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2" r:id="rId1"/>
    <p:sldMasterId id="2147483674" r:id="rId2"/>
    <p:sldMasterId id="2147483686" r:id="rId3"/>
    <p:sldMasterId id="2147483710" r:id="rId4"/>
    <p:sldMasterId id="2147483722" r:id="rId5"/>
  </p:sldMasterIdLst>
  <p:notesMasterIdLst>
    <p:notesMasterId r:id="rId32"/>
  </p:notesMasterIdLst>
  <p:handoutMasterIdLst>
    <p:handoutMasterId r:id="rId33"/>
  </p:handoutMasterIdLst>
  <p:sldIdLst>
    <p:sldId id="2039" r:id="rId6"/>
    <p:sldId id="1984" r:id="rId7"/>
    <p:sldId id="2025" r:id="rId8"/>
    <p:sldId id="2026" r:id="rId9"/>
    <p:sldId id="2019" r:id="rId10"/>
    <p:sldId id="2023" r:id="rId11"/>
    <p:sldId id="2006" r:id="rId12"/>
    <p:sldId id="2030" r:id="rId13"/>
    <p:sldId id="2031" r:id="rId14"/>
    <p:sldId id="2032" r:id="rId15"/>
    <p:sldId id="2012" r:id="rId16"/>
    <p:sldId id="2035" r:id="rId17"/>
    <p:sldId id="2040" r:id="rId18"/>
    <p:sldId id="2041" r:id="rId19"/>
    <p:sldId id="2042" r:id="rId20"/>
    <p:sldId id="2043" r:id="rId21"/>
    <p:sldId id="2044" r:id="rId22"/>
    <p:sldId id="2045" r:id="rId23"/>
    <p:sldId id="2046" r:id="rId24"/>
    <p:sldId id="2047" r:id="rId25"/>
    <p:sldId id="2048" r:id="rId26"/>
    <p:sldId id="2049" r:id="rId27"/>
    <p:sldId id="2050" r:id="rId28"/>
    <p:sldId id="2051" r:id="rId29"/>
    <p:sldId id="2052" r:id="rId30"/>
    <p:sldId id="2053" r:id="rId31"/>
  </p:sldIdLst>
  <p:sldSz cx="9144000" cy="6858000" type="screen4x3"/>
  <p:notesSz cx="6797675" cy="9872663"/>
  <p:defaultTextStyle>
    <a:defPPr>
      <a:defRPr lang="he-IL"/>
    </a:defPPr>
    <a:lvl1pPr algn="r" rtl="1" fontAlgn="base">
      <a:spcBef>
        <a:spcPct val="0"/>
      </a:spcBef>
      <a:spcAft>
        <a:spcPct val="0"/>
      </a:spcAft>
      <a:defRPr b="1" u="sng" kern="1200">
        <a:solidFill>
          <a:schemeClr val="tx1"/>
        </a:solidFill>
        <a:latin typeface="Arial" pitchFamily="34" charset="0"/>
        <a:ea typeface="+mn-ea"/>
        <a:cs typeface="Arial" pitchFamily="34" charset="0"/>
      </a:defRPr>
    </a:lvl1pPr>
    <a:lvl2pPr marL="457200" algn="r" rtl="1" fontAlgn="base">
      <a:spcBef>
        <a:spcPct val="0"/>
      </a:spcBef>
      <a:spcAft>
        <a:spcPct val="0"/>
      </a:spcAft>
      <a:defRPr b="1" u="sng" kern="1200">
        <a:solidFill>
          <a:schemeClr val="tx1"/>
        </a:solidFill>
        <a:latin typeface="Arial" pitchFamily="34" charset="0"/>
        <a:ea typeface="+mn-ea"/>
        <a:cs typeface="Arial" pitchFamily="34" charset="0"/>
      </a:defRPr>
    </a:lvl2pPr>
    <a:lvl3pPr marL="914400" algn="r" rtl="1" fontAlgn="base">
      <a:spcBef>
        <a:spcPct val="0"/>
      </a:spcBef>
      <a:spcAft>
        <a:spcPct val="0"/>
      </a:spcAft>
      <a:defRPr b="1" u="sng"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b="1" u="sng"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b="1" u="sng" kern="1200">
        <a:solidFill>
          <a:schemeClr val="tx1"/>
        </a:solidFill>
        <a:latin typeface="Arial" pitchFamily="34" charset="0"/>
        <a:ea typeface="+mn-ea"/>
        <a:cs typeface="Arial" pitchFamily="34" charset="0"/>
      </a:defRPr>
    </a:lvl5pPr>
    <a:lvl6pPr marL="2286000" algn="r" defTabSz="914400" rtl="1" eaLnBrk="1" latinLnBrk="0" hangingPunct="1">
      <a:defRPr b="1" u="sng" kern="1200">
        <a:solidFill>
          <a:schemeClr val="tx1"/>
        </a:solidFill>
        <a:latin typeface="Arial" pitchFamily="34" charset="0"/>
        <a:ea typeface="+mn-ea"/>
        <a:cs typeface="Arial" pitchFamily="34" charset="0"/>
      </a:defRPr>
    </a:lvl6pPr>
    <a:lvl7pPr marL="2743200" algn="r" defTabSz="914400" rtl="1" eaLnBrk="1" latinLnBrk="0" hangingPunct="1">
      <a:defRPr b="1" u="sng" kern="1200">
        <a:solidFill>
          <a:schemeClr val="tx1"/>
        </a:solidFill>
        <a:latin typeface="Arial" pitchFamily="34" charset="0"/>
        <a:ea typeface="+mn-ea"/>
        <a:cs typeface="Arial" pitchFamily="34" charset="0"/>
      </a:defRPr>
    </a:lvl7pPr>
    <a:lvl8pPr marL="3200400" algn="r" defTabSz="914400" rtl="1" eaLnBrk="1" latinLnBrk="0" hangingPunct="1">
      <a:defRPr b="1" u="sng" kern="1200">
        <a:solidFill>
          <a:schemeClr val="tx1"/>
        </a:solidFill>
        <a:latin typeface="Arial" pitchFamily="34" charset="0"/>
        <a:ea typeface="+mn-ea"/>
        <a:cs typeface="Arial" pitchFamily="34" charset="0"/>
      </a:defRPr>
    </a:lvl8pPr>
    <a:lvl9pPr marL="3657600" algn="r" defTabSz="914400" rtl="1" eaLnBrk="1" latinLnBrk="0" hangingPunct="1">
      <a:defRPr b="1" u="sng"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8">
          <p15:clr>
            <a:srgbClr val="A4A3A4"/>
          </p15:clr>
        </p15:guide>
        <p15:guide id="3" orient="horz" pos="3110">
          <p15:clr>
            <a:srgbClr val="A4A3A4"/>
          </p15:clr>
        </p15:guide>
        <p15:guide id="4"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BA2"/>
    <a:srgbClr val="0033CC"/>
    <a:srgbClr val="FF0000"/>
    <a:srgbClr val="B48A5C"/>
    <a:srgbClr val="DF5D4F"/>
    <a:srgbClr val="FF9900"/>
    <a:srgbClr val="FFCC66"/>
    <a:srgbClr val="88D872"/>
    <a:srgbClr val="F5F7A7"/>
    <a:srgbClr val="E4E9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סגנון ביניים 3 - הדגשה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סגנון ביניים 2 - הדגשה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סגנון ביניים 4 - הדגשה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48" autoAdjust="0"/>
    <p:restoredTop sz="94582" autoAdjust="0"/>
  </p:normalViewPr>
  <p:slideViewPr>
    <p:cSldViewPr>
      <p:cViewPr varScale="1">
        <p:scale>
          <a:sx n="58" d="100"/>
          <a:sy n="58" d="100"/>
        </p:scale>
        <p:origin x="62" y="5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2" d="100"/>
          <a:sy n="82" d="100"/>
        </p:scale>
        <p:origin x="-4020" y="-90"/>
      </p:cViewPr>
      <p:guideLst>
        <p:guide orient="horz" pos="3097"/>
        <p:guide pos="2098"/>
        <p:guide orient="horz" pos="3110"/>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542966-FEAC-4604-8AAF-63012FBA1872}" type="doc">
      <dgm:prSet loTypeId="urn:microsoft.com/office/officeart/2005/8/layout/radial5" loCatId="cycle" qsTypeId="urn:microsoft.com/office/officeart/2005/8/quickstyle/simple5" qsCatId="simple" csTypeId="urn:microsoft.com/office/officeart/2005/8/colors/accent1_2" csCatId="accent1" phldr="1"/>
      <dgm:spPr/>
      <dgm:t>
        <a:bodyPr/>
        <a:lstStyle/>
        <a:p>
          <a:pPr rtl="1"/>
          <a:endParaRPr lang="he-IL"/>
        </a:p>
      </dgm:t>
    </dgm:pt>
    <dgm:pt modelId="{94112F6A-E6DA-489F-9EE0-0EFA65E56BBB}">
      <dgm:prSet phldrT="[טקסט]" custT="1"/>
      <dgm:spPr>
        <a:solidFill>
          <a:schemeClr val="accent1">
            <a:lumMod val="60000"/>
            <a:lumOff val="40000"/>
          </a:schemeClr>
        </a:solidFill>
      </dgm:spPr>
      <dgm:t>
        <a:bodyPr anchor="b"/>
        <a:lstStyle/>
        <a:p>
          <a:pPr rtl="1"/>
          <a:r>
            <a:rPr lang="he-IL" sz="1200" b="1" dirty="0" smtClean="0">
              <a:solidFill>
                <a:schemeClr val="tx1"/>
              </a:solidFill>
            </a:rPr>
            <a:t>יאח"ה</a:t>
          </a:r>
          <a:endParaRPr lang="he-IL" sz="1200" b="1" dirty="0">
            <a:solidFill>
              <a:schemeClr val="tx1"/>
            </a:solidFill>
          </a:endParaRPr>
        </a:p>
      </dgm:t>
    </dgm:pt>
    <dgm:pt modelId="{E8D52535-A776-42E4-9191-3D2F60015FE7}" type="parTrans" cxnId="{D981E0B7-DF69-4D2C-954F-DE3D39616ACC}">
      <dgm:prSet/>
      <dgm:spPr/>
      <dgm:t>
        <a:bodyPr/>
        <a:lstStyle/>
        <a:p>
          <a:pPr rtl="1"/>
          <a:endParaRPr lang="he-IL"/>
        </a:p>
      </dgm:t>
    </dgm:pt>
    <dgm:pt modelId="{1370441C-43F9-43FC-AC97-7E2285711D45}" type="sibTrans" cxnId="{D981E0B7-DF69-4D2C-954F-DE3D39616ACC}">
      <dgm:prSet/>
      <dgm:spPr/>
      <dgm:t>
        <a:bodyPr/>
        <a:lstStyle/>
        <a:p>
          <a:pPr rtl="1"/>
          <a:endParaRPr lang="he-IL"/>
        </a:p>
      </dgm:t>
    </dgm:pt>
    <dgm:pt modelId="{D92F4396-15D9-46CA-90F7-0E73F0E88685}">
      <dgm:prSet phldrT="[טקסט]" custT="1"/>
      <dgm:spPr>
        <a:solidFill>
          <a:schemeClr val="bg1">
            <a:lumMod val="85000"/>
          </a:schemeClr>
        </a:solidFill>
      </dgm:spPr>
      <dgm:t>
        <a:bodyPr/>
        <a:lstStyle/>
        <a:p>
          <a:pPr rtl="1"/>
          <a:r>
            <a:rPr lang="en-US" sz="1200" b="1" dirty="0" smtClean="0">
              <a:solidFill>
                <a:schemeClr val="tx1"/>
              </a:solidFill>
            </a:rPr>
            <a:t>Central Government Corruption</a:t>
          </a:r>
          <a:endParaRPr lang="he-IL" sz="1200" b="1" dirty="0">
            <a:solidFill>
              <a:schemeClr val="tx1"/>
            </a:solidFill>
          </a:endParaRPr>
        </a:p>
      </dgm:t>
    </dgm:pt>
    <dgm:pt modelId="{EE8F0D32-580F-4AC1-B38D-CE2BA1C19C6F}" type="parTrans" cxnId="{AC64B1FE-3FF9-441C-9570-1ACC0DFDE2B5}">
      <dgm:prSet/>
      <dgm:spPr>
        <a:solidFill>
          <a:schemeClr val="accent1">
            <a:lumMod val="60000"/>
            <a:lumOff val="40000"/>
          </a:schemeClr>
        </a:solidFill>
      </dgm:spPr>
      <dgm:t>
        <a:bodyPr/>
        <a:lstStyle/>
        <a:p>
          <a:pPr rtl="1"/>
          <a:endParaRPr lang="he-IL">
            <a:solidFill>
              <a:schemeClr val="tx1"/>
            </a:solidFill>
          </a:endParaRPr>
        </a:p>
      </dgm:t>
    </dgm:pt>
    <dgm:pt modelId="{72A1E20D-1BA0-4812-AE71-1FAD645DC76A}" type="sibTrans" cxnId="{AC64B1FE-3FF9-441C-9570-1ACC0DFDE2B5}">
      <dgm:prSet/>
      <dgm:spPr/>
      <dgm:t>
        <a:bodyPr/>
        <a:lstStyle/>
        <a:p>
          <a:pPr rtl="1"/>
          <a:endParaRPr lang="he-IL"/>
        </a:p>
      </dgm:t>
    </dgm:pt>
    <dgm:pt modelId="{95BCD375-711B-479B-BB11-D9D3746761AF}">
      <dgm:prSet phldrT="[טקסט]" custT="1"/>
      <dgm:spPr>
        <a:solidFill>
          <a:schemeClr val="bg1">
            <a:lumMod val="85000"/>
          </a:schemeClr>
        </a:solidFill>
      </dgm:spPr>
      <dgm:t>
        <a:bodyPr/>
        <a:lstStyle/>
        <a:p>
          <a:pPr rtl="1"/>
          <a:r>
            <a:rPr lang="en-US" sz="1200" b="1" dirty="0" smtClean="0">
              <a:solidFill>
                <a:schemeClr val="tx1"/>
              </a:solidFill>
            </a:rPr>
            <a:t>Local Government Corruption</a:t>
          </a:r>
          <a:endParaRPr lang="he-IL" sz="1200" b="1" dirty="0">
            <a:solidFill>
              <a:schemeClr val="tx1"/>
            </a:solidFill>
          </a:endParaRPr>
        </a:p>
      </dgm:t>
    </dgm:pt>
    <dgm:pt modelId="{E6887D44-C9F7-4A5C-AAA7-EB0A28BB6AD8}" type="parTrans" cxnId="{5BBC7278-1C13-4D0B-9E01-EDD4D434CE6B}">
      <dgm:prSet/>
      <dgm:spPr>
        <a:solidFill>
          <a:schemeClr val="accent1">
            <a:lumMod val="60000"/>
            <a:lumOff val="40000"/>
          </a:schemeClr>
        </a:solidFill>
      </dgm:spPr>
      <dgm:t>
        <a:bodyPr/>
        <a:lstStyle/>
        <a:p>
          <a:pPr rtl="1"/>
          <a:endParaRPr lang="he-IL">
            <a:solidFill>
              <a:schemeClr val="tx1"/>
            </a:solidFill>
          </a:endParaRPr>
        </a:p>
      </dgm:t>
    </dgm:pt>
    <dgm:pt modelId="{B76F2A93-BF8F-46CE-9F93-87195447AB44}" type="sibTrans" cxnId="{5BBC7278-1C13-4D0B-9E01-EDD4D434CE6B}">
      <dgm:prSet/>
      <dgm:spPr/>
      <dgm:t>
        <a:bodyPr/>
        <a:lstStyle/>
        <a:p>
          <a:pPr rtl="1"/>
          <a:endParaRPr lang="he-IL"/>
        </a:p>
      </dgm:t>
    </dgm:pt>
    <dgm:pt modelId="{D3932357-768C-4687-A093-CD0471A37916}">
      <dgm:prSet phldrT="[טקסט]" custT="1"/>
      <dgm:spPr>
        <a:solidFill>
          <a:schemeClr val="bg1">
            <a:lumMod val="85000"/>
          </a:schemeClr>
        </a:solidFill>
      </dgm:spPr>
      <dgm:t>
        <a:bodyPr/>
        <a:lstStyle/>
        <a:p>
          <a:pPr rtl="1"/>
          <a:r>
            <a:rPr lang="en-US" sz="1200" b="1" dirty="0" smtClean="0">
              <a:solidFill>
                <a:schemeClr val="tx1"/>
              </a:solidFill>
            </a:rPr>
            <a:t>Sensitive Investigation Files</a:t>
          </a:r>
          <a:endParaRPr lang="he-IL" sz="1200" b="1" dirty="0">
            <a:solidFill>
              <a:schemeClr val="tx1"/>
            </a:solidFill>
          </a:endParaRPr>
        </a:p>
      </dgm:t>
    </dgm:pt>
    <dgm:pt modelId="{989CCA2E-500F-4A87-9152-05C76C676AA4}" type="parTrans" cxnId="{1A08C3B0-DEC6-4E04-A345-752FC37AED7A}">
      <dgm:prSet/>
      <dgm:spPr>
        <a:solidFill>
          <a:schemeClr val="accent1">
            <a:lumMod val="60000"/>
            <a:lumOff val="40000"/>
          </a:schemeClr>
        </a:solidFill>
      </dgm:spPr>
      <dgm:t>
        <a:bodyPr/>
        <a:lstStyle/>
        <a:p>
          <a:pPr rtl="1"/>
          <a:endParaRPr lang="he-IL">
            <a:solidFill>
              <a:schemeClr val="tx1"/>
            </a:solidFill>
          </a:endParaRPr>
        </a:p>
      </dgm:t>
    </dgm:pt>
    <dgm:pt modelId="{C3F34BD4-70ED-4397-B05C-D1607985ACDE}" type="sibTrans" cxnId="{1A08C3B0-DEC6-4E04-A345-752FC37AED7A}">
      <dgm:prSet/>
      <dgm:spPr/>
      <dgm:t>
        <a:bodyPr/>
        <a:lstStyle/>
        <a:p>
          <a:pPr rtl="1"/>
          <a:endParaRPr lang="he-IL"/>
        </a:p>
      </dgm:t>
    </dgm:pt>
    <dgm:pt modelId="{3B1D67DE-D6A1-4B81-9E2D-FFEC90486C08}">
      <dgm:prSet phldrT="[טקסט]" custT="1"/>
      <dgm:spPr>
        <a:solidFill>
          <a:schemeClr val="bg1">
            <a:lumMod val="85000"/>
          </a:schemeClr>
        </a:solidFill>
      </dgm:spPr>
      <dgm:t>
        <a:bodyPr/>
        <a:lstStyle/>
        <a:p>
          <a:pPr rtl="1"/>
          <a:r>
            <a:rPr lang="en-US" sz="1200" b="1" dirty="0" smtClean="0">
              <a:solidFill>
                <a:schemeClr val="tx1"/>
              </a:solidFill>
            </a:rPr>
            <a:t>Public Figures</a:t>
          </a:r>
          <a:endParaRPr lang="he-IL" sz="1200" b="1" dirty="0">
            <a:solidFill>
              <a:schemeClr val="tx1"/>
            </a:solidFill>
          </a:endParaRPr>
        </a:p>
      </dgm:t>
    </dgm:pt>
    <dgm:pt modelId="{E8CC75C0-1095-4CB9-B560-222E58197F59}" type="parTrans" cxnId="{ADD3AC31-EA68-468A-912E-337C2132D9CB}">
      <dgm:prSet/>
      <dgm:spPr>
        <a:solidFill>
          <a:schemeClr val="accent1">
            <a:lumMod val="60000"/>
            <a:lumOff val="40000"/>
          </a:schemeClr>
        </a:solidFill>
      </dgm:spPr>
      <dgm:t>
        <a:bodyPr/>
        <a:lstStyle/>
        <a:p>
          <a:pPr rtl="1"/>
          <a:endParaRPr lang="he-IL">
            <a:solidFill>
              <a:schemeClr val="tx1"/>
            </a:solidFill>
          </a:endParaRPr>
        </a:p>
      </dgm:t>
    </dgm:pt>
    <dgm:pt modelId="{4F73A11B-4567-49FF-895C-AD7554CAC67B}" type="sibTrans" cxnId="{ADD3AC31-EA68-468A-912E-337C2132D9CB}">
      <dgm:prSet/>
      <dgm:spPr/>
      <dgm:t>
        <a:bodyPr/>
        <a:lstStyle/>
        <a:p>
          <a:pPr rtl="1"/>
          <a:endParaRPr lang="he-IL"/>
        </a:p>
      </dgm:t>
    </dgm:pt>
    <dgm:pt modelId="{D132A4E2-7B60-47B1-B331-2DDCEAA1DD8D}">
      <dgm:prSet phldrT="[טקסט]" custT="1"/>
      <dgm:spPr/>
      <dgm:t>
        <a:bodyPr/>
        <a:lstStyle/>
        <a:p>
          <a:pPr rtl="1"/>
          <a:endParaRPr lang="he-IL" sz="1200" dirty="0">
            <a:solidFill>
              <a:schemeClr val="tx1"/>
            </a:solidFill>
          </a:endParaRPr>
        </a:p>
      </dgm:t>
    </dgm:pt>
    <dgm:pt modelId="{7A1D3483-D112-4CE9-89FD-4D7C6275F634}" type="parTrans" cxnId="{3AB19762-5DAC-4198-98E6-1A7D423A4528}">
      <dgm:prSet/>
      <dgm:spPr/>
      <dgm:t>
        <a:bodyPr/>
        <a:lstStyle/>
        <a:p>
          <a:pPr rtl="1"/>
          <a:endParaRPr lang="he-IL"/>
        </a:p>
      </dgm:t>
    </dgm:pt>
    <dgm:pt modelId="{F246A4CD-3DDC-407F-9B53-7C3A8AD8D630}" type="sibTrans" cxnId="{3AB19762-5DAC-4198-98E6-1A7D423A4528}">
      <dgm:prSet/>
      <dgm:spPr/>
      <dgm:t>
        <a:bodyPr/>
        <a:lstStyle/>
        <a:p>
          <a:pPr rtl="1"/>
          <a:endParaRPr lang="he-IL"/>
        </a:p>
      </dgm:t>
    </dgm:pt>
    <dgm:pt modelId="{D1CB638C-2F75-4A82-8A1B-E1D1D0D7C270}">
      <dgm:prSet phldrT="[טקסט]" custT="1"/>
      <dgm:spPr>
        <a:solidFill>
          <a:schemeClr val="bg1">
            <a:lumMod val="85000"/>
          </a:schemeClr>
        </a:solidFill>
      </dgm:spPr>
      <dgm:t>
        <a:bodyPr/>
        <a:lstStyle/>
        <a:p>
          <a:pPr rtl="1"/>
          <a:r>
            <a:rPr lang="en-US" sz="1200" b="1" dirty="0" smtClean="0">
              <a:solidFill>
                <a:schemeClr val="tx1"/>
              </a:solidFill>
            </a:rPr>
            <a:t>Money Laundering</a:t>
          </a:r>
          <a:endParaRPr lang="he-IL" sz="1200" b="1" dirty="0">
            <a:solidFill>
              <a:schemeClr val="tx1"/>
            </a:solidFill>
          </a:endParaRPr>
        </a:p>
      </dgm:t>
    </dgm:pt>
    <dgm:pt modelId="{2F5FC8E9-A646-44D1-9E9F-17ABA09DDF2B}" type="parTrans" cxnId="{A636BF03-59F3-4E99-A3EF-DDB5F53124E2}">
      <dgm:prSet/>
      <dgm:spPr/>
      <dgm:t>
        <a:bodyPr/>
        <a:lstStyle/>
        <a:p>
          <a:pPr rtl="1"/>
          <a:endParaRPr lang="he-IL"/>
        </a:p>
      </dgm:t>
    </dgm:pt>
    <dgm:pt modelId="{6D45043A-C962-4609-9A1F-8F8B852B904A}" type="sibTrans" cxnId="{A636BF03-59F3-4E99-A3EF-DDB5F53124E2}">
      <dgm:prSet/>
      <dgm:spPr/>
      <dgm:t>
        <a:bodyPr/>
        <a:lstStyle/>
        <a:p>
          <a:pPr rtl="1"/>
          <a:endParaRPr lang="he-IL"/>
        </a:p>
      </dgm:t>
    </dgm:pt>
    <dgm:pt modelId="{28A50111-FD44-4274-8412-19BFA6AEA9CF}">
      <dgm:prSet phldrT="[טקסט]" custT="1"/>
      <dgm:spPr>
        <a:solidFill>
          <a:schemeClr val="bg1">
            <a:lumMod val="85000"/>
          </a:schemeClr>
        </a:solidFill>
      </dgm:spPr>
      <dgm:t>
        <a:bodyPr/>
        <a:lstStyle/>
        <a:p>
          <a:pPr rtl="1"/>
          <a:r>
            <a:rPr lang="en-US" sz="1200" b="1" dirty="0" smtClean="0">
              <a:solidFill>
                <a:schemeClr val="tx1"/>
              </a:solidFill>
            </a:rPr>
            <a:t>Bribery of a Foreign Public Servant</a:t>
          </a:r>
          <a:endParaRPr lang="he-IL" sz="1200" b="1" dirty="0">
            <a:solidFill>
              <a:schemeClr val="tx1"/>
            </a:solidFill>
          </a:endParaRPr>
        </a:p>
      </dgm:t>
    </dgm:pt>
    <dgm:pt modelId="{8A22C92C-C4C7-419E-BBA2-64B627097265}" type="parTrans" cxnId="{65B3F889-C68F-49B5-AD01-0BBD7C71767E}">
      <dgm:prSet/>
      <dgm:spPr/>
      <dgm:t>
        <a:bodyPr/>
        <a:lstStyle/>
        <a:p>
          <a:pPr rtl="1"/>
          <a:endParaRPr lang="he-IL"/>
        </a:p>
      </dgm:t>
    </dgm:pt>
    <dgm:pt modelId="{16381535-42D7-4834-A649-F65C9E7D4038}" type="sibTrans" cxnId="{65B3F889-C68F-49B5-AD01-0BBD7C71767E}">
      <dgm:prSet/>
      <dgm:spPr/>
      <dgm:t>
        <a:bodyPr/>
        <a:lstStyle/>
        <a:p>
          <a:pPr rtl="1"/>
          <a:endParaRPr lang="he-IL"/>
        </a:p>
      </dgm:t>
    </dgm:pt>
    <dgm:pt modelId="{70EBC3BD-8AD7-4541-90AA-515CAA365094}" type="pres">
      <dgm:prSet presAssocID="{42542966-FEAC-4604-8AAF-63012FBA1872}" presName="Name0" presStyleCnt="0">
        <dgm:presLayoutVars>
          <dgm:chMax val="1"/>
          <dgm:dir/>
          <dgm:animLvl val="ctr"/>
          <dgm:resizeHandles val="exact"/>
        </dgm:presLayoutVars>
      </dgm:prSet>
      <dgm:spPr/>
      <dgm:t>
        <a:bodyPr/>
        <a:lstStyle/>
        <a:p>
          <a:pPr rtl="1"/>
          <a:endParaRPr lang="he-IL"/>
        </a:p>
      </dgm:t>
    </dgm:pt>
    <dgm:pt modelId="{C8F5FC09-0C3C-46A2-AFA3-E4CC3B902994}" type="pres">
      <dgm:prSet presAssocID="{94112F6A-E6DA-489F-9EE0-0EFA65E56BBB}" presName="centerShape" presStyleLbl="node0" presStyleIdx="0" presStyleCnt="1"/>
      <dgm:spPr/>
      <dgm:t>
        <a:bodyPr/>
        <a:lstStyle/>
        <a:p>
          <a:pPr rtl="1"/>
          <a:endParaRPr lang="he-IL"/>
        </a:p>
      </dgm:t>
    </dgm:pt>
    <dgm:pt modelId="{B4330242-919D-49BB-9541-5F694CDC2F8D}" type="pres">
      <dgm:prSet presAssocID="{EE8F0D32-580F-4AC1-B38D-CE2BA1C19C6F}" presName="parTrans" presStyleLbl="sibTrans2D1" presStyleIdx="0" presStyleCnt="6"/>
      <dgm:spPr/>
      <dgm:t>
        <a:bodyPr/>
        <a:lstStyle/>
        <a:p>
          <a:pPr rtl="1"/>
          <a:endParaRPr lang="he-IL"/>
        </a:p>
      </dgm:t>
    </dgm:pt>
    <dgm:pt modelId="{4A2D6D14-2388-4615-A54A-A80F4F9F2221}" type="pres">
      <dgm:prSet presAssocID="{EE8F0D32-580F-4AC1-B38D-CE2BA1C19C6F}" presName="connectorText" presStyleLbl="sibTrans2D1" presStyleIdx="0" presStyleCnt="6"/>
      <dgm:spPr/>
      <dgm:t>
        <a:bodyPr/>
        <a:lstStyle/>
        <a:p>
          <a:pPr rtl="1"/>
          <a:endParaRPr lang="he-IL"/>
        </a:p>
      </dgm:t>
    </dgm:pt>
    <dgm:pt modelId="{99FCCC4D-0958-43C3-AED0-47910A95C0B2}" type="pres">
      <dgm:prSet presAssocID="{D92F4396-15D9-46CA-90F7-0E73F0E88685}" presName="node" presStyleLbl="node1" presStyleIdx="0" presStyleCnt="6">
        <dgm:presLayoutVars>
          <dgm:bulletEnabled val="1"/>
        </dgm:presLayoutVars>
      </dgm:prSet>
      <dgm:spPr/>
      <dgm:t>
        <a:bodyPr/>
        <a:lstStyle/>
        <a:p>
          <a:pPr rtl="1"/>
          <a:endParaRPr lang="he-IL"/>
        </a:p>
      </dgm:t>
    </dgm:pt>
    <dgm:pt modelId="{D08F172A-42BB-4D30-90DD-C0FB336CC4E9}" type="pres">
      <dgm:prSet presAssocID="{E6887D44-C9F7-4A5C-AAA7-EB0A28BB6AD8}" presName="parTrans" presStyleLbl="sibTrans2D1" presStyleIdx="1" presStyleCnt="6"/>
      <dgm:spPr/>
      <dgm:t>
        <a:bodyPr/>
        <a:lstStyle/>
        <a:p>
          <a:pPr rtl="1"/>
          <a:endParaRPr lang="he-IL"/>
        </a:p>
      </dgm:t>
    </dgm:pt>
    <dgm:pt modelId="{12009784-3D4D-4E87-961C-2B8487EE686E}" type="pres">
      <dgm:prSet presAssocID="{E6887D44-C9F7-4A5C-AAA7-EB0A28BB6AD8}" presName="connectorText" presStyleLbl="sibTrans2D1" presStyleIdx="1" presStyleCnt="6"/>
      <dgm:spPr/>
      <dgm:t>
        <a:bodyPr/>
        <a:lstStyle/>
        <a:p>
          <a:pPr rtl="1"/>
          <a:endParaRPr lang="he-IL"/>
        </a:p>
      </dgm:t>
    </dgm:pt>
    <dgm:pt modelId="{0A27ED87-7363-499D-ACB9-43D38E2F4FBE}" type="pres">
      <dgm:prSet presAssocID="{95BCD375-711B-479B-BB11-D9D3746761AF}" presName="node" presStyleLbl="node1" presStyleIdx="1" presStyleCnt="6">
        <dgm:presLayoutVars>
          <dgm:bulletEnabled val="1"/>
        </dgm:presLayoutVars>
      </dgm:prSet>
      <dgm:spPr/>
      <dgm:t>
        <a:bodyPr/>
        <a:lstStyle/>
        <a:p>
          <a:pPr rtl="1"/>
          <a:endParaRPr lang="he-IL"/>
        </a:p>
      </dgm:t>
    </dgm:pt>
    <dgm:pt modelId="{BA2A8BB6-BB56-45B3-ACA3-2C0E9EA34D90}" type="pres">
      <dgm:prSet presAssocID="{989CCA2E-500F-4A87-9152-05C76C676AA4}" presName="parTrans" presStyleLbl="sibTrans2D1" presStyleIdx="2" presStyleCnt="6"/>
      <dgm:spPr/>
      <dgm:t>
        <a:bodyPr/>
        <a:lstStyle/>
        <a:p>
          <a:pPr rtl="1"/>
          <a:endParaRPr lang="he-IL"/>
        </a:p>
      </dgm:t>
    </dgm:pt>
    <dgm:pt modelId="{6FE4D3E9-FC63-4F37-8338-AEFD311E6C7F}" type="pres">
      <dgm:prSet presAssocID="{989CCA2E-500F-4A87-9152-05C76C676AA4}" presName="connectorText" presStyleLbl="sibTrans2D1" presStyleIdx="2" presStyleCnt="6"/>
      <dgm:spPr/>
      <dgm:t>
        <a:bodyPr/>
        <a:lstStyle/>
        <a:p>
          <a:pPr rtl="1"/>
          <a:endParaRPr lang="he-IL"/>
        </a:p>
      </dgm:t>
    </dgm:pt>
    <dgm:pt modelId="{F587C464-A049-460F-97F8-F3BDE72A9F54}" type="pres">
      <dgm:prSet presAssocID="{D3932357-768C-4687-A093-CD0471A37916}" presName="node" presStyleLbl="node1" presStyleIdx="2" presStyleCnt="6">
        <dgm:presLayoutVars>
          <dgm:bulletEnabled val="1"/>
        </dgm:presLayoutVars>
      </dgm:prSet>
      <dgm:spPr/>
      <dgm:t>
        <a:bodyPr/>
        <a:lstStyle/>
        <a:p>
          <a:pPr rtl="1"/>
          <a:endParaRPr lang="he-IL"/>
        </a:p>
      </dgm:t>
    </dgm:pt>
    <dgm:pt modelId="{1D3F76AC-A10B-4695-80CD-07FAC97437E2}" type="pres">
      <dgm:prSet presAssocID="{E8CC75C0-1095-4CB9-B560-222E58197F59}" presName="parTrans" presStyleLbl="sibTrans2D1" presStyleIdx="3" presStyleCnt="6"/>
      <dgm:spPr/>
      <dgm:t>
        <a:bodyPr/>
        <a:lstStyle/>
        <a:p>
          <a:pPr rtl="1"/>
          <a:endParaRPr lang="he-IL"/>
        </a:p>
      </dgm:t>
    </dgm:pt>
    <dgm:pt modelId="{5F9D0DC1-468D-40F0-B9F2-3FDA3D792223}" type="pres">
      <dgm:prSet presAssocID="{E8CC75C0-1095-4CB9-B560-222E58197F59}" presName="connectorText" presStyleLbl="sibTrans2D1" presStyleIdx="3" presStyleCnt="6"/>
      <dgm:spPr/>
      <dgm:t>
        <a:bodyPr/>
        <a:lstStyle/>
        <a:p>
          <a:pPr rtl="1"/>
          <a:endParaRPr lang="he-IL"/>
        </a:p>
      </dgm:t>
    </dgm:pt>
    <dgm:pt modelId="{28E9FD7C-D6D6-45E4-84E0-77750A6A1044}" type="pres">
      <dgm:prSet presAssocID="{3B1D67DE-D6A1-4B81-9E2D-FFEC90486C08}" presName="node" presStyleLbl="node1" presStyleIdx="3" presStyleCnt="6">
        <dgm:presLayoutVars>
          <dgm:bulletEnabled val="1"/>
        </dgm:presLayoutVars>
      </dgm:prSet>
      <dgm:spPr/>
      <dgm:t>
        <a:bodyPr/>
        <a:lstStyle/>
        <a:p>
          <a:pPr rtl="1"/>
          <a:endParaRPr lang="he-IL"/>
        </a:p>
      </dgm:t>
    </dgm:pt>
    <dgm:pt modelId="{0AEBB1B2-2E69-4E51-84B9-C182B6E421B2}" type="pres">
      <dgm:prSet presAssocID="{2F5FC8E9-A646-44D1-9E9F-17ABA09DDF2B}" presName="parTrans" presStyleLbl="sibTrans2D1" presStyleIdx="4" presStyleCnt="6"/>
      <dgm:spPr/>
      <dgm:t>
        <a:bodyPr/>
        <a:lstStyle/>
        <a:p>
          <a:pPr rtl="1"/>
          <a:endParaRPr lang="he-IL"/>
        </a:p>
      </dgm:t>
    </dgm:pt>
    <dgm:pt modelId="{1C6EFBE8-E5F4-4A20-8877-DFAE90030279}" type="pres">
      <dgm:prSet presAssocID="{2F5FC8E9-A646-44D1-9E9F-17ABA09DDF2B}" presName="connectorText" presStyleLbl="sibTrans2D1" presStyleIdx="4" presStyleCnt="6"/>
      <dgm:spPr/>
      <dgm:t>
        <a:bodyPr/>
        <a:lstStyle/>
        <a:p>
          <a:pPr rtl="1"/>
          <a:endParaRPr lang="he-IL"/>
        </a:p>
      </dgm:t>
    </dgm:pt>
    <dgm:pt modelId="{E80A166C-E063-46F3-9D7D-7D8D0B0C0B8A}" type="pres">
      <dgm:prSet presAssocID="{D1CB638C-2F75-4A82-8A1B-E1D1D0D7C270}" presName="node" presStyleLbl="node1" presStyleIdx="4" presStyleCnt="6">
        <dgm:presLayoutVars>
          <dgm:bulletEnabled val="1"/>
        </dgm:presLayoutVars>
      </dgm:prSet>
      <dgm:spPr/>
      <dgm:t>
        <a:bodyPr/>
        <a:lstStyle/>
        <a:p>
          <a:pPr rtl="1"/>
          <a:endParaRPr lang="he-IL"/>
        </a:p>
      </dgm:t>
    </dgm:pt>
    <dgm:pt modelId="{3335DFD8-51B7-4475-A2BD-972B9CA0C636}" type="pres">
      <dgm:prSet presAssocID="{8A22C92C-C4C7-419E-BBA2-64B627097265}" presName="parTrans" presStyleLbl="sibTrans2D1" presStyleIdx="5" presStyleCnt="6"/>
      <dgm:spPr/>
      <dgm:t>
        <a:bodyPr/>
        <a:lstStyle/>
        <a:p>
          <a:pPr rtl="1"/>
          <a:endParaRPr lang="he-IL"/>
        </a:p>
      </dgm:t>
    </dgm:pt>
    <dgm:pt modelId="{B3675028-5318-4119-ADFD-4FA9AAEAB60A}" type="pres">
      <dgm:prSet presAssocID="{8A22C92C-C4C7-419E-BBA2-64B627097265}" presName="connectorText" presStyleLbl="sibTrans2D1" presStyleIdx="5" presStyleCnt="6"/>
      <dgm:spPr/>
      <dgm:t>
        <a:bodyPr/>
        <a:lstStyle/>
        <a:p>
          <a:pPr rtl="1"/>
          <a:endParaRPr lang="he-IL"/>
        </a:p>
      </dgm:t>
    </dgm:pt>
    <dgm:pt modelId="{ACA1419E-D4B3-41C4-87C7-6ACCFC9C3E13}" type="pres">
      <dgm:prSet presAssocID="{28A50111-FD44-4274-8412-19BFA6AEA9CF}" presName="node" presStyleLbl="node1" presStyleIdx="5" presStyleCnt="6">
        <dgm:presLayoutVars>
          <dgm:bulletEnabled val="1"/>
        </dgm:presLayoutVars>
      </dgm:prSet>
      <dgm:spPr/>
      <dgm:t>
        <a:bodyPr/>
        <a:lstStyle/>
        <a:p>
          <a:pPr rtl="1"/>
          <a:endParaRPr lang="he-IL"/>
        </a:p>
      </dgm:t>
    </dgm:pt>
  </dgm:ptLst>
  <dgm:cxnLst>
    <dgm:cxn modelId="{B268DF4F-12DD-4E0A-BEDC-30A1B2B77033}" type="presOf" srcId="{989CCA2E-500F-4A87-9152-05C76C676AA4}" destId="{6FE4D3E9-FC63-4F37-8338-AEFD311E6C7F}" srcOrd="1" destOrd="0" presId="urn:microsoft.com/office/officeart/2005/8/layout/radial5"/>
    <dgm:cxn modelId="{5BBC7278-1C13-4D0B-9E01-EDD4D434CE6B}" srcId="{94112F6A-E6DA-489F-9EE0-0EFA65E56BBB}" destId="{95BCD375-711B-479B-BB11-D9D3746761AF}" srcOrd="1" destOrd="0" parTransId="{E6887D44-C9F7-4A5C-AAA7-EB0A28BB6AD8}" sibTransId="{B76F2A93-BF8F-46CE-9F93-87195447AB44}"/>
    <dgm:cxn modelId="{21D72223-37B5-4838-A11E-221FEEB04DA4}" type="presOf" srcId="{EE8F0D32-580F-4AC1-B38D-CE2BA1C19C6F}" destId="{B4330242-919D-49BB-9541-5F694CDC2F8D}" srcOrd="0" destOrd="0" presId="urn:microsoft.com/office/officeart/2005/8/layout/radial5"/>
    <dgm:cxn modelId="{65B68DC7-8184-4744-B355-CC670033B302}" type="presOf" srcId="{95BCD375-711B-479B-BB11-D9D3746761AF}" destId="{0A27ED87-7363-499D-ACB9-43D38E2F4FBE}" srcOrd="0" destOrd="0" presId="urn:microsoft.com/office/officeart/2005/8/layout/radial5"/>
    <dgm:cxn modelId="{A12C9B8E-8317-4280-B1B7-05B533EC2948}" type="presOf" srcId="{28A50111-FD44-4274-8412-19BFA6AEA9CF}" destId="{ACA1419E-D4B3-41C4-87C7-6ACCFC9C3E13}" srcOrd="0" destOrd="0" presId="urn:microsoft.com/office/officeart/2005/8/layout/radial5"/>
    <dgm:cxn modelId="{A636BF03-59F3-4E99-A3EF-DDB5F53124E2}" srcId="{94112F6A-E6DA-489F-9EE0-0EFA65E56BBB}" destId="{D1CB638C-2F75-4A82-8A1B-E1D1D0D7C270}" srcOrd="4" destOrd="0" parTransId="{2F5FC8E9-A646-44D1-9E9F-17ABA09DDF2B}" sibTransId="{6D45043A-C962-4609-9A1F-8F8B852B904A}"/>
    <dgm:cxn modelId="{9EEF4171-F216-4774-AA19-33C38FFAF477}" type="presOf" srcId="{D1CB638C-2F75-4A82-8A1B-E1D1D0D7C270}" destId="{E80A166C-E063-46F3-9D7D-7D8D0B0C0B8A}" srcOrd="0" destOrd="0" presId="urn:microsoft.com/office/officeart/2005/8/layout/radial5"/>
    <dgm:cxn modelId="{D981E0B7-DF69-4D2C-954F-DE3D39616ACC}" srcId="{42542966-FEAC-4604-8AAF-63012FBA1872}" destId="{94112F6A-E6DA-489F-9EE0-0EFA65E56BBB}" srcOrd="0" destOrd="0" parTransId="{E8D52535-A776-42E4-9191-3D2F60015FE7}" sibTransId="{1370441C-43F9-43FC-AC97-7E2285711D45}"/>
    <dgm:cxn modelId="{BE0545F0-8B17-4969-9C98-26BAE13A95F1}" type="presOf" srcId="{42542966-FEAC-4604-8AAF-63012FBA1872}" destId="{70EBC3BD-8AD7-4541-90AA-515CAA365094}" srcOrd="0" destOrd="0" presId="urn:microsoft.com/office/officeart/2005/8/layout/radial5"/>
    <dgm:cxn modelId="{C58CD9B6-CEFF-495E-BB6F-6A32042D820F}" type="presOf" srcId="{3B1D67DE-D6A1-4B81-9E2D-FFEC90486C08}" destId="{28E9FD7C-D6D6-45E4-84E0-77750A6A1044}" srcOrd="0" destOrd="0" presId="urn:microsoft.com/office/officeart/2005/8/layout/radial5"/>
    <dgm:cxn modelId="{65B3F889-C68F-49B5-AD01-0BBD7C71767E}" srcId="{94112F6A-E6DA-489F-9EE0-0EFA65E56BBB}" destId="{28A50111-FD44-4274-8412-19BFA6AEA9CF}" srcOrd="5" destOrd="0" parTransId="{8A22C92C-C4C7-419E-BBA2-64B627097265}" sibTransId="{16381535-42D7-4834-A649-F65C9E7D4038}"/>
    <dgm:cxn modelId="{5AD0740E-A8C9-4391-888D-17683AF2D2A8}" type="presOf" srcId="{D92F4396-15D9-46CA-90F7-0E73F0E88685}" destId="{99FCCC4D-0958-43C3-AED0-47910A95C0B2}" srcOrd="0" destOrd="0" presId="urn:microsoft.com/office/officeart/2005/8/layout/radial5"/>
    <dgm:cxn modelId="{ADD3AC31-EA68-468A-912E-337C2132D9CB}" srcId="{94112F6A-E6DA-489F-9EE0-0EFA65E56BBB}" destId="{3B1D67DE-D6A1-4B81-9E2D-FFEC90486C08}" srcOrd="3" destOrd="0" parTransId="{E8CC75C0-1095-4CB9-B560-222E58197F59}" sibTransId="{4F73A11B-4567-49FF-895C-AD7554CAC67B}"/>
    <dgm:cxn modelId="{540EB209-CE8F-434A-A7E5-92CA64ABC6AC}" type="presOf" srcId="{E6887D44-C9F7-4A5C-AAA7-EB0A28BB6AD8}" destId="{12009784-3D4D-4E87-961C-2B8487EE686E}" srcOrd="1" destOrd="0" presId="urn:microsoft.com/office/officeart/2005/8/layout/radial5"/>
    <dgm:cxn modelId="{CAB3E6B8-EFBA-45A1-8034-D066C9C6427E}" type="presOf" srcId="{8A22C92C-C4C7-419E-BBA2-64B627097265}" destId="{3335DFD8-51B7-4475-A2BD-972B9CA0C636}" srcOrd="0" destOrd="0" presId="urn:microsoft.com/office/officeart/2005/8/layout/radial5"/>
    <dgm:cxn modelId="{5CE022C6-7A60-483C-91F6-06E0CE8AE3A9}" type="presOf" srcId="{94112F6A-E6DA-489F-9EE0-0EFA65E56BBB}" destId="{C8F5FC09-0C3C-46A2-AFA3-E4CC3B902994}" srcOrd="0" destOrd="0" presId="urn:microsoft.com/office/officeart/2005/8/layout/radial5"/>
    <dgm:cxn modelId="{B4BF3EBC-B189-4A9E-84F2-C7AECA0695C6}" type="presOf" srcId="{D3932357-768C-4687-A093-CD0471A37916}" destId="{F587C464-A049-460F-97F8-F3BDE72A9F54}" srcOrd="0" destOrd="0" presId="urn:microsoft.com/office/officeart/2005/8/layout/radial5"/>
    <dgm:cxn modelId="{312083AC-C760-48F7-BA9D-1F751FB69153}" type="presOf" srcId="{8A22C92C-C4C7-419E-BBA2-64B627097265}" destId="{B3675028-5318-4119-ADFD-4FA9AAEAB60A}" srcOrd="1" destOrd="0" presId="urn:microsoft.com/office/officeart/2005/8/layout/radial5"/>
    <dgm:cxn modelId="{19A0F931-D328-411D-A69F-6EC6625CC184}" type="presOf" srcId="{E8CC75C0-1095-4CB9-B560-222E58197F59}" destId="{5F9D0DC1-468D-40F0-B9F2-3FDA3D792223}" srcOrd="1" destOrd="0" presId="urn:microsoft.com/office/officeart/2005/8/layout/radial5"/>
    <dgm:cxn modelId="{E34295FB-FAA1-4D5B-A1BE-156DCA1F65E8}" type="presOf" srcId="{2F5FC8E9-A646-44D1-9E9F-17ABA09DDF2B}" destId="{0AEBB1B2-2E69-4E51-84B9-C182B6E421B2}" srcOrd="0" destOrd="0" presId="urn:microsoft.com/office/officeart/2005/8/layout/radial5"/>
    <dgm:cxn modelId="{575BD7EF-2109-4779-9CF4-A504D2A3BC9E}" type="presOf" srcId="{E6887D44-C9F7-4A5C-AAA7-EB0A28BB6AD8}" destId="{D08F172A-42BB-4D30-90DD-C0FB336CC4E9}" srcOrd="0" destOrd="0" presId="urn:microsoft.com/office/officeart/2005/8/layout/radial5"/>
    <dgm:cxn modelId="{866186D7-1559-4873-B398-D17F52A240DC}" type="presOf" srcId="{EE8F0D32-580F-4AC1-B38D-CE2BA1C19C6F}" destId="{4A2D6D14-2388-4615-A54A-A80F4F9F2221}" srcOrd="1" destOrd="0" presId="urn:microsoft.com/office/officeart/2005/8/layout/radial5"/>
    <dgm:cxn modelId="{A93F9108-B13C-4D52-890E-8D63064192F2}" type="presOf" srcId="{2F5FC8E9-A646-44D1-9E9F-17ABA09DDF2B}" destId="{1C6EFBE8-E5F4-4A20-8877-DFAE90030279}" srcOrd="1" destOrd="0" presId="urn:microsoft.com/office/officeart/2005/8/layout/radial5"/>
    <dgm:cxn modelId="{3A652C65-091F-4F19-89EF-2AD7F52C1B5B}" type="presOf" srcId="{E8CC75C0-1095-4CB9-B560-222E58197F59}" destId="{1D3F76AC-A10B-4695-80CD-07FAC97437E2}" srcOrd="0" destOrd="0" presId="urn:microsoft.com/office/officeart/2005/8/layout/radial5"/>
    <dgm:cxn modelId="{099CEA54-86E8-45EF-A154-CE615A45E4F6}" type="presOf" srcId="{989CCA2E-500F-4A87-9152-05C76C676AA4}" destId="{BA2A8BB6-BB56-45B3-ACA3-2C0E9EA34D90}" srcOrd="0" destOrd="0" presId="urn:microsoft.com/office/officeart/2005/8/layout/radial5"/>
    <dgm:cxn modelId="{1A08C3B0-DEC6-4E04-A345-752FC37AED7A}" srcId="{94112F6A-E6DA-489F-9EE0-0EFA65E56BBB}" destId="{D3932357-768C-4687-A093-CD0471A37916}" srcOrd="2" destOrd="0" parTransId="{989CCA2E-500F-4A87-9152-05C76C676AA4}" sibTransId="{C3F34BD4-70ED-4397-B05C-D1607985ACDE}"/>
    <dgm:cxn modelId="{3AB19762-5DAC-4198-98E6-1A7D423A4528}" srcId="{42542966-FEAC-4604-8AAF-63012FBA1872}" destId="{D132A4E2-7B60-47B1-B331-2DDCEAA1DD8D}" srcOrd="1" destOrd="0" parTransId="{7A1D3483-D112-4CE9-89FD-4D7C6275F634}" sibTransId="{F246A4CD-3DDC-407F-9B53-7C3A8AD8D630}"/>
    <dgm:cxn modelId="{AC64B1FE-3FF9-441C-9570-1ACC0DFDE2B5}" srcId="{94112F6A-E6DA-489F-9EE0-0EFA65E56BBB}" destId="{D92F4396-15D9-46CA-90F7-0E73F0E88685}" srcOrd="0" destOrd="0" parTransId="{EE8F0D32-580F-4AC1-B38D-CE2BA1C19C6F}" sibTransId="{72A1E20D-1BA0-4812-AE71-1FAD645DC76A}"/>
    <dgm:cxn modelId="{C85AE363-2E1C-464F-9DE0-50D1870B6A9C}" type="presParOf" srcId="{70EBC3BD-8AD7-4541-90AA-515CAA365094}" destId="{C8F5FC09-0C3C-46A2-AFA3-E4CC3B902994}" srcOrd="0" destOrd="0" presId="urn:microsoft.com/office/officeart/2005/8/layout/radial5"/>
    <dgm:cxn modelId="{04D8501B-5DD3-4261-ADA6-F1624D96A5AD}" type="presParOf" srcId="{70EBC3BD-8AD7-4541-90AA-515CAA365094}" destId="{B4330242-919D-49BB-9541-5F694CDC2F8D}" srcOrd="1" destOrd="0" presId="urn:microsoft.com/office/officeart/2005/8/layout/radial5"/>
    <dgm:cxn modelId="{88C371CA-125D-4D7D-9544-CF54ECFE31A9}" type="presParOf" srcId="{B4330242-919D-49BB-9541-5F694CDC2F8D}" destId="{4A2D6D14-2388-4615-A54A-A80F4F9F2221}" srcOrd="0" destOrd="0" presId="urn:microsoft.com/office/officeart/2005/8/layout/radial5"/>
    <dgm:cxn modelId="{29E153A8-E701-4553-8AF2-91A2C3799C3D}" type="presParOf" srcId="{70EBC3BD-8AD7-4541-90AA-515CAA365094}" destId="{99FCCC4D-0958-43C3-AED0-47910A95C0B2}" srcOrd="2" destOrd="0" presId="urn:microsoft.com/office/officeart/2005/8/layout/radial5"/>
    <dgm:cxn modelId="{62288C2D-6645-476C-9D6D-F84D04A36E5C}" type="presParOf" srcId="{70EBC3BD-8AD7-4541-90AA-515CAA365094}" destId="{D08F172A-42BB-4D30-90DD-C0FB336CC4E9}" srcOrd="3" destOrd="0" presId="urn:microsoft.com/office/officeart/2005/8/layout/radial5"/>
    <dgm:cxn modelId="{AC90983B-0C8A-4E50-B99B-2EFCC6961FAA}" type="presParOf" srcId="{D08F172A-42BB-4D30-90DD-C0FB336CC4E9}" destId="{12009784-3D4D-4E87-961C-2B8487EE686E}" srcOrd="0" destOrd="0" presId="urn:microsoft.com/office/officeart/2005/8/layout/radial5"/>
    <dgm:cxn modelId="{5F884E22-9883-4600-9B2A-9841299D5F53}" type="presParOf" srcId="{70EBC3BD-8AD7-4541-90AA-515CAA365094}" destId="{0A27ED87-7363-499D-ACB9-43D38E2F4FBE}" srcOrd="4" destOrd="0" presId="urn:microsoft.com/office/officeart/2005/8/layout/radial5"/>
    <dgm:cxn modelId="{5D51F69A-E107-4F13-813C-5686468E8585}" type="presParOf" srcId="{70EBC3BD-8AD7-4541-90AA-515CAA365094}" destId="{BA2A8BB6-BB56-45B3-ACA3-2C0E9EA34D90}" srcOrd="5" destOrd="0" presId="urn:microsoft.com/office/officeart/2005/8/layout/radial5"/>
    <dgm:cxn modelId="{519A49DE-7855-4AC9-B4C3-8F8CE015F332}" type="presParOf" srcId="{BA2A8BB6-BB56-45B3-ACA3-2C0E9EA34D90}" destId="{6FE4D3E9-FC63-4F37-8338-AEFD311E6C7F}" srcOrd="0" destOrd="0" presId="urn:microsoft.com/office/officeart/2005/8/layout/radial5"/>
    <dgm:cxn modelId="{A521FCC2-17A1-4F04-8F40-E6B62790C696}" type="presParOf" srcId="{70EBC3BD-8AD7-4541-90AA-515CAA365094}" destId="{F587C464-A049-460F-97F8-F3BDE72A9F54}" srcOrd="6" destOrd="0" presId="urn:microsoft.com/office/officeart/2005/8/layout/radial5"/>
    <dgm:cxn modelId="{1058EB3A-FA59-4198-9767-3D2F979405C2}" type="presParOf" srcId="{70EBC3BD-8AD7-4541-90AA-515CAA365094}" destId="{1D3F76AC-A10B-4695-80CD-07FAC97437E2}" srcOrd="7" destOrd="0" presId="urn:microsoft.com/office/officeart/2005/8/layout/radial5"/>
    <dgm:cxn modelId="{8522768E-4944-4833-8203-146777A35C5D}" type="presParOf" srcId="{1D3F76AC-A10B-4695-80CD-07FAC97437E2}" destId="{5F9D0DC1-468D-40F0-B9F2-3FDA3D792223}" srcOrd="0" destOrd="0" presId="urn:microsoft.com/office/officeart/2005/8/layout/radial5"/>
    <dgm:cxn modelId="{00A98482-D482-4283-93BA-D322B06873CD}" type="presParOf" srcId="{70EBC3BD-8AD7-4541-90AA-515CAA365094}" destId="{28E9FD7C-D6D6-45E4-84E0-77750A6A1044}" srcOrd="8" destOrd="0" presId="urn:microsoft.com/office/officeart/2005/8/layout/radial5"/>
    <dgm:cxn modelId="{B90EAED7-8953-4A3D-89D0-E2F703FE6E8A}" type="presParOf" srcId="{70EBC3BD-8AD7-4541-90AA-515CAA365094}" destId="{0AEBB1B2-2E69-4E51-84B9-C182B6E421B2}" srcOrd="9" destOrd="0" presId="urn:microsoft.com/office/officeart/2005/8/layout/radial5"/>
    <dgm:cxn modelId="{713614AB-7C00-4250-AF5E-FED346CFD309}" type="presParOf" srcId="{0AEBB1B2-2E69-4E51-84B9-C182B6E421B2}" destId="{1C6EFBE8-E5F4-4A20-8877-DFAE90030279}" srcOrd="0" destOrd="0" presId="urn:microsoft.com/office/officeart/2005/8/layout/radial5"/>
    <dgm:cxn modelId="{35DF57EA-0F32-49ED-95B5-F7EC9232E6FB}" type="presParOf" srcId="{70EBC3BD-8AD7-4541-90AA-515CAA365094}" destId="{E80A166C-E063-46F3-9D7D-7D8D0B0C0B8A}" srcOrd="10" destOrd="0" presId="urn:microsoft.com/office/officeart/2005/8/layout/radial5"/>
    <dgm:cxn modelId="{D7594A72-D419-47FE-BC78-9E15EE6F7436}" type="presParOf" srcId="{70EBC3BD-8AD7-4541-90AA-515CAA365094}" destId="{3335DFD8-51B7-4475-A2BD-972B9CA0C636}" srcOrd="11" destOrd="0" presId="urn:microsoft.com/office/officeart/2005/8/layout/radial5"/>
    <dgm:cxn modelId="{5EF150B1-F0FB-4B37-95B3-3FC5377051D5}" type="presParOf" srcId="{3335DFD8-51B7-4475-A2BD-972B9CA0C636}" destId="{B3675028-5318-4119-ADFD-4FA9AAEAB60A}" srcOrd="0" destOrd="0" presId="urn:microsoft.com/office/officeart/2005/8/layout/radial5"/>
    <dgm:cxn modelId="{3A72183B-028B-4ECE-9084-16E977AA7FAF}" type="presParOf" srcId="{70EBC3BD-8AD7-4541-90AA-515CAA365094}" destId="{ACA1419E-D4B3-41C4-87C7-6ACCFC9C3E13}" srcOrd="12"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76AA96-8544-464D-B6C3-0F7B4E9BCAF4}" type="doc">
      <dgm:prSet loTypeId="urn:microsoft.com/office/officeart/2005/8/layout/pyramid3" loCatId="pyramid" qsTypeId="urn:microsoft.com/office/officeart/2005/8/quickstyle/simple1" qsCatId="simple" csTypeId="urn:microsoft.com/office/officeart/2005/8/colors/accent1_2" csCatId="accent1" phldr="1"/>
      <dgm:spPr/>
    </dgm:pt>
    <dgm:pt modelId="{59FDAECE-3746-4059-BAB0-77C891F321D5}">
      <dgm:prSet phldrT="[טקסט]" custT="1"/>
      <dgm:spPr>
        <a:solidFill>
          <a:srgbClr val="FFC000"/>
        </a:solidFill>
      </dgm:spPr>
      <dgm:t>
        <a:bodyPr/>
        <a:lstStyle/>
        <a:p>
          <a:pPr rtl="1"/>
          <a:r>
            <a:rPr lang="en-US" sz="4400" dirty="0" smtClean="0"/>
            <a:t>National</a:t>
          </a:r>
          <a:endParaRPr lang="he-IL" sz="4400" dirty="0"/>
        </a:p>
      </dgm:t>
    </dgm:pt>
    <dgm:pt modelId="{340D54F7-2799-4387-A76E-269F5F11D32A}" type="parTrans" cxnId="{2CC3444A-FB03-47F2-88A1-062C4B2F4B19}">
      <dgm:prSet/>
      <dgm:spPr/>
      <dgm:t>
        <a:bodyPr/>
        <a:lstStyle/>
        <a:p>
          <a:pPr rtl="1"/>
          <a:endParaRPr lang="he-IL"/>
        </a:p>
      </dgm:t>
    </dgm:pt>
    <dgm:pt modelId="{7ABFAF3A-6343-440F-8972-DC817C420548}" type="sibTrans" cxnId="{2CC3444A-FB03-47F2-88A1-062C4B2F4B19}">
      <dgm:prSet/>
      <dgm:spPr/>
      <dgm:t>
        <a:bodyPr/>
        <a:lstStyle/>
        <a:p>
          <a:pPr rtl="1"/>
          <a:endParaRPr lang="he-IL"/>
        </a:p>
      </dgm:t>
    </dgm:pt>
    <dgm:pt modelId="{B1CBFADB-6F05-4DD1-8870-FF58A14133EC}">
      <dgm:prSet phldrT="[טקסט]" custT="1"/>
      <dgm:spPr>
        <a:solidFill>
          <a:srgbClr val="FCCBA2"/>
        </a:solidFill>
      </dgm:spPr>
      <dgm:t>
        <a:bodyPr/>
        <a:lstStyle/>
        <a:p>
          <a:pPr rtl="0"/>
          <a:r>
            <a:rPr lang="en-US" sz="1800" dirty="0" smtClean="0"/>
            <a:t>Organizational</a:t>
          </a:r>
          <a:endParaRPr lang="he-IL" sz="1800" dirty="0"/>
        </a:p>
      </dgm:t>
    </dgm:pt>
    <dgm:pt modelId="{65F44108-AD86-4E6E-8DD8-288B6DEFEC90}" type="parTrans" cxnId="{10635131-E996-43D5-9EDC-8E98D5563896}">
      <dgm:prSet/>
      <dgm:spPr/>
      <dgm:t>
        <a:bodyPr/>
        <a:lstStyle/>
        <a:p>
          <a:pPr rtl="1"/>
          <a:endParaRPr lang="he-IL"/>
        </a:p>
      </dgm:t>
    </dgm:pt>
    <dgm:pt modelId="{CF5F51E9-DE7C-43A9-94E8-8E8EA811315F}" type="sibTrans" cxnId="{10635131-E996-43D5-9EDC-8E98D5563896}">
      <dgm:prSet/>
      <dgm:spPr/>
      <dgm:t>
        <a:bodyPr/>
        <a:lstStyle/>
        <a:p>
          <a:pPr rtl="1"/>
          <a:endParaRPr lang="he-IL"/>
        </a:p>
      </dgm:t>
    </dgm:pt>
    <dgm:pt modelId="{7637405C-66F3-4BD6-81B4-81B0D642775B}">
      <dgm:prSet phldrT="[טקסט]" custT="1"/>
      <dgm:spPr>
        <a:solidFill>
          <a:srgbClr val="FFFF00"/>
        </a:solidFill>
      </dgm:spPr>
      <dgm:t>
        <a:bodyPr/>
        <a:lstStyle/>
        <a:p>
          <a:pPr rtl="1"/>
          <a:r>
            <a:rPr lang="en-US" sz="1600" dirty="0" smtClean="0"/>
            <a:t>Unitary</a:t>
          </a:r>
          <a:endParaRPr lang="he-IL" sz="1600" dirty="0"/>
        </a:p>
      </dgm:t>
    </dgm:pt>
    <dgm:pt modelId="{031924F3-DE0C-41CB-A401-1C0940AF34CE}" type="parTrans" cxnId="{2B9B80EA-0ABD-44B9-926A-6483D577AB1E}">
      <dgm:prSet/>
      <dgm:spPr/>
      <dgm:t>
        <a:bodyPr/>
        <a:lstStyle/>
        <a:p>
          <a:pPr rtl="1"/>
          <a:endParaRPr lang="he-IL"/>
        </a:p>
      </dgm:t>
    </dgm:pt>
    <dgm:pt modelId="{7A1D5BEC-6BEC-40FC-97CA-DDED3015EF11}" type="sibTrans" cxnId="{2B9B80EA-0ABD-44B9-926A-6483D577AB1E}">
      <dgm:prSet/>
      <dgm:spPr/>
      <dgm:t>
        <a:bodyPr/>
        <a:lstStyle/>
        <a:p>
          <a:pPr rtl="1"/>
          <a:endParaRPr lang="he-IL"/>
        </a:p>
      </dgm:t>
    </dgm:pt>
    <dgm:pt modelId="{CEF19E6D-CC38-442F-ABAD-F03C6223F382}" type="pres">
      <dgm:prSet presAssocID="{2D76AA96-8544-464D-B6C3-0F7B4E9BCAF4}" presName="Name0" presStyleCnt="0">
        <dgm:presLayoutVars>
          <dgm:dir/>
          <dgm:animLvl val="lvl"/>
          <dgm:resizeHandles val="exact"/>
        </dgm:presLayoutVars>
      </dgm:prSet>
      <dgm:spPr/>
    </dgm:pt>
    <dgm:pt modelId="{3066A388-6B7C-4232-A6CA-6E1E64D9DBFA}" type="pres">
      <dgm:prSet presAssocID="{59FDAECE-3746-4059-BAB0-77C891F321D5}" presName="Name8" presStyleCnt="0"/>
      <dgm:spPr/>
    </dgm:pt>
    <dgm:pt modelId="{0205D9C1-03F8-4FF8-8309-3E3701725173}" type="pres">
      <dgm:prSet presAssocID="{59FDAECE-3746-4059-BAB0-77C891F321D5}" presName="level" presStyleLbl="node1" presStyleIdx="0" presStyleCnt="3">
        <dgm:presLayoutVars>
          <dgm:chMax val="1"/>
          <dgm:bulletEnabled val="1"/>
        </dgm:presLayoutVars>
      </dgm:prSet>
      <dgm:spPr/>
      <dgm:t>
        <a:bodyPr/>
        <a:lstStyle/>
        <a:p>
          <a:pPr rtl="1"/>
          <a:endParaRPr lang="he-IL"/>
        </a:p>
      </dgm:t>
    </dgm:pt>
    <dgm:pt modelId="{5D493D19-C87C-49EF-B2C8-A6F624C9BECD}" type="pres">
      <dgm:prSet presAssocID="{59FDAECE-3746-4059-BAB0-77C891F321D5}" presName="levelTx" presStyleLbl="revTx" presStyleIdx="0" presStyleCnt="0">
        <dgm:presLayoutVars>
          <dgm:chMax val="1"/>
          <dgm:bulletEnabled val="1"/>
        </dgm:presLayoutVars>
      </dgm:prSet>
      <dgm:spPr/>
      <dgm:t>
        <a:bodyPr/>
        <a:lstStyle/>
        <a:p>
          <a:pPr rtl="1"/>
          <a:endParaRPr lang="he-IL"/>
        </a:p>
      </dgm:t>
    </dgm:pt>
    <dgm:pt modelId="{552D9897-8DF8-4553-BB3B-A5772961EA11}" type="pres">
      <dgm:prSet presAssocID="{B1CBFADB-6F05-4DD1-8870-FF58A14133EC}" presName="Name8" presStyleCnt="0"/>
      <dgm:spPr/>
    </dgm:pt>
    <dgm:pt modelId="{A1ACA010-F07C-4522-BEE9-E416CB64F0AC}" type="pres">
      <dgm:prSet presAssocID="{B1CBFADB-6F05-4DD1-8870-FF58A14133EC}" presName="level" presStyleLbl="node1" presStyleIdx="1" presStyleCnt="3" custScaleX="99587" custLinFactNeighborX="661" custLinFactNeighborY="2217">
        <dgm:presLayoutVars>
          <dgm:chMax val="1"/>
          <dgm:bulletEnabled val="1"/>
        </dgm:presLayoutVars>
      </dgm:prSet>
      <dgm:spPr/>
      <dgm:t>
        <a:bodyPr/>
        <a:lstStyle/>
        <a:p>
          <a:pPr rtl="1"/>
          <a:endParaRPr lang="he-IL"/>
        </a:p>
      </dgm:t>
    </dgm:pt>
    <dgm:pt modelId="{858F1DC8-0410-4FC5-BB75-B3AC341AC7CE}" type="pres">
      <dgm:prSet presAssocID="{B1CBFADB-6F05-4DD1-8870-FF58A14133EC}" presName="levelTx" presStyleLbl="revTx" presStyleIdx="0" presStyleCnt="0">
        <dgm:presLayoutVars>
          <dgm:chMax val="1"/>
          <dgm:bulletEnabled val="1"/>
        </dgm:presLayoutVars>
      </dgm:prSet>
      <dgm:spPr/>
      <dgm:t>
        <a:bodyPr/>
        <a:lstStyle/>
        <a:p>
          <a:pPr rtl="1"/>
          <a:endParaRPr lang="he-IL"/>
        </a:p>
      </dgm:t>
    </dgm:pt>
    <dgm:pt modelId="{587D5831-666C-4D91-AF50-29870078AAB9}" type="pres">
      <dgm:prSet presAssocID="{7637405C-66F3-4BD6-81B4-81B0D642775B}" presName="Name8" presStyleCnt="0"/>
      <dgm:spPr/>
    </dgm:pt>
    <dgm:pt modelId="{86179D8A-EC10-496F-BC33-3FD4904178A1}" type="pres">
      <dgm:prSet presAssocID="{7637405C-66F3-4BD6-81B4-81B0D642775B}" presName="level" presStyleLbl="node1" presStyleIdx="2" presStyleCnt="3">
        <dgm:presLayoutVars>
          <dgm:chMax val="1"/>
          <dgm:bulletEnabled val="1"/>
        </dgm:presLayoutVars>
      </dgm:prSet>
      <dgm:spPr/>
      <dgm:t>
        <a:bodyPr/>
        <a:lstStyle/>
        <a:p>
          <a:pPr rtl="1"/>
          <a:endParaRPr lang="he-IL"/>
        </a:p>
      </dgm:t>
    </dgm:pt>
    <dgm:pt modelId="{205F6257-63BC-4F7C-8113-025D326018A2}" type="pres">
      <dgm:prSet presAssocID="{7637405C-66F3-4BD6-81B4-81B0D642775B}" presName="levelTx" presStyleLbl="revTx" presStyleIdx="0" presStyleCnt="0">
        <dgm:presLayoutVars>
          <dgm:chMax val="1"/>
          <dgm:bulletEnabled val="1"/>
        </dgm:presLayoutVars>
      </dgm:prSet>
      <dgm:spPr/>
      <dgm:t>
        <a:bodyPr/>
        <a:lstStyle/>
        <a:p>
          <a:pPr rtl="1"/>
          <a:endParaRPr lang="he-IL"/>
        </a:p>
      </dgm:t>
    </dgm:pt>
  </dgm:ptLst>
  <dgm:cxnLst>
    <dgm:cxn modelId="{32366F4F-83FE-4940-895B-4DBF115F5DD2}" type="presOf" srcId="{59FDAECE-3746-4059-BAB0-77C891F321D5}" destId="{0205D9C1-03F8-4FF8-8309-3E3701725173}" srcOrd="0" destOrd="0" presId="urn:microsoft.com/office/officeart/2005/8/layout/pyramid3"/>
    <dgm:cxn modelId="{03F6050E-A4E1-4515-8E9C-40FAC63D0A60}" type="presOf" srcId="{B1CBFADB-6F05-4DD1-8870-FF58A14133EC}" destId="{A1ACA010-F07C-4522-BEE9-E416CB64F0AC}" srcOrd="0" destOrd="0" presId="urn:microsoft.com/office/officeart/2005/8/layout/pyramid3"/>
    <dgm:cxn modelId="{9EBDD660-FFA0-4E2F-A12F-A18F8DAFA6C5}" type="presOf" srcId="{7637405C-66F3-4BD6-81B4-81B0D642775B}" destId="{86179D8A-EC10-496F-BC33-3FD4904178A1}" srcOrd="0" destOrd="0" presId="urn:microsoft.com/office/officeart/2005/8/layout/pyramid3"/>
    <dgm:cxn modelId="{9DAAC17A-7D47-4A72-AC97-1060F7AEF809}" type="presOf" srcId="{B1CBFADB-6F05-4DD1-8870-FF58A14133EC}" destId="{858F1DC8-0410-4FC5-BB75-B3AC341AC7CE}" srcOrd="1" destOrd="0" presId="urn:microsoft.com/office/officeart/2005/8/layout/pyramid3"/>
    <dgm:cxn modelId="{2CC3444A-FB03-47F2-88A1-062C4B2F4B19}" srcId="{2D76AA96-8544-464D-B6C3-0F7B4E9BCAF4}" destId="{59FDAECE-3746-4059-BAB0-77C891F321D5}" srcOrd="0" destOrd="0" parTransId="{340D54F7-2799-4387-A76E-269F5F11D32A}" sibTransId="{7ABFAF3A-6343-440F-8972-DC817C420548}"/>
    <dgm:cxn modelId="{DFC2CB12-D69C-4FEF-A604-ABF9D06DCE6B}" type="presOf" srcId="{2D76AA96-8544-464D-B6C3-0F7B4E9BCAF4}" destId="{CEF19E6D-CC38-442F-ABAD-F03C6223F382}" srcOrd="0" destOrd="0" presId="urn:microsoft.com/office/officeart/2005/8/layout/pyramid3"/>
    <dgm:cxn modelId="{10635131-E996-43D5-9EDC-8E98D5563896}" srcId="{2D76AA96-8544-464D-B6C3-0F7B4E9BCAF4}" destId="{B1CBFADB-6F05-4DD1-8870-FF58A14133EC}" srcOrd="1" destOrd="0" parTransId="{65F44108-AD86-4E6E-8DD8-288B6DEFEC90}" sibTransId="{CF5F51E9-DE7C-43A9-94E8-8E8EA811315F}"/>
    <dgm:cxn modelId="{DC0FB56E-55F3-41A8-98AD-F0901B5D3748}" type="presOf" srcId="{59FDAECE-3746-4059-BAB0-77C891F321D5}" destId="{5D493D19-C87C-49EF-B2C8-A6F624C9BECD}" srcOrd="1" destOrd="0" presId="urn:microsoft.com/office/officeart/2005/8/layout/pyramid3"/>
    <dgm:cxn modelId="{2B9B80EA-0ABD-44B9-926A-6483D577AB1E}" srcId="{2D76AA96-8544-464D-B6C3-0F7B4E9BCAF4}" destId="{7637405C-66F3-4BD6-81B4-81B0D642775B}" srcOrd="2" destOrd="0" parTransId="{031924F3-DE0C-41CB-A401-1C0940AF34CE}" sibTransId="{7A1D5BEC-6BEC-40FC-97CA-DDED3015EF11}"/>
    <dgm:cxn modelId="{0EA472F2-0F62-4A61-B157-D82E3C4A2A46}" type="presOf" srcId="{7637405C-66F3-4BD6-81B4-81B0D642775B}" destId="{205F6257-63BC-4F7C-8113-025D326018A2}" srcOrd="1" destOrd="0" presId="urn:microsoft.com/office/officeart/2005/8/layout/pyramid3"/>
    <dgm:cxn modelId="{3D759635-B1AA-4D02-B63D-99F1FA460683}" type="presParOf" srcId="{CEF19E6D-CC38-442F-ABAD-F03C6223F382}" destId="{3066A388-6B7C-4232-A6CA-6E1E64D9DBFA}" srcOrd="0" destOrd="0" presId="urn:microsoft.com/office/officeart/2005/8/layout/pyramid3"/>
    <dgm:cxn modelId="{CB39D6A6-599E-4E1E-B974-F179E7F8C8BB}" type="presParOf" srcId="{3066A388-6B7C-4232-A6CA-6E1E64D9DBFA}" destId="{0205D9C1-03F8-4FF8-8309-3E3701725173}" srcOrd="0" destOrd="0" presId="urn:microsoft.com/office/officeart/2005/8/layout/pyramid3"/>
    <dgm:cxn modelId="{B05CF246-7237-4C2F-B85D-702FD4BDB781}" type="presParOf" srcId="{3066A388-6B7C-4232-A6CA-6E1E64D9DBFA}" destId="{5D493D19-C87C-49EF-B2C8-A6F624C9BECD}" srcOrd="1" destOrd="0" presId="urn:microsoft.com/office/officeart/2005/8/layout/pyramid3"/>
    <dgm:cxn modelId="{9CAB78F9-B6D8-4F3C-B2AE-109EA4D6E6EA}" type="presParOf" srcId="{CEF19E6D-CC38-442F-ABAD-F03C6223F382}" destId="{552D9897-8DF8-4553-BB3B-A5772961EA11}" srcOrd="1" destOrd="0" presId="urn:microsoft.com/office/officeart/2005/8/layout/pyramid3"/>
    <dgm:cxn modelId="{14EFDD76-8A7C-4193-A225-FA0D3EDE2816}" type="presParOf" srcId="{552D9897-8DF8-4553-BB3B-A5772961EA11}" destId="{A1ACA010-F07C-4522-BEE9-E416CB64F0AC}" srcOrd="0" destOrd="0" presId="urn:microsoft.com/office/officeart/2005/8/layout/pyramid3"/>
    <dgm:cxn modelId="{AC903172-84B5-457E-8671-836D06BD1D81}" type="presParOf" srcId="{552D9897-8DF8-4553-BB3B-A5772961EA11}" destId="{858F1DC8-0410-4FC5-BB75-B3AC341AC7CE}" srcOrd="1" destOrd="0" presId="urn:microsoft.com/office/officeart/2005/8/layout/pyramid3"/>
    <dgm:cxn modelId="{E64F76D0-86E5-46CF-B064-B14E271C7E16}" type="presParOf" srcId="{CEF19E6D-CC38-442F-ABAD-F03C6223F382}" destId="{587D5831-666C-4D91-AF50-29870078AAB9}" srcOrd="2" destOrd="0" presId="urn:microsoft.com/office/officeart/2005/8/layout/pyramid3"/>
    <dgm:cxn modelId="{BF247236-6867-4635-AC83-CC5653BD1D5A}" type="presParOf" srcId="{587D5831-666C-4D91-AF50-29870078AAB9}" destId="{86179D8A-EC10-496F-BC33-3FD4904178A1}" srcOrd="0" destOrd="0" presId="urn:microsoft.com/office/officeart/2005/8/layout/pyramid3"/>
    <dgm:cxn modelId="{125AB049-8CFB-46BA-A827-BA947028001B}" type="presParOf" srcId="{587D5831-666C-4D91-AF50-29870078AAB9}" destId="{205F6257-63BC-4F7C-8113-025D326018A2}" srcOrd="1" destOrd="0" presId="urn:microsoft.com/office/officeart/2005/8/layout/pyramid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5FC09-0C3C-46A2-AFA3-E4CC3B902994}">
      <dsp:nvSpPr>
        <dsp:cNvPr id="0" name=""/>
        <dsp:cNvSpPr/>
      </dsp:nvSpPr>
      <dsp:spPr>
        <a:xfrm>
          <a:off x="2034829" y="1699003"/>
          <a:ext cx="1212129" cy="1212129"/>
        </a:xfrm>
        <a:prstGeom prst="ellipse">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b" anchorCtr="0">
          <a:noAutofit/>
        </a:bodyPr>
        <a:lstStyle/>
        <a:p>
          <a:pPr lvl="0" algn="ctr" defTabSz="533400" rtl="1">
            <a:lnSpc>
              <a:spcPct val="90000"/>
            </a:lnSpc>
            <a:spcBef>
              <a:spcPct val="0"/>
            </a:spcBef>
            <a:spcAft>
              <a:spcPct val="35000"/>
            </a:spcAft>
          </a:pPr>
          <a:r>
            <a:rPr lang="he-IL" sz="1200" b="1" kern="1200" dirty="0" smtClean="0">
              <a:solidFill>
                <a:schemeClr val="tx1"/>
              </a:solidFill>
            </a:rPr>
            <a:t>יאח"ה</a:t>
          </a:r>
          <a:endParaRPr lang="he-IL" sz="1200" b="1" kern="1200" dirty="0">
            <a:solidFill>
              <a:schemeClr val="tx1"/>
            </a:solidFill>
          </a:endParaRPr>
        </a:p>
      </dsp:txBody>
      <dsp:txXfrm>
        <a:off x="2212341" y="1876515"/>
        <a:ext cx="857105" cy="857105"/>
      </dsp:txXfrm>
    </dsp:sp>
    <dsp:sp modelId="{B4330242-919D-49BB-9541-5F694CDC2F8D}">
      <dsp:nvSpPr>
        <dsp:cNvPr id="0" name=""/>
        <dsp:cNvSpPr/>
      </dsp:nvSpPr>
      <dsp:spPr>
        <a:xfrm rot="16200000">
          <a:off x="2512433" y="1257832"/>
          <a:ext cx="256922" cy="412123"/>
        </a:xfrm>
        <a:prstGeom prst="rightArrow">
          <a:avLst>
            <a:gd name="adj1" fmla="val 60000"/>
            <a:gd name="adj2" fmla="val 50000"/>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solidFill>
              <a:schemeClr val="tx1"/>
            </a:solidFill>
          </a:endParaRPr>
        </a:p>
      </dsp:txBody>
      <dsp:txXfrm>
        <a:off x="2550972" y="1378796"/>
        <a:ext cx="179845" cy="247273"/>
      </dsp:txXfrm>
    </dsp:sp>
    <dsp:sp modelId="{99FCCC4D-0958-43C3-AED0-47910A95C0B2}">
      <dsp:nvSpPr>
        <dsp:cNvPr id="0" name=""/>
        <dsp:cNvSpPr/>
      </dsp:nvSpPr>
      <dsp:spPr>
        <a:xfrm>
          <a:off x="2034829" y="2114"/>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Central Government Corruption</a:t>
          </a:r>
          <a:endParaRPr lang="he-IL" sz="1200" b="1" kern="1200" dirty="0">
            <a:solidFill>
              <a:schemeClr val="tx1"/>
            </a:solidFill>
          </a:endParaRPr>
        </a:p>
      </dsp:txBody>
      <dsp:txXfrm>
        <a:off x="2212341" y="179626"/>
        <a:ext cx="857105" cy="857105"/>
      </dsp:txXfrm>
    </dsp:sp>
    <dsp:sp modelId="{D08F172A-42BB-4D30-90DD-C0FB336CC4E9}">
      <dsp:nvSpPr>
        <dsp:cNvPr id="0" name=""/>
        <dsp:cNvSpPr/>
      </dsp:nvSpPr>
      <dsp:spPr>
        <a:xfrm rot="19800000">
          <a:off x="3240910" y="1678419"/>
          <a:ext cx="256922" cy="412123"/>
        </a:xfrm>
        <a:prstGeom prst="rightArrow">
          <a:avLst>
            <a:gd name="adj1" fmla="val 60000"/>
            <a:gd name="adj2" fmla="val 50000"/>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solidFill>
              <a:schemeClr val="tx1"/>
            </a:solidFill>
          </a:endParaRPr>
        </a:p>
      </dsp:txBody>
      <dsp:txXfrm>
        <a:off x="3246073" y="1780113"/>
        <a:ext cx="179845" cy="247273"/>
      </dsp:txXfrm>
    </dsp:sp>
    <dsp:sp modelId="{0A27ED87-7363-499D-ACB9-43D38E2F4FBE}">
      <dsp:nvSpPr>
        <dsp:cNvPr id="0" name=""/>
        <dsp:cNvSpPr/>
      </dsp:nvSpPr>
      <dsp:spPr>
        <a:xfrm>
          <a:off x="3504379" y="850558"/>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Local Government Corruption</a:t>
          </a:r>
          <a:endParaRPr lang="he-IL" sz="1200" b="1" kern="1200" dirty="0">
            <a:solidFill>
              <a:schemeClr val="tx1"/>
            </a:solidFill>
          </a:endParaRPr>
        </a:p>
      </dsp:txBody>
      <dsp:txXfrm>
        <a:off x="3681891" y="1028070"/>
        <a:ext cx="857105" cy="857105"/>
      </dsp:txXfrm>
    </dsp:sp>
    <dsp:sp modelId="{BA2A8BB6-BB56-45B3-ACA3-2C0E9EA34D90}">
      <dsp:nvSpPr>
        <dsp:cNvPr id="0" name=""/>
        <dsp:cNvSpPr/>
      </dsp:nvSpPr>
      <dsp:spPr>
        <a:xfrm rot="1800000">
          <a:off x="3240910" y="2519592"/>
          <a:ext cx="256922" cy="412123"/>
        </a:xfrm>
        <a:prstGeom prst="rightArrow">
          <a:avLst>
            <a:gd name="adj1" fmla="val 60000"/>
            <a:gd name="adj2" fmla="val 50000"/>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solidFill>
              <a:schemeClr val="tx1"/>
            </a:solidFill>
          </a:endParaRPr>
        </a:p>
      </dsp:txBody>
      <dsp:txXfrm>
        <a:off x="3246073" y="2582748"/>
        <a:ext cx="179845" cy="247273"/>
      </dsp:txXfrm>
    </dsp:sp>
    <dsp:sp modelId="{F587C464-A049-460F-97F8-F3BDE72A9F54}">
      <dsp:nvSpPr>
        <dsp:cNvPr id="0" name=""/>
        <dsp:cNvSpPr/>
      </dsp:nvSpPr>
      <dsp:spPr>
        <a:xfrm>
          <a:off x="3504379" y="2547447"/>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Sensitive Investigation Files</a:t>
          </a:r>
          <a:endParaRPr lang="he-IL" sz="1200" b="1" kern="1200" dirty="0">
            <a:solidFill>
              <a:schemeClr val="tx1"/>
            </a:solidFill>
          </a:endParaRPr>
        </a:p>
      </dsp:txBody>
      <dsp:txXfrm>
        <a:off x="3681891" y="2724959"/>
        <a:ext cx="857105" cy="857105"/>
      </dsp:txXfrm>
    </dsp:sp>
    <dsp:sp modelId="{1D3F76AC-A10B-4695-80CD-07FAC97437E2}">
      <dsp:nvSpPr>
        <dsp:cNvPr id="0" name=""/>
        <dsp:cNvSpPr/>
      </dsp:nvSpPr>
      <dsp:spPr>
        <a:xfrm rot="5400000">
          <a:off x="2512433" y="2940179"/>
          <a:ext cx="256922" cy="412123"/>
        </a:xfrm>
        <a:prstGeom prst="rightArrow">
          <a:avLst>
            <a:gd name="adj1" fmla="val 60000"/>
            <a:gd name="adj2" fmla="val 50000"/>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solidFill>
              <a:schemeClr val="tx1"/>
            </a:solidFill>
          </a:endParaRPr>
        </a:p>
      </dsp:txBody>
      <dsp:txXfrm>
        <a:off x="2550972" y="2984066"/>
        <a:ext cx="179845" cy="247273"/>
      </dsp:txXfrm>
    </dsp:sp>
    <dsp:sp modelId="{28E9FD7C-D6D6-45E4-84E0-77750A6A1044}">
      <dsp:nvSpPr>
        <dsp:cNvPr id="0" name=""/>
        <dsp:cNvSpPr/>
      </dsp:nvSpPr>
      <dsp:spPr>
        <a:xfrm>
          <a:off x="2034829" y="3395892"/>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Public Figures</a:t>
          </a:r>
          <a:endParaRPr lang="he-IL" sz="1200" b="1" kern="1200" dirty="0">
            <a:solidFill>
              <a:schemeClr val="tx1"/>
            </a:solidFill>
          </a:endParaRPr>
        </a:p>
      </dsp:txBody>
      <dsp:txXfrm>
        <a:off x="2212341" y="3573404"/>
        <a:ext cx="857105" cy="857105"/>
      </dsp:txXfrm>
    </dsp:sp>
    <dsp:sp modelId="{0AEBB1B2-2E69-4E51-84B9-C182B6E421B2}">
      <dsp:nvSpPr>
        <dsp:cNvPr id="0" name=""/>
        <dsp:cNvSpPr/>
      </dsp:nvSpPr>
      <dsp:spPr>
        <a:xfrm rot="9000000">
          <a:off x="1783955" y="2519592"/>
          <a:ext cx="256922" cy="41212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p>
      </dsp:txBody>
      <dsp:txXfrm rot="10800000">
        <a:off x="1855869" y="2582748"/>
        <a:ext cx="179845" cy="247273"/>
      </dsp:txXfrm>
    </dsp:sp>
    <dsp:sp modelId="{E80A166C-E063-46F3-9D7D-7D8D0B0C0B8A}">
      <dsp:nvSpPr>
        <dsp:cNvPr id="0" name=""/>
        <dsp:cNvSpPr/>
      </dsp:nvSpPr>
      <dsp:spPr>
        <a:xfrm>
          <a:off x="565280" y="2547447"/>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Money Laundering</a:t>
          </a:r>
          <a:endParaRPr lang="he-IL" sz="1200" b="1" kern="1200" dirty="0">
            <a:solidFill>
              <a:schemeClr val="tx1"/>
            </a:solidFill>
          </a:endParaRPr>
        </a:p>
      </dsp:txBody>
      <dsp:txXfrm>
        <a:off x="742792" y="2724959"/>
        <a:ext cx="857105" cy="857105"/>
      </dsp:txXfrm>
    </dsp:sp>
    <dsp:sp modelId="{3335DFD8-51B7-4475-A2BD-972B9CA0C636}">
      <dsp:nvSpPr>
        <dsp:cNvPr id="0" name=""/>
        <dsp:cNvSpPr/>
      </dsp:nvSpPr>
      <dsp:spPr>
        <a:xfrm rot="12600000">
          <a:off x="1783955" y="1678419"/>
          <a:ext cx="256922" cy="41212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rtl="1">
            <a:lnSpc>
              <a:spcPct val="90000"/>
            </a:lnSpc>
            <a:spcBef>
              <a:spcPct val="0"/>
            </a:spcBef>
            <a:spcAft>
              <a:spcPct val="35000"/>
            </a:spcAft>
          </a:pPr>
          <a:endParaRPr lang="he-IL" sz="1800" kern="1200"/>
        </a:p>
      </dsp:txBody>
      <dsp:txXfrm rot="10800000">
        <a:off x="1855869" y="1780113"/>
        <a:ext cx="179845" cy="247273"/>
      </dsp:txXfrm>
    </dsp:sp>
    <dsp:sp modelId="{ACA1419E-D4B3-41C4-87C7-6ACCFC9C3E13}">
      <dsp:nvSpPr>
        <dsp:cNvPr id="0" name=""/>
        <dsp:cNvSpPr/>
      </dsp:nvSpPr>
      <dsp:spPr>
        <a:xfrm>
          <a:off x="565280" y="850558"/>
          <a:ext cx="1212129" cy="1212129"/>
        </a:xfrm>
        <a:prstGeom prst="ellipse">
          <a:avLst/>
        </a:prstGeom>
        <a:solidFill>
          <a:schemeClr val="bg1">
            <a:lumMod val="8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en-US" sz="1200" b="1" kern="1200" dirty="0" smtClean="0">
              <a:solidFill>
                <a:schemeClr val="tx1"/>
              </a:solidFill>
            </a:rPr>
            <a:t>Bribery of a Foreign Public Servant</a:t>
          </a:r>
          <a:endParaRPr lang="he-IL" sz="1200" b="1" kern="1200" dirty="0">
            <a:solidFill>
              <a:schemeClr val="tx1"/>
            </a:solidFill>
          </a:endParaRPr>
        </a:p>
      </dsp:txBody>
      <dsp:txXfrm>
        <a:off x="742792" y="1028070"/>
        <a:ext cx="857105" cy="857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5D9C1-03F8-4FF8-8309-3E3701725173}">
      <dsp:nvSpPr>
        <dsp:cNvPr id="0" name=""/>
        <dsp:cNvSpPr/>
      </dsp:nvSpPr>
      <dsp:spPr>
        <a:xfrm rot="10800000">
          <a:off x="0" y="0"/>
          <a:ext cx="3960440" cy="940240"/>
        </a:xfrm>
        <a:prstGeom prst="trapezoid">
          <a:avLst>
            <a:gd name="adj" fmla="val 70203"/>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rtl="1">
            <a:lnSpc>
              <a:spcPct val="90000"/>
            </a:lnSpc>
            <a:spcBef>
              <a:spcPct val="0"/>
            </a:spcBef>
            <a:spcAft>
              <a:spcPct val="35000"/>
            </a:spcAft>
          </a:pPr>
          <a:r>
            <a:rPr lang="en-US" sz="4400" kern="1200" dirty="0" smtClean="0"/>
            <a:t>National</a:t>
          </a:r>
          <a:endParaRPr lang="he-IL" sz="4400" kern="1200" dirty="0"/>
        </a:p>
      </dsp:txBody>
      <dsp:txXfrm rot="-10800000">
        <a:off x="693076" y="0"/>
        <a:ext cx="2574286" cy="940240"/>
      </dsp:txXfrm>
    </dsp:sp>
    <dsp:sp modelId="{A1ACA010-F07C-4522-BEE9-E416CB64F0AC}">
      <dsp:nvSpPr>
        <dsp:cNvPr id="0" name=""/>
        <dsp:cNvSpPr/>
      </dsp:nvSpPr>
      <dsp:spPr>
        <a:xfrm rot="10800000">
          <a:off x="682977" y="961085"/>
          <a:ext cx="2629388" cy="940240"/>
        </a:xfrm>
        <a:prstGeom prst="trapezoid">
          <a:avLst>
            <a:gd name="adj" fmla="val 70203"/>
          </a:avLst>
        </a:prstGeom>
        <a:solidFill>
          <a:srgbClr val="FCCB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dirty="0" smtClean="0"/>
            <a:t>Organizational</a:t>
          </a:r>
          <a:endParaRPr lang="he-IL" sz="1800" kern="1200" dirty="0"/>
        </a:p>
      </dsp:txBody>
      <dsp:txXfrm rot="-10800000">
        <a:off x="1143120" y="961085"/>
        <a:ext cx="1709102" cy="940240"/>
      </dsp:txXfrm>
    </dsp:sp>
    <dsp:sp modelId="{86179D8A-EC10-496F-BC33-3FD4904178A1}">
      <dsp:nvSpPr>
        <dsp:cNvPr id="0" name=""/>
        <dsp:cNvSpPr/>
      </dsp:nvSpPr>
      <dsp:spPr>
        <a:xfrm rot="10800000">
          <a:off x="1320146" y="1880480"/>
          <a:ext cx="1320146" cy="940240"/>
        </a:xfrm>
        <a:prstGeom prst="trapezoid">
          <a:avLst>
            <a:gd name="adj" fmla="val 70203"/>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rtl="1">
            <a:lnSpc>
              <a:spcPct val="90000"/>
            </a:lnSpc>
            <a:spcBef>
              <a:spcPct val="0"/>
            </a:spcBef>
            <a:spcAft>
              <a:spcPct val="35000"/>
            </a:spcAft>
          </a:pPr>
          <a:r>
            <a:rPr lang="en-US" sz="1600" kern="1200" dirty="0" smtClean="0"/>
            <a:t>Unitary</a:t>
          </a:r>
          <a:endParaRPr lang="he-IL" sz="1600" kern="1200" dirty="0"/>
        </a:p>
      </dsp:txBody>
      <dsp:txXfrm rot="-10800000">
        <a:off x="1320146" y="1880480"/>
        <a:ext cx="1320146" cy="94024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hdr" sz="quarter"/>
          </p:nvPr>
        </p:nvSpPr>
        <p:spPr bwMode="auto">
          <a:xfrm>
            <a:off x="3853150" y="0"/>
            <a:ext cx="2944525" cy="492518"/>
          </a:xfrm>
          <a:prstGeom prst="rect">
            <a:avLst/>
          </a:prstGeom>
          <a:noFill/>
          <a:ln w="9525">
            <a:noFill/>
            <a:miter lim="800000"/>
            <a:headEnd/>
            <a:tailEnd/>
          </a:ln>
        </p:spPr>
        <p:txBody>
          <a:bodyPr vert="horz" wrap="square" lIns="93376" tIns="46688" rIns="93376" bIns="46688" numCol="1" anchor="t" anchorCtr="0" compatLnSpc="1">
            <a:prstTxWarp prst="textNoShape">
              <a:avLst/>
            </a:prstTxWarp>
          </a:bodyPr>
          <a:lstStyle>
            <a:lvl1pPr defTabSz="934494">
              <a:defRPr sz="1200" b="0" u="none"/>
            </a:lvl1pPr>
          </a:lstStyle>
          <a:p>
            <a:pPr>
              <a:defRPr/>
            </a:pPr>
            <a:endParaRPr lang="en-US"/>
          </a:p>
        </p:txBody>
      </p:sp>
      <p:sp>
        <p:nvSpPr>
          <p:cNvPr id="305155" name="Rectangle 3"/>
          <p:cNvSpPr>
            <a:spLocks noGrp="1" noChangeArrowheads="1"/>
          </p:cNvSpPr>
          <p:nvPr>
            <p:ph type="dt" sz="quarter" idx="1"/>
          </p:nvPr>
        </p:nvSpPr>
        <p:spPr bwMode="auto">
          <a:xfrm>
            <a:off x="1621" y="0"/>
            <a:ext cx="2944525" cy="492518"/>
          </a:xfrm>
          <a:prstGeom prst="rect">
            <a:avLst/>
          </a:prstGeom>
          <a:noFill/>
          <a:ln w="9525">
            <a:noFill/>
            <a:miter lim="800000"/>
            <a:headEnd/>
            <a:tailEnd/>
          </a:ln>
        </p:spPr>
        <p:txBody>
          <a:bodyPr vert="horz" wrap="square" lIns="93376" tIns="46688" rIns="93376" bIns="46688" numCol="1" anchor="t" anchorCtr="0" compatLnSpc="1">
            <a:prstTxWarp prst="textNoShape">
              <a:avLst/>
            </a:prstTxWarp>
          </a:bodyPr>
          <a:lstStyle>
            <a:lvl1pPr algn="l" defTabSz="934494">
              <a:defRPr sz="1200" b="0" u="none"/>
            </a:lvl1pPr>
          </a:lstStyle>
          <a:p>
            <a:pPr>
              <a:defRPr/>
            </a:pPr>
            <a:endParaRPr lang="en-US"/>
          </a:p>
        </p:txBody>
      </p:sp>
      <p:sp>
        <p:nvSpPr>
          <p:cNvPr id="305156" name="Rectangle 4"/>
          <p:cNvSpPr>
            <a:spLocks noGrp="1" noChangeArrowheads="1"/>
          </p:cNvSpPr>
          <p:nvPr>
            <p:ph type="ftr" sz="quarter" idx="2"/>
          </p:nvPr>
        </p:nvSpPr>
        <p:spPr bwMode="auto">
          <a:xfrm>
            <a:off x="3853150" y="9376959"/>
            <a:ext cx="2944525" cy="494111"/>
          </a:xfrm>
          <a:prstGeom prst="rect">
            <a:avLst/>
          </a:prstGeom>
          <a:noFill/>
          <a:ln w="9525">
            <a:noFill/>
            <a:miter lim="800000"/>
            <a:headEnd/>
            <a:tailEnd/>
          </a:ln>
        </p:spPr>
        <p:txBody>
          <a:bodyPr vert="horz" wrap="square" lIns="93376" tIns="46688" rIns="93376" bIns="46688" numCol="1" anchor="b" anchorCtr="0" compatLnSpc="1">
            <a:prstTxWarp prst="textNoShape">
              <a:avLst/>
            </a:prstTxWarp>
          </a:bodyPr>
          <a:lstStyle>
            <a:lvl1pPr defTabSz="934494">
              <a:defRPr sz="1200" b="0" u="none"/>
            </a:lvl1pPr>
          </a:lstStyle>
          <a:p>
            <a:pPr>
              <a:defRPr/>
            </a:pPr>
            <a:endParaRPr lang="en-US"/>
          </a:p>
        </p:txBody>
      </p:sp>
      <p:sp>
        <p:nvSpPr>
          <p:cNvPr id="305157" name="Rectangle 5"/>
          <p:cNvSpPr>
            <a:spLocks noGrp="1" noChangeArrowheads="1"/>
          </p:cNvSpPr>
          <p:nvPr>
            <p:ph type="sldNum" sz="quarter" idx="3"/>
          </p:nvPr>
        </p:nvSpPr>
        <p:spPr bwMode="auto">
          <a:xfrm>
            <a:off x="1621" y="9376959"/>
            <a:ext cx="2944525" cy="494111"/>
          </a:xfrm>
          <a:prstGeom prst="rect">
            <a:avLst/>
          </a:prstGeom>
          <a:noFill/>
          <a:ln w="9525">
            <a:noFill/>
            <a:miter lim="800000"/>
            <a:headEnd/>
            <a:tailEnd/>
          </a:ln>
        </p:spPr>
        <p:txBody>
          <a:bodyPr vert="horz" wrap="square" lIns="93376" tIns="46688" rIns="93376" bIns="46688" numCol="1" anchor="b" anchorCtr="0" compatLnSpc="1">
            <a:prstTxWarp prst="textNoShape">
              <a:avLst/>
            </a:prstTxWarp>
          </a:bodyPr>
          <a:lstStyle>
            <a:lvl1pPr algn="l" defTabSz="934494">
              <a:defRPr sz="1200" b="0" u="none"/>
            </a:lvl1pPr>
          </a:lstStyle>
          <a:p>
            <a:pPr>
              <a:defRPr/>
            </a:pPr>
            <a:fld id="{C69D0DB8-B50A-4F61-8E95-19D6A7C7F172}" type="slidenum">
              <a:rPr lang="he-IL"/>
              <a:pPr>
                <a:defRPr/>
              </a:pPr>
              <a:t>‹#›</a:t>
            </a:fld>
            <a:endParaRPr lang="en-US"/>
          </a:p>
        </p:txBody>
      </p:sp>
    </p:spTree>
    <p:extLst>
      <p:ext uri="{BB962C8B-B14F-4D97-AF65-F5344CB8AC3E}">
        <p14:creationId xmlns:p14="http://schemas.microsoft.com/office/powerpoint/2010/main" val="15159639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3853150" y="0"/>
            <a:ext cx="2944525" cy="492518"/>
          </a:xfrm>
          <a:prstGeom prst="rect">
            <a:avLst/>
          </a:prstGeom>
          <a:noFill/>
          <a:ln w="9525">
            <a:noFill/>
            <a:miter lim="800000"/>
            <a:headEnd/>
            <a:tailEnd/>
          </a:ln>
        </p:spPr>
        <p:txBody>
          <a:bodyPr vert="horz" wrap="square" lIns="93376" tIns="46688" rIns="93376" bIns="46688" numCol="1" anchor="t" anchorCtr="0" compatLnSpc="1">
            <a:prstTxWarp prst="textNoShape">
              <a:avLst/>
            </a:prstTxWarp>
          </a:bodyPr>
          <a:lstStyle>
            <a:lvl1pPr defTabSz="934494">
              <a:defRPr sz="1200" b="0" u="none"/>
            </a:lvl1pPr>
          </a:lstStyle>
          <a:p>
            <a:pPr>
              <a:defRPr/>
            </a:pPr>
            <a:endParaRPr lang="en-US"/>
          </a:p>
        </p:txBody>
      </p:sp>
      <p:sp>
        <p:nvSpPr>
          <p:cNvPr id="4099" name="Rectangle 3"/>
          <p:cNvSpPr>
            <a:spLocks noGrp="1" noChangeArrowheads="1"/>
          </p:cNvSpPr>
          <p:nvPr>
            <p:ph type="dt" idx="1"/>
          </p:nvPr>
        </p:nvSpPr>
        <p:spPr bwMode="auto">
          <a:xfrm>
            <a:off x="1621" y="0"/>
            <a:ext cx="2944525" cy="492518"/>
          </a:xfrm>
          <a:prstGeom prst="rect">
            <a:avLst/>
          </a:prstGeom>
          <a:noFill/>
          <a:ln w="9525">
            <a:noFill/>
            <a:miter lim="800000"/>
            <a:headEnd/>
            <a:tailEnd/>
          </a:ln>
        </p:spPr>
        <p:txBody>
          <a:bodyPr vert="horz" wrap="square" lIns="93376" tIns="46688" rIns="93376" bIns="46688" numCol="1" anchor="t" anchorCtr="0" compatLnSpc="1">
            <a:prstTxWarp prst="textNoShape">
              <a:avLst/>
            </a:prstTxWarp>
          </a:bodyPr>
          <a:lstStyle>
            <a:lvl1pPr algn="l" defTabSz="934494">
              <a:defRPr sz="1200" b="0" u="none"/>
            </a:lvl1pPr>
          </a:lstStyle>
          <a:p>
            <a:pPr>
              <a:defRPr/>
            </a:pPr>
            <a:endParaRPr lang="en-US"/>
          </a:p>
        </p:txBody>
      </p:sp>
      <p:sp>
        <p:nvSpPr>
          <p:cNvPr id="52228" name="Rectangle 4"/>
          <p:cNvSpPr>
            <a:spLocks noGrp="1" noRot="1" noChangeAspect="1" noChangeArrowheads="1" noTextEdit="1"/>
          </p:cNvSpPr>
          <p:nvPr>
            <p:ph type="sldImg" idx="2"/>
          </p:nvPr>
        </p:nvSpPr>
        <p:spPr bwMode="auto">
          <a:xfrm>
            <a:off x="931863" y="742950"/>
            <a:ext cx="4935537" cy="37004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0254" y="4687682"/>
            <a:ext cx="5437168" cy="4442220"/>
          </a:xfrm>
          <a:prstGeom prst="rect">
            <a:avLst/>
          </a:prstGeom>
          <a:noFill/>
          <a:ln w="9525">
            <a:noFill/>
            <a:miter lim="800000"/>
            <a:headEnd/>
            <a:tailEnd/>
          </a:ln>
        </p:spPr>
        <p:txBody>
          <a:bodyPr vert="horz" wrap="square" lIns="93376" tIns="46688" rIns="93376" bIns="46688"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4102" name="Rectangle 6"/>
          <p:cNvSpPr>
            <a:spLocks noGrp="1" noChangeArrowheads="1"/>
          </p:cNvSpPr>
          <p:nvPr>
            <p:ph type="ftr" sz="quarter" idx="4"/>
          </p:nvPr>
        </p:nvSpPr>
        <p:spPr bwMode="auto">
          <a:xfrm>
            <a:off x="3853150" y="9376959"/>
            <a:ext cx="2944525" cy="494111"/>
          </a:xfrm>
          <a:prstGeom prst="rect">
            <a:avLst/>
          </a:prstGeom>
          <a:noFill/>
          <a:ln w="9525">
            <a:noFill/>
            <a:miter lim="800000"/>
            <a:headEnd/>
            <a:tailEnd/>
          </a:ln>
        </p:spPr>
        <p:txBody>
          <a:bodyPr vert="horz" wrap="square" lIns="93376" tIns="46688" rIns="93376" bIns="46688" numCol="1" anchor="b" anchorCtr="0" compatLnSpc="1">
            <a:prstTxWarp prst="textNoShape">
              <a:avLst/>
            </a:prstTxWarp>
          </a:bodyPr>
          <a:lstStyle>
            <a:lvl1pPr defTabSz="934494">
              <a:defRPr sz="1200" b="0" u="none"/>
            </a:lvl1pPr>
          </a:lstStyle>
          <a:p>
            <a:pPr>
              <a:defRPr/>
            </a:pPr>
            <a:endParaRPr lang="en-US"/>
          </a:p>
        </p:txBody>
      </p:sp>
      <p:sp>
        <p:nvSpPr>
          <p:cNvPr id="4103" name="Rectangle 7"/>
          <p:cNvSpPr>
            <a:spLocks noGrp="1" noChangeArrowheads="1"/>
          </p:cNvSpPr>
          <p:nvPr>
            <p:ph type="sldNum" sz="quarter" idx="5"/>
          </p:nvPr>
        </p:nvSpPr>
        <p:spPr bwMode="auto">
          <a:xfrm>
            <a:off x="1621" y="9376959"/>
            <a:ext cx="2944525" cy="494111"/>
          </a:xfrm>
          <a:prstGeom prst="rect">
            <a:avLst/>
          </a:prstGeom>
          <a:noFill/>
          <a:ln w="9525">
            <a:noFill/>
            <a:miter lim="800000"/>
            <a:headEnd/>
            <a:tailEnd/>
          </a:ln>
        </p:spPr>
        <p:txBody>
          <a:bodyPr vert="horz" wrap="square" lIns="93376" tIns="46688" rIns="93376" bIns="46688" numCol="1" anchor="b" anchorCtr="0" compatLnSpc="1">
            <a:prstTxWarp prst="textNoShape">
              <a:avLst/>
            </a:prstTxWarp>
          </a:bodyPr>
          <a:lstStyle>
            <a:lvl1pPr algn="l" defTabSz="934494">
              <a:defRPr sz="1200" b="0" u="none"/>
            </a:lvl1pPr>
          </a:lstStyle>
          <a:p>
            <a:pPr>
              <a:defRPr/>
            </a:pPr>
            <a:fld id="{22FD2239-E255-4364-8361-781822CFA4B3}" type="slidenum">
              <a:rPr lang="he-IL"/>
              <a:pPr>
                <a:defRPr/>
              </a:pPr>
              <a:t>‹#›</a:t>
            </a:fld>
            <a:endParaRPr lang="en-US"/>
          </a:p>
        </p:txBody>
      </p:sp>
    </p:spTree>
    <p:extLst>
      <p:ext uri="{BB962C8B-B14F-4D97-AF65-F5344CB8AC3E}">
        <p14:creationId xmlns:p14="http://schemas.microsoft.com/office/powerpoint/2010/main" val="1216365693"/>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930275" y="739775"/>
            <a:ext cx="4937125" cy="3703638"/>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E483AF74-EC47-482B-A9BE-CD85382DAE67}" type="slidenum">
              <a:rPr lang="he-IL" smtClean="0">
                <a:solidFill>
                  <a:prstClr val="black"/>
                </a:solidFill>
              </a:rPr>
              <a:pPr/>
              <a:t>5</a:t>
            </a:fld>
            <a:endParaRPr lang="he-IL">
              <a:solidFill>
                <a:prstClr val="black"/>
              </a:solidFill>
            </a:endParaRPr>
          </a:p>
        </p:txBody>
      </p:sp>
    </p:spTree>
    <p:extLst>
      <p:ext uri="{BB962C8B-B14F-4D97-AF65-F5344CB8AC3E}">
        <p14:creationId xmlns:p14="http://schemas.microsoft.com/office/powerpoint/2010/main" val="297519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a:defRPr/>
            </a:pPr>
            <a:fld id="{22FD2239-E255-4364-8361-781822CFA4B3}" type="slidenum">
              <a:rPr lang="he-IL" smtClean="0"/>
              <a:pPr>
                <a:defRPr/>
              </a:pPr>
              <a:t>13</a:t>
            </a:fld>
            <a:endParaRPr lang="en-US"/>
          </a:p>
        </p:txBody>
      </p:sp>
    </p:spTree>
    <p:extLst>
      <p:ext uri="{BB962C8B-B14F-4D97-AF65-F5344CB8AC3E}">
        <p14:creationId xmlns:p14="http://schemas.microsoft.com/office/powerpoint/2010/main" val="205146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מציין מיקום של תמונת שקופית 1"/>
          <p:cNvSpPr>
            <a:spLocks noGrp="1" noRot="1" noChangeAspect="1" noTextEdit="1"/>
          </p:cNvSpPr>
          <p:nvPr>
            <p:ph type="sldImg"/>
          </p:nvPr>
        </p:nvSpPr>
        <p:spPr bwMode="auto">
          <a:xfrm>
            <a:off x="930275" y="739775"/>
            <a:ext cx="4937125"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he-IL" dirty="0" smtClean="0"/>
          </a:p>
        </p:txBody>
      </p:sp>
      <p:sp>
        <p:nvSpPr>
          <p:cNvPr id="68612"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pitchFamily="34" charset="0"/>
              </a:defRPr>
            </a:lvl1pPr>
            <a:lvl2pPr marL="737675" indent="-283721">
              <a:defRPr>
                <a:solidFill>
                  <a:schemeClr val="tx1"/>
                </a:solidFill>
                <a:latin typeface="Calibri" pitchFamily="34" charset="0"/>
                <a:cs typeface="Arial" pitchFamily="34" charset="0"/>
              </a:defRPr>
            </a:lvl2pPr>
            <a:lvl3pPr marL="1134885" indent="-226977">
              <a:defRPr>
                <a:solidFill>
                  <a:schemeClr val="tx1"/>
                </a:solidFill>
                <a:latin typeface="Calibri" pitchFamily="34" charset="0"/>
                <a:cs typeface="Arial" pitchFamily="34" charset="0"/>
              </a:defRPr>
            </a:lvl3pPr>
            <a:lvl4pPr marL="1588839" indent="-226977">
              <a:defRPr>
                <a:solidFill>
                  <a:schemeClr val="tx1"/>
                </a:solidFill>
                <a:latin typeface="Calibri" pitchFamily="34" charset="0"/>
                <a:cs typeface="Arial" pitchFamily="34" charset="0"/>
              </a:defRPr>
            </a:lvl4pPr>
            <a:lvl5pPr marL="2042792" indent="-226977">
              <a:defRPr>
                <a:solidFill>
                  <a:schemeClr val="tx1"/>
                </a:solidFill>
                <a:latin typeface="Calibri" pitchFamily="34" charset="0"/>
                <a:cs typeface="Arial" pitchFamily="34" charset="0"/>
              </a:defRPr>
            </a:lvl5pPr>
            <a:lvl6pPr marL="2496746" indent="-226977" fontAlgn="base">
              <a:spcBef>
                <a:spcPct val="0"/>
              </a:spcBef>
              <a:spcAft>
                <a:spcPct val="0"/>
              </a:spcAft>
              <a:defRPr>
                <a:solidFill>
                  <a:schemeClr val="tx1"/>
                </a:solidFill>
                <a:latin typeface="Calibri" pitchFamily="34" charset="0"/>
                <a:cs typeface="Arial" pitchFamily="34" charset="0"/>
              </a:defRPr>
            </a:lvl6pPr>
            <a:lvl7pPr marL="2950700" indent="-226977" fontAlgn="base">
              <a:spcBef>
                <a:spcPct val="0"/>
              </a:spcBef>
              <a:spcAft>
                <a:spcPct val="0"/>
              </a:spcAft>
              <a:defRPr>
                <a:solidFill>
                  <a:schemeClr val="tx1"/>
                </a:solidFill>
                <a:latin typeface="Calibri" pitchFamily="34" charset="0"/>
                <a:cs typeface="Arial" pitchFamily="34" charset="0"/>
              </a:defRPr>
            </a:lvl7pPr>
            <a:lvl8pPr marL="3404654" indent="-226977" fontAlgn="base">
              <a:spcBef>
                <a:spcPct val="0"/>
              </a:spcBef>
              <a:spcAft>
                <a:spcPct val="0"/>
              </a:spcAft>
              <a:defRPr>
                <a:solidFill>
                  <a:schemeClr val="tx1"/>
                </a:solidFill>
                <a:latin typeface="Calibri" pitchFamily="34" charset="0"/>
                <a:cs typeface="Arial" pitchFamily="34" charset="0"/>
              </a:defRPr>
            </a:lvl8pPr>
            <a:lvl9pPr marL="3858608" indent="-226977" fontAlgn="base">
              <a:spcBef>
                <a:spcPct val="0"/>
              </a:spcBef>
              <a:spcAft>
                <a:spcPct val="0"/>
              </a:spcAft>
              <a:defRPr>
                <a:solidFill>
                  <a:schemeClr val="tx1"/>
                </a:solidFill>
                <a:latin typeface="Calibri" pitchFamily="34" charset="0"/>
                <a:cs typeface="Arial" pitchFamily="34" charset="0"/>
              </a:defRPr>
            </a:lvl9pPr>
          </a:lstStyle>
          <a:p>
            <a:pPr fontAlgn="base">
              <a:spcBef>
                <a:spcPct val="0"/>
              </a:spcBef>
              <a:spcAft>
                <a:spcPct val="0"/>
              </a:spcAft>
            </a:pPr>
            <a:fld id="{175C465C-7D99-42ED-B8F1-61A20E4171AF}" type="slidenum">
              <a:rPr lang="he-IL">
                <a:solidFill>
                  <a:srgbClr val="000000"/>
                </a:solidFill>
              </a:rPr>
              <a:pPr fontAlgn="base">
                <a:spcBef>
                  <a:spcPct val="0"/>
                </a:spcBef>
                <a:spcAft>
                  <a:spcPct val="0"/>
                </a:spcAft>
              </a:pPr>
              <a:t>14</a:t>
            </a:fld>
            <a:endParaRPr lang="he-IL" dirty="0">
              <a:solidFill>
                <a:srgbClr val="000000"/>
              </a:solidFill>
            </a:endParaRPr>
          </a:p>
        </p:txBody>
      </p:sp>
    </p:spTree>
    <p:extLst>
      <p:ext uri="{BB962C8B-B14F-4D97-AF65-F5344CB8AC3E}">
        <p14:creationId xmlns:p14="http://schemas.microsoft.com/office/powerpoint/2010/main" val="3068364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57"/>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75992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613901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59"/>
            <a:ext cx="20574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274659"/>
            <a:ext cx="60198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433247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795432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66103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623887" y="1709760"/>
            <a:ext cx="78867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3887"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948924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286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291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22480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365129"/>
            <a:ext cx="78867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629842" y="2505075"/>
            <a:ext cx="3868340"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4629152" y="2505075"/>
            <a:ext cx="3887391"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88107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95842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047758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887391" y="98744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88459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056259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3887391" y="98744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49165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702784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43676" y="365125"/>
            <a:ext cx="1971675"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28652" y="365125"/>
            <a:ext cx="5800725"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328000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617021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988004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623887" y="1709756"/>
            <a:ext cx="78867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3887" y="458948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232012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286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291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708779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365129"/>
            <a:ext cx="78867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629842" y="2505075"/>
            <a:ext cx="3868340"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4629152" y="2505075"/>
            <a:ext cx="3887391"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790794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35403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35882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32"/>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629271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887391" y="98744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05333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3887391" y="987444"/>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1818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958752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43676" y="365125"/>
            <a:ext cx="1971675"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28652" y="365125"/>
            <a:ext cx="5800725"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21045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143000" y="1122363"/>
            <a:ext cx="6858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436611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617507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623887" y="1709740"/>
            <a:ext cx="78867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3887"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082033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286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29150" y="1825625"/>
            <a:ext cx="38862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40043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365128"/>
            <a:ext cx="78867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629842" y="2505075"/>
            <a:ext cx="3868340"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4629151" y="2505075"/>
            <a:ext cx="3887391"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985693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87308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86342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065921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256771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29841" y="457200"/>
            <a:ext cx="2949178"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170357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447861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43676" y="365125"/>
            <a:ext cx="1971675"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28651" y="365125"/>
            <a:ext cx="5800725"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DC01C227-7720-4DB8-9BB8-D2F60D8A4991}"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0102E27D-940E-4752-87A3-A8AE34F1189F}"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499218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92029" y="1529063"/>
            <a:ext cx="7886700" cy="4351338"/>
          </a:xfrm>
        </p:spPr>
        <p:txBody>
          <a:bodyPr/>
          <a:lstStyle>
            <a:lvl1pPr>
              <a:defRPr>
                <a:latin typeface="David" panose="020E0502060401010101" pitchFamily="34" charset="-79"/>
                <a:cs typeface="David" panose="020E0502060401010101" pitchFamily="34" charset="-79"/>
              </a:defRPr>
            </a:lvl1pPr>
            <a:lvl2pPr>
              <a:defRPr>
                <a:latin typeface="David" panose="020E0502060401010101" pitchFamily="34" charset="-79"/>
                <a:cs typeface="David" panose="020E0502060401010101" pitchFamily="34" charset="-79"/>
              </a:defRPr>
            </a:lvl2pPr>
            <a:lvl3pPr>
              <a:defRPr>
                <a:latin typeface="David" panose="020E0502060401010101" pitchFamily="34" charset="-79"/>
                <a:cs typeface="David" panose="020E0502060401010101" pitchFamily="34" charset="-79"/>
              </a:defRPr>
            </a:lvl3pPr>
            <a:lvl4pPr>
              <a:defRPr>
                <a:latin typeface="David" panose="020E0502060401010101" pitchFamily="34" charset="-79"/>
                <a:cs typeface="David" panose="020E0502060401010101" pitchFamily="34" charset="-79"/>
              </a:defRPr>
            </a:lvl4pPr>
            <a:lvl5pPr>
              <a:defRPr>
                <a:latin typeface="David" panose="020E0502060401010101" pitchFamily="34" charset="-79"/>
                <a:cs typeface="David" panose="020E0502060401010101" pitchFamily="34" charset="-79"/>
              </a:defRPr>
            </a:lvl5pPr>
          </a:lstStyle>
          <a:p>
            <a:pPr lvl="0"/>
            <a:r>
              <a:rPr lang="he-IL" dirty="0" smtClean="0"/>
              <a:t>ערוך סגנונות טקסט של תבנית בסיס</a:t>
            </a:r>
          </a:p>
          <a:p>
            <a:pPr lvl="1"/>
            <a:r>
              <a:rPr lang="he-IL" dirty="0" smtClean="0"/>
              <a:t>רמה שניה</a:t>
            </a:r>
          </a:p>
          <a:p>
            <a:pPr lvl="2"/>
            <a:r>
              <a:rPr lang="he-IL" dirty="0" smtClean="0"/>
              <a:t>רמה שלישית</a:t>
            </a:r>
          </a:p>
          <a:p>
            <a:pPr lvl="3"/>
            <a:r>
              <a:rPr lang="he-IL" dirty="0" smtClean="0"/>
              <a:t>רמה רביעית</a:t>
            </a:r>
          </a:p>
          <a:p>
            <a:pPr lvl="4"/>
            <a:r>
              <a:rPr lang="he-IL" dirty="0" smtClean="0"/>
              <a:t>רמה חמישית</a:t>
            </a:r>
            <a:endParaRPr lang="he-IL" dirty="0"/>
          </a:p>
        </p:txBody>
      </p:sp>
      <p:sp>
        <p:nvSpPr>
          <p:cNvPr id="9" name="כותרת 1"/>
          <p:cNvSpPr>
            <a:spLocks noGrp="1"/>
          </p:cNvSpPr>
          <p:nvPr>
            <p:ph type="title"/>
          </p:nvPr>
        </p:nvSpPr>
        <p:spPr>
          <a:xfrm>
            <a:off x="371475" y="2"/>
            <a:ext cx="7886700" cy="1325563"/>
          </a:xfrm>
        </p:spPr>
        <p:txBody>
          <a:bodyPr>
            <a:normAutofit/>
          </a:bodyPr>
          <a:lstStyle>
            <a:lvl1pPr>
              <a:defRPr sz="4000" b="1">
                <a:latin typeface="David" panose="020E0502060401010101" pitchFamily="34" charset="-79"/>
                <a:cs typeface="David" panose="020E0502060401010101" pitchFamily="34" charset="-79"/>
              </a:defRPr>
            </a:lvl1pPr>
          </a:lstStyle>
          <a:p>
            <a:r>
              <a:rPr lang="he-IL" dirty="0" smtClean="0"/>
              <a:t>לחץ כדי לערוך סגנון כותרת של תבנית בסיס</a:t>
            </a:r>
            <a:endParaRPr lang="he-IL" dirty="0"/>
          </a:p>
        </p:txBody>
      </p:sp>
      <p:sp>
        <p:nvSpPr>
          <p:cNvPr id="10" name="מציין מיקום של מספר שקופית 4"/>
          <p:cNvSpPr>
            <a:spLocks noGrp="1"/>
          </p:cNvSpPr>
          <p:nvPr>
            <p:ph type="sldNum" sz="quarter" idx="12"/>
          </p:nvPr>
        </p:nvSpPr>
        <p:spPr>
          <a:xfrm>
            <a:off x="0" y="6492954"/>
            <a:ext cx="2057400" cy="365125"/>
          </a:xfrm>
        </p:spPr>
        <p:txBody>
          <a:bodyPr/>
          <a:lstStyle>
            <a:lvl1pPr>
              <a:defRPr sz="1400" b="0">
                <a:solidFill>
                  <a:schemeClr val="tx1"/>
                </a:solidFill>
                <a:latin typeface="David" panose="020E0502060401010101" pitchFamily="34" charset="-79"/>
                <a:cs typeface="David" panose="020E0502060401010101" pitchFamily="34" charset="-79"/>
              </a:defRPr>
            </a:lvl1pPr>
          </a:lstStyle>
          <a:p>
            <a:pPr>
              <a:defRPr/>
            </a:pPr>
            <a:fld id="{2E939C9C-A92F-4DE0-A2E0-174B29F53855}" type="slidenum">
              <a:rPr lang="he-IL" smtClean="0">
                <a:solidFill>
                  <a:prstClr val="black"/>
                </a:solidFill>
              </a:rPr>
              <a:pPr>
                <a:defRPr/>
              </a:pPr>
              <a:t>‹#›</a:t>
            </a:fld>
            <a:endParaRPr lang="he-IL">
              <a:solidFill>
                <a:prstClr val="black"/>
              </a:solidFill>
            </a:endParaRPr>
          </a:p>
        </p:txBody>
      </p:sp>
    </p:spTree>
    <p:extLst>
      <p:ext uri="{BB962C8B-B14F-4D97-AF65-F5344CB8AC3E}">
        <p14:creationId xmlns:p14="http://schemas.microsoft.com/office/powerpoint/2010/main" val="1529341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p:cNvSpPr>
            <a:spLocks noGrp="1"/>
          </p:cNvSpPr>
          <p:nvPr>
            <p:ph type="title"/>
          </p:nvPr>
        </p:nvSpPr>
        <p:spPr>
          <a:xfrm>
            <a:off x="371475" y="2"/>
            <a:ext cx="7886700" cy="1325563"/>
          </a:xfrm>
        </p:spPr>
        <p:txBody>
          <a:bodyPr>
            <a:normAutofit/>
          </a:bodyPr>
          <a:lstStyle>
            <a:lvl1pPr>
              <a:defRPr sz="4000" b="1">
                <a:latin typeface="David" panose="020E0502060401010101" pitchFamily="34" charset="-79"/>
                <a:cs typeface="David" panose="020E0502060401010101" pitchFamily="34" charset="-79"/>
              </a:defRPr>
            </a:lvl1pPr>
          </a:lstStyle>
          <a:p>
            <a:r>
              <a:rPr lang="he-IL" dirty="0" smtClean="0"/>
              <a:t>לחץ כדי לערוך סגנון כותרת של תבנית בסיס</a:t>
            </a:r>
            <a:endParaRPr lang="he-IL" dirty="0"/>
          </a:p>
        </p:txBody>
      </p:sp>
      <p:sp>
        <p:nvSpPr>
          <p:cNvPr id="4" name="מציין מיקום של כותרת תחתונה 3"/>
          <p:cNvSpPr>
            <a:spLocks noGrp="1"/>
          </p:cNvSpPr>
          <p:nvPr>
            <p:ph type="ftr" sz="quarter" idx="11"/>
          </p:nvPr>
        </p:nvSpPr>
        <p:spPr>
          <a:xfrm>
            <a:off x="6057900" y="6492953"/>
            <a:ext cx="3086100" cy="365125"/>
          </a:xfrm>
        </p:spPr>
        <p:txBody>
          <a:bodyPr/>
          <a:lstStyle>
            <a:lvl1pPr>
              <a:defRPr sz="1400" b="1">
                <a:solidFill>
                  <a:schemeClr val="tx1"/>
                </a:solidFill>
                <a:latin typeface="David" panose="020E0502060401010101" pitchFamily="34" charset="-79"/>
                <a:cs typeface="David" panose="020E0502060401010101" pitchFamily="34" charset="-79"/>
              </a:defRPr>
            </a:lvl1pPr>
          </a:lstStyle>
          <a:p>
            <a:pPr algn="r">
              <a:defRPr/>
            </a:pPr>
            <a:r>
              <a:rPr lang="he-IL" dirty="0" smtClean="0">
                <a:solidFill>
                  <a:prstClr val="black"/>
                </a:solidFill>
              </a:rPr>
              <a:t>להב 433/ יחידה </a:t>
            </a:r>
            <a:endParaRPr lang="he-IL" dirty="0">
              <a:solidFill>
                <a:prstClr val="black"/>
              </a:solidFill>
            </a:endParaRPr>
          </a:p>
        </p:txBody>
      </p:sp>
      <p:sp>
        <p:nvSpPr>
          <p:cNvPr id="5" name="מציין מיקום של מספר שקופית 4"/>
          <p:cNvSpPr>
            <a:spLocks noGrp="1"/>
          </p:cNvSpPr>
          <p:nvPr>
            <p:ph type="sldNum" sz="quarter" idx="12"/>
          </p:nvPr>
        </p:nvSpPr>
        <p:spPr>
          <a:xfrm>
            <a:off x="0" y="6492954"/>
            <a:ext cx="2057400" cy="365125"/>
          </a:xfrm>
        </p:spPr>
        <p:txBody>
          <a:bodyPr/>
          <a:lstStyle>
            <a:lvl1pPr>
              <a:defRPr sz="1400" b="0">
                <a:solidFill>
                  <a:schemeClr val="tx1"/>
                </a:solidFill>
                <a:latin typeface="David" panose="020E0502060401010101" pitchFamily="34" charset="-79"/>
                <a:cs typeface="David" panose="020E0502060401010101" pitchFamily="34" charset="-79"/>
              </a:defRPr>
            </a:lvl1pPr>
          </a:lstStyle>
          <a:p>
            <a:pPr>
              <a:defRPr/>
            </a:pPr>
            <a:fld id="{2E939C9C-A92F-4DE0-A2E0-174B29F53855}" type="slidenum">
              <a:rPr lang="he-IL" smtClean="0">
                <a:solidFill>
                  <a:prstClr val="black"/>
                </a:solidFill>
              </a:rPr>
              <a:pPr>
                <a:defRPr/>
              </a:pPr>
              <a:t>‹#›</a:t>
            </a:fld>
            <a:endParaRPr lang="he-IL">
              <a:solidFill>
                <a:prstClr val="black"/>
              </a:solidFill>
            </a:endParaRPr>
          </a:p>
        </p:txBody>
      </p:sp>
      <p:sp>
        <p:nvSpPr>
          <p:cNvPr id="6" name="מציין מיקום תוכן 2"/>
          <p:cNvSpPr>
            <a:spLocks noGrp="1"/>
          </p:cNvSpPr>
          <p:nvPr>
            <p:ph idx="1"/>
          </p:nvPr>
        </p:nvSpPr>
        <p:spPr>
          <a:xfrm>
            <a:off x="1092029" y="1529063"/>
            <a:ext cx="7886700" cy="4351338"/>
          </a:xfrm>
        </p:spPr>
        <p:txBody>
          <a:bodyPr/>
          <a:lstStyle>
            <a:lvl1pPr>
              <a:defRPr>
                <a:latin typeface="David" panose="020E0502060401010101" pitchFamily="34" charset="-79"/>
                <a:cs typeface="David" panose="020E0502060401010101" pitchFamily="34" charset="-79"/>
              </a:defRPr>
            </a:lvl1pPr>
            <a:lvl2pPr>
              <a:defRPr>
                <a:latin typeface="David" panose="020E0502060401010101" pitchFamily="34" charset="-79"/>
                <a:cs typeface="David" panose="020E0502060401010101" pitchFamily="34" charset="-79"/>
              </a:defRPr>
            </a:lvl2pPr>
            <a:lvl3pPr>
              <a:defRPr>
                <a:latin typeface="David" panose="020E0502060401010101" pitchFamily="34" charset="-79"/>
                <a:cs typeface="David" panose="020E0502060401010101" pitchFamily="34" charset="-79"/>
              </a:defRPr>
            </a:lvl3pPr>
            <a:lvl4pPr>
              <a:defRPr>
                <a:latin typeface="David" panose="020E0502060401010101" pitchFamily="34" charset="-79"/>
                <a:cs typeface="David" panose="020E0502060401010101" pitchFamily="34" charset="-79"/>
              </a:defRPr>
            </a:lvl4pPr>
            <a:lvl5pPr>
              <a:defRPr>
                <a:latin typeface="David" panose="020E0502060401010101" pitchFamily="34" charset="-79"/>
                <a:cs typeface="David" panose="020E0502060401010101" pitchFamily="34" charset="-79"/>
              </a:defRPr>
            </a:lvl5pPr>
          </a:lstStyle>
          <a:p>
            <a:pPr lvl="0"/>
            <a:r>
              <a:rPr lang="he-IL" dirty="0" smtClean="0"/>
              <a:t>ערוך סגנונות טקסט של תבנית בסיס</a:t>
            </a:r>
          </a:p>
          <a:p>
            <a:pPr lvl="1"/>
            <a:r>
              <a:rPr lang="he-IL" dirty="0" smtClean="0"/>
              <a:t>רמה שניה</a:t>
            </a:r>
          </a:p>
          <a:p>
            <a:pPr lvl="2"/>
            <a:r>
              <a:rPr lang="he-IL" dirty="0" smtClean="0"/>
              <a:t>רמה שלישית</a:t>
            </a:r>
          </a:p>
          <a:p>
            <a:pPr lvl="3"/>
            <a:r>
              <a:rPr lang="he-IL" dirty="0" smtClean="0"/>
              <a:t>רמה רביעית</a:t>
            </a:r>
          </a:p>
          <a:p>
            <a:pPr lvl="4"/>
            <a:r>
              <a:rPr lang="he-IL" dirty="0" smtClean="0"/>
              <a:t>רמה חמישית</a:t>
            </a:r>
            <a:endParaRPr lang="he-IL" dirty="0"/>
          </a:p>
        </p:txBody>
      </p:sp>
    </p:spTree>
    <p:extLst>
      <p:ext uri="{BB962C8B-B14F-4D97-AF65-F5344CB8AC3E}">
        <p14:creationId xmlns:p14="http://schemas.microsoft.com/office/powerpoint/2010/main" val="731308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92029" y="1529063"/>
            <a:ext cx="7886700" cy="4351338"/>
          </a:xfrm>
        </p:spPr>
        <p:txBody>
          <a:bodyPr/>
          <a:lstStyle>
            <a:lvl1pPr>
              <a:defRPr>
                <a:latin typeface="David" panose="020E0502060401010101" pitchFamily="34" charset="-79"/>
                <a:cs typeface="David" panose="020E0502060401010101" pitchFamily="34" charset="-79"/>
              </a:defRPr>
            </a:lvl1pPr>
            <a:lvl2pPr>
              <a:defRPr>
                <a:latin typeface="David" panose="020E0502060401010101" pitchFamily="34" charset="-79"/>
                <a:cs typeface="David" panose="020E0502060401010101" pitchFamily="34" charset="-79"/>
              </a:defRPr>
            </a:lvl2pPr>
            <a:lvl3pPr>
              <a:defRPr>
                <a:latin typeface="David" panose="020E0502060401010101" pitchFamily="34" charset="-79"/>
                <a:cs typeface="David" panose="020E0502060401010101" pitchFamily="34" charset="-79"/>
              </a:defRPr>
            </a:lvl3pPr>
            <a:lvl4pPr>
              <a:defRPr>
                <a:latin typeface="David" panose="020E0502060401010101" pitchFamily="34" charset="-79"/>
                <a:cs typeface="David" panose="020E0502060401010101" pitchFamily="34" charset="-79"/>
              </a:defRPr>
            </a:lvl4pPr>
            <a:lvl5pPr>
              <a:defRPr>
                <a:latin typeface="David" panose="020E0502060401010101" pitchFamily="34" charset="-79"/>
                <a:cs typeface="David" panose="020E0502060401010101" pitchFamily="34" charset="-79"/>
              </a:defRPr>
            </a:lvl5pPr>
          </a:lstStyle>
          <a:p>
            <a:pPr lvl="0"/>
            <a:r>
              <a:rPr lang="he-IL" dirty="0" smtClean="0"/>
              <a:t>ערוך סגנונות טקסט של תבנית בסיס</a:t>
            </a:r>
          </a:p>
          <a:p>
            <a:pPr lvl="1"/>
            <a:r>
              <a:rPr lang="he-IL" dirty="0" smtClean="0"/>
              <a:t>רמה שניה</a:t>
            </a:r>
          </a:p>
          <a:p>
            <a:pPr lvl="2"/>
            <a:r>
              <a:rPr lang="he-IL" dirty="0" smtClean="0"/>
              <a:t>רמה שלישית</a:t>
            </a:r>
          </a:p>
          <a:p>
            <a:pPr lvl="3"/>
            <a:r>
              <a:rPr lang="he-IL" dirty="0" smtClean="0"/>
              <a:t>רמה רביעית</a:t>
            </a:r>
          </a:p>
          <a:p>
            <a:pPr lvl="4"/>
            <a:r>
              <a:rPr lang="he-IL" dirty="0" smtClean="0"/>
              <a:t>רמה חמישית</a:t>
            </a:r>
            <a:endParaRPr lang="he-IL" dirty="0"/>
          </a:p>
        </p:txBody>
      </p:sp>
      <p:sp>
        <p:nvSpPr>
          <p:cNvPr id="9" name="כותרת 1"/>
          <p:cNvSpPr>
            <a:spLocks noGrp="1"/>
          </p:cNvSpPr>
          <p:nvPr>
            <p:ph type="title"/>
          </p:nvPr>
        </p:nvSpPr>
        <p:spPr>
          <a:xfrm>
            <a:off x="371475" y="2"/>
            <a:ext cx="7886700" cy="1325563"/>
          </a:xfrm>
        </p:spPr>
        <p:txBody>
          <a:bodyPr>
            <a:normAutofit/>
          </a:bodyPr>
          <a:lstStyle>
            <a:lvl1pPr>
              <a:defRPr sz="4000" b="1">
                <a:latin typeface="David" panose="020E0502060401010101" pitchFamily="34" charset="-79"/>
                <a:cs typeface="David" panose="020E0502060401010101" pitchFamily="34" charset="-79"/>
              </a:defRPr>
            </a:lvl1pPr>
          </a:lstStyle>
          <a:p>
            <a:r>
              <a:rPr lang="he-IL" dirty="0" smtClean="0"/>
              <a:t>לחץ כדי לערוך סגנון כותרת של תבנית בסיס</a:t>
            </a:r>
            <a:endParaRPr lang="he-IL" dirty="0"/>
          </a:p>
        </p:txBody>
      </p:sp>
      <p:sp>
        <p:nvSpPr>
          <p:cNvPr id="10" name="מציין מיקום של מספר שקופית 4"/>
          <p:cNvSpPr>
            <a:spLocks noGrp="1"/>
          </p:cNvSpPr>
          <p:nvPr>
            <p:ph type="sldNum" sz="quarter" idx="12"/>
          </p:nvPr>
        </p:nvSpPr>
        <p:spPr>
          <a:xfrm>
            <a:off x="0" y="6492954"/>
            <a:ext cx="2057400" cy="365125"/>
          </a:xfrm>
        </p:spPr>
        <p:txBody>
          <a:bodyPr/>
          <a:lstStyle>
            <a:lvl1pPr>
              <a:defRPr sz="1400" b="0">
                <a:solidFill>
                  <a:schemeClr val="tx1"/>
                </a:solidFill>
                <a:latin typeface="David" panose="020E0502060401010101" pitchFamily="34" charset="-79"/>
                <a:cs typeface="David" panose="020E0502060401010101" pitchFamily="34" charset="-79"/>
              </a:defRPr>
            </a:lvl1pPr>
          </a:lstStyle>
          <a:p>
            <a:pPr>
              <a:defRPr/>
            </a:pPr>
            <a:fld id="{2E939C9C-A92F-4DE0-A2E0-174B29F53855}" type="slidenum">
              <a:rPr lang="he-IL" smtClean="0">
                <a:solidFill>
                  <a:prstClr val="black"/>
                </a:solidFill>
              </a:rPr>
              <a:pPr>
                <a:defRPr/>
              </a:pPr>
              <a:t>‹#›</a:t>
            </a:fld>
            <a:endParaRPr lang="he-IL">
              <a:solidFill>
                <a:prstClr val="black"/>
              </a:solidFill>
            </a:endParaRPr>
          </a:p>
        </p:txBody>
      </p:sp>
    </p:spTree>
    <p:extLst>
      <p:ext uri="{BB962C8B-B14F-4D97-AF65-F5344CB8AC3E}">
        <p14:creationId xmlns:p14="http://schemas.microsoft.com/office/powerpoint/2010/main" val="3206422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092029" y="1529063"/>
            <a:ext cx="7886700" cy="4351338"/>
          </a:xfrm>
        </p:spPr>
        <p:txBody>
          <a:bodyPr/>
          <a:lstStyle>
            <a:lvl1pPr>
              <a:defRPr>
                <a:latin typeface="David" panose="020E0502060401010101" pitchFamily="34" charset="-79"/>
                <a:cs typeface="David" panose="020E0502060401010101" pitchFamily="34" charset="-79"/>
              </a:defRPr>
            </a:lvl1pPr>
            <a:lvl2pPr>
              <a:defRPr>
                <a:latin typeface="David" panose="020E0502060401010101" pitchFamily="34" charset="-79"/>
                <a:cs typeface="David" panose="020E0502060401010101" pitchFamily="34" charset="-79"/>
              </a:defRPr>
            </a:lvl2pPr>
            <a:lvl3pPr>
              <a:defRPr>
                <a:latin typeface="David" panose="020E0502060401010101" pitchFamily="34" charset="-79"/>
                <a:cs typeface="David" panose="020E0502060401010101" pitchFamily="34" charset="-79"/>
              </a:defRPr>
            </a:lvl3pPr>
            <a:lvl4pPr>
              <a:defRPr>
                <a:latin typeface="David" panose="020E0502060401010101" pitchFamily="34" charset="-79"/>
                <a:cs typeface="David" panose="020E0502060401010101" pitchFamily="34" charset="-79"/>
              </a:defRPr>
            </a:lvl4pPr>
            <a:lvl5pPr>
              <a:defRPr>
                <a:latin typeface="David" panose="020E0502060401010101" pitchFamily="34" charset="-79"/>
                <a:cs typeface="David" panose="020E0502060401010101" pitchFamily="34" charset="-79"/>
              </a:defRPr>
            </a:lvl5pPr>
          </a:lstStyle>
          <a:p>
            <a:pPr lvl="0"/>
            <a:r>
              <a:rPr lang="he-IL" dirty="0" smtClean="0"/>
              <a:t>ערוך סגנונות טקסט של תבנית בסיס</a:t>
            </a:r>
          </a:p>
          <a:p>
            <a:pPr lvl="1"/>
            <a:r>
              <a:rPr lang="he-IL" dirty="0" smtClean="0"/>
              <a:t>רמה שניה</a:t>
            </a:r>
          </a:p>
          <a:p>
            <a:pPr lvl="2"/>
            <a:r>
              <a:rPr lang="he-IL" dirty="0" smtClean="0"/>
              <a:t>רמה שלישית</a:t>
            </a:r>
          </a:p>
          <a:p>
            <a:pPr lvl="3"/>
            <a:r>
              <a:rPr lang="he-IL" dirty="0" smtClean="0"/>
              <a:t>רמה רביעית</a:t>
            </a:r>
          </a:p>
          <a:p>
            <a:pPr lvl="4"/>
            <a:r>
              <a:rPr lang="he-IL" dirty="0" smtClean="0"/>
              <a:t>רמה חמישית</a:t>
            </a:r>
            <a:endParaRPr lang="he-IL" dirty="0"/>
          </a:p>
        </p:txBody>
      </p:sp>
      <p:sp>
        <p:nvSpPr>
          <p:cNvPr id="9" name="מציין מיקום של מספר שקופית 4"/>
          <p:cNvSpPr>
            <a:spLocks noGrp="1"/>
          </p:cNvSpPr>
          <p:nvPr>
            <p:ph type="sldNum" sz="quarter" idx="12"/>
          </p:nvPr>
        </p:nvSpPr>
        <p:spPr>
          <a:xfrm>
            <a:off x="0" y="6492954"/>
            <a:ext cx="2057400" cy="365125"/>
          </a:xfrm>
        </p:spPr>
        <p:txBody>
          <a:bodyPr/>
          <a:lstStyle>
            <a:lvl1pPr>
              <a:defRPr sz="1400" b="0">
                <a:solidFill>
                  <a:schemeClr val="tx1"/>
                </a:solidFill>
                <a:latin typeface="David" panose="020E0502060401010101" pitchFamily="34" charset="-79"/>
                <a:cs typeface="David" panose="020E0502060401010101" pitchFamily="34" charset="-79"/>
              </a:defRPr>
            </a:lvl1pPr>
          </a:lstStyle>
          <a:p>
            <a:pPr>
              <a:defRPr/>
            </a:pPr>
            <a:fld id="{2E939C9C-A92F-4DE0-A2E0-174B29F53855}" type="slidenum">
              <a:rPr lang="he-IL" smtClean="0">
                <a:solidFill>
                  <a:prstClr val="black"/>
                </a:solidFill>
              </a:rPr>
              <a:pPr>
                <a:defRPr/>
              </a:pPr>
              <a:t>‹#›</a:t>
            </a:fld>
            <a:endParaRPr lang="he-IL">
              <a:solidFill>
                <a:prstClr val="black"/>
              </a:solidFill>
            </a:endParaRPr>
          </a:p>
        </p:txBody>
      </p:sp>
      <p:sp>
        <p:nvSpPr>
          <p:cNvPr id="10" name="כותרת 1"/>
          <p:cNvSpPr>
            <a:spLocks noGrp="1"/>
          </p:cNvSpPr>
          <p:nvPr>
            <p:ph type="title"/>
          </p:nvPr>
        </p:nvSpPr>
        <p:spPr>
          <a:xfrm>
            <a:off x="371475" y="2"/>
            <a:ext cx="7886700" cy="1325563"/>
          </a:xfrm>
        </p:spPr>
        <p:txBody>
          <a:bodyPr>
            <a:normAutofit/>
          </a:bodyPr>
          <a:lstStyle>
            <a:lvl1pPr>
              <a:defRPr sz="4000" b="1">
                <a:latin typeface="David" panose="020E0502060401010101" pitchFamily="34" charset="-79"/>
                <a:cs typeface="David" panose="020E0502060401010101" pitchFamily="34" charset="-79"/>
              </a:defRPr>
            </a:lvl1pPr>
          </a:lstStyle>
          <a:p>
            <a:r>
              <a:rPr lang="he-IL" dirty="0" smtClean="0"/>
              <a:t>לחץ כדי לערוך סגנון כותרת של תבנית בסיס</a:t>
            </a:r>
            <a:endParaRPr lang="he-IL" dirty="0"/>
          </a:p>
        </p:txBody>
      </p:sp>
    </p:spTree>
    <p:extLst>
      <p:ext uri="{BB962C8B-B14F-4D97-AF65-F5344CB8AC3E}">
        <p14:creationId xmlns:p14="http://schemas.microsoft.com/office/powerpoint/2010/main" val="348131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532675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73077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56149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2"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15666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B242A749-3622-480C-BA9A-0BBB0D0E0387}" type="datetimeFigureOut">
              <a:rPr lang="he-IL" smtClean="0">
                <a:solidFill>
                  <a:prstClr val="black">
                    <a:tint val="75000"/>
                  </a:prstClr>
                </a:solidFill>
              </a:rPr>
              <a:pPr/>
              <a:t>י"ד/אדר/תש"פ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3E5521B9-973B-430E-82B8-301BFCFDDA12}"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2654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600206"/>
            <a:ext cx="8229600" cy="4525963"/>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553200" y="635638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pPr>
            <a:fld id="{B242A749-3622-480C-BA9A-0BBB0D0E0387}" type="datetimeFigureOut">
              <a:rPr lang="he-IL" b="0" u="none" smtClean="0">
                <a:solidFill>
                  <a:prstClr val="black">
                    <a:tint val="75000"/>
                  </a:prstClr>
                </a:solidFill>
                <a:latin typeface="Calibri"/>
                <a:cs typeface="Arial"/>
              </a:rPr>
              <a:pPr fontAlgn="auto">
                <a:spcBef>
                  <a:spcPts val="0"/>
                </a:spcBef>
                <a:spcAft>
                  <a:spcPts val="0"/>
                </a:spcAft>
              </a:pPr>
              <a:t>י"ד/אדר/תש"פ</a:t>
            </a:fld>
            <a:endParaRPr lang="he-IL" b="0" u="none">
              <a:solidFill>
                <a:prstClr val="black">
                  <a:tint val="75000"/>
                </a:prstClr>
              </a:solidFill>
              <a:latin typeface="Calibri"/>
              <a:cs typeface="Arial"/>
            </a:endParaRPr>
          </a:p>
        </p:txBody>
      </p:sp>
      <p:sp>
        <p:nvSpPr>
          <p:cNvPr id="5" name="מציין מיקום של כותרת תחתונה 4"/>
          <p:cNvSpPr>
            <a:spLocks noGrp="1"/>
          </p:cNvSpPr>
          <p:nvPr>
            <p:ph type="ftr" sz="quarter" idx="3"/>
          </p:nvPr>
        </p:nvSpPr>
        <p:spPr>
          <a:xfrm>
            <a:off x="3124200" y="635638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pPr>
            <a:endParaRPr lang="he-IL" b="0" u="none">
              <a:solidFill>
                <a:prstClr val="black">
                  <a:tint val="75000"/>
                </a:prstClr>
              </a:solidFill>
              <a:latin typeface="Calibri"/>
              <a:cs typeface="Arial"/>
            </a:endParaRPr>
          </a:p>
        </p:txBody>
      </p:sp>
      <p:sp>
        <p:nvSpPr>
          <p:cNvPr id="6" name="מציין מיקום של מספר שקופית 5"/>
          <p:cNvSpPr>
            <a:spLocks noGrp="1"/>
          </p:cNvSpPr>
          <p:nvPr>
            <p:ph type="sldNum" sz="quarter" idx="4"/>
          </p:nvPr>
        </p:nvSpPr>
        <p:spPr>
          <a:xfrm>
            <a:off x="457200" y="635638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pPr>
            <a:fld id="{3E5521B9-973B-430E-82B8-301BFCFDDA12}" type="slidenum">
              <a:rPr lang="he-IL" b="0" u="none" smtClean="0">
                <a:solidFill>
                  <a:prstClr val="black">
                    <a:tint val="75000"/>
                  </a:prstClr>
                </a:solidFill>
                <a:latin typeface="Calibri"/>
                <a:cs typeface="Arial"/>
              </a:rPr>
              <a:pPr fontAlgn="auto">
                <a:spcBef>
                  <a:spcPts val="0"/>
                </a:spcBef>
                <a:spcAft>
                  <a:spcPts val="0"/>
                </a:spcAft>
              </a:pPr>
              <a:t>‹#›</a:t>
            </a:fld>
            <a:endParaRPr lang="he-IL" b="0" u="none">
              <a:solidFill>
                <a:prstClr val="black">
                  <a:tint val="75000"/>
                </a:prstClr>
              </a:solidFill>
              <a:latin typeface="Calibri"/>
              <a:cs typeface="Arial"/>
            </a:endParaRPr>
          </a:p>
        </p:txBody>
      </p:sp>
    </p:spTree>
    <p:extLst>
      <p:ext uri="{BB962C8B-B14F-4D97-AF65-F5344CB8AC3E}">
        <p14:creationId xmlns:p14="http://schemas.microsoft.com/office/powerpoint/2010/main" val="308371463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9"/>
            <a:ext cx="78867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457950" y="6356373"/>
            <a:ext cx="20574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pPr>
            <a:fld id="{DC01C227-7720-4DB8-9BB8-D2F60D8A4991}" type="datetimeFigureOut">
              <a:rPr lang="he-IL" b="0" u="none" smtClean="0">
                <a:solidFill>
                  <a:prstClr val="black">
                    <a:tint val="75000"/>
                  </a:prstClr>
                </a:solidFill>
                <a:latin typeface="Calibri"/>
                <a:cs typeface="Arial"/>
              </a:rPr>
              <a:pPr fontAlgn="auto">
                <a:spcBef>
                  <a:spcPts val="0"/>
                </a:spcBef>
                <a:spcAft>
                  <a:spcPts val="0"/>
                </a:spcAft>
              </a:pPr>
              <a:t>י"ד/אדר/תש"פ</a:t>
            </a:fld>
            <a:endParaRPr lang="he-IL" b="0" u="none">
              <a:solidFill>
                <a:prstClr val="black">
                  <a:tint val="75000"/>
                </a:prstClr>
              </a:solidFill>
              <a:latin typeface="Calibri"/>
              <a:cs typeface="Arial"/>
            </a:endParaRPr>
          </a:p>
        </p:txBody>
      </p:sp>
      <p:sp>
        <p:nvSpPr>
          <p:cNvPr id="5" name="מציין מיקום של כותרת תחתונה 4"/>
          <p:cNvSpPr>
            <a:spLocks noGrp="1"/>
          </p:cNvSpPr>
          <p:nvPr>
            <p:ph type="ftr" sz="quarter" idx="3"/>
          </p:nvPr>
        </p:nvSpPr>
        <p:spPr>
          <a:xfrm>
            <a:off x="3028950" y="6356373"/>
            <a:ext cx="30861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pPr>
            <a:endParaRPr lang="he-IL" b="0" u="none">
              <a:solidFill>
                <a:prstClr val="black">
                  <a:tint val="75000"/>
                </a:prstClr>
              </a:solidFill>
              <a:latin typeface="Calibri"/>
              <a:cs typeface="Arial"/>
            </a:endParaRPr>
          </a:p>
        </p:txBody>
      </p:sp>
      <p:sp>
        <p:nvSpPr>
          <p:cNvPr id="6" name="מציין מיקום של מספר שקופית 5"/>
          <p:cNvSpPr>
            <a:spLocks noGrp="1"/>
          </p:cNvSpPr>
          <p:nvPr>
            <p:ph type="sldNum" sz="quarter" idx="4"/>
          </p:nvPr>
        </p:nvSpPr>
        <p:spPr>
          <a:xfrm>
            <a:off x="628650" y="6356373"/>
            <a:ext cx="20574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pPr>
            <a:fld id="{0102E27D-940E-4752-87A3-A8AE34F1189F}" type="slidenum">
              <a:rPr lang="he-IL" b="0" u="none" smtClean="0">
                <a:solidFill>
                  <a:prstClr val="black">
                    <a:tint val="75000"/>
                  </a:prstClr>
                </a:solidFill>
                <a:latin typeface="Calibri"/>
                <a:cs typeface="Arial"/>
              </a:rPr>
              <a:pPr fontAlgn="auto">
                <a:spcBef>
                  <a:spcPts val="0"/>
                </a:spcBef>
                <a:spcAft>
                  <a:spcPts val="0"/>
                </a:spcAft>
              </a:pPr>
              <a:t>‹#›</a:t>
            </a:fld>
            <a:endParaRPr lang="he-IL" b="0" u="none">
              <a:solidFill>
                <a:prstClr val="black">
                  <a:tint val="75000"/>
                </a:prstClr>
              </a:solidFill>
              <a:latin typeface="Calibri"/>
              <a:cs typeface="Arial"/>
            </a:endParaRPr>
          </a:p>
        </p:txBody>
      </p:sp>
    </p:spTree>
    <p:extLst>
      <p:ext uri="{BB962C8B-B14F-4D97-AF65-F5344CB8AC3E}">
        <p14:creationId xmlns:p14="http://schemas.microsoft.com/office/powerpoint/2010/main" val="26736674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9"/>
            <a:ext cx="78867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457950" y="6356369"/>
            <a:ext cx="20574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pPr>
            <a:fld id="{DC01C227-7720-4DB8-9BB8-D2F60D8A4991}" type="datetimeFigureOut">
              <a:rPr lang="he-IL" b="0" u="none" smtClean="0">
                <a:solidFill>
                  <a:prstClr val="black">
                    <a:tint val="75000"/>
                  </a:prstClr>
                </a:solidFill>
                <a:latin typeface="Calibri"/>
                <a:cs typeface="Arial"/>
              </a:rPr>
              <a:pPr fontAlgn="auto">
                <a:spcBef>
                  <a:spcPts val="0"/>
                </a:spcBef>
                <a:spcAft>
                  <a:spcPts val="0"/>
                </a:spcAft>
              </a:pPr>
              <a:t>י"ד/אדר/תש"פ</a:t>
            </a:fld>
            <a:endParaRPr lang="he-IL" b="0" u="none">
              <a:solidFill>
                <a:prstClr val="black">
                  <a:tint val="75000"/>
                </a:prstClr>
              </a:solidFill>
              <a:latin typeface="Calibri"/>
              <a:cs typeface="Arial"/>
            </a:endParaRPr>
          </a:p>
        </p:txBody>
      </p:sp>
      <p:sp>
        <p:nvSpPr>
          <p:cNvPr id="5" name="מציין מיקום של כותרת תחתונה 4"/>
          <p:cNvSpPr>
            <a:spLocks noGrp="1"/>
          </p:cNvSpPr>
          <p:nvPr>
            <p:ph type="ftr" sz="quarter" idx="3"/>
          </p:nvPr>
        </p:nvSpPr>
        <p:spPr>
          <a:xfrm>
            <a:off x="3028950" y="6356369"/>
            <a:ext cx="30861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pPr>
            <a:endParaRPr lang="he-IL" b="0" u="none">
              <a:solidFill>
                <a:prstClr val="black">
                  <a:tint val="75000"/>
                </a:prstClr>
              </a:solidFill>
              <a:latin typeface="Calibri"/>
              <a:cs typeface="Arial"/>
            </a:endParaRPr>
          </a:p>
        </p:txBody>
      </p:sp>
      <p:sp>
        <p:nvSpPr>
          <p:cNvPr id="6" name="מציין מיקום של מספר שקופית 5"/>
          <p:cNvSpPr>
            <a:spLocks noGrp="1"/>
          </p:cNvSpPr>
          <p:nvPr>
            <p:ph type="sldNum" sz="quarter" idx="4"/>
          </p:nvPr>
        </p:nvSpPr>
        <p:spPr>
          <a:xfrm>
            <a:off x="628650" y="6356369"/>
            <a:ext cx="20574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pPr>
            <a:fld id="{0102E27D-940E-4752-87A3-A8AE34F1189F}" type="slidenum">
              <a:rPr lang="he-IL" b="0" u="none" smtClean="0">
                <a:solidFill>
                  <a:prstClr val="black">
                    <a:tint val="75000"/>
                  </a:prstClr>
                </a:solidFill>
                <a:latin typeface="Calibri"/>
                <a:cs typeface="Arial"/>
              </a:rPr>
              <a:pPr fontAlgn="auto">
                <a:spcBef>
                  <a:spcPts val="0"/>
                </a:spcBef>
                <a:spcAft>
                  <a:spcPts val="0"/>
                </a:spcAft>
              </a:pPr>
              <a:t>‹#›</a:t>
            </a:fld>
            <a:endParaRPr lang="he-IL" b="0" u="none">
              <a:solidFill>
                <a:prstClr val="black">
                  <a:tint val="75000"/>
                </a:prstClr>
              </a:solidFill>
              <a:latin typeface="Calibri"/>
              <a:cs typeface="Arial"/>
            </a:endParaRPr>
          </a:p>
        </p:txBody>
      </p:sp>
    </p:spTree>
    <p:extLst>
      <p:ext uri="{BB962C8B-B14F-4D97-AF65-F5344CB8AC3E}">
        <p14:creationId xmlns:p14="http://schemas.microsoft.com/office/powerpoint/2010/main" val="30571804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8"/>
            <a:ext cx="78867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457950" y="6356353"/>
            <a:ext cx="20574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pPr>
            <a:fld id="{DC01C227-7720-4DB8-9BB8-D2F60D8A4991}" type="datetimeFigureOut">
              <a:rPr lang="he-IL" b="0" u="none" smtClean="0">
                <a:solidFill>
                  <a:prstClr val="black">
                    <a:tint val="75000"/>
                  </a:prstClr>
                </a:solidFill>
                <a:latin typeface="Calibri"/>
                <a:cs typeface="Arial"/>
              </a:rPr>
              <a:pPr fontAlgn="auto">
                <a:spcBef>
                  <a:spcPts val="0"/>
                </a:spcBef>
                <a:spcAft>
                  <a:spcPts val="0"/>
                </a:spcAft>
              </a:pPr>
              <a:t>י"ד/אדר/תש"פ</a:t>
            </a:fld>
            <a:endParaRPr lang="he-IL" b="0" u="none">
              <a:solidFill>
                <a:prstClr val="black">
                  <a:tint val="75000"/>
                </a:prstClr>
              </a:solidFill>
              <a:latin typeface="Calibri"/>
              <a:cs typeface="Arial"/>
            </a:endParaRPr>
          </a:p>
        </p:txBody>
      </p:sp>
      <p:sp>
        <p:nvSpPr>
          <p:cNvPr id="5" name="מציין מיקום של כותרת תחתונה 4"/>
          <p:cNvSpPr>
            <a:spLocks noGrp="1"/>
          </p:cNvSpPr>
          <p:nvPr>
            <p:ph type="ftr" sz="quarter" idx="3"/>
          </p:nvPr>
        </p:nvSpPr>
        <p:spPr>
          <a:xfrm>
            <a:off x="3028950" y="6356353"/>
            <a:ext cx="30861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pPr>
            <a:endParaRPr lang="he-IL" b="0" u="none">
              <a:solidFill>
                <a:prstClr val="black">
                  <a:tint val="75000"/>
                </a:prstClr>
              </a:solidFill>
              <a:latin typeface="Calibri"/>
              <a:cs typeface="Arial"/>
            </a:endParaRPr>
          </a:p>
        </p:txBody>
      </p:sp>
      <p:sp>
        <p:nvSpPr>
          <p:cNvPr id="6" name="מציין מיקום של מספר שקופית 5"/>
          <p:cNvSpPr>
            <a:spLocks noGrp="1"/>
          </p:cNvSpPr>
          <p:nvPr>
            <p:ph type="sldNum" sz="quarter" idx="4"/>
          </p:nvPr>
        </p:nvSpPr>
        <p:spPr>
          <a:xfrm>
            <a:off x="628650" y="6356353"/>
            <a:ext cx="20574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pPr>
            <a:fld id="{0102E27D-940E-4752-87A3-A8AE34F1189F}" type="slidenum">
              <a:rPr lang="he-IL" b="0" u="none" smtClean="0">
                <a:solidFill>
                  <a:prstClr val="black">
                    <a:tint val="75000"/>
                  </a:prstClr>
                </a:solidFill>
                <a:latin typeface="Calibri"/>
                <a:cs typeface="Arial"/>
              </a:rPr>
              <a:pPr fontAlgn="auto">
                <a:spcBef>
                  <a:spcPts val="0"/>
                </a:spcBef>
                <a:spcAft>
                  <a:spcPts val="0"/>
                </a:spcAft>
              </a:pPr>
              <a:t>‹#›</a:t>
            </a:fld>
            <a:endParaRPr lang="he-IL" b="0" u="none">
              <a:solidFill>
                <a:prstClr val="black">
                  <a:tint val="75000"/>
                </a:prstClr>
              </a:solidFill>
              <a:latin typeface="Calibri"/>
              <a:cs typeface="Arial"/>
            </a:endParaRPr>
          </a:p>
        </p:txBody>
      </p:sp>
    </p:spTree>
    <p:extLst>
      <p:ext uri="{BB962C8B-B14F-4D97-AF65-F5344CB8AC3E}">
        <p14:creationId xmlns:p14="http://schemas.microsoft.com/office/powerpoint/2010/main" val="185384152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6"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28650" y="365127"/>
            <a:ext cx="78867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6457950" y="6356429"/>
            <a:ext cx="20574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auto">
              <a:spcBef>
                <a:spcPts val="0"/>
              </a:spcBef>
              <a:spcAft>
                <a:spcPts val="0"/>
              </a:spcAft>
              <a:defRPr/>
            </a:pPr>
            <a:fld id="{858DB1DE-D3B8-4212-89D8-B7A6B95EB36E}" type="datetime8">
              <a:rPr lang="he-IL" b="0" u="none" smtClean="0">
                <a:solidFill>
                  <a:prstClr val="black">
                    <a:tint val="75000"/>
                  </a:prstClr>
                </a:solidFill>
                <a:latin typeface="Calibri"/>
              </a:rPr>
              <a:pPr fontAlgn="auto">
                <a:spcBef>
                  <a:spcPts val="0"/>
                </a:spcBef>
                <a:spcAft>
                  <a:spcPts val="0"/>
                </a:spcAft>
                <a:defRPr/>
              </a:pPr>
              <a:t>10 מרץ 20</a:t>
            </a:fld>
            <a:endParaRPr lang="he-IL" b="0" u="none">
              <a:solidFill>
                <a:prstClr val="black">
                  <a:tint val="75000"/>
                </a:prstClr>
              </a:solidFill>
              <a:latin typeface="Calibri"/>
            </a:endParaRPr>
          </a:p>
        </p:txBody>
      </p:sp>
      <p:sp>
        <p:nvSpPr>
          <p:cNvPr id="5" name="מציין מיקום של כותרת תחתונה 4"/>
          <p:cNvSpPr>
            <a:spLocks noGrp="1"/>
          </p:cNvSpPr>
          <p:nvPr>
            <p:ph type="ftr" sz="quarter" idx="3"/>
          </p:nvPr>
        </p:nvSpPr>
        <p:spPr>
          <a:xfrm>
            <a:off x="3028950" y="6356429"/>
            <a:ext cx="30861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auto">
              <a:spcBef>
                <a:spcPts val="0"/>
              </a:spcBef>
              <a:spcAft>
                <a:spcPts val="0"/>
              </a:spcAft>
              <a:defRPr/>
            </a:pPr>
            <a:endParaRPr lang="he-IL" b="0" u="none">
              <a:solidFill>
                <a:prstClr val="black">
                  <a:tint val="75000"/>
                </a:prstClr>
              </a:solidFill>
              <a:latin typeface="Calibri"/>
            </a:endParaRPr>
          </a:p>
        </p:txBody>
      </p:sp>
      <p:sp>
        <p:nvSpPr>
          <p:cNvPr id="6" name="מציין מיקום של מספר שקופית 5"/>
          <p:cNvSpPr>
            <a:spLocks noGrp="1"/>
          </p:cNvSpPr>
          <p:nvPr>
            <p:ph type="sldNum" sz="quarter" idx="4"/>
          </p:nvPr>
        </p:nvSpPr>
        <p:spPr>
          <a:xfrm>
            <a:off x="628650" y="6356429"/>
            <a:ext cx="20574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auto">
              <a:spcBef>
                <a:spcPts val="0"/>
              </a:spcBef>
              <a:spcAft>
                <a:spcPts val="0"/>
              </a:spcAft>
              <a:defRPr/>
            </a:pPr>
            <a:fld id="{2E939C9C-A92F-4DE0-A2E0-174B29F53855}" type="slidenum">
              <a:rPr lang="he-IL" b="0" u="none" smtClean="0">
                <a:solidFill>
                  <a:prstClr val="black">
                    <a:tint val="75000"/>
                  </a:prstClr>
                </a:solidFill>
                <a:latin typeface="Calibri"/>
              </a:rPr>
              <a:pPr fontAlgn="auto">
                <a:spcBef>
                  <a:spcPts val="0"/>
                </a:spcBef>
                <a:spcAft>
                  <a:spcPts val="0"/>
                </a:spcAft>
                <a:defRPr/>
              </a:pPr>
              <a:t>‹#›</a:t>
            </a:fld>
            <a:endParaRPr lang="he-IL" b="0" u="none">
              <a:solidFill>
                <a:prstClr val="black">
                  <a:tint val="75000"/>
                </a:prstClr>
              </a:solidFill>
              <a:latin typeface="Calibri"/>
            </a:endParaRPr>
          </a:p>
        </p:txBody>
      </p:sp>
      <p:pic>
        <p:nvPicPr>
          <p:cNvPr id="7" name="Picture 2" descr="http://www.pptbackgrounds.org/uploads/for-business-backgrounds-wallpapers.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1071"/>
          <a:stretch/>
        </p:blipFill>
        <p:spPr bwMode="auto">
          <a:xfrm flipH="1">
            <a:off x="-5713" y="0"/>
            <a:ext cx="91497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62351" y="85725"/>
            <a:ext cx="845932" cy="1034738"/>
          </a:xfrm>
          <a:prstGeom prst="rect">
            <a:avLst/>
          </a:prstGeom>
        </p:spPr>
      </p:pic>
    </p:spTree>
    <p:extLst>
      <p:ext uri="{BB962C8B-B14F-4D97-AF65-F5344CB8AC3E}">
        <p14:creationId xmlns:p14="http://schemas.microsoft.com/office/powerpoint/2010/main" val="53546180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9.xml"/><Relationship Id="rId5" Type="http://schemas.openxmlformats.org/officeDocument/2006/relationships/image" Target="../media/image7.gif"/><Relationship Id="rId4" Type="http://schemas.openxmlformats.org/officeDocument/2006/relationships/hyperlink" Target="Yaha%202015%20Editted.mp4"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44.png"/><Relationship Id="rId3" Type="http://schemas.openxmlformats.org/officeDocument/2006/relationships/image" Target="../media/image55.JPG"/><Relationship Id="rId7" Type="http://schemas.openxmlformats.org/officeDocument/2006/relationships/image" Target="../media/image59.jp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58.gif"/><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jpg"/><Relationship Id="rId4" Type="http://schemas.openxmlformats.org/officeDocument/2006/relationships/image" Target="../media/image56.png"/><Relationship Id="rId9" Type="http://schemas.openxmlformats.org/officeDocument/2006/relationships/image" Target="../media/image61.jp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jpeg"/><Relationship Id="rId1" Type="http://schemas.openxmlformats.org/officeDocument/2006/relationships/slideLayout" Target="../slideLayouts/slideLayout40.xml"/><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jpeg"/><Relationship Id="rId1" Type="http://schemas.openxmlformats.org/officeDocument/2006/relationships/slideLayout" Target="../slideLayouts/slideLayout40.xml"/><Relationship Id="rId4" Type="http://schemas.openxmlformats.org/officeDocument/2006/relationships/image" Target="../media/image76.jpeg"/></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jpeg"/><Relationship Id="rId1" Type="http://schemas.openxmlformats.org/officeDocument/2006/relationships/slideLayout" Target="../slideLayouts/slideLayout40.xml"/><Relationship Id="rId4" Type="http://schemas.openxmlformats.org/officeDocument/2006/relationships/image" Target="../media/image78.jpeg"/></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diagramData" Target="../diagrams/data2.xml"/><Relationship Id="rId3" Type="http://schemas.openxmlformats.org/officeDocument/2006/relationships/image" Target="../media/image8.jpeg"/><Relationship Id="rId21" Type="http://schemas.openxmlformats.org/officeDocument/2006/relationships/diagramColors" Target="../diagrams/colors2.xml"/><Relationship Id="rId7" Type="http://schemas.openxmlformats.org/officeDocument/2006/relationships/image" Target="../media/image12.jp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image" Target="../media/image5.jpeg"/><Relationship Id="rId16" Type="http://schemas.openxmlformats.org/officeDocument/2006/relationships/image" Target="../media/image21.jpeg"/><Relationship Id="rId20" Type="http://schemas.openxmlformats.org/officeDocument/2006/relationships/diagramQuickStyle" Target="../diagrams/quickStyle2.xml"/><Relationship Id="rId1" Type="http://schemas.openxmlformats.org/officeDocument/2006/relationships/slideLayout" Target="../slideLayouts/slideLayout35.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diagramLayout" Target="../diagrams/layout2.xml"/><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 Id="rId22" Type="http://schemas.microsoft.com/office/2007/relationships/diagramDrawing" Target="../diagrams/drawing2.xml"/></Relationships>
</file>

<file path=ppt/slides/_rels/slide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2.jpeg"/><Relationship Id="rId3" Type="http://schemas.openxmlformats.org/officeDocument/2006/relationships/image" Target="../media/image8.jpeg"/><Relationship Id="rId7" Type="http://schemas.openxmlformats.org/officeDocument/2006/relationships/image" Target="../media/image12.jpg"/><Relationship Id="rId12" Type="http://schemas.openxmlformats.org/officeDocument/2006/relationships/image" Target="../media/image17.jpeg"/><Relationship Id="rId17" Type="http://schemas.openxmlformats.org/officeDocument/2006/relationships/image" Target="../media/image7.gif"/><Relationship Id="rId2" Type="http://schemas.openxmlformats.org/officeDocument/2006/relationships/image" Target="../media/image5.jpeg"/><Relationship Id="rId16" Type="http://schemas.openxmlformats.org/officeDocument/2006/relationships/image" Target="../media/image21.jpeg"/><Relationship Id="rId1" Type="http://schemas.openxmlformats.org/officeDocument/2006/relationships/slideLayout" Target="../slideLayouts/slideLayout24.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5.jpeg"/><Relationship Id="rId1" Type="http://schemas.openxmlformats.org/officeDocument/2006/relationships/slideLayout" Target="../slideLayouts/slideLayout40.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image" Target="../media/image5.jpeg"/><Relationship Id="rId1" Type="http://schemas.openxmlformats.org/officeDocument/2006/relationships/slideLayout" Target="../slideLayouts/slideLayout40.xml"/><Relationship Id="rId6" Type="http://schemas.microsoft.com/office/2007/relationships/hdphoto" Target="../media/hdphoto2.wdp"/><Relationship Id="rId11" Type="http://schemas.openxmlformats.org/officeDocument/2006/relationships/image" Target="../media/image92.png"/><Relationship Id="rId5" Type="http://schemas.openxmlformats.org/officeDocument/2006/relationships/image" Target="../media/image88.png"/><Relationship Id="rId10" Type="http://schemas.openxmlformats.org/officeDocument/2006/relationships/image" Target="../media/image91.png"/><Relationship Id="rId4" Type="http://schemas.microsoft.com/office/2007/relationships/hdphoto" Target="../media/hdphoto1.wdp"/><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hyperlink" Target="file:///C:\Users\u025606997\Desktop\&#1514;&#1500;&#1501;%20&#1497;&#1488;&#1495;&#1492;\&#1512;&#1502;&#1495;&#1502;&#1497;&#1501;%20&#1491;&#1510;&#1502;&#1489;&#1512;%202019\&#1524;&#1492;&#1493;&#1506;&#1497;&#1491;&#1492;%20&#1488;&#1502;&#1512;&#1492;%20&#1488;&#1514;%20&#1491;&#1489;&#1512;&#1492;.%20&#1488;&#1504;&#1497;%20&#1488;&#1502;&#1512;&#1514;&#1497;%20&#1488;&#1514;%20&#1492;&#1488;&#1502;&#1514;%20&#1513;&#1500;&#1497;%20&#1493;&#1502;&#1502;&#1513;&#1497;&#1498;%20&#1511;&#1491;&#1497;&#1502;&#1492;%20&#1500;&#1508;&#1512;&#1497;&#1497;&#1502;&#1512;&#1497;&#1494;%20&#1513;&#1500;&#1497;&#1524;.mp4" TargetMode="External"/><Relationship Id="rId2" Type="http://schemas.openxmlformats.org/officeDocument/2006/relationships/image" Target="../media/image5.jpeg"/><Relationship Id="rId1" Type="http://schemas.openxmlformats.org/officeDocument/2006/relationships/slideLayout" Target="../slideLayouts/slideLayout40.xml"/><Relationship Id="rId6" Type="http://schemas.microsoft.com/office/2007/relationships/hdphoto" Target="../media/hdphoto5.wdp"/><Relationship Id="rId5" Type="http://schemas.openxmlformats.org/officeDocument/2006/relationships/image" Target="../media/image95.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jpeg"/><Relationship Id="rId1" Type="http://schemas.openxmlformats.org/officeDocument/2006/relationships/slideLayout" Target="../slideLayouts/slideLayout40.xml"/><Relationship Id="rId6" Type="http://schemas.openxmlformats.org/officeDocument/2006/relationships/hyperlink" Target="file:///\\prfs1\e014790836\&#1502;&#1489;&#1500;\&#1511;&#1493;&#1508;&#1500;%20&#1502;&#1500;&#1488;.mp4" TargetMode="External"/><Relationship Id="rId5" Type="http://schemas.openxmlformats.org/officeDocument/2006/relationships/image" Target="../media/image97.jpe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jpeg"/><Relationship Id="rId1" Type="http://schemas.openxmlformats.org/officeDocument/2006/relationships/slideLayout" Target="../slideLayouts/slideLayout40.xml"/><Relationship Id="rId6" Type="http://schemas.microsoft.com/office/2007/relationships/hdphoto" Target="../media/hdphoto8.wdp"/><Relationship Id="rId5" Type="http://schemas.openxmlformats.org/officeDocument/2006/relationships/image" Target="../media/image99.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file:///\\prfs1\e014790836\&#1502;&#1489;&#1500;\&#1511;&#1510;&#1512;&#1497;&#1501;-%20&#1489;&#1491;&#1497;&#1511;&#1514;%20&#1508;&#1493;&#1500;&#1497;&#1490;&#1512;&#1507;.mp4" TargetMode="External"/><Relationship Id="rId4" Type="http://schemas.openxmlformats.org/officeDocument/2006/relationships/diagramLayout" Target="../diagrams/layout1.xm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14.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5.jpeg"/><Relationship Id="rId1" Type="http://schemas.openxmlformats.org/officeDocument/2006/relationships/slideLayout" Target="../slideLayouts/slideLayout29.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4.png"/><Relationship Id="rId2"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9.png"/><Relationship Id="rId7" Type="http://schemas.openxmlformats.org/officeDocument/2006/relationships/image" Target="../media/image44.png"/><Relationship Id="rId2" Type="http://schemas.openxmlformats.org/officeDocument/2006/relationships/image" Target="../media/image48.jpeg"/><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0" y="0"/>
            <a:ext cx="9180512" cy="6858000"/>
          </a:xfrm>
          <a:prstGeom prst="rect">
            <a:avLst/>
          </a:prstGeom>
          <a:noFill/>
        </p:spPr>
      </p:pic>
      <p:pic>
        <p:nvPicPr>
          <p:cNvPr id="3" name="Picture 2" descr="Z:\שונות\Cybercrime\Pics\datacorp_tecnology_ltd_58_by_datacorpltd-d839qi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124744"/>
            <a:ext cx="7704855" cy="57786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תמונה 3" descr="סמל יאחה.gif">
            <a:hlinkClick r:id="rId4" action="ppaction://hlinkfile"/>
          </p:cNvPr>
          <p:cNvPicPr>
            <a:picLocks noChangeAspect="1"/>
          </p:cNvPicPr>
          <p:nvPr/>
        </p:nvPicPr>
        <p:blipFill>
          <a:blip r:embed="rId5"/>
          <a:stretch>
            <a:fillRect/>
          </a:stretch>
        </p:blipFill>
        <p:spPr>
          <a:xfrm>
            <a:off x="3324446" y="3041696"/>
            <a:ext cx="1265810" cy="1453674"/>
          </a:xfrm>
          <a:prstGeom prst="rect">
            <a:avLst/>
          </a:prstGeom>
        </p:spPr>
      </p:pic>
      <p:sp>
        <p:nvSpPr>
          <p:cNvPr id="5" name="TextBox 4"/>
          <p:cNvSpPr txBox="1"/>
          <p:nvPr/>
        </p:nvSpPr>
        <p:spPr>
          <a:xfrm>
            <a:off x="323528" y="269985"/>
            <a:ext cx="8496944" cy="584775"/>
          </a:xfrm>
          <a:prstGeom prst="rect">
            <a:avLst/>
          </a:prstGeom>
          <a:noFill/>
          <a:ln w="34925">
            <a:solidFill>
              <a:schemeClr val="tx1"/>
            </a:solidFill>
          </a:ln>
        </p:spPr>
        <p:txBody>
          <a:bodyPr wrap="square" rtlCol="1">
            <a:spAutoFit/>
          </a:bodyPr>
          <a:lstStyle/>
          <a:p>
            <a:pPr algn="ctr" rtl="0"/>
            <a:r>
              <a:rPr lang="en-US" sz="3200" u="none" dirty="0" smtClean="0">
                <a:latin typeface="David" panose="020E0502060401010101" pitchFamily="34" charset="-79"/>
                <a:cs typeface="David" panose="020E0502060401010101" pitchFamily="34" charset="-79"/>
              </a:rPr>
              <a:t>Lecture to INDC Participants – March 2020 </a:t>
            </a:r>
            <a:endParaRPr lang="he-IL" sz="3200" u="none"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69504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2697" y="-1"/>
            <a:ext cx="1591305" cy="147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מלבן מעוגל 26"/>
          <p:cNvSpPr/>
          <p:nvPr/>
        </p:nvSpPr>
        <p:spPr>
          <a:xfrm>
            <a:off x="5985782" y="6100782"/>
            <a:ext cx="2651593" cy="576064"/>
          </a:xfrm>
          <a:prstGeom prst="roundRect">
            <a:avLst/>
          </a:prstGeom>
          <a:solidFill>
            <a:schemeClr val="bg2">
              <a:lumMod val="50000"/>
            </a:schemeClr>
          </a:solidFill>
          <a:scene3d>
            <a:camera prst="orthographicFront"/>
            <a:lightRig rig="threePt" dir="t"/>
          </a:scene3d>
          <a:sp3d extrusionH="19050" contourW="19050">
            <a:bevelT w="260350" h="241300"/>
            <a:bevelB w="228600" h="247650"/>
          </a:sp3d>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ctr" fontAlgn="auto">
              <a:spcBef>
                <a:spcPts val="0"/>
              </a:spcBef>
              <a:spcAft>
                <a:spcPts val="0"/>
              </a:spcAft>
            </a:pPr>
            <a:r>
              <a:rPr lang="en-US" sz="2000" u="none" dirty="0" smtClean="0">
                <a:solidFill>
                  <a:prstClr val="black"/>
                </a:solidFill>
              </a:rPr>
              <a:t>Defense Industries</a:t>
            </a:r>
            <a:endParaRPr lang="he-IL" sz="2000" u="none" dirty="0">
              <a:solidFill>
                <a:prstClr val="black"/>
              </a:solidFill>
            </a:endParaRPr>
          </a:p>
        </p:txBody>
      </p:sp>
      <p:grpSp>
        <p:nvGrpSpPr>
          <p:cNvPr id="1036" name="קבוצה 1035"/>
          <p:cNvGrpSpPr/>
          <p:nvPr/>
        </p:nvGrpSpPr>
        <p:grpSpPr>
          <a:xfrm>
            <a:off x="301809" y="845041"/>
            <a:ext cx="8360288" cy="2392486"/>
            <a:chOff x="301809" y="845038"/>
            <a:chExt cx="8360288" cy="2392486"/>
          </a:xfrm>
        </p:grpSpPr>
        <p:sp>
          <p:nvSpPr>
            <p:cNvPr id="14" name="מלבן מעוגל 13"/>
            <p:cNvSpPr/>
            <p:nvPr/>
          </p:nvSpPr>
          <p:spPr>
            <a:xfrm>
              <a:off x="6444208" y="1700808"/>
              <a:ext cx="2217889" cy="787903"/>
            </a:xfrm>
            <a:prstGeom prst="roundRect">
              <a:avLst/>
            </a:prstGeom>
            <a:solidFill>
              <a:schemeClr val="bg2">
                <a:lumMod val="50000"/>
              </a:schemeClr>
            </a:solidFill>
            <a:scene3d>
              <a:camera prst="orthographicFront"/>
              <a:lightRig rig="threePt" dir="t"/>
            </a:scene3d>
            <a:sp3d extrusionH="19050" contourW="19050">
              <a:bevelT w="260350" h="241300"/>
              <a:bevelB w="228600" h="247650"/>
            </a:sp3d>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ctr" fontAlgn="auto">
                <a:spcBef>
                  <a:spcPts val="0"/>
                </a:spcBef>
                <a:spcAft>
                  <a:spcPts val="0"/>
                </a:spcAft>
              </a:pPr>
              <a:r>
                <a:rPr lang="en-US" sz="2000" u="none" dirty="0" err="1" smtClean="0">
                  <a:solidFill>
                    <a:prstClr val="black"/>
                  </a:solidFill>
                </a:rPr>
                <a:t>Beny</a:t>
              </a:r>
              <a:r>
                <a:rPr lang="en-US" sz="2000" u="none" dirty="0" smtClean="0">
                  <a:solidFill>
                    <a:prstClr val="black"/>
                  </a:solidFill>
                </a:rPr>
                <a:t> Steinmetz</a:t>
              </a:r>
              <a:endParaRPr lang="he-IL" sz="2000" u="none" dirty="0" smtClean="0">
                <a:solidFill>
                  <a:prstClr val="black"/>
                </a:solidFill>
              </a:endParaRPr>
            </a:p>
            <a:p>
              <a:pPr algn="ctr" fontAlgn="auto">
                <a:spcBef>
                  <a:spcPts val="0"/>
                </a:spcBef>
                <a:spcAft>
                  <a:spcPts val="0"/>
                </a:spcAft>
              </a:pPr>
              <a:r>
                <a:rPr lang="en-US" sz="2000" u="none" dirty="0" smtClean="0">
                  <a:solidFill>
                    <a:prstClr val="black"/>
                  </a:solidFill>
                </a:rPr>
                <a:t>BSGR</a:t>
              </a:r>
              <a:endParaRPr lang="he-IL" sz="2000" u="none" dirty="0">
                <a:solidFill>
                  <a:prstClr val="black"/>
                </a:solidFill>
              </a:endParaRPr>
            </a:p>
          </p:txBody>
        </p:sp>
        <p:pic>
          <p:nvPicPr>
            <p:cNvPr id="17" name="תמונה 16"/>
            <p:cNvPicPr>
              <a:picLocks noChangeAspect="1"/>
            </p:cNvPicPr>
            <p:nvPr/>
          </p:nvPicPr>
          <p:blipFill rotWithShape="1">
            <a:blip r:embed="rId3" cstate="print">
              <a:extLst>
                <a:ext uri="{28A0092B-C50C-407E-A947-70E740481C1C}">
                  <a14:useLocalDpi xmlns:a14="http://schemas.microsoft.com/office/drawing/2010/main" val="0"/>
                </a:ext>
              </a:extLst>
            </a:blip>
            <a:srcRect l="33333" t="4945" r="31042" b="4203"/>
            <a:stretch/>
          </p:blipFill>
          <p:spPr>
            <a:xfrm>
              <a:off x="4860032" y="911349"/>
              <a:ext cx="1745728" cy="2326175"/>
            </a:xfrm>
            <a:prstGeom prst="rect">
              <a:avLst/>
            </a:prstGeom>
            <a:ln w="9525">
              <a:solidFill>
                <a:schemeClr val="tx1"/>
              </a:solidFill>
              <a:miter lim="800000"/>
              <a:headEnd/>
              <a:tailEnd/>
            </a:ln>
            <a:effectLst>
              <a:outerShdw dist="35921" dir="2700000" algn="ctr" rotWithShape="0">
                <a:schemeClr val="bg2"/>
              </a:outerShdw>
              <a:softEdge rad="317500"/>
            </a:effectLst>
          </p:spPr>
        </p:pic>
        <p:grpSp>
          <p:nvGrpSpPr>
            <p:cNvPr id="1035" name="קבוצה 1034"/>
            <p:cNvGrpSpPr/>
            <p:nvPr/>
          </p:nvGrpSpPr>
          <p:grpSpPr>
            <a:xfrm>
              <a:off x="301809" y="1795053"/>
              <a:ext cx="2501886" cy="1387316"/>
              <a:chOff x="301809" y="1795053"/>
              <a:chExt cx="2501886" cy="1387316"/>
            </a:xfrm>
          </p:grpSpPr>
          <p:pic>
            <p:nvPicPr>
              <p:cNvPr id="19" name="תמונה 18" descr="C:\Users\Administrator\Desktop\דגל שוויץ.png"/>
              <p:cNvPicPr/>
              <p:nvPr/>
            </p:nvPicPr>
            <p:blipFill>
              <a:blip r:embed="rId4">
                <a:extLst>
                  <a:ext uri="{28A0092B-C50C-407E-A947-70E740481C1C}">
                    <a14:useLocalDpi xmlns:a14="http://schemas.microsoft.com/office/drawing/2010/main" val="0"/>
                  </a:ext>
                </a:extLst>
              </a:blip>
              <a:srcRect/>
              <a:stretch>
                <a:fillRect/>
              </a:stretch>
            </p:blipFill>
            <p:spPr bwMode="auto">
              <a:xfrm>
                <a:off x="301809" y="2488711"/>
                <a:ext cx="1177317" cy="693658"/>
              </a:xfrm>
              <a:prstGeom prst="rect">
                <a:avLst/>
              </a:prstGeom>
              <a:ln>
                <a:noFill/>
              </a:ln>
              <a:effectLst>
                <a:outerShdw blurRad="292100" dist="139700" dir="2700000" algn="tl" rotWithShape="0">
                  <a:srgbClr val="333333">
                    <a:alpha val="65000"/>
                  </a:srgbClr>
                </a:outerShdw>
              </a:effec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804" y="2464549"/>
                <a:ext cx="1270891" cy="693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תמונה 24" descr="C:\Users\Administrator\Desktop\דגל ארהב.gif"/>
              <p:cNvPicPr/>
              <p:nvPr/>
            </p:nvPicPr>
            <p:blipFill>
              <a:blip r:embed="rId6">
                <a:extLst>
                  <a:ext uri="{28A0092B-C50C-407E-A947-70E740481C1C}">
                    <a14:useLocalDpi xmlns:a14="http://schemas.microsoft.com/office/drawing/2010/main" val="0"/>
                  </a:ext>
                </a:extLst>
              </a:blip>
              <a:srcRect/>
              <a:stretch>
                <a:fillRect/>
              </a:stretch>
            </p:blipFill>
            <p:spPr bwMode="auto">
              <a:xfrm>
                <a:off x="301809" y="1795053"/>
                <a:ext cx="1177317" cy="693658"/>
              </a:xfrm>
              <a:prstGeom prst="rect">
                <a:avLst/>
              </a:prstGeom>
              <a:ln>
                <a:noFill/>
              </a:ln>
              <a:effectLst>
                <a:outerShdw blurRad="292100" dist="139700" dir="2700000" algn="tl" rotWithShape="0">
                  <a:srgbClr val="333333">
                    <a:alpha val="65000"/>
                  </a:srgbClr>
                </a:outerShdw>
              </a:effectLst>
            </p:spPr>
          </p:pic>
        </p:grpSp>
        <p:grpSp>
          <p:nvGrpSpPr>
            <p:cNvPr id="1028" name="קבוצה 1027"/>
            <p:cNvGrpSpPr/>
            <p:nvPr/>
          </p:nvGrpSpPr>
          <p:grpSpPr>
            <a:xfrm>
              <a:off x="1763688" y="845038"/>
              <a:ext cx="2950482" cy="1928049"/>
              <a:chOff x="411757" y="4633387"/>
              <a:chExt cx="3330327" cy="2232175"/>
            </a:xfrm>
          </p:grpSpPr>
          <p:pic>
            <p:nvPicPr>
              <p:cNvPr id="30" name="תמונה 29"/>
              <p:cNvPicPr>
                <a:picLocks noChangeAspect="1"/>
              </p:cNvPicPr>
              <p:nvPr/>
            </p:nvPicPr>
            <p:blipFill rotWithShape="1">
              <a:blip r:embed="rId7">
                <a:extLst>
                  <a:ext uri="{28A0092B-C50C-407E-A947-70E740481C1C}">
                    <a14:useLocalDpi xmlns:a14="http://schemas.microsoft.com/office/drawing/2010/main" val="0"/>
                  </a:ext>
                </a:extLst>
              </a:blip>
              <a:srcRect l="9076" t="10008" r="7882" b="9652"/>
              <a:stretch/>
            </p:blipFill>
            <p:spPr>
              <a:xfrm>
                <a:off x="468521" y="4633387"/>
                <a:ext cx="3248145" cy="2199735"/>
              </a:xfrm>
              <a:prstGeom prst="rect">
                <a:avLst/>
              </a:prstGeom>
              <a:ln>
                <a:noFill/>
              </a:ln>
              <a:effectLst>
                <a:softEdge rad="112500"/>
              </a:effectLst>
            </p:spPr>
          </p:pic>
          <p:sp>
            <p:nvSpPr>
              <p:cNvPr id="1024" name="מלבן 1023"/>
              <p:cNvSpPr/>
              <p:nvPr/>
            </p:nvSpPr>
            <p:spPr>
              <a:xfrm>
                <a:off x="1614811" y="4635103"/>
                <a:ext cx="2127273" cy="1104606"/>
              </a:xfrm>
              <a:prstGeom prst="rect">
                <a:avLst/>
              </a:prstGeom>
              <a:noFill/>
            </p:spPr>
            <p:txBody>
              <a:bodyPr wrap="square" lIns="91440" tIns="45720" rIns="91440" bIns="45720">
                <a:spAutoFit/>
              </a:bodyPr>
              <a:lstStyle/>
              <a:p>
                <a:pPr algn="ctr" fontAlgn="auto">
                  <a:spcBef>
                    <a:spcPts val="0"/>
                  </a:spcBef>
                  <a:spcAft>
                    <a:spcPts val="0"/>
                  </a:spcAft>
                </a:pPr>
                <a:r>
                  <a:rPr lang="en-US" sz="28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35 Million USD</a:t>
                </a:r>
                <a:endParaRPr lang="he-IL" sz="2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p:txBody>
          </p:sp>
          <p:sp>
            <p:nvSpPr>
              <p:cNvPr id="36" name="מלבן 35"/>
              <p:cNvSpPr/>
              <p:nvPr/>
            </p:nvSpPr>
            <p:spPr>
              <a:xfrm>
                <a:off x="411757" y="5903486"/>
                <a:ext cx="1849690" cy="962076"/>
              </a:xfrm>
              <a:prstGeom prst="rect">
                <a:avLst/>
              </a:prstGeom>
              <a:noFill/>
            </p:spPr>
            <p:txBody>
              <a:bodyPr wrap="square" lIns="91440" tIns="45720" rIns="91440" bIns="45720">
                <a:spAutoFit/>
              </a:bodyPr>
              <a:lstStyle/>
              <a:p>
                <a:pPr algn="ctr" fontAlgn="auto">
                  <a:spcBef>
                    <a:spcPts val="0"/>
                  </a:spcBef>
                  <a:spcAft>
                    <a:spcPts val="0"/>
                  </a:spcAft>
                </a:pPr>
                <a:r>
                  <a:rPr lang="en-US"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rPr>
                  <a:t>Guinee's First Lady</a:t>
                </a:r>
                <a:endParaRPr lang="he-IL" sz="24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p:txBody>
          </p:sp>
        </p:grpSp>
      </p:grpSp>
      <p:pic>
        <p:nvPicPr>
          <p:cNvPr id="1030" name="תמונה 10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030" y="5545992"/>
            <a:ext cx="1569219" cy="1229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037" name="קבוצה 1036"/>
          <p:cNvGrpSpPr/>
          <p:nvPr/>
        </p:nvGrpSpPr>
        <p:grpSpPr>
          <a:xfrm>
            <a:off x="9" y="3452996"/>
            <a:ext cx="8414321" cy="1998058"/>
            <a:chOff x="-210958" y="3557355"/>
            <a:chExt cx="8414321" cy="1998058"/>
          </a:xfrm>
        </p:grpSpPr>
        <p:sp>
          <p:nvSpPr>
            <p:cNvPr id="26" name="מלבן מעוגל 25"/>
            <p:cNvSpPr/>
            <p:nvPr/>
          </p:nvSpPr>
          <p:spPr>
            <a:xfrm>
              <a:off x="6514872" y="3589225"/>
              <a:ext cx="1598699" cy="558767"/>
            </a:xfrm>
            <a:prstGeom prst="roundRect">
              <a:avLst/>
            </a:prstGeom>
            <a:solidFill>
              <a:schemeClr val="bg2">
                <a:lumMod val="50000"/>
              </a:schemeClr>
            </a:solidFill>
            <a:scene3d>
              <a:camera prst="orthographicFront"/>
              <a:lightRig rig="threePt" dir="t"/>
            </a:scene3d>
            <a:sp3d extrusionH="19050" contourW="19050">
              <a:bevelT w="260350" h="241300"/>
              <a:bevelB w="228600" h="247650"/>
            </a:sp3d>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ctr" fontAlgn="auto">
                <a:spcBef>
                  <a:spcPts val="0"/>
                </a:spcBef>
                <a:spcAft>
                  <a:spcPts val="0"/>
                </a:spcAft>
              </a:pPr>
              <a:r>
                <a:rPr lang="en-US" sz="2000" u="none" dirty="0" smtClean="0">
                  <a:solidFill>
                    <a:prstClr val="black"/>
                  </a:solidFill>
                </a:rPr>
                <a:t>TEVA</a:t>
              </a:r>
              <a:endParaRPr lang="he-IL" sz="2000" u="none" dirty="0">
                <a:solidFill>
                  <a:prstClr val="black"/>
                </a:solidFill>
              </a:endParaRPr>
            </a:p>
          </p:txBody>
        </p:sp>
        <p:grpSp>
          <p:nvGrpSpPr>
            <p:cNvPr id="10" name="קבוצה 9"/>
            <p:cNvGrpSpPr/>
            <p:nvPr/>
          </p:nvGrpSpPr>
          <p:grpSpPr>
            <a:xfrm>
              <a:off x="-210958" y="3557355"/>
              <a:ext cx="5123248" cy="1872208"/>
              <a:chOff x="468521" y="3492095"/>
              <a:chExt cx="5901144" cy="2067375"/>
            </a:xfrm>
          </p:grpSpPr>
          <p:grpSp>
            <p:nvGrpSpPr>
              <p:cNvPr id="6" name="קבוצה 5"/>
              <p:cNvGrpSpPr/>
              <p:nvPr/>
            </p:nvGrpSpPr>
            <p:grpSpPr>
              <a:xfrm>
                <a:off x="1043608" y="3492095"/>
                <a:ext cx="5326057" cy="1926919"/>
                <a:chOff x="1344234" y="3645024"/>
                <a:chExt cx="5326057" cy="1926919"/>
              </a:xfrm>
            </p:grpSpPr>
            <p:pic>
              <p:nvPicPr>
                <p:cNvPr id="2" name="תמונה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9912" y="3645024"/>
                  <a:ext cx="2890379" cy="1926919"/>
                </a:xfrm>
                <a:prstGeom prst="rect">
                  <a:avLst/>
                </a:prstGeom>
              </p:spPr>
            </p:pic>
            <p:pic>
              <p:nvPicPr>
                <p:cNvPr id="4" name="תמונה 3"/>
                <p:cNvPicPr>
                  <a:picLocks noChangeAspect="1"/>
                </p:cNvPicPr>
                <p:nvPr/>
              </p:nvPicPr>
              <p:blipFill rotWithShape="1">
                <a:blip r:embed="rId10">
                  <a:extLst>
                    <a:ext uri="{28A0092B-C50C-407E-A947-70E740481C1C}">
                      <a14:useLocalDpi xmlns:a14="http://schemas.microsoft.com/office/drawing/2010/main" val="0"/>
                    </a:ext>
                  </a:extLst>
                </a:blip>
                <a:srcRect l="12203" t="5289" r="11865" b="8313"/>
                <a:stretch/>
              </p:blipFill>
              <p:spPr>
                <a:xfrm>
                  <a:off x="1344234" y="3656785"/>
                  <a:ext cx="2435678" cy="1359203"/>
                </a:xfrm>
                <a:prstGeom prst="rect">
                  <a:avLst/>
                </a:prstGeom>
              </p:spPr>
            </p:pic>
          </p:grpSp>
          <p:pic>
            <p:nvPicPr>
              <p:cNvPr id="9" name="תמונה 8"/>
              <p:cNvPicPr>
                <a:picLocks noChangeAspect="1"/>
              </p:cNvPicPr>
              <p:nvPr/>
            </p:nvPicPr>
            <p:blipFill rotWithShape="1">
              <a:blip r:embed="rId11" cstate="print">
                <a:extLst>
                  <a:ext uri="{28A0092B-C50C-407E-A947-70E740481C1C}">
                    <a14:useLocalDpi xmlns:a14="http://schemas.microsoft.com/office/drawing/2010/main" val="0"/>
                  </a:ext>
                </a:extLst>
              </a:blip>
              <a:srcRect l="-24749" t="-9053" r="24749" b="28135"/>
              <a:stretch/>
            </p:blipFill>
            <p:spPr>
              <a:xfrm>
                <a:off x="468521" y="4480029"/>
                <a:ext cx="2021210" cy="1079441"/>
              </a:xfrm>
              <a:prstGeom prst="rect">
                <a:avLst/>
              </a:prstGeom>
              <a:ln>
                <a:noFill/>
              </a:ln>
              <a:effectLst>
                <a:softEdge rad="112500"/>
              </a:effectLst>
            </p:spPr>
          </p:pic>
        </p:grpSp>
        <p:grpSp>
          <p:nvGrpSpPr>
            <p:cNvPr id="1034" name="קבוצה 1033"/>
            <p:cNvGrpSpPr/>
            <p:nvPr/>
          </p:nvGrpSpPr>
          <p:grpSpPr>
            <a:xfrm>
              <a:off x="5077648" y="4042379"/>
              <a:ext cx="3125715" cy="1513034"/>
              <a:chOff x="5199448" y="4333487"/>
              <a:chExt cx="3125715" cy="1513034"/>
            </a:xfrm>
          </p:grpSpPr>
          <p:pic>
            <p:nvPicPr>
              <p:cNvPr id="41" name="תמונה 40"/>
              <p:cNvPicPr>
                <a:picLocks noChangeAspect="1"/>
              </p:cNvPicPr>
              <p:nvPr/>
            </p:nvPicPr>
            <p:blipFill rotWithShape="1">
              <a:blip r:embed="rId7">
                <a:extLst>
                  <a:ext uri="{28A0092B-C50C-407E-A947-70E740481C1C}">
                    <a14:useLocalDpi xmlns:a14="http://schemas.microsoft.com/office/drawing/2010/main" val="0"/>
                  </a:ext>
                </a:extLst>
              </a:blip>
              <a:srcRect l="9076" t="10008" r="7882" b="9652"/>
              <a:stretch/>
            </p:blipFill>
            <p:spPr>
              <a:xfrm>
                <a:off x="5750061" y="4333487"/>
                <a:ext cx="2291553" cy="1513034"/>
              </a:xfrm>
              <a:prstGeom prst="rect">
                <a:avLst/>
              </a:prstGeom>
              <a:ln>
                <a:noFill/>
              </a:ln>
              <a:effectLst>
                <a:softEdge rad="112500"/>
              </a:effectLst>
            </p:spPr>
          </p:pic>
          <p:sp>
            <p:nvSpPr>
              <p:cNvPr id="1032" name="מלבן 1031"/>
              <p:cNvSpPr/>
              <p:nvPr/>
            </p:nvSpPr>
            <p:spPr>
              <a:xfrm>
                <a:off x="6641690" y="4333487"/>
                <a:ext cx="1683473" cy="954107"/>
              </a:xfrm>
              <a:prstGeom prst="rect">
                <a:avLst/>
              </a:prstGeom>
            </p:spPr>
            <p:txBody>
              <a:bodyPr wrap="none">
                <a:spAutoFit/>
              </a:bodyPr>
              <a:lstStyle/>
              <a:p>
                <a:pPr algn="ctr" fontAlgn="auto">
                  <a:spcBef>
                    <a:spcPts val="0"/>
                  </a:spcBef>
                  <a:spcAft>
                    <a:spcPts val="0"/>
                  </a:spcAft>
                </a:pPr>
                <a:r>
                  <a:rPr lang="en-US" sz="28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65 Million</a:t>
                </a:r>
              </a:p>
              <a:p>
                <a:pPr algn="ctr" fontAlgn="auto">
                  <a:spcBef>
                    <a:spcPts val="0"/>
                  </a:spcBef>
                  <a:spcAft>
                    <a:spcPts val="0"/>
                  </a:spcAft>
                </a:pPr>
                <a:r>
                  <a:rPr lang="en-US" sz="28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 </a:t>
                </a:r>
                <a:r>
                  <a:rPr lang="en-US" sz="2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rPr>
                  <a:t>USD</a:t>
                </a:r>
                <a:endParaRPr lang="he-IL" sz="28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p:txBody>
          </p:sp>
          <p:sp>
            <p:nvSpPr>
              <p:cNvPr id="44" name="מלבן 43"/>
              <p:cNvSpPr/>
              <p:nvPr/>
            </p:nvSpPr>
            <p:spPr>
              <a:xfrm>
                <a:off x="5199448" y="4606724"/>
                <a:ext cx="1467433" cy="1200329"/>
              </a:xfrm>
              <a:prstGeom prst="rect">
                <a:avLst/>
              </a:prstGeom>
              <a:noFill/>
            </p:spPr>
            <p:txBody>
              <a:bodyPr wrap="square" lIns="91440" tIns="45720" rIns="91440" bIns="45720">
                <a:spAutoFit/>
              </a:bodyPr>
              <a:lstStyle/>
              <a:p>
                <a:pPr algn="ctr" fontAlgn="auto">
                  <a:spcBef>
                    <a:spcPts val="0"/>
                  </a:spcBef>
                  <a:spcAft>
                    <a:spcPts val="0"/>
                  </a:spcAft>
                </a:pPr>
                <a:r>
                  <a:rPr lang="en-US"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rPr>
                  <a:t>Russia</a:t>
                </a:r>
                <a:endParaRPr lang="he-IL"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a:p>
                <a:pPr algn="ctr" fontAlgn="auto">
                  <a:spcBef>
                    <a:spcPts val="0"/>
                  </a:spcBef>
                  <a:spcAft>
                    <a:spcPts val="0"/>
                  </a:spcAft>
                </a:pPr>
                <a:r>
                  <a:rPr lang="en-US"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rPr>
                  <a:t>Ukraine</a:t>
                </a:r>
                <a:endParaRPr lang="he-IL"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a:p>
                <a:pPr algn="ctr" fontAlgn="auto">
                  <a:spcBef>
                    <a:spcPts val="0"/>
                  </a:spcBef>
                  <a:spcAft>
                    <a:spcPts val="0"/>
                  </a:spcAft>
                </a:pPr>
                <a:r>
                  <a:rPr lang="en-US" sz="24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rPr>
                  <a:t>Mexico</a:t>
                </a:r>
                <a:endParaRPr lang="he-IL" sz="24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a:cs typeface="Arial"/>
                </a:endParaRPr>
              </a:p>
            </p:txBody>
          </p:sp>
        </p:grpSp>
      </p:grpSp>
      <p:cxnSp>
        <p:nvCxnSpPr>
          <p:cNvPr id="7" name="מחבר ישר 6"/>
          <p:cNvCxnSpPr/>
          <p:nvPr/>
        </p:nvCxnSpPr>
        <p:spPr>
          <a:xfrm>
            <a:off x="35497" y="3356992"/>
            <a:ext cx="8496944"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8" name="תמונה 7"/>
          <p:cNvPicPr>
            <a:picLocks noChangeAspect="1"/>
          </p:cNvPicPr>
          <p:nvPr/>
        </p:nvPicPr>
        <p:blipFill rotWithShape="1">
          <a:blip r:embed="rId12">
            <a:extLst>
              <a:ext uri="{28A0092B-C50C-407E-A947-70E740481C1C}">
                <a14:useLocalDpi xmlns:a14="http://schemas.microsoft.com/office/drawing/2010/main" val="0"/>
              </a:ext>
            </a:extLst>
          </a:blip>
          <a:srcRect t="15946" b="17261"/>
          <a:stretch/>
        </p:blipFill>
        <p:spPr>
          <a:xfrm>
            <a:off x="2464685" y="5696865"/>
            <a:ext cx="3009900" cy="1017917"/>
          </a:xfrm>
          <a:prstGeom prst="rect">
            <a:avLst/>
          </a:prstGeom>
          <a:ln>
            <a:noFill/>
          </a:ln>
          <a:effectLst>
            <a:softEdge rad="112500"/>
          </a:effectLst>
        </p:spPr>
      </p:pic>
      <p:pic>
        <p:nvPicPr>
          <p:cNvPr id="31" name="תמונה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35098" y="113940"/>
            <a:ext cx="3033008" cy="772468"/>
          </a:xfrm>
          <a:prstGeom prst="rect">
            <a:avLst/>
          </a:prstGeom>
        </p:spPr>
      </p:pic>
      <p:pic>
        <p:nvPicPr>
          <p:cNvPr id="32" name="תמונה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spTree>
    <p:extLst>
      <p:ext uri="{BB962C8B-B14F-4D97-AF65-F5344CB8AC3E}">
        <p14:creationId xmlns:p14="http://schemas.microsoft.com/office/powerpoint/2010/main" val="91686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1000"/>
                                        <p:tgtEl>
                                          <p:spTgt spid="1036"/>
                                        </p:tgtEl>
                                      </p:cBhvr>
                                    </p:animEffect>
                                    <p:anim calcmode="lin" valueType="num">
                                      <p:cBhvr>
                                        <p:cTn id="8" dur="1000" fill="hold"/>
                                        <p:tgtEl>
                                          <p:spTgt spid="1036"/>
                                        </p:tgtEl>
                                        <p:attrNameLst>
                                          <p:attrName>ppt_x</p:attrName>
                                        </p:attrNameLst>
                                      </p:cBhvr>
                                      <p:tavLst>
                                        <p:tav tm="0">
                                          <p:val>
                                            <p:strVal val="#ppt_x"/>
                                          </p:val>
                                        </p:tav>
                                        <p:tav tm="100000">
                                          <p:val>
                                            <p:strVal val="#ppt_x"/>
                                          </p:val>
                                        </p:tav>
                                      </p:tavLst>
                                    </p:anim>
                                    <p:anim calcmode="lin" valueType="num">
                                      <p:cBhvr>
                                        <p:cTn id="9" dur="1000" fill="hold"/>
                                        <p:tgtEl>
                                          <p:spTgt spid="103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000"/>
                                  </p:stCondLst>
                                  <p:childTnLst>
                                    <p:set>
                                      <p:cBhvr>
                                        <p:cTn id="12" dur="1" fill="hold">
                                          <p:stCondLst>
                                            <p:cond delay="0"/>
                                          </p:stCondLst>
                                        </p:cTn>
                                        <p:tgtEl>
                                          <p:spTgt spid="1037"/>
                                        </p:tgtEl>
                                        <p:attrNameLst>
                                          <p:attrName>style.visibility</p:attrName>
                                        </p:attrNameLst>
                                      </p:cBhvr>
                                      <p:to>
                                        <p:strVal val="visible"/>
                                      </p:to>
                                    </p:set>
                                    <p:animEffect transition="in" filter="fade">
                                      <p:cBhvr>
                                        <p:cTn id="13" dur="1000"/>
                                        <p:tgtEl>
                                          <p:spTgt spid="1037"/>
                                        </p:tgtEl>
                                      </p:cBhvr>
                                    </p:animEffect>
                                    <p:anim calcmode="lin" valueType="num">
                                      <p:cBhvr>
                                        <p:cTn id="14" dur="1000" fill="hold"/>
                                        <p:tgtEl>
                                          <p:spTgt spid="1037"/>
                                        </p:tgtEl>
                                        <p:attrNameLst>
                                          <p:attrName>ppt_x</p:attrName>
                                        </p:attrNameLst>
                                      </p:cBhvr>
                                      <p:tavLst>
                                        <p:tav tm="0">
                                          <p:val>
                                            <p:strVal val="#ppt_x"/>
                                          </p:val>
                                        </p:tav>
                                        <p:tav tm="100000">
                                          <p:val>
                                            <p:strVal val="#ppt_x"/>
                                          </p:val>
                                        </p:tav>
                                      </p:tavLst>
                                    </p:anim>
                                    <p:anim calcmode="lin" valueType="num">
                                      <p:cBhvr>
                                        <p:cTn id="15" dur="1000" fill="hold"/>
                                        <p:tgtEl>
                                          <p:spTgt spid="1037"/>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5"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000"/>
                                        <p:tgtEl>
                                          <p:spTgt spid="27"/>
                                        </p:tgtEl>
                                      </p:cBhvr>
                                    </p:animEffect>
                                    <p:anim calcmode="lin" valueType="num">
                                      <p:cBhvr>
                                        <p:cTn id="20" dur="2000" fill="hold"/>
                                        <p:tgtEl>
                                          <p:spTgt spid="27"/>
                                        </p:tgtEl>
                                        <p:attrNameLst>
                                          <p:attrName>ppt_w</p:attrName>
                                        </p:attrNameLst>
                                      </p:cBhvr>
                                      <p:tavLst>
                                        <p:tav tm="0" fmla="#ppt_w*sin(2.5*pi*$)">
                                          <p:val>
                                            <p:fltVal val="0"/>
                                          </p:val>
                                        </p:tav>
                                        <p:tav tm="100000">
                                          <p:val>
                                            <p:fltVal val="1"/>
                                          </p:val>
                                        </p:tav>
                                      </p:tavLst>
                                    </p:anim>
                                    <p:anim calcmode="lin" valueType="num">
                                      <p:cBhvr>
                                        <p:cTn id="21" dur="2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cxnSp>
        <p:nvCxnSpPr>
          <p:cNvPr id="117" name="מחבר ישר 116"/>
          <p:cNvCxnSpPr/>
          <p:nvPr/>
        </p:nvCxnSpPr>
        <p:spPr>
          <a:xfrm>
            <a:off x="8105005" y="3199214"/>
            <a:ext cx="0" cy="24335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מחבר ישר 104"/>
          <p:cNvCxnSpPr/>
          <p:nvPr/>
        </p:nvCxnSpPr>
        <p:spPr>
          <a:xfrm>
            <a:off x="506013" y="3387168"/>
            <a:ext cx="0" cy="174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מחבר ישר 60"/>
          <p:cNvCxnSpPr/>
          <p:nvPr/>
        </p:nvCxnSpPr>
        <p:spPr>
          <a:xfrm>
            <a:off x="6079781" y="3188995"/>
            <a:ext cx="0" cy="24335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מחבר ישר 67"/>
          <p:cNvCxnSpPr/>
          <p:nvPr/>
        </p:nvCxnSpPr>
        <p:spPr>
          <a:xfrm>
            <a:off x="4999661" y="3237023"/>
            <a:ext cx="0" cy="2403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מחבר ישר 84"/>
          <p:cNvCxnSpPr/>
          <p:nvPr/>
        </p:nvCxnSpPr>
        <p:spPr>
          <a:xfrm>
            <a:off x="3838759" y="3221494"/>
            <a:ext cx="0" cy="19067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מחבר ישר 100"/>
          <p:cNvCxnSpPr/>
          <p:nvPr/>
        </p:nvCxnSpPr>
        <p:spPr>
          <a:xfrm>
            <a:off x="2774269" y="3394825"/>
            <a:ext cx="0" cy="174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מחבר ישר 111"/>
          <p:cNvCxnSpPr/>
          <p:nvPr/>
        </p:nvCxnSpPr>
        <p:spPr>
          <a:xfrm>
            <a:off x="1631138" y="3368993"/>
            <a:ext cx="0" cy="1741080"/>
          </a:xfrm>
          <a:prstGeom prst="line">
            <a:avLst/>
          </a:prstGeom>
        </p:spPr>
        <p:style>
          <a:lnRef idx="1">
            <a:schemeClr val="accent1"/>
          </a:lnRef>
          <a:fillRef idx="0">
            <a:schemeClr val="accent1"/>
          </a:fillRef>
          <a:effectRef idx="0">
            <a:schemeClr val="accent1"/>
          </a:effectRef>
          <a:fontRef idx="minor">
            <a:schemeClr val="tx1"/>
          </a:fontRef>
        </p:style>
      </p:cxnSp>
      <p:sp>
        <p:nvSpPr>
          <p:cNvPr id="92" name="מלבן 91"/>
          <p:cNvSpPr/>
          <p:nvPr/>
        </p:nvSpPr>
        <p:spPr>
          <a:xfrm>
            <a:off x="503548" y="3697715"/>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02" name="מלבן 101"/>
          <p:cNvSpPr/>
          <p:nvPr/>
        </p:nvSpPr>
        <p:spPr>
          <a:xfrm>
            <a:off x="503548" y="4204356"/>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03" name="מלבן 102"/>
          <p:cNvSpPr/>
          <p:nvPr/>
        </p:nvSpPr>
        <p:spPr>
          <a:xfrm>
            <a:off x="506014" y="4710955"/>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04" name="מלבן 103"/>
          <p:cNvSpPr/>
          <p:nvPr/>
        </p:nvSpPr>
        <p:spPr>
          <a:xfrm>
            <a:off x="431541" y="3739640"/>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Investigation Branch</a:t>
            </a:r>
            <a:endParaRPr lang="he-IL" sz="1100" dirty="0">
              <a:solidFill>
                <a:prstClr val="white"/>
              </a:solidFill>
              <a:latin typeface="David" panose="020E0502060401010101" pitchFamily="34" charset="-79"/>
              <a:cs typeface="David" panose="020E0502060401010101" pitchFamily="34" charset="-79"/>
            </a:endParaRPr>
          </a:p>
        </p:txBody>
      </p:sp>
      <p:sp>
        <p:nvSpPr>
          <p:cNvPr id="76" name="מלבן 75"/>
          <p:cNvSpPr/>
          <p:nvPr/>
        </p:nvSpPr>
        <p:spPr>
          <a:xfrm>
            <a:off x="6084169" y="3717039"/>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77" name="מלבן 76"/>
          <p:cNvSpPr/>
          <p:nvPr/>
        </p:nvSpPr>
        <p:spPr>
          <a:xfrm>
            <a:off x="6084169" y="4223676"/>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78" name="מלבן 77"/>
          <p:cNvSpPr/>
          <p:nvPr/>
        </p:nvSpPr>
        <p:spPr>
          <a:xfrm>
            <a:off x="6084169" y="4730275"/>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5" name="כותרת 3"/>
          <p:cNvSpPr txBox="1">
            <a:spLocks/>
          </p:cNvSpPr>
          <p:nvPr/>
        </p:nvSpPr>
        <p:spPr>
          <a:xfrm>
            <a:off x="0" y="452691"/>
            <a:ext cx="9144000" cy="646323"/>
          </a:xfrm>
          <a:prstGeom prst="rect">
            <a:avLst/>
          </a:prstGeom>
        </p:spPr>
        <p:txBody>
          <a:bodyPr wrap="square" lIns="91432" tIns="45716" rIns="91432" bIns="45716">
            <a:spAutoFit/>
          </a:bodyPr>
          <a:lstStyle>
            <a:defPPr>
              <a:defRPr lang="he-IL"/>
            </a:defPPr>
            <a:lvl1pPr>
              <a:defRPr sz="4400">
                <a:solidFill>
                  <a:schemeClr val="bg1"/>
                </a:solidFill>
                <a:latin typeface="Levenim MT" panose="02010502060101010101" pitchFamily="2" charset="-79"/>
                <a:cs typeface="Levenim MT" panose="02010502060101010101" pitchFamily="2" charset="-79"/>
              </a:defRPr>
            </a:lvl1pPr>
          </a:lstStyle>
          <a:p>
            <a:pPr algn="ctr" defTabSz="914310" rtl="0"/>
            <a:r>
              <a:rPr lang="en-US" sz="3600" dirty="0" smtClean="0">
                <a:solidFill>
                  <a:prstClr val="white"/>
                </a:solidFill>
                <a:latin typeface="David" panose="020E0502060401010101" pitchFamily="34" charset="-79"/>
                <a:cs typeface="David" panose="020E0502060401010101" pitchFamily="34" charset="-79"/>
              </a:rPr>
              <a:t>LAHAV 433 Structure</a:t>
            </a:r>
            <a:endParaRPr lang="he-IL" sz="3600" dirty="0">
              <a:solidFill>
                <a:prstClr val="white"/>
              </a:solidFill>
              <a:latin typeface="David" panose="020E0502060401010101" pitchFamily="34" charset="-79"/>
              <a:cs typeface="David" panose="020E0502060401010101" pitchFamily="34" charset="-79"/>
            </a:endParaRPr>
          </a:p>
        </p:txBody>
      </p:sp>
      <p:sp>
        <p:nvSpPr>
          <p:cNvPr id="7" name="מלבן 6"/>
          <p:cNvSpPr/>
          <p:nvPr/>
        </p:nvSpPr>
        <p:spPr>
          <a:xfrm>
            <a:off x="3176847" y="1308078"/>
            <a:ext cx="2520280" cy="584773"/>
          </a:xfrm>
          <a:prstGeom prst="rect">
            <a:avLst/>
          </a:prstGeom>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8" name="מלבן 7"/>
          <p:cNvSpPr/>
          <p:nvPr/>
        </p:nvSpPr>
        <p:spPr>
          <a:xfrm>
            <a:off x="3562396" y="1425108"/>
            <a:ext cx="1749181" cy="369324"/>
          </a:xfrm>
          <a:prstGeom prst="rect">
            <a:avLst/>
          </a:prstGeom>
        </p:spPr>
        <p:txBody>
          <a:bodyPr wrap="none" lIns="91432" tIns="45716" rIns="91432" bIns="45716">
            <a:spAutoFit/>
          </a:bodyPr>
          <a:lstStyle/>
          <a:p>
            <a:pPr algn="l" defTabSz="913590" rtl="0"/>
            <a:r>
              <a:rPr lang="en-US" dirty="0" err="1" smtClean="0">
                <a:solidFill>
                  <a:prstClr val="white"/>
                </a:solidFill>
                <a:latin typeface="David" panose="020E0502060401010101" pitchFamily="34" charset="-79"/>
                <a:cs typeface="David" panose="020E0502060401010101" pitchFamily="34" charset="-79"/>
              </a:rPr>
              <a:t>Lahav</a:t>
            </a:r>
            <a:r>
              <a:rPr lang="en-US" dirty="0" smtClean="0">
                <a:solidFill>
                  <a:prstClr val="white"/>
                </a:solidFill>
                <a:latin typeface="David" panose="020E0502060401010101" pitchFamily="34" charset="-79"/>
                <a:cs typeface="David" panose="020E0502060401010101" pitchFamily="34" charset="-79"/>
              </a:rPr>
              <a:t> Director</a:t>
            </a:r>
            <a:endParaRPr lang="he-IL" dirty="0">
              <a:solidFill>
                <a:prstClr val="white"/>
              </a:solidFill>
              <a:latin typeface="David" panose="020E0502060401010101" pitchFamily="34" charset="-79"/>
              <a:cs typeface="David" panose="020E0502060401010101" pitchFamily="34" charset="-79"/>
            </a:endParaRPr>
          </a:p>
        </p:txBody>
      </p:sp>
      <p:cxnSp>
        <p:nvCxnSpPr>
          <p:cNvPr id="9" name="מחבר ישר 8"/>
          <p:cNvCxnSpPr/>
          <p:nvPr/>
        </p:nvCxnSpPr>
        <p:spPr>
          <a:xfrm>
            <a:off x="4140554" y="1892851"/>
            <a:ext cx="0" cy="960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מחבר ישר 9"/>
          <p:cNvCxnSpPr/>
          <p:nvPr/>
        </p:nvCxnSpPr>
        <p:spPr>
          <a:xfrm flipH="1">
            <a:off x="4136558" y="2210411"/>
            <a:ext cx="42876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מלבן 10"/>
          <p:cNvSpPr/>
          <p:nvPr/>
        </p:nvSpPr>
        <p:spPr>
          <a:xfrm>
            <a:off x="2309307" y="2094232"/>
            <a:ext cx="1402000" cy="465343"/>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2" name="מלבן 11"/>
          <p:cNvSpPr/>
          <p:nvPr/>
        </p:nvSpPr>
        <p:spPr>
          <a:xfrm>
            <a:off x="4505840" y="2060175"/>
            <a:ext cx="1364544" cy="40918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Lst>
            <a:path path="circle">
              <a:fillToRect l="50000" t="50000" r="50000" b="50000"/>
            </a:path>
            <a:tileRect/>
          </a:gra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3" name="מלבן 12"/>
          <p:cNvSpPr/>
          <p:nvPr/>
        </p:nvSpPr>
        <p:spPr>
          <a:xfrm>
            <a:off x="4716016" y="2159604"/>
            <a:ext cx="829880" cy="276991"/>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Staff</a:t>
            </a:r>
            <a:endParaRPr lang="he-IL" sz="1200" dirty="0">
              <a:solidFill>
                <a:prstClr val="white"/>
              </a:solidFill>
              <a:latin typeface="David" panose="020E0502060401010101" pitchFamily="34" charset="-79"/>
              <a:cs typeface="David" panose="020E0502060401010101" pitchFamily="34" charset="-79"/>
            </a:endParaRPr>
          </a:p>
        </p:txBody>
      </p:sp>
      <p:sp>
        <p:nvSpPr>
          <p:cNvPr id="14" name="מלבן 13"/>
          <p:cNvSpPr/>
          <p:nvPr/>
        </p:nvSpPr>
        <p:spPr>
          <a:xfrm>
            <a:off x="2399397" y="2080293"/>
            <a:ext cx="1221820" cy="461657"/>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Deputy Director</a:t>
            </a:r>
            <a:endParaRPr lang="he-IL" sz="1200" dirty="0">
              <a:solidFill>
                <a:prstClr val="white"/>
              </a:solidFill>
              <a:latin typeface="David" panose="020E0502060401010101" pitchFamily="34" charset="-79"/>
              <a:cs typeface="David" panose="020E0502060401010101" pitchFamily="34" charset="-79"/>
            </a:endParaRPr>
          </a:p>
        </p:txBody>
      </p:sp>
      <p:cxnSp>
        <p:nvCxnSpPr>
          <p:cNvPr id="15" name="מחבר ישר 14"/>
          <p:cNvCxnSpPr/>
          <p:nvPr/>
        </p:nvCxnSpPr>
        <p:spPr>
          <a:xfrm flipH="1">
            <a:off x="3707782" y="2210411"/>
            <a:ext cx="4287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מחבר ישר 15"/>
          <p:cNvCxnSpPr/>
          <p:nvPr/>
        </p:nvCxnSpPr>
        <p:spPr>
          <a:xfrm flipH="1">
            <a:off x="755589" y="2852936"/>
            <a:ext cx="77048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מלבן 18"/>
          <p:cNvSpPr/>
          <p:nvPr/>
        </p:nvSpPr>
        <p:spPr>
          <a:xfrm>
            <a:off x="8067025" y="3071267"/>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20" name="מלבן 19"/>
          <p:cNvSpPr/>
          <p:nvPr/>
        </p:nvSpPr>
        <p:spPr>
          <a:xfrm>
            <a:off x="8037389" y="3068984"/>
            <a:ext cx="975987" cy="276991"/>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Cyber</a:t>
            </a:r>
            <a:endParaRPr lang="he-IL" sz="1200" dirty="0">
              <a:solidFill>
                <a:prstClr val="white"/>
              </a:solidFill>
              <a:latin typeface="David" panose="020E0502060401010101" pitchFamily="34" charset="-79"/>
              <a:cs typeface="David" panose="020E0502060401010101" pitchFamily="34" charset="-79"/>
            </a:endParaRPr>
          </a:p>
        </p:txBody>
      </p:sp>
      <p:cxnSp>
        <p:nvCxnSpPr>
          <p:cNvPr id="21" name="מחבר ישר 20"/>
          <p:cNvCxnSpPr/>
          <p:nvPr/>
        </p:nvCxnSpPr>
        <p:spPr>
          <a:xfrm>
            <a:off x="8470947"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23" name="מלבן 22"/>
          <p:cNvSpPr/>
          <p:nvPr/>
        </p:nvSpPr>
        <p:spPr>
          <a:xfrm>
            <a:off x="6994952" y="3071236"/>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24" name="מלבן 23"/>
          <p:cNvSpPr/>
          <p:nvPr/>
        </p:nvSpPr>
        <p:spPr>
          <a:xfrm>
            <a:off x="7095121" y="3093014"/>
            <a:ext cx="721626" cy="276991"/>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Unit 33</a:t>
            </a:r>
            <a:endParaRPr lang="he-IL" sz="1200" dirty="0">
              <a:solidFill>
                <a:prstClr val="white"/>
              </a:solidFill>
              <a:latin typeface="David" panose="020E0502060401010101" pitchFamily="34" charset="-79"/>
              <a:cs typeface="David" panose="020E0502060401010101" pitchFamily="34" charset="-79"/>
            </a:endParaRPr>
          </a:p>
        </p:txBody>
      </p:sp>
      <p:cxnSp>
        <p:nvCxnSpPr>
          <p:cNvPr id="25" name="מחבר ישר 24"/>
          <p:cNvCxnSpPr/>
          <p:nvPr/>
        </p:nvCxnSpPr>
        <p:spPr>
          <a:xfrm>
            <a:off x="7398055"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26" name="מלבן 25"/>
          <p:cNvSpPr/>
          <p:nvPr/>
        </p:nvSpPr>
        <p:spPr>
          <a:xfrm>
            <a:off x="5896887" y="3092033"/>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27" name="מלבן 26"/>
          <p:cNvSpPr/>
          <p:nvPr/>
        </p:nvSpPr>
        <p:spPr>
          <a:xfrm>
            <a:off x="5877178" y="3088200"/>
            <a:ext cx="1046585" cy="276991"/>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MAOR Unit</a:t>
            </a:r>
            <a:endParaRPr lang="he-IL" sz="1200" dirty="0">
              <a:solidFill>
                <a:prstClr val="white"/>
              </a:solidFill>
              <a:latin typeface="David" panose="020E0502060401010101" pitchFamily="34" charset="-79"/>
              <a:cs typeface="David" panose="020E0502060401010101" pitchFamily="34" charset="-79"/>
            </a:endParaRPr>
          </a:p>
        </p:txBody>
      </p:sp>
      <p:cxnSp>
        <p:nvCxnSpPr>
          <p:cNvPr id="28" name="מחבר ישר 27"/>
          <p:cNvCxnSpPr/>
          <p:nvPr/>
        </p:nvCxnSpPr>
        <p:spPr>
          <a:xfrm>
            <a:off x="6315094" y="2848163"/>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29" name="מלבן 28"/>
          <p:cNvSpPr/>
          <p:nvPr/>
        </p:nvSpPr>
        <p:spPr>
          <a:xfrm>
            <a:off x="4800637" y="3091174"/>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30" name="מלבן 29"/>
          <p:cNvSpPr/>
          <p:nvPr/>
        </p:nvSpPr>
        <p:spPr>
          <a:xfrm>
            <a:off x="4784846" y="3092828"/>
            <a:ext cx="1000885" cy="400101"/>
          </a:xfrm>
          <a:prstGeom prst="rect">
            <a:avLst/>
          </a:prstGeom>
        </p:spPr>
        <p:txBody>
          <a:bodyPr wrap="square" lIns="91432" tIns="45716" rIns="91432" bIns="45716">
            <a:spAutoFit/>
          </a:bodyPr>
          <a:lstStyle/>
          <a:p>
            <a:pPr algn="ctr" defTabSz="913590" rtl="0"/>
            <a:r>
              <a:rPr lang="en-US" sz="1000" dirty="0" smtClean="0">
                <a:solidFill>
                  <a:prstClr val="white"/>
                </a:solidFill>
                <a:latin typeface="David" panose="020E0502060401010101" pitchFamily="34" charset="-79"/>
                <a:cs typeface="David" panose="020E0502060401010101" pitchFamily="34" charset="-79"/>
              </a:rPr>
              <a:t>Investigation &amp; Intel Branch</a:t>
            </a:r>
            <a:endParaRPr lang="he-IL" sz="1000" dirty="0">
              <a:solidFill>
                <a:prstClr val="white"/>
              </a:solidFill>
              <a:latin typeface="David" panose="020E0502060401010101" pitchFamily="34" charset="-79"/>
              <a:cs typeface="David" panose="020E0502060401010101" pitchFamily="34" charset="-79"/>
            </a:endParaRPr>
          </a:p>
        </p:txBody>
      </p:sp>
      <p:cxnSp>
        <p:nvCxnSpPr>
          <p:cNvPr id="31" name="מחבר ישר 30"/>
          <p:cNvCxnSpPr/>
          <p:nvPr/>
        </p:nvCxnSpPr>
        <p:spPr>
          <a:xfrm>
            <a:off x="5242202" y="2848163"/>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32" name="מלבן 31"/>
          <p:cNvSpPr/>
          <p:nvPr/>
        </p:nvSpPr>
        <p:spPr>
          <a:xfrm>
            <a:off x="3707905" y="3068960"/>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33" name="מלבן 32"/>
          <p:cNvSpPr/>
          <p:nvPr/>
        </p:nvSpPr>
        <p:spPr>
          <a:xfrm>
            <a:off x="3707948" y="3093018"/>
            <a:ext cx="1000885" cy="461657"/>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ETGAR – Car Thieves</a:t>
            </a:r>
            <a:endParaRPr lang="he-IL" sz="1200" dirty="0">
              <a:solidFill>
                <a:prstClr val="white"/>
              </a:solidFill>
              <a:latin typeface="David" panose="020E0502060401010101" pitchFamily="34" charset="-79"/>
              <a:cs typeface="David" panose="020E0502060401010101" pitchFamily="34" charset="-79"/>
            </a:endParaRPr>
          </a:p>
        </p:txBody>
      </p:sp>
      <p:cxnSp>
        <p:nvCxnSpPr>
          <p:cNvPr id="34" name="מחבר ישר 33"/>
          <p:cNvCxnSpPr/>
          <p:nvPr/>
        </p:nvCxnSpPr>
        <p:spPr>
          <a:xfrm>
            <a:off x="4150468"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35" name="מלבן 34"/>
          <p:cNvSpPr/>
          <p:nvPr/>
        </p:nvSpPr>
        <p:spPr>
          <a:xfrm>
            <a:off x="2635012" y="3068960"/>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36" name="מלבן 35"/>
          <p:cNvSpPr/>
          <p:nvPr/>
        </p:nvSpPr>
        <p:spPr>
          <a:xfrm>
            <a:off x="2635011" y="3068916"/>
            <a:ext cx="1000885" cy="461657"/>
          </a:xfrm>
          <a:prstGeom prst="rect">
            <a:avLst/>
          </a:prstGeom>
        </p:spPr>
        <p:txBody>
          <a:bodyPr wrap="square" lIns="91432" tIns="45716" rIns="91432" bIns="45716">
            <a:spAutoFit/>
          </a:bodyPr>
          <a:lstStyle/>
          <a:p>
            <a:pPr algn="ctr" defTabSz="913590" rtl="0"/>
            <a:r>
              <a:rPr lang="en-US" sz="1200" dirty="0" smtClean="0">
                <a:solidFill>
                  <a:prstClr val="white"/>
                </a:solidFill>
                <a:latin typeface="David" panose="020E0502060401010101" pitchFamily="34" charset="-79"/>
                <a:cs typeface="David" panose="020E0502060401010101" pitchFamily="34" charset="-79"/>
              </a:rPr>
              <a:t>Economic Crime Unit</a:t>
            </a:r>
            <a:endParaRPr lang="he-IL" sz="1200" dirty="0">
              <a:solidFill>
                <a:prstClr val="white"/>
              </a:solidFill>
              <a:latin typeface="David" panose="020E0502060401010101" pitchFamily="34" charset="-79"/>
              <a:cs typeface="David" panose="020E0502060401010101" pitchFamily="34" charset="-79"/>
            </a:endParaRPr>
          </a:p>
        </p:txBody>
      </p:sp>
      <p:cxnSp>
        <p:nvCxnSpPr>
          <p:cNvPr id="37" name="מחבר ישר 36"/>
          <p:cNvCxnSpPr/>
          <p:nvPr/>
        </p:nvCxnSpPr>
        <p:spPr>
          <a:xfrm>
            <a:off x="3077575"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38" name="מלבן 37"/>
          <p:cNvSpPr/>
          <p:nvPr/>
        </p:nvSpPr>
        <p:spPr>
          <a:xfrm>
            <a:off x="1468429" y="3045003"/>
            <a:ext cx="1080120"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r>
              <a:rPr lang="en-US" sz="900" dirty="0">
                <a:solidFill>
                  <a:prstClr val="white"/>
                </a:solidFill>
                <a:latin typeface="David" panose="020E0502060401010101" pitchFamily="34" charset="-79"/>
                <a:cs typeface="David" panose="020E0502060401010101" pitchFamily="34" charset="-79"/>
              </a:rPr>
              <a:t>National Corruption Investigation Unit</a:t>
            </a:r>
            <a:endParaRPr lang="he-IL" sz="900" dirty="0">
              <a:solidFill>
                <a:prstClr val="white"/>
              </a:solidFill>
              <a:latin typeface="David" panose="020E0502060401010101" pitchFamily="34" charset="-79"/>
              <a:cs typeface="David" panose="020E0502060401010101" pitchFamily="34" charset="-79"/>
            </a:endParaRPr>
          </a:p>
        </p:txBody>
      </p:sp>
      <p:cxnSp>
        <p:nvCxnSpPr>
          <p:cNvPr id="40" name="מחבר ישר 39"/>
          <p:cNvCxnSpPr/>
          <p:nvPr/>
        </p:nvCxnSpPr>
        <p:spPr>
          <a:xfrm>
            <a:off x="1990228"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41" name="מלבן 40"/>
          <p:cNvSpPr/>
          <p:nvPr/>
        </p:nvSpPr>
        <p:spPr>
          <a:xfrm>
            <a:off x="395537" y="3045003"/>
            <a:ext cx="1000884" cy="465343"/>
          </a:xfrm>
          <a:prstGeom prst="rect">
            <a:avLst/>
          </a:prstGeom>
          <a:ln/>
        </p:spPr>
        <p:style>
          <a:lnRef idx="0">
            <a:schemeClr val="accent4"/>
          </a:lnRef>
          <a:fillRef idx="3">
            <a:schemeClr val="accent4"/>
          </a:fillRef>
          <a:effectRef idx="3">
            <a:schemeClr val="accent4"/>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42" name="מלבן 41"/>
          <p:cNvSpPr/>
          <p:nvPr/>
        </p:nvSpPr>
        <p:spPr>
          <a:xfrm>
            <a:off x="395550" y="3093018"/>
            <a:ext cx="1000885"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International Crime Unit</a:t>
            </a:r>
            <a:endParaRPr lang="he-IL" sz="1100" dirty="0">
              <a:solidFill>
                <a:prstClr val="white"/>
              </a:solidFill>
              <a:latin typeface="David" panose="020E0502060401010101" pitchFamily="34" charset="-79"/>
              <a:cs typeface="David" panose="020E0502060401010101" pitchFamily="34" charset="-79"/>
            </a:endParaRPr>
          </a:p>
        </p:txBody>
      </p:sp>
      <p:cxnSp>
        <p:nvCxnSpPr>
          <p:cNvPr id="43" name="מחבר ישר 42"/>
          <p:cNvCxnSpPr/>
          <p:nvPr/>
        </p:nvCxnSpPr>
        <p:spPr>
          <a:xfrm>
            <a:off x="755576" y="2852982"/>
            <a:ext cx="0" cy="167345"/>
          </a:xfrm>
          <a:prstGeom prst="line">
            <a:avLst/>
          </a:prstGeom>
        </p:spPr>
        <p:style>
          <a:lnRef idx="1">
            <a:schemeClr val="accent1"/>
          </a:lnRef>
          <a:fillRef idx="0">
            <a:schemeClr val="accent1"/>
          </a:fillRef>
          <a:effectRef idx="0">
            <a:schemeClr val="accent1"/>
          </a:effectRef>
          <a:fontRef idx="minor">
            <a:schemeClr val="tx1"/>
          </a:fontRef>
        </p:style>
      </p:cxnSp>
      <p:sp>
        <p:nvSpPr>
          <p:cNvPr id="63" name="מלבן 62"/>
          <p:cNvSpPr/>
          <p:nvPr/>
        </p:nvSpPr>
        <p:spPr>
          <a:xfrm>
            <a:off x="5973690" y="3758959"/>
            <a:ext cx="1118590" cy="430879"/>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Investigation Division</a:t>
            </a:r>
            <a:endParaRPr lang="he-IL" sz="1100" dirty="0">
              <a:solidFill>
                <a:prstClr val="white"/>
              </a:solidFill>
              <a:latin typeface="David" panose="020E0502060401010101" pitchFamily="34" charset="-79"/>
              <a:cs typeface="David" panose="020E0502060401010101" pitchFamily="34" charset="-79"/>
            </a:endParaRPr>
          </a:p>
        </p:txBody>
      </p:sp>
      <p:sp>
        <p:nvSpPr>
          <p:cNvPr id="65" name="מלבן 64"/>
          <p:cNvSpPr/>
          <p:nvPr/>
        </p:nvSpPr>
        <p:spPr>
          <a:xfrm>
            <a:off x="6012194" y="4289237"/>
            <a:ext cx="1082961" cy="261602"/>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Intel Division</a:t>
            </a:r>
            <a:endParaRPr lang="he-IL" sz="1100" dirty="0">
              <a:solidFill>
                <a:prstClr val="white"/>
              </a:solidFill>
              <a:latin typeface="David" panose="020E0502060401010101" pitchFamily="34" charset="-79"/>
              <a:cs typeface="David" panose="020E0502060401010101" pitchFamily="34" charset="-79"/>
            </a:endParaRPr>
          </a:p>
        </p:txBody>
      </p:sp>
      <p:sp>
        <p:nvSpPr>
          <p:cNvPr id="67" name="מלבן 66"/>
          <p:cNvSpPr/>
          <p:nvPr/>
        </p:nvSpPr>
        <p:spPr>
          <a:xfrm>
            <a:off x="6051374" y="4733724"/>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National Call Center</a:t>
            </a:r>
            <a:endParaRPr lang="he-IL" sz="1100" dirty="0">
              <a:solidFill>
                <a:prstClr val="white"/>
              </a:solidFill>
              <a:latin typeface="David" panose="020E0502060401010101" pitchFamily="34" charset="-79"/>
              <a:cs typeface="David" panose="020E0502060401010101" pitchFamily="34" charset="-79"/>
            </a:endParaRPr>
          </a:p>
        </p:txBody>
      </p:sp>
      <p:sp>
        <p:nvSpPr>
          <p:cNvPr id="69" name="מלבן 68"/>
          <p:cNvSpPr/>
          <p:nvPr/>
        </p:nvSpPr>
        <p:spPr>
          <a:xfrm>
            <a:off x="5004049" y="3720867"/>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70" name="מלבן 69"/>
          <p:cNvSpPr/>
          <p:nvPr/>
        </p:nvSpPr>
        <p:spPr>
          <a:xfrm>
            <a:off x="4970514" y="3758959"/>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Head of Intel Branch</a:t>
            </a:r>
            <a:endParaRPr lang="he-IL" sz="1100" dirty="0">
              <a:solidFill>
                <a:prstClr val="white"/>
              </a:solidFill>
              <a:latin typeface="David" panose="020E0502060401010101" pitchFamily="34" charset="-79"/>
              <a:cs typeface="David" panose="020E0502060401010101" pitchFamily="34" charset="-79"/>
            </a:endParaRPr>
          </a:p>
        </p:txBody>
      </p:sp>
      <p:sp>
        <p:nvSpPr>
          <p:cNvPr id="71" name="מלבן 70"/>
          <p:cNvSpPr/>
          <p:nvPr/>
        </p:nvSpPr>
        <p:spPr>
          <a:xfrm>
            <a:off x="5004049" y="4227500"/>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72" name="מלבן 71"/>
          <p:cNvSpPr/>
          <p:nvPr/>
        </p:nvSpPr>
        <p:spPr>
          <a:xfrm>
            <a:off x="5004049" y="4734099"/>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73" name="מלבן 72"/>
          <p:cNvSpPr/>
          <p:nvPr/>
        </p:nvSpPr>
        <p:spPr>
          <a:xfrm>
            <a:off x="4963107" y="4662520"/>
            <a:ext cx="969640" cy="553990"/>
          </a:xfrm>
          <a:prstGeom prst="rect">
            <a:avLst/>
          </a:prstGeom>
        </p:spPr>
        <p:txBody>
          <a:bodyPr wrap="square" lIns="91432" tIns="45716" rIns="91432" bIns="45716">
            <a:spAutoFit/>
          </a:bodyPr>
          <a:lstStyle/>
          <a:p>
            <a:pPr algn="ctr" defTabSz="913590" rtl="0"/>
            <a:r>
              <a:rPr lang="en-US" sz="1000" dirty="0" smtClean="0">
                <a:solidFill>
                  <a:prstClr val="white"/>
                </a:solidFill>
                <a:latin typeface="David" panose="020E0502060401010101" pitchFamily="34" charset="-79"/>
                <a:cs typeface="David" panose="020E0502060401010101" pitchFamily="34" charset="-79"/>
              </a:rPr>
              <a:t>Head on Investigations Branch</a:t>
            </a:r>
            <a:endParaRPr lang="he-IL" sz="1000" dirty="0">
              <a:solidFill>
                <a:prstClr val="white"/>
              </a:solidFill>
              <a:latin typeface="David" panose="020E0502060401010101" pitchFamily="34" charset="-79"/>
              <a:cs typeface="David" panose="020E0502060401010101" pitchFamily="34" charset="-79"/>
            </a:endParaRPr>
          </a:p>
        </p:txBody>
      </p:sp>
      <p:sp>
        <p:nvSpPr>
          <p:cNvPr id="74" name="מלבן 73"/>
          <p:cNvSpPr/>
          <p:nvPr/>
        </p:nvSpPr>
        <p:spPr>
          <a:xfrm>
            <a:off x="4939099" y="4216199"/>
            <a:ext cx="1082961"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Head of Signal Branch</a:t>
            </a:r>
            <a:endParaRPr lang="he-IL" sz="1100" dirty="0">
              <a:solidFill>
                <a:prstClr val="white"/>
              </a:solidFill>
              <a:latin typeface="David" panose="020E0502060401010101" pitchFamily="34" charset="-79"/>
              <a:cs typeface="David" panose="020E0502060401010101" pitchFamily="34" charset="-79"/>
            </a:endParaRPr>
          </a:p>
        </p:txBody>
      </p:sp>
      <p:sp>
        <p:nvSpPr>
          <p:cNvPr id="79" name="מלבן 78"/>
          <p:cNvSpPr/>
          <p:nvPr/>
        </p:nvSpPr>
        <p:spPr>
          <a:xfrm>
            <a:off x="5006890" y="5231952"/>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80" name="מלבן 79"/>
          <p:cNvSpPr/>
          <p:nvPr/>
        </p:nvSpPr>
        <p:spPr>
          <a:xfrm>
            <a:off x="4970514" y="5234119"/>
            <a:ext cx="969640" cy="415490"/>
          </a:xfrm>
          <a:prstGeom prst="rect">
            <a:avLst/>
          </a:prstGeom>
        </p:spPr>
        <p:txBody>
          <a:bodyPr wrap="square" lIns="91432" tIns="45716" rIns="91432" bIns="45716">
            <a:spAutoFit/>
          </a:bodyPr>
          <a:lstStyle/>
          <a:p>
            <a:pPr algn="ctr" defTabSz="913590" rtl="0"/>
            <a:r>
              <a:rPr lang="en-US" sz="700" dirty="0" smtClean="0">
                <a:solidFill>
                  <a:prstClr val="white"/>
                </a:solidFill>
                <a:latin typeface="David" panose="020E0502060401010101" pitchFamily="34" charset="-79"/>
                <a:cs typeface="David" panose="020E0502060401010101" pitchFamily="34" charset="-79"/>
              </a:rPr>
              <a:t>National Unit for Prison Guard Investigation</a:t>
            </a:r>
            <a:endParaRPr lang="he-IL" sz="700" dirty="0">
              <a:solidFill>
                <a:prstClr val="white"/>
              </a:solidFill>
              <a:latin typeface="David" panose="020E0502060401010101" pitchFamily="34" charset="-79"/>
              <a:cs typeface="David" panose="020E0502060401010101" pitchFamily="34" charset="-79"/>
            </a:endParaRPr>
          </a:p>
        </p:txBody>
      </p:sp>
      <p:sp>
        <p:nvSpPr>
          <p:cNvPr id="86" name="מלבן 85"/>
          <p:cNvSpPr/>
          <p:nvPr/>
        </p:nvSpPr>
        <p:spPr>
          <a:xfrm>
            <a:off x="3843148" y="3705398"/>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87" name="מלבן 86"/>
          <p:cNvSpPr/>
          <p:nvPr/>
        </p:nvSpPr>
        <p:spPr>
          <a:xfrm>
            <a:off x="3771158" y="3743473"/>
            <a:ext cx="1028499" cy="430879"/>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Investigation </a:t>
            </a:r>
            <a:r>
              <a:rPr lang="en-US" sz="1100" dirty="0" smtClean="0">
                <a:solidFill>
                  <a:prstClr val="white"/>
                </a:solidFill>
                <a:latin typeface="David" panose="020E0502060401010101" pitchFamily="34" charset="-79"/>
                <a:cs typeface="David" panose="020E0502060401010101" pitchFamily="34" charset="-79"/>
              </a:rPr>
              <a:t>Branch</a:t>
            </a:r>
            <a:endParaRPr lang="he-IL" sz="1100" dirty="0">
              <a:solidFill>
                <a:prstClr val="white"/>
              </a:solidFill>
              <a:latin typeface="David" panose="020E0502060401010101" pitchFamily="34" charset="-79"/>
              <a:cs typeface="David" panose="020E0502060401010101" pitchFamily="34" charset="-79"/>
            </a:endParaRPr>
          </a:p>
        </p:txBody>
      </p:sp>
      <p:sp>
        <p:nvSpPr>
          <p:cNvPr id="88" name="מלבן 87"/>
          <p:cNvSpPr/>
          <p:nvPr/>
        </p:nvSpPr>
        <p:spPr>
          <a:xfrm>
            <a:off x="3843148" y="4212015"/>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89" name="מלבן 88"/>
          <p:cNvSpPr/>
          <p:nvPr/>
        </p:nvSpPr>
        <p:spPr>
          <a:xfrm>
            <a:off x="3827385" y="4273751"/>
            <a:ext cx="969640" cy="261602"/>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Intel </a:t>
            </a:r>
            <a:r>
              <a:rPr lang="en-US" sz="1100" dirty="0" smtClean="0">
                <a:solidFill>
                  <a:prstClr val="white"/>
                </a:solidFill>
                <a:latin typeface="David" panose="020E0502060401010101" pitchFamily="34" charset="-79"/>
                <a:cs typeface="David" panose="020E0502060401010101" pitchFamily="34" charset="-79"/>
              </a:rPr>
              <a:t>Branch</a:t>
            </a:r>
            <a:endParaRPr lang="he-IL" sz="1100" dirty="0">
              <a:solidFill>
                <a:prstClr val="white"/>
              </a:solidFill>
              <a:latin typeface="David" panose="020E0502060401010101" pitchFamily="34" charset="-79"/>
              <a:cs typeface="David" panose="020E0502060401010101" pitchFamily="34" charset="-79"/>
            </a:endParaRPr>
          </a:p>
        </p:txBody>
      </p:sp>
      <p:sp>
        <p:nvSpPr>
          <p:cNvPr id="90" name="מלבן 89"/>
          <p:cNvSpPr/>
          <p:nvPr/>
        </p:nvSpPr>
        <p:spPr>
          <a:xfrm>
            <a:off x="3843148" y="4718614"/>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91" name="מלבן 90"/>
          <p:cNvSpPr/>
          <p:nvPr/>
        </p:nvSpPr>
        <p:spPr>
          <a:xfrm>
            <a:off x="3827385" y="4749147"/>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Operation Branch</a:t>
            </a:r>
            <a:endParaRPr lang="he-IL" sz="1100" dirty="0">
              <a:solidFill>
                <a:prstClr val="white"/>
              </a:solidFill>
              <a:latin typeface="David" panose="020E0502060401010101" pitchFamily="34" charset="-79"/>
              <a:cs typeface="David" panose="020E0502060401010101" pitchFamily="34" charset="-79"/>
            </a:endParaRPr>
          </a:p>
        </p:txBody>
      </p:sp>
      <p:sp>
        <p:nvSpPr>
          <p:cNvPr id="95" name="מלבן 94"/>
          <p:cNvSpPr/>
          <p:nvPr/>
        </p:nvSpPr>
        <p:spPr>
          <a:xfrm>
            <a:off x="2771803" y="3705398"/>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96" name="מלבן 95"/>
          <p:cNvSpPr/>
          <p:nvPr/>
        </p:nvSpPr>
        <p:spPr>
          <a:xfrm>
            <a:off x="2771803" y="4212014"/>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97" name="מלבן 96"/>
          <p:cNvSpPr/>
          <p:nvPr/>
        </p:nvSpPr>
        <p:spPr>
          <a:xfrm>
            <a:off x="2774269" y="4718612"/>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98" name="מלבן 97"/>
          <p:cNvSpPr/>
          <p:nvPr/>
        </p:nvSpPr>
        <p:spPr>
          <a:xfrm>
            <a:off x="2699796" y="3747297"/>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Investigation Branch</a:t>
            </a:r>
            <a:endParaRPr lang="he-IL" sz="1100" dirty="0">
              <a:solidFill>
                <a:prstClr val="white"/>
              </a:solidFill>
              <a:latin typeface="David" panose="020E0502060401010101" pitchFamily="34" charset="-79"/>
              <a:cs typeface="David" panose="020E0502060401010101" pitchFamily="34" charset="-79"/>
            </a:endParaRPr>
          </a:p>
        </p:txBody>
      </p:sp>
      <p:sp>
        <p:nvSpPr>
          <p:cNvPr id="99" name="מלבן 98"/>
          <p:cNvSpPr/>
          <p:nvPr/>
        </p:nvSpPr>
        <p:spPr>
          <a:xfrm>
            <a:off x="2699796" y="4229007"/>
            <a:ext cx="1082961"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Exposure </a:t>
            </a:r>
            <a:r>
              <a:rPr lang="en-US" sz="1100" dirty="0">
                <a:solidFill>
                  <a:prstClr val="white"/>
                </a:solidFill>
                <a:latin typeface="David" panose="020E0502060401010101" pitchFamily="34" charset="-79"/>
                <a:cs typeface="David" panose="020E0502060401010101" pitchFamily="34" charset="-79"/>
              </a:rPr>
              <a:t>Branch</a:t>
            </a:r>
            <a:endParaRPr lang="he-IL" sz="1100" dirty="0">
              <a:solidFill>
                <a:prstClr val="white"/>
              </a:solidFill>
              <a:latin typeface="David" panose="020E0502060401010101" pitchFamily="34" charset="-79"/>
              <a:cs typeface="David" panose="020E0502060401010101" pitchFamily="34" charset="-79"/>
            </a:endParaRPr>
          </a:p>
        </p:txBody>
      </p:sp>
      <p:sp>
        <p:nvSpPr>
          <p:cNvPr id="100" name="מלבן 99"/>
          <p:cNvSpPr/>
          <p:nvPr/>
        </p:nvSpPr>
        <p:spPr>
          <a:xfrm>
            <a:off x="2738265" y="4749147"/>
            <a:ext cx="969640" cy="600156"/>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Intel Patrol </a:t>
            </a:r>
            <a:r>
              <a:rPr lang="en-US" sz="1100" dirty="0" smtClean="0">
                <a:solidFill>
                  <a:prstClr val="white"/>
                </a:solidFill>
                <a:latin typeface="David" panose="020E0502060401010101" pitchFamily="34" charset="-79"/>
                <a:cs typeface="David" panose="020E0502060401010101" pitchFamily="34" charset="-79"/>
              </a:rPr>
              <a:t>Team</a:t>
            </a:r>
            <a:endParaRPr lang="he-IL" sz="1100" dirty="0">
              <a:solidFill>
                <a:prstClr val="white"/>
              </a:solidFill>
              <a:latin typeface="David" panose="020E0502060401010101" pitchFamily="34" charset="-79"/>
              <a:cs typeface="David" panose="020E0502060401010101" pitchFamily="34" charset="-79"/>
            </a:endParaRPr>
          </a:p>
          <a:p>
            <a:pPr algn="ctr" defTabSz="913590" rtl="0"/>
            <a:endParaRPr lang="he-IL" sz="1100" dirty="0">
              <a:solidFill>
                <a:prstClr val="white"/>
              </a:solidFill>
              <a:latin typeface="David" panose="020E0502060401010101" pitchFamily="34" charset="-79"/>
              <a:cs typeface="David" panose="020E0502060401010101" pitchFamily="34" charset="-79"/>
            </a:endParaRPr>
          </a:p>
        </p:txBody>
      </p:sp>
      <p:sp>
        <p:nvSpPr>
          <p:cNvPr id="106" name="מלבן 105"/>
          <p:cNvSpPr/>
          <p:nvPr/>
        </p:nvSpPr>
        <p:spPr>
          <a:xfrm>
            <a:off x="431541" y="4192936"/>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Exposure Branch</a:t>
            </a:r>
            <a:endParaRPr lang="he-IL" sz="1100" dirty="0">
              <a:solidFill>
                <a:prstClr val="white"/>
              </a:solidFill>
              <a:latin typeface="David" panose="020E0502060401010101" pitchFamily="34" charset="-79"/>
              <a:cs typeface="David" panose="020E0502060401010101" pitchFamily="34" charset="-79"/>
            </a:endParaRPr>
          </a:p>
        </p:txBody>
      </p:sp>
      <p:sp>
        <p:nvSpPr>
          <p:cNvPr id="107" name="מלבן 106"/>
          <p:cNvSpPr/>
          <p:nvPr/>
        </p:nvSpPr>
        <p:spPr>
          <a:xfrm>
            <a:off x="440638" y="4692780"/>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Intel Patrol Team</a:t>
            </a:r>
            <a:endParaRPr lang="he-IL" sz="1100" dirty="0">
              <a:solidFill>
                <a:prstClr val="white"/>
              </a:solidFill>
              <a:latin typeface="David" panose="020E0502060401010101" pitchFamily="34" charset="-79"/>
              <a:cs typeface="David" panose="020E0502060401010101" pitchFamily="34" charset="-79"/>
            </a:endParaRPr>
          </a:p>
        </p:txBody>
      </p:sp>
      <p:sp>
        <p:nvSpPr>
          <p:cNvPr id="108" name="מלבן 107"/>
          <p:cNvSpPr/>
          <p:nvPr/>
        </p:nvSpPr>
        <p:spPr>
          <a:xfrm>
            <a:off x="1628674" y="3679551"/>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09" name="מלבן 108"/>
          <p:cNvSpPr/>
          <p:nvPr/>
        </p:nvSpPr>
        <p:spPr>
          <a:xfrm>
            <a:off x="1628674" y="4186182"/>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10" name="מלבן 109"/>
          <p:cNvSpPr/>
          <p:nvPr/>
        </p:nvSpPr>
        <p:spPr>
          <a:xfrm>
            <a:off x="1631140" y="4692780"/>
            <a:ext cx="897632" cy="536551"/>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11" name="מלבן 110"/>
          <p:cNvSpPr/>
          <p:nvPr/>
        </p:nvSpPr>
        <p:spPr>
          <a:xfrm>
            <a:off x="1556667" y="3721465"/>
            <a:ext cx="969640" cy="261602"/>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Intel Branch</a:t>
            </a:r>
            <a:endParaRPr lang="he-IL" sz="1100" dirty="0">
              <a:solidFill>
                <a:prstClr val="white"/>
              </a:solidFill>
              <a:latin typeface="David" panose="020E0502060401010101" pitchFamily="34" charset="-79"/>
              <a:cs typeface="David" panose="020E0502060401010101" pitchFamily="34" charset="-79"/>
            </a:endParaRPr>
          </a:p>
        </p:txBody>
      </p:sp>
      <p:sp>
        <p:nvSpPr>
          <p:cNvPr id="113" name="מלבן 112"/>
          <p:cNvSpPr/>
          <p:nvPr/>
        </p:nvSpPr>
        <p:spPr>
          <a:xfrm>
            <a:off x="1496008" y="4186138"/>
            <a:ext cx="1143131"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Investigation </a:t>
            </a:r>
            <a:r>
              <a:rPr lang="en-US" sz="1100" dirty="0">
                <a:solidFill>
                  <a:prstClr val="white"/>
                </a:solidFill>
                <a:latin typeface="David" panose="020E0502060401010101" pitchFamily="34" charset="-79"/>
                <a:cs typeface="David" panose="020E0502060401010101" pitchFamily="34" charset="-79"/>
              </a:rPr>
              <a:t>Branch</a:t>
            </a:r>
            <a:endParaRPr lang="he-IL" sz="1100" dirty="0">
              <a:solidFill>
                <a:prstClr val="white"/>
              </a:solidFill>
              <a:latin typeface="David" panose="020E0502060401010101" pitchFamily="34" charset="-79"/>
              <a:cs typeface="David" panose="020E0502060401010101" pitchFamily="34" charset="-79"/>
            </a:endParaRPr>
          </a:p>
        </p:txBody>
      </p:sp>
      <p:sp>
        <p:nvSpPr>
          <p:cNvPr id="114" name="מלבן 113"/>
          <p:cNvSpPr/>
          <p:nvPr/>
        </p:nvSpPr>
        <p:spPr>
          <a:xfrm>
            <a:off x="1577136" y="4629175"/>
            <a:ext cx="969640" cy="600156"/>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North and South Divisions</a:t>
            </a:r>
            <a:endParaRPr lang="he-IL" sz="1100" dirty="0">
              <a:solidFill>
                <a:prstClr val="white"/>
              </a:solidFill>
              <a:latin typeface="David" panose="020E0502060401010101" pitchFamily="34" charset="-79"/>
              <a:cs typeface="David" panose="020E0502060401010101" pitchFamily="34" charset="-79"/>
            </a:endParaRPr>
          </a:p>
        </p:txBody>
      </p:sp>
      <p:sp>
        <p:nvSpPr>
          <p:cNvPr id="115" name="מלבן 114"/>
          <p:cNvSpPr/>
          <p:nvPr/>
        </p:nvSpPr>
        <p:spPr>
          <a:xfrm>
            <a:off x="6090700" y="5231952"/>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16" name="מלבן 115"/>
          <p:cNvSpPr/>
          <p:nvPr/>
        </p:nvSpPr>
        <p:spPr>
          <a:xfrm>
            <a:off x="6058086" y="5234119"/>
            <a:ext cx="969640" cy="600156"/>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Intel Patrol </a:t>
            </a:r>
            <a:r>
              <a:rPr lang="en-US" sz="1100" dirty="0" smtClean="0">
                <a:solidFill>
                  <a:prstClr val="white"/>
                </a:solidFill>
                <a:latin typeface="David" panose="020E0502060401010101" pitchFamily="34" charset="-79"/>
                <a:cs typeface="David" panose="020E0502060401010101" pitchFamily="34" charset="-79"/>
              </a:rPr>
              <a:t>Team</a:t>
            </a:r>
            <a:endParaRPr lang="he-IL" sz="1100" dirty="0">
              <a:solidFill>
                <a:prstClr val="white"/>
              </a:solidFill>
              <a:latin typeface="David" panose="020E0502060401010101" pitchFamily="34" charset="-79"/>
              <a:cs typeface="David" panose="020E0502060401010101" pitchFamily="34" charset="-79"/>
            </a:endParaRPr>
          </a:p>
          <a:p>
            <a:pPr algn="ctr" defTabSz="913590" rtl="0"/>
            <a:endParaRPr lang="he-IL" sz="1100" dirty="0">
              <a:solidFill>
                <a:prstClr val="white"/>
              </a:solidFill>
              <a:latin typeface="David" panose="020E0502060401010101" pitchFamily="34" charset="-79"/>
              <a:cs typeface="David" panose="020E0502060401010101" pitchFamily="34" charset="-79"/>
            </a:endParaRPr>
          </a:p>
        </p:txBody>
      </p:sp>
      <p:sp>
        <p:nvSpPr>
          <p:cNvPr id="118" name="מלבן 117"/>
          <p:cNvSpPr/>
          <p:nvPr/>
        </p:nvSpPr>
        <p:spPr>
          <a:xfrm>
            <a:off x="8109394" y="3727263"/>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19" name="מלבן 118"/>
          <p:cNvSpPr/>
          <p:nvPr/>
        </p:nvSpPr>
        <p:spPr>
          <a:xfrm>
            <a:off x="8109394" y="4233898"/>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20" name="מלבן 119"/>
          <p:cNvSpPr/>
          <p:nvPr/>
        </p:nvSpPr>
        <p:spPr>
          <a:xfrm>
            <a:off x="8109394" y="4740496"/>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21" name="מלבן 120"/>
          <p:cNvSpPr/>
          <p:nvPr/>
        </p:nvSpPr>
        <p:spPr>
          <a:xfrm>
            <a:off x="8037401" y="4299459"/>
            <a:ext cx="1082961" cy="261602"/>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Intel Division</a:t>
            </a:r>
            <a:endParaRPr lang="he-IL" sz="1100" dirty="0">
              <a:solidFill>
                <a:prstClr val="white"/>
              </a:solidFill>
              <a:latin typeface="David" panose="020E0502060401010101" pitchFamily="34" charset="-79"/>
              <a:cs typeface="David" panose="020E0502060401010101" pitchFamily="34" charset="-79"/>
            </a:endParaRPr>
          </a:p>
        </p:txBody>
      </p:sp>
      <p:sp>
        <p:nvSpPr>
          <p:cNvPr id="122" name="מלבן 121"/>
          <p:cNvSpPr/>
          <p:nvPr/>
        </p:nvSpPr>
        <p:spPr>
          <a:xfrm>
            <a:off x="8076350" y="4759369"/>
            <a:ext cx="969640"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Detectives Division</a:t>
            </a:r>
            <a:endParaRPr lang="he-IL" sz="1100" dirty="0">
              <a:solidFill>
                <a:prstClr val="white"/>
              </a:solidFill>
              <a:latin typeface="David" panose="020E0502060401010101" pitchFamily="34" charset="-79"/>
              <a:cs typeface="David" panose="020E0502060401010101" pitchFamily="34" charset="-79"/>
            </a:endParaRPr>
          </a:p>
        </p:txBody>
      </p:sp>
      <p:sp>
        <p:nvSpPr>
          <p:cNvPr id="123" name="מלבן 122"/>
          <p:cNvSpPr/>
          <p:nvPr/>
        </p:nvSpPr>
        <p:spPr>
          <a:xfrm>
            <a:off x="8115744" y="5310665"/>
            <a:ext cx="897632" cy="417337"/>
          </a:xfrm>
          <a:prstGeom prst="rect">
            <a:avLst/>
          </a:prstGeom>
          <a:solidFill>
            <a:srgbClr val="0070C0"/>
          </a:solidFill>
          <a:ln/>
        </p:spPr>
        <p:style>
          <a:lnRef idx="0">
            <a:schemeClr val="accent1"/>
          </a:lnRef>
          <a:fillRef idx="3">
            <a:schemeClr val="accent1"/>
          </a:fillRef>
          <a:effectRef idx="3">
            <a:schemeClr val="accent1"/>
          </a:effectRef>
          <a:fontRef idx="minor">
            <a:schemeClr val="lt1"/>
          </a:fontRef>
        </p:style>
        <p:txBody>
          <a:bodyPr lIns="91432" tIns="45716" rIns="91432" bIns="45716" rtlCol="1" anchor="ctr"/>
          <a:lstStyle/>
          <a:p>
            <a:pPr algn="ctr" defTabSz="913590" rtl="0"/>
            <a:endParaRPr lang="he-IL">
              <a:solidFill>
                <a:prstClr val="white"/>
              </a:solidFill>
              <a:latin typeface="David" panose="020E0502060401010101" pitchFamily="34" charset="-79"/>
              <a:cs typeface="David" panose="020E0502060401010101" pitchFamily="34" charset="-79"/>
            </a:endParaRPr>
          </a:p>
        </p:txBody>
      </p:sp>
      <p:sp>
        <p:nvSpPr>
          <p:cNvPr id="124" name="מלבן 123"/>
          <p:cNvSpPr/>
          <p:nvPr/>
        </p:nvSpPr>
        <p:spPr>
          <a:xfrm>
            <a:off x="8037427" y="5310665"/>
            <a:ext cx="1037957" cy="430879"/>
          </a:xfrm>
          <a:prstGeom prst="rect">
            <a:avLst/>
          </a:prstGeom>
        </p:spPr>
        <p:txBody>
          <a:bodyPr wrap="square" lIns="91432" tIns="45716" rIns="91432" bIns="45716">
            <a:spAutoFit/>
          </a:bodyPr>
          <a:lstStyle/>
          <a:p>
            <a:pPr algn="ctr" defTabSz="913590" rtl="0"/>
            <a:r>
              <a:rPr lang="en-US" sz="1100" dirty="0">
                <a:solidFill>
                  <a:prstClr val="white"/>
                </a:solidFill>
                <a:latin typeface="David" panose="020E0502060401010101" pitchFamily="34" charset="-79"/>
                <a:cs typeface="David" panose="020E0502060401010101" pitchFamily="34" charset="-79"/>
              </a:rPr>
              <a:t>Investigation </a:t>
            </a:r>
            <a:r>
              <a:rPr lang="en-US" sz="1100" dirty="0" smtClean="0">
                <a:solidFill>
                  <a:prstClr val="white"/>
                </a:solidFill>
                <a:latin typeface="David" panose="020E0502060401010101" pitchFamily="34" charset="-79"/>
                <a:cs typeface="David" panose="020E0502060401010101" pitchFamily="34" charset="-79"/>
              </a:rPr>
              <a:t>Division</a:t>
            </a:r>
            <a:endParaRPr lang="he-IL" sz="1100" dirty="0">
              <a:solidFill>
                <a:prstClr val="white"/>
              </a:solidFill>
              <a:latin typeface="David" panose="020E0502060401010101" pitchFamily="34" charset="-79"/>
              <a:cs typeface="David" panose="020E0502060401010101" pitchFamily="34" charset="-79"/>
            </a:endParaRPr>
          </a:p>
        </p:txBody>
      </p:sp>
      <p:sp>
        <p:nvSpPr>
          <p:cNvPr id="125" name="מלבן 124"/>
          <p:cNvSpPr/>
          <p:nvPr/>
        </p:nvSpPr>
        <p:spPr>
          <a:xfrm>
            <a:off x="7989563" y="3669060"/>
            <a:ext cx="1082961" cy="430879"/>
          </a:xfrm>
          <a:prstGeom prst="rect">
            <a:avLst/>
          </a:prstGeom>
        </p:spPr>
        <p:txBody>
          <a:bodyPr wrap="square" lIns="91432" tIns="45716" rIns="91432" bIns="45716">
            <a:spAutoFit/>
          </a:bodyPr>
          <a:lstStyle/>
          <a:p>
            <a:pPr algn="ctr" defTabSz="913590" rtl="0"/>
            <a:r>
              <a:rPr lang="en-US" sz="1100" dirty="0" smtClean="0">
                <a:solidFill>
                  <a:prstClr val="white"/>
                </a:solidFill>
                <a:latin typeface="David" panose="020E0502060401010101" pitchFamily="34" charset="-79"/>
                <a:cs typeface="David" panose="020E0502060401010101" pitchFamily="34" charset="-79"/>
              </a:rPr>
              <a:t>Evidence Extraction</a:t>
            </a:r>
            <a:endParaRPr lang="he-IL" sz="1100" dirty="0">
              <a:solidFill>
                <a:prstClr val="white"/>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249833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71600" y="-57012"/>
            <a:ext cx="7236804" cy="1143000"/>
          </a:xfrm>
        </p:spPr>
        <p:txBody>
          <a:bodyPr>
            <a:normAutofit/>
          </a:bodyPr>
          <a:lstStyle/>
          <a:p>
            <a:pPr algn="ctr"/>
            <a:r>
              <a:rPr lang="en-US" sz="2400" b="1" dirty="0">
                <a:latin typeface="David" pitchFamily="34" charset="-79"/>
                <a:cs typeface="David" pitchFamily="34" charset="-79"/>
              </a:rPr>
              <a:t>National Corruption Investigation </a:t>
            </a:r>
            <a:r>
              <a:rPr lang="en-US" sz="2400" b="1" dirty="0" smtClean="0">
                <a:latin typeface="David" pitchFamily="34" charset="-79"/>
                <a:cs typeface="David" pitchFamily="34" charset="-79"/>
              </a:rPr>
              <a:t>Unit Structure</a:t>
            </a:r>
            <a:endParaRPr lang="he-IL" sz="2800" b="1" dirty="0">
              <a:latin typeface="David" pitchFamily="34" charset="-79"/>
              <a:cs typeface="David" pitchFamily="34" charset="-79"/>
            </a:endParaRPr>
          </a:p>
        </p:txBody>
      </p:sp>
      <p:sp>
        <p:nvSpPr>
          <p:cNvPr id="3" name="מלבן 2"/>
          <p:cNvSpPr/>
          <p:nvPr/>
        </p:nvSpPr>
        <p:spPr>
          <a:xfrm>
            <a:off x="2835468" y="903216"/>
            <a:ext cx="295232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2800" u="none" dirty="0" smtClean="0">
                <a:solidFill>
                  <a:prstClr val="black"/>
                </a:solidFill>
                <a:latin typeface="David" pitchFamily="34" charset="-79"/>
                <a:cs typeface="David" pitchFamily="34" charset="-79"/>
              </a:rPr>
              <a:t>Director</a:t>
            </a:r>
            <a:endParaRPr lang="he-IL" sz="2800" u="none" dirty="0">
              <a:solidFill>
                <a:prstClr val="black"/>
              </a:solidFill>
              <a:latin typeface="David" pitchFamily="34" charset="-79"/>
              <a:cs typeface="David" pitchFamily="34" charset="-79"/>
            </a:endParaRPr>
          </a:p>
        </p:txBody>
      </p:sp>
      <p:sp>
        <p:nvSpPr>
          <p:cNvPr id="4" name="מלבן 3"/>
          <p:cNvSpPr/>
          <p:nvPr/>
        </p:nvSpPr>
        <p:spPr>
          <a:xfrm>
            <a:off x="5319744" y="2115226"/>
            <a:ext cx="936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600" u="none" dirty="0" smtClean="0">
                <a:solidFill>
                  <a:prstClr val="black"/>
                </a:solidFill>
                <a:latin typeface="David" pitchFamily="34" charset="-79"/>
                <a:cs typeface="David" pitchFamily="34" charset="-79"/>
              </a:rPr>
              <a:t>Deputy Director</a:t>
            </a:r>
            <a:endParaRPr lang="he-IL" sz="1600" u="none" dirty="0">
              <a:solidFill>
                <a:prstClr val="black"/>
              </a:solidFill>
              <a:latin typeface="David" pitchFamily="34" charset="-79"/>
              <a:cs typeface="David" pitchFamily="34" charset="-79"/>
            </a:endParaRPr>
          </a:p>
        </p:txBody>
      </p:sp>
      <p:sp>
        <p:nvSpPr>
          <p:cNvPr id="5" name="מלבן 4"/>
          <p:cNvSpPr/>
          <p:nvPr/>
        </p:nvSpPr>
        <p:spPr>
          <a:xfrm>
            <a:off x="2009536" y="3717032"/>
            <a:ext cx="1852475" cy="300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lnSpcReduction="10000"/>
          </a:bodyPr>
          <a:lstStyle/>
          <a:p>
            <a:pPr algn="ctr" fontAlgn="auto">
              <a:spcBef>
                <a:spcPts val="0"/>
              </a:spcBef>
              <a:spcAft>
                <a:spcPts val="0"/>
              </a:spcAft>
            </a:pPr>
            <a:r>
              <a:rPr lang="en-US" sz="1400" u="none" dirty="0" smtClean="0">
                <a:solidFill>
                  <a:prstClr val="black"/>
                </a:solidFill>
                <a:latin typeface="David" pitchFamily="34" charset="-79"/>
                <a:cs typeface="David" pitchFamily="34" charset="-79"/>
              </a:rPr>
              <a:t>Human Resource</a:t>
            </a:r>
            <a:endParaRPr lang="he-IL" sz="1400" u="none" dirty="0">
              <a:solidFill>
                <a:prstClr val="black"/>
              </a:solidFill>
              <a:latin typeface="David" pitchFamily="34" charset="-79"/>
              <a:cs typeface="David" pitchFamily="34" charset="-79"/>
            </a:endParaRPr>
          </a:p>
        </p:txBody>
      </p:sp>
      <p:sp>
        <p:nvSpPr>
          <p:cNvPr id="6" name="מלבן 5"/>
          <p:cNvSpPr/>
          <p:nvPr/>
        </p:nvSpPr>
        <p:spPr>
          <a:xfrm>
            <a:off x="2010244" y="4077072"/>
            <a:ext cx="1857815"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Indication/ Investigations Coordinator</a:t>
            </a:r>
            <a:endParaRPr lang="he-IL" sz="1200" u="none" dirty="0">
              <a:solidFill>
                <a:prstClr val="black"/>
              </a:solidFill>
              <a:latin typeface="David" pitchFamily="34" charset="-79"/>
              <a:cs typeface="David" pitchFamily="34" charset="-79"/>
            </a:endParaRPr>
          </a:p>
        </p:txBody>
      </p:sp>
      <p:sp>
        <p:nvSpPr>
          <p:cNvPr id="7" name="מלבן 6"/>
          <p:cNvSpPr/>
          <p:nvPr/>
        </p:nvSpPr>
        <p:spPr>
          <a:xfrm>
            <a:off x="2007376" y="2852936"/>
            <a:ext cx="1836205"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Investigation and legislation Assistant</a:t>
            </a:r>
            <a:endParaRPr lang="he-IL" sz="1200" u="none" dirty="0">
              <a:solidFill>
                <a:prstClr val="black"/>
              </a:solidFill>
              <a:latin typeface="David" pitchFamily="34" charset="-79"/>
              <a:cs typeface="David" pitchFamily="34" charset="-79"/>
            </a:endParaRPr>
          </a:p>
        </p:txBody>
      </p:sp>
      <p:sp>
        <p:nvSpPr>
          <p:cNvPr id="8" name="מלבן 7"/>
          <p:cNvSpPr/>
          <p:nvPr/>
        </p:nvSpPr>
        <p:spPr>
          <a:xfrm>
            <a:off x="179512" y="5007672"/>
            <a:ext cx="1080118"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Intel and Investigation </a:t>
            </a:r>
            <a:r>
              <a:rPr lang="en-US" sz="1200" u="none" dirty="0">
                <a:solidFill>
                  <a:prstClr val="black"/>
                </a:solidFill>
                <a:latin typeface="David" pitchFamily="34" charset="-79"/>
                <a:cs typeface="David" pitchFamily="34" charset="-79"/>
              </a:rPr>
              <a:t>Division</a:t>
            </a:r>
            <a:endParaRPr lang="he-IL" sz="1200" u="none" dirty="0">
              <a:solidFill>
                <a:prstClr val="black"/>
              </a:solidFill>
              <a:latin typeface="David" pitchFamily="34" charset="-79"/>
              <a:cs typeface="David" pitchFamily="34" charset="-79"/>
            </a:endParaRPr>
          </a:p>
        </p:txBody>
      </p:sp>
      <p:sp>
        <p:nvSpPr>
          <p:cNvPr id="9" name="מלבן 8"/>
          <p:cNvSpPr/>
          <p:nvPr/>
        </p:nvSpPr>
        <p:spPr>
          <a:xfrm>
            <a:off x="1331640" y="5013176"/>
            <a:ext cx="108012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Investigation </a:t>
            </a:r>
            <a:r>
              <a:rPr lang="en-US" sz="1200" u="none" dirty="0">
                <a:solidFill>
                  <a:prstClr val="black"/>
                </a:solidFill>
                <a:latin typeface="David" pitchFamily="34" charset="-79"/>
                <a:cs typeface="David" pitchFamily="34" charset="-79"/>
              </a:rPr>
              <a:t>Division </a:t>
            </a:r>
            <a:r>
              <a:rPr lang="en-US" sz="1200" u="none" dirty="0" smtClean="0">
                <a:solidFill>
                  <a:prstClr val="black"/>
                </a:solidFill>
                <a:latin typeface="David" pitchFamily="34" charset="-79"/>
                <a:cs typeface="David" pitchFamily="34" charset="-79"/>
              </a:rPr>
              <a:t>A</a:t>
            </a:r>
            <a:endParaRPr lang="he-IL" sz="1200" u="none" dirty="0">
              <a:solidFill>
                <a:prstClr val="black"/>
              </a:solidFill>
              <a:latin typeface="David" pitchFamily="34" charset="-79"/>
              <a:cs typeface="David" pitchFamily="34" charset="-79"/>
            </a:endParaRPr>
          </a:p>
        </p:txBody>
      </p:sp>
      <p:sp>
        <p:nvSpPr>
          <p:cNvPr id="10" name="מלבן 9"/>
          <p:cNvSpPr/>
          <p:nvPr/>
        </p:nvSpPr>
        <p:spPr>
          <a:xfrm>
            <a:off x="2483768" y="5007672"/>
            <a:ext cx="108012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200" u="none" dirty="0">
                <a:solidFill>
                  <a:prstClr val="black"/>
                </a:solidFill>
                <a:latin typeface="David" pitchFamily="34" charset="-79"/>
                <a:cs typeface="David" pitchFamily="34" charset="-79"/>
              </a:rPr>
              <a:t>Investigation Division B</a:t>
            </a:r>
            <a:endParaRPr lang="he-IL" sz="1200" u="none" dirty="0">
              <a:solidFill>
                <a:prstClr val="black"/>
              </a:solidFill>
              <a:latin typeface="David" pitchFamily="34" charset="-79"/>
              <a:cs typeface="David" pitchFamily="34" charset="-79"/>
            </a:endParaRPr>
          </a:p>
        </p:txBody>
      </p:sp>
      <p:sp>
        <p:nvSpPr>
          <p:cNvPr id="11" name="מלבן 10"/>
          <p:cNvSpPr/>
          <p:nvPr/>
        </p:nvSpPr>
        <p:spPr>
          <a:xfrm>
            <a:off x="3635896" y="5007672"/>
            <a:ext cx="108012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Investigation</a:t>
            </a:r>
          </a:p>
          <a:p>
            <a:pPr algn="ctr" fontAlgn="auto">
              <a:spcBef>
                <a:spcPts val="0"/>
              </a:spcBef>
              <a:spcAft>
                <a:spcPts val="0"/>
              </a:spcAft>
            </a:pPr>
            <a:r>
              <a:rPr lang="en-US" sz="1200" u="none" dirty="0" smtClean="0">
                <a:solidFill>
                  <a:prstClr val="black"/>
                </a:solidFill>
                <a:latin typeface="David" pitchFamily="34" charset="-79"/>
                <a:cs typeface="David" pitchFamily="34" charset="-79"/>
              </a:rPr>
              <a:t>Division </a:t>
            </a:r>
            <a:r>
              <a:rPr lang="en-US" sz="1200" u="none" dirty="0">
                <a:solidFill>
                  <a:prstClr val="black"/>
                </a:solidFill>
                <a:latin typeface="David" pitchFamily="34" charset="-79"/>
                <a:cs typeface="David" pitchFamily="34" charset="-79"/>
              </a:rPr>
              <a:t>C</a:t>
            </a:r>
            <a:endParaRPr lang="he-IL" sz="1200" u="none" dirty="0">
              <a:solidFill>
                <a:prstClr val="black"/>
              </a:solidFill>
              <a:latin typeface="David" pitchFamily="34" charset="-79"/>
              <a:cs typeface="David" pitchFamily="34" charset="-79"/>
            </a:endParaRPr>
          </a:p>
        </p:txBody>
      </p:sp>
      <p:sp>
        <p:nvSpPr>
          <p:cNvPr id="12" name="מלבן 11"/>
          <p:cNvSpPr/>
          <p:nvPr/>
        </p:nvSpPr>
        <p:spPr>
          <a:xfrm>
            <a:off x="4779684" y="5007672"/>
            <a:ext cx="936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lvl="0" algn="ctr" rtl="0"/>
            <a:r>
              <a:rPr lang="en-US" sz="1100" u="none" dirty="0">
                <a:solidFill>
                  <a:prstClr val="black"/>
                </a:solidFill>
                <a:latin typeface="David" pitchFamily="34" charset="-79"/>
                <a:cs typeface="David" pitchFamily="34" charset="-79"/>
              </a:rPr>
              <a:t>Corruption Task Force</a:t>
            </a:r>
            <a:endParaRPr lang="he-IL" sz="1100" u="none" dirty="0">
              <a:solidFill>
                <a:prstClr val="black"/>
              </a:solidFill>
              <a:latin typeface="David" pitchFamily="34" charset="-79"/>
              <a:cs typeface="David" pitchFamily="34" charset="-79"/>
            </a:endParaRPr>
          </a:p>
        </p:txBody>
      </p:sp>
      <p:sp>
        <p:nvSpPr>
          <p:cNvPr id="14" name="מלבן 13"/>
          <p:cNvSpPr/>
          <p:nvPr/>
        </p:nvSpPr>
        <p:spPr>
          <a:xfrm>
            <a:off x="6885919" y="5007672"/>
            <a:ext cx="936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lvl="0" algn="ctr" fontAlgn="auto">
              <a:spcBef>
                <a:spcPts val="0"/>
              </a:spcBef>
              <a:spcAft>
                <a:spcPts val="0"/>
              </a:spcAft>
            </a:pPr>
            <a:r>
              <a:rPr lang="en-US" sz="1400" u="none" dirty="0">
                <a:solidFill>
                  <a:prstClr val="black"/>
                </a:solidFill>
                <a:latin typeface="David" pitchFamily="34" charset="-79"/>
                <a:cs typeface="David" pitchFamily="34" charset="-79"/>
              </a:rPr>
              <a:t>Northern Branch</a:t>
            </a:r>
            <a:endParaRPr lang="he-IL" sz="1400" u="none" dirty="0">
              <a:solidFill>
                <a:prstClr val="black"/>
              </a:solidFill>
              <a:latin typeface="David" pitchFamily="34" charset="-79"/>
              <a:cs typeface="David" pitchFamily="34" charset="-79"/>
            </a:endParaRPr>
          </a:p>
        </p:txBody>
      </p:sp>
      <p:sp>
        <p:nvSpPr>
          <p:cNvPr id="15" name="מלבן 14"/>
          <p:cNvSpPr/>
          <p:nvPr/>
        </p:nvSpPr>
        <p:spPr>
          <a:xfrm>
            <a:off x="7966039" y="5007672"/>
            <a:ext cx="936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400" u="none" dirty="0">
                <a:solidFill>
                  <a:prstClr val="black"/>
                </a:solidFill>
                <a:latin typeface="David" pitchFamily="34" charset="-79"/>
                <a:cs typeface="David" pitchFamily="34" charset="-79"/>
              </a:rPr>
              <a:t>Southern Branch</a:t>
            </a:r>
          </a:p>
        </p:txBody>
      </p:sp>
      <p:sp>
        <p:nvSpPr>
          <p:cNvPr id="17" name="מלבן 16"/>
          <p:cNvSpPr/>
          <p:nvPr/>
        </p:nvSpPr>
        <p:spPr>
          <a:xfrm>
            <a:off x="5859804" y="5007672"/>
            <a:ext cx="93610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en-US" sz="1100" u="none" dirty="0" smtClean="0">
                <a:solidFill>
                  <a:prstClr val="black"/>
                </a:solidFill>
                <a:latin typeface="David" pitchFamily="34" charset="-79"/>
                <a:cs typeface="David" pitchFamily="34" charset="-79"/>
              </a:rPr>
              <a:t>Money Laundering </a:t>
            </a:r>
            <a:r>
              <a:rPr lang="en-US" sz="1100" u="none" dirty="0">
                <a:solidFill>
                  <a:prstClr val="black"/>
                </a:solidFill>
                <a:latin typeface="David" pitchFamily="34" charset="-79"/>
                <a:cs typeface="David" pitchFamily="34" charset="-79"/>
              </a:rPr>
              <a:t>Professional Task Force</a:t>
            </a:r>
          </a:p>
        </p:txBody>
      </p:sp>
      <p:cxnSp>
        <p:nvCxnSpPr>
          <p:cNvPr id="19" name="מחבר ישר 18"/>
          <p:cNvCxnSpPr/>
          <p:nvPr/>
        </p:nvCxnSpPr>
        <p:spPr>
          <a:xfrm>
            <a:off x="4572000" y="1734060"/>
            <a:ext cx="1" cy="2991084"/>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מחבר ישר 20"/>
          <p:cNvCxnSpPr/>
          <p:nvPr/>
        </p:nvCxnSpPr>
        <p:spPr>
          <a:xfrm flipH="1">
            <a:off x="935596" y="4725144"/>
            <a:ext cx="363640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מחבר ישר 21"/>
          <p:cNvCxnSpPr/>
          <p:nvPr/>
        </p:nvCxnSpPr>
        <p:spPr>
          <a:xfrm flipH="1">
            <a:off x="4572001" y="4725144"/>
            <a:ext cx="363640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מחבר ישר 23"/>
          <p:cNvCxnSpPr/>
          <p:nvPr/>
        </p:nvCxnSpPr>
        <p:spPr>
          <a:xfrm>
            <a:off x="8208404"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25" name="מחבר ישר 24"/>
          <p:cNvCxnSpPr/>
          <p:nvPr/>
        </p:nvCxnSpPr>
        <p:spPr>
          <a:xfrm>
            <a:off x="7380312"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26" name="מחבר ישר 25"/>
          <p:cNvCxnSpPr/>
          <p:nvPr/>
        </p:nvCxnSpPr>
        <p:spPr>
          <a:xfrm>
            <a:off x="6300192"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27" name="מחבר ישר 26"/>
          <p:cNvCxnSpPr/>
          <p:nvPr/>
        </p:nvCxnSpPr>
        <p:spPr>
          <a:xfrm>
            <a:off x="5292080"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28" name="מחבר ישר 27"/>
          <p:cNvCxnSpPr/>
          <p:nvPr/>
        </p:nvCxnSpPr>
        <p:spPr>
          <a:xfrm>
            <a:off x="4139952"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29" name="מחבר ישר 28"/>
          <p:cNvCxnSpPr/>
          <p:nvPr/>
        </p:nvCxnSpPr>
        <p:spPr>
          <a:xfrm>
            <a:off x="3131840"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30" name="מחבר ישר 29"/>
          <p:cNvCxnSpPr/>
          <p:nvPr/>
        </p:nvCxnSpPr>
        <p:spPr>
          <a:xfrm>
            <a:off x="2051720"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31" name="מחבר ישר 30"/>
          <p:cNvCxnSpPr/>
          <p:nvPr/>
        </p:nvCxnSpPr>
        <p:spPr>
          <a:xfrm>
            <a:off x="971600" y="4725144"/>
            <a:ext cx="0" cy="216024"/>
          </a:xfrm>
          <a:prstGeom prst="line">
            <a:avLst/>
          </a:prstGeom>
          <a:ln/>
        </p:spPr>
        <p:style>
          <a:lnRef idx="3">
            <a:schemeClr val="dk1"/>
          </a:lnRef>
          <a:fillRef idx="0">
            <a:schemeClr val="dk1"/>
          </a:fillRef>
          <a:effectRef idx="2">
            <a:schemeClr val="dk1"/>
          </a:effectRef>
          <a:fontRef idx="minor">
            <a:schemeClr val="tx1"/>
          </a:fontRef>
        </p:style>
      </p:cxnSp>
      <p:cxnSp>
        <p:nvCxnSpPr>
          <p:cNvPr id="33" name="מחבר ישר 32"/>
          <p:cNvCxnSpPr>
            <a:endCxn id="4" idx="1"/>
          </p:cNvCxnSpPr>
          <p:nvPr/>
        </p:nvCxnSpPr>
        <p:spPr>
          <a:xfrm>
            <a:off x="4563658" y="2547274"/>
            <a:ext cx="75608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4" name="תמונה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cxnSp>
        <p:nvCxnSpPr>
          <p:cNvPr id="38" name="מחבר ישר 37"/>
          <p:cNvCxnSpPr/>
          <p:nvPr/>
        </p:nvCxnSpPr>
        <p:spPr>
          <a:xfrm>
            <a:off x="3851920" y="2564904"/>
            <a:ext cx="720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מלבן 41"/>
          <p:cNvSpPr/>
          <p:nvPr/>
        </p:nvSpPr>
        <p:spPr>
          <a:xfrm>
            <a:off x="2008352" y="2420888"/>
            <a:ext cx="1843567" cy="330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algn="ctr" fontAlgn="auto">
              <a:spcBef>
                <a:spcPts val="0"/>
              </a:spcBef>
              <a:spcAft>
                <a:spcPts val="0"/>
              </a:spcAft>
            </a:pPr>
            <a:r>
              <a:rPr lang="he-IL" sz="1400" u="none" dirty="0" err="1" smtClean="0">
                <a:solidFill>
                  <a:srgbClr val="FF0000"/>
                </a:solidFill>
                <a:latin typeface="David" pitchFamily="34" charset="-79"/>
                <a:cs typeface="David" pitchFamily="34" charset="-79"/>
              </a:rPr>
              <a:t>קפו"ב</a:t>
            </a:r>
            <a:endParaRPr lang="he-IL" sz="1400" u="none" dirty="0">
              <a:solidFill>
                <a:srgbClr val="FF0000"/>
              </a:solidFill>
              <a:latin typeface="David" pitchFamily="34" charset="-79"/>
              <a:cs typeface="David" pitchFamily="34" charset="-79"/>
            </a:endParaRPr>
          </a:p>
        </p:txBody>
      </p:sp>
      <p:sp>
        <p:nvSpPr>
          <p:cNvPr id="43" name="מלבן 42"/>
          <p:cNvSpPr/>
          <p:nvPr/>
        </p:nvSpPr>
        <p:spPr>
          <a:xfrm>
            <a:off x="2008353" y="3284984"/>
            <a:ext cx="1843567"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Autofit/>
          </a:bodyPr>
          <a:lstStyle/>
          <a:p>
            <a:pPr algn="ctr" fontAlgn="auto">
              <a:spcBef>
                <a:spcPts val="0"/>
              </a:spcBef>
              <a:spcAft>
                <a:spcPts val="0"/>
              </a:spcAft>
            </a:pPr>
            <a:r>
              <a:rPr lang="en-US" sz="1200" u="none" dirty="0" smtClean="0">
                <a:solidFill>
                  <a:prstClr val="black"/>
                </a:solidFill>
                <a:latin typeface="David" pitchFamily="34" charset="-79"/>
                <a:cs typeface="David" pitchFamily="34" charset="-79"/>
              </a:rPr>
              <a:t>Head of Economic Offensive Team</a:t>
            </a:r>
            <a:endParaRPr lang="he-IL" sz="1200" u="none" dirty="0">
              <a:solidFill>
                <a:prstClr val="black"/>
              </a:solidFill>
              <a:latin typeface="David" pitchFamily="34" charset="-79"/>
              <a:cs typeface="David" pitchFamily="34" charset="-79"/>
            </a:endParaRPr>
          </a:p>
        </p:txBody>
      </p:sp>
      <p:cxnSp>
        <p:nvCxnSpPr>
          <p:cNvPr id="45" name="מחבר ישר 44"/>
          <p:cNvCxnSpPr/>
          <p:nvPr/>
        </p:nvCxnSpPr>
        <p:spPr>
          <a:xfrm>
            <a:off x="3851920" y="3068960"/>
            <a:ext cx="720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מחבר ישר 45"/>
          <p:cNvCxnSpPr/>
          <p:nvPr/>
        </p:nvCxnSpPr>
        <p:spPr>
          <a:xfrm>
            <a:off x="3851920" y="3465004"/>
            <a:ext cx="720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מחבר ישר 46"/>
          <p:cNvCxnSpPr/>
          <p:nvPr/>
        </p:nvCxnSpPr>
        <p:spPr>
          <a:xfrm>
            <a:off x="3868059" y="3876129"/>
            <a:ext cx="720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מחבר ישר 47"/>
          <p:cNvCxnSpPr/>
          <p:nvPr/>
        </p:nvCxnSpPr>
        <p:spPr>
          <a:xfrm>
            <a:off x="3827341" y="4257092"/>
            <a:ext cx="720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לחצן פעולה: אחורה או הקודם 35">
            <a:hlinkClick r:id="" action="ppaction://noaction" highlightClick="1"/>
          </p:cNvPr>
          <p:cNvSpPr/>
          <p:nvPr/>
        </p:nvSpPr>
        <p:spPr bwMode="auto">
          <a:xfrm>
            <a:off x="603220" y="6021288"/>
            <a:ext cx="648072" cy="432048"/>
          </a:xfrm>
          <a:prstGeom prst="actionButtonBackPreviou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0" tIns="0" rIns="0" bIns="0" numCol="1" rtlCol="1" anchor="ctr" anchorCtr="0" compatLnSpc="1">
            <a:prstTxWarp prst="textNoShape">
              <a:avLst/>
            </a:prstTxWarp>
            <a:normAutofit/>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96828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79768" y="908767"/>
            <a:ext cx="3094758"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1">
            <a:spAutoFit/>
          </a:bodyPr>
          <a:lstStyle/>
          <a:p>
            <a:pPr algn="ctr" rtl="0" fontAlgn="auto">
              <a:spcBef>
                <a:spcPts val="0"/>
              </a:spcBef>
              <a:spcAft>
                <a:spcPts val="0"/>
              </a:spcAft>
            </a:pPr>
            <a:r>
              <a:rPr lang="en-US" sz="2400" u="none" dirty="0" smtClean="0">
                <a:ln w="10541" cmpd="sng">
                  <a:solidFill>
                    <a:srgbClr val="5B9BD5">
                      <a:shade val="88000"/>
                      <a:satMod val="110000"/>
                    </a:srgbClr>
                  </a:solidFill>
                  <a:prstDash val="solid"/>
                </a:ln>
                <a:solidFill>
                  <a:prstClr val="white"/>
                </a:solidFill>
                <a:latin typeface="David" pitchFamily="34" charset="-79"/>
                <a:cs typeface="David" pitchFamily="34" charset="-79"/>
              </a:rPr>
              <a:t>Position-Rank-Sector</a:t>
            </a:r>
            <a:endParaRPr lang="he-IL" sz="2400" u="none" dirty="0">
              <a:ln w="10541" cmpd="sng">
                <a:solidFill>
                  <a:srgbClr val="5B9BD5">
                    <a:shade val="88000"/>
                    <a:satMod val="110000"/>
                  </a:srgbClr>
                </a:solidFill>
                <a:prstDash val="solid"/>
              </a:ln>
              <a:solidFill>
                <a:prstClr val="white"/>
              </a:solidFill>
              <a:latin typeface="David" pitchFamily="34" charset="-79"/>
              <a:cs typeface="David" pitchFamily="34" charset="-79"/>
            </a:endParaRPr>
          </a:p>
        </p:txBody>
      </p:sp>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489" y="1633207"/>
            <a:ext cx="4267512" cy="256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6768" y="1472340"/>
            <a:ext cx="3475275" cy="25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55" y="4005064"/>
            <a:ext cx="6768751"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4239298" y="305191"/>
            <a:ext cx="1375698" cy="369332"/>
          </a:xfrm>
          <a:prstGeom prst="rect">
            <a:avLst/>
          </a:prstGeom>
        </p:spPr>
        <p:txBody>
          <a:bodyPr wrap="none">
            <a:spAutoFit/>
          </a:bodyPr>
          <a:lstStyle/>
          <a:p>
            <a:pPr algn="ctr" fontAlgn="auto">
              <a:spcBef>
                <a:spcPts val="0"/>
              </a:spcBef>
              <a:spcAft>
                <a:spcPts val="0"/>
              </a:spcAft>
              <a:defRPr/>
            </a:pPr>
            <a:r>
              <a:rPr lang="he-IL" dirty="0">
                <a:solidFill>
                  <a:prstClr val="white"/>
                </a:solidFill>
                <a:latin typeface="Calibri"/>
                <a:cs typeface="Arial"/>
              </a:rPr>
              <a:t>ת"ז יחידתית</a:t>
            </a:r>
          </a:p>
        </p:txBody>
      </p:sp>
      <p:sp>
        <p:nvSpPr>
          <p:cNvPr id="3" name="מלבן 2"/>
          <p:cNvSpPr/>
          <p:nvPr/>
        </p:nvSpPr>
        <p:spPr>
          <a:xfrm>
            <a:off x="4089857" y="202167"/>
            <a:ext cx="1920718" cy="738664"/>
          </a:xfrm>
          <a:prstGeom prst="rect">
            <a:avLst/>
          </a:prstGeom>
        </p:spPr>
        <p:txBody>
          <a:bodyPr wrap="none">
            <a:spAutoFit/>
          </a:bodyPr>
          <a:lstStyle/>
          <a:p>
            <a:pPr algn="ctr" rtl="0" fontAlgn="auto">
              <a:spcBef>
                <a:spcPts val="0"/>
              </a:spcBef>
              <a:spcAft>
                <a:spcPts val="0"/>
              </a:spcAft>
              <a:defRPr/>
            </a:pPr>
            <a:r>
              <a:rPr lang="en-US" sz="4200" u="none" dirty="0">
                <a:solidFill>
                  <a:prstClr val="black"/>
                </a:solidFill>
                <a:latin typeface="David" pitchFamily="34" charset="-79"/>
                <a:cs typeface="David" pitchFamily="34" charset="-79"/>
              </a:rPr>
              <a:t>Unit ID</a:t>
            </a:r>
            <a:endParaRPr lang="he-IL" sz="4200" u="none" dirty="0">
              <a:solidFill>
                <a:prstClr val="black"/>
              </a:solidFill>
              <a:latin typeface="David" pitchFamily="34" charset="-79"/>
              <a:cs typeface="David" pitchFamily="34" charset="-79"/>
            </a:endParaRPr>
          </a:p>
        </p:txBody>
      </p:sp>
      <p:pic>
        <p:nvPicPr>
          <p:cNvPr id="10" name="תמונה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sp>
        <p:nvSpPr>
          <p:cNvPr id="4" name="TextBox 3"/>
          <p:cNvSpPr txBox="1"/>
          <p:nvPr/>
        </p:nvSpPr>
        <p:spPr>
          <a:xfrm rot="19838278">
            <a:off x="6548449" y="1850358"/>
            <a:ext cx="648072" cy="461665"/>
          </a:xfrm>
          <a:prstGeom prst="rect">
            <a:avLst/>
          </a:prstGeom>
          <a:solidFill>
            <a:schemeClr val="accent1">
              <a:lumMod val="75000"/>
            </a:schemeClr>
          </a:solidFill>
        </p:spPr>
        <p:txBody>
          <a:bodyPr wrap="square" rtlCol="1">
            <a:spAutoFit/>
          </a:bodyPr>
          <a:lstStyle/>
          <a:p>
            <a:pPr algn="l" rtl="0"/>
            <a:r>
              <a:rPr lang="en-US" sz="800" b="0" u="none" dirty="0"/>
              <a:t>15% </a:t>
            </a:r>
            <a:r>
              <a:rPr lang="en-US" sz="800" b="0" u="none" dirty="0" smtClean="0"/>
              <a:t>Administrative</a:t>
            </a:r>
            <a:endParaRPr lang="he-IL" sz="800" b="0" u="none" dirty="0"/>
          </a:p>
        </p:txBody>
      </p:sp>
      <p:sp>
        <p:nvSpPr>
          <p:cNvPr id="12" name="TextBox 11"/>
          <p:cNvSpPr txBox="1"/>
          <p:nvPr/>
        </p:nvSpPr>
        <p:spPr>
          <a:xfrm rot="19943689">
            <a:off x="7094326" y="3319605"/>
            <a:ext cx="648072" cy="338554"/>
          </a:xfrm>
          <a:prstGeom prst="rect">
            <a:avLst/>
          </a:prstGeom>
          <a:solidFill>
            <a:schemeClr val="accent6">
              <a:lumMod val="75000"/>
            </a:schemeClr>
          </a:solidFill>
        </p:spPr>
        <p:txBody>
          <a:bodyPr wrap="square" rtlCol="1">
            <a:spAutoFit/>
          </a:bodyPr>
          <a:lstStyle/>
          <a:p>
            <a:pPr algn="l" rtl="0"/>
            <a:r>
              <a:rPr lang="en-US" sz="800" b="0" u="none" dirty="0"/>
              <a:t>Dedicated 85%</a:t>
            </a:r>
            <a:endParaRPr lang="he-IL" sz="800" b="0" u="none" dirty="0"/>
          </a:p>
        </p:txBody>
      </p:sp>
      <p:sp>
        <p:nvSpPr>
          <p:cNvPr id="5" name="TextBox 4"/>
          <p:cNvSpPr txBox="1"/>
          <p:nvPr/>
        </p:nvSpPr>
        <p:spPr>
          <a:xfrm rot="19632797">
            <a:off x="2119858" y="3209203"/>
            <a:ext cx="1120846" cy="400110"/>
          </a:xfrm>
          <a:prstGeom prst="rect">
            <a:avLst/>
          </a:prstGeom>
          <a:solidFill>
            <a:srgbClr val="AA4643"/>
          </a:solidFill>
        </p:spPr>
        <p:txBody>
          <a:bodyPr wrap="square" rtlCol="1">
            <a:spAutoFit/>
          </a:bodyPr>
          <a:lstStyle/>
          <a:p>
            <a:pPr algn="l" rtl="0"/>
            <a:r>
              <a:rPr lang="en-US" sz="1000" b="0" u="none" dirty="0"/>
              <a:t>Investigations 78 62%</a:t>
            </a:r>
            <a:endParaRPr lang="he-IL" sz="1000" b="0" u="none" dirty="0"/>
          </a:p>
        </p:txBody>
      </p:sp>
      <p:sp>
        <p:nvSpPr>
          <p:cNvPr id="6" name="TextBox 5"/>
          <p:cNvSpPr txBox="1"/>
          <p:nvPr/>
        </p:nvSpPr>
        <p:spPr>
          <a:xfrm>
            <a:off x="3457395" y="1734635"/>
            <a:ext cx="1077090" cy="338554"/>
          </a:xfrm>
          <a:prstGeom prst="rect">
            <a:avLst/>
          </a:prstGeom>
          <a:solidFill>
            <a:srgbClr val="D1DEEE"/>
          </a:solidFill>
        </p:spPr>
        <p:txBody>
          <a:bodyPr wrap="square" rtlCol="1">
            <a:spAutoFit/>
          </a:bodyPr>
          <a:lstStyle/>
          <a:p>
            <a:pPr algn="l" rtl="0"/>
            <a:r>
              <a:rPr lang="en-US" sz="800" b="0" u="none" dirty="0" smtClean="0"/>
              <a:t>Organized Crime 1 1%</a:t>
            </a:r>
            <a:endParaRPr lang="he-IL" sz="800" u="none" dirty="0"/>
          </a:p>
        </p:txBody>
      </p:sp>
      <p:sp>
        <p:nvSpPr>
          <p:cNvPr id="15" name="TextBox 14"/>
          <p:cNvSpPr txBox="1"/>
          <p:nvPr/>
        </p:nvSpPr>
        <p:spPr>
          <a:xfrm>
            <a:off x="3358179" y="2109273"/>
            <a:ext cx="1077090" cy="215444"/>
          </a:xfrm>
          <a:prstGeom prst="rect">
            <a:avLst/>
          </a:prstGeom>
          <a:solidFill>
            <a:srgbClr val="D1DEEE"/>
          </a:solidFill>
        </p:spPr>
        <p:txBody>
          <a:bodyPr wrap="square" rtlCol="1">
            <a:spAutoFit/>
          </a:bodyPr>
          <a:lstStyle/>
          <a:p>
            <a:pPr algn="l" rtl="0"/>
            <a:r>
              <a:rPr lang="en-US" sz="800" b="0" u="none" dirty="0" smtClean="0"/>
              <a:t>Staff 9 7%</a:t>
            </a:r>
            <a:endParaRPr lang="he-IL" sz="800" u="none" dirty="0"/>
          </a:p>
        </p:txBody>
      </p:sp>
      <p:sp>
        <p:nvSpPr>
          <p:cNvPr id="18" name="TextBox 17"/>
          <p:cNvSpPr txBox="1"/>
          <p:nvPr/>
        </p:nvSpPr>
        <p:spPr>
          <a:xfrm>
            <a:off x="1927052" y="1982788"/>
            <a:ext cx="988765" cy="184666"/>
          </a:xfrm>
          <a:prstGeom prst="rect">
            <a:avLst/>
          </a:prstGeom>
          <a:solidFill>
            <a:srgbClr val="D1DEEE"/>
          </a:solidFill>
        </p:spPr>
        <p:txBody>
          <a:bodyPr wrap="square" rtlCol="1">
            <a:spAutoFit/>
          </a:bodyPr>
          <a:lstStyle/>
          <a:p>
            <a:pPr algn="l" rtl="0"/>
            <a:r>
              <a:rPr lang="en-US" sz="600" b="0" u="none" dirty="0" smtClean="0"/>
              <a:t>Sources 1 </a:t>
            </a:r>
            <a:r>
              <a:rPr lang="en-US" sz="600" b="0" u="none" dirty="0"/>
              <a:t>1%</a:t>
            </a:r>
            <a:endParaRPr lang="he-IL" sz="600" u="none" dirty="0"/>
          </a:p>
        </p:txBody>
      </p:sp>
      <p:sp>
        <p:nvSpPr>
          <p:cNvPr id="19" name="TextBox 18"/>
          <p:cNvSpPr txBox="1"/>
          <p:nvPr/>
        </p:nvSpPr>
        <p:spPr>
          <a:xfrm>
            <a:off x="999079" y="1762930"/>
            <a:ext cx="578235" cy="369332"/>
          </a:xfrm>
          <a:prstGeom prst="rect">
            <a:avLst/>
          </a:prstGeom>
          <a:solidFill>
            <a:srgbClr val="D1DEEE"/>
          </a:solidFill>
        </p:spPr>
        <p:txBody>
          <a:bodyPr wrap="square" rtlCol="1">
            <a:spAutoFit/>
          </a:bodyPr>
          <a:lstStyle/>
          <a:p>
            <a:pPr algn="l" rtl="0"/>
            <a:r>
              <a:rPr lang="en-US" sz="600" b="0" u="none" dirty="0" smtClean="0"/>
              <a:t>Asset Forfeiture </a:t>
            </a:r>
            <a:r>
              <a:rPr lang="en-US" sz="600" b="0" u="none" dirty="0"/>
              <a:t>2 2%</a:t>
            </a:r>
            <a:endParaRPr lang="he-IL" sz="600" u="none" dirty="0"/>
          </a:p>
        </p:txBody>
      </p:sp>
      <p:sp>
        <p:nvSpPr>
          <p:cNvPr id="20" name="TextBox 19"/>
          <p:cNvSpPr txBox="1"/>
          <p:nvPr/>
        </p:nvSpPr>
        <p:spPr>
          <a:xfrm>
            <a:off x="1106120" y="2267803"/>
            <a:ext cx="648096" cy="307777"/>
          </a:xfrm>
          <a:prstGeom prst="rect">
            <a:avLst/>
          </a:prstGeom>
          <a:solidFill>
            <a:srgbClr val="D1DEEE"/>
          </a:solidFill>
        </p:spPr>
        <p:txBody>
          <a:bodyPr wrap="square" rtlCol="1">
            <a:spAutoFit/>
          </a:bodyPr>
          <a:lstStyle/>
          <a:p>
            <a:pPr algn="l" rtl="0"/>
            <a:r>
              <a:rPr lang="en-US" sz="700" b="0" u="none" dirty="0"/>
              <a:t>Detective 9 7%</a:t>
            </a:r>
            <a:endParaRPr lang="he-IL" sz="700" u="none" dirty="0"/>
          </a:p>
        </p:txBody>
      </p:sp>
      <p:sp>
        <p:nvSpPr>
          <p:cNvPr id="21" name="TextBox 20"/>
          <p:cNvSpPr txBox="1"/>
          <p:nvPr/>
        </p:nvSpPr>
        <p:spPr>
          <a:xfrm>
            <a:off x="883255" y="2582697"/>
            <a:ext cx="740714" cy="307777"/>
          </a:xfrm>
          <a:prstGeom prst="rect">
            <a:avLst/>
          </a:prstGeom>
          <a:solidFill>
            <a:srgbClr val="D1DEEE"/>
          </a:solidFill>
        </p:spPr>
        <p:txBody>
          <a:bodyPr wrap="square" rtlCol="1">
            <a:spAutoFit/>
          </a:bodyPr>
          <a:lstStyle/>
          <a:p>
            <a:pPr algn="l" rtl="0"/>
            <a:r>
              <a:rPr lang="en-US" sz="700" b="0" u="none" dirty="0" smtClean="0"/>
              <a:t>Evaluation </a:t>
            </a:r>
            <a:r>
              <a:rPr lang="en-US" sz="700" b="0" u="none" dirty="0"/>
              <a:t>12 10%</a:t>
            </a:r>
            <a:endParaRPr lang="he-IL" sz="700" u="none" dirty="0"/>
          </a:p>
        </p:txBody>
      </p:sp>
      <p:sp>
        <p:nvSpPr>
          <p:cNvPr id="22" name="TextBox 21"/>
          <p:cNvSpPr txBox="1"/>
          <p:nvPr/>
        </p:nvSpPr>
        <p:spPr>
          <a:xfrm>
            <a:off x="863038" y="3017849"/>
            <a:ext cx="740714" cy="415498"/>
          </a:xfrm>
          <a:prstGeom prst="rect">
            <a:avLst/>
          </a:prstGeom>
          <a:solidFill>
            <a:srgbClr val="D1DEEE"/>
          </a:solidFill>
        </p:spPr>
        <p:txBody>
          <a:bodyPr wrap="square" rtlCol="1">
            <a:spAutoFit/>
          </a:bodyPr>
          <a:lstStyle/>
          <a:p>
            <a:pPr algn="l" rtl="0"/>
            <a:r>
              <a:rPr lang="en-US" sz="700" b="0" u="none" dirty="0"/>
              <a:t>Intelligence / </a:t>
            </a:r>
            <a:r>
              <a:rPr lang="en-US" sz="700" b="0" u="none" dirty="0" smtClean="0"/>
              <a:t>Collection 10 8%</a:t>
            </a:r>
            <a:endParaRPr lang="he-IL" sz="700" u="none" dirty="0"/>
          </a:p>
        </p:txBody>
      </p:sp>
      <p:sp>
        <p:nvSpPr>
          <p:cNvPr id="8" name="TextBox 7"/>
          <p:cNvSpPr txBox="1"/>
          <p:nvPr/>
        </p:nvSpPr>
        <p:spPr>
          <a:xfrm>
            <a:off x="6366652" y="5128896"/>
            <a:ext cx="1051710" cy="400110"/>
          </a:xfrm>
          <a:prstGeom prst="rect">
            <a:avLst/>
          </a:prstGeom>
          <a:solidFill>
            <a:srgbClr val="DBDBDB"/>
          </a:solidFill>
        </p:spPr>
        <p:txBody>
          <a:bodyPr wrap="square" rtlCol="1">
            <a:spAutoFit/>
          </a:bodyPr>
          <a:lstStyle/>
          <a:p>
            <a:pPr algn="ctr" rtl="0"/>
            <a:r>
              <a:rPr lang="en-US" sz="1000" b="0" u="none" dirty="0" smtClean="0"/>
              <a:t>Superintendent</a:t>
            </a:r>
          </a:p>
          <a:p>
            <a:pPr algn="ctr" rtl="0"/>
            <a:r>
              <a:rPr lang="en-US" sz="1000" b="0" u="none" dirty="0" smtClean="0"/>
              <a:t>64</a:t>
            </a:r>
            <a:endParaRPr lang="he-IL" sz="1000" u="none" dirty="0"/>
          </a:p>
        </p:txBody>
      </p:sp>
      <p:sp>
        <p:nvSpPr>
          <p:cNvPr id="23" name="TextBox 22"/>
          <p:cNvSpPr txBox="1"/>
          <p:nvPr/>
        </p:nvSpPr>
        <p:spPr>
          <a:xfrm rot="4489813">
            <a:off x="4443317" y="4374956"/>
            <a:ext cx="937537" cy="276999"/>
          </a:xfrm>
          <a:prstGeom prst="rect">
            <a:avLst/>
          </a:prstGeom>
          <a:solidFill>
            <a:srgbClr val="99FFCD"/>
          </a:solidFill>
        </p:spPr>
        <p:txBody>
          <a:bodyPr wrap="square" rtlCol="1">
            <a:spAutoFit/>
          </a:bodyPr>
          <a:lstStyle/>
          <a:p>
            <a:pPr algn="ctr" rtl="0"/>
            <a:r>
              <a:rPr lang="en-US" sz="600" b="0" u="none" dirty="0" smtClean="0"/>
              <a:t>Chief superintendent</a:t>
            </a:r>
          </a:p>
          <a:p>
            <a:pPr algn="ctr" rtl="0"/>
            <a:r>
              <a:rPr lang="en-US" sz="600" b="0" u="none" dirty="0"/>
              <a:t>6</a:t>
            </a:r>
            <a:endParaRPr lang="he-IL" sz="600" u="none" dirty="0"/>
          </a:p>
        </p:txBody>
      </p:sp>
      <p:sp>
        <p:nvSpPr>
          <p:cNvPr id="24" name="TextBox 23"/>
          <p:cNvSpPr txBox="1"/>
          <p:nvPr/>
        </p:nvSpPr>
        <p:spPr>
          <a:xfrm>
            <a:off x="2419919" y="4003946"/>
            <a:ext cx="1296896" cy="253916"/>
          </a:xfrm>
          <a:prstGeom prst="rect">
            <a:avLst/>
          </a:prstGeom>
          <a:solidFill>
            <a:srgbClr val="FFFFFF"/>
          </a:solidFill>
        </p:spPr>
        <p:txBody>
          <a:bodyPr wrap="square" rtlCol="1">
            <a:spAutoFit/>
          </a:bodyPr>
          <a:lstStyle/>
          <a:p>
            <a:pPr algn="l" rtl="0"/>
            <a:r>
              <a:rPr lang="en-US" sz="900" b="0" u="none" dirty="0" smtClean="0"/>
              <a:t>Brigadier general </a:t>
            </a:r>
            <a:r>
              <a:rPr lang="en-US" sz="1050" b="0" u="none" dirty="0" smtClean="0"/>
              <a:t>1</a:t>
            </a:r>
            <a:endParaRPr lang="he-IL" sz="1050" u="none" dirty="0"/>
          </a:p>
        </p:txBody>
      </p:sp>
      <p:sp>
        <p:nvSpPr>
          <p:cNvPr id="25" name="TextBox 24"/>
          <p:cNvSpPr txBox="1"/>
          <p:nvPr/>
        </p:nvSpPr>
        <p:spPr>
          <a:xfrm>
            <a:off x="1925330" y="4188845"/>
            <a:ext cx="1077285" cy="253916"/>
          </a:xfrm>
          <a:prstGeom prst="rect">
            <a:avLst/>
          </a:prstGeom>
          <a:solidFill>
            <a:srgbClr val="FFFFFF"/>
          </a:solidFill>
        </p:spPr>
        <p:txBody>
          <a:bodyPr wrap="square" rtlCol="1">
            <a:spAutoFit/>
          </a:bodyPr>
          <a:lstStyle/>
          <a:p>
            <a:pPr algn="l" rtl="0"/>
            <a:r>
              <a:rPr lang="en-US" sz="900" b="0" u="none" dirty="0" smtClean="0"/>
              <a:t>Commander </a:t>
            </a:r>
            <a:r>
              <a:rPr lang="en-US" sz="1050" b="0" u="none" dirty="0" smtClean="0"/>
              <a:t>1</a:t>
            </a:r>
            <a:endParaRPr lang="he-IL" sz="1050" u="none" dirty="0"/>
          </a:p>
        </p:txBody>
      </p:sp>
      <p:sp>
        <p:nvSpPr>
          <p:cNvPr id="14" name="TextBox 13"/>
          <p:cNvSpPr txBox="1"/>
          <p:nvPr/>
        </p:nvSpPr>
        <p:spPr>
          <a:xfrm>
            <a:off x="3402903" y="4321239"/>
            <a:ext cx="961499" cy="400110"/>
          </a:xfrm>
          <a:prstGeom prst="rect">
            <a:avLst/>
          </a:prstGeom>
          <a:solidFill>
            <a:srgbClr val="FF99FF"/>
          </a:solidFill>
        </p:spPr>
        <p:txBody>
          <a:bodyPr wrap="square" rtlCol="1">
            <a:spAutoFit/>
          </a:bodyPr>
          <a:lstStyle/>
          <a:p>
            <a:pPr algn="ctr" rtl="0"/>
            <a:r>
              <a:rPr lang="en-US" sz="1000" b="0" u="none" dirty="0" smtClean="0"/>
              <a:t>Commander </a:t>
            </a:r>
          </a:p>
          <a:p>
            <a:pPr algn="ctr" rtl="0"/>
            <a:r>
              <a:rPr lang="en-US" sz="1000" b="0" u="none" dirty="0" smtClean="0"/>
              <a:t>17</a:t>
            </a:r>
            <a:endParaRPr lang="he-IL" sz="1000" u="none" dirty="0"/>
          </a:p>
        </p:txBody>
      </p:sp>
      <p:sp>
        <p:nvSpPr>
          <p:cNvPr id="29" name="TextBox 28"/>
          <p:cNvSpPr txBox="1"/>
          <p:nvPr/>
        </p:nvSpPr>
        <p:spPr>
          <a:xfrm>
            <a:off x="2632208" y="5046559"/>
            <a:ext cx="961499" cy="400110"/>
          </a:xfrm>
          <a:prstGeom prst="rect">
            <a:avLst/>
          </a:prstGeom>
          <a:solidFill>
            <a:srgbClr val="D70093"/>
          </a:solidFill>
        </p:spPr>
        <p:txBody>
          <a:bodyPr wrap="square" rtlCol="1">
            <a:spAutoFit/>
          </a:bodyPr>
          <a:lstStyle/>
          <a:p>
            <a:pPr algn="ctr" rtl="0"/>
            <a:r>
              <a:rPr lang="en-US" sz="1000" b="0" u="none" dirty="0" smtClean="0"/>
              <a:t>Cadet</a:t>
            </a:r>
          </a:p>
          <a:p>
            <a:pPr algn="ctr" rtl="0"/>
            <a:r>
              <a:rPr lang="en-US" sz="1000" b="0" u="none" dirty="0" smtClean="0"/>
              <a:t>11</a:t>
            </a:r>
            <a:endParaRPr lang="he-IL" sz="1000" u="none" dirty="0"/>
          </a:p>
        </p:txBody>
      </p:sp>
      <p:sp>
        <p:nvSpPr>
          <p:cNvPr id="30" name="TextBox 29"/>
          <p:cNvSpPr txBox="1"/>
          <p:nvPr/>
        </p:nvSpPr>
        <p:spPr>
          <a:xfrm rot="21212316">
            <a:off x="3392711" y="5498187"/>
            <a:ext cx="1305249" cy="553998"/>
          </a:xfrm>
          <a:prstGeom prst="rect">
            <a:avLst/>
          </a:prstGeom>
          <a:solidFill>
            <a:srgbClr val="999999"/>
          </a:solidFill>
        </p:spPr>
        <p:txBody>
          <a:bodyPr wrap="square" rtlCol="1">
            <a:spAutoFit/>
          </a:bodyPr>
          <a:lstStyle/>
          <a:p>
            <a:pPr algn="ctr" rtl="0"/>
            <a:r>
              <a:rPr lang="en-US" sz="1000" b="0" u="none" dirty="0" smtClean="0"/>
              <a:t>Non-commissioned officer</a:t>
            </a:r>
          </a:p>
          <a:p>
            <a:pPr algn="ctr" rtl="0"/>
            <a:r>
              <a:rPr lang="en-US" sz="1000" b="0" u="none" dirty="0" smtClean="0"/>
              <a:t>23</a:t>
            </a:r>
            <a:endParaRPr lang="he-IL" sz="1000" u="none" dirty="0"/>
          </a:p>
        </p:txBody>
      </p:sp>
      <p:sp>
        <p:nvSpPr>
          <p:cNvPr id="31" name="TextBox 30"/>
          <p:cNvSpPr txBox="1"/>
          <p:nvPr/>
        </p:nvSpPr>
        <p:spPr>
          <a:xfrm>
            <a:off x="2010646" y="4614507"/>
            <a:ext cx="674586" cy="369332"/>
          </a:xfrm>
          <a:prstGeom prst="rect">
            <a:avLst/>
          </a:prstGeom>
          <a:solidFill>
            <a:srgbClr val="FFFFFF"/>
          </a:solidFill>
        </p:spPr>
        <p:txBody>
          <a:bodyPr wrap="square" rtlCol="1">
            <a:spAutoFit/>
          </a:bodyPr>
          <a:lstStyle/>
          <a:p>
            <a:pPr algn="ctr" rtl="0"/>
            <a:r>
              <a:rPr lang="en-US" sz="900" b="0" u="none" dirty="0" smtClean="0"/>
              <a:t>Inspector </a:t>
            </a:r>
          </a:p>
          <a:p>
            <a:pPr algn="ctr" rtl="0"/>
            <a:r>
              <a:rPr lang="en-US" sz="900" b="0" u="none" dirty="0"/>
              <a:t>1</a:t>
            </a:r>
            <a:endParaRPr lang="he-IL" sz="1050" u="none" dirty="0"/>
          </a:p>
        </p:txBody>
      </p:sp>
      <p:sp>
        <p:nvSpPr>
          <p:cNvPr id="32" name="TextBox 31"/>
          <p:cNvSpPr txBox="1"/>
          <p:nvPr/>
        </p:nvSpPr>
        <p:spPr>
          <a:xfrm>
            <a:off x="1627788" y="4988849"/>
            <a:ext cx="674586" cy="215444"/>
          </a:xfrm>
          <a:prstGeom prst="rect">
            <a:avLst/>
          </a:prstGeom>
          <a:solidFill>
            <a:srgbClr val="FFFFFF"/>
          </a:solidFill>
        </p:spPr>
        <p:txBody>
          <a:bodyPr wrap="square" rtlCol="1">
            <a:spAutoFit/>
          </a:bodyPr>
          <a:lstStyle/>
          <a:p>
            <a:pPr algn="ctr" rtl="0"/>
            <a:r>
              <a:rPr lang="en-US" sz="800" dirty="0" smtClean="0"/>
              <a:t>Remarks</a:t>
            </a:r>
          </a:p>
        </p:txBody>
      </p:sp>
      <p:sp>
        <p:nvSpPr>
          <p:cNvPr id="33" name="TextBox 32"/>
          <p:cNvSpPr txBox="1"/>
          <p:nvPr/>
        </p:nvSpPr>
        <p:spPr>
          <a:xfrm>
            <a:off x="1495745" y="5220321"/>
            <a:ext cx="924173" cy="584775"/>
          </a:xfrm>
          <a:prstGeom prst="rect">
            <a:avLst/>
          </a:prstGeom>
          <a:solidFill>
            <a:srgbClr val="FFFFFF"/>
          </a:solidFill>
        </p:spPr>
        <p:txBody>
          <a:bodyPr wrap="square" rtlCol="1">
            <a:spAutoFit/>
          </a:bodyPr>
          <a:lstStyle/>
          <a:p>
            <a:pPr algn="ctr" rtl="0"/>
            <a:r>
              <a:rPr lang="en-US" sz="800" u="none" dirty="0" smtClean="0"/>
              <a:t>Cadets</a:t>
            </a:r>
            <a:r>
              <a:rPr lang="en-US" sz="800" b="0" u="none" dirty="0" smtClean="0"/>
              <a:t> </a:t>
            </a:r>
            <a:r>
              <a:rPr lang="en-US" sz="800" b="0" u="none" dirty="0"/>
              <a:t>- of which 4 </a:t>
            </a:r>
            <a:r>
              <a:rPr lang="en-US" sz="800" b="0" u="none" dirty="0" smtClean="0"/>
              <a:t>are doing the Officer’s Course</a:t>
            </a:r>
            <a:endParaRPr lang="he-IL" sz="1000" u="none" dirty="0"/>
          </a:p>
        </p:txBody>
      </p:sp>
      <p:sp>
        <p:nvSpPr>
          <p:cNvPr id="13" name="TextBox 12"/>
          <p:cNvSpPr txBox="1"/>
          <p:nvPr/>
        </p:nvSpPr>
        <p:spPr>
          <a:xfrm>
            <a:off x="1481045" y="1707886"/>
            <a:ext cx="1922550" cy="261610"/>
          </a:xfrm>
          <a:prstGeom prst="rect">
            <a:avLst/>
          </a:prstGeom>
          <a:solidFill>
            <a:srgbClr val="D1DEEE"/>
          </a:solidFill>
        </p:spPr>
        <p:txBody>
          <a:bodyPr wrap="square" rtlCol="1">
            <a:spAutoFit/>
          </a:bodyPr>
          <a:lstStyle/>
          <a:p>
            <a:pPr algn="ctr" rtl="0"/>
            <a:r>
              <a:rPr lang="en-US" sz="1100" dirty="0"/>
              <a:t>Segmentation by </a:t>
            </a:r>
            <a:r>
              <a:rPr lang="en-US" sz="1100" dirty="0" smtClean="0"/>
              <a:t>position</a:t>
            </a:r>
            <a:endParaRPr lang="he-IL" sz="1100" dirty="0"/>
          </a:p>
        </p:txBody>
      </p:sp>
      <p:sp>
        <p:nvSpPr>
          <p:cNvPr id="34" name="TextBox 33"/>
          <p:cNvSpPr txBox="1"/>
          <p:nvPr/>
        </p:nvSpPr>
        <p:spPr>
          <a:xfrm>
            <a:off x="580241" y="2075121"/>
            <a:ext cx="457188" cy="276999"/>
          </a:xfrm>
          <a:prstGeom prst="rect">
            <a:avLst/>
          </a:prstGeom>
          <a:solidFill>
            <a:srgbClr val="D1DEEE"/>
          </a:solidFill>
        </p:spPr>
        <p:txBody>
          <a:bodyPr wrap="square" rtlCol="1">
            <a:spAutoFit/>
          </a:bodyPr>
          <a:lstStyle/>
          <a:p>
            <a:pPr algn="l" rtl="0"/>
            <a:r>
              <a:rPr lang="en-US" sz="600" b="0" u="none" dirty="0" smtClean="0"/>
              <a:t>Capital 3 2%</a:t>
            </a:r>
            <a:endParaRPr lang="he-IL" sz="600" u="none" dirty="0"/>
          </a:p>
        </p:txBody>
      </p:sp>
    </p:spTree>
    <p:extLst>
      <p:ext uri="{BB962C8B-B14F-4D97-AF65-F5344CB8AC3E}">
        <p14:creationId xmlns:p14="http://schemas.microsoft.com/office/powerpoint/2010/main" val="96717019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8"/>
                                        </p:tgtEl>
                                        <p:attrNameLst>
                                          <p:attrName>style.visibility</p:attrName>
                                        </p:attrNameLst>
                                      </p:cBhvr>
                                      <p:to>
                                        <p:strVal val="visible"/>
                                      </p:to>
                                    </p:set>
                                    <p:animEffect transition="in" filter="barn(inVertical)">
                                      <p:cBhvr>
                                        <p:cTn id="17"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97408" y="5432335"/>
            <a:ext cx="666568" cy="5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3" name="Picture 12" descr="C:\Users\u017453556\Pictures\I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1857" y="6597650"/>
            <a:ext cx="5762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מלבן 12"/>
          <p:cNvSpPr/>
          <p:nvPr/>
        </p:nvSpPr>
        <p:spPr>
          <a:xfrm>
            <a:off x="2490615" y="831484"/>
            <a:ext cx="387985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n-US" sz="2400" u="none" dirty="0">
                <a:ln w="10541" cmpd="sng">
                  <a:solidFill>
                    <a:srgbClr val="5B9BD5">
                      <a:shade val="88000"/>
                      <a:satMod val="110000"/>
                    </a:srgbClr>
                  </a:solidFill>
                  <a:prstDash val="solid"/>
                </a:ln>
                <a:solidFill>
                  <a:prstClr val="white"/>
                </a:solidFill>
                <a:latin typeface="David" pitchFamily="34" charset="-79"/>
                <a:cs typeface="David" pitchFamily="34" charset="-79"/>
              </a:rPr>
              <a:t>Gender </a:t>
            </a:r>
            <a:r>
              <a:rPr lang="en-US" sz="2400" u="none" dirty="0" smtClean="0">
                <a:ln w="10541" cmpd="sng">
                  <a:solidFill>
                    <a:srgbClr val="5B9BD5">
                      <a:shade val="88000"/>
                      <a:satMod val="110000"/>
                    </a:srgbClr>
                  </a:solidFill>
                  <a:prstDash val="solid"/>
                </a:ln>
                <a:solidFill>
                  <a:prstClr val="white"/>
                </a:solidFill>
                <a:latin typeface="David" pitchFamily="34" charset="-79"/>
                <a:cs typeface="David" pitchFamily="34" charset="-79"/>
              </a:rPr>
              <a:t>Snapshot</a:t>
            </a:r>
            <a:endParaRPr lang="he-IL" sz="2400" u="none" dirty="0">
              <a:ln w="10541" cmpd="sng">
                <a:solidFill>
                  <a:srgbClr val="5B9BD5">
                    <a:shade val="88000"/>
                    <a:satMod val="110000"/>
                  </a:srgbClr>
                </a:solidFill>
                <a:prstDash val="solid"/>
              </a:ln>
              <a:solidFill>
                <a:prstClr val="white"/>
              </a:solidFill>
              <a:latin typeface="David" pitchFamily="34" charset="-79"/>
              <a:cs typeface="David" pitchFamily="34" charset="-79"/>
            </a:endParaRPr>
          </a:p>
        </p:txBody>
      </p:sp>
      <p:pic>
        <p:nvPicPr>
          <p:cNvPr id="206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050" y="1373689"/>
            <a:ext cx="4083913" cy="245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83" y="1415694"/>
            <a:ext cx="4067944" cy="240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1831" y="3981450"/>
            <a:ext cx="4572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מלבן 13"/>
          <p:cNvSpPr/>
          <p:nvPr/>
        </p:nvSpPr>
        <p:spPr>
          <a:xfrm>
            <a:off x="3497471" y="147799"/>
            <a:ext cx="1920719" cy="738664"/>
          </a:xfrm>
          <a:prstGeom prst="rect">
            <a:avLst/>
          </a:prstGeom>
        </p:spPr>
        <p:txBody>
          <a:bodyPr wrap="none">
            <a:spAutoFit/>
          </a:bodyPr>
          <a:lstStyle/>
          <a:p>
            <a:pPr algn="ctr" rtl="0" fontAlgn="auto">
              <a:spcBef>
                <a:spcPts val="0"/>
              </a:spcBef>
              <a:spcAft>
                <a:spcPts val="0"/>
              </a:spcAft>
              <a:defRPr/>
            </a:pPr>
            <a:r>
              <a:rPr lang="en-US" sz="4200" u="none" dirty="0">
                <a:solidFill>
                  <a:prstClr val="black"/>
                </a:solidFill>
                <a:latin typeface="David" pitchFamily="34" charset="-79"/>
                <a:ea typeface="+mj-ea"/>
                <a:cs typeface="David" pitchFamily="34" charset="-79"/>
              </a:rPr>
              <a:t>Unit ID</a:t>
            </a:r>
            <a:endParaRPr lang="he-IL" sz="4200" u="none" dirty="0">
              <a:solidFill>
                <a:prstClr val="black"/>
              </a:solidFill>
              <a:latin typeface="David" pitchFamily="34" charset="-79"/>
              <a:ea typeface="+mj-ea"/>
              <a:cs typeface="David" pitchFamily="34" charset="-79"/>
            </a:endParaRPr>
          </a:p>
        </p:txBody>
      </p:sp>
      <p:pic>
        <p:nvPicPr>
          <p:cNvPr id="15" name="תמונה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sp>
        <p:nvSpPr>
          <p:cNvPr id="2" name="TextBox 1"/>
          <p:cNvSpPr txBox="1"/>
          <p:nvPr/>
        </p:nvSpPr>
        <p:spPr>
          <a:xfrm>
            <a:off x="833175" y="1463038"/>
            <a:ext cx="2664296" cy="369332"/>
          </a:xfrm>
          <a:prstGeom prst="rect">
            <a:avLst/>
          </a:prstGeom>
          <a:solidFill>
            <a:srgbClr val="9BB6E4"/>
          </a:solidFill>
        </p:spPr>
        <p:txBody>
          <a:bodyPr wrap="square" rtlCol="1">
            <a:spAutoFit/>
          </a:bodyPr>
          <a:lstStyle/>
          <a:p>
            <a:pPr algn="l" rtl="0"/>
            <a:r>
              <a:rPr lang="en-US" dirty="0"/>
              <a:t>Segmentation by </a:t>
            </a:r>
            <a:r>
              <a:rPr lang="en-US" dirty="0" smtClean="0"/>
              <a:t>Age</a:t>
            </a:r>
            <a:endParaRPr lang="he-IL" dirty="0"/>
          </a:p>
        </p:txBody>
      </p:sp>
      <p:sp>
        <p:nvSpPr>
          <p:cNvPr id="11" name="TextBox 10"/>
          <p:cNvSpPr txBox="1"/>
          <p:nvPr/>
        </p:nvSpPr>
        <p:spPr>
          <a:xfrm>
            <a:off x="3038236" y="3212976"/>
            <a:ext cx="999789" cy="230832"/>
          </a:xfrm>
          <a:prstGeom prst="rect">
            <a:avLst/>
          </a:prstGeom>
          <a:solidFill>
            <a:srgbClr val="D7E1F3"/>
          </a:solidFill>
        </p:spPr>
        <p:txBody>
          <a:bodyPr wrap="square" rtlCol="1">
            <a:spAutoFit/>
          </a:bodyPr>
          <a:lstStyle/>
          <a:p>
            <a:pPr algn="l" rtl="0"/>
            <a:r>
              <a:rPr lang="en-US" sz="900" b="0" u="none" dirty="0" smtClean="0"/>
              <a:t>-Range </a:t>
            </a:r>
            <a:r>
              <a:rPr lang="en-US" sz="900" b="0" u="none" dirty="0"/>
              <a:t>of ages</a:t>
            </a:r>
            <a:endParaRPr lang="he-IL" sz="900" b="0" u="none" dirty="0"/>
          </a:p>
        </p:txBody>
      </p:sp>
      <p:sp>
        <p:nvSpPr>
          <p:cNvPr id="16" name="TextBox 15"/>
          <p:cNvSpPr txBox="1"/>
          <p:nvPr/>
        </p:nvSpPr>
        <p:spPr>
          <a:xfrm>
            <a:off x="5241359" y="1422836"/>
            <a:ext cx="3658604" cy="369332"/>
          </a:xfrm>
          <a:prstGeom prst="rect">
            <a:avLst/>
          </a:prstGeom>
          <a:solidFill>
            <a:srgbClr val="9BB6E4"/>
          </a:solidFill>
        </p:spPr>
        <p:txBody>
          <a:bodyPr wrap="square" rtlCol="1">
            <a:spAutoFit/>
          </a:bodyPr>
          <a:lstStyle/>
          <a:p>
            <a:pPr algn="l" rtl="0"/>
            <a:r>
              <a:rPr lang="en-US" dirty="0"/>
              <a:t>Segmentation by </a:t>
            </a:r>
            <a:r>
              <a:rPr lang="en-US" dirty="0" smtClean="0"/>
              <a:t>Gender</a:t>
            </a:r>
            <a:endParaRPr lang="he-IL" dirty="0"/>
          </a:p>
        </p:txBody>
      </p:sp>
      <p:sp>
        <p:nvSpPr>
          <p:cNvPr id="3" name="TextBox 2"/>
          <p:cNvSpPr txBox="1"/>
          <p:nvPr/>
        </p:nvSpPr>
        <p:spPr>
          <a:xfrm>
            <a:off x="6084168" y="2051542"/>
            <a:ext cx="602996" cy="338554"/>
          </a:xfrm>
          <a:prstGeom prst="rect">
            <a:avLst/>
          </a:prstGeom>
          <a:solidFill>
            <a:srgbClr val="C0504D"/>
          </a:solidFill>
        </p:spPr>
        <p:txBody>
          <a:bodyPr wrap="square" rtlCol="1">
            <a:spAutoFit/>
          </a:bodyPr>
          <a:lstStyle/>
          <a:p>
            <a:pPr algn="l" rtl="0"/>
            <a:r>
              <a:rPr lang="en-US" sz="800" b="0" u="none" dirty="0" smtClean="0"/>
              <a:t>Female, 33, 27%</a:t>
            </a:r>
            <a:endParaRPr lang="he-IL" sz="800" b="0" u="none" dirty="0"/>
          </a:p>
        </p:txBody>
      </p:sp>
      <p:sp>
        <p:nvSpPr>
          <p:cNvPr id="17" name="TextBox 16"/>
          <p:cNvSpPr txBox="1"/>
          <p:nvPr/>
        </p:nvSpPr>
        <p:spPr>
          <a:xfrm>
            <a:off x="6948264" y="2727114"/>
            <a:ext cx="720080" cy="338554"/>
          </a:xfrm>
          <a:prstGeom prst="rect">
            <a:avLst/>
          </a:prstGeom>
          <a:solidFill>
            <a:srgbClr val="4F81BD"/>
          </a:solidFill>
        </p:spPr>
        <p:txBody>
          <a:bodyPr wrap="square" rtlCol="1">
            <a:spAutoFit/>
          </a:bodyPr>
          <a:lstStyle/>
          <a:p>
            <a:pPr algn="l" rtl="0"/>
            <a:r>
              <a:rPr lang="en-US" sz="800" b="0" u="none" dirty="0"/>
              <a:t>M</a:t>
            </a:r>
            <a:r>
              <a:rPr lang="en-US" sz="800" b="0" u="none" dirty="0" smtClean="0"/>
              <a:t>ale, 91, 73%</a:t>
            </a:r>
            <a:endParaRPr lang="he-IL" sz="800" b="0" u="none" dirty="0"/>
          </a:p>
        </p:txBody>
      </p:sp>
      <p:sp>
        <p:nvSpPr>
          <p:cNvPr id="18" name="TextBox 17"/>
          <p:cNvSpPr txBox="1"/>
          <p:nvPr/>
        </p:nvSpPr>
        <p:spPr>
          <a:xfrm>
            <a:off x="2981648" y="4093844"/>
            <a:ext cx="3404018" cy="369332"/>
          </a:xfrm>
          <a:prstGeom prst="rect">
            <a:avLst/>
          </a:prstGeom>
          <a:solidFill>
            <a:srgbClr val="9BB6E4"/>
          </a:solidFill>
        </p:spPr>
        <p:txBody>
          <a:bodyPr wrap="square" rtlCol="1">
            <a:spAutoFit/>
          </a:bodyPr>
          <a:lstStyle/>
          <a:p>
            <a:pPr algn="l" rtl="0"/>
            <a:r>
              <a:rPr lang="en-US" dirty="0"/>
              <a:t>Segmentation by </a:t>
            </a:r>
            <a:r>
              <a:rPr lang="en-US" dirty="0" smtClean="0"/>
              <a:t>Seniority</a:t>
            </a:r>
            <a:endParaRPr lang="he-IL" dirty="0"/>
          </a:p>
        </p:txBody>
      </p:sp>
      <p:sp>
        <p:nvSpPr>
          <p:cNvPr id="19" name="TextBox 18"/>
          <p:cNvSpPr txBox="1"/>
          <p:nvPr/>
        </p:nvSpPr>
        <p:spPr>
          <a:xfrm>
            <a:off x="2279072" y="4797152"/>
            <a:ext cx="579845" cy="369332"/>
          </a:xfrm>
          <a:prstGeom prst="rect">
            <a:avLst/>
          </a:prstGeom>
          <a:solidFill>
            <a:srgbClr val="B1C5EA"/>
          </a:solidFill>
        </p:spPr>
        <p:txBody>
          <a:bodyPr wrap="square" rtlCol="1">
            <a:spAutoFit/>
          </a:bodyPr>
          <a:lstStyle/>
          <a:p>
            <a:pPr algn="l" rtl="0"/>
            <a:r>
              <a:rPr lang="en-US" sz="900" u="none" dirty="0"/>
              <a:t>No. of years</a:t>
            </a:r>
            <a:endParaRPr lang="he-IL" sz="900" u="none" dirty="0"/>
          </a:p>
        </p:txBody>
      </p:sp>
    </p:spTree>
    <p:extLst>
      <p:ext uri="{BB962C8B-B14F-4D97-AF65-F5344CB8AC3E}">
        <p14:creationId xmlns:p14="http://schemas.microsoft.com/office/powerpoint/2010/main" val="3010005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500"/>
                                        <p:tgtEl>
                                          <p:spTgt spid="20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1"/>
                                        </p:tgtEl>
                                        <p:attrNameLst>
                                          <p:attrName>style.visibility</p:attrName>
                                        </p:attrNameLst>
                                      </p:cBhvr>
                                      <p:to>
                                        <p:strVal val="visible"/>
                                      </p:to>
                                    </p:set>
                                    <p:animEffect transition="in" filter="fade">
                                      <p:cBhvr>
                                        <p:cTn id="12" dur="500"/>
                                        <p:tgtEl>
                                          <p:spTgt spid="20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pic>
        <p:nvPicPr>
          <p:cNvPr id="3" name="תמונה 2"/>
          <p:cNvPicPr/>
          <p:nvPr/>
        </p:nvPicPr>
        <p:blipFill rotWithShape="1">
          <a:blip r:embed="rId3"/>
          <a:srcRect l="30496" t="19606" r="30978" b="5479"/>
          <a:stretch/>
        </p:blipFill>
        <p:spPr>
          <a:xfrm>
            <a:off x="4355978" y="1484805"/>
            <a:ext cx="4341069" cy="358965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תמונה 3" descr="תוצאת תמונה עבור איום הטילים על ישראל"/>
          <p:cNvPicPr/>
          <p:nvPr/>
        </p:nvPicPr>
        <p:blipFill>
          <a:blip r:embed="rId4">
            <a:extLst>
              <a:ext uri="{28A0092B-C50C-407E-A947-70E740481C1C}">
                <a14:useLocalDpi xmlns:a14="http://schemas.microsoft.com/office/drawing/2010/main" val="0"/>
              </a:ext>
            </a:extLst>
          </a:blip>
          <a:srcRect/>
          <a:stretch>
            <a:fillRect/>
          </a:stretch>
        </p:blipFill>
        <p:spPr bwMode="auto">
          <a:xfrm>
            <a:off x="323528" y="1484806"/>
            <a:ext cx="3002280" cy="358965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TextBox 7"/>
          <p:cNvSpPr txBox="1"/>
          <p:nvPr/>
        </p:nvSpPr>
        <p:spPr>
          <a:xfrm>
            <a:off x="107515" y="116632"/>
            <a:ext cx="8712967" cy="954107"/>
          </a:xfrm>
          <a:prstGeom prst="rect">
            <a:avLst/>
          </a:prstGeom>
          <a:noFill/>
        </p:spPr>
        <p:txBody>
          <a:bodyPr wrap="square" rtlCol="1">
            <a:spAutoFit/>
          </a:bodyPr>
          <a:lstStyle/>
          <a:p>
            <a:pPr algn="ctr" rtl="0"/>
            <a:r>
              <a:rPr lang="en-US" sz="2800" u="none" dirty="0">
                <a:latin typeface="David" pitchFamily="34" charset="-79"/>
                <a:cs typeface="David" pitchFamily="34" charset="-79"/>
              </a:rPr>
              <a:t>Public </a:t>
            </a:r>
            <a:r>
              <a:rPr lang="en-US" sz="2800" u="none" dirty="0" smtClean="0">
                <a:latin typeface="David" pitchFamily="34" charset="-79"/>
                <a:cs typeface="David" pitchFamily="34" charset="-79"/>
              </a:rPr>
              <a:t>Corruption </a:t>
            </a:r>
            <a:r>
              <a:rPr lang="en-US" sz="2800" u="none" dirty="0">
                <a:latin typeface="David" pitchFamily="34" charset="-79"/>
                <a:cs typeface="David" pitchFamily="34" charset="-79"/>
              </a:rPr>
              <a:t>= </a:t>
            </a:r>
            <a:r>
              <a:rPr lang="en-US" sz="2800" u="none" dirty="0" smtClean="0">
                <a:latin typeface="David" pitchFamily="34" charset="-79"/>
                <a:cs typeface="David" pitchFamily="34" charset="-79"/>
              </a:rPr>
              <a:t>A Strategic Threat </a:t>
            </a:r>
            <a:r>
              <a:rPr lang="en-US" sz="2800" u="none" dirty="0">
                <a:latin typeface="David" pitchFamily="34" charset="-79"/>
                <a:cs typeface="David" pitchFamily="34" charset="-79"/>
              </a:rPr>
              <a:t>to the </a:t>
            </a:r>
            <a:r>
              <a:rPr lang="en-US" sz="2800" u="none" dirty="0" smtClean="0">
                <a:latin typeface="David" pitchFamily="34" charset="-79"/>
                <a:cs typeface="David" pitchFamily="34" charset="-79"/>
              </a:rPr>
              <a:t>Existence </a:t>
            </a:r>
            <a:r>
              <a:rPr lang="en-US" sz="2800" u="none" dirty="0">
                <a:latin typeface="David" pitchFamily="34" charset="-79"/>
                <a:cs typeface="David" pitchFamily="34" charset="-79"/>
              </a:rPr>
              <a:t>of the State of Israel</a:t>
            </a:r>
            <a:endParaRPr lang="he-IL" sz="2800" u="none" dirty="0">
              <a:latin typeface="David" pitchFamily="34" charset="-79"/>
              <a:cs typeface="David" pitchFamily="34" charset="-79"/>
            </a:endParaRPr>
          </a:p>
        </p:txBody>
      </p:sp>
    </p:spTree>
    <p:extLst>
      <p:ext uri="{BB962C8B-B14F-4D97-AF65-F5344CB8AC3E}">
        <p14:creationId xmlns:p14="http://schemas.microsoft.com/office/powerpoint/2010/main" val="294019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6512" y="-27384"/>
            <a:ext cx="9180512" cy="6858000"/>
          </a:xfrm>
          <a:prstGeom prst="rect">
            <a:avLst/>
          </a:prstGeom>
          <a:noFill/>
        </p:spPr>
      </p:pic>
      <p:sp>
        <p:nvSpPr>
          <p:cNvPr id="4" name="TextBox 3"/>
          <p:cNvSpPr txBox="1"/>
          <p:nvPr/>
        </p:nvSpPr>
        <p:spPr>
          <a:xfrm>
            <a:off x="2483769" y="116632"/>
            <a:ext cx="4464496" cy="738664"/>
          </a:xfrm>
          <a:prstGeom prst="rect">
            <a:avLst/>
          </a:prstGeom>
          <a:noFill/>
        </p:spPr>
        <p:txBody>
          <a:bodyPr wrap="square" rtlCol="1">
            <a:spAutoFit/>
          </a:bodyPr>
          <a:lstStyle/>
          <a:p>
            <a:pPr algn="just"/>
            <a:r>
              <a:rPr lang="en-US" sz="2400" dirty="0" smtClean="0">
                <a:latin typeface="David" panose="020E0502060401010101" pitchFamily="34" charset="-79"/>
                <a:cs typeface="David" panose="020E0502060401010101" pitchFamily="34" charset="-79"/>
              </a:rPr>
              <a:t>Global Corruption Index 2018 </a:t>
            </a:r>
          </a:p>
          <a:p>
            <a:pPr algn="ctr"/>
            <a:r>
              <a:rPr lang="en-US" dirty="0" smtClean="0">
                <a:latin typeface="David" panose="020E0502060401010101" pitchFamily="34" charset="-79"/>
                <a:cs typeface="David" panose="020E0502060401010101" pitchFamily="34" charset="-79"/>
              </a:rPr>
              <a:t>By Transparency International </a:t>
            </a:r>
            <a:endParaRPr lang="he-IL" dirty="0">
              <a:latin typeface="David" panose="020E0502060401010101" pitchFamily="34" charset="-79"/>
              <a:cs typeface="David" panose="020E0502060401010101" pitchFamily="34" charset="-79"/>
            </a:endParaRPr>
          </a:p>
        </p:txBody>
      </p:sp>
      <p:pic>
        <p:nvPicPr>
          <p:cNvPr id="7" name="תמונה 6" descr="×ª××¦××ª ×ª××× × ×¢×××¨ ××× ×©×××ª××ª ××©×¨×× 2018"/>
          <p:cNvPicPr/>
          <p:nvPr/>
        </p:nvPicPr>
        <p:blipFill>
          <a:blip r:embed="rId3">
            <a:extLst>
              <a:ext uri="{28A0092B-C50C-407E-A947-70E740481C1C}">
                <a14:useLocalDpi xmlns:a14="http://schemas.microsoft.com/office/drawing/2010/main" val="0"/>
              </a:ext>
            </a:extLst>
          </a:blip>
          <a:srcRect/>
          <a:stretch>
            <a:fillRect/>
          </a:stretch>
        </p:blipFill>
        <p:spPr bwMode="auto">
          <a:xfrm>
            <a:off x="107515" y="1052738"/>
            <a:ext cx="5581103" cy="5525319"/>
          </a:xfrm>
          <a:prstGeom prst="rect">
            <a:avLst/>
          </a:prstGeom>
          <a:ln w="88900" cap="sq" cmpd="thickThin">
            <a:solidFill>
              <a:srgbClr val="000000"/>
            </a:solidFill>
            <a:prstDash val="solid"/>
            <a:miter lim="800000"/>
          </a:ln>
          <a:effectLst>
            <a:innerShdw blurRad="76200">
              <a:srgbClr val="000000"/>
            </a:innerShdw>
          </a:effectLst>
        </p:spPr>
      </p:pic>
      <p:pic>
        <p:nvPicPr>
          <p:cNvPr id="8" name="תמונה 7" descr="×ª××¦××ª ×ª××× × ×¢×××¨ ××× ×©×××ª××ª ××©×¨×× 201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71" y="1052758"/>
            <a:ext cx="2925187" cy="2933313"/>
          </a:xfrm>
          <a:prstGeom prst="rect">
            <a:avLst/>
          </a:prstGeom>
          <a:ln w="88900" cap="sq" cmpd="thickThin">
            <a:solidFill>
              <a:srgbClr val="000000"/>
            </a:solidFill>
            <a:prstDash val="solid"/>
            <a:miter lim="800000"/>
          </a:ln>
          <a:effectLst>
            <a:innerShdw blurRad="76200">
              <a:srgbClr val="000000"/>
            </a:innerShdw>
          </a:effectLst>
        </p:spPr>
      </p:pic>
      <p:sp>
        <p:nvSpPr>
          <p:cNvPr id="2" name="TextBox 1"/>
          <p:cNvSpPr txBox="1"/>
          <p:nvPr/>
        </p:nvSpPr>
        <p:spPr>
          <a:xfrm>
            <a:off x="539552" y="2156471"/>
            <a:ext cx="1080120" cy="369332"/>
          </a:xfrm>
          <a:prstGeom prst="rect">
            <a:avLst/>
          </a:prstGeom>
          <a:solidFill>
            <a:srgbClr val="F26047"/>
          </a:solidFill>
        </p:spPr>
        <p:txBody>
          <a:bodyPr wrap="square" rtlCol="1">
            <a:spAutoFit/>
          </a:bodyPr>
          <a:lstStyle/>
          <a:p>
            <a:pPr algn="l" rtl="0"/>
            <a:r>
              <a:rPr lang="en-US" u="none" dirty="0">
                <a:solidFill>
                  <a:schemeClr val="bg1"/>
                </a:solidFill>
              </a:rPr>
              <a:t>Scoring</a:t>
            </a:r>
            <a:endParaRPr lang="he-IL" u="none" dirty="0">
              <a:solidFill>
                <a:schemeClr val="bg1"/>
              </a:solidFill>
            </a:endParaRPr>
          </a:p>
        </p:txBody>
      </p:sp>
      <p:sp>
        <p:nvSpPr>
          <p:cNvPr id="9" name="TextBox 8"/>
          <p:cNvSpPr txBox="1"/>
          <p:nvPr/>
        </p:nvSpPr>
        <p:spPr>
          <a:xfrm>
            <a:off x="2483769" y="2211608"/>
            <a:ext cx="1080120" cy="369332"/>
          </a:xfrm>
          <a:prstGeom prst="rect">
            <a:avLst/>
          </a:prstGeom>
          <a:solidFill>
            <a:srgbClr val="F26047"/>
          </a:solidFill>
        </p:spPr>
        <p:txBody>
          <a:bodyPr wrap="square" rtlCol="1">
            <a:spAutoFit/>
          </a:bodyPr>
          <a:lstStyle/>
          <a:p>
            <a:pPr algn="l" rtl="0"/>
            <a:r>
              <a:rPr lang="en-US" u="none" dirty="0" smtClean="0">
                <a:solidFill>
                  <a:schemeClr val="bg1"/>
                </a:solidFill>
              </a:rPr>
              <a:t>State</a:t>
            </a:r>
            <a:endParaRPr lang="he-IL" u="none" dirty="0">
              <a:solidFill>
                <a:schemeClr val="bg1"/>
              </a:solidFill>
            </a:endParaRPr>
          </a:p>
        </p:txBody>
      </p:sp>
      <p:sp>
        <p:nvSpPr>
          <p:cNvPr id="10" name="TextBox 9"/>
          <p:cNvSpPr txBox="1"/>
          <p:nvPr/>
        </p:nvSpPr>
        <p:spPr>
          <a:xfrm>
            <a:off x="4230722" y="2211608"/>
            <a:ext cx="1080120" cy="369332"/>
          </a:xfrm>
          <a:prstGeom prst="rect">
            <a:avLst/>
          </a:prstGeom>
          <a:solidFill>
            <a:srgbClr val="F26047"/>
          </a:solidFill>
        </p:spPr>
        <p:txBody>
          <a:bodyPr wrap="square" rtlCol="1">
            <a:spAutoFit/>
          </a:bodyPr>
          <a:lstStyle/>
          <a:p>
            <a:pPr algn="l" rtl="0"/>
            <a:r>
              <a:rPr lang="en-US" u="none" dirty="0">
                <a:solidFill>
                  <a:schemeClr val="bg1"/>
                </a:solidFill>
              </a:rPr>
              <a:t>Rating</a:t>
            </a:r>
            <a:endParaRPr lang="he-IL" u="none" dirty="0">
              <a:solidFill>
                <a:schemeClr val="bg1"/>
              </a:solidFill>
            </a:endParaRPr>
          </a:p>
        </p:txBody>
      </p:sp>
      <p:sp>
        <p:nvSpPr>
          <p:cNvPr id="5" name="TextBox 4"/>
          <p:cNvSpPr txBox="1"/>
          <p:nvPr/>
        </p:nvSpPr>
        <p:spPr>
          <a:xfrm>
            <a:off x="390840" y="1458071"/>
            <a:ext cx="5265977" cy="646331"/>
          </a:xfrm>
          <a:prstGeom prst="rect">
            <a:avLst/>
          </a:prstGeom>
          <a:solidFill>
            <a:schemeClr val="bg1"/>
          </a:solidFill>
        </p:spPr>
        <p:txBody>
          <a:bodyPr wrap="square" rtlCol="1">
            <a:spAutoFit/>
          </a:bodyPr>
          <a:lstStyle/>
          <a:p>
            <a:pPr algn="ctr" rtl="0"/>
            <a:r>
              <a:rPr lang="en-US" dirty="0">
                <a:effectLst>
                  <a:outerShdw blurRad="38100" dist="38100" dir="2700000" algn="tl">
                    <a:srgbClr val="000000">
                      <a:alpha val="43137"/>
                    </a:srgbClr>
                  </a:outerShdw>
                </a:effectLst>
              </a:rPr>
              <a:t>Corruption Perception Rating in 180 Countries</a:t>
            </a:r>
          </a:p>
          <a:p>
            <a:pPr algn="ctr" rtl="0"/>
            <a:r>
              <a:rPr lang="en-US" b="0" u="none" dirty="0" smtClean="0"/>
              <a:t> </a:t>
            </a:r>
            <a:r>
              <a:rPr lang="en-US" b="0" u="none" dirty="0"/>
              <a:t>2018</a:t>
            </a:r>
            <a:endParaRPr lang="he-IL" b="0" u="none" dirty="0"/>
          </a:p>
        </p:txBody>
      </p:sp>
      <p:sp>
        <p:nvSpPr>
          <p:cNvPr id="11" name="TextBox 10"/>
          <p:cNvSpPr txBox="1"/>
          <p:nvPr/>
        </p:nvSpPr>
        <p:spPr>
          <a:xfrm>
            <a:off x="2339754" y="2639882"/>
            <a:ext cx="1224135" cy="276999"/>
          </a:xfrm>
          <a:prstGeom prst="rect">
            <a:avLst/>
          </a:prstGeom>
          <a:solidFill>
            <a:srgbClr val="FBD7C1"/>
          </a:solidFill>
        </p:spPr>
        <p:txBody>
          <a:bodyPr wrap="square" rtlCol="1">
            <a:spAutoFit/>
          </a:bodyPr>
          <a:lstStyle/>
          <a:p>
            <a:pPr algn="l" rtl="0"/>
            <a:r>
              <a:rPr lang="en-US" sz="1200" b="0" u="none" dirty="0"/>
              <a:t>Denmark</a:t>
            </a:r>
            <a:endParaRPr lang="he-IL" sz="1200" b="0" u="none" dirty="0"/>
          </a:p>
        </p:txBody>
      </p:sp>
      <p:sp>
        <p:nvSpPr>
          <p:cNvPr id="12" name="TextBox 11"/>
          <p:cNvSpPr txBox="1"/>
          <p:nvPr/>
        </p:nvSpPr>
        <p:spPr>
          <a:xfrm>
            <a:off x="2285998" y="2969435"/>
            <a:ext cx="1224135" cy="276999"/>
          </a:xfrm>
          <a:prstGeom prst="rect">
            <a:avLst/>
          </a:prstGeom>
          <a:solidFill>
            <a:srgbClr val="FBD7C1"/>
          </a:solidFill>
        </p:spPr>
        <p:txBody>
          <a:bodyPr wrap="square" rtlCol="1">
            <a:spAutoFit/>
          </a:bodyPr>
          <a:lstStyle/>
          <a:p>
            <a:pPr algn="l" rtl="0"/>
            <a:r>
              <a:rPr lang="en-US" sz="1200" b="0" u="none" dirty="0"/>
              <a:t>New Zealand</a:t>
            </a:r>
            <a:endParaRPr lang="he-IL" sz="1200" b="0" u="none" dirty="0"/>
          </a:p>
        </p:txBody>
      </p:sp>
      <p:sp>
        <p:nvSpPr>
          <p:cNvPr id="13" name="TextBox 12"/>
          <p:cNvSpPr txBox="1"/>
          <p:nvPr/>
        </p:nvSpPr>
        <p:spPr>
          <a:xfrm>
            <a:off x="2318145" y="3294554"/>
            <a:ext cx="1224135" cy="276999"/>
          </a:xfrm>
          <a:prstGeom prst="rect">
            <a:avLst/>
          </a:prstGeom>
          <a:solidFill>
            <a:srgbClr val="FBD7C1"/>
          </a:solidFill>
        </p:spPr>
        <p:txBody>
          <a:bodyPr wrap="square" rtlCol="1">
            <a:spAutoFit/>
          </a:bodyPr>
          <a:lstStyle/>
          <a:p>
            <a:pPr algn="l" rtl="0"/>
            <a:r>
              <a:rPr lang="en-US" sz="1200" b="0" u="none" dirty="0"/>
              <a:t>Finland</a:t>
            </a:r>
            <a:endParaRPr lang="he-IL" sz="1200" b="0" u="none" dirty="0"/>
          </a:p>
        </p:txBody>
      </p:sp>
      <p:sp>
        <p:nvSpPr>
          <p:cNvPr id="14" name="TextBox 13"/>
          <p:cNvSpPr txBox="1"/>
          <p:nvPr/>
        </p:nvSpPr>
        <p:spPr>
          <a:xfrm>
            <a:off x="2285997" y="3644252"/>
            <a:ext cx="1224135" cy="276999"/>
          </a:xfrm>
          <a:prstGeom prst="rect">
            <a:avLst/>
          </a:prstGeom>
          <a:solidFill>
            <a:srgbClr val="FBD7C1"/>
          </a:solidFill>
        </p:spPr>
        <p:txBody>
          <a:bodyPr wrap="square" rtlCol="1">
            <a:spAutoFit/>
          </a:bodyPr>
          <a:lstStyle/>
          <a:p>
            <a:pPr algn="l" rtl="0"/>
            <a:r>
              <a:rPr lang="en-US" sz="1200" b="0" u="none" dirty="0"/>
              <a:t>Singapore</a:t>
            </a:r>
            <a:endParaRPr lang="he-IL" sz="1200" b="0" u="none" dirty="0"/>
          </a:p>
        </p:txBody>
      </p:sp>
      <p:sp>
        <p:nvSpPr>
          <p:cNvPr id="15" name="TextBox 14"/>
          <p:cNvSpPr txBox="1"/>
          <p:nvPr/>
        </p:nvSpPr>
        <p:spPr>
          <a:xfrm>
            <a:off x="2285996" y="3995850"/>
            <a:ext cx="1224135" cy="276999"/>
          </a:xfrm>
          <a:prstGeom prst="rect">
            <a:avLst/>
          </a:prstGeom>
          <a:solidFill>
            <a:srgbClr val="FBD7C1"/>
          </a:solidFill>
        </p:spPr>
        <p:txBody>
          <a:bodyPr wrap="square" rtlCol="1">
            <a:spAutoFit/>
          </a:bodyPr>
          <a:lstStyle/>
          <a:p>
            <a:pPr algn="l" rtl="0"/>
            <a:r>
              <a:rPr lang="en-US" sz="1200" b="0" u="none" dirty="0"/>
              <a:t>Sweden</a:t>
            </a:r>
            <a:endParaRPr lang="he-IL" sz="1200" b="0" u="none" dirty="0"/>
          </a:p>
        </p:txBody>
      </p:sp>
      <p:sp>
        <p:nvSpPr>
          <p:cNvPr id="16" name="TextBox 15"/>
          <p:cNvSpPr txBox="1"/>
          <p:nvPr/>
        </p:nvSpPr>
        <p:spPr>
          <a:xfrm>
            <a:off x="2285996" y="4295219"/>
            <a:ext cx="1224135" cy="276999"/>
          </a:xfrm>
          <a:prstGeom prst="rect">
            <a:avLst/>
          </a:prstGeom>
          <a:solidFill>
            <a:srgbClr val="FBD7C1"/>
          </a:solidFill>
        </p:spPr>
        <p:txBody>
          <a:bodyPr wrap="square" rtlCol="1">
            <a:spAutoFit/>
          </a:bodyPr>
          <a:lstStyle/>
          <a:p>
            <a:pPr algn="l" rtl="0"/>
            <a:r>
              <a:rPr lang="en-US" sz="1200" b="0" u="none" dirty="0"/>
              <a:t>Chile</a:t>
            </a:r>
            <a:endParaRPr lang="he-IL" sz="1200" b="0" u="none" dirty="0"/>
          </a:p>
        </p:txBody>
      </p:sp>
      <p:sp>
        <p:nvSpPr>
          <p:cNvPr id="17" name="TextBox 16"/>
          <p:cNvSpPr txBox="1"/>
          <p:nvPr/>
        </p:nvSpPr>
        <p:spPr>
          <a:xfrm>
            <a:off x="2285995" y="4639299"/>
            <a:ext cx="1224135" cy="276999"/>
          </a:xfrm>
          <a:prstGeom prst="rect">
            <a:avLst/>
          </a:prstGeom>
          <a:solidFill>
            <a:srgbClr val="FBD7C1"/>
          </a:solidFill>
        </p:spPr>
        <p:txBody>
          <a:bodyPr wrap="square" rtlCol="1">
            <a:spAutoFit/>
          </a:bodyPr>
          <a:lstStyle/>
          <a:p>
            <a:pPr algn="l" rtl="0"/>
            <a:r>
              <a:rPr lang="en-US" sz="1200" b="0" u="none" dirty="0"/>
              <a:t>Qatar</a:t>
            </a:r>
            <a:endParaRPr lang="he-IL" sz="1200" b="0" u="none" dirty="0"/>
          </a:p>
        </p:txBody>
      </p:sp>
      <p:sp>
        <p:nvSpPr>
          <p:cNvPr id="18" name="TextBox 17"/>
          <p:cNvSpPr txBox="1"/>
          <p:nvPr/>
        </p:nvSpPr>
        <p:spPr>
          <a:xfrm>
            <a:off x="2285994" y="4972654"/>
            <a:ext cx="1224135" cy="276999"/>
          </a:xfrm>
          <a:prstGeom prst="rect">
            <a:avLst/>
          </a:prstGeom>
          <a:solidFill>
            <a:srgbClr val="E3C3AE"/>
          </a:solidFill>
        </p:spPr>
        <p:txBody>
          <a:bodyPr wrap="square" rtlCol="1">
            <a:spAutoFit/>
          </a:bodyPr>
          <a:lstStyle/>
          <a:p>
            <a:pPr algn="l" rtl="0"/>
            <a:r>
              <a:rPr lang="en-US" sz="1200" b="0" u="none" dirty="0"/>
              <a:t>Israel</a:t>
            </a:r>
            <a:endParaRPr lang="he-IL" sz="1200" b="0" u="none" dirty="0"/>
          </a:p>
        </p:txBody>
      </p:sp>
      <p:sp>
        <p:nvSpPr>
          <p:cNvPr id="19" name="TextBox 18"/>
          <p:cNvSpPr txBox="1"/>
          <p:nvPr/>
        </p:nvSpPr>
        <p:spPr>
          <a:xfrm>
            <a:off x="2312464" y="5297773"/>
            <a:ext cx="1224135" cy="276999"/>
          </a:xfrm>
          <a:prstGeom prst="rect">
            <a:avLst/>
          </a:prstGeom>
          <a:solidFill>
            <a:srgbClr val="FBD7C1"/>
          </a:solidFill>
        </p:spPr>
        <p:txBody>
          <a:bodyPr wrap="square" rtlCol="1">
            <a:spAutoFit/>
          </a:bodyPr>
          <a:lstStyle/>
          <a:p>
            <a:pPr algn="l" rtl="0"/>
            <a:r>
              <a:rPr lang="en-US" sz="1200" b="0" u="none" dirty="0" smtClean="0"/>
              <a:t>Italy</a:t>
            </a:r>
            <a:endParaRPr lang="he-IL" sz="1200" b="0" u="none" dirty="0"/>
          </a:p>
        </p:txBody>
      </p:sp>
      <p:sp>
        <p:nvSpPr>
          <p:cNvPr id="20" name="TextBox 19"/>
          <p:cNvSpPr txBox="1"/>
          <p:nvPr/>
        </p:nvSpPr>
        <p:spPr>
          <a:xfrm>
            <a:off x="2285993" y="5631128"/>
            <a:ext cx="1224135" cy="276999"/>
          </a:xfrm>
          <a:prstGeom prst="rect">
            <a:avLst/>
          </a:prstGeom>
          <a:solidFill>
            <a:srgbClr val="FBD7C1"/>
          </a:solidFill>
        </p:spPr>
        <p:txBody>
          <a:bodyPr wrap="square" rtlCol="1">
            <a:spAutoFit/>
          </a:bodyPr>
          <a:lstStyle/>
          <a:p>
            <a:pPr algn="l" rtl="0"/>
            <a:r>
              <a:rPr lang="en-US" sz="1200" b="0" u="none" dirty="0" smtClean="0"/>
              <a:t>China</a:t>
            </a:r>
            <a:endParaRPr lang="he-IL" sz="1200" b="0" u="none" dirty="0"/>
          </a:p>
        </p:txBody>
      </p:sp>
      <p:sp>
        <p:nvSpPr>
          <p:cNvPr id="21" name="TextBox 20"/>
          <p:cNvSpPr txBox="1"/>
          <p:nvPr/>
        </p:nvSpPr>
        <p:spPr>
          <a:xfrm>
            <a:off x="2285993" y="5980849"/>
            <a:ext cx="1224135" cy="276999"/>
          </a:xfrm>
          <a:prstGeom prst="rect">
            <a:avLst/>
          </a:prstGeom>
          <a:solidFill>
            <a:srgbClr val="FBD7C1"/>
          </a:solidFill>
        </p:spPr>
        <p:txBody>
          <a:bodyPr wrap="square" rtlCol="1">
            <a:spAutoFit/>
          </a:bodyPr>
          <a:lstStyle/>
          <a:p>
            <a:pPr algn="l" rtl="0"/>
            <a:r>
              <a:rPr lang="en-US" sz="1200" b="0" u="none" dirty="0"/>
              <a:t>Somalia</a:t>
            </a:r>
            <a:endParaRPr lang="he-IL" sz="1200" b="0" u="none" dirty="0"/>
          </a:p>
        </p:txBody>
      </p:sp>
    </p:spTree>
    <p:extLst>
      <p:ext uri="{BB962C8B-B14F-4D97-AF65-F5344CB8AC3E}">
        <p14:creationId xmlns:p14="http://schemas.microsoft.com/office/powerpoint/2010/main" val="3092587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0" y="-27384"/>
            <a:ext cx="9144000" cy="6885384"/>
          </a:xfrm>
          <a:prstGeom prst="rect">
            <a:avLst/>
          </a:prstGeom>
          <a:noFill/>
        </p:spPr>
      </p:pic>
      <p:pic>
        <p:nvPicPr>
          <p:cNvPr id="8" name="תמונה 7" descr="תוצאת תמונה עבור תיק הצוללות"/>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84784"/>
            <a:ext cx="4392488" cy="3107048"/>
          </a:xfrm>
          <a:prstGeom prst="rect">
            <a:avLst/>
          </a:prstGeom>
          <a:solidFill>
            <a:schemeClr val="tx1"/>
          </a:solidFill>
          <a:ln w="38100">
            <a:solidFill>
              <a:schemeClr val="tx1"/>
            </a:solidFill>
          </a:ln>
        </p:spPr>
      </p:pic>
      <p:pic>
        <p:nvPicPr>
          <p:cNvPr id="9" name="תמונה 8" descr="תוצאת תמונה עבור תיק מעונות ראש הממשלה"/>
          <p:cNvPicPr/>
          <p:nvPr/>
        </p:nvPicPr>
        <p:blipFill>
          <a:blip r:embed="rId4">
            <a:extLst>
              <a:ext uri="{28A0092B-C50C-407E-A947-70E740481C1C}">
                <a14:useLocalDpi xmlns:a14="http://schemas.microsoft.com/office/drawing/2010/main" val="0"/>
              </a:ext>
            </a:extLst>
          </a:blip>
          <a:srcRect/>
          <a:stretch>
            <a:fillRect/>
          </a:stretch>
        </p:blipFill>
        <p:spPr bwMode="auto">
          <a:xfrm>
            <a:off x="5940153" y="1412776"/>
            <a:ext cx="2952328" cy="4104456"/>
          </a:xfrm>
          <a:prstGeom prst="rect">
            <a:avLst/>
          </a:prstGeom>
          <a:solidFill>
            <a:schemeClr val="tx1"/>
          </a:solidFill>
          <a:ln w="38100">
            <a:solidFill>
              <a:schemeClr val="tx1"/>
            </a:solidFill>
          </a:ln>
        </p:spPr>
      </p:pic>
    </p:spTree>
    <p:extLst>
      <p:ext uri="{BB962C8B-B14F-4D97-AF65-F5344CB8AC3E}">
        <p14:creationId xmlns:p14="http://schemas.microsoft.com/office/powerpoint/2010/main" val="374285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6512" y="0"/>
            <a:ext cx="9144000" cy="6858000"/>
          </a:xfrm>
          <a:prstGeom prst="rect">
            <a:avLst/>
          </a:prstGeom>
          <a:noFill/>
        </p:spPr>
      </p:pic>
      <p:pic>
        <p:nvPicPr>
          <p:cNvPr id="17" name="תמונה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968" y="2579105"/>
            <a:ext cx="1563945" cy="1031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6" descr="http://www.the7eye.org.il/wp-content/uploads/2014/04/F131217FFES13crop.jpg"/>
          <p:cNvPicPr>
            <a:picLocks noChangeAspect="1" noChangeArrowheads="1"/>
          </p:cNvPicPr>
          <p:nvPr/>
        </p:nvPicPr>
        <p:blipFill>
          <a:blip r:embed="rId4" cstate="print"/>
          <a:srcRect b="48080"/>
          <a:stretch>
            <a:fillRect/>
          </a:stretch>
        </p:blipFill>
        <p:spPr bwMode="auto">
          <a:xfrm>
            <a:off x="115957" y="3970916"/>
            <a:ext cx="1487831" cy="10725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8" descr="http://www.the7eye.org.il/wp-content/uploads/2013/08/F070812OF14.jpg"/>
          <p:cNvPicPr>
            <a:picLocks noChangeAspect="1" noChangeArrowheads="1"/>
          </p:cNvPicPr>
          <p:nvPr/>
        </p:nvPicPr>
        <p:blipFill>
          <a:blip r:embed="rId5" cstate="print"/>
          <a:srcRect/>
          <a:stretch>
            <a:fillRect/>
          </a:stretch>
        </p:blipFill>
        <p:spPr bwMode="auto">
          <a:xfrm>
            <a:off x="179512" y="1667851"/>
            <a:ext cx="1444698" cy="936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תמונה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1122" y="5705884"/>
            <a:ext cx="1502639" cy="960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תמונה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1922" y="5577593"/>
            <a:ext cx="1536868" cy="1132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 descr="http://www.themarker.com/polopoly_fs/1.2212040.1389192761!/image/1497899353.jpg"/>
          <p:cNvPicPr>
            <a:picLocks noChangeAspect="1" noChangeArrowheads="1"/>
          </p:cNvPicPr>
          <p:nvPr/>
        </p:nvPicPr>
        <p:blipFill>
          <a:blip r:embed="rId8" cstate="print"/>
          <a:srcRect/>
          <a:stretch>
            <a:fillRect/>
          </a:stretch>
        </p:blipFill>
        <p:spPr bwMode="auto">
          <a:xfrm>
            <a:off x="7411631" y="3967956"/>
            <a:ext cx="1502639" cy="11192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תמונה 24" descr="תוצאת תמונה עבור דוד ביטן"/>
          <p:cNvPicPr/>
          <p:nvPr/>
        </p:nvPicPr>
        <p:blipFill>
          <a:blip r:embed="rId9">
            <a:extLst>
              <a:ext uri="{28A0092B-C50C-407E-A947-70E740481C1C}">
                <a14:useLocalDpi xmlns:a14="http://schemas.microsoft.com/office/drawing/2010/main" val="0"/>
              </a:ext>
            </a:extLst>
          </a:blip>
          <a:srcRect/>
          <a:stretch>
            <a:fillRect/>
          </a:stretch>
        </p:blipFill>
        <p:spPr bwMode="auto">
          <a:xfrm>
            <a:off x="95523" y="2820995"/>
            <a:ext cx="1514212" cy="1007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 descr="http://www.the7eye.org.il/wp-content/uploads/2013/02/ilana_dayan_010101_377.jpg"/>
          <p:cNvPicPr>
            <a:picLocks noChangeAspect="1" noChangeArrowheads="1"/>
          </p:cNvPicPr>
          <p:nvPr/>
        </p:nvPicPr>
        <p:blipFill>
          <a:blip r:embed="rId10" cstate="print"/>
          <a:srcRect/>
          <a:stretch>
            <a:fillRect/>
          </a:stretch>
        </p:blipFill>
        <p:spPr bwMode="auto">
          <a:xfrm>
            <a:off x="2052489" y="5588162"/>
            <a:ext cx="1410312" cy="11220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 descr="http://images.globes.co.il/Images/NewGlobes/big_image/2012/e14_rahav_BIG.jpg"/>
          <p:cNvPicPr>
            <a:picLocks noChangeAspect="1" noChangeArrowheads="1"/>
          </p:cNvPicPr>
          <p:nvPr/>
        </p:nvPicPr>
        <p:blipFill>
          <a:blip r:embed="rId11" cstate="print"/>
          <a:srcRect/>
          <a:stretch>
            <a:fillRect/>
          </a:stretch>
        </p:blipFill>
        <p:spPr bwMode="auto">
          <a:xfrm>
            <a:off x="95533" y="5588162"/>
            <a:ext cx="1502639" cy="10168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4" descr="http://www.jerusalemnet.co.il/dyncontent/dyncontent/t_post/2012/1/22/591057364528895826436.JPG"/>
          <p:cNvPicPr>
            <a:picLocks noChangeAspect="1" noChangeArrowheads="1"/>
          </p:cNvPicPr>
          <p:nvPr/>
        </p:nvPicPr>
        <p:blipFill>
          <a:blip r:embed="rId12" cstate="print"/>
          <a:srcRect l="5582"/>
          <a:stretch>
            <a:fillRect/>
          </a:stretch>
        </p:blipFill>
        <p:spPr bwMode="auto">
          <a:xfrm>
            <a:off x="7092280" y="95539"/>
            <a:ext cx="1584176" cy="1038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4" descr="http://www.latma.co.il/Image/large/6340-2.jpg"/>
          <p:cNvPicPr>
            <a:picLocks noChangeAspect="1" noChangeArrowheads="1"/>
          </p:cNvPicPr>
          <p:nvPr/>
        </p:nvPicPr>
        <p:blipFill>
          <a:blip r:embed="rId13" cstate="print"/>
          <a:srcRect l="5827" r="4795"/>
          <a:stretch>
            <a:fillRect/>
          </a:stretch>
        </p:blipFill>
        <p:spPr bwMode="auto">
          <a:xfrm>
            <a:off x="7524328" y="5531404"/>
            <a:ext cx="1482476" cy="1114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TextBox 3"/>
          <p:cNvSpPr txBox="1">
            <a:spLocks noChangeArrowheads="1"/>
          </p:cNvSpPr>
          <p:nvPr/>
        </p:nvSpPr>
        <p:spPr bwMode="auto">
          <a:xfrm>
            <a:off x="846852" y="1310645"/>
            <a:ext cx="72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ctr" rtl="0" eaLnBrk="1" hangingPunct="1"/>
            <a:r>
              <a:rPr lang="en-US" sz="2400" u="none" dirty="0">
                <a:latin typeface="David" pitchFamily="34" charset="-79"/>
                <a:cs typeface="David" pitchFamily="34" charset="-79"/>
              </a:rPr>
              <a:t>Workspace in </a:t>
            </a:r>
            <a:r>
              <a:rPr lang="en-US" sz="2400" u="none" dirty="0" smtClean="0">
                <a:latin typeface="David" pitchFamily="34" charset="-79"/>
                <a:cs typeface="David" pitchFamily="34" charset="-79"/>
              </a:rPr>
              <a:t>Public Corruption Cases</a:t>
            </a:r>
            <a:r>
              <a:rPr lang="en-US" sz="2400" u="none" dirty="0">
                <a:latin typeface="David" pitchFamily="34" charset="-79"/>
                <a:cs typeface="David" pitchFamily="34" charset="-79"/>
              </a:rPr>
              <a:t>:</a:t>
            </a:r>
          </a:p>
          <a:p>
            <a:pPr algn="ctr" rtl="0" eaLnBrk="1" hangingPunct="1"/>
            <a:r>
              <a:rPr lang="en-US" sz="2400" u="none" dirty="0" smtClean="0">
                <a:latin typeface="David" pitchFamily="34" charset="-79"/>
                <a:cs typeface="David" pitchFamily="34" charset="-79"/>
              </a:rPr>
              <a:t>The Challenges </a:t>
            </a:r>
            <a:r>
              <a:rPr lang="en-US" sz="2400" u="none" dirty="0">
                <a:latin typeface="David" pitchFamily="34" charset="-79"/>
                <a:cs typeface="David" pitchFamily="34" charset="-79"/>
              </a:rPr>
              <a:t>of T</a:t>
            </a:r>
            <a:r>
              <a:rPr lang="en-US" sz="2400" u="none" dirty="0" smtClean="0">
                <a:latin typeface="David" pitchFamily="34" charset="-79"/>
                <a:cs typeface="David" pitchFamily="34" charset="-79"/>
              </a:rPr>
              <a:t>ime </a:t>
            </a:r>
            <a:r>
              <a:rPr lang="en-US" sz="2400" u="none" dirty="0">
                <a:latin typeface="David" pitchFamily="34" charset="-79"/>
                <a:cs typeface="David" pitchFamily="34" charset="-79"/>
              </a:rPr>
              <a:t>and </a:t>
            </a:r>
            <a:r>
              <a:rPr lang="en-US" sz="2400" u="none" dirty="0" smtClean="0">
                <a:latin typeface="David" pitchFamily="34" charset="-79"/>
                <a:cs typeface="David" pitchFamily="34" charset="-79"/>
              </a:rPr>
              <a:t>Period</a:t>
            </a:r>
          </a:p>
        </p:txBody>
      </p:sp>
      <p:pic>
        <p:nvPicPr>
          <p:cNvPr id="19" name="תמונה 18" descr="×ª××¦××ª ×ª××× × ×¢×××¨ ××× ×¡××¡×"/>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12861" y="143105"/>
            <a:ext cx="1677189" cy="9913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תמונה 29" descr="×ª××¦××ª ×ª××× × ×¢×××¨ × ××¦× ×××× ×××"/>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0224" y="143105"/>
            <a:ext cx="1989083" cy="9913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תמונה 30" descr="×ª××¦××ª ×ª××× × ×¢×××¨ ××××× ×× ××××××"/>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78612" y="1321532"/>
            <a:ext cx="1728192" cy="1038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תמונה 33" descr="×ª××¦××ª ×ª××× × ×¢×××¨ ×××× ×× ×©×××"/>
          <p:cNvPicPr/>
          <p:nvPr/>
        </p:nvPicPr>
        <p:blipFill>
          <a:blip r:embed="rId17">
            <a:extLst>
              <a:ext uri="{28A0092B-C50C-407E-A947-70E740481C1C}">
                <a14:useLocalDpi xmlns:a14="http://schemas.microsoft.com/office/drawing/2010/main" val="0"/>
              </a:ext>
            </a:extLst>
          </a:blip>
          <a:srcRect/>
          <a:stretch>
            <a:fillRect/>
          </a:stretch>
        </p:blipFill>
        <p:spPr bwMode="auto">
          <a:xfrm>
            <a:off x="4970726" y="125217"/>
            <a:ext cx="1480381" cy="1131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3" name="דיאגרמה 2"/>
          <p:cNvGraphicFramePr/>
          <p:nvPr>
            <p:extLst>
              <p:ext uri="{D42A27DB-BD31-4B8C-83A1-F6EECF244321}">
                <p14:modId xmlns:p14="http://schemas.microsoft.com/office/powerpoint/2010/main" val="2932799232"/>
              </p:ext>
            </p:extLst>
          </p:nvPr>
        </p:nvGraphicFramePr>
        <p:xfrm>
          <a:off x="2339752" y="2420888"/>
          <a:ext cx="3960440" cy="282072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525462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277" y="167783"/>
            <a:ext cx="612524" cy="1014485"/>
          </a:xfrm>
          <a:effectLst>
            <a:glow rad="25400">
              <a:schemeClr val="bg1">
                <a:alpha val="60000"/>
              </a:schemeClr>
            </a:glow>
          </a:effectLst>
        </p:spPr>
      </p:pic>
      <p:sp>
        <p:nvSpPr>
          <p:cNvPr id="3" name="כותרת 2"/>
          <p:cNvSpPr>
            <a:spLocks noGrp="1"/>
          </p:cNvSpPr>
          <p:nvPr>
            <p:ph type="title"/>
          </p:nvPr>
        </p:nvSpPr>
        <p:spPr>
          <a:xfrm>
            <a:off x="553053" y="0"/>
            <a:ext cx="7924620" cy="1102179"/>
          </a:xfrm>
        </p:spPr>
        <p:txBody>
          <a:bodyPr>
            <a:normAutofit/>
          </a:bodyPr>
          <a:lstStyle/>
          <a:p>
            <a:pPr algn="ctr" rtl="0"/>
            <a:r>
              <a:rPr lang="en-US" sz="3200" dirty="0" smtClean="0"/>
              <a:t>Decisive / Effective Cases</a:t>
            </a:r>
            <a:endParaRPr lang="he-IL" sz="3200" dirty="0"/>
          </a:p>
        </p:txBody>
      </p:sp>
      <p:graphicFrame>
        <p:nvGraphicFramePr>
          <p:cNvPr id="2" name="טבלה 1"/>
          <p:cNvGraphicFramePr>
            <a:graphicFrameLocks noGrp="1"/>
          </p:cNvGraphicFramePr>
          <p:nvPr>
            <p:extLst>
              <p:ext uri="{D42A27DB-BD31-4B8C-83A1-F6EECF244321}">
                <p14:modId xmlns:p14="http://schemas.microsoft.com/office/powerpoint/2010/main" val="4285754962"/>
              </p:ext>
            </p:extLst>
          </p:nvPr>
        </p:nvGraphicFramePr>
        <p:xfrm>
          <a:off x="4554580" y="1269963"/>
          <a:ext cx="4409908" cy="4535300"/>
        </p:xfrm>
        <a:graphic>
          <a:graphicData uri="http://schemas.openxmlformats.org/drawingml/2006/table">
            <a:tbl>
              <a:tblPr rtl="1" firstRow="1" bandRow="1">
                <a:tableStyleId>{5C22544A-7EE6-4342-B048-85BDC9FD1C3A}</a:tableStyleId>
              </a:tblPr>
              <a:tblGrid>
                <a:gridCol w="4409908">
                  <a:extLst>
                    <a:ext uri="{9D8B030D-6E8A-4147-A177-3AD203B41FA5}">
                      <a16:colId xmlns:a16="http://schemas.microsoft.com/office/drawing/2014/main" val="20001"/>
                    </a:ext>
                  </a:extLst>
                </a:gridCol>
              </a:tblGrid>
              <a:tr h="650592">
                <a:tc>
                  <a:txBody>
                    <a:bodyPr/>
                    <a:lstStyle/>
                    <a:p>
                      <a:pPr algn="ctr" rtl="1"/>
                      <a:r>
                        <a:rPr lang="en-US" sz="2200" dirty="0" smtClean="0">
                          <a:latin typeface="David" pitchFamily="34" charset="-79"/>
                          <a:cs typeface="David" pitchFamily="34" charset="-79"/>
                        </a:rPr>
                        <a:t>Data</a:t>
                      </a:r>
                      <a:endParaRPr lang="he-IL" sz="2200" dirty="0">
                        <a:latin typeface="David" pitchFamily="34" charset="-79"/>
                        <a:cs typeface="David" pitchFamily="34" charset="-79"/>
                      </a:endParaRPr>
                    </a:p>
                  </a:txBody>
                  <a:tcPr marL="68580" marR="68580"/>
                </a:tc>
                <a:extLst>
                  <a:ext uri="{0D108BD9-81ED-4DB2-BD59-A6C34878D82A}">
                    <a16:rowId xmlns:a16="http://schemas.microsoft.com/office/drawing/2014/main" val="10000"/>
                  </a:ext>
                </a:extLst>
              </a:tr>
              <a:tr h="1061941">
                <a:tc>
                  <a:txBody>
                    <a:bodyPr/>
                    <a:lstStyle/>
                    <a:p>
                      <a:pPr algn="ctr" rtl="0">
                        <a:lnSpc>
                          <a:spcPct val="150000"/>
                        </a:lnSpc>
                      </a:pPr>
                      <a:r>
                        <a:rPr lang="en-US" sz="2200" b="1" kern="1200" baseline="0" dirty="0" smtClean="0">
                          <a:solidFill>
                            <a:schemeClr val="dk1"/>
                          </a:solidFill>
                          <a:latin typeface="David" panose="020E0502060401010101" pitchFamily="34" charset="-79"/>
                          <a:ea typeface="+mn-ea"/>
                          <a:cs typeface="David" panose="020E0502060401010101" pitchFamily="34" charset="-79"/>
                        </a:rPr>
                        <a:t>10 (9 with evidential basis)</a:t>
                      </a:r>
                      <a:endParaRPr lang="he-IL" sz="2200" b="1" kern="1200" baseline="0" dirty="0">
                        <a:solidFill>
                          <a:schemeClr val="dk1"/>
                        </a:solidFill>
                        <a:latin typeface="David" panose="020E0502060401010101" pitchFamily="34" charset="-79"/>
                        <a:ea typeface="+mn-ea"/>
                        <a:cs typeface="David" panose="020E0502060401010101" pitchFamily="34" charset="-79"/>
                      </a:endParaRPr>
                    </a:p>
                  </a:txBody>
                  <a:tcPr marL="68580" marR="68580"/>
                </a:tc>
                <a:extLst>
                  <a:ext uri="{0D108BD9-81ED-4DB2-BD59-A6C34878D82A}">
                    <a16:rowId xmlns:a16="http://schemas.microsoft.com/office/drawing/2014/main" val="10001"/>
                  </a:ext>
                </a:extLst>
              </a:tr>
              <a:tr h="821040">
                <a:tc>
                  <a:txBody>
                    <a:bodyPr/>
                    <a:lstStyle/>
                    <a:p>
                      <a:pPr algn="ctr" rtl="1">
                        <a:lnSpc>
                          <a:spcPct val="150000"/>
                        </a:lnSpc>
                      </a:pPr>
                      <a:r>
                        <a:rPr lang="he-IL" sz="2200" b="1" kern="1200" baseline="0" dirty="0" smtClean="0">
                          <a:solidFill>
                            <a:schemeClr val="dk1"/>
                          </a:solidFill>
                          <a:latin typeface="David" panose="020E0502060401010101" pitchFamily="34" charset="-79"/>
                          <a:ea typeface="+mn-ea"/>
                          <a:cs typeface="David" panose="020E0502060401010101" pitchFamily="34" charset="-79"/>
                        </a:rPr>
                        <a:t>6</a:t>
                      </a:r>
                      <a:endParaRPr lang="he-IL" sz="2200" b="1" kern="1200" baseline="0" dirty="0">
                        <a:solidFill>
                          <a:schemeClr val="dk1"/>
                        </a:solidFill>
                        <a:latin typeface="David" panose="020E0502060401010101" pitchFamily="34" charset="-79"/>
                        <a:ea typeface="+mn-ea"/>
                        <a:cs typeface="David" panose="020E0502060401010101" pitchFamily="34" charset="-79"/>
                      </a:endParaRPr>
                    </a:p>
                  </a:txBody>
                  <a:tcPr marL="68580" marR="68580"/>
                </a:tc>
                <a:extLst>
                  <a:ext uri="{0D108BD9-81ED-4DB2-BD59-A6C34878D82A}">
                    <a16:rowId xmlns:a16="http://schemas.microsoft.com/office/drawing/2014/main" val="10002"/>
                  </a:ext>
                </a:extLst>
              </a:tr>
              <a:tr h="1086335">
                <a:tc>
                  <a:txBody>
                    <a:bodyPr/>
                    <a:lstStyle/>
                    <a:p>
                      <a:pPr marL="0" algn="ctr" defTabSz="914400" rtl="0" eaLnBrk="1" latinLnBrk="0" hangingPunct="1">
                        <a:lnSpc>
                          <a:spcPct val="150000"/>
                        </a:lnSpc>
                      </a:pPr>
                      <a:r>
                        <a:rPr lang="en-US" sz="2200" b="1" kern="1200" baseline="0" dirty="0" smtClean="0">
                          <a:solidFill>
                            <a:schemeClr val="dk1"/>
                          </a:solidFill>
                          <a:latin typeface="David" panose="020E0502060401010101" pitchFamily="34" charset="-79"/>
                          <a:ea typeface="+mn-ea"/>
                          <a:cs typeface="David" panose="020E0502060401010101" pitchFamily="34" charset="-79"/>
                        </a:rPr>
                        <a:t>14 (9 with evidential basis)</a:t>
                      </a:r>
                      <a:endParaRPr lang="he-IL" sz="2200" b="1" kern="1200" baseline="0" dirty="0">
                        <a:solidFill>
                          <a:schemeClr val="dk1"/>
                        </a:solidFill>
                        <a:latin typeface="David" panose="020E0502060401010101" pitchFamily="34" charset="-79"/>
                        <a:ea typeface="+mn-ea"/>
                        <a:cs typeface="David" panose="020E0502060401010101" pitchFamily="34" charset="-79"/>
                      </a:endParaRPr>
                    </a:p>
                  </a:txBody>
                  <a:tcPr marL="68580" marR="68580"/>
                </a:tc>
                <a:extLst>
                  <a:ext uri="{0D108BD9-81ED-4DB2-BD59-A6C34878D82A}">
                    <a16:rowId xmlns:a16="http://schemas.microsoft.com/office/drawing/2014/main" val="10003"/>
                  </a:ext>
                </a:extLst>
              </a:tr>
              <a:tr h="915392">
                <a:tc>
                  <a:txBody>
                    <a:bodyPr/>
                    <a:lstStyle/>
                    <a:p>
                      <a:pPr algn="ctr" rtl="1">
                        <a:lnSpc>
                          <a:spcPct val="150000"/>
                        </a:lnSpc>
                      </a:pPr>
                      <a:r>
                        <a:rPr lang="he-IL" sz="2200" b="1" kern="1200" baseline="0" dirty="0" smtClean="0">
                          <a:solidFill>
                            <a:schemeClr val="dk1"/>
                          </a:solidFill>
                          <a:latin typeface="David" panose="020E0502060401010101" pitchFamily="34" charset="-79"/>
                          <a:ea typeface="+mn-ea"/>
                          <a:cs typeface="David" panose="020E0502060401010101" pitchFamily="34" charset="-79"/>
                        </a:rPr>
                        <a:t>13</a:t>
                      </a:r>
                      <a:endParaRPr lang="he-IL" sz="2200" b="1" kern="1200" baseline="0" dirty="0">
                        <a:solidFill>
                          <a:schemeClr val="dk1"/>
                        </a:solidFill>
                        <a:latin typeface="David" panose="020E0502060401010101" pitchFamily="34" charset="-79"/>
                        <a:ea typeface="+mn-ea"/>
                        <a:cs typeface="David" panose="020E0502060401010101" pitchFamily="34" charset="-79"/>
                      </a:endParaRPr>
                    </a:p>
                  </a:txBody>
                  <a:tcPr marL="68580" marR="68580"/>
                </a:tc>
                <a:extLst>
                  <a:ext uri="{0D108BD9-81ED-4DB2-BD59-A6C34878D82A}">
                    <a16:rowId xmlns:a16="http://schemas.microsoft.com/office/drawing/2014/main" val="10004"/>
                  </a:ext>
                </a:extLst>
              </a:tr>
            </a:tbl>
          </a:graphicData>
        </a:graphic>
      </p:graphicFrame>
      <p:sp>
        <p:nvSpPr>
          <p:cNvPr id="7" name="מלבן 6"/>
          <p:cNvSpPr/>
          <p:nvPr/>
        </p:nvSpPr>
        <p:spPr>
          <a:xfrm>
            <a:off x="858796" y="5876340"/>
            <a:ext cx="7618877" cy="523220"/>
          </a:xfrm>
          <a:prstGeom prst="rect">
            <a:avLst/>
          </a:prstGeom>
        </p:spPr>
        <p:style>
          <a:lnRef idx="3">
            <a:schemeClr val="lt1"/>
          </a:lnRef>
          <a:fillRef idx="1">
            <a:schemeClr val="accent1"/>
          </a:fillRef>
          <a:effectRef idx="1">
            <a:schemeClr val="accent1"/>
          </a:effectRef>
          <a:fontRef idx="minor">
            <a:schemeClr val="lt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0" fontAlgn="auto">
              <a:spcBef>
                <a:spcPts val="0"/>
              </a:spcBef>
              <a:spcAft>
                <a:spcPts val="0"/>
              </a:spcAft>
              <a:defRPr/>
            </a:pPr>
            <a:r>
              <a:rPr lang="en-US" sz="2800" u="none"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rPr>
              <a:t>Excludes ongoing cases and investigations</a:t>
            </a:r>
            <a:endParaRPr lang="he-IL" sz="2800" u="none"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2172079866"/>
              </p:ext>
            </p:extLst>
          </p:nvPr>
        </p:nvGraphicFramePr>
        <p:xfrm>
          <a:off x="154544" y="1269963"/>
          <a:ext cx="4409908" cy="4535301"/>
        </p:xfrm>
        <a:graphic>
          <a:graphicData uri="http://schemas.openxmlformats.org/drawingml/2006/table">
            <a:tbl>
              <a:tblPr rtl="1" firstRow="1" bandRow="1">
                <a:tableStyleId>{5C22544A-7EE6-4342-B048-85BDC9FD1C3A}</a:tableStyleId>
              </a:tblPr>
              <a:tblGrid>
                <a:gridCol w="4409908">
                  <a:extLst>
                    <a:ext uri="{9D8B030D-6E8A-4147-A177-3AD203B41FA5}">
                      <a16:colId xmlns:a16="http://schemas.microsoft.com/office/drawing/2014/main" val="205085980"/>
                    </a:ext>
                  </a:extLst>
                </a:gridCol>
              </a:tblGrid>
              <a:tr h="650192">
                <a:tc>
                  <a:txBody>
                    <a:bodyPr/>
                    <a:lstStyle/>
                    <a:p>
                      <a:pPr algn="ctr" rtl="0"/>
                      <a:r>
                        <a:rPr lang="en-US" sz="2200" dirty="0" smtClean="0">
                          <a:latin typeface="David" pitchFamily="34" charset="-79"/>
                          <a:cs typeface="David" pitchFamily="34" charset="-79"/>
                        </a:rPr>
                        <a:t>Index</a:t>
                      </a:r>
                      <a:endParaRPr lang="he-IL" sz="2200" dirty="0">
                        <a:latin typeface="David" pitchFamily="34" charset="-79"/>
                        <a:cs typeface="David" pitchFamily="34" charset="-79"/>
                      </a:endParaRPr>
                    </a:p>
                  </a:txBody>
                  <a:tcPr marL="68580" marR="68580"/>
                </a:tc>
                <a:extLst>
                  <a:ext uri="{0D108BD9-81ED-4DB2-BD59-A6C34878D82A}">
                    <a16:rowId xmlns:a16="http://schemas.microsoft.com/office/drawing/2014/main" val="140120308"/>
                  </a:ext>
                </a:extLst>
              </a:tr>
              <a:tr h="932781">
                <a:tc>
                  <a:txBody>
                    <a:bodyPr/>
                    <a:lstStyle/>
                    <a:p>
                      <a:pPr algn="ctr" rtl="0">
                        <a:lnSpc>
                          <a:spcPct val="150000"/>
                        </a:lnSpc>
                      </a:pPr>
                      <a:r>
                        <a:rPr lang="en-US" sz="2200" b="1" dirty="0" smtClean="0">
                          <a:latin typeface="David" panose="020E0502060401010101" pitchFamily="34" charset="-79"/>
                          <a:cs typeface="David" panose="020E0502060401010101" pitchFamily="34" charset="-79"/>
                        </a:rPr>
                        <a:t>Cases opened in 2019 and summarized</a:t>
                      </a:r>
                      <a:endParaRPr lang="he-IL" sz="2200" b="1" dirty="0">
                        <a:latin typeface="David" panose="020E0502060401010101" pitchFamily="34" charset="-79"/>
                        <a:cs typeface="David" panose="020E0502060401010101" pitchFamily="34" charset="-79"/>
                      </a:endParaRPr>
                    </a:p>
                  </a:txBody>
                  <a:tcPr marL="68580" marR="68580"/>
                </a:tc>
                <a:extLst>
                  <a:ext uri="{0D108BD9-81ED-4DB2-BD59-A6C34878D82A}">
                    <a16:rowId xmlns:a16="http://schemas.microsoft.com/office/drawing/2014/main" val="2368610664"/>
                  </a:ext>
                </a:extLst>
              </a:tr>
              <a:tr h="813515">
                <a:tc>
                  <a:txBody>
                    <a:bodyPr/>
                    <a:lstStyle/>
                    <a:p>
                      <a:pPr algn="ctr" rtl="0">
                        <a:lnSpc>
                          <a:spcPct val="150000"/>
                        </a:lnSpc>
                      </a:pPr>
                      <a:r>
                        <a:rPr lang="en-US" sz="2200" b="1" dirty="0" smtClean="0">
                          <a:latin typeface="David" panose="020E0502060401010101" pitchFamily="34" charset="-79"/>
                          <a:cs typeface="David" panose="020E0502060401010101" pitchFamily="34" charset="-79"/>
                        </a:rPr>
                        <a:t>Cases</a:t>
                      </a:r>
                      <a:r>
                        <a:rPr lang="en-US" sz="2200" b="1" baseline="0" dirty="0" smtClean="0">
                          <a:latin typeface="David" panose="020E0502060401010101" pitchFamily="34" charset="-79"/>
                          <a:cs typeface="David" panose="020E0502060401010101" pitchFamily="34" charset="-79"/>
                        </a:rPr>
                        <a:t> </a:t>
                      </a:r>
                      <a:r>
                        <a:rPr lang="en-US" sz="2200" b="1" dirty="0" smtClean="0">
                          <a:latin typeface="David" panose="020E0502060401010101" pitchFamily="34" charset="-79"/>
                          <a:cs typeface="David" panose="020E0502060401010101" pitchFamily="34" charset="-79"/>
                        </a:rPr>
                        <a:t>opened in 2019 for a summary</a:t>
                      </a:r>
                      <a:endParaRPr lang="he-IL" sz="2200" b="1" dirty="0">
                        <a:latin typeface="David" panose="020E0502060401010101" pitchFamily="34" charset="-79"/>
                        <a:cs typeface="David" panose="020E0502060401010101" pitchFamily="34" charset="-79"/>
                      </a:endParaRPr>
                    </a:p>
                  </a:txBody>
                  <a:tcPr marL="68580" marR="68580"/>
                </a:tc>
                <a:extLst>
                  <a:ext uri="{0D108BD9-81ED-4DB2-BD59-A6C34878D82A}">
                    <a16:rowId xmlns:a16="http://schemas.microsoft.com/office/drawing/2014/main" val="1385594426"/>
                  </a:ext>
                </a:extLst>
              </a:tr>
              <a:tr h="1080120">
                <a:tc>
                  <a:txBody>
                    <a:bodyPr/>
                    <a:lstStyle/>
                    <a:p>
                      <a:pPr algn="ctr" rtl="0">
                        <a:lnSpc>
                          <a:spcPct val="150000"/>
                        </a:lnSpc>
                      </a:pPr>
                      <a:r>
                        <a:rPr lang="en-US" sz="2200" b="1" dirty="0" smtClean="0">
                          <a:latin typeface="David" panose="020E0502060401010101" pitchFamily="34" charset="-79"/>
                          <a:cs typeface="David" panose="020E0502060401010101" pitchFamily="34" charset="-79"/>
                        </a:rPr>
                        <a:t>Old cases handled and summarized in 2019</a:t>
                      </a:r>
                      <a:endParaRPr lang="he-IL" sz="2200" b="1" dirty="0">
                        <a:latin typeface="David" panose="020E0502060401010101" pitchFamily="34" charset="-79"/>
                        <a:cs typeface="David" panose="020E0502060401010101" pitchFamily="34" charset="-79"/>
                      </a:endParaRPr>
                    </a:p>
                  </a:txBody>
                  <a:tcPr marL="68580" marR="68580"/>
                </a:tc>
                <a:extLst>
                  <a:ext uri="{0D108BD9-81ED-4DB2-BD59-A6C34878D82A}">
                    <a16:rowId xmlns:a16="http://schemas.microsoft.com/office/drawing/2014/main" val="360495882"/>
                  </a:ext>
                </a:extLst>
              </a:tr>
              <a:tr h="936104">
                <a:tc>
                  <a:txBody>
                    <a:bodyPr/>
                    <a:lstStyle/>
                    <a:p>
                      <a:pPr algn="ctr" rtl="0">
                        <a:lnSpc>
                          <a:spcPct val="150000"/>
                        </a:lnSpc>
                      </a:pPr>
                      <a:r>
                        <a:rPr lang="en-US" sz="2200" b="1" dirty="0" smtClean="0">
                          <a:latin typeface="David" panose="020E0502060401010101" pitchFamily="34" charset="-79"/>
                          <a:cs typeface="David" panose="020E0502060401010101" pitchFamily="34" charset="-79"/>
                        </a:rPr>
                        <a:t>Test cases summarized in 2019</a:t>
                      </a:r>
                      <a:endParaRPr lang="he-IL" sz="2200" b="1" dirty="0">
                        <a:latin typeface="David" panose="020E0502060401010101" pitchFamily="34" charset="-79"/>
                        <a:cs typeface="David" panose="020E0502060401010101" pitchFamily="34" charset="-79"/>
                      </a:endParaRPr>
                    </a:p>
                  </a:txBody>
                  <a:tcPr marL="68580" marR="68580"/>
                </a:tc>
                <a:extLst>
                  <a:ext uri="{0D108BD9-81ED-4DB2-BD59-A6C34878D82A}">
                    <a16:rowId xmlns:a16="http://schemas.microsoft.com/office/drawing/2014/main" val="2707026102"/>
                  </a:ext>
                </a:extLst>
              </a:tr>
            </a:tbl>
          </a:graphicData>
        </a:graphic>
      </p:graphicFrame>
    </p:spTree>
    <p:extLst>
      <p:ext uri="{BB962C8B-B14F-4D97-AF65-F5344CB8AC3E}">
        <p14:creationId xmlns:p14="http://schemas.microsoft.com/office/powerpoint/2010/main" val="302824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6512" y="0"/>
            <a:ext cx="9144000" cy="6858000"/>
          </a:xfrm>
          <a:prstGeom prst="rect">
            <a:avLst/>
          </a:prstGeom>
          <a:noFill/>
        </p:spPr>
      </p:pic>
      <p:pic>
        <p:nvPicPr>
          <p:cNvPr id="17" name="תמונה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968" y="2579105"/>
            <a:ext cx="1563945" cy="1031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6" descr="http://www.the7eye.org.il/wp-content/uploads/2014/04/F131217FFES13crop.jpg"/>
          <p:cNvPicPr>
            <a:picLocks noChangeAspect="1" noChangeArrowheads="1"/>
          </p:cNvPicPr>
          <p:nvPr/>
        </p:nvPicPr>
        <p:blipFill>
          <a:blip r:embed="rId4" cstate="print"/>
          <a:srcRect b="48080"/>
          <a:stretch>
            <a:fillRect/>
          </a:stretch>
        </p:blipFill>
        <p:spPr bwMode="auto">
          <a:xfrm>
            <a:off x="115957" y="3970916"/>
            <a:ext cx="1487831" cy="10725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8" descr="http://www.the7eye.org.il/wp-content/uploads/2013/08/F070812OF14.jpg"/>
          <p:cNvPicPr>
            <a:picLocks noChangeAspect="1" noChangeArrowheads="1"/>
          </p:cNvPicPr>
          <p:nvPr/>
        </p:nvPicPr>
        <p:blipFill>
          <a:blip r:embed="rId5" cstate="print"/>
          <a:srcRect/>
          <a:stretch>
            <a:fillRect/>
          </a:stretch>
        </p:blipFill>
        <p:spPr bwMode="auto">
          <a:xfrm>
            <a:off x="179512" y="1667851"/>
            <a:ext cx="1444698" cy="936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תמונה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1122" y="5705884"/>
            <a:ext cx="1502639" cy="960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תמונה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1922" y="5577593"/>
            <a:ext cx="1536868" cy="1132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 descr="http://www.themarker.com/polopoly_fs/1.2212040.1389192761!/image/1497899353.jpg"/>
          <p:cNvPicPr>
            <a:picLocks noChangeAspect="1" noChangeArrowheads="1"/>
          </p:cNvPicPr>
          <p:nvPr/>
        </p:nvPicPr>
        <p:blipFill>
          <a:blip r:embed="rId8" cstate="print"/>
          <a:srcRect/>
          <a:stretch>
            <a:fillRect/>
          </a:stretch>
        </p:blipFill>
        <p:spPr bwMode="auto">
          <a:xfrm>
            <a:off x="7411631" y="3967956"/>
            <a:ext cx="1502639" cy="11192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תמונה 24" descr="תוצאת תמונה עבור דוד ביטן"/>
          <p:cNvPicPr/>
          <p:nvPr/>
        </p:nvPicPr>
        <p:blipFill>
          <a:blip r:embed="rId9">
            <a:extLst>
              <a:ext uri="{28A0092B-C50C-407E-A947-70E740481C1C}">
                <a14:useLocalDpi xmlns:a14="http://schemas.microsoft.com/office/drawing/2010/main" val="0"/>
              </a:ext>
            </a:extLst>
          </a:blip>
          <a:srcRect/>
          <a:stretch>
            <a:fillRect/>
          </a:stretch>
        </p:blipFill>
        <p:spPr bwMode="auto">
          <a:xfrm>
            <a:off x="95523" y="2820995"/>
            <a:ext cx="1514212" cy="1007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 descr="http://www.the7eye.org.il/wp-content/uploads/2013/02/ilana_dayan_010101_377.jpg"/>
          <p:cNvPicPr>
            <a:picLocks noChangeAspect="1" noChangeArrowheads="1"/>
          </p:cNvPicPr>
          <p:nvPr/>
        </p:nvPicPr>
        <p:blipFill>
          <a:blip r:embed="rId10" cstate="print"/>
          <a:srcRect/>
          <a:stretch>
            <a:fillRect/>
          </a:stretch>
        </p:blipFill>
        <p:spPr bwMode="auto">
          <a:xfrm>
            <a:off x="2052489" y="5588162"/>
            <a:ext cx="1410312" cy="11220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2" descr="http://images.globes.co.il/Images/NewGlobes/big_image/2012/e14_rahav_BIG.jpg"/>
          <p:cNvPicPr>
            <a:picLocks noChangeAspect="1" noChangeArrowheads="1"/>
          </p:cNvPicPr>
          <p:nvPr/>
        </p:nvPicPr>
        <p:blipFill>
          <a:blip r:embed="rId11" cstate="print"/>
          <a:srcRect/>
          <a:stretch>
            <a:fillRect/>
          </a:stretch>
        </p:blipFill>
        <p:spPr bwMode="auto">
          <a:xfrm>
            <a:off x="95533" y="5588162"/>
            <a:ext cx="1502639" cy="10168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4" descr="http://www.jerusalemnet.co.il/dyncontent/dyncontent/t_post/2012/1/22/591057364528895826436.JPG"/>
          <p:cNvPicPr>
            <a:picLocks noChangeAspect="1" noChangeArrowheads="1"/>
          </p:cNvPicPr>
          <p:nvPr/>
        </p:nvPicPr>
        <p:blipFill>
          <a:blip r:embed="rId12" cstate="print"/>
          <a:srcRect l="5582"/>
          <a:stretch>
            <a:fillRect/>
          </a:stretch>
        </p:blipFill>
        <p:spPr bwMode="auto">
          <a:xfrm>
            <a:off x="7092280" y="95539"/>
            <a:ext cx="1584176" cy="1038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4" descr="http://www.latma.co.il/Image/large/6340-2.jpg"/>
          <p:cNvPicPr>
            <a:picLocks noChangeAspect="1" noChangeArrowheads="1"/>
          </p:cNvPicPr>
          <p:nvPr/>
        </p:nvPicPr>
        <p:blipFill>
          <a:blip r:embed="rId13" cstate="print"/>
          <a:srcRect l="5827" r="4795"/>
          <a:stretch>
            <a:fillRect/>
          </a:stretch>
        </p:blipFill>
        <p:spPr bwMode="auto">
          <a:xfrm>
            <a:off x="7524328" y="5531404"/>
            <a:ext cx="1482476" cy="1114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TextBox 3"/>
          <p:cNvSpPr txBox="1">
            <a:spLocks noChangeArrowheads="1"/>
          </p:cNvSpPr>
          <p:nvPr/>
        </p:nvSpPr>
        <p:spPr bwMode="auto">
          <a:xfrm>
            <a:off x="-36512" y="1256236"/>
            <a:ext cx="91805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ctr" rtl="0" eaLnBrk="1" hangingPunct="1"/>
            <a:r>
              <a:rPr lang="en-US" sz="3200" u="none" dirty="0">
                <a:latin typeface="David" pitchFamily="34" charset="-79"/>
                <a:cs typeface="David" pitchFamily="34" charset="-79"/>
              </a:rPr>
              <a:t>Workspace in </a:t>
            </a:r>
            <a:r>
              <a:rPr lang="en-US" sz="3200" u="none" dirty="0" smtClean="0">
                <a:latin typeface="David" pitchFamily="34" charset="-79"/>
                <a:cs typeface="David" pitchFamily="34" charset="-79"/>
              </a:rPr>
              <a:t>Public </a:t>
            </a:r>
          </a:p>
          <a:p>
            <a:pPr algn="ctr" rtl="0" eaLnBrk="1" hangingPunct="1"/>
            <a:r>
              <a:rPr lang="en-US" sz="3200" u="none" dirty="0" smtClean="0">
                <a:latin typeface="David" pitchFamily="34" charset="-79"/>
                <a:cs typeface="David" pitchFamily="34" charset="-79"/>
              </a:rPr>
              <a:t>Corruption Cases</a:t>
            </a:r>
          </a:p>
        </p:txBody>
      </p:sp>
      <p:pic>
        <p:nvPicPr>
          <p:cNvPr id="19" name="תמונה 18" descr="×ª××¦××ª ×ª××× × ×¢×××¨ ××× ×¡××¡×"/>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12861" y="143105"/>
            <a:ext cx="1677189" cy="9913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תמונה 29" descr="×ª××¦××ª ×ª××× × ×¢×××¨ × ××¦× ×××× ×××"/>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0224" y="143105"/>
            <a:ext cx="1989083" cy="9913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תמונה 30" descr="×ª××¦××ª ×ª××× × ×¢×××¨ ××××× ×× ××××××"/>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78612" y="1321532"/>
            <a:ext cx="1728192" cy="1038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תמונה 31" descr="סמל יאחה.gif"/>
          <p:cNvPicPr>
            <a:picLocks noChangeAspect="1"/>
          </p:cNvPicPr>
          <p:nvPr/>
        </p:nvPicPr>
        <p:blipFill>
          <a:blip r:embed="rId17"/>
          <a:stretch>
            <a:fillRect/>
          </a:stretch>
        </p:blipFill>
        <p:spPr>
          <a:xfrm>
            <a:off x="3612478" y="2318272"/>
            <a:ext cx="2471690" cy="2838524"/>
          </a:xfrm>
          <a:prstGeom prst="rect">
            <a:avLst/>
          </a:prstGeom>
        </p:spPr>
      </p:pic>
      <p:pic>
        <p:nvPicPr>
          <p:cNvPr id="34" name="תמונה 33" descr="×ª××¦××ª ×ª××× × ×¢×××¨ ×××× ×× ×©×××"/>
          <p:cNvPicPr/>
          <p:nvPr/>
        </p:nvPicPr>
        <p:blipFill>
          <a:blip r:embed="rId18">
            <a:extLst>
              <a:ext uri="{28A0092B-C50C-407E-A947-70E740481C1C}">
                <a14:useLocalDpi xmlns:a14="http://schemas.microsoft.com/office/drawing/2010/main" val="0"/>
              </a:ext>
            </a:extLst>
          </a:blip>
          <a:srcRect/>
          <a:stretch>
            <a:fillRect/>
          </a:stretch>
        </p:blipFill>
        <p:spPr bwMode="auto">
          <a:xfrm>
            <a:off x="4970726" y="125217"/>
            <a:ext cx="1480381" cy="1131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69965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solidFill>
            <a:srgbClr val="FF0000"/>
          </a:solidFill>
        </p:spPr>
      </p:pic>
      <p:pic>
        <p:nvPicPr>
          <p:cNvPr id="3" name="תמונה 2"/>
          <p:cNvPicPr/>
          <p:nvPr/>
        </p:nvPicPr>
        <p:blipFill rotWithShape="1">
          <a:blip r:embed="rId3"/>
          <a:srcRect l="38162" t="7075" r="15537" b="17685"/>
          <a:stretch/>
        </p:blipFill>
        <p:spPr bwMode="auto">
          <a:xfrm>
            <a:off x="364478" y="523843"/>
            <a:ext cx="2808312" cy="2905159"/>
          </a:xfrm>
          <a:prstGeom prst="rect">
            <a:avLst/>
          </a:prstGeom>
          <a:ln w="2286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437112"/>
            <a:ext cx="2723498" cy="195567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3973" y="404685"/>
            <a:ext cx="2247900" cy="24987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404664"/>
            <a:ext cx="1874838" cy="172819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1112" y="2852940"/>
            <a:ext cx="1979662" cy="187290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9" name="תמונה 8" descr="×ª××¦××ª ×ª××× × ×¢×××¨ ×ª××¨××¨ ××××¨×"/>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5867" y="4980263"/>
            <a:ext cx="3027667" cy="1844824"/>
          </a:xfrm>
          <a:prstGeom prst="rect">
            <a:avLst/>
          </a:prstGeom>
          <a:noFill/>
          <a:ln>
            <a:noFill/>
          </a:ln>
        </p:spPr>
      </p:pic>
      <p:sp>
        <p:nvSpPr>
          <p:cNvPr id="4" name="מלבן 3"/>
          <p:cNvSpPr/>
          <p:nvPr/>
        </p:nvSpPr>
        <p:spPr>
          <a:xfrm rot="1982433">
            <a:off x="4877272" y="4533093"/>
            <a:ext cx="4922534"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0"/>
            <a:r>
              <a:rPr lang="en-US" sz="4400" u="none" dirty="0">
                <a:ln w="11430"/>
                <a:solidFill>
                  <a:srgbClr val="FF0000"/>
                </a:solidFill>
                <a:effectLst>
                  <a:outerShdw blurRad="50800" dist="39000" dir="5460000" algn="tl">
                    <a:srgbClr val="000000">
                      <a:alpha val="38000"/>
                    </a:srgbClr>
                  </a:outerShdw>
                </a:effectLst>
              </a:rPr>
              <a:t>Zero tolerance for mistakes</a:t>
            </a:r>
            <a:endParaRPr lang="he-IL" sz="4400" b="1" u="none"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165115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מלבן 79"/>
          <p:cNvSpPr/>
          <p:nvPr/>
        </p:nvSpPr>
        <p:spPr>
          <a:xfrm>
            <a:off x="1244696" y="319927"/>
            <a:ext cx="6599884" cy="400110"/>
          </a:xfrm>
          <a:prstGeom prst="rect">
            <a:avLst/>
          </a:prstGeom>
        </p:spPr>
        <p:txBody>
          <a:bodyPr wrap="none">
            <a:spAutoFit/>
          </a:bodyPr>
          <a:lstStyle/>
          <a:p>
            <a:pPr algn="r" rtl="0" fontAlgn="auto">
              <a:spcBef>
                <a:spcPts val="0"/>
              </a:spcBef>
              <a:spcAft>
                <a:spcPts val="0"/>
              </a:spcAft>
            </a:pPr>
            <a:r>
              <a:rPr lang="en-US" sz="2000" dirty="0">
                <a:latin typeface="David" panose="020E0502060401010101" pitchFamily="34" charset="-79"/>
                <a:cs typeface="David" panose="020E0502060401010101" pitchFamily="34" charset="-79"/>
              </a:rPr>
              <a:t>Current </a:t>
            </a:r>
            <a:r>
              <a:rPr lang="en-US" sz="2000" dirty="0" smtClean="0">
                <a:latin typeface="David" panose="020E0502060401010101" pitchFamily="34" charset="-79"/>
                <a:cs typeface="David" panose="020E0502060401010101" pitchFamily="34" charset="-79"/>
              </a:rPr>
              <a:t>Major Challenges </a:t>
            </a:r>
            <a:r>
              <a:rPr lang="en-US" sz="2000" dirty="0">
                <a:latin typeface="David" panose="020E0502060401010101" pitchFamily="34" charset="-79"/>
                <a:cs typeface="David" panose="020E0502060401010101" pitchFamily="34" charset="-79"/>
              </a:rPr>
              <a:t>in the </a:t>
            </a:r>
            <a:r>
              <a:rPr lang="en-US" sz="2000" dirty="0" smtClean="0">
                <a:latin typeface="David" panose="020E0502060401010101" pitchFamily="34" charset="-79"/>
                <a:cs typeface="David" panose="020E0502060401010101" pitchFamily="34" charset="-79"/>
              </a:rPr>
              <a:t>Fight Against Corruption</a:t>
            </a:r>
            <a:endParaRPr lang="he-IL" sz="2000" b="0" u="none" dirty="0">
              <a:solidFill>
                <a:prstClr val="black"/>
              </a:solidFill>
              <a:latin typeface="Calibri"/>
              <a:cs typeface="Arial"/>
            </a:endParaRPr>
          </a:p>
        </p:txBody>
      </p:sp>
      <p:pic>
        <p:nvPicPr>
          <p:cNvPr id="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9679"/>
            <a:ext cx="817697" cy="98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מציין מיקום תוכן 30"/>
          <p:cNvSpPr>
            <a:spLocks noGrp="1"/>
          </p:cNvSpPr>
          <p:nvPr>
            <p:ph idx="1"/>
          </p:nvPr>
        </p:nvSpPr>
        <p:spPr>
          <a:xfrm>
            <a:off x="611560" y="1268760"/>
            <a:ext cx="7886700" cy="4351338"/>
          </a:xfrm>
        </p:spPr>
        <p:txBody>
          <a:bodyPr>
            <a:noAutofit/>
          </a:bodyPr>
          <a:lstStyle/>
          <a:p>
            <a:pPr algn="l" rtl="0">
              <a:buFont typeface="Wingdings" panose="05000000000000000000" pitchFamily="2" charset="2"/>
              <a:buChar char="ü"/>
            </a:pPr>
            <a:r>
              <a:rPr lang="en-US" sz="1800" b="1" dirty="0">
                <a:latin typeface="David" panose="020E0502060401010101" pitchFamily="34" charset="-79"/>
                <a:cs typeface="David" panose="020E0502060401010101" pitchFamily="34" charset="-79"/>
              </a:rPr>
              <a:t>Attempts to produce systemic and personal de-legitimization (argument for foreign considerations and persecution, etc.)</a:t>
            </a:r>
          </a:p>
          <a:p>
            <a:pPr algn="l" rtl="0">
              <a:buFont typeface="Wingdings" panose="05000000000000000000" pitchFamily="2" charset="2"/>
              <a:buChar char="ü"/>
            </a:pPr>
            <a:endParaRPr lang="en-US" sz="1800" b="1" dirty="0">
              <a:latin typeface="David" panose="020E0502060401010101" pitchFamily="34" charset="-79"/>
              <a:cs typeface="David" panose="020E0502060401010101" pitchFamily="34" charset="-79"/>
            </a:endParaRPr>
          </a:p>
          <a:p>
            <a:pPr algn="l" rtl="0">
              <a:buFont typeface="Wingdings" panose="05000000000000000000" pitchFamily="2" charset="2"/>
              <a:buChar char="ü"/>
            </a:pPr>
            <a:r>
              <a:rPr lang="en-US" sz="1800" b="1" dirty="0">
                <a:latin typeface="David" panose="020E0502060401010101" pitchFamily="34" charset="-79"/>
                <a:cs typeface="David" panose="020E0502060401010101" pitchFamily="34" charset="-79"/>
              </a:rPr>
              <a:t>Communication as an active player </a:t>
            </a:r>
            <a:r>
              <a:rPr lang="en-US" sz="1800" b="1" dirty="0" smtClean="0">
                <a:latin typeface="David" panose="020E0502060401010101" pitchFamily="34" charset="-79"/>
                <a:cs typeface="David" panose="020E0502060401010101" pitchFamily="34" charset="-79"/>
              </a:rPr>
              <a:t>with interests in </a:t>
            </a:r>
            <a:r>
              <a:rPr lang="en-US" sz="1800" b="1" dirty="0">
                <a:latin typeface="David" panose="020E0502060401010101" pitchFamily="34" charset="-79"/>
                <a:cs typeface="David" panose="020E0502060401010101" pitchFamily="34" charset="-79"/>
              </a:rPr>
              <a:t>the arena</a:t>
            </a:r>
          </a:p>
          <a:p>
            <a:pPr algn="l" rtl="0">
              <a:buFont typeface="Wingdings" panose="05000000000000000000" pitchFamily="2" charset="2"/>
              <a:buChar char="ü"/>
            </a:pPr>
            <a:endParaRPr lang="en-US" sz="1800" b="1" dirty="0">
              <a:latin typeface="David" panose="020E0502060401010101" pitchFamily="34" charset="-79"/>
              <a:cs typeface="David" panose="020E0502060401010101" pitchFamily="34" charset="-79"/>
            </a:endParaRPr>
          </a:p>
          <a:p>
            <a:pPr algn="l" rtl="0">
              <a:buFont typeface="Wingdings" panose="05000000000000000000" pitchFamily="2" charset="2"/>
              <a:buChar char="ü"/>
            </a:pPr>
            <a:r>
              <a:rPr lang="en-US" sz="1800" b="1" dirty="0">
                <a:latin typeface="David" panose="020E0502060401010101" pitchFamily="34" charset="-79"/>
                <a:cs typeface="David" panose="020E0502060401010101" pitchFamily="34" charset="-79"/>
              </a:rPr>
              <a:t>Necessary to </a:t>
            </a:r>
            <a:r>
              <a:rPr lang="en-US" sz="1800" b="1" dirty="0" smtClean="0">
                <a:latin typeface="David" panose="020E0502060401010101" pitchFamily="34" charset="-79"/>
                <a:cs typeface="David" panose="020E0502060401010101" pitchFamily="34" charset="-79"/>
              </a:rPr>
              <a:t>become </a:t>
            </a:r>
            <a:r>
              <a:rPr lang="en-US" sz="1800" b="1" dirty="0">
                <a:latin typeface="David" panose="020E0502060401010101" pitchFamily="34" charset="-79"/>
                <a:cs typeface="David" panose="020E0502060401010101" pitchFamily="34" charset="-79"/>
              </a:rPr>
              <a:t>more efficient (shortening investigative and prosecution durations) - a condition for maintaining public confidence in </a:t>
            </a:r>
            <a:r>
              <a:rPr lang="en-US" sz="1800" b="1" dirty="0" smtClean="0">
                <a:latin typeface="David" panose="020E0502060401010101" pitchFamily="34" charset="-79"/>
                <a:cs typeface="David" panose="020E0502060401010101" pitchFamily="34" charset="-79"/>
              </a:rPr>
              <a:t>the systems</a:t>
            </a:r>
            <a:endParaRPr lang="en-US" sz="1800" b="1" dirty="0">
              <a:latin typeface="David" panose="020E0502060401010101" pitchFamily="34" charset="-79"/>
              <a:cs typeface="David" panose="020E0502060401010101" pitchFamily="34" charset="-79"/>
            </a:endParaRPr>
          </a:p>
          <a:p>
            <a:pPr algn="l" rtl="0">
              <a:buFont typeface="Wingdings" panose="05000000000000000000" pitchFamily="2" charset="2"/>
              <a:buChar char="ü"/>
            </a:pPr>
            <a:endParaRPr lang="en-US" sz="1800" b="1" dirty="0">
              <a:latin typeface="David" panose="020E0502060401010101" pitchFamily="34" charset="-79"/>
              <a:cs typeface="David" panose="020E0502060401010101" pitchFamily="34" charset="-79"/>
            </a:endParaRPr>
          </a:p>
          <a:p>
            <a:pPr algn="l" rtl="0">
              <a:buFont typeface="Wingdings" panose="05000000000000000000" pitchFamily="2" charset="2"/>
              <a:buChar char="ü"/>
            </a:pPr>
            <a:r>
              <a:rPr lang="en-US" sz="1800" b="1" dirty="0">
                <a:latin typeface="David" panose="020E0502060401010101" pitchFamily="34" charset="-79"/>
                <a:cs typeface="David" panose="020E0502060401010101" pitchFamily="34" charset="-79"/>
              </a:rPr>
              <a:t>Pendulum movement between individual rights in investigation and state </a:t>
            </a:r>
            <a:r>
              <a:rPr lang="en-US" sz="1800" b="1" dirty="0" smtClean="0">
                <a:latin typeface="David" panose="020E0502060401010101" pitchFamily="34" charset="-79"/>
                <a:cs typeface="David" panose="020E0502060401010101" pitchFamily="34" charset="-79"/>
              </a:rPr>
              <a:t>authority </a:t>
            </a:r>
            <a:r>
              <a:rPr lang="en-US" sz="1800" b="1" dirty="0">
                <a:latin typeface="David" panose="020E0502060401010101" pitchFamily="34" charset="-79"/>
                <a:cs typeface="David" panose="020E0502060401010101" pitchFamily="34" charset="-79"/>
              </a:rPr>
              <a:t>to </a:t>
            </a:r>
            <a:r>
              <a:rPr lang="en-US" sz="1800" b="1" dirty="0" smtClean="0">
                <a:latin typeface="David" panose="020E0502060401010101" pitchFamily="34" charset="-79"/>
                <a:cs typeface="David" panose="020E0502060401010101" pitchFamily="34" charset="-79"/>
              </a:rPr>
              <a:t>reach the </a:t>
            </a:r>
            <a:r>
              <a:rPr lang="en-US" sz="1800" b="1" dirty="0">
                <a:latin typeface="David" panose="020E0502060401010101" pitchFamily="34" charset="-79"/>
                <a:cs typeface="David" panose="020E0502060401010101" pitchFamily="34" charset="-79"/>
              </a:rPr>
              <a:t>truth </a:t>
            </a:r>
            <a:r>
              <a:rPr lang="en-US" sz="1800" b="1" dirty="0" smtClean="0">
                <a:latin typeface="David" panose="020E0502060401010101" pitchFamily="34" charset="-79"/>
                <a:cs typeface="David" panose="020E0502060401010101" pitchFamily="34" charset="-79"/>
              </a:rPr>
              <a:t>(</a:t>
            </a:r>
            <a:r>
              <a:rPr lang="en-US" sz="1800" b="1" dirty="0">
                <a:latin typeface="David" panose="020E0502060401010101" pitchFamily="34" charset="-79"/>
                <a:cs typeface="David" panose="020E0502060401010101" pitchFamily="34" charset="-79"/>
              </a:rPr>
              <a:t>right to privacy, advice, </a:t>
            </a:r>
            <a:r>
              <a:rPr lang="en-US" sz="1800" b="1" dirty="0" smtClean="0">
                <a:latin typeface="David" panose="020E0502060401010101" pitchFamily="34" charset="-79"/>
                <a:cs typeface="David" panose="020E0502060401010101" pitchFamily="34" charset="-79"/>
              </a:rPr>
              <a:t>immunity in face of searches, </a:t>
            </a:r>
            <a:r>
              <a:rPr lang="en-US" sz="1800" b="1" dirty="0">
                <a:latin typeface="David" panose="020E0502060401010101" pitchFamily="34" charset="-79"/>
                <a:cs typeface="David" panose="020E0502060401010101" pitchFamily="34" charset="-79"/>
              </a:rPr>
              <a:t>seizure, questioning</a:t>
            </a:r>
            <a:r>
              <a:rPr lang="en-US" sz="1800" b="1" dirty="0" smtClean="0">
                <a:latin typeface="David" panose="020E0502060401010101" pitchFamily="34" charset="-79"/>
                <a:cs typeface="David" panose="020E0502060401010101" pitchFamily="34" charset="-79"/>
              </a:rPr>
              <a:t>)</a:t>
            </a:r>
          </a:p>
          <a:p>
            <a:pPr algn="l" rtl="0">
              <a:buFont typeface="Wingdings" panose="05000000000000000000" pitchFamily="2" charset="2"/>
              <a:buChar char="ü"/>
            </a:pPr>
            <a:endParaRPr lang="he-IL" sz="1800" b="1" dirty="0">
              <a:latin typeface="David" panose="020E0502060401010101" pitchFamily="34" charset="-79"/>
              <a:cs typeface="David" panose="020E0502060401010101" pitchFamily="34" charset="-79"/>
            </a:endParaRPr>
          </a:p>
          <a:p>
            <a:pPr marL="0" indent="0" algn="ctr" rtl="0">
              <a:buNone/>
            </a:pPr>
            <a:r>
              <a:rPr lang="en-US" b="1" u="sng" dirty="0">
                <a:latin typeface="David" panose="020E0502060401010101" pitchFamily="34" charset="-79"/>
                <a:cs typeface="David" panose="020E0502060401010101" pitchFamily="34" charset="-79"/>
              </a:rPr>
              <a:t>The fight against government corruption:</a:t>
            </a:r>
          </a:p>
          <a:p>
            <a:pPr marL="0" indent="0" algn="ctr" rtl="0">
              <a:buNone/>
            </a:pPr>
            <a:r>
              <a:rPr lang="en-US" b="1" u="sng" dirty="0" smtClean="0">
                <a:latin typeface="David" panose="020E0502060401010101" pitchFamily="34" charset="-79"/>
                <a:cs typeface="David" panose="020E0502060401010101" pitchFamily="34" charset="-79"/>
              </a:rPr>
              <a:t>A long-distance race</a:t>
            </a:r>
            <a:endParaRPr lang="he-IL" b="1" u="sng" dirty="0"/>
          </a:p>
        </p:txBody>
      </p:sp>
    </p:spTree>
    <p:extLst>
      <p:ext uri="{BB962C8B-B14F-4D97-AF65-F5344CB8AC3E}">
        <p14:creationId xmlns:p14="http://schemas.microsoft.com/office/powerpoint/2010/main" val="3475149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6512" y="0"/>
            <a:ext cx="9144000" cy="6858000"/>
          </a:xfrm>
          <a:prstGeom prst="rect">
            <a:avLst/>
          </a:prstGeom>
          <a:noFill/>
        </p:spPr>
      </p:pic>
      <p:sp>
        <p:nvSpPr>
          <p:cNvPr id="33" name="TextBox 3"/>
          <p:cNvSpPr txBox="1">
            <a:spLocks noChangeArrowheads="1"/>
          </p:cNvSpPr>
          <p:nvPr/>
        </p:nvSpPr>
        <p:spPr bwMode="auto">
          <a:xfrm>
            <a:off x="971600" y="1256257"/>
            <a:ext cx="7416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l" rtl="0" eaLnBrk="1" hangingPunct="1"/>
            <a:r>
              <a:rPr lang="en-US" sz="3200" u="none" dirty="0" smtClean="0">
                <a:latin typeface="David" pitchFamily="34" charset="-79"/>
                <a:cs typeface="David" pitchFamily="34" charset="-79"/>
              </a:rPr>
              <a:t>Other Issues </a:t>
            </a:r>
            <a:r>
              <a:rPr lang="en-US" sz="3200" u="none" dirty="0">
                <a:latin typeface="David" pitchFamily="34" charset="-79"/>
                <a:cs typeface="David" pitchFamily="34" charset="-79"/>
              </a:rPr>
              <a:t>on the </a:t>
            </a:r>
            <a:r>
              <a:rPr lang="en-US" sz="3200" u="none" dirty="0" smtClean="0">
                <a:latin typeface="David" pitchFamily="34" charset="-79"/>
                <a:cs typeface="David" pitchFamily="34" charset="-79"/>
              </a:rPr>
              <a:t>Professional Agenda</a:t>
            </a:r>
          </a:p>
        </p:txBody>
      </p:sp>
      <p:pic>
        <p:nvPicPr>
          <p:cNvPr id="32" name="תמונה 31" descr="סמל יאחה.gif"/>
          <p:cNvPicPr>
            <a:picLocks noChangeAspect="1"/>
          </p:cNvPicPr>
          <p:nvPr/>
        </p:nvPicPr>
        <p:blipFill>
          <a:blip r:embed="rId3"/>
          <a:stretch>
            <a:fillRect/>
          </a:stretch>
        </p:blipFill>
        <p:spPr>
          <a:xfrm>
            <a:off x="3203848" y="2318272"/>
            <a:ext cx="2471690" cy="2838524"/>
          </a:xfrm>
          <a:prstGeom prst="rect">
            <a:avLst/>
          </a:prstGeom>
        </p:spPr>
      </p:pic>
    </p:spTree>
    <p:extLst>
      <p:ext uri="{BB962C8B-B14F-4D97-AF65-F5344CB8AC3E}">
        <p14:creationId xmlns:p14="http://schemas.microsoft.com/office/powerpoint/2010/main" val="1199660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pic>
        <p:nvPicPr>
          <p:cNvPr id="3" name="תמונה 2" descr="×ª××× × ×§×©××¨×"/>
          <p:cNvPicPr/>
          <p:nvPr/>
        </p:nvPicPr>
        <p:blipFill>
          <a:blip r:embed="rId3">
            <a:extLst>
              <a:ext uri="{BEBA8EAE-BF5A-486C-A8C5-ECC9F3942E4B}">
                <a14:imgProps xmlns:a14="http://schemas.microsoft.com/office/drawing/2010/main">
                  <a14:imgLayer r:embed="rId4">
                    <a14:imgEffect>
                      <a14:backgroundRemoval t="840" b="89916" l="10000" r="90000"/>
                    </a14:imgEffect>
                  </a14:imgLayer>
                </a14:imgProps>
              </a:ext>
              <a:ext uri="{28A0092B-C50C-407E-A947-70E740481C1C}">
                <a14:useLocalDpi xmlns:a14="http://schemas.microsoft.com/office/drawing/2010/main" val="0"/>
              </a:ext>
            </a:extLst>
          </a:blip>
          <a:srcRect/>
          <a:stretch>
            <a:fillRect/>
          </a:stretch>
        </p:blipFill>
        <p:spPr bwMode="auto">
          <a:xfrm>
            <a:off x="5364088" y="396895"/>
            <a:ext cx="4286250" cy="3400425"/>
          </a:xfrm>
          <a:prstGeom prst="rect">
            <a:avLst/>
          </a:prstGeom>
          <a:noFill/>
          <a:ln>
            <a:noFill/>
          </a:ln>
        </p:spPr>
      </p:pic>
      <p:pic>
        <p:nvPicPr>
          <p:cNvPr id="4" name="תמונה 3" descr="×ª××¦××ª ×ª××× × ×¢×××¨ ×××¦×¨× ×××©×"/>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32655" y="476672"/>
            <a:ext cx="6231865" cy="2038290"/>
          </a:xfrm>
          <a:prstGeom prst="rect">
            <a:avLst/>
          </a:prstGeom>
          <a:noFill/>
          <a:ln>
            <a:noFill/>
          </a:ln>
        </p:spPr>
      </p:pic>
      <p:pic>
        <p:nvPicPr>
          <p:cNvPr id="5" name="תמונה 4" descr="×ª××¦××ª ×ª××× × ×¢×××¨ ×××¦×¨× ×××©×"/>
          <p:cNvPicPr/>
          <p:nvPr/>
        </p:nvPicPr>
        <p:blipFill>
          <a:blip r:embed="rId7">
            <a:extLst>
              <a:ext uri="{BEBA8EAE-BF5A-486C-A8C5-ECC9F3942E4B}">
                <a14:imgProps xmlns:a14="http://schemas.microsoft.com/office/drawing/2010/main">
                  <a14:imgLayer r:embed="rId8">
                    <a14:imgEffect>
                      <a14:backgroundRemoval t="0" b="100000" l="0" r="98800"/>
                    </a14:imgEffect>
                  </a14:imgLayer>
                </a14:imgProps>
              </a:ext>
              <a:ext uri="{28A0092B-C50C-407E-A947-70E740481C1C}">
                <a14:useLocalDpi xmlns:a14="http://schemas.microsoft.com/office/drawing/2010/main" val="0"/>
              </a:ext>
            </a:extLst>
          </a:blip>
          <a:srcRect/>
          <a:stretch>
            <a:fillRect/>
          </a:stretch>
        </p:blipFill>
        <p:spPr bwMode="auto">
          <a:xfrm>
            <a:off x="-108520" y="4403601"/>
            <a:ext cx="2381250" cy="2381250"/>
          </a:xfrm>
          <a:prstGeom prst="rect">
            <a:avLst/>
          </a:prstGeom>
          <a:noFill/>
          <a:ln>
            <a:noFill/>
          </a:ln>
        </p:spPr>
      </p:pic>
      <p:pic>
        <p:nvPicPr>
          <p:cNvPr id="6" name="תמונה 5" descr="×ª××¦××ª ×ª××× × ×¢×××¨ ×××¦×¨× ×××©×"/>
          <p:cNvPicPr/>
          <p:nvPr/>
        </p:nvPicPr>
        <p:blipFill>
          <a:blip r:embed="rId9">
            <a:extLst>
              <a:ext uri="{BEBA8EAE-BF5A-486C-A8C5-ECC9F3942E4B}">
                <a14:imgProps xmlns:a14="http://schemas.microsoft.com/office/drawing/2010/main">
                  <a14:imgLayer r:embed="rId8">
                    <a14:imgEffect>
                      <a14:backgroundRemoval t="34400" b="90000" l="4800" r="99200"/>
                    </a14:imgEffect>
                  </a14:imgLayer>
                </a14:imgProps>
              </a:ext>
              <a:ext uri="{28A0092B-C50C-407E-A947-70E740481C1C}">
                <a14:useLocalDpi xmlns:a14="http://schemas.microsoft.com/office/drawing/2010/main" val="0"/>
              </a:ext>
            </a:extLst>
          </a:blip>
          <a:srcRect/>
          <a:stretch>
            <a:fillRect/>
          </a:stretch>
        </p:blipFill>
        <p:spPr bwMode="auto">
          <a:xfrm>
            <a:off x="1907704" y="3212976"/>
            <a:ext cx="2381250" cy="2381250"/>
          </a:xfrm>
          <a:prstGeom prst="rect">
            <a:avLst/>
          </a:prstGeom>
          <a:noFill/>
          <a:ln>
            <a:noFill/>
          </a:ln>
        </p:spPr>
      </p:pic>
      <p:pic>
        <p:nvPicPr>
          <p:cNvPr id="7" name="תמונה 6" descr="×ª××¦××ª ×ª××× × ×¢×××¨ ×××¦×¨× ×××©×"/>
          <p:cNvPicPr/>
          <p:nvPr/>
        </p:nvPicPr>
        <p:blipFill>
          <a:blip r:embed="rId10">
            <a:extLst>
              <a:ext uri="{BEBA8EAE-BF5A-486C-A8C5-ECC9F3942E4B}">
                <a14:imgProps xmlns:a14="http://schemas.microsoft.com/office/drawing/2010/main">
                  <a14:imgLayer r:embed="rId8">
                    <a14:imgEffect>
                      <a14:backgroundRemoval t="10000" b="59200" l="48000" r="100000"/>
                    </a14:imgEffect>
                  </a14:imgLayer>
                </a14:imgProps>
              </a:ext>
              <a:ext uri="{28A0092B-C50C-407E-A947-70E740481C1C}">
                <a14:useLocalDpi xmlns:a14="http://schemas.microsoft.com/office/drawing/2010/main" val="0"/>
              </a:ext>
            </a:extLst>
          </a:blip>
          <a:srcRect/>
          <a:stretch>
            <a:fillRect/>
          </a:stretch>
        </p:blipFill>
        <p:spPr bwMode="auto">
          <a:xfrm>
            <a:off x="2411760" y="4293096"/>
            <a:ext cx="2381250" cy="2381250"/>
          </a:xfrm>
          <a:prstGeom prst="rect">
            <a:avLst/>
          </a:prstGeom>
          <a:noFill/>
          <a:ln>
            <a:noFill/>
          </a:ln>
        </p:spPr>
      </p:pic>
      <p:pic>
        <p:nvPicPr>
          <p:cNvPr id="8" name="תמונה 7" descr="×ª××¦××ª ×ª××× × ×¢×××¨ ×××¦×¨× ×××©×"/>
          <p:cNvPicPr/>
          <p:nvPr/>
        </p:nvPicPr>
        <p:blipFill>
          <a:blip r:embed="rId11">
            <a:extLst>
              <a:ext uri="{BEBA8EAE-BF5A-486C-A8C5-ECC9F3942E4B}">
                <a14:imgProps xmlns:a14="http://schemas.microsoft.com/office/drawing/2010/main">
                  <a14:imgLayer r:embed="rId8">
                    <a14:imgEffect>
                      <a14:backgroundRemoval t="26400" b="58000" l="42800" r="78400"/>
                    </a14:imgEffect>
                  </a14:imgLayer>
                </a14:imgProps>
              </a:ext>
              <a:ext uri="{28A0092B-C50C-407E-A947-70E740481C1C}">
                <a14:useLocalDpi xmlns:a14="http://schemas.microsoft.com/office/drawing/2010/main" val="0"/>
              </a:ext>
            </a:extLst>
          </a:blip>
          <a:srcRect/>
          <a:stretch>
            <a:fillRect/>
          </a:stretch>
        </p:blipFill>
        <p:spPr bwMode="auto">
          <a:xfrm>
            <a:off x="179512" y="4005064"/>
            <a:ext cx="2381250" cy="2381250"/>
          </a:xfrm>
          <a:prstGeom prst="rect">
            <a:avLst/>
          </a:prstGeom>
          <a:noFill/>
          <a:ln>
            <a:noFill/>
          </a:ln>
        </p:spPr>
      </p:pic>
      <p:pic>
        <p:nvPicPr>
          <p:cNvPr id="9" name="תמונה 8" descr="×ª××¦××ª ×ª××× × ×¢×××¨ ×××¦×¨× ×××©×"/>
          <p:cNvPicPr/>
          <p:nvPr/>
        </p:nvPicPr>
        <p:blipFill>
          <a:blip r:embed="rId12">
            <a:extLst>
              <a:ext uri="{BEBA8EAE-BF5A-486C-A8C5-ECC9F3942E4B}">
                <a14:imgProps xmlns:a14="http://schemas.microsoft.com/office/drawing/2010/main">
                  <a14:imgLayer r:embed="rId8">
                    <a14:imgEffect>
                      <a14:backgroundRemoval t="54000" b="90000" l="4400" r="90000"/>
                    </a14:imgEffect>
                  </a14:imgLayer>
                </a14:imgProps>
              </a:ext>
              <a:ext uri="{28A0092B-C50C-407E-A947-70E740481C1C}">
                <a14:useLocalDpi xmlns:a14="http://schemas.microsoft.com/office/drawing/2010/main" val="0"/>
              </a:ext>
            </a:extLst>
          </a:blip>
          <a:srcRect/>
          <a:stretch>
            <a:fillRect/>
          </a:stretch>
        </p:blipFill>
        <p:spPr bwMode="auto">
          <a:xfrm>
            <a:off x="1111481" y="4005064"/>
            <a:ext cx="2381250" cy="2381250"/>
          </a:xfrm>
          <a:prstGeom prst="rect">
            <a:avLst/>
          </a:prstGeom>
          <a:noFill/>
          <a:ln>
            <a:noFill/>
          </a:ln>
        </p:spPr>
      </p:pic>
      <p:sp>
        <p:nvSpPr>
          <p:cNvPr id="10" name="TextBox 3"/>
          <p:cNvSpPr txBox="1">
            <a:spLocks noChangeArrowheads="1"/>
          </p:cNvSpPr>
          <p:nvPr/>
        </p:nvSpPr>
        <p:spPr bwMode="auto">
          <a:xfrm>
            <a:off x="5573192" y="4111213"/>
            <a:ext cx="31752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l" rtl="0" eaLnBrk="1" hangingPunct="1"/>
            <a:r>
              <a:rPr lang="en-US" sz="4000" u="none" dirty="0" smtClean="0">
                <a:latin typeface="David" pitchFamily="34" charset="-79"/>
                <a:cs typeface="David" pitchFamily="34" charset="-79"/>
              </a:rPr>
              <a:t>DIGITAL EVIDENCE </a:t>
            </a:r>
            <a:r>
              <a:rPr lang="he-IL" sz="4000" u="none" dirty="0" smtClean="0">
                <a:latin typeface="David" pitchFamily="34" charset="-79"/>
                <a:cs typeface="David" pitchFamily="34" charset="-79"/>
              </a:rPr>
              <a:t> </a:t>
            </a:r>
            <a:endParaRPr lang="he-IL" sz="4000" u="none" dirty="0">
              <a:latin typeface="David" pitchFamily="34" charset="-79"/>
              <a:cs typeface="David" pitchFamily="34" charset="-79"/>
            </a:endParaRPr>
          </a:p>
        </p:txBody>
      </p:sp>
    </p:spTree>
    <p:extLst>
      <p:ext uri="{BB962C8B-B14F-4D97-AF65-F5344CB8AC3E}">
        <p14:creationId xmlns:p14="http://schemas.microsoft.com/office/powerpoint/2010/main" val="205469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27384"/>
            <a:ext cx="9180512" cy="6858000"/>
          </a:xfrm>
          <a:prstGeom prst="rect">
            <a:avLst/>
          </a:prstGeom>
          <a:noFill/>
        </p:spPr>
      </p:pic>
      <p:pic>
        <p:nvPicPr>
          <p:cNvPr id="3" name="תמונה 2" descr="×ª××¦××ª ×ª××× × ×¢×××¨ ××××× ××§××¨×"/>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902" y="486484"/>
            <a:ext cx="5715000" cy="4286250"/>
          </a:xfrm>
          <a:prstGeom prst="rect">
            <a:avLst/>
          </a:prstGeom>
          <a:noFill/>
          <a:ln>
            <a:noFill/>
          </a:ln>
        </p:spPr>
      </p:pic>
      <p:pic>
        <p:nvPicPr>
          <p:cNvPr id="4" name="תמונה 3" descr="×¢××¨× ××× ×¤×××× ××¨× ×××× ××××¦× ××ª ××§××××ª×× ×××§×¦××¢×××ª ××¡×¨×ª ×¤×©×¨××ª"/>
          <p:cNvPicPr/>
          <p:nvPr/>
        </p:nvPicPr>
        <p:blipFill>
          <a:blip r:embed="rId5">
            <a:extLst>
              <a:ext uri="{BEBA8EAE-BF5A-486C-A8C5-ECC9F3942E4B}">
                <a14:imgProps xmlns:a14="http://schemas.microsoft.com/office/drawing/2010/main">
                  <a14:imgLayer r:embed="rId6">
                    <a14:imgEffect>
                      <a14:backgroundRemoval t="0" b="98565" l="10000" r="90000"/>
                    </a14:imgEffect>
                  </a14:imgLayer>
                </a14:imgProps>
              </a:ext>
              <a:ext uri="{28A0092B-C50C-407E-A947-70E740481C1C}">
                <a14:useLocalDpi xmlns:a14="http://schemas.microsoft.com/office/drawing/2010/main" val="0"/>
              </a:ext>
            </a:extLst>
          </a:blip>
          <a:srcRect/>
          <a:stretch>
            <a:fillRect/>
          </a:stretch>
        </p:blipFill>
        <p:spPr bwMode="auto">
          <a:xfrm>
            <a:off x="6285127" y="290533"/>
            <a:ext cx="2857500" cy="1990725"/>
          </a:xfrm>
          <a:prstGeom prst="rect">
            <a:avLst/>
          </a:prstGeom>
          <a:noFill/>
          <a:ln>
            <a:noFill/>
          </a:ln>
        </p:spPr>
      </p:pic>
      <p:sp>
        <p:nvSpPr>
          <p:cNvPr id="5" name="TextBox 3"/>
          <p:cNvSpPr txBox="1">
            <a:spLocks noChangeArrowheads="1"/>
          </p:cNvSpPr>
          <p:nvPr/>
        </p:nvSpPr>
        <p:spPr bwMode="auto">
          <a:xfrm>
            <a:off x="723653" y="4985043"/>
            <a:ext cx="77332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ctr" rtl="0" eaLnBrk="1" hangingPunct="1"/>
            <a:r>
              <a:rPr lang="en-US" sz="2000" u="none" dirty="0" smtClean="0">
                <a:latin typeface="David" pitchFamily="34" charset="-79"/>
                <a:cs typeface="David" pitchFamily="34" charset="-79"/>
              </a:rPr>
              <a:t>Investigation Flaws –Discretion </a:t>
            </a:r>
            <a:r>
              <a:rPr lang="en-US" sz="2000" u="none" dirty="0">
                <a:latin typeface="David" pitchFamily="34" charset="-79"/>
                <a:cs typeface="David" pitchFamily="34" charset="-79"/>
              </a:rPr>
              <a:t>in </a:t>
            </a:r>
            <a:r>
              <a:rPr lang="en-US" sz="2000" u="none" dirty="0" smtClean="0">
                <a:latin typeface="David" pitchFamily="34" charset="-79"/>
                <a:cs typeface="David" pitchFamily="34" charset="-79"/>
              </a:rPr>
              <a:t>the Investigation </a:t>
            </a:r>
            <a:r>
              <a:rPr lang="en-US" sz="2000" u="none" dirty="0">
                <a:latin typeface="David" pitchFamily="34" charset="-79"/>
                <a:cs typeface="David" pitchFamily="34" charset="-79"/>
              </a:rPr>
              <a:t>- </a:t>
            </a:r>
            <a:r>
              <a:rPr lang="en-US" sz="2000" u="none" dirty="0" smtClean="0">
                <a:latin typeface="David" pitchFamily="34" charset="-79"/>
                <a:cs typeface="David" pitchFamily="34" charset="-79"/>
              </a:rPr>
              <a:t>Internal </a:t>
            </a:r>
            <a:r>
              <a:rPr lang="en-US" sz="2000" u="none" dirty="0">
                <a:latin typeface="David" pitchFamily="34" charset="-79"/>
                <a:cs typeface="David" pitchFamily="34" charset="-79"/>
              </a:rPr>
              <a:t>R</a:t>
            </a:r>
            <a:r>
              <a:rPr lang="en-US" sz="2000" u="none" dirty="0" smtClean="0">
                <a:latin typeface="David" pitchFamily="34" charset="-79"/>
                <a:cs typeface="David" pitchFamily="34" charset="-79"/>
              </a:rPr>
              <a:t>ecord</a:t>
            </a:r>
            <a:endParaRPr lang="he-IL" sz="2000" u="none" dirty="0" smtClean="0">
              <a:latin typeface="David" pitchFamily="34" charset="-79"/>
              <a:cs typeface="David" pitchFamily="34" charset="-79"/>
            </a:endParaRPr>
          </a:p>
          <a:p>
            <a:pPr algn="ctr" rtl="0" eaLnBrk="1" hangingPunct="1"/>
            <a:r>
              <a:rPr lang="en-US" sz="2000" u="none" dirty="0" smtClean="0">
                <a:latin typeface="David" pitchFamily="34" charset="-79"/>
                <a:cs typeface="David" pitchFamily="34" charset="-79"/>
              </a:rPr>
              <a:t>INVESTIGATION FLAWS LEAD TO ACQUITTAL</a:t>
            </a:r>
            <a:endParaRPr lang="he-IL" sz="2000" u="none" dirty="0">
              <a:latin typeface="David" pitchFamily="34" charset="-79"/>
              <a:cs typeface="David" pitchFamily="34" charset="-79"/>
            </a:endParaRPr>
          </a:p>
        </p:txBody>
      </p:sp>
      <p:sp>
        <p:nvSpPr>
          <p:cNvPr id="2" name="לחצן פעולה: אחורה או הקודם 1">
            <a:hlinkClick r:id="rId7" action="ppaction://hlinkfile" highlightClick="1"/>
          </p:cNvPr>
          <p:cNvSpPr/>
          <p:nvPr/>
        </p:nvSpPr>
        <p:spPr bwMode="auto">
          <a:xfrm>
            <a:off x="683568" y="6093296"/>
            <a:ext cx="648072" cy="432048"/>
          </a:xfrm>
          <a:prstGeom prst="actionButtonBackPreviou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0" tIns="0" rIns="0" bIns="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Oval 6"/>
          <p:cNvSpPr/>
          <p:nvPr/>
        </p:nvSpPr>
        <p:spPr>
          <a:xfrm>
            <a:off x="1744274" y="1052736"/>
            <a:ext cx="2323670" cy="2423636"/>
          </a:xfrm>
          <a:prstGeom prst="ellipse">
            <a:avLst/>
          </a:prstGeom>
          <a:solidFill>
            <a:srgbClr val="76B67C"/>
          </a:solidFill>
        </p:spPr>
        <p:txBody>
          <a:bodyPr wrap="square" rtlCol="1">
            <a:spAutoFit/>
          </a:bodyPr>
          <a:lstStyle/>
          <a:p>
            <a:pPr algn="l" rtl="0"/>
            <a:endParaRPr lang="en-US" sz="1600" u="none" dirty="0" smtClean="0"/>
          </a:p>
          <a:p>
            <a:pPr algn="l" rtl="0"/>
            <a:r>
              <a:rPr lang="en-US" u="none" dirty="0" smtClean="0"/>
              <a:t>Again</a:t>
            </a:r>
            <a:r>
              <a:rPr lang="en-US" u="none" dirty="0"/>
              <a:t>, Investigation Flaws and Acquittal</a:t>
            </a:r>
            <a:r>
              <a:rPr lang="en-US" u="none" dirty="0" smtClean="0"/>
              <a:t>!</a:t>
            </a:r>
          </a:p>
          <a:p>
            <a:pPr algn="l" rtl="0"/>
            <a:r>
              <a:rPr lang="en-US" sz="1600" u="none" dirty="0" smtClean="0"/>
              <a:t> </a:t>
            </a:r>
            <a:endParaRPr lang="he-IL" sz="1600" u="none" dirty="0"/>
          </a:p>
        </p:txBody>
      </p:sp>
    </p:spTree>
    <p:extLst>
      <p:ext uri="{BB962C8B-B14F-4D97-AF65-F5344CB8AC3E}">
        <p14:creationId xmlns:p14="http://schemas.microsoft.com/office/powerpoint/2010/main" val="317704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22469"/>
            <a:ext cx="9180512" cy="6858000"/>
          </a:xfrm>
          <a:prstGeom prst="rect">
            <a:avLst/>
          </a:prstGeom>
          <a:noFill/>
        </p:spPr>
      </p:pic>
      <p:sp>
        <p:nvSpPr>
          <p:cNvPr id="2" name="TextBox 1"/>
          <p:cNvSpPr txBox="1"/>
          <p:nvPr/>
        </p:nvSpPr>
        <p:spPr>
          <a:xfrm>
            <a:off x="323528" y="225515"/>
            <a:ext cx="3236784" cy="646331"/>
          </a:xfrm>
          <a:prstGeom prst="rect">
            <a:avLst/>
          </a:prstGeom>
          <a:noFill/>
        </p:spPr>
        <p:txBody>
          <a:bodyPr wrap="none" rtlCol="1">
            <a:spAutoFit/>
          </a:bodyPr>
          <a:lstStyle/>
          <a:p>
            <a:pPr algn="l" rtl="0"/>
            <a:r>
              <a:rPr lang="en-US" sz="3600" u="none" dirty="0">
                <a:latin typeface="David" pitchFamily="34" charset="-79"/>
                <a:cs typeface="David" pitchFamily="34" charset="-79"/>
              </a:rPr>
              <a:t>State W</a:t>
            </a:r>
            <a:r>
              <a:rPr lang="en-US" sz="3600" u="none" dirty="0" smtClean="0">
                <a:latin typeface="David" pitchFamily="34" charset="-79"/>
                <a:cs typeface="David" pitchFamily="34" charset="-79"/>
              </a:rPr>
              <a:t>itnesses</a:t>
            </a:r>
            <a:endParaRPr lang="he-IL" sz="3600" u="none" dirty="0">
              <a:latin typeface="David" pitchFamily="34" charset="-79"/>
              <a:cs typeface="David" pitchFamily="34" charset="-79"/>
            </a:endParaRPr>
          </a:p>
        </p:txBody>
      </p:sp>
      <p:pic>
        <p:nvPicPr>
          <p:cNvPr id="7" name="תמונה 6" descr="××¨×, ×¤××××¨ ×××¤×¥. ××¨× ××¤××××¨ ××ª×× ×¢× ××¡××× ×¢× ×××× × ×××§××¨××ª × ×× × ×ª× ×××"/>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179514" y="3573016"/>
            <a:ext cx="5274310" cy="318820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8" name="תמונה 7" descr="×ª××¦××ª ×ª××× × ×¢×××¨ ×¢× ×××× ×"/>
          <p:cNvPicPr/>
          <p:nvPr/>
        </p:nvPicPr>
        <p:blipFill rotWithShape="1">
          <a:blip r:embed="rId5">
            <a:extLst>
              <a:ext uri="{28A0092B-C50C-407E-A947-70E740481C1C}">
                <a14:useLocalDpi xmlns:a14="http://schemas.microsoft.com/office/drawing/2010/main" val="0"/>
              </a:ext>
            </a:extLst>
          </a:blip>
          <a:srcRect l="9682" t="12167" b="18082"/>
          <a:stretch/>
        </p:blipFill>
        <p:spPr bwMode="auto">
          <a:xfrm>
            <a:off x="4427984" y="548681"/>
            <a:ext cx="4129365" cy="238951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6" name="לחצן פעולה: אחורה או הקודם 5">
            <a:hlinkClick r:id="rId6" action="ppaction://hlinkfile" highlightClick="1"/>
          </p:cNvPr>
          <p:cNvSpPr/>
          <p:nvPr/>
        </p:nvSpPr>
        <p:spPr bwMode="auto">
          <a:xfrm>
            <a:off x="7909277" y="5805264"/>
            <a:ext cx="648072" cy="432048"/>
          </a:xfrm>
          <a:prstGeom prst="actionButtonBackPreviou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0" tIns="0" rIns="0" bIns="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60528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pic>
        <p:nvPicPr>
          <p:cNvPr id="3" name="Picture 11" descr="[zul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22" b="100000" l="0" r="88000">
                        <a14:foregroundMark x1="31333" y1="88667" x2="29000" y2="89111"/>
                        <a14:foregroundMark x1="28833" y1="89111" x2="16167" y2="80889"/>
                        <a14:foregroundMark x1="81000" y1="61333" x2="89167" y2="63778"/>
                        <a14:foregroundMark x1="89167" y1="63778" x2="88500" y2="78000"/>
                        <a14:foregroundMark x1="88667" y1="78000" x2="74833" y2="99778"/>
                        <a14:foregroundMark x1="64167" y1="94889" x2="74500" y2="99111"/>
                        <a14:foregroundMark x1="80333" y1="70222" x2="80333" y2="70222"/>
                        <a14:foregroundMark x1="82333" y1="67778" x2="82333" y2="67778"/>
                        <a14:backgroundMark x1="64000" y1="95556" x2="59167" y2="99556"/>
                        <a14:backgroundMark x1="75333" y1="99556" x2="89167" y2="77333"/>
                      </a14:backgroundRemoval>
                    </a14:imgEffect>
                  </a14:imgLayer>
                </a14:imgProps>
              </a:ext>
              <a:ext uri="{28A0092B-C50C-407E-A947-70E740481C1C}">
                <a14:useLocalDpi xmlns:a14="http://schemas.microsoft.com/office/drawing/2010/main" val="0"/>
              </a:ext>
            </a:extLst>
          </a:blip>
          <a:srcRect t="38222" r="13570"/>
          <a:stretch>
            <a:fillRect/>
          </a:stretch>
        </p:blipFill>
        <p:spPr bwMode="auto">
          <a:xfrm>
            <a:off x="684215" y="2276894"/>
            <a:ext cx="8170862"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BCO2471"/>
          <p:cNvPicPr>
            <a:picLocks noChangeAspect="1" noChangeArrowheads="1"/>
          </p:cNvPicPr>
          <p:nvPr/>
        </p:nvPicPr>
        <p:blipFill>
          <a:blip r:embed="rId5">
            <a:clrChange>
              <a:clrFrom>
                <a:srgbClr val="D9D9D9"/>
              </a:clrFrom>
              <a:clrTo>
                <a:srgbClr val="D9D9D9">
                  <a:alpha val="0"/>
                </a:srgbClr>
              </a:clrTo>
            </a:clrChange>
            <a:extLst>
              <a:ext uri="{BEBA8EAE-BF5A-486C-A8C5-ECC9F3942E4B}">
                <a14:imgProps xmlns:a14="http://schemas.microsoft.com/office/drawing/2010/main">
                  <a14:imgLayer r:embed="rId6">
                    <a14:imgEffect>
                      <a14:backgroundRemoval t="5200" b="93000" l="0" r="99099">
                        <a14:foregroundMark x1="80180" y1="30600" x2="82282" y2="25800"/>
                        <a14:foregroundMark x1="82282" y1="25400" x2="51652" y2="17400"/>
                        <a14:foregroundMark x1="51652" y1="17400" x2="48949" y2="19600"/>
                        <a14:foregroundMark x1="48949" y1="19800" x2="45045" y2="18800"/>
                        <a14:foregroundMark x1="44745" y1="18800" x2="42643" y2="18200"/>
                        <a14:foregroundMark x1="42342" y1="18200" x2="39640" y2="18200"/>
                        <a14:foregroundMark x1="30030" y1="20200" x2="25526" y2="20000"/>
                        <a14:foregroundMark x1="25526" y1="20000" x2="26126" y2="32600"/>
                        <a14:foregroundMark x1="23123" y1="26000" x2="14715" y2="28600"/>
                        <a14:foregroundMark x1="13814" y1="29800" x2="18318" y2="35000"/>
                      </a14:backgroundRemoval>
                    </a14:imgEffect>
                  </a14:imgLayer>
                </a14:imgProps>
              </a:ext>
              <a:ext uri="{28A0092B-C50C-407E-A947-70E740481C1C}">
                <a14:useLocalDpi xmlns:a14="http://schemas.microsoft.com/office/drawing/2010/main" val="0"/>
              </a:ext>
            </a:extLst>
          </a:blip>
          <a:srcRect t="12791" b="6255"/>
          <a:stretch>
            <a:fillRect/>
          </a:stretch>
        </p:blipFill>
        <p:spPr bwMode="auto">
          <a:xfrm>
            <a:off x="323539" y="332656"/>
            <a:ext cx="244733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744942" y="188640"/>
            <a:ext cx="7272808" cy="830997"/>
          </a:xfrm>
          <a:prstGeom prst="rect">
            <a:avLst/>
          </a:prstGeom>
          <a:noFill/>
          <a:ln w="22225" cap="rnd">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u="sng">
                <a:solidFill>
                  <a:schemeClr val="tx1"/>
                </a:solidFill>
                <a:latin typeface="Arial" pitchFamily="34" charset="0"/>
                <a:cs typeface="Arial" pitchFamily="34" charset="0"/>
              </a:defRPr>
            </a:lvl1pPr>
            <a:lvl2pPr marL="742950" indent="-285750" eaLnBrk="0" hangingPunct="0">
              <a:defRPr b="1" u="sng">
                <a:solidFill>
                  <a:schemeClr val="tx1"/>
                </a:solidFill>
                <a:latin typeface="Arial" pitchFamily="34" charset="0"/>
                <a:cs typeface="Arial" pitchFamily="34" charset="0"/>
              </a:defRPr>
            </a:lvl2pPr>
            <a:lvl3pPr marL="1143000" indent="-228600" eaLnBrk="0" hangingPunct="0">
              <a:defRPr b="1" u="sng">
                <a:solidFill>
                  <a:schemeClr val="tx1"/>
                </a:solidFill>
                <a:latin typeface="Arial" pitchFamily="34" charset="0"/>
                <a:cs typeface="Arial" pitchFamily="34" charset="0"/>
              </a:defRPr>
            </a:lvl3pPr>
            <a:lvl4pPr marL="1600200" indent="-228600" eaLnBrk="0" hangingPunct="0">
              <a:defRPr b="1" u="sng">
                <a:solidFill>
                  <a:schemeClr val="tx1"/>
                </a:solidFill>
                <a:latin typeface="Arial" pitchFamily="34" charset="0"/>
                <a:cs typeface="Arial" pitchFamily="34" charset="0"/>
              </a:defRPr>
            </a:lvl4pPr>
            <a:lvl5pPr marL="2057400" indent="-228600" eaLnBrk="0" hangingPunct="0">
              <a:defRPr b="1" u="sng">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u="sng">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u="sng">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u="sng">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u="sng">
                <a:solidFill>
                  <a:schemeClr val="tx1"/>
                </a:solidFill>
                <a:latin typeface="Arial" pitchFamily="34" charset="0"/>
                <a:cs typeface="Arial" pitchFamily="34" charset="0"/>
              </a:defRPr>
            </a:lvl9pPr>
          </a:lstStyle>
          <a:p>
            <a:pPr algn="l" rtl="0" eaLnBrk="1" hangingPunct="1"/>
            <a:r>
              <a:rPr lang="en-US" sz="2400" u="none" dirty="0" smtClean="0">
                <a:latin typeface="David" pitchFamily="34" charset="-79"/>
                <a:cs typeface="David" pitchFamily="34" charset="-79"/>
              </a:rPr>
              <a:t>FINANCIAL ENFORCMENT </a:t>
            </a:r>
          </a:p>
          <a:p>
            <a:pPr algn="l" rtl="0" eaLnBrk="1" hangingPunct="1"/>
            <a:r>
              <a:rPr lang="en-US" sz="2400" u="none" dirty="0" smtClean="0">
                <a:latin typeface="David" pitchFamily="34" charset="-79"/>
                <a:cs typeface="David" pitchFamily="34" charset="-79"/>
              </a:rPr>
              <a:t>(REGURGITATING THE FELLONER)</a:t>
            </a:r>
            <a:endParaRPr lang="he-IL" sz="2400" u="none" dirty="0">
              <a:latin typeface="David" pitchFamily="34" charset="-79"/>
              <a:cs typeface="David" pitchFamily="34" charset="-79"/>
            </a:endParaRPr>
          </a:p>
        </p:txBody>
      </p:sp>
    </p:spTree>
    <p:extLst>
      <p:ext uri="{BB962C8B-B14F-4D97-AF65-F5344CB8AC3E}">
        <p14:creationId xmlns:p14="http://schemas.microsoft.com/office/powerpoint/2010/main" val="1986323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nodeType="clickEffect">
                                  <p:stCondLst>
                                    <p:cond delay="0"/>
                                  </p:stCondLst>
                                  <p:childTnLst>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p:cNvSpPr>
            <a:spLocks noGrp="1"/>
          </p:cNvSpPr>
          <p:nvPr>
            <p:ph type="title"/>
          </p:nvPr>
        </p:nvSpPr>
        <p:spPr>
          <a:xfrm>
            <a:off x="250862" y="-171400"/>
            <a:ext cx="8820472" cy="1325563"/>
          </a:xfrm>
        </p:spPr>
        <p:txBody>
          <a:bodyPr>
            <a:normAutofit/>
          </a:bodyPr>
          <a:lstStyle/>
          <a:p>
            <a:pPr algn="ctr" rtl="0"/>
            <a:r>
              <a:rPr lang="en-US" sz="3100" b="1" dirty="0">
                <a:latin typeface="David" pitchFamily="34" charset="-79"/>
                <a:cs typeface="David" pitchFamily="34" charset="-79"/>
              </a:rPr>
              <a:t>National </a:t>
            </a:r>
            <a:r>
              <a:rPr lang="en-US" sz="3100" b="1" dirty="0" smtClean="0">
                <a:latin typeface="David" pitchFamily="34" charset="-79"/>
                <a:cs typeface="David" pitchFamily="34" charset="-79"/>
              </a:rPr>
              <a:t>Corruption Investigation Unit</a:t>
            </a:r>
            <a:endParaRPr lang="he-IL" sz="3100" b="1" dirty="0">
              <a:latin typeface="David" pitchFamily="34" charset="-79"/>
              <a:cs typeface="David" pitchFamily="34" charset="-79"/>
            </a:endParaRPr>
          </a:p>
        </p:txBody>
      </p:sp>
      <p:sp>
        <p:nvSpPr>
          <p:cNvPr id="4" name="מציין מיקום תוכן 3"/>
          <p:cNvSpPr>
            <a:spLocks noGrp="1"/>
          </p:cNvSpPr>
          <p:nvPr>
            <p:ph idx="1"/>
          </p:nvPr>
        </p:nvSpPr>
        <p:spPr>
          <a:xfrm>
            <a:off x="717748" y="1441904"/>
            <a:ext cx="7886700" cy="4351338"/>
          </a:xfrm>
        </p:spPr>
        <p:txBody>
          <a:bodyPr>
            <a:normAutofit/>
          </a:bodyPr>
          <a:lstStyle/>
          <a:p>
            <a:pPr algn="ctr" rtl="0">
              <a:buNone/>
            </a:pPr>
            <a:r>
              <a:rPr lang="he-IL" sz="3200" dirty="0" smtClean="0"/>
              <a:t>  </a:t>
            </a:r>
            <a:r>
              <a:rPr lang="en-US" sz="3200" b="1" u="sng" dirty="0" smtClean="0">
                <a:latin typeface="David" pitchFamily="34" charset="-79"/>
                <a:cs typeface="David" pitchFamily="34" charset="-79"/>
              </a:rPr>
              <a:t>Objective</a:t>
            </a:r>
            <a:endParaRPr lang="he-IL" sz="3200" b="1" u="sng" dirty="0" smtClean="0">
              <a:latin typeface="David" pitchFamily="34" charset="-79"/>
              <a:cs typeface="David" pitchFamily="34" charset="-79"/>
            </a:endParaRPr>
          </a:p>
          <a:p>
            <a:pPr algn="ctr" rtl="0">
              <a:buNone/>
            </a:pPr>
            <a:r>
              <a:rPr lang="en-US" sz="3200" b="1" dirty="0">
                <a:latin typeface="David" pitchFamily="34" charset="-79"/>
                <a:cs typeface="David" pitchFamily="34" charset="-79"/>
              </a:rPr>
              <a:t>Reveal, </a:t>
            </a:r>
            <a:r>
              <a:rPr lang="en-US" sz="3200" b="1" dirty="0" smtClean="0">
                <a:latin typeface="David" pitchFamily="34" charset="-79"/>
                <a:cs typeface="David" pitchFamily="34" charset="-79"/>
              </a:rPr>
              <a:t>Discover </a:t>
            </a:r>
            <a:r>
              <a:rPr lang="en-US" sz="3200" b="1" dirty="0">
                <a:latin typeface="David" pitchFamily="34" charset="-79"/>
                <a:cs typeface="David" pitchFamily="34" charset="-79"/>
              </a:rPr>
              <a:t>and </a:t>
            </a:r>
            <a:r>
              <a:rPr lang="en-US" sz="3200" b="1" dirty="0">
                <a:latin typeface="David" pitchFamily="34" charset="-79"/>
                <a:cs typeface="David" pitchFamily="34" charset="-79"/>
              </a:rPr>
              <a:t>I</a:t>
            </a:r>
            <a:r>
              <a:rPr lang="en-US" sz="3200" b="1" dirty="0" smtClean="0">
                <a:latin typeface="David" pitchFamily="34" charset="-79"/>
                <a:cs typeface="David" pitchFamily="34" charset="-79"/>
              </a:rPr>
              <a:t>nvestigate Fraud </a:t>
            </a:r>
            <a:r>
              <a:rPr lang="en-US" sz="3200" b="1" dirty="0">
                <a:latin typeface="David" pitchFamily="34" charset="-79"/>
                <a:cs typeface="David" pitchFamily="34" charset="-79"/>
              </a:rPr>
              <a:t>and </a:t>
            </a:r>
            <a:r>
              <a:rPr lang="en-US" sz="3200" b="1" dirty="0" smtClean="0">
                <a:latin typeface="David" pitchFamily="34" charset="-79"/>
                <a:cs typeface="David" pitchFamily="34" charset="-79"/>
              </a:rPr>
              <a:t>Corruption </a:t>
            </a:r>
            <a:r>
              <a:rPr lang="en-US" sz="3200" b="1" dirty="0">
                <a:latin typeface="David" pitchFamily="34" charset="-79"/>
                <a:cs typeface="David" pitchFamily="34" charset="-79"/>
              </a:rPr>
              <a:t>in the </a:t>
            </a:r>
            <a:r>
              <a:rPr lang="en-US" sz="3200" b="1" dirty="0" smtClean="0">
                <a:latin typeface="David" pitchFamily="34" charset="-79"/>
                <a:cs typeface="David" pitchFamily="34" charset="-79"/>
              </a:rPr>
              <a:t>Public Administration</a:t>
            </a:r>
            <a:endParaRPr lang="he-IL" sz="3200" b="1" dirty="0">
              <a:latin typeface="David" pitchFamily="34" charset="-79"/>
              <a:cs typeface="David" pitchFamily="34" charset="-79"/>
            </a:endParaRPr>
          </a:p>
          <a:p>
            <a:pPr algn="l" rtl="0">
              <a:buNone/>
            </a:pPr>
            <a:endParaRPr lang="he-IL" sz="3200" dirty="0" smtClean="0"/>
          </a:p>
          <a:p>
            <a:pPr algn="l" rtl="0">
              <a:buNone/>
            </a:pPr>
            <a:endParaRPr lang="he-IL" sz="3200" dirty="0"/>
          </a:p>
        </p:txBody>
      </p:sp>
      <p:pic>
        <p:nvPicPr>
          <p:cNvPr id="6" name="תמונה 5" descr="סמל יאחה.gif"/>
          <p:cNvPicPr/>
          <p:nvPr/>
        </p:nvPicPr>
        <p:blipFill>
          <a:blip r:embed="rId2"/>
          <a:srcRect/>
          <a:stretch>
            <a:fillRect/>
          </a:stretch>
        </p:blipFill>
        <p:spPr bwMode="auto">
          <a:xfrm>
            <a:off x="3644483" y="4428090"/>
            <a:ext cx="1575599" cy="1997229"/>
          </a:xfrm>
          <a:prstGeom prst="rect">
            <a:avLst/>
          </a:prstGeom>
          <a:noFill/>
          <a:ln w="9525">
            <a:noFill/>
            <a:miter lim="800000"/>
            <a:headEnd/>
            <a:tailEnd/>
          </a:ln>
        </p:spPr>
      </p:pic>
    </p:spTree>
    <p:extLst>
      <p:ext uri="{BB962C8B-B14F-4D97-AF65-F5344CB8AC3E}">
        <p14:creationId xmlns:p14="http://schemas.microsoft.com/office/powerpoint/2010/main" val="3667560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1203013" y="294089"/>
            <a:ext cx="6740948" cy="400110"/>
          </a:xfrm>
          <a:prstGeom prst="rect">
            <a:avLst/>
          </a:prstGeom>
        </p:spPr>
        <p:txBody>
          <a:bodyPr wrap="none">
            <a:spAutoFit/>
          </a:bodyPr>
          <a:lstStyle/>
          <a:p>
            <a:pPr algn="ctr" fontAlgn="auto">
              <a:spcBef>
                <a:spcPts val="0"/>
              </a:spcBef>
              <a:spcAft>
                <a:spcPts val="0"/>
              </a:spcAft>
              <a:defRPr/>
            </a:pPr>
            <a:r>
              <a:rPr lang="en-US" sz="2000" u="none" dirty="0">
                <a:solidFill>
                  <a:prstClr val="black"/>
                </a:solidFill>
                <a:latin typeface="David" pitchFamily="34" charset="-79"/>
                <a:ea typeface="+mj-ea"/>
                <a:cs typeface="David" pitchFamily="34" charset="-79"/>
              </a:rPr>
              <a:t>The Functions of the National Corruption Investigation Unit</a:t>
            </a:r>
            <a:endParaRPr lang="he-IL" sz="2000" u="none" dirty="0">
              <a:solidFill>
                <a:prstClr val="black"/>
              </a:solidFill>
              <a:latin typeface="David" pitchFamily="34" charset="-79"/>
              <a:ea typeface="+mj-ea"/>
              <a:cs typeface="David" pitchFamily="34" charset="-79"/>
            </a:endParaRPr>
          </a:p>
        </p:txBody>
      </p:sp>
      <p:pic>
        <p:nvPicPr>
          <p:cNvPr id="8" name="תמונה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sp>
        <p:nvSpPr>
          <p:cNvPr id="5" name="TextBox 4"/>
          <p:cNvSpPr txBox="1"/>
          <p:nvPr/>
        </p:nvSpPr>
        <p:spPr>
          <a:xfrm>
            <a:off x="577043" y="1052736"/>
            <a:ext cx="7992887" cy="6555641"/>
          </a:xfrm>
          <a:prstGeom prst="rect">
            <a:avLst/>
          </a:prstGeom>
          <a:noFill/>
        </p:spPr>
        <p:txBody>
          <a:bodyPr wrap="square" rtlCol="1">
            <a:spAutoFit/>
          </a:bodyPr>
          <a:lstStyle/>
          <a:p>
            <a:pPr marL="457200" indent="-457200" algn="just" rtl="0" fontAlgn="auto">
              <a:lnSpc>
                <a:spcPct val="150000"/>
              </a:lnSpc>
              <a:spcBef>
                <a:spcPts val="0"/>
              </a:spcBef>
              <a:spcAft>
                <a:spcPts val="0"/>
              </a:spcAft>
              <a:buFont typeface="Wingdings" pitchFamily="2" charset="2"/>
              <a:buChar char="Ø"/>
            </a:pPr>
            <a:r>
              <a:rPr lang="en-US" sz="2000" u="none" dirty="0" smtClean="0">
                <a:solidFill>
                  <a:prstClr val="black"/>
                </a:solidFill>
                <a:latin typeface="David" pitchFamily="34" charset="-79"/>
                <a:cs typeface="David" pitchFamily="34" charset="-79"/>
              </a:rPr>
              <a:t>Exposure and investigation of public corruption cases that violate  ethics (</a:t>
            </a:r>
            <a:r>
              <a:rPr lang="en-US" sz="2000" u="none" dirty="0" err="1" smtClean="0">
                <a:solidFill>
                  <a:prstClr val="black"/>
                </a:solidFill>
                <a:latin typeface="David" pitchFamily="34" charset="-79"/>
                <a:cs typeface="David" pitchFamily="34" charset="-79"/>
              </a:rPr>
              <a:t>Bitan</a:t>
            </a:r>
            <a:r>
              <a:rPr lang="en-US" sz="2000" u="none" dirty="0" smtClean="0">
                <a:solidFill>
                  <a:prstClr val="black"/>
                </a:solidFill>
                <a:latin typeface="David" pitchFamily="34" charset="-79"/>
                <a:cs typeface="David" pitchFamily="34" charset="-79"/>
              </a:rPr>
              <a:t>). </a:t>
            </a:r>
            <a:endParaRPr lang="he-IL" sz="2000" u="none" dirty="0" smtClean="0">
              <a:solidFill>
                <a:prstClr val="black"/>
              </a:solidFill>
              <a:latin typeface="David" pitchFamily="34" charset="-79"/>
              <a:cs typeface="David" pitchFamily="34" charset="-79"/>
            </a:endParaRPr>
          </a:p>
          <a:p>
            <a:pPr marL="457200" indent="-457200" algn="just" rtl="0" fontAlgn="auto">
              <a:lnSpc>
                <a:spcPct val="150000"/>
              </a:lnSpc>
              <a:spcBef>
                <a:spcPts val="0"/>
              </a:spcBef>
              <a:spcAft>
                <a:spcPts val="0"/>
              </a:spcAft>
              <a:buFont typeface="Wingdings" pitchFamily="2" charset="2"/>
              <a:buChar char="Ø"/>
            </a:pPr>
            <a:r>
              <a:rPr lang="en-US" sz="2000" u="none" dirty="0" smtClean="0">
                <a:solidFill>
                  <a:prstClr val="black"/>
                </a:solidFill>
                <a:latin typeface="David" pitchFamily="34" charset="-79"/>
                <a:cs typeface="David" pitchFamily="34" charset="-79"/>
              </a:rPr>
              <a:t>Disclosure and investigation of economic offenses in economic bodies in the business sector and the capital market (Check List).</a:t>
            </a:r>
          </a:p>
          <a:p>
            <a:pPr marL="457200" indent="-457200" algn="just" rtl="0" fontAlgn="auto">
              <a:lnSpc>
                <a:spcPct val="150000"/>
              </a:lnSpc>
              <a:spcBef>
                <a:spcPts val="0"/>
              </a:spcBef>
              <a:spcAft>
                <a:spcPts val="0"/>
              </a:spcAft>
              <a:buFont typeface="Wingdings" pitchFamily="2" charset="2"/>
              <a:buChar char="Ø"/>
            </a:pPr>
            <a:r>
              <a:rPr lang="en-US" sz="2000" u="none" dirty="0">
                <a:solidFill>
                  <a:prstClr val="black"/>
                </a:solidFill>
                <a:latin typeface="David" pitchFamily="34" charset="-79"/>
                <a:cs typeface="David" pitchFamily="34" charset="-79"/>
              </a:rPr>
              <a:t>Investigation of unique events and offenses whose investigation requires special expertise (Versailles</a:t>
            </a:r>
            <a:r>
              <a:rPr lang="en-US" sz="2000" u="none" dirty="0" smtClean="0">
                <a:solidFill>
                  <a:prstClr val="black"/>
                </a:solidFill>
                <a:latin typeface="David" pitchFamily="34" charset="-79"/>
                <a:cs typeface="David" pitchFamily="34" charset="-79"/>
              </a:rPr>
              <a:t>).</a:t>
            </a:r>
          </a:p>
          <a:p>
            <a:pPr marL="457200" indent="-457200" algn="just" rtl="0" fontAlgn="auto">
              <a:lnSpc>
                <a:spcPct val="150000"/>
              </a:lnSpc>
              <a:spcBef>
                <a:spcPts val="0"/>
              </a:spcBef>
              <a:spcAft>
                <a:spcPts val="0"/>
              </a:spcAft>
              <a:buFont typeface="Wingdings" pitchFamily="2" charset="2"/>
              <a:buChar char="Ø"/>
            </a:pPr>
            <a:r>
              <a:rPr lang="en-US" sz="2000" u="none" dirty="0">
                <a:solidFill>
                  <a:prstClr val="black"/>
                </a:solidFill>
                <a:latin typeface="David" pitchFamily="34" charset="-79"/>
                <a:cs typeface="David" pitchFamily="34" charset="-79"/>
              </a:rPr>
              <a:t>Investigation of bribery and transnational fraud outside the borders of Israel (bribery of a foreign public servant</a:t>
            </a:r>
            <a:r>
              <a:rPr lang="en-US" sz="2000" u="none" dirty="0" smtClean="0">
                <a:solidFill>
                  <a:prstClr val="black"/>
                </a:solidFill>
                <a:latin typeface="David" pitchFamily="34" charset="-79"/>
                <a:cs typeface="David" pitchFamily="34" charset="-79"/>
              </a:rPr>
              <a:t>).</a:t>
            </a:r>
          </a:p>
          <a:p>
            <a:pPr marL="457200" indent="-457200" algn="just" rtl="0" fontAlgn="auto">
              <a:lnSpc>
                <a:spcPct val="150000"/>
              </a:lnSpc>
              <a:spcBef>
                <a:spcPts val="0"/>
              </a:spcBef>
              <a:spcAft>
                <a:spcPts val="0"/>
              </a:spcAft>
              <a:buFont typeface="Wingdings" pitchFamily="2" charset="2"/>
              <a:buChar char="Ø"/>
            </a:pPr>
            <a:r>
              <a:rPr lang="en-US" sz="2000" u="none" dirty="0">
                <a:solidFill>
                  <a:prstClr val="black"/>
                </a:solidFill>
                <a:latin typeface="David" pitchFamily="34" charset="-79"/>
                <a:cs typeface="David" pitchFamily="34" charset="-79"/>
              </a:rPr>
              <a:t>Investigation of large-scale money laundering offenses (Task Force</a:t>
            </a:r>
            <a:r>
              <a:rPr lang="en-US" sz="2000" u="none" dirty="0" smtClean="0">
                <a:solidFill>
                  <a:prstClr val="black"/>
                </a:solidFill>
                <a:latin typeface="David" pitchFamily="34" charset="-79"/>
                <a:cs typeface="David" pitchFamily="34" charset="-79"/>
              </a:rPr>
              <a:t>).</a:t>
            </a:r>
          </a:p>
          <a:p>
            <a:pPr marL="457200" indent="-457200" algn="just" rtl="0" fontAlgn="auto">
              <a:lnSpc>
                <a:spcPct val="150000"/>
              </a:lnSpc>
              <a:spcBef>
                <a:spcPts val="0"/>
              </a:spcBef>
              <a:spcAft>
                <a:spcPts val="0"/>
              </a:spcAft>
              <a:buFont typeface="Wingdings" pitchFamily="2" charset="2"/>
              <a:buChar char="Ø"/>
            </a:pPr>
            <a:r>
              <a:rPr lang="en-US" sz="2000" dirty="0">
                <a:solidFill>
                  <a:srgbClr val="FF0000"/>
                </a:solidFill>
                <a:latin typeface="David" pitchFamily="34" charset="-79"/>
                <a:cs typeface="David" pitchFamily="34" charset="-79"/>
              </a:rPr>
              <a:t>Offenses </a:t>
            </a:r>
            <a:r>
              <a:rPr lang="en-US" sz="2000" dirty="0" smtClean="0">
                <a:solidFill>
                  <a:srgbClr val="FF0000"/>
                </a:solidFill>
                <a:latin typeface="David" pitchFamily="34" charset="-79"/>
                <a:cs typeface="David" pitchFamily="34" charset="-79"/>
              </a:rPr>
              <a:t>that the </a:t>
            </a:r>
            <a:r>
              <a:rPr lang="en-US" sz="2000" dirty="0">
                <a:solidFill>
                  <a:srgbClr val="FF0000"/>
                </a:solidFill>
                <a:latin typeface="David" pitchFamily="34" charset="-79"/>
                <a:cs typeface="David" pitchFamily="34" charset="-79"/>
              </a:rPr>
              <a:t>Inspector General</a:t>
            </a:r>
            <a:r>
              <a:rPr lang="en-US" sz="2000" dirty="0" smtClean="0">
                <a:solidFill>
                  <a:srgbClr val="FF0000"/>
                </a:solidFill>
                <a:latin typeface="David" pitchFamily="34" charset="-79"/>
                <a:cs typeface="David" pitchFamily="34" charset="-79"/>
              </a:rPr>
              <a:t>/ Director </a:t>
            </a:r>
            <a:r>
              <a:rPr lang="en-US" sz="2000" dirty="0">
                <a:solidFill>
                  <a:srgbClr val="FF0000"/>
                </a:solidFill>
                <a:latin typeface="David" pitchFamily="34" charset="-79"/>
                <a:cs typeface="David" pitchFamily="34" charset="-79"/>
              </a:rPr>
              <a:t>of VIPs</a:t>
            </a:r>
            <a:r>
              <a:rPr lang="en-US" sz="2000" dirty="0" smtClean="0">
                <a:solidFill>
                  <a:srgbClr val="FF0000"/>
                </a:solidFill>
                <a:latin typeface="David" pitchFamily="34" charset="-79"/>
                <a:cs typeface="David" pitchFamily="34" charset="-79"/>
              </a:rPr>
              <a:t>/ Attorney </a:t>
            </a:r>
            <a:r>
              <a:rPr lang="en-US" sz="2000" dirty="0">
                <a:solidFill>
                  <a:srgbClr val="FF0000"/>
                </a:solidFill>
                <a:latin typeface="David" pitchFamily="34" charset="-79"/>
                <a:cs typeface="David" pitchFamily="34" charset="-79"/>
              </a:rPr>
              <a:t>General</a:t>
            </a:r>
            <a:r>
              <a:rPr lang="en-US" sz="2000" dirty="0" smtClean="0">
                <a:solidFill>
                  <a:srgbClr val="FF0000"/>
                </a:solidFill>
                <a:latin typeface="David" pitchFamily="34" charset="-79"/>
                <a:cs typeface="David" pitchFamily="34" charset="-79"/>
              </a:rPr>
              <a:t>/ State </a:t>
            </a:r>
            <a:r>
              <a:rPr lang="en-US" sz="2000" dirty="0">
                <a:solidFill>
                  <a:srgbClr val="FF0000"/>
                </a:solidFill>
                <a:latin typeface="David" pitchFamily="34" charset="-79"/>
                <a:cs typeface="David" pitchFamily="34" charset="-79"/>
              </a:rPr>
              <a:t>Attorney instructed the police to investigate because of the sensitivity and</a:t>
            </a:r>
            <a:r>
              <a:rPr lang="en-US" sz="2000" dirty="0" smtClean="0">
                <a:solidFill>
                  <a:srgbClr val="FF0000"/>
                </a:solidFill>
                <a:latin typeface="David" pitchFamily="34" charset="-79"/>
                <a:cs typeface="David" pitchFamily="34" charset="-79"/>
              </a:rPr>
              <a:t>/ or </a:t>
            </a:r>
            <a:r>
              <a:rPr lang="en-US" sz="2000" dirty="0">
                <a:solidFill>
                  <a:srgbClr val="FF0000"/>
                </a:solidFill>
                <a:latin typeface="David" pitchFamily="34" charset="-79"/>
                <a:cs typeface="David" pitchFamily="34" charset="-79"/>
              </a:rPr>
              <a:t>complexity of the investigation</a:t>
            </a:r>
            <a:r>
              <a:rPr lang="en-US" sz="2000" u="none" dirty="0">
                <a:solidFill>
                  <a:srgbClr val="FF0000"/>
                </a:solidFill>
                <a:latin typeface="David" pitchFamily="34" charset="-79"/>
                <a:cs typeface="David" pitchFamily="34" charset="-79"/>
              </a:rPr>
              <a:t> </a:t>
            </a:r>
            <a:r>
              <a:rPr lang="en-US" sz="2000" u="none" dirty="0" smtClean="0">
                <a:latin typeface="David" pitchFamily="34" charset="-79"/>
                <a:cs typeface="David" pitchFamily="34" charset="-79"/>
              </a:rPr>
              <a:t>(</a:t>
            </a:r>
            <a:r>
              <a:rPr lang="en-US" sz="2000" u="none" dirty="0" err="1">
                <a:solidFill>
                  <a:prstClr val="black"/>
                </a:solidFill>
                <a:latin typeface="David" pitchFamily="34" charset="-79"/>
                <a:cs typeface="David" pitchFamily="34" charset="-79"/>
              </a:rPr>
              <a:t>Effi</a:t>
            </a:r>
            <a:r>
              <a:rPr lang="en-US" sz="2000" u="none" dirty="0">
                <a:solidFill>
                  <a:prstClr val="black"/>
                </a:solidFill>
                <a:latin typeface="David" pitchFamily="34" charset="-79"/>
                <a:cs typeface="David" pitchFamily="34" charset="-79"/>
              </a:rPr>
              <a:t> Nave).</a:t>
            </a:r>
            <a:endParaRPr lang="he-IL" sz="2000" u="none" dirty="0">
              <a:solidFill>
                <a:prstClr val="black"/>
              </a:solidFill>
              <a:latin typeface="David" pitchFamily="34" charset="-79"/>
              <a:cs typeface="David" pitchFamily="34" charset="-79"/>
            </a:endParaRPr>
          </a:p>
          <a:p>
            <a:pPr marL="457200" indent="-457200" algn="l" rtl="0" fontAlgn="auto">
              <a:lnSpc>
                <a:spcPct val="150000"/>
              </a:lnSpc>
              <a:spcBef>
                <a:spcPts val="0"/>
              </a:spcBef>
              <a:spcAft>
                <a:spcPts val="0"/>
              </a:spcAft>
              <a:buFont typeface="Wingdings" pitchFamily="2" charset="2"/>
              <a:buChar char="Ø"/>
            </a:pPr>
            <a:endParaRPr lang="he-IL" sz="2000" u="none" dirty="0">
              <a:solidFill>
                <a:prstClr val="black"/>
              </a:solidFill>
              <a:latin typeface="David" pitchFamily="34" charset="-79"/>
              <a:cs typeface="David" pitchFamily="34" charset="-79"/>
            </a:endParaRPr>
          </a:p>
          <a:p>
            <a:pPr marL="457200" indent="-457200" algn="l" rtl="0" fontAlgn="auto">
              <a:lnSpc>
                <a:spcPct val="150000"/>
              </a:lnSpc>
              <a:spcBef>
                <a:spcPts val="0"/>
              </a:spcBef>
              <a:spcAft>
                <a:spcPts val="0"/>
              </a:spcAft>
              <a:buFont typeface="Wingdings" pitchFamily="2" charset="2"/>
              <a:buChar char="Ø"/>
            </a:pPr>
            <a:endParaRPr lang="en-US" sz="2000" u="none" dirty="0">
              <a:solidFill>
                <a:prstClr val="black"/>
              </a:solidFill>
              <a:latin typeface="David" pitchFamily="34" charset="-79"/>
              <a:cs typeface="David" pitchFamily="34" charset="-79"/>
            </a:endParaRPr>
          </a:p>
        </p:txBody>
      </p:sp>
    </p:spTree>
    <p:extLst>
      <p:ext uri="{BB962C8B-B14F-4D97-AF65-F5344CB8AC3E}">
        <p14:creationId xmlns:p14="http://schemas.microsoft.com/office/powerpoint/2010/main" val="175463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3648" y="2420888"/>
            <a:ext cx="5616624" cy="369332"/>
          </a:xfrm>
          <a:prstGeom prst="rect">
            <a:avLst/>
          </a:prstGeom>
          <a:noFill/>
        </p:spPr>
        <p:txBody>
          <a:bodyPr wrap="square" rtlCol="1">
            <a:spAutoFit/>
          </a:bodyPr>
          <a:lstStyle/>
          <a:p>
            <a:pPr fontAlgn="auto">
              <a:spcBef>
                <a:spcPts val="0"/>
              </a:spcBef>
              <a:spcAft>
                <a:spcPts val="0"/>
              </a:spcAft>
            </a:pPr>
            <a:endParaRPr lang="he-IL" b="0" u="none" dirty="0">
              <a:solidFill>
                <a:prstClr val="black"/>
              </a:solidFill>
              <a:latin typeface="Calibri"/>
              <a:cs typeface="Arial"/>
            </a:endParaRPr>
          </a:p>
        </p:txBody>
      </p:sp>
      <p:sp>
        <p:nvSpPr>
          <p:cNvPr id="22" name="TextBox 21"/>
          <p:cNvSpPr txBox="1"/>
          <p:nvPr/>
        </p:nvSpPr>
        <p:spPr>
          <a:xfrm>
            <a:off x="1624804" y="116632"/>
            <a:ext cx="6187565" cy="707886"/>
          </a:xfrm>
          <a:prstGeom prst="rect">
            <a:avLst/>
          </a:prstGeom>
          <a:noFill/>
        </p:spPr>
        <p:txBody>
          <a:bodyPr wrap="square" rtlCol="1">
            <a:spAutoFit/>
          </a:bodyPr>
          <a:lstStyle/>
          <a:p>
            <a:pPr algn="ctr" fontAlgn="auto">
              <a:spcBef>
                <a:spcPts val="0"/>
              </a:spcBef>
              <a:spcAft>
                <a:spcPts val="0"/>
              </a:spcAft>
            </a:pPr>
            <a:r>
              <a:rPr lang="en-US" sz="4000" u="none" dirty="0">
                <a:solidFill>
                  <a:prstClr val="black"/>
                </a:solidFill>
                <a:latin typeface="Calibri"/>
                <a:cs typeface="Arial"/>
              </a:rPr>
              <a:t>Topics of </a:t>
            </a:r>
            <a:r>
              <a:rPr lang="en-US" sz="4000" u="none" dirty="0" smtClean="0">
                <a:solidFill>
                  <a:prstClr val="black"/>
                </a:solidFill>
                <a:latin typeface="Calibri"/>
                <a:cs typeface="Arial"/>
              </a:rPr>
              <a:t>Interest</a:t>
            </a:r>
            <a:endParaRPr lang="he-IL" sz="4000" u="none" dirty="0">
              <a:solidFill>
                <a:prstClr val="black"/>
              </a:solidFill>
              <a:latin typeface="Calibri"/>
              <a:cs typeface="Arial"/>
            </a:endParaRPr>
          </a:p>
        </p:txBody>
      </p:sp>
      <p:grpSp>
        <p:nvGrpSpPr>
          <p:cNvPr id="15" name="קבוצה 14"/>
          <p:cNvGrpSpPr/>
          <p:nvPr/>
        </p:nvGrpSpPr>
        <p:grpSpPr>
          <a:xfrm>
            <a:off x="1691692" y="1196752"/>
            <a:ext cx="5281789" cy="4610136"/>
            <a:chOff x="10291" y="1627176"/>
            <a:chExt cx="3769621" cy="3025960"/>
          </a:xfrm>
        </p:grpSpPr>
        <p:graphicFrame>
          <p:nvGraphicFramePr>
            <p:cNvPr id="18" name="דיאגרמה 17"/>
            <p:cNvGraphicFramePr/>
            <p:nvPr>
              <p:extLst>
                <p:ext uri="{D42A27DB-BD31-4B8C-83A1-F6EECF244321}">
                  <p14:modId xmlns:p14="http://schemas.microsoft.com/office/powerpoint/2010/main" val="2069337191"/>
                </p:ext>
              </p:extLst>
            </p:nvPr>
          </p:nvGraphicFramePr>
          <p:xfrm>
            <a:off x="10291" y="1627176"/>
            <a:ext cx="3769621" cy="3025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3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9672" y="2870787"/>
              <a:ext cx="553279" cy="53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תמונה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6851" y="82554"/>
            <a:ext cx="4968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לחצן פעולה: אחורה או הקודם 7">
            <a:hlinkClick r:id="rId10" action="ppaction://hlinkfile" highlightClick="1"/>
          </p:cNvPr>
          <p:cNvSpPr/>
          <p:nvPr/>
        </p:nvSpPr>
        <p:spPr bwMode="auto">
          <a:xfrm>
            <a:off x="683568" y="6093296"/>
            <a:ext cx="648072" cy="432048"/>
          </a:xfrm>
          <a:prstGeom prst="actionButtonBackPrevious">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none" lIns="0" tIns="0" rIns="0" bIns="0" numCol="1" rtlCol="1" anchor="ctr"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מלבן 1"/>
          <p:cNvSpPr/>
          <p:nvPr/>
        </p:nvSpPr>
        <p:spPr>
          <a:xfrm rot="1915795">
            <a:off x="77130" y="5664672"/>
            <a:ext cx="2668300" cy="400110"/>
          </a:xfrm>
          <a:prstGeom prst="rect">
            <a:avLst/>
          </a:prstGeom>
          <a:noFill/>
        </p:spPr>
        <p:txBody>
          <a:bodyPr wrap="square" lIns="91440" tIns="45720" rIns="91440" bIns="45720">
            <a:spAutoFit/>
          </a:bodyPr>
          <a:lstStyle/>
          <a:p>
            <a:pPr algn="ctr"/>
            <a:r>
              <a:rPr lang="en-US" sz="2000" b="1" u="none" cap="none" spc="0" dirty="0" smtClean="0">
                <a:ln w="1905"/>
                <a:solidFill>
                  <a:srgbClr val="FF0000"/>
                </a:solidFill>
                <a:effectLst>
                  <a:innerShdw blurRad="69850" dist="43180" dir="5400000">
                    <a:srgbClr val="000000">
                      <a:alpha val="65000"/>
                    </a:srgbClr>
                  </a:innerShdw>
                </a:effectLst>
              </a:rPr>
              <a:t>Search for the truth</a:t>
            </a:r>
            <a:endParaRPr lang="he-IL" sz="2000" b="1" u="none" cap="none" spc="0"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03555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AutoShape 8" descr="data:image/jpeg;base64,/9j/4AAQSkZJRgABAQAAAQABAAD/2wCEAAkGBxQTEhUUEhQVFhUUFBcUFRQXFxQVFRUXFxQWFxcWFxUYHCggGBolHBQUITEhJSkrLi4uFx8zODMsNygtLisBCgoKDg0OGhAQGywkHyQsLCwsLCwsLCwsLCwsLCwsLCwsLCwsLCwsLCwsLCwsLCwsLCwsLCwsLCwsLCwsLCwsLP/AABEIAMIBAwMBIgACEQEDEQH/xAAcAAABBQEBAQAAAAAAAAAAAAAFAQIDBAYABwj/xAA0EAABAwMCAwYFBAIDAQAAAAABAAIRAwQhBTESQVEGYXGBsfAikaHB0RMUMuEHQjNSYiP/xAAZAQADAQEBAAAAAAAAAAAAAAAAAQIDBAX/xAAjEQACAgICAwACAwAAAAAAAAAAAQIRAyESMRNBUQQyImFx/9oADAMBAAIRAxEAPwDxVpTiVC0qUKhCpjk5NcgBiUJEoSGKAp2NjdMpDIVmOJ4ASkyomg7LUdytjZBAtKtOBoHdKK17wU298cvQLz8n8mduNUjR2xHOFdbSpu3AXmtbWXgzkBXrLW6hA5d8Sp8LL8iPRG6bSOQS09Qfsmut6tPLTxt7sO+SzOnay/HEPMc1qLK9nIMjmFnODRtCaY5r6dUfE3PM7OH4SutXt/g7jbyn+Q/KsV7Vr8jDuTh6Hquo1Ds7Dh8ipRdkdK/c3DmkeSnbqDDvjuIT+KdyoKjTOOEo0Lskik7kJ7kjrEEfC5w81C6i/fhafAwo3XT2j/jd5GUxJDbhlRux4h9VRfVJ8U+rrIGHAtPeITP3rHbFSVTKdw6e4qjcTCI3DJyDn1Q9z8wRlNEspBihqwrNUwqFZ+VpExkUNXIDT4LG3O61Wr53WXruGfku3F0ceXsHvSMTqzYKazddCMCWUhXBImIsUtly6jsPfNcnQWUyE5pTZSgpDJE0pZTSgBEoTSpGDZIB9Mo72Xs+Il525KHUNIFJlM8UufuPFaSwt/06IHMhc+TJrRvCDT2WG1MwFfpWDdzJVG0pwZKJNuR+FzSlR2Qhe2c62ZEQCo32DNwIUz63d9FWN8AYOPHH1UqcjXhElZSIGD7HVGdMrQAevr0P5Wep3MHBRqyuAU+X0Sh8NhYv4mqZ1Kd0P0mphEwVlRokQupKI0x1U1xVjkhFe/yhJsHoLt4Yy5Q1OHk8/RZy61N2Y2+WEOdrzp/iD4Sq8bMnNGpuGP5Frx0MfdCazaez2cJ8whrO0EHmPqiNPU2VRBg+KlwaGppkFSkR/AyOh3+agqvkZ+XMKWrT4ctyOn4VatU5pUU3ZTuSh0zKt3D5VCs/hCuKMZsH6wZHcsrWfDoR3Ua2Ss9XOfNd2NHDNj6wkHGRsqgVx7pHiqa3RmSFIkSOKZJZpOwuTaJwPfNcnYytC5PKZCQDwUpSBKUgGwnsTFLTCANDZE1alMEzwtErUVWYQXstbSS7yHgFrP2stXn5XTO7Er2CXVQENu9W4DDc+GZRe4sZw7ZD2ae2XMAAJG5A9TslGn2btOtFez7XQYcyR5I1T1CnUAgwDtxCJ81lBoVZtUQxxIIIMcTTGx6L0Who1L9Cmw0vjg8bgRku593RayhCrMYyndGer0eEyNuY6KShXLCJ2Kt3GkPoicmmSQJ5RuB1hV7i1PBIGBmVh0ddOjWaLXMYKLfuSCg3ZGlLc8gjVw0AFZS0y4yVFe/vMfZB6zxuffkh+q6nkgIUdTLlpFMUqDNzciCJ3Qe4pzsov3EqzQqNWnJozcIsHVrJ+zRKqtFWkZII8VraVQJbii14ggFCy/TN4PhU0vUQ8RO/I7hNrnhJB996F3tkaDuJkxzCu1a4e0OG8QVEortE8n7GOMoNqdXkUTBwUA1cQPBXjWyMj0Cr2rPNDXlT1KslVTuu2Ko42yXi28FEQlBykfurRIhKYSuKUBMRYo7D3zXJaIwPfNcigIimlSJrggQ1qVNCckM5TUlCrFsySPEIfQ12b3s1Rhg78rV0achZ/ScNA6ALUWLgvMy9no4looahZmJCEVrLiWyrUZCHvtwMgLNSo3UQDSt6rf4u/pEqN1WGOX9KZ1cDcLqb+Llj3zVc/pagVXB5OJM75+6e+lA4I/kZdPJEf04226/hMtKXFUAUtomUmwtpVHgaICrdoLrhYY6I0WhrfALIdoK3FtspW2JKkZa5pucccyo61AsGRBRqm3h4XdD9FDrenHiLwS9ruUxHdC2TsUQFRuKZMOeB3T90ZtbKm4S0+YMhY/V6JFR3CIg7dBGEd7PWBeyoaRe0tDSwnEugFwIGI3+i28V9MweVp7DT7d1PIJI6H8qWlcggFBna29p4aw84gf0mOuodI2PuVlKDXZtHImHbtwcPseaDtcGnh5HZP/cYVatnZEfhOQmndC9ZbhELYKHVactPcqj2YPowrzBTQprpvxGFCV3o42NCVxSLiUyRUqbCWFQFmjt76rklHb31SpARqMp5C6EARhOSFcigFCu6c2XjxVRqu2BEhTLoqJudPrZwtDaVehWO0+4C0lhUyPqvOyI9HFI0dtcTurDmAqjbgK5TAXOdiZzrNp5BR1LcDdXXOiCqN1WS2Jor1nYgK9odrmUPaCStHprYaq6Me2VtZq8Iwd1lKp4ijeuVsoTbNkoX0p/CZloC1VX25/jzCMW2Cpb+x4hxN3G4VRkCRk721pu/5ac8PMYdHjzCloXFKmzhZ8IHL3uiTmzhzfNVrmxB2AK1WShSxp7A2pGnUaRMz9FnhauafhJc30WouLIDlChFPMBqfMiUECqDyYB5K5HREm6Yd45bJTbABTzCtA+nThVNSfgolXCDarU+Eqo7ZjPSMjd7lQMZOApK5yUQ0emJBPsLubpWcdW6JqHZes9nGI68JwT4IM9haSCIIMEFeit1b4eFoLoxtA+axvaX/mJiOIAkfdRiyScqZtmwqEeSBRSEriuW5ylijsPfNcuo7D3zXJUAxIVxSJiGlcEpCQIGKxXLYqk3dWaRhRIpBvT60Gem35Wj0i5k565WLoVDIAWr0FkkSJjn1PeuXIkjpxy2bi2qgq616GW1SVb/AFCuJ6Z6MNlupVlVLkT5pxJQF+qRULXdU4q+h5JVE12j2oIkooxoyAhmi1wYHEACNyi76ZAJGYEp9maVGX1unlCqdThRXV6klVWsBahdEvst2lUOEgorQfj7LKadX4KpbyK1NJ4iQpapm0VoZc2zTlUatoO8InWqCFUfUTHRSqafPgmtsmhTVLrhVWrehMhxEuSAEGqvVi8uAQhlStCqKM5aIbhyzutVcIvXqLN61WnAXRjWzlyy0CqbOI+K0Gm2Y4S7yCFadQLsx3LZWVnDWN5nJWuWXoX48L2SafRBAHksb2mrB1w+Nmw35brX9o9TbbshscbhgbR3leePJJk5JMk96MEHfI0/MyKlBDSkhLC5dB55YojA981y6jt76rkaAiXSmcSWUCFcUgSFcEDFaMqdoz4BQgqRnVSwRetjHoFqNKqcIyd8x+Vk6Z+IdAtDpbuIhc+To6MfZstPq4Ram5ZoXQptEkKpW1qNseO/muPg5Hd5VFGuq3bWhZHV9QY55dwkEKnV1kncwB03KG3Fzxkg4H18lrDFRnLPZqNM16GiThaKj2hhsB2CF5zZ3TWuAOxP8cHHeUWvWUwwlrjP/UGPom8Y45dbLWqdofigZ8FLS1g7OBBWSrVOEiBg56+ZWk0ZjXwXAnrzRKCSFHJyZctnOc/iHzWl0676qvRpN4fh9+Kpsdwvhc8nbOqGlQdqVlXq1VAKihq1eqEU2OuK2EHr1u9S3t0BhA613j5LSMTnnkLtaqqtR6h/VkFVatxB71oo7MZTOuamCsvcEvfA3JhFby5Q3TmcVUeK6IKlZzTlbo0Wn0G0wxp3wSjF7fi3pmo/+ZENHMdygs6LKINR+YEyVj9b1J1eoXchho+6iMXORv5Fihrsq3l06q8veZJ+ncoCuC5da0cDbe2IU1OSIAsUdvfVcuo7BcgZWhLCdCWECIyuhSBqe1qBjG008DknBRuOUmCLVB0mPJajSQGieg9ysnRqZ+qM0Lkimc7ysckbN8bpj7m4L5c52OQ7lVtKhLvi2lOpAuGOvqr9HTHATnbfqfws9R0aKLkyOrTxMR3/AGHeqVTHqfsiNUPiDkfI/JRPt5yfTdJMp4X6B1Fhc6e9Wq1f48fxwI2RSz/TDYc3PIhV9QtWQCwzgDI5p803QPDJKwWKn4z3d6O6JdFvlugzaB8cwrdNpYJ5ZBTlT0ZxtG6stTB38/fySXjtnDb0WMtb8jnHMHvRajqJI3x6rCeI6MeY0jLjCp3l2MdCqL7n4Qff9ofeXJj5/dTGNmk50hNQuoJ5jYIfTqySeir3daY+SbTqRjz9V0caRyOVsIOqwM+8IZdV8yuubmefQIdWq+quMCJSErVplX+ztvL5KFt6qzb6h+nMLRrVIhNXsL9ra8BrGnxCzSkr3JqOJcZJUZCqEaVEzlydiJEpSFX6IoRIllIigosUdvfVcuo7D3zSooZEEsJQEqAOCQlIXJAgY5NqJ6RxQwQlIq8x5MAdwQ4FX7V22PfVZstM0Ok2cGS0nzWjYyR/GBsgGk3cGN+/mtIHk5HLy8lxZbs7cVVoq1tN7pCgda5g46f0ibbuNz8l371hwY+nqpVnRDIo9gWvY9efP8FV36a7qYWkaabhEb7QkqWhOA5OzXnFmTrWcbHI5H+lXIcAQRIK1NXSSdyFXfpvCrU0YTjEylW2LTmQN4PORyVq0qQY5E5VzUrEnI5Ic8HiEiD/AFutU1I5JR4sNvMN8CIQ27rywjmAc+au3FaGeWfISgNWrMxmfuphH2OctCEbfP5qF1X35pKlWJHLbxKgDlvxMGx1V/5Veo6SuqVMpkq0iGPD1E/dOlLwqiBgCkCYUrSmMUhNLU9cmIiKRSppYkBJR299VyfSbgLkgGJCulIUCETmhNAUgSGKVE4qRxULigBoCt0X58UyzoF5gbwSnMaWnOFLGmaTSaYEFxyeU+q1VrlsAjx29VitPrLVaVeNaM5O2B6LkyqzrxSI9RtKgzy6gAHzQh1QsInfp+Vqb+8aWx/t38vFZqsJJA+Izk8lOO62aTofbX5G+8yi1rqQMCd0HZbtyN8DPU5JVm0sshVKiY2GqN5P3XVMprbThd3QmVawGPNYf4dC/sjuWjh5bLM3QhwHcT4YRi8uwBv/AHPcsveXALz3Y9Vvii6Mc0kWKtfB8M/JDGVff1TqtYcME75Kqvf6ALpSo5ZSH1XyfGSo3O5eyuc7p4Lmtkq0Q2S21k54c4bNEkqo4rc3tobfTzjNSBKwxCaITsewKRMYnJgMemhye8KNHsLHhykUTVI1AhIXBPSEIsCeiMe+q5dS2XJ6GVkhXFLCkDmpQklOCAEeoSpXqIoQGg7EUg+6a0/7Aj5hWu21n+nX2LQdmx0ET6YVTsPU4b2if/QC9M/yhopdTLwxpgcXFzxkjbpOUmgXZ5Vb1oAGyINvjIjAHv5oKx8YhS0nZ6zlZSgaRbDlW4JENJzy/vqrvFwsAOTGeg/KEUKgEScqV9biBOYHlyUNejZMs0K3E8weczzxzKN2twJgmIEg+WZWYo1QxsjEkR1T6dZxdg+fcJUuIKVM0btTBJb3x5Sq19fCDnY+Sz37vJM+wq1xekjzlCxD8pYvb6ZAPP69yFVHmSTumVKhyVEcrojFJGDk2OfU9+aYCkAwuIVEjt1pOw+gPurljWtJEyYQK2ti4iBK99/xpoItLZ1zV+FxGAcYhF/CZdGJ/wAvltH9K2af4iXbLy87rSdudUNxd1Hk4BgfNZqFQkqJGJyRqWEDEOyiUxURQBwUjUwJzUASBKE0JwQKiakcJUtIYGEinkFFNOXNCVUManpqUoAY5RlSOTCkMJaDU4a9J3R49V9Najp4uLRzYJ4mRI3227l8uWjoc09HD1X1b2Qr8VCmf/I9EMXs+ddY7MPpNe4tILZJB5jjDfh6jKzvFHiF9V9qNBbXZHCJg8h/1I+5Xz9237LG1ezhkl4cSIy2DtPPeZU2WjNfr7H38lYqV4Zw/NUn0i0iZ2lMc8pUmO2WataTvyUtS62jZDi9JxI4hZO6qffzUfHhMlIHYVUSI4poTuBS0qBOyGHZGApqFGeSs0LQ9MrYdjOyT7moABAnJ7lDkUohj/F3Yr9w8VKgimzPitp/kbXG06RpU8NaIxstBcPZZ0G0KO8QfFeMf5C1DBbMyY/KuKpWZvbPP7ipxEnqSVCE6oUgVAPalKQLkAKo3bp6a9ACBKEgTk0A4JwTZSpAWqRwFybS2SoFRWXBKuQMRK5cuQBCVxXLkmMsW+48R6r6g7CH/wCDPALlyBPs1tTZYftzQaarCWtJ4KmYHRcuUstHhnbJgF1UAAHxfYLM/wCx8Uq5KIMiP3UreS5cq9CE/tNbuuXIQE1MY81dpDAXLlEiohaxC9y/xlTAtnEAA9YE7dUq5RH9ip/qVdTPxv8AArxXtuf/AKDxK5ctzGPZlSubsuXJgSBIuXIBHOTXLlyYxoTguXIEOCcuXJgWKWy5cuTA/9k="/>
          <p:cNvSpPr>
            <a:spLocks noChangeAspect="1" noChangeArrowheads="1"/>
          </p:cNvSpPr>
          <p:nvPr/>
        </p:nvSpPr>
        <p:spPr bwMode="auto">
          <a:xfrm>
            <a:off x="9468544" y="47669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grpSp>
        <p:nvGrpSpPr>
          <p:cNvPr id="9" name="קבוצה 8"/>
          <p:cNvGrpSpPr/>
          <p:nvPr/>
        </p:nvGrpSpPr>
        <p:grpSpPr>
          <a:xfrm>
            <a:off x="6" y="-1568"/>
            <a:ext cx="9230705" cy="6859568"/>
            <a:chOff x="-108616" y="-31216"/>
            <a:chExt cx="9252617" cy="6859568"/>
          </a:xfrm>
        </p:grpSpPr>
        <p:pic>
          <p:nvPicPr>
            <p:cNvPr id="1040" name="Picture 16" descr="http://www.israelhayom.co.il/sites/default/files/styles/566x349/public/images/articles/2013/07/11/13735709226169_b.jpg"/>
            <p:cNvPicPr>
              <a:picLocks noChangeAspect="1" noChangeArrowheads="1"/>
            </p:cNvPicPr>
            <p:nvPr/>
          </p:nvPicPr>
          <p:blipFill>
            <a:blip r:embed="rId2" cstate="print"/>
            <a:srcRect/>
            <a:stretch>
              <a:fillRect/>
            </a:stretch>
          </p:blipFill>
          <p:spPr bwMode="auto">
            <a:xfrm>
              <a:off x="5921692" y="4527190"/>
              <a:ext cx="3199390" cy="2301162"/>
            </a:xfrm>
            <a:prstGeom prst="rect">
              <a:avLst/>
            </a:prstGeom>
            <a:noFill/>
            <a:ln w="0">
              <a:solidFill>
                <a:schemeClr val="accent6">
                  <a:alpha val="85000"/>
                </a:schemeClr>
              </a:solidFill>
            </a:ln>
          </p:spPr>
        </p:pic>
        <p:pic>
          <p:nvPicPr>
            <p:cNvPr id="1046" name="Picture 22" descr="https://yuvalyoaz.files.wordpress.com/2014/09/d790d7a9d79bd7a0d796d799-d791d7a0d799d794d795-d793d795d7a6.jpg"/>
            <p:cNvPicPr>
              <a:picLocks noChangeAspect="1" noChangeArrowheads="1"/>
            </p:cNvPicPr>
            <p:nvPr/>
          </p:nvPicPr>
          <p:blipFill>
            <a:blip r:embed="rId3" cstate="print"/>
            <a:srcRect/>
            <a:stretch>
              <a:fillRect/>
            </a:stretch>
          </p:blipFill>
          <p:spPr bwMode="auto">
            <a:xfrm>
              <a:off x="-108615" y="4509575"/>
              <a:ext cx="3380828" cy="2317209"/>
            </a:xfrm>
            <a:prstGeom prst="rect">
              <a:avLst/>
            </a:prstGeom>
            <a:noFill/>
            <a:ln w="0">
              <a:solidFill>
                <a:schemeClr val="accent6">
                  <a:alpha val="85000"/>
                </a:schemeClr>
              </a:solidFill>
            </a:ln>
          </p:spPr>
        </p:pic>
        <p:pic>
          <p:nvPicPr>
            <p:cNvPr id="22" name="Picture 24" descr="http://media.israelhayom.co.il/2011/12/12/132364491727830810a_b.jpg"/>
            <p:cNvPicPr>
              <a:picLocks noChangeAspect="1" noChangeArrowheads="1"/>
            </p:cNvPicPr>
            <p:nvPr/>
          </p:nvPicPr>
          <p:blipFill>
            <a:blip r:embed="rId4" cstate="print"/>
            <a:srcRect/>
            <a:stretch>
              <a:fillRect/>
            </a:stretch>
          </p:blipFill>
          <p:spPr bwMode="auto">
            <a:xfrm>
              <a:off x="-108616" y="-31216"/>
              <a:ext cx="2587208" cy="2403908"/>
            </a:xfrm>
            <a:prstGeom prst="rect">
              <a:avLst/>
            </a:prstGeom>
            <a:noFill/>
            <a:ln w="0">
              <a:solidFill>
                <a:schemeClr val="accent6">
                  <a:alpha val="85000"/>
                </a:schemeClr>
              </a:solidFill>
            </a:ln>
          </p:spPr>
        </p:pic>
        <p:pic>
          <p:nvPicPr>
            <p:cNvPr id="3" name="תמונה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868" y="-27384"/>
              <a:ext cx="3142132" cy="2400076"/>
            </a:xfrm>
            <a:prstGeom prst="rect">
              <a:avLst/>
            </a:prstGeom>
            <a:noFill/>
            <a:ln w="0">
              <a:solidFill>
                <a:schemeClr val="accent6">
                  <a:alpha val="85000"/>
                </a:schemeClr>
              </a:solidFill>
            </a:ln>
          </p:spPr>
        </p:pic>
        <p:pic>
          <p:nvPicPr>
            <p:cNvPr id="8" name="תמונה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1868" y="2409252"/>
              <a:ext cx="3142133" cy="2171875"/>
            </a:xfrm>
            <a:prstGeom prst="rect">
              <a:avLst/>
            </a:prstGeom>
            <a:noFill/>
            <a:ln w="0">
              <a:solidFill>
                <a:schemeClr val="accent6">
                  <a:alpha val="85000"/>
                </a:schemeClr>
              </a:solidFill>
            </a:ln>
          </p:spPr>
        </p:pic>
        <p:pic>
          <p:nvPicPr>
            <p:cNvPr id="1036" name="Picture 12" descr="http://img.mako.co.il/2014/05/13/429713pic_C.jpg"/>
            <p:cNvPicPr>
              <a:picLocks noChangeAspect="1" noChangeArrowheads="1"/>
            </p:cNvPicPr>
            <p:nvPr/>
          </p:nvPicPr>
          <p:blipFill>
            <a:blip r:embed="rId7" cstate="print"/>
            <a:srcRect/>
            <a:stretch>
              <a:fillRect/>
            </a:stretch>
          </p:blipFill>
          <p:spPr bwMode="auto">
            <a:xfrm>
              <a:off x="2407155" y="-31216"/>
              <a:ext cx="3594713" cy="4572008"/>
            </a:xfrm>
            <a:prstGeom prst="rect">
              <a:avLst/>
            </a:prstGeom>
            <a:ln w="0">
              <a:solidFill>
                <a:schemeClr val="accent6">
                  <a:alpha val="85000"/>
                </a:schemeClr>
              </a:solidFill>
            </a:ln>
          </p:spPr>
          <p:style>
            <a:lnRef idx="3">
              <a:schemeClr val="lt1"/>
            </a:lnRef>
            <a:fillRef idx="1">
              <a:schemeClr val="accent3"/>
            </a:fillRef>
            <a:effectRef idx="1">
              <a:schemeClr val="accent3"/>
            </a:effectRef>
            <a:fontRef idx="minor">
              <a:schemeClr val="lt1"/>
            </a:fontRef>
          </p:style>
        </p:pic>
      </p:grpSp>
      <p:pic>
        <p:nvPicPr>
          <p:cNvPr id="1026" name="Picture 2" descr="C:\Users\אורי אבישר\Desktop\מצגת\איתמר שמעוני תמונה.jpg"/>
          <p:cNvPicPr>
            <a:picLocks noChangeAspect="1" noChangeArrowheads="1"/>
          </p:cNvPicPr>
          <p:nvPr/>
        </p:nvPicPr>
        <p:blipFill>
          <a:blip r:embed="rId8"/>
          <a:srcRect/>
          <a:stretch>
            <a:fillRect/>
          </a:stretch>
        </p:blipFill>
        <p:spPr bwMode="auto">
          <a:xfrm>
            <a:off x="4" y="2381224"/>
            <a:ext cx="2509814" cy="2190783"/>
          </a:xfrm>
          <a:prstGeom prst="rect">
            <a:avLst/>
          </a:prstGeom>
          <a:noFill/>
          <a:ln>
            <a:solidFill>
              <a:schemeClr val="accent6">
                <a:alpha val="69000"/>
              </a:schemeClr>
            </a:solidFill>
          </a:ln>
        </p:spPr>
      </p:pic>
      <p:sp>
        <p:nvSpPr>
          <p:cNvPr id="15" name="מלבן מעוגל 14"/>
          <p:cNvSpPr/>
          <p:nvPr/>
        </p:nvSpPr>
        <p:spPr bwMode="auto">
          <a:xfrm>
            <a:off x="1347243" y="3452984"/>
            <a:ext cx="6264696" cy="1200152"/>
          </a:xfrm>
          <a:prstGeom prst="roundRect">
            <a:avLst/>
          </a:prstGeom>
          <a:ln cmpd="sng">
            <a:solidFill>
              <a:schemeClr val="bg1">
                <a:alpha val="3000"/>
              </a:schemeClr>
            </a:solid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0" tIns="0" rIns="0" bIns="0" numCol="1" rtlCol="1" anchor="ctr" anchorCtr="0" compatLnSpc="1">
            <a:prstTxWarp prst="textNoShape">
              <a:avLst/>
            </a:prstTxWarp>
          </a:bodyPr>
          <a:lstStyle/>
          <a:p>
            <a:pPr algn="ctr"/>
            <a:r>
              <a:rPr lang="en-US" sz="3200" b="0" u="none" dirty="0" smtClean="0">
                <a:latin typeface="David" pitchFamily="34" charset="-79"/>
                <a:cs typeface="David" pitchFamily="34" charset="-79"/>
              </a:rPr>
              <a:t>Investigation of Senior Public Figures</a:t>
            </a:r>
            <a:endParaRPr kumimoji="0" lang="he-IL" sz="3200" b="0" i="0" u="none" strike="noStrike" cap="none" normalizeH="0" baseline="0" dirty="0" smtClean="0">
              <a:ln>
                <a:noFill/>
              </a:ln>
              <a:solidFill>
                <a:schemeClr val="tx1"/>
              </a:solidFill>
              <a:effectLst/>
              <a:latin typeface="David" pitchFamily="34" charset="-79"/>
              <a:cs typeface="David" pitchFamily="34" charset="-79"/>
            </a:endParaRPr>
          </a:p>
        </p:txBody>
      </p:sp>
      <p:pic>
        <p:nvPicPr>
          <p:cNvPr id="1027" name="Picture 3" descr="C:\Users\אורי אבישר\Desktop\מצגת\ישראל זינגר תמונה.jpg"/>
          <p:cNvPicPr>
            <a:picLocks noChangeAspect="1" noChangeArrowheads="1"/>
          </p:cNvPicPr>
          <p:nvPr/>
        </p:nvPicPr>
        <p:blipFill>
          <a:blip r:embed="rId9"/>
          <a:srcRect/>
          <a:stretch>
            <a:fillRect/>
          </a:stretch>
        </p:blipFill>
        <p:spPr bwMode="auto">
          <a:xfrm>
            <a:off x="3286118" y="4643446"/>
            <a:ext cx="2729913" cy="2214554"/>
          </a:xfrm>
          <a:prstGeom prst="rect">
            <a:avLst/>
          </a:prstGeom>
          <a:noFill/>
        </p:spPr>
      </p:pic>
    </p:spTree>
    <p:extLst>
      <p:ext uri="{BB962C8B-B14F-4D97-AF65-F5344CB8AC3E}">
        <p14:creationId xmlns:p14="http://schemas.microsoft.com/office/powerpoint/2010/main" val="1598412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37049" y="85680"/>
            <a:ext cx="9180512" cy="6858000"/>
          </a:xfrm>
          <a:prstGeom prst="rect">
            <a:avLst/>
          </a:prstGeom>
          <a:noFill/>
        </p:spPr>
      </p:pic>
      <p:pic>
        <p:nvPicPr>
          <p:cNvPr id="11"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pic>
        <p:nvPicPr>
          <p:cNvPr id="3" name="Picture 2" descr="http://www.mh-law.co.il/wp-content/uploads/2013/05/iStock_000012066324Small.jp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 y="0"/>
            <a:ext cx="9180512" cy="6858000"/>
          </a:xfrm>
          <a:prstGeom prst="rect">
            <a:avLst/>
          </a:prstGeom>
          <a:noFill/>
        </p:spPr>
      </p:pic>
      <p:pic>
        <p:nvPicPr>
          <p:cNvPr id="5" name="תמונה 4" descr="תוצאת תמונה עבור דוד ביטן"/>
          <p:cNvPicPr/>
          <p:nvPr/>
        </p:nvPicPr>
        <p:blipFill>
          <a:blip r:embed="rId3">
            <a:extLst>
              <a:ext uri="{28A0092B-C50C-407E-A947-70E740481C1C}">
                <a14:useLocalDpi xmlns:a14="http://schemas.microsoft.com/office/drawing/2010/main" val="0"/>
              </a:ext>
            </a:extLst>
          </a:blip>
          <a:srcRect/>
          <a:stretch>
            <a:fillRect/>
          </a:stretch>
        </p:blipFill>
        <p:spPr bwMode="auto">
          <a:xfrm>
            <a:off x="6032784" y="5435097"/>
            <a:ext cx="2065036" cy="144531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תמונה 5" descr="תוצאת תמונה עבור תיק 1000 ותיק 2000"/>
          <p:cNvPicPr/>
          <p:nvPr/>
        </p:nvPicPr>
        <p:blipFill>
          <a:blip r:embed="rId4">
            <a:extLst>
              <a:ext uri="{28A0092B-C50C-407E-A947-70E740481C1C}">
                <a14:useLocalDpi xmlns:a14="http://schemas.microsoft.com/office/drawing/2010/main" val="0"/>
              </a:ext>
            </a:extLst>
          </a:blip>
          <a:srcRect/>
          <a:stretch>
            <a:fillRect/>
          </a:stretch>
        </p:blipFill>
        <p:spPr bwMode="auto">
          <a:xfrm>
            <a:off x="1805090" y="180491"/>
            <a:ext cx="2769544" cy="12441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תמונה 6" descr="תוצאת תמונה עבור תיק 1000 2000"/>
          <p:cNvPicPr/>
          <p:nvPr/>
        </p:nvPicPr>
        <p:blipFill>
          <a:blip r:embed="rId5">
            <a:extLst>
              <a:ext uri="{28A0092B-C50C-407E-A947-70E740481C1C}">
                <a14:useLocalDpi xmlns:a14="http://schemas.microsoft.com/office/drawing/2010/main" val="0"/>
              </a:ext>
            </a:extLst>
          </a:blip>
          <a:srcRect/>
          <a:stretch>
            <a:fillRect/>
          </a:stretch>
        </p:blipFill>
        <p:spPr bwMode="auto">
          <a:xfrm>
            <a:off x="5637112" y="180511"/>
            <a:ext cx="2391272" cy="12418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תמונה 7" descr="תוצאת תמונה עבור יהודה בן חמו כתב אישום"/>
          <p:cNvPicPr/>
          <p:nvPr/>
        </p:nvPicPr>
        <p:blipFill rotWithShape="1">
          <a:blip r:embed="rId6">
            <a:extLst>
              <a:ext uri="{28A0092B-C50C-407E-A947-70E740481C1C}">
                <a14:useLocalDpi xmlns:a14="http://schemas.microsoft.com/office/drawing/2010/main" val="0"/>
              </a:ext>
            </a:extLst>
          </a:blip>
          <a:srcRect l="20681" t="20647"/>
          <a:stretch/>
        </p:blipFill>
        <p:spPr bwMode="auto">
          <a:xfrm>
            <a:off x="6228184" y="3546561"/>
            <a:ext cx="2037074" cy="15386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תמונה 8" descr="תוצאת תמונה עבור חב' טבע"/>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3859" y="5502128"/>
            <a:ext cx="2355839" cy="13112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תמונה 9" descr="תוצאת תמונה עבור בני שטיינמץ מעצר"/>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5531366"/>
            <a:ext cx="2664296" cy="12434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תמונה 11" descr="סטס מיסז'ניקוב בהארכת מעצרו (צילום: ירון ברנר)"/>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3695" y="1705980"/>
            <a:ext cx="2304256" cy="13991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תמונה 17" descr="×ª××¦××ª ×ª××× × ×¢×××¨ ××¢×§× ×××¦×× ××§××¨×"/>
          <p:cNvPicPr/>
          <p:nvPr/>
        </p:nvPicPr>
        <p:blipFill>
          <a:blip r:embed="rId10">
            <a:extLst>
              <a:ext uri="{28A0092B-C50C-407E-A947-70E740481C1C}">
                <a14:useLocalDpi xmlns:a14="http://schemas.microsoft.com/office/drawing/2010/main" val="0"/>
              </a:ext>
            </a:extLst>
          </a:blip>
          <a:srcRect/>
          <a:stretch>
            <a:fillRect/>
          </a:stretch>
        </p:blipFill>
        <p:spPr bwMode="auto">
          <a:xfrm>
            <a:off x="251520" y="1743886"/>
            <a:ext cx="2802420" cy="134183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תמונה 18" descr="×ª××¦××ª ×ª××× × ×¢×××¨ ×ª××§ ××¤× × ×××"/>
          <p:cNvPicPr/>
          <p:nvPr/>
        </p:nvPicPr>
        <p:blipFill>
          <a:blip r:embed="rId11">
            <a:extLst>
              <a:ext uri="{28A0092B-C50C-407E-A947-70E740481C1C}">
                <a14:useLocalDpi xmlns:a14="http://schemas.microsoft.com/office/drawing/2010/main" val="0"/>
              </a:ext>
            </a:extLst>
          </a:blip>
          <a:srcRect/>
          <a:stretch>
            <a:fillRect/>
          </a:stretch>
        </p:blipFill>
        <p:spPr bwMode="auto">
          <a:xfrm>
            <a:off x="179514" y="3456879"/>
            <a:ext cx="2769544" cy="16548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 name="תמונה 19" descr="×ª××¦××ª ×ª××× × ×¢×××¨ ××¤× × ×× ××ª× ××¨×××£"/>
          <p:cNvPicPr/>
          <p:nvPr/>
        </p:nvPicPr>
        <p:blipFill>
          <a:blip r:embed="rId12">
            <a:extLst>
              <a:ext uri="{28A0092B-C50C-407E-A947-70E740481C1C}">
                <a14:useLocalDpi xmlns:a14="http://schemas.microsoft.com/office/drawing/2010/main" val="0"/>
              </a:ext>
            </a:extLst>
          </a:blip>
          <a:srcRect/>
          <a:stretch>
            <a:fillRect/>
          </a:stretch>
        </p:blipFill>
        <p:spPr bwMode="auto">
          <a:xfrm>
            <a:off x="3347874" y="3483127"/>
            <a:ext cx="2499853" cy="160207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תמונה 14" descr="תוצאת תמונה עבור פאינה קירשנבאום חקירה"/>
          <p:cNvPicPr/>
          <p:nvPr/>
        </p:nvPicPr>
        <p:blipFill>
          <a:blip r:embed="rId13">
            <a:extLst>
              <a:ext uri="{28A0092B-C50C-407E-A947-70E740481C1C}">
                <a14:useLocalDpi xmlns:a14="http://schemas.microsoft.com/office/drawing/2010/main" val="0"/>
              </a:ext>
            </a:extLst>
          </a:blip>
          <a:srcRect/>
          <a:stretch>
            <a:fillRect/>
          </a:stretch>
        </p:blipFill>
        <p:spPr bwMode="auto">
          <a:xfrm>
            <a:off x="6444210" y="1705981"/>
            <a:ext cx="1822996" cy="13797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1895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5098" y="113940"/>
            <a:ext cx="3033008" cy="772468"/>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47" y="5661248"/>
            <a:ext cx="2494229" cy="789424"/>
          </a:xfrm>
          <a:prstGeom prst="rect">
            <a:avLst/>
          </a:prstGeom>
        </p:spPr>
      </p:pic>
      <p:sp>
        <p:nvSpPr>
          <p:cNvPr id="7" name="מלבן מעוגל 6"/>
          <p:cNvSpPr/>
          <p:nvPr/>
        </p:nvSpPr>
        <p:spPr>
          <a:xfrm>
            <a:off x="253237" y="1556792"/>
            <a:ext cx="8064896" cy="1756499"/>
          </a:xfrm>
          <a:prstGeom prst="roundRect">
            <a:avLst/>
          </a:prstGeom>
          <a:scene3d>
            <a:camera prst="orthographicFront"/>
            <a:lightRig rig="threePt" dir="t"/>
          </a:scene3d>
          <a:sp3d extrusionH="19050" contourW="19050">
            <a:bevelT w="260350" h="241300"/>
            <a:bevelB w="228600" h="247650"/>
          </a:sp3d>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just" rtl="0" fontAlgn="auto">
              <a:spcBef>
                <a:spcPts val="0"/>
              </a:spcBef>
              <a:spcAft>
                <a:spcPts val="0"/>
              </a:spcAft>
            </a:pPr>
            <a:r>
              <a:rPr lang="en-US" sz="2000" u="none" dirty="0">
                <a:solidFill>
                  <a:prstClr val="black"/>
                </a:solidFill>
              </a:rPr>
              <a:t>Following Israel's signing of the UN Convention against c</a:t>
            </a:r>
            <a:r>
              <a:rPr lang="en-US" sz="2000" u="none" dirty="0" smtClean="0">
                <a:solidFill>
                  <a:prstClr val="black"/>
                </a:solidFill>
              </a:rPr>
              <a:t>orruption </a:t>
            </a:r>
            <a:r>
              <a:rPr lang="en-US" sz="2000" u="none" dirty="0">
                <a:solidFill>
                  <a:prstClr val="black"/>
                </a:solidFill>
              </a:rPr>
              <a:t>and in accordance with the OECD Convention on the War on Bribery of Foreign Public Employees in International Transactions, in July 2008, section 291A of the Penal Code, which prohibits bribery of foreign public employees, was added.</a:t>
            </a:r>
            <a:endParaRPr lang="he-IL" sz="2000" u="none" dirty="0">
              <a:solidFill>
                <a:prstClr val="black"/>
              </a:solidFill>
            </a:endParaRPr>
          </a:p>
        </p:txBody>
      </p:sp>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38" y="3715398"/>
            <a:ext cx="1984767" cy="1945850"/>
          </a:xfrm>
          <a:prstGeom prst="ellipse">
            <a:avLst/>
          </a:prstGeom>
          <a:ln>
            <a:noFill/>
          </a:ln>
          <a:effectLst>
            <a:softEdge rad="112500"/>
          </a:effectLst>
        </p:spPr>
      </p:pic>
      <p:pic>
        <p:nvPicPr>
          <p:cNvPr id="9" name="תמונה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7767" y="3804576"/>
            <a:ext cx="2707884" cy="1927657"/>
          </a:xfrm>
          <a:prstGeom prst="ellipse">
            <a:avLst/>
          </a:prstGeom>
          <a:ln>
            <a:noFill/>
          </a:ln>
          <a:effectLst>
            <a:softEdge rad="112500"/>
          </a:effectLst>
        </p:spPr>
      </p:pic>
      <p:pic>
        <p:nvPicPr>
          <p:cNvPr id="10" name="תמונה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3195" y="3521720"/>
            <a:ext cx="3089516" cy="3089516"/>
          </a:xfrm>
          <a:prstGeom prst="rect">
            <a:avLst/>
          </a:prstGeom>
          <a:ln>
            <a:noFill/>
          </a:ln>
          <a:effectLst>
            <a:softEdge rad="112500"/>
          </a:effectLst>
        </p:spPr>
      </p:pic>
      <p:pic>
        <p:nvPicPr>
          <p:cNvPr id="12" name="תמונה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spTree>
    <p:extLst>
      <p:ext uri="{BB962C8B-B14F-4D97-AF65-F5344CB8AC3E}">
        <p14:creationId xmlns:p14="http://schemas.microsoft.com/office/powerpoint/2010/main" val="2571680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תמונה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19" y="4722361"/>
            <a:ext cx="3129417" cy="1989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62" y="5102035"/>
            <a:ext cx="2608873" cy="1670166"/>
          </a:xfrm>
          <a:prstGeom prst="ellipse">
            <a:avLst/>
          </a:prstGeom>
          <a:ln>
            <a:noFill/>
          </a:ln>
          <a:effectLst>
            <a:softEdge rad="112500"/>
          </a:effectLst>
        </p:spPr>
      </p:pic>
      <p:pic>
        <p:nvPicPr>
          <p:cNvPr id="6" name="תמונה 5"/>
          <p:cNvPicPr>
            <a:picLocks noChangeAspect="1"/>
          </p:cNvPicPr>
          <p:nvPr/>
        </p:nvPicPr>
        <p:blipFill rotWithShape="1">
          <a:blip r:embed="rId4">
            <a:extLst>
              <a:ext uri="{28A0092B-C50C-407E-A947-70E740481C1C}">
                <a14:useLocalDpi xmlns:a14="http://schemas.microsoft.com/office/drawing/2010/main" val="0"/>
              </a:ext>
            </a:extLst>
          </a:blip>
          <a:srcRect l="24509" t="4962" r="25206" b="40046"/>
          <a:stretch/>
        </p:blipFill>
        <p:spPr>
          <a:xfrm>
            <a:off x="611560" y="692696"/>
            <a:ext cx="5217612" cy="40324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תמונה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5127" y="1960810"/>
            <a:ext cx="2370253" cy="1357161"/>
          </a:xfrm>
          <a:prstGeom prst="rect">
            <a:avLst/>
          </a:prstGeom>
          <a:ln>
            <a:noFill/>
          </a:ln>
          <a:effectLst>
            <a:softEdge rad="112500"/>
          </a:effectLst>
        </p:spPr>
      </p:pic>
      <p:pic>
        <p:nvPicPr>
          <p:cNvPr id="16" name="Picture 2" descr="F:\דגל לסוטו.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821" y="1124744"/>
            <a:ext cx="1568863" cy="908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תמונה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5098" y="113940"/>
            <a:ext cx="3033008" cy="772468"/>
          </a:xfrm>
          <a:prstGeom prst="rect">
            <a:avLst/>
          </a:prstGeom>
        </p:spPr>
      </p:pic>
      <p:pic>
        <p:nvPicPr>
          <p:cNvPr id="11" name="תמונה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603" y="83219"/>
            <a:ext cx="496215" cy="821851"/>
          </a:xfrm>
          <a:prstGeom prst="rect">
            <a:avLst/>
          </a:prstGeom>
        </p:spPr>
      </p:pic>
      <p:pic>
        <p:nvPicPr>
          <p:cNvPr id="2" name="Picture 1"/>
          <p:cNvPicPr>
            <a:picLocks noChangeAspect="1"/>
          </p:cNvPicPr>
          <p:nvPr/>
        </p:nvPicPr>
        <p:blipFill>
          <a:blip r:embed="rId9"/>
          <a:stretch>
            <a:fillRect/>
          </a:stretch>
        </p:blipFill>
        <p:spPr>
          <a:xfrm>
            <a:off x="3916888" y="4003737"/>
            <a:ext cx="4663008" cy="2854263"/>
          </a:xfrm>
          <a:prstGeom prst="rect">
            <a:avLst/>
          </a:prstGeom>
        </p:spPr>
      </p:pic>
      <p:sp>
        <p:nvSpPr>
          <p:cNvPr id="3" name="TextBox 2"/>
          <p:cNvSpPr txBox="1"/>
          <p:nvPr/>
        </p:nvSpPr>
        <p:spPr>
          <a:xfrm rot="185856">
            <a:off x="1129681" y="1970038"/>
            <a:ext cx="4651847" cy="646331"/>
          </a:xfrm>
          <a:prstGeom prst="rect">
            <a:avLst/>
          </a:prstGeom>
          <a:solidFill>
            <a:schemeClr val="bg1"/>
          </a:solidFill>
        </p:spPr>
        <p:txBody>
          <a:bodyPr wrap="square" rtlCol="1">
            <a:spAutoFit/>
          </a:bodyPr>
          <a:lstStyle/>
          <a:p>
            <a:pPr algn="l" rtl="0"/>
            <a:r>
              <a:rPr lang="en-US" u="none" dirty="0" smtClean="0">
                <a:solidFill>
                  <a:srgbClr val="002060"/>
                </a:solidFill>
                <a:effectLst>
                  <a:outerShdw blurRad="38100" dist="38100" dir="2700000" algn="tl">
                    <a:srgbClr val="000000">
                      <a:alpha val="43137"/>
                    </a:srgbClr>
                  </a:outerShdw>
                </a:effectLst>
              </a:rPr>
              <a:t>Legal Precedent: An Israeli Company is Indicted for Overseas Bribery</a:t>
            </a:r>
            <a:endParaRPr lang="he-IL" u="none"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379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2000" fill="hold"/>
                                        <p:tgtEl>
                                          <p:spTgt spid="6"/>
                                        </p:tgtEl>
                                        <p:attrNameLst>
                                          <p:attrName>ppt_w</p:attrName>
                                        </p:attrNameLst>
                                      </p:cBhvr>
                                      <p:tavLst>
                                        <p:tav tm="0">
                                          <p:val>
                                            <p:fltVal val="0"/>
                                          </p:val>
                                        </p:tav>
                                        <p:tav tm="100000">
                                          <p:val>
                                            <p:strVal val="#ppt_w"/>
                                          </p:val>
                                        </p:tav>
                                      </p:tavLst>
                                    </p:anim>
                                    <p:anim calcmode="lin" valueType="num">
                                      <p:cBhvr>
                                        <p:cTn id="25" dur="2000" fill="hold"/>
                                        <p:tgtEl>
                                          <p:spTgt spid="6"/>
                                        </p:tgtEl>
                                        <p:attrNameLst>
                                          <p:attrName>ppt_h</p:attrName>
                                        </p:attrNameLst>
                                      </p:cBhvr>
                                      <p:tavLst>
                                        <p:tav tm="0">
                                          <p:val>
                                            <p:fltVal val="0"/>
                                          </p:val>
                                        </p:tav>
                                        <p:tav tm="100000">
                                          <p:val>
                                            <p:strVal val="#ppt_h"/>
                                          </p:val>
                                        </p:tav>
                                      </p:tavLst>
                                    </p:anim>
                                    <p:anim calcmode="lin" valueType="num">
                                      <p:cBhvr>
                                        <p:cTn id="26" dur="2000" fill="hold"/>
                                        <p:tgtEl>
                                          <p:spTgt spid="6"/>
                                        </p:tgtEl>
                                        <p:attrNameLst>
                                          <p:attrName>style.rotation</p:attrName>
                                        </p:attrNameLst>
                                      </p:cBhvr>
                                      <p:tavLst>
                                        <p:tav tm="0">
                                          <p:val>
                                            <p:fltVal val="90"/>
                                          </p:val>
                                        </p:tav>
                                        <p:tav tm="100000">
                                          <p:val>
                                            <p:fltVal val="0"/>
                                          </p:val>
                                        </p:tav>
                                      </p:tavLst>
                                    </p:anim>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7_עיצוב מותאם אישית">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76602</TotalTime>
  <Words>779</Words>
  <Application>Microsoft Office PowerPoint</Application>
  <PresentationFormat>On-screen Show (4:3)</PresentationFormat>
  <Paragraphs>190</Paragraphs>
  <Slides>26</Slides>
  <Notes>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26</vt:i4>
      </vt:variant>
    </vt:vector>
  </HeadingPairs>
  <TitlesOfParts>
    <vt:vector size="37" baseType="lpstr">
      <vt:lpstr>Arial</vt:lpstr>
      <vt:lpstr>Calibri</vt:lpstr>
      <vt:lpstr>Calibri Light</vt:lpstr>
      <vt:lpstr>David</vt:lpstr>
      <vt:lpstr>Times New Roman</vt:lpstr>
      <vt:lpstr>Wingdings</vt:lpstr>
      <vt:lpstr>ערכת נושא Office</vt:lpstr>
      <vt:lpstr>1_ערכת נושא Office</vt:lpstr>
      <vt:lpstr>2_ערכת נושא Office</vt:lpstr>
      <vt:lpstr>4_ערכת נושא Office</vt:lpstr>
      <vt:lpstr>17_עיצוב מותאם אישית</vt:lpstr>
      <vt:lpstr>PowerPoint Presentation</vt:lpstr>
      <vt:lpstr>PowerPoint Presentation</vt:lpstr>
      <vt:lpstr>National Corruption Investigation 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Corruption Investigation Unit Structure</vt:lpstr>
      <vt:lpstr>PowerPoint Presentation</vt:lpstr>
      <vt:lpstr>PowerPoint Presentation</vt:lpstr>
      <vt:lpstr>PowerPoint Presentation</vt:lpstr>
      <vt:lpstr>PowerPoint Presentation</vt:lpstr>
      <vt:lpstr>PowerPoint Presentation</vt:lpstr>
      <vt:lpstr>PowerPoint Presentation</vt:lpstr>
      <vt:lpstr>Decisive / Effective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Police Israel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u025245127</dc:creator>
  <cp:lastModifiedBy>u45414</cp:lastModifiedBy>
  <cp:revision>4305</cp:revision>
  <cp:lastPrinted>2016-08-04T12:18:49Z</cp:lastPrinted>
  <dcterms:created xsi:type="dcterms:W3CDTF">2007-12-12T09:35:21Z</dcterms:created>
  <dcterms:modified xsi:type="dcterms:W3CDTF">2020-03-10T11:35:02Z</dcterms:modified>
</cp:coreProperties>
</file>