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2" r:id="rId1"/>
    <p:sldMasterId id="2147483674" r:id="rId2"/>
    <p:sldMasterId id="2147483686" r:id="rId3"/>
    <p:sldMasterId id="2147483698" r:id="rId4"/>
    <p:sldMasterId id="2147483710" r:id="rId5"/>
    <p:sldMasterId id="2147483722" r:id="rId6"/>
    <p:sldMasterId id="2147483726" r:id="rId7"/>
  </p:sldMasterIdLst>
  <p:notesMasterIdLst>
    <p:notesMasterId r:id="rId34"/>
  </p:notesMasterIdLst>
  <p:handoutMasterIdLst>
    <p:handoutMasterId r:id="rId35"/>
  </p:handoutMasterIdLst>
  <p:sldIdLst>
    <p:sldId id="2039" r:id="rId8"/>
    <p:sldId id="1984" r:id="rId9"/>
    <p:sldId id="2025" r:id="rId10"/>
    <p:sldId id="2026" r:id="rId11"/>
    <p:sldId id="2019" r:id="rId12"/>
    <p:sldId id="2023" r:id="rId13"/>
    <p:sldId id="2006" r:id="rId14"/>
    <p:sldId id="2030" r:id="rId15"/>
    <p:sldId id="2031" r:id="rId16"/>
    <p:sldId id="2032" r:id="rId17"/>
    <p:sldId id="2012" r:id="rId18"/>
    <p:sldId id="2035" r:id="rId19"/>
    <p:sldId id="2033" r:id="rId20"/>
    <p:sldId id="2034" r:id="rId21"/>
    <p:sldId id="2014" r:id="rId22"/>
    <p:sldId id="2002" r:id="rId23"/>
    <p:sldId id="2015" r:id="rId24"/>
    <p:sldId id="2017" r:id="rId25"/>
    <p:sldId id="2036" r:id="rId26"/>
    <p:sldId id="2011" r:id="rId27"/>
    <p:sldId id="2038" r:id="rId28"/>
    <p:sldId id="2037" r:id="rId29"/>
    <p:sldId id="1845" r:id="rId30"/>
    <p:sldId id="1844" r:id="rId31"/>
    <p:sldId id="2003" r:id="rId32"/>
    <p:sldId id="1853" r:id="rId33"/>
  </p:sldIdLst>
  <p:sldSz cx="9144000" cy="6858000" type="screen4x3"/>
  <p:notesSz cx="6797675" cy="9872663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b="1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b="1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b="1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b="1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97">
          <p15:clr>
            <a:srgbClr val="A4A3A4"/>
          </p15:clr>
        </p15:guide>
        <p15:guide id="2" pos="2098">
          <p15:clr>
            <a:srgbClr val="A4A3A4"/>
          </p15:clr>
        </p15:guide>
        <p15:guide id="3" orient="horz" pos="3110">
          <p15:clr>
            <a:srgbClr val="A4A3A4"/>
          </p15:clr>
        </p15:guide>
        <p15:guide id="4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BA2"/>
    <a:srgbClr val="0033CC"/>
    <a:srgbClr val="FF0000"/>
    <a:srgbClr val="B48A5C"/>
    <a:srgbClr val="DF5D4F"/>
    <a:srgbClr val="FF9900"/>
    <a:srgbClr val="FFCC66"/>
    <a:srgbClr val="88D872"/>
    <a:srgbClr val="F5F7A7"/>
    <a:srgbClr val="E4E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סגנון ביניים 3 - הדגשה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סגנון ביניים 2 - הדגשה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74" autoAdjust="0"/>
    <p:restoredTop sz="94582" autoAdjust="0"/>
  </p:normalViewPr>
  <p:slideViewPr>
    <p:cSldViewPr>
      <p:cViewPr varScale="1">
        <p:scale>
          <a:sx n="83" d="100"/>
          <a:sy n="83" d="100"/>
        </p:scale>
        <p:origin x="17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4020" y="-90"/>
      </p:cViewPr>
      <p:guideLst>
        <p:guide orient="horz" pos="3097"/>
        <p:guide pos="2098"/>
        <p:guide orient="horz" pos="311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542966-FEAC-4604-8AAF-63012FBA1872}" type="doc">
      <dgm:prSet loTypeId="urn:microsoft.com/office/officeart/2005/8/layout/radial5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94112F6A-E6DA-489F-9EE0-0EFA65E56BBB}">
      <dgm:prSet phldrT="[טקסט]" custT="1"/>
      <dgm:spPr>
        <a:solidFill>
          <a:schemeClr val="accent1">
            <a:lumMod val="60000"/>
            <a:lumOff val="40000"/>
          </a:schemeClr>
        </a:solidFill>
      </dgm:spPr>
      <dgm:t>
        <a:bodyPr anchor="b"/>
        <a:lstStyle/>
        <a:p>
          <a:pPr rtl="1"/>
          <a:r>
            <a:rPr lang="he-IL" sz="1200" b="1" dirty="0" smtClean="0">
              <a:solidFill>
                <a:schemeClr val="tx1"/>
              </a:solidFill>
            </a:rPr>
            <a:t>יאח"ה</a:t>
          </a:r>
          <a:endParaRPr lang="he-IL" sz="1200" b="1" dirty="0">
            <a:solidFill>
              <a:schemeClr val="tx1"/>
            </a:solidFill>
          </a:endParaRPr>
        </a:p>
      </dgm:t>
    </dgm:pt>
    <dgm:pt modelId="{E8D52535-A776-42E4-9191-3D2F60015FE7}" type="parTrans" cxnId="{D981E0B7-DF69-4D2C-954F-DE3D39616ACC}">
      <dgm:prSet/>
      <dgm:spPr/>
      <dgm:t>
        <a:bodyPr/>
        <a:lstStyle/>
        <a:p>
          <a:pPr rtl="1"/>
          <a:endParaRPr lang="he-IL"/>
        </a:p>
      </dgm:t>
    </dgm:pt>
    <dgm:pt modelId="{1370441C-43F9-43FC-AC97-7E2285711D45}" type="sibTrans" cxnId="{D981E0B7-DF69-4D2C-954F-DE3D39616ACC}">
      <dgm:prSet/>
      <dgm:spPr/>
      <dgm:t>
        <a:bodyPr/>
        <a:lstStyle/>
        <a:p>
          <a:pPr rtl="1"/>
          <a:endParaRPr lang="he-IL"/>
        </a:p>
      </dgm:t>
    </dgm:pt>
    <dgm:pt modelId="{D92F4396-15D9-46CA-90F7-0E73F0E88685}">
      <dgm:prSet phldrT="[טקסט]"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1"/>
          <a:r>
            <a:rPr lang="he-IL" sz="1200" b="1" dirty="0" smtClean="0">
              <a:solidFill>
                <a:schemeClr val="tx1"/>
              </a:solidFill>
            </a:rPr>
            <a:t>שחיתות בשלטון המרכזי</a:t>
          </a:r>
          <a:endParaRPr lang="he-IL" sz="1200" b="1" dirty="0">
            <a:solidFill>
              <a:schemeClr val="tx1"/>
            </a:solidFill>
          </a:endParaRPr>
        </a:p>
      </dgm:t>
    </dgm:pt>
    <dgm:pt modelId="{EE8F0D32-580F-4AC1-B38D-CE2BA1C19C6F}" type="parTrans" cxnId="{AC64B1FE-3FF9-441C-9570-1ACC0DFDE2B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72A1E20D-1BA0-4812-AE71-1FAD645DC76A}" type="sibTrans" cxnId="{AC64B1FE-3FF9-441C-9570-1ACC0DFDE2B5}">
      <dgm:prSet/>
      <dgm:spPr/>
      <dgm:t>
        <a:bodyPr/>
        <a:lstStyle/>
        <a:p>
          <a:pPr rtl="1"/>
          <a:endParaRPr lang="he-IL"/>
        </a:p>
      </dgm:t>
    </dgm:pt>
    <dgm:pt modelId="{95BCD375-711B-479B-BB11-D9D3746761AF}">
      <dgm:prSet phldrT="[טקסט]"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1"/>
          <a:r>
            <a:rPr lang="he-IL" sz="1200" b="1" dirty="0" smtClean="0">
              <a:solidFill>
                <a:schemeClr val="tx1"/>
              </a:solidFill>
            </a:rPr>
            <a:t>שחיתות שלטון המקומי</a:t>
          </a:r>
          <a:endParaRPr lang="he-IL" sz="1200" b="1" dirty="0">
            <a:solidFill>
              <a:schemeClr val="tx1"/>
            </a:solidFill>
          </a:endParaRPr>
        </a:p>
      </dgm:t>
    </dgm:pt>
    <dgm:pt modelId="{E6887D44-C9F7-4A5C-AAA7-EB0A28BB6AD8}" type="parTrans" cxnId="{5BBC7278-1C13-4D0B-9E01-EDD4D434CE6B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B76F2A93-BF8F-46CE-9F93-87195447AB44}" type="sibTrans" cxnId="{5BBC7278-1C13-4D0B-9E01-EDD4D434CE6B}">
      <dgm:prSet/>
      <dgm:spPr/>
      <dgm:t>
        <a:bodyPr/>
        <a:lstStyle/>
        <a:p>
          <a:pPr rtl="1"/>
          <a:endParaRPr lang="he-IL"/>
        </a:p>
      </dgm:t>
    </dgm:pt>
    <dgm:pt modelId="{D3932357-768C-4687-A093-CD0471A37916}">
      <dgm:prSet phldrT="[טקסט]"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1"/>
          <a:r>
            <a:rPr lang="he-IL" sz="1200" b="1" dirty="0" smtClean="0">
              <a:solidFill>
                <a:schemeClr val="tx1"/>
              </a:solidFill>
            </a:rPr>
            <a:t>תיקי חקירה רגישים</a:t>
          </a:r>
          <a:endParaRPr lang="he-IL" sz="1200" b="1" dirty="0">
            <a:solidFill>
              <a:schemeClr val="tx1"/>
            </a:solidFill>
          </a:endParaRPr>
        </a:p>
      </dgm:t>
    </dgm:pt>
    <dgm:pt modelId="{989CCA2E-500F-4A87-9152-05C76C676AA4}" type="parTrans" cxnId="{1A08C3B0-DEC6-4E04-A345-752FC37AED7A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C3F34BD4-70ED-4397-B05C-D1607985ACDE}" type="sibTrans" cxnId="{1A08C3B0-DEC6-4E04-A345-752FC37AED7A}">
      <dgm:prSet/>
      <dgm:spPr/>
      <dgm:t>
        <a:bodyPr/>
        <a:lstStyle/>
        <a:p>
          <a:pPr rtl="1"/>
          <a:endParaRPr lang="he-IL"/>
        </a:p>
      </dgm:t>
    </dgm:pt>
    <dgm:pt modelId="{3B1D67DE-D6A1-4B81-9E2D-FFEC90486C08}">
      <dgm:prSet phldrT="[טקסט]"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1"/>
          <a:r>
            <a:rPr lang="he-IL" sz="1200" b="1" dirty="0" smtClean="0">
              <a:solidFill>
                <a:schemeClr val="tx1"/>
              </a:solidFill>
            </a:rPr>
            <a:t>אישי ציבור</a:t>
          </a:r>
          <a:endParaRPr lang="he-IL" sz="1200" b="1" dirty="0">
            <a:solidFill>
              <a:schemeClr val="tx1"/>
            </a:solidFill>
          </a:endParaRPr>
        </a:p>
      </dgm:t>
    </dgm:pt>
    <dgm:pt modelId="{E8CC75C0-1095-4CB9-B560-222E58197F59}" type="parTrans" cxnId="{ADD3AC31-EA68-468A-912E-337C2132D9CB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4F73A11B-4567-49FF-895C-AD7554CAC67B}" type="sibTrans" cxnId="{ADD3AC31-EA68-468A-912E-337C2132D9CB}">
      <dgm:prSet/>
      <dgm:spPr/>
      <dgm:t>
        <a:bodyPr/>
        <a:lstStyle/>
        <a:p>
          <a:pPr rtl="1"/>
          <a:endParaRPr lang="he-IL"/>
        </a:p>
      </dgm:t>
    </dgm:pt>
    <dgm:pt modelId="{D132A4E2-7B60-47B1-B331-2DDCEAA1DD8D}">
      <dgm:prSet phldrT="[טקסט]" custT="1"/>
      <dgm:spPr/>
      <dgm:t>
        <a:bodyPr/>
        <a:lstStyle/>
        <a:p>
          <a:pPr rtl="1"/>
          <a:endParaRPr lang="he-IL" sz="1200" dirty="0">
            <a:solidFill>
              <a:schemeClr val="tx1"/>
            </a:solidFill>
          </a:endParaRPr>
        </a:p>
      </dgm:t>
    </dgm:pt>
    <dgm:pt modelId="{7A1D3483-D112-4CE9-89FD-4D7C6275F634}" type="parTrans" cxnId="{3AB19762-5DAC-4198-98E6-1A7D423A4528}">
      <dgm:prSet/>
      <dgm:spPr/>
      <dgm:t>
        <a:bodyPr/>
        <a:lstStyle/>
        <a:p>
          <a:pPr rtl="1"/>
          <a:endParaRPr lang="he-IL"/>
        </a:p>
      </dgm:t>
    </dgm:pt>
    <dgm:pt modelId="{F246A4CD-3DDC-407F-9B53-7C3A8AD8D630}" type="sibTrans" cxnId="{3AB19762-5DAC-4198-98E6-1A7D423A4528}">
      <dgm:prSet/>
      <dgm:spPr/>
      <dgm:t>
        <a:bodyPr/>
        <a:lstStyle/>
        <a:p>
          <a:pPr rtl="1"/>
          <a:endParaRPr lang="he-IL"/>
        </a:p>
      </dgm:t>
    </dgm:pt>
    <dgm:pt modelId="{D1CB638C-2F75-4A82-8A1B-E1D1D0D7C270}">
      <dgm:prSet phldrT="[טקסט]"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1"/>
          <a:r>
            <a:rPr lang="he-IL" sz="1200" b="1" dirty="0" smtClean="0">
              <a:solidFill>
                <a:schemeClr val="tx1"/>
              </a:solidFill>
            </a:rPr>
            <a:t>הלבנת הון</a:t>
          </a:r>
          <a:endParaRPr lang="he-IL" sz="1200" b="1" dirty="0">
            <a:solidFill>
              <a:schemeClr val="tx1"/>
            </a:solidFill>
          </a:endParaRPr>
        </a:p>
      </dgm:t>
    </dgm:pt>
    <dgm:pt modelId="{2F5FC8E9-A646-44D1-9E9F-17ABA09DDF2B}" type="parTrans" cxnId="{A636BF03-59F3-4E99-A3EF-DDB5F53124E2}">
      <dgm:prSet/>
      <dgm:spPr/>
      <dgm:t>
        <a:bodyPr/>
        <a:lstStyle/>
        <a:p>
          <a:pPr rtl="1"/>
          <a:endParaRPr lang="he-IL"/>
        </a:p>
      </dgm:t>
    </dgm:pt>
    <dgm:pt modelId="{6D45043A-C962-4609-9A1F-8F8B852B904A}" type="sibTrans" cxnId="{A636BF03-59F3-4E99-A3EF-DDB5F53124E2}">
      <dgm:prSet/>
      <dgm:spPr/>
      <dgm:t>
        <a:bodyPr/>
        <a:lstStyle/>
        <a:p>
          <a:pPr rtl="1"/>
          <a:endParaRPr lang="he-IL"/>
        </a:p>
      </dgm:t>
    </dgm:pt>
    <dgm:pt modelId="{28A50111-FD44-4274-8412-19BFA6AEA9CF}">
      <dgm:prSet phldrT="[טקסט]"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1"/>
          <a:r>
            <a:rPr lang="he-IL" sz="1200" b="1" dirty="0" smtClean="0">
              <a:solidFill>
                <a:schemeClr val="tx1"/>
              </a:solidFill>
            </a:rPr>
            <a:t>שוחד עובד ציבור זר</a:t>
          </a:r>
          <a:endParaRPr lang="he-IL" sz="1200" b="1" dirty="0">
            <a:solidFill>
              <a:schemeClr val="tx1"/>
            </a:solidFill>
          </a:endParaRPr>
        </a:p>
      </dgm:t>
    </dgm:pt>
    <dgm:pt modelId="{8A22C92C-C4C7-419E-BBA2-64B627097265}" type="parTrans" cxnId="{65B3F889-C68F-49B5-AD01-0BBD7C71767E}">
      <dgm:prSet/>
      <dgm:spPr/>
      <dgm:t>
        <a:bodyPr/>
        <a:lstStyle/>
        <a:p>
          <a:pPr rtl="1"/>
          <a:endParaRPr lang="he-IL"/>
        </a:p>
      </dgm:t>
    </dgm:pt>
    <dgm:pt modelId="{16381535-42D7-4834-A649-F65C9E7D4038}" type="sibTrans" cxnId="{65B3F889-C68F-49B5-AD01-0BBD7C71767E}">
      <dgm:prSet/>
      <dgm:spPr/>
      <dgm:t>
        <a:bodyPr/>
        <a:lstStyle/>
        <a:p>
          <a:pPr rtl="1"/>
          <a:endParaRPr lang="he-IL"/>
        </a:p>
      </dgm:t>
    </dgm:pt>
    <dgm:pt modelId="{70EBC3BD-8AD7-4541-90AA-515CAA365094}" type="pres">
      <dgm:prSet presAssocID="{42542966-FEAC-4604-8AAF-63012FBA187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8F5FC09-0C3C-46A2-AFA3-E4CC3B902994}" type="pres">
      <dgm:prSet presAssocID="{94112F6A-E6DA-489F-9EE0-0EFA65E56BBB}" presName="centerShape" presStyleLbl="node0" presStyleIdx="0" presStyleCnt="1"/>
      <dgm:spPr/>
      <dgm:t>
        <a:bodyPr/>
        <a:lstStyle/>
        <a:p>
          <a:pPr rtl="1"/>
          <a:endParaRPr lang="he-IL"/>
        </a:p>
      </dgm:t>
    </dgm:pt>
    <dgm:pt modelId="{B4330242-919D-49BB-9541-5F694CDC2F8D}" type="pres">
      <dgm:prSet presAssocID="{EE8F0D32-580F-4AC1-B38D-CE2BA1C19C6F}" presName="parTrans" presStyleLbl="sibTrans2D1" presStyleIdx="0" presStyleCnt="6"/>
      <dgm:spPr/>
      <dgm:t>
        <a:bodyPr/>
        <a:lstStyle/>
        <a:p>
          <a:pPr rtl="1"/>
          <a:endParaRPr lang="he-IL"/>
        </a:p>
      </dgm:t>
    </dgm:pt>
    <dgm:pt modelId="{4A2D6D14-2388-4615-A54A-A80F4F9F2221}" type="pres">
      <dgm:prSet presAssocID="{EE8F0D32-580F-4AC1-B38D-CE2BA1C19C6F}" presName="connectorText" presStyleLbl="sibTrans2D1" presStyleIdx="0" presStyleCnt="6"/>
      <dgm:spPr/>
      <dgm:t>
        <a:bodyPr/>
        <a:lstStyle/>
        <a:p>
          <a:pPr rtl="1"/>
          <a:endParaRPr lang="he-IL"/>
        </a:p>
      </dgm:t>
    </dgm:pt>
    <dgm:pt modelId="{99FCCC4D-0958-43C3-AED0-47910A95C0B2}" type="pres">
      <dgm:prSet presAssocID="{D92F4396-15D9-46CA-90F7-0E73F0E8868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08F172A-42BB-4D30-90DD-C0FB336CC4E9}" type="pres">
      <dgm:prSet presAssocID="{E6887D44-C9F7-4A5C-AAA7-EB0A28BB6AD8}" presName="parTrans" presStyleLbl="sibTrans2D1" presStyleIdx="1" presStyleCnt="6"/>
      <dgm:spPr/>
      <dgm:t>
        <a:bodyPr/>
        <a:lstStyle/>
        <a:p>
          <a:pPr rtl="1"/>
          <a:endParaRPr lang="he-IL"/>
        </a:p>
      </dgm:t>
    </dgm:pt>
    <dgm:pt modelId="{12009784-3D4D-4E87-961C-2B8487EE686E}" type="pres">
      <dgm:prSet presAssocID="{E6887D44-C9F7-4A5C-AAA7-EB0A28BB6AD8}" presName="connectorText" presStyleLbl="sibTrans2D1" presStyleIdx="1" presStyleCnt="6"/>
      <dgm:spPr/>
      <dgm:t>
        <a:bodyPr/>
        <a:lstStyle/>
        <a:p>
          <a:pPr rtl="1"/>
          <a:endParaRPr lang="he-IL"/>
        </a:p>
      </dgm:t>
    </dgm:pt>
    <dgm:pt modelId="{0A27ED87-7363-499D-ACB9-43D38E2F4FBE}" type="pres">
      <dgm:prSet presAssocID="{95BCD375-711B-479B-BB11-D9D3746761A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A2A8BB6-BB56-45B3-ACA3-2C0E9EA34D90}" type="pres">
      <dgm:prSet presAssocID="{989CCA2E-500F-4A87-9152-05C76C676AA4}" presName="parTrans" presStyleLbl="sibTrans2D1" presStyleIdx="2" presStyleCnt="6"/>
      <dgm:spPr/>
      <dgm:t>
        <a:bodyPr/>
        <a:lstStyle/>
        <a:p>
          <a:pPr rtl="1"/>
          <a:endParaRPr lang="he-IL"/>
        </a:p>
      </dgm:t>
    </dgm:pt>
    <dgm:pt modelId="{6FE4D3E9-FC63-4F37-8338-AEFD311E6C7F}" type="pres">
      <dgm:prSet presAssocID="{989CCA2E-500F-4A87-9152-05C76C676AA4}" presName="connectorText" presStyleLbl="sibTrans2D1" presStyleIdx="2" presStyleCnt="6"/>
      <dgm:spPr/>
      <dgm:t>
        <a:bodyPr/>
        <a:lstStyle/>
        <a:p>
          <a:pPr rtl="1"/>
          <a:endParaRPr lang="he-IL"/>
        </a:p>
      </dgm:t>
    </dgm:pt>
    <dgm:pt modelId="{F587C464-A049-460F-97F8-F3BDE72A9F54}" type="pres">
      <dgm:prSet presAssocID="{D3932357-768C-4687-A093-CD0471A3791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D3F76AC-A10B-4695-80CD-07FAC97437E2}" type="pres">
      <dgm:prSet presAssocID="{E8CC75C0-1095-4CB9-B560-222E58197F59}" presName="parTrans" presStyleLbl="sibTrans2D1" presStyleIdx="3" presStyleCnt="6"/>
      <dgm:spPr/>
      <dgm:t>
        <a:bodyPr/>
        <a:lstStyle/>
        <a:p>
          <a:pPr rtl="1"/>
          <a:endParaRPr lang="he-IL"/>
        </a:p>
      </dgm:t>
    </dgm:pt>
    <dgm:pt modelId="{5F9D0DC1-468D-40F0-B9F2-3FDA3D792223}" type="pres">
      <dgm:prSet presAssocID="{E8CC75C0-1095-4CB9-B560-222E58197F59}" presName="connectorText" presStyleLbl="sibTrans2D1" presStyleIdx="3" presStyleCnt="6"/>
      <dgm:spPr/>
      <dgm:t>
        <a:bodyPr/>
        <a:lstStyle/>
        <a:p>
          <a:pPr rtl="1"/>
          <a:endParaRPr lang="he-IL"/>
        </a:p>
      </dgm:t>
    </dgm:pt>
    <dgm:pt modelId="{28E9FD7C-D6D6-45E4-84E0-77750A6A1044}" type="pres">
      <dgm:prSet presAssocID="{3B1D67DE-D6A1-4B81-9E2D-FFEC90486C0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AEBB1B2-2E69-4E51-84B9-C182B6E421B2}" type="pres">
      <dgm:prSet presAssocID="{2F5FC8E9-A646-44D1-9E9F-17ABA09DDF2B}" presName="parTrans" presStyleLbl="sibTrans2D1" presStyleIdx="4" presStyleCnt="6"/>
      <dgm:spPr/>
      <dgm:t>
        <a:bodyPr/>
        <a:lstStyle/>
        <a:p>
          <a:pPr rtl="1"/>
          <a:endParaRPr lang="he-IL"/>
        </a:p>
      </dgm:t>
    </dgm:pt>
    <dgm:pt modelId="{1C6EFBE8-E5F4-4A20-8877-DFAE90030279}" type="pres">
      <dgm:prSet presAssocID="{2F5FC8E9-A646-44D1-9E9F-17ABA09DDF2B}" presName="connectorText" presStyleLbl="sibTrans2D1" presStyleIdx="4" presStyleCnt="6"/>
      <dgm:spPr/>
      <dgm:t>
        <a:bodyPr/>
        <a:lstStyle/>
        <a:p>
          <a:pPr rtl="1"/>
          <a:endParaRPr lang="he-IL"/>
        </a:p>
      </dgm:t>
    </dgm:pt>
    <dgm:pt modelId="{E80A166C-E063-46F3-9D7D-7D8D0B0C0B8A}" type="pres">
      <dgm:prSet presAssocID="{D1CB638C-2F75-4A82-8A1B-E1D1D0D7C27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335DFD8-51B7-4475-A2BD-972B9CA0C636}" type="pres">
      <dgm:prSet presAssocID="{8A22C92C-C4C7-419E-BBA2-64B627097265}" presName="parTrans" presStyleLbl="sibTrans2D1" presStyleIdx="5" presStyleCnt="6"/>
      <dgm:spPr/>
      <dgm:t>
        <a:bodyPr/>
        <a:lstStyle/>
        <a:p>
          <a:pPr rtl="1"/>
          <a:endParaRPr lang="he-IL"/>
        </a:p>
      </dgm:t>
    </dgm:pt>
    <dgm:pt modelId="{B3675028-5318-4119-ADFD-4FA9AAEAB60A}" type="pres">
      <dgm:prSet presAssocID="{8A22C92C-C4C7-419E-BBA2-64B627097265}" presName="connectorText" presStyleLbl="sibTrans2D1" presStyleIdx="5" presStyleCnt="6"/>
      <dgm:spPr/>
      <dgm:t>
        <a:bodyPr/>
        <a:lstStyle/>
        <a:p>
          <a:pPr rtl="1"/>
          <a:endParaRPr lang="he-IL"/>
        </a:p>
      </dgm:t>
    </dgm:pt>
    <dgm:pt modelId="{ACA1419E-D4B3-41C4-87C7-6ACCFC9C3E13}" type="pres">
      <dgm:prSet presAssocID="{28A50111-FD44-4274-8412-19BFA6AEA9C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B268DF4F-12DD-4E0A-BEDC-30A1B2B77033}" type="presOf" srcId="{989CCA2E-500F-4A87-9152-05C76C676AA4}" destId="{6FE4D3E9-FC63-4F37-8338-AEFD311E6C7F}" srcOrd="1" destOrd="0" presId="urn:microsoft.com/office/officeart/2005/8/layout/radial5"/>
    <dgm:cxn modelId="{5BBC7278-1C13-4D0B-9E01-EDD4D434CE6B}" srcId="{94112F6A-E6DA-489F-9EE0-0EFA65E56BBB}" destId="{95BCD375-711B-479B-BB11-D9D3746761AF}" srcOrd="1" destOrd="0" parTransId="{E6887D44-C9F7-4A5C-AAA7-EB0A28BB6AD8}" sibTransId="{B76F2A93-BF8F-46CE-9F93-87195447AB44}"/>
    <dgm:cxn modelId="{21D72223-37B5-4838-A11E-221FEEB04DA4}" type="presOf" srcId="{EE8F0D32-580F-4AC1-B38D-CE2BA1C19C6F}" destId="{B4330242-919D-49BB-9541-5F694CDC2F8D}" srcOrd="0" destOrd="0" presId="urn:microsoft.com/office/officeart/2005/8/layout/radial5"/>
    <dgm:cxn modelId="{65B68DC7-8184-4744-B355-CC670033B302}" type="presOf" srcId="{95BCD375-711B-479B-BB11-D9D3746761AF}" destId="{0A27ED87-7363-499D-ACB9-43D38E2F4FBE}" srcOrd="0" destOrd="0" presId="urn:microsoft.com/office/officeart/2005/8/layout/radial5"/>
    <dgm:cxn modelId="{A12C9B8E-8317-4280-B1B7-05B533EC2948}" type="presOf" srcId="{28A50111-FD44-4274-8412-19BFA6AEA9CF}" destId="{ACA1419E-D4B3-41C4-87C7-6ACCFC9C3E13}" srcOrd="0" destOrd="0" presId="urn:microsoft.com/office/officeart/2005/8/layout/radial5"/>
    <dgm:cxn modelId="{A636BF03-59F3-4E99-A3EF-DDB5F53124E2}" srcId="{94112F6A-E6DA-489F-9EE0-0EFA65E56BBB}" destId="{D1CB638C-2F75-4A82-8A1B-E1D1D0D7C270}" srcOrd="4" destOrd="0" parTransId="{2F5FC8E9-A646-44D1-9E9F-17ABA09DDF2B}" sibTransId="{6D45043A-C962-4609-9A1F-8F8B852B904A}"/>
    <dgm:cxn modelId="{9EEF4171-F216-4774-AA19-33C38FFAF477}" type="presOf" srcId="{D1CB638C-2F75-4A82-8A1B-E1D1D0D7C270}" destId="{E80A166C-E063-46F3-9D7D-7D8D0B0C0B8A}" srcOrd="0" destOrd="0" presId="urn:microsoft.com/office/officeart/2005/8/layout/radial5"/>
    <dgm:cxn modelId="{D981E0B7-DF69-4D2C-954F-DE3D39616ACC}" srcId="{42542966-FEAC-4604-8AAF-63012FBA1872}" destId="{94112F6A-E6DA-489F-9EE0-0EFA65E56BBB}" srcOrd="0" destOrd="0" parTransId="{E8D52535-A776-42E4-9191-3D2F60015FE7}" sibTransId="{1370441C-43F9-43FC-AC97-7E2285711D45}"/>
    <dgm:cxn modelId="{BE0545F0-8B17-4969-9C98-26BAE13A95F1}" type="presOf" srcId="{42542966-FEAC-4604-8AAF-63012FBA1872}" destId="{70EBC3BD-8AD7-4541-90AA-515CAA365094}" srcOrd="0" destOrd="0" presId="urn:microsoft.com/office/officeart/2005/8/layout/radial5"/>
    <dgm:cxn modelId="{C58CD9B6-CEFF-495E-BB6F-6A32042D820F}" type="presOf" srcId="{3B1D67DE-D6A1-4B81-9E2D-FFEC90486C08}" destId="{28E9FD7C-D6D6-45E4-84E0-77750A6A1044}" srcOrd="0" destOrd="0" presId="urn:microsoft.com/office/officeart/2005/8/layout/radial5"/>
    <dgm:cxn modelId="{65B3F889-C68F-49B5-AD01-0BBD7C71767E}" srcId="{94112F6A-E6DA-489F-9EE0-0EFA65E56BBB}" destId="{28A50111-FD44-4274-8412-19BFA6AEA9CF}" srcOrd="5" destOrd="0" parTransId="{8A22C92C-C4C7-419E-BBA2-64B627097265}" sibTransId="{16381535-42D7-4834-A649-F65C9E7D4038}"/>
    <dgm:cxn modelId="{5AD0740E-A8C9-4391-888D-17683AF2D2A8}" type="presOf" srcId="{D92F4396-15D9-46CA-90F7-0E73F0E88685}" destId="{99FCCC4D-0958-43C3-AED0-47910A95C0B2}" srcOrd="0" destOrd="0" presId="urn:microsoft.com/office/officeart/2005/8/layout/radial5"/>
    <dgm:cxn modelId="{ADD3AC31-EA68-468A-912E-337C2132D9CB}" srcId="{94112F6A-E6DA-489F-9EE0-0EFA65E56BBB}" destId="{3B1D67DE-D6A1-4B81-9E2D-FFEC90486C08}" srcOrd="3" destOrd="0" parTransId="{E8CC75C0-1095-4CB9-B560-222E58197F59}" sibTransId="{4F73A11B-4567-49FF-895C-AD7554CAC67B}"/>
    <dgm:cxn modelId="{540EB209-CE8F-434A-A7E5-92CA64ABC6AC}" type="presOf" srcId="{E6887D44-C9F7-4A5C-AAA7-EB0A28BB6AD8}" destId="{12009784-3D4D-4E87-961C-2B8487EE686E}" srcOrd="1" destOrd="0" presId="urn:microsoft.com/office/officeart/2005/8/layout/radial5"/>
    <dgm:cxn modelId="{CAB3E6B8-EFBA-45A1-8034-D066C9C6427E}" type="presOf" srcId="{8A22C92C-C4C7-419E-BBA2-64B627097265}" destId="{3335DFD8-51B7-4475-A2BD-972B9CA0C636}" srcOrd="0" destOrd="0" presId="urn:microsoft.com/office/officeart/2005/8/layout/radial5"/>
    <dgm:cxn modelId="{5CE022C6-7A60-483C-91F6-06E0CE8AE3A9}" type="presOf" srcId="{94112F6A-E6DA-489F-9EE0-0EFA65E56BBB}" destId="{C8F5FC09-0C3C-46A2-AFA3-E4CC3B902994}" srcOrd="0" destOrd="0" presId="urn:microsoft.com/office/officeart/2005/8/layout/radial5"/>
    <dgm:cxn modelId="{B4BF3EBC-B189-4A9E-84F2-C7AECA0695C6}" type="presOf" srcId="{D3932357-768C-4687-A093-CD0471A37916}" destId="{F587C464-A049-460F-97F8-F3BDE72A9F54}" srcOrd="0" destOrd="0" presId="urn:microsoft.com/office/officeart/2005/8/layout/radial5"/>
    <dgm:cxn modelId="{312083AC-C760-48F7-BA9D-1F751FB69153}" type="presOf" srcId="{8A22C92C-C4C7-419E-BBA2-64B627097265}" destId="{B3675028-5318-4119-ADFD-4FA9AAEAB60A}" srcOrd="1" destOrd="0" presId="urn:microsoft.com/office/officeart/2005/8/layout/radial5"/>
    <dgm:cxn modelId="{19A0F931-D328-411D-A69F-6EC6625CC184}" type="presOf" srcId="{E8CC75C0-1095-4CB9-B560-222E58197F59}" destId="{5F9D0DC1-468D-40F0-B9F2-3FDA3D792223}" srcOrd="1" destOrd="0" presId="urn:microsoft.com/office/officeart/2005/8/layout/radial5"/>
    <dgm:cxn modelId="{E34295FB-FAA1-4D5B-A1BE-156DCA1F65E8}" type="presOf" srcId="{2F5FC8E9-A646-44D1-9E9F-17ABA09DDF2B}" destId="{0AEBB1B2-2E69-4E51-84B9-C182B6E421B2}" srcOrd="0" destOrd="0" presId="urn:microsoft.com/office/officeart/2005/8/layout/radial5"/>
    <dgm:cxn modelId="{575BD7EF-2109-4779-9CF4-A504D2A3BC9E}" type="presOf" srcId="{E6887D44-C9F7-4A5C-AAA7-EB0A28BB6AD8}" destId="{D08F172A-42BB-4D30-90DD-C0FB336CC4E9}" srcOrd="0" destOrd="0" presId="urn:microsoft.com/office/officeart/2005/8/layout/radial5"/>
    <dgm:cxn modelId="{866186D7-1559-4873-B398-D17F52A240DC}" type="presOf" srcId="{EE8F0D32-580F-4AC1-B38D-CE2BA1C19C6F}" destId="{4A2D6D14-2388-4615-A54A-A80F4F9F2221}" srcOrd="1" destOrd="0" presId="urn:microsoft.com/office/officeart/2005/8/layout/radial5"/>
    <dgm:cxn modelId="{A93F9108-B13C-4D52-890E-8D63064192F2}" type="presOf" srcId="{2F5FC8E9-A646-44D1-9E9F-17ABA09DDF2B}" destId="{1C6EFBE8-E5F4-4A20-8877-DFAE90030279}" srcOrd="1" destOrd="0" presId="urn:microsoft.com/office/officeart/2005/8/layout/radial5"/>
    <dgm:cxn modelId="{3A652C65-091F-4F19-89EF-2AD7F52C1B5B}" type="presOf" srcId="{E8CC75C0-1095-4CB9-B560-222E58197F59}" destId="{1D3F76AC-A10B-4695-80CD-07FAC97437E2}" srcOrd="0" destOrd="0" presId="urn:microsoft.com/office/officeart/2005/8/layout/radial5"/>
    <dgm:cxn modelId="{099CEA54-86E8-45EF-A154-CE615A45E4F6}" type="presOf" srcId="{989CCA2E-500F-4A87-9152-05C76C676AA4}" destId="{BA2A8BB6-BB56-45B3-ACA3-2C0E9EA34D90}" srcOrd="0" destOrd="0" presId="urn:microsoft.com/office/officeart/2005/8/layout/radial5"/>
    <dgm:cxn modelId="{1A08C3B0-DEC6-4E04-A345-752FC37AED7A}" srcId="{94112F6A-E6DA-489F-9EE0-0EFA65E56BBB}" destId="{D3932357-768C-4687-A093-CD0471A37916}" srcOrd="2" destOrd="0" parTransId="{989CCA2E-500F-4A87-9152-05C76C676AA4}" sibTransId="{C3F34BD4-70ED-4397-B05C-D1607985ACDE}"/>
    <dgm:cxn modelId="{3AB19762-5DAC-4198-98E6-1A7D423A4528}" srcId="{42542966-FEAC-4604-8AAF-63012FBA1872}" destId="{D132A4E2-7B60-47B1-B331-2DDCEAA1DD8D}" srcOrd="1" destOrd="0" parTransId="{7A1D3483-D112-4CE9-89FD-4D7C6275F634}" sibTransId="{F246A4CD-3DDC-407F-9B53-7C3A8AD8D630}"/>
    <dgm:cxn modelId="{AC64B1FE-3FF9-441C-9570-1ACC0DFDE2B5}" srcId="{94112F6A-E6DA-489F-9EE0-0EFA65E56BBB}" destId="{D92F4396-15D9-46CA-90F7-0E73F0E88685}" srcOrd="0" destOrd="0" parTransId="{EE8F0D32-580F-4AC1-B38D-CE2BA1C19C6F}" sibTransId="{72A1E20D-1BA0-4812-AE71-1FAD645DC76A}"/>
    <dgm:cxn modelId="{C85AE363-2E1C-464F-9DE0-50D1870B6A9C}" type="presParOf" srcId="{70EBC3BD-8AD7-4541-90AA-515CAA365094}" destId="{C8F5FC09-0C3C-46A2-AFA3-E4CC3B902994}" srcOrd="0" destOrd="0" presId="urn:microsoft.com/office/officeart/2005/8/layout/radial5"/>
    <dgm:cxn modelId="{04D8501B-5DD3-4261-ADA6-F1624D96A5AD}" type="presParOf" srcId="{70EBC3BD-8AD7-4541-90AA-515CAA365094}" destId="{B4330242-919D-49BB-9541-5F694CDC2F8D}" srcOrd="1" destOrd="0" presId="urn:microsoft.com/office/officeart/2005/8/layout/radial5"/>
    <dgm:cxn modelId="{88C371CA-125D-4D7D-9544-CF54ECFE31A9}" type="presParOf" srcId="{B4330242-919D-49BB-9541-5F694CDC2F8D}" destId="{4A2D6D14-2388-4615-A54A-A80F4F9F2221}" srcOrd="0" destOrd="0" presId="urn:microsoft.com/office/officeart/2005/8/layout/radial5"/>
    <dgm:cxn modelId="{29E153A8-E701-4553-8AF2-91A2C3799C3D}" type="presParOf" srcId="{70EBC3BD-8AD7-4541-90AA-515CAA365094}" destId="{99FCCC4D-0958-43C3-AED0-47910A95C0B2}" srcOrd="2" destOrd="0" presId="urn:microsoft.com/office/officeart/2005/8/layout/radial5"/>
    <dgm:cxn modelId="{62288C2D-6645-476C-9D6D-F84D04A36E5C}" type="presParOf" srcId="{70EBC3BD-8AD7-4541-90AA-515CAA365094}" destId="{D08F172A-42BB-4D30-90DD-C0FB336CC4E9}" srcOrd="3" destOrd="0" presId="urn:microsoft.com/office/officeart/2005/8/layout/radial5"/>
    <dgm:cxn modelId="{AC90983B-0C8A-4E50-B99B-2EFCC6961FAA}" type="presParOf" srcId="{D08F172A-42BB-4D30-90DD-C0FB336CC4E9}" destId="{12009784-3D4D-4E87-961C-2B8487EE686E}" srcOrd="0" destOrd="0" presId="urn:microsoft.com/office/officeart/2005/8/layout/radial5"/>
    <dgm:cxn modelId="{5F884E22-9883-4600-9B2A-9841299D5F53}" type="presParOf" srcId="{70EBC3BD-8AD7-4541-90AA-515CAA365094}" destId="{0A27ED87-7363-499D-ACB9-43D38E2F4FBE}" srcOrd="4" destOrd="0" presId="urn:microsoft.com/office/officeart/2005/8/layout/radial5"/>
    <dgm:cxn modelId="{5D51F69A-E107-4F13-813C-5686468E8585}" type="presParOf" srcId="{70EBC3BD-8AD7-4541-90AA-515CAA365094}" destId="{BA2A8BB6-BB56-45B3-ACA3-2C0E9EA34D90}" srcOrd="5" destOrd="0" presId="urn:microsoft.com/office/officeart/2005/8/layout/radial5"/>
    <dgm:cxn modelId="{519A49DE-7855-4AC9-B4C3-8F8CE015F332}" type="presParOf" srcId="{BA2A8BB6-BB56-45B3-ACA3-2C0E9EA34D90}" destId="{6FE4D3E9-FC63-4F37-8338-AEFD311E6C7F}" srcOrd="0" destOrd="0" presId="urn:microsoft.com/office/officeart/2005/8/layout/radial5"/>
    <dgm:cxn modelId="{A521FCC2-17A1-4F04-8F40-E6B62790C696}" type="presParOf" srcId="{70EBC3BD-8AD7-4541-90AA-515CAA365094}" destId="{F587C464-A049-460F-97F8-F3BDE72A9F54}" srcOrd="6" destOrd="0" presId="urn:microsoft.com/office/officeart/2005/8/layout/radial5"/>
    <dgm:cxn modelId="{1058EB3A-FA59-4198-9767-3D2F979405C2}" type="presParOf" srcId="{70EBC3BD-8AD7-4541-90AA-515CAA365094}" destId="{1D3F76AC-A10B-4695-80CD-07FAC97437E2}" srcOrd="7" destOrd="0" presId="urn:microsoft.com/office/officeart/2005/8/layout/radial5"/>
    <dgm:cxn modelId="{8522768E-4944-4833-8203-146777A35C5D}" type="presParOf" srcId="{1D3F76AC-A10B-4695-80CD-07FAC97437E2}" destId="{5F9D0DC1-468D-40F0-B9F2-3FDA3D792223}" srcOrd="0" destOrd="0" presId="urn:microsoft.com/office/officeart/2005/8/layout/radial5"/>
    <dgm:cxn modelId="{00A98482-D482-4283-93BA-D322B06873CD}" type="presParOf" srcId="{70EBC3BD-8AD7-4541-90AA-515CAA365094}" destId="{28E9FD7C-D6D6-45E4-84E0-77750A6A1044}" srcOrd="8" destOrd="0" presId="urn:microsoft.com/office/officeart/2005/8/layout/radial5"/>
    <dgm:cxn modelId="{B90EAED7-8953-4A3D-89D0-E2F703FE6E8A}" type="presParOf" srcId="{70EBC3BD-8AD7-4541-90AA-515CAA365094}" destId="{0AEBB1B2-2E69-4E51-84B9-C182B6E421B2}" srcOrd="9" destOrd="0" presId="urn:microsoft.com/office/officeart/2005/8/layout/radial5"/>
    <dgm:cxn modelId="{713614AB-7C00-4250-AF5E-FED346CFD309}" type="presParOf" srcId="{0AEBB1B2-2E69-4E51-84B9-C182B6E421B2}" destId="{1C6EFBE8-E5F4-4A20-8877-DFAE90030279}" srcOrd="0" destOrd="0" presId="urn:microsoft.com/office/officeart/2005/8/layout/radial5"/>
    <dgm:cxn modelId="{35DF57EA-0F32-49ED-95B5-F7EC9232E6FB}" type="presParOf" srcId="{70EBC3BD-8AD7-4541-90AA-515CAA365094}" destId="{E80A166C-E063-46F3-9D7D-7D8D0B0C0B8A}" srcOrd="10" destOrd="0" presId="urn:microsoft.com/office/officeart/2005/8/layout/radial5"/>
    <dgm:cxn modelId="{D7594A72-D419-47FE-BC78-9E15EE6F7436}" type="presParOf" srcId="{70EBC3BD-8AD7-4541-90AA-515CAA365094}" destId="{3335DFD8-51B7-4475-A2BD-972B9CA0C636}" srcOrd="11" destOrd="0" presId="urn:microsoft.com/office/officeart/2005/8/layout/radial5"/>
    <dgm:cxn modelId="{5EF150B1-F0FB-4B37-95B3-3FC5377051D5}" type="presParOf" srcId="{3335DFD8-51B7-4475-A2BD-972B9CA0C636}" destId="{B3675028-5318-4119-ADFD-4FA9AAEAB60A}" srcOrd="0" destOrd="0" presId="urn:microsoft.com/office/officeart/2005/8/layout/radial5"/>
    <dgm:cxn modelId="{3A72183B-028B-4ECE-9084-16E977AA7FAF}" type="presParOf" srcId="{70EBC3BD-8AD7-4541-90AA-515CAA365094}" destId="{ACA1419E-D4B3-41C4-87C7-6ACCFC9C3E13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76AA96-8544-464D-B6C3-0F7B4E9BCAF4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59FDAECE-3746-4059-BAB0-77C891F321D5}">
      <dgm:prSet phldrT="[טקסט]" custT="1"/>
      <dgm:spPr>
        <a:solidFill>
          <a:srgbClr val="FFC000"/>
        </a:solidFill>
      </dgm:spPr>
      <dgm:t>
        <a:bodyPr/>
        <a:lstStyle/>
        <a:p>
          <a:pPr rtl="1"/>
          <a:r>
            <a:rPr lang="he-IL" sz="4400" dirty="0" smtClean="0"/>
            <a:t>לאומי</a:t>
          </a:r>
          <a:endParaRPr lang="he-IL" sz="4400" dirty="0"/>
        </a:p>
      </dgm:t>
    </dgm:pt>
    <dgm:pt modelId="{340D54F7-2799-4387-A76E-269F5F11D32A}" type="parTrans" cxnId="{2CC3444A-FB03-47F2-88A1-062C4B2F4B19}">
      <dgm:prSet/>
      <dgm:spPr/>
      <dgm:t>
        <a:bodyPr/>
        <a:lstStyle/>
        <a:p>
          <a:pPr rtl="1"/>
          <a:endParaRPr lang="he-IL"/>
        </a:p>
      </dgm:t>
    </dgm:pt>
    <dgm:pt modelId="{7ABFAF3A-6343-440F-8972-DC817C420548}" type="sibTrans" cxnId="{2CC3444A-FB03-47F2-88A1-062C4B2F4B19}">
      <dgm:prSet/>
      <dgm:spPr/>
      <dgm:t>
        <a:bodyPr/>
        <a:lstStyle/>
        <a:p>
          <a:pPr rtl="1"/>
          <a:endParaRPr lang="he-IL"/>
        </a:p>
      </dgm:t>
    </dgm:pt>
    <dgm:pt modelId="{B1CBFADB-6F05-4DD1-8870-FF58A14133EC}">
      <dgm:prSet phldrT="[טקסט]" custT="1"/>
      <dgm:spPr>
        <a:solidFill>
          <a:srgbClr val="FCCBA2"/>
        </a:solidFill>
      </dgm:spPr>
      <dgm:t>
        <a:bodyPr/>
        <a:lstStyle/>
        <a:p>
          <a:pPr rtl="1"/>
          <a:r>
            <a:rPr lang="he-IL" sz="3600" dirty="0" smtClean="0"/>
            <a:t>ארגוני</a:t>
          </a:r>
          <a:endParaRPr lang="he-IL" sz="3600" dirty="0"/>
        </a:p>
      </dgm:t>
    </dgm:pt>
    <dgm:pt modelId="{65F44108-AD86-4E6E-8DD8-288B6DEFEC90}" type="parTrans" cxnId="{10635131-E996-43D5-9EDC-8E98D5563896}">
      <dgm:prSet/>
      <dgm:spPr/>
      <dgm:t>
        <a:bodyPr/>
        <a:lstStyle/>
        <a:p>
          <a:pPr rtl="1"/>
          <a:endParaRPr lang="he-IL"/>
        </a:p>
      </dgm:t>
    </dgm:pt>
    <dgm:pt modelId="{CF5F51E9-DE7C-43A9-94E8-8E8EA811315F}" type="sibTrans" cxnId="{10635131-E996-43D5-9EDC-8E98D5563896}">
      <dgm:prSet/>
      <dgm:spPr/>
      <dgm:t>
        <a:bodyPr/>
        <a:lstStyle/>
        <a:p>
          <a:pPr rtl="1"/>
          <a:endParaRPr lang="he-IL"/>
        </a:p>
      </dgm:t>
    </dgm:pt>
    <dgm:pt modelId="{7637405C-66F3-4BD6-81B4-81B0D642775B}">
      <dgm:prSet phldrT="[טקסט]" custT="1"/>
      <dgm:spPr>
        <a:solidFill>
          <a:srgbClr val="FFFF00"/>
        </a:solidFill>
      </dgm:spPr>
      <dgm:t>
        <a:bodyPr/>
        <a:lstStyle/>
        <a:p>
          <a:pPr rtl="1"/>
          <a:r>
            <a:rPr lang="he-IL" sz="2000" dirty="0" smtClean="0"/>
            <a:t>יחידתי</a:t>
          </a:r>
          <a:endParaRPr lang="he-IL" sz="2000" dirty="0"/>
        </a:p>
      </dgm:t>
    </dgm:pt>
    <dgm:pt modelId="{031924F3-DE0C-41CB-A401-1C0940AF34CE}" type="parTrans" cxnId="{2B9B80EA-0ABD-44B9-926A-6483D577AB1E}">
      <dgm:prSet/>
      <dgm:spPr/>
      <dgm:t>
        <a:bodyPr/>
        <a:lstStyle/>
        <a:p>
          <a:pPr rtl="1"/>
          <a:endParaRPr lang="he-IL"/>
        </a:p>
      </dgm:t>
    </dgm:pt>
    <dgm:pt modelId="{7A1D5BEC-6BEC-40FC-97CA-DDED3015EF11}" type="sibTrans" cxnId="{2B9B80EA-0ABD-44B9-926A-6483D577AB1E}">
      <dgm:prSet/>
      <dgm:spPr/>
      <dgm:t>
        <a:bodyPr/>
        <a:lstStyle/>
        <a:p>
          <a:pPr rtl="1"/>
          <a:endParaRPr lang="he-IL"/>
        </a:p>
      </dgm:t>
    </dgm:pt>
    <dgm:pt modelId="{CEF19E6D-CC38-442F-ABAD-F03C6223F382}" type="pres">
      <dgm:prSet presAssocID="{2D76AA96-8544-464D-B6C3-0F7B4E9BCAF4}" presName="Name0" presStyleCnt="0">
        <dgm:presLayoutVars>
          <dgm:dir/>
          <dgm:animLvl val="lvl"/>
          <dgm:resizeHandles val="exact"/>
        </dgm:presLayoutVars>
      </dgm:prSet>
      <dgm:spPr/>
    </dgm:pt>
    <dgm:pt modelId="{3066A388-6B7C-4232-A6CA-6E1E64D9DBFA}" type="pres">
      <dgm:prSet presAssocID="{59FDAECE-3746-4059-BAB0-77C891F321D5}" presName="Name8" presStyleCnt="0"/>
      <dgm:spPr/>
    </dgm:pt>
    <dgm:pt modelId="{0205D9C1-03F8-4FF8-8309-3E3701725173}" type="pres">
      <dgm:prSet presAssocID="{59FDAECE-3746-4059-BAB0-77C891F321D5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D493D19-C87C-49EF-B2C8-A6F624C9BECD}" type="pres">
      <dgm:prSet presAssocID="{59FDAECE-3746-4059-BAB0-77C891F321D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52D9897-8DF8-4553-BB3B-A5772961EA11}" type="pres">
      <dgm:prSet presAssocID="{B1CBFADB-6F05-4DD1-8870-FF58A14133EC}" presName="Name8" presStyleCnt="0"/>
      <dgm:spPr/>
    </dgm:pt>
    <dgm:pt modelId="{A1ACA010-F07C-4522-BEE9-E416CB64F0AC}" type="pres">
      <dgm:prSet presAssocID="{B1CBFADB-6F05-4DD1-8870-FF58A14133EC}" presName="level" presStyleLbl="node1" presStyleIdx="1" presStyleCnt="3" custLinFactNeighborX="661" custLinFactNeighborY="2217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58F1DC8-0410-4FC5-BB75-B3AC341AC7CE}" type="pres">
      <dgm:prSet presAssocID="{B1CBFADB-6F05-4DD1-8870-FF58A14133E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87D5831-666C-4D91-AF50-29870078AAB9}" type="pres">
      <dgm:prSet presAssocID="{7637405C-66F3-4BD6-81B4-81B0D642775B}" presName="Name8" presStyleCnt="0"/>
      <dgm:spPr/>
    </dgm:pt>
    <dgm:pt modelId="{86179D8A-EC10-496F-BC33-3FD4904178A1}" type="pres">
      <dgm:prSet presAssocID="{7637405C-66F3-4BD6-81B4-81B0D642775B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05F6257-63BC-4F7C-8113-025D326018A2}" type="pres">
      <dgm:prSet presAssocID="{7637405C-66F3-4BD6-81B4-81B0D642775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32366F4F-83FE-4940-895B-4DBF115F5DD2}" type="presOf" srcId="{59FDAECE-3746-4059-BAB0-77C891F321D5}" destId="{0205D9C1-03F8-4FF8-8309-3E3701725173}" srcOrd="0" destOrd="0" presId="urn:microsoft.com/office/officeart/2005/8/layout/pyramid3"/>
    <dgm:cxn modelId="{03F6050E-A4E1-4515-8E9C-40FAC63D0A60}" type="presOf" srcId="{B1CBFADB-6F05-4DD1-8870-FF58A14133EC}" destId="{A1ACA010-F07C-4522-BEE9-E416CB64F0AC}" srcOrd="0" destOrd="0" presId="urn:microsoft.com/office/officeart/2005/8/layout/pyramid3"/>
    <dgm:cxn modelId="{9EBDD660-FFA0-4E2F-A12F-A18F8DAFA6C5}" type="presOf" srcId="{7637405C-66F3-4BD6-81B4-81B0D642775B}" destId="{86179D8A-EC10-496F-BC33-3FD4904178A1}" srcOrd="0" destOrd="0" presId="urn:microsoft.com/office/officeart/2005/8/layout/pyramid3"/>
    <dgm:cxn modelId="{9DAAC17A-7D47-4A72-AC97-1060F7AEF809}" type="presOf" srcId="{B1CBFADB-6F05-4DD1-8870-FF58A14133EC}" destId="{858F1DC8-0410-4FC5-BB75-B3AC341AC7CE}" srcOrd="1" destOrd="0" presId="urn:microsoft.com/office/officeart/2005/8/layout/pyramid3"/>
    <dgm:cxn modelId="{2CC3444A-FB03-47F2-88A1-062C4B2F4B19}" srcId="{2D76AA96-8544-464D-B6C3-0F7B4E9BCAF4}" destId="{59FDAECE-3746-4059-BAB0-77C891F321D5}" srcOrd="0" destOrd="0" parTransId="{340D54F7-2799-4387-A76E-269F5F11D32A}" sibTransId="{7ABFAF3A-6343-440F-8972-DC817C420548}"/>
    <dgm:cxn modelId="{DFC2CB12-D69C-4FEF-A604-ABF9D06DCE6B}" type="presOf" srcId="{2D76AA96-8544-464D-B6C3-0F7B4E9BCAF4}" destId="{CEF19E6D-CC38-442F-ABAD-F03C6223F382}" srcOrd="0" destOrd="0" presId="urn:microsoft.com/office/officeart/2005/8/layout/pyramid3"/>
    <dgm:cxn modelId="{10635131-E996-43D5-9EDC-8E98D5563896}" srcId="{2D76AA96-8544-464D-B6C3-0F7B4E9BCAF4}" destId="{B1CBFADB-6F05-4DD1-8870-FF58A14133EC}" srcOrd="1" destOrd="0" parTransId="{65F44108-AD86-4E6E-8DD8-288B6DEFEC90}" sibTransId="{CF5F51E9-DE7C-43A9-94E8-8E8EA811315F}"/>
    <dgm:cxn modelId="{DC0FB56E-55F3-41A8-98AD-F0901B5D3748}" type="presOf" srcId="{59FDAECE-3746-4059-BAB0-77C891F321D5}" destId="{5D493D19-C87C-49EF-B2C8-A6F624C9BECD}" srcOrd="1" destOrd="0" presId="urn:microsoft.com/office/officeart/2005/8/layout/pyramid3"/>
    <dgm:cxn modelId="{2B9B80EA-0ABD-44B9-926A-6483D577AB1E}" srcId="{2D76AA96-8544-464D-B6C3-0F7B4E9BCAF4}" destId="{7637405C-66F3-4BD6-81B4-81B0D642775B}" srcOrd="2" destOrd="0" parTransId="{031924F3-DE0C-41CB-A401-1C0940AF34CE}" sibTransId="{7A1D5BEC-6BEC-40FC-97CA-DDED3015EF11}"/>
    <dgm:cxn modelId="{0EA472F2-0F62-4A61-B157-D82E3C4A2A46}" type="presOf" srcId="{7637405C-66F3-4BD6-81B4-81B0D642775B}" destId="{205F6257-63BC-4F7C-8113-025D326018A2}" srcOrd="1" destOrd="0" presId="urn:microsoft.com/office/officeart/2005/8/layout/pyramid3"/>
    <dgm:cxn modelId="{3D759635-B1AA-4D02-B63D-99F1FA460683}" type="presParOf" srcId="{CEF19E6D-CC38-442F-ABAD-F03C6223F382}" destId="{3066A388-6B7C-4232-A6CA-6E1E64D9DBFA}" srcOrd="0" destOrd="0" presId="urn:microsoft.com/office/officeart/2005/8/layout/pyramid3"/>
    <dgm:cxn modelId="{CB39D6A6-599E-4E1E-B974-F179E7F8C8BB}" type="presParOf" srcId="{3066A388-6B7C-4232-A6CA-6E1E64D9DBFA}" destId="{0205D9C1-03F8-4FF8-8309-3E3701725173}" srcOrd="0" destOrd="0" presId="urn:microsoft.com/office/officeart/2005/8/layout/pyramid3"/>
    <dgm:cxn modelId="{B05CF246-7237-4C2F-B85D-702FD4BDB781}" type="presParOf" srcId="{3066A388-6B7C-4232-A6CA-6E1E64D9DBFA}" destId="{5D493D19-C87C-49EF-B2C8-A6F624C9BECD}" srcOrd="1" destOrd="0" presId="urn:microsoft.com/office/officeart/2005/8/layout/pyramid3"/>
    <dgm:cxn modelId="{9CAB78F9-B6D8-4F3C-B2AE-109EA4D6E6EA}" type="presParOf" srcId="{CEF19E6D-CC38-442F-ABAD-F03C6223F382}" destId="{552D9897-8DF8-4553-BB3B-A5772961EA11}" srcOrd="1" destOrd="0" presId="urn:microsoft.com/office/officeart/2005/8/layout/pyramid3"/>
    <dgm:cxn modelId="{14EFDD76-8A7C-4193-A225-FA0D3EDE2816}" type="presParOf" srcId="{552D9897-8DF8-4553-BB3B-A5772961EA11}" destId="{A1ACA010-F07C-4522-BEE9-E416CB64F0AC}" srcOrd="0" destOrd="0" presId="urn:microsoft.com/office/officeart/2005/8/layout/pyramid3"/>
    <dgm:cxn modelId="{AC903172-84B5-457E-8671-836D06BD1D81}" type="presParOf" srcId="{552D9897-8DF8-4553-BB3B-A5772961EA11}" destId="{858F1DC8-0410-4FC5-BB75-B3AC341AC7CE}" srcOrd="1" destOrd="0" presId="urn:microsoft.com/office/officeart/2005/8/layout/pyramid3"/>
    <dgm:cxn modelId="{E64F76D0-86E5-46CF-B064-B14E271C7E16}" type="presParOf" srcId="{CEF19E6D-CC38-442F-ABAD-F03C6223F382}" destId="{587D5831-666C-4D91-AF50-29870078AAB9}" srcOrd="2" destOrd="0" presId="urn:microsoft.com/office/officeart/2005/8/layout/pyramid3"/>
    <dgm:cxn modelId="{BF247236-6867-4635-AC83-CC5653BD1D5A}" type="presParOf" srcId="{587D5831-666C-4D91-AF50-29870078AAB9}" destId="{86179D8A-EC10-496F-BC33-3FD4904178A1}" srcOrd="0" destOrd="0" presId="urn:microsoft.com/office/officeart/2005/8/layout/pyramid3"/>
    <dgm:cxn modelId="{125AB049-8CFB-46BA-A827-BA947028001B}" type="presParOf" srcId="{587D5831-666C-4D91-AF50-29870078AAB9}" destId="{205F6257-63BC-4F7C-8113-025D326018A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5FC09-0C3C-46A2-AFA3-E4CC3B902994}">
      <dsp:nvSpPr>
        <dsp:cNvPr id="0" name=""/>
        <dsp:cNvSpPr/>
      </dsp:nvSpPr>
      <dsp:spPr>
        <a:xfrm>
          <a:off x="2034829" y="1699003"/>
          <a:ext cx="1212129" cy="1212129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200" b="1" kern="1200" dirty="0" smtClean="0">
              <a:solidFill>
                <a:schemeClr val="tx1"/>
              </a:solidFill>
            </a:rPr>
            <a:t>יאח"ה</a:t>
          </a:r>
          <a:endParaRPr lang="he-IL" sz="1200" b="1" kern="1200" dirty="0">
            <a:solidFill>
              <a:schemeClr val="tx1"/>
            </a:solidFill>
          </a:endParaRPr>
        </a:p>
      </dsp:txBody>
      <dsp:txXfrm>
        <a:off x="2212341" y="1876515"/>
        <a:ext cx="857105" cy="857105"/>
      </dsp:txXfrm>
    </dsp:sp>
    <dsp:sp modelId="{B4330242-919D-49BB-9541-5F694CDC2F8D}">
      <dsp:nvSpPr>
        <dsp:cNvPr id="0" name=""/>
        <dsp:cNvSpPr/>
      </dsp:nvSpPr>
      <dsp:spPr>
        <a:xfrm rot="16200000">
          <a:off x="2512433" y="1257832"/>
          <a:ext cx="256922" cy="412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800" kern="1200">
            <a:solidFill>
              <a:schemeClr val="tx1"/>
            </a:solidFill>
          </a:endParaRPr>
        </a:p>
      </dsp:txBody>
      <dsp:txXfrm>
        <a:off x="2550972" y="1378796"/>
        <a:ext cx="179845" cy="247273"/>
      </dsp:txXfrm>
    </dsp:sp>
    <dsp:sp modelId="{99FCCC4D-0958-43C3-AED0-47910A95C0B2}">
      <dsp:nvSpPr>
        <dsp:cNvPr id="0" name=""/>
        <dsp:cNvSpPr/>
      </dsp:nvSpPr>
      <dsp:spPr>
        <a:xfrm>
          <a:off x="2034829" y="2114"/>
          <a:ext cx="1212129" cy="1212129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200" b="1" kern="1200" dirty="0" smtClean="0">
              <a:solidFill>
                <a:schemeClr val="tx1"/>
              </a:solidFill>
            </a:rPr>
            <a:t>שחיתות בשלטון המרכזי</a:t>
          </a:r>
          <a:endParaRPr lang="he-IL" sz="1200" b="1" kern="1200" dirty="0">
            <a:solidFill>
              <a:schemeClr val="tx1"/>
            </a:solidFill>
          </a:endParaRPr>
        </a:p>
      </dsp:txBody>
      <dsp:txXfrm>
        <a:off x="2212341" y="179626"/>
        <a:ext cx="857105" cy="857105"/>
      </dsp:txXfrm>
    </dsp:sp>
    <dsp:sp modelId="{D08F172A-42BB-4D30-90DD-C0FB336CC4E9}">
      <dsp:nvSpPr>
        <dsp:cNvPr id="0" name=""/>
        <dsp:cNvSpPr/>
      </dsp:nvSpPr>
      <dsp:spPr>
        <a:xfrm rot="19800000">
          <a:off x="3240910" y="1678419"/>
          <a:ext cx="256922" cy="412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800" kern="1200">
            <a:solidFill>
              <a:schemeClr val="tx1"/>
            </a:solidFill>
          </a:endParaRPr>
        </a:p>
      </dsp:txBody>
      <dsp:txXfrm>
        <a:off x="3246073" y="1780113"/>
        <a:ext cx="179845" cy="247273"/>
      </dsp:txXfrm>
    </dsp:sp>
    <dsp:sp modelId="{0A27ED87-7363-499D-ACB9-43D38E2F4FBE}">
      <dsp:nvSpPr>
        <dsp:cNvPr id="0" name=""/>
        <dsp:cNvSpPr/>
      </dsp:nvSpPr>
      <dsp:spPr>
        <a:xfrm>
          <a:off x="3504379" y="850558"/>
          <a:ext cx="1212129" cy="1212129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200" b="1" kern="1200" dirty="0" smtClean="0">
              <a:solidFill>
                <a:schemeClr val="tx1"/>
              </a:solidFill>
            </a:rPr>
            <a:t>שחיתות שלטון המקומי</a:t>
          </a:r>
          <a:endParaRPr lang="he-IL" sz="1200" b="1" kern="1200" dirty="0">
            <a:solidFill>
              <a:schemeClr val="tx1"/>
            </a:solidFill>
          </a:endParaRPr>
        </a:p>
      </dsp:txBody>
      <dsp:txXfrm>
        <a:off x="3681891" y="1028070"/>
        <a:ext cx="857105" cy="857105"/>
      </dsp:txXfrm>
    </dsp:sp>
    <dsp:sp modelId="{BA2A8BB6-BB56-45B3-ACA3-2C0E9EA34D90}">
      <dsp:nvSpPr>
        <dsp:cNvPr id="0" name=""/>
        <dsp:cNvSpPr/>
      </dsp:nvSpPr>
      <dsp:spPr>
        <a:xfrm rot="1800000">
          <a:off x="3240910" y="2519592"/>
          <a:ext cx="256922" cy="412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800" kern="1200">
            <a:solidFill>
              <a:schemeClr val="tx1"/>
            </a:solidFill>
          </a:endParaRPr>
        </a:p>
      </dsp:txBody>
      <dsp:txXfrm>
        <a:off x="3246073" y="2582748"/>
        <a:ext cx="179845" cy="247273"/>
      </dsp:txXfrm>
    </dsp:sp>
    <dsp:sp modelId="{F587C464-A049-460F-97F8-F3BDE72A9F54}">
      <dsp:nvSpPr>
        <dsp:cNvPr id="0" name=""/>
        <dsp:cNvSpPr/>
      </dsp:nvSpPr>
      <dsp:spPr>
        <a:xfrm>
          <a:off x="3504379" y="2547447"/>
          <a:ext cx="1212129" cy="1212129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200" b="1" kern="1200" dirty="0" smtClean="0">
              <a:solidFill>
                <a:schemeClr val="tx1"/>
              </a:solidFill>
            </a:rPr>
            <a:t>תיקי חקירה רגישים</a:t>
          </a:r>
          <a:endParaRPr lang="he-IL" sz="1200" b="1" kern="1200" dirty="0">
            <a:solidFill>
              <a:schemeClr val="tx1"/>
            </a:solidFill>
          </a:endParaRPr>
        </a:p>
      </dsp:txBody>
      <dsp:txXfrm>
        <a:off x="3681891" y="2724959"/>
        <a:ext cx="857105" cy="857105"/>
      </dsp:txXfrm>
    </dsp:sp>
    <dsp:sp modelId="{1D3F76AC-A10B-4695-80CD-07FAC97437E2}">
      <dsp:nvSpPr>
        <dsp:cNvPr id="0" name=""/>
        <dsp:cNvSpPr/>
      </dsp:nvSpPr>
      <dsp:spPr>
        <a:xfrm rot="5400000">
          <a:off x="2512433" y="2940179"/>
          <a:ext cx="256922" cy="412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800" kern="1200">
            <a:solidFill>
              <a:schemeClr val="tx1"/>
            </a:solidFill>
          </a:endParaRPr>
        </a:p>
      </dsp:txBody>
      <dsp:txXfrm>
        <a:off x="2550972" y="2984066"/>
        <a:ext cx="179845" cy="247273"/>
      </dsp:txXfrm>
    </dsp:sp>
    <dsp:sp modelId="{28E9FD7C-D6D6-45E4-84E0-77750A6A1044}">
      <dsp:nvSpPr>
        <dsp:cNvPr id="0" name=""/>
        <dsp:cNvSpPr/>
      </dsp:nvSpPr>
      <dsp:spPr>
        <a:xfrm>
          <a:off x="2034829" y="3395892"/>
          <a:ext cx="1212129" cy="1212129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200" b="1" kern="1200" dirty="0" smtClean="0">
              <a:solidFill>
                <a:schemeClr val="tx1"/>
              </a:solidFill>
            </a:rPr>
            <a:t>אישי ציבור</a:t>
          </a:r>
          <a:endParaRPr lang="he-IL" sz="1200" b="1" kern="1200" dirty="0">
            <a:solidFill>
              <a:schemeClr val="tx1"/>
            </a:solidFill>
          </a:endParaRPr>
        </a:p>
      </dsp:txBody>
      <dsp:txXfrm>
        <a:off x="2212341" y="3573404"/>
        <a:ext cx="857105" cy="857105"/>
      </dsp:txXfrm>
    </dsp:sp>
    <dsp:sp modelId="{0AEBB1B2-2E69-4E51-84B9-C182B6E421B2}">
      <dsp:nvSpPr>
        <dsp:cNvPr id="0" name=""/>
        <dsp:cNvSpPr/>
      </dsp:nvSpPr>
      <dsp:spPr>
        <a:xfrm rot="9000000">
          <a:off x="1783955" y="2519592"/>
          <a:ext cx="256922" cy="4121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800" kern="1200"/>
        </a:p>
      </dsp:txBody>
      <dsp:txXfrm rot="10800000">
        <a:off x="1855869" y="2582748"/>
        <a:ext cx="179845" cy="247273"/>
      </dsp:txXfrm>
    </dsp:sp>
    <dsp:sp modelId="{E80A166C-E063-46F3-9D7D-7D8D0B0C0B8A}">
      <dsp:nvSpPr>
        <dsp:cNvPr id="0" name=""/>
        <dsp:cNvSpPr/>
      </dsp:nvSpPr>
      <dsp:spPr>
        <a:xfrm>
          <a:off x="565280" y="2547447"/>
          <a:ext cx="1212129" cy="1212129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200" b="1" kern="1200" dirty="0" smtClean="0">
              <a:solidFill>
                <a:schemeClr val="tx1"/>
              </a:solidFill>
            </a:rPr>
            <a:t>הלבנת הון</a:t>
          </a:r>
          <a:endParaRPr lang="he-IL" sz="1200" b="1" kern="1200" dirty="0">
            <a:solidFill>
              <a:schemeClr val="tx1"/>
            </a:solidFill>
          </a:endParaRPr>
        </a:p>
      </dsp:txBody>
      <dsp:txXfrm>
        <a:off x="742792" y="2724959"/>
        <a:ext cx="857105" cy="857105"/>
      </dsp:txXfrm>
    </dsp:sp>
    <dsp:sp modelId="{3335DFD8-51B7-4475-A2BD-972B9CA0C636}">
      <dsp:nvSpPr>
        <dsp:cNvPr id="0" name=""/>
        <dsp:cNvSpPr/>
      </dsp:nvSpPr>
      <dsp:spPr>
        <a:xfrm rot="12600000">
          <a:off x="1783955" y="1678419"/>
          <a:ext cx="256922" cy="4121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800" kern="1200"/>
        </a:p>
      </dsp:txBody>
      <dsp:txXfrm rot="10800000">
        <a:off x="1855869" y="1780113"/>
        <a:ext cx="179845" cy="247273"/>
      </dsp:txXfrm>
    </dsp:sp>
    <dsp:sp modelId="{ACA1419E-D4B3-41C4-87C7-6ACCFC9C3E13}">
      <dsp:nvSpPr>
        <dsp:cNvPr id="0" name=""/>
        <dsp:cNvSpPr/>
      </dsp:nvSpPr>
      <dsp:spPr>
        <a:xfrm>
          <a:off x="565280" y="850558"/>
          <a:ext cx="1212129" cy="1212129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200" b="1" kern="1200" dirty="0" smtClean="0">
              <a:solidFill>
                <a:schemeClr val="tx1"/>
              </a:solidFill>
            </a:rPr>
            <a:t>שוחד עובד ציבור זר</a:t>
          </a:r>
          <a:endParaRPr lang="he-IL" sz="1200" b="1" kern="1200" dirty="0">
            <a:solidFill>
              <a:schemeClr val="tx1"/>
            </a:solidFill>
          </a:endParaRPr>
        </a:p>
      </dsp:txBody>
      <dsp:txXfrm>
        <a:off x="742792" y="1028070"/>
        <a:ext cx="857105" cy="8571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5D9C1-03F8-4FF8-8309-3E3701725173}">
      <dsp:nvSpPr>
        <dsp:cNvPr id="0" name=""/>
        <dsp:cNvSpPr/>
      </dsp:nvSpPr>
      <dsp:spPr>
        <a:xfrm rot="10800000">
          <a:off x="0" y="0"/>
          <a:ext cx="3696072" cy="845351"/>
        </a:xfrm>
        <a:prstGeom prst="trapezoid">
          <a:avLst>
            <a:gd name="adj" fmla="val 72871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400" kern="1200" dirty="0" smtClean="0"/>
            <a:t>לאומי</a:t>
          </a:r>
          <a:endParaRPr lang="he-IL" sz="4400" kern="1200" dirty="0"/>
        </a:p>
      </dsp:txBody>
      <dsp:txXfrm rot="-10800000">
        <a:off x="646812" y="0"/>
        <a:ext cx="2402446" cy="845351"/>
      </dsp:txXfrm>
    </dsp:sp>
    <dsp:sp modelId="{A1ACA010-F07C-4522-BEE9-E416CB64F0AC}">
      <dsp:nvSpPr>
        <dsp:cNvPr id="0" name=""/>
        <dsp:cNvSpPr/>
      </dsp:nvSpPr>
      <dsp:spPr>
        <a:xfrm rot="10800000">
          <a:off x="632299" y="864093"/>
          <a:ext cx="2464048" cy="845351"/>
        </a:xfrm>
        <a:prstGeom prst="trapezoid">
          <a:avLst>
            <a:gd name="adj" fmla="val 72871"/>
          </a:avLst>
        </a:prstGeom>
        <a:solidFill>
          <a:srgbClr val="FCCB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600" kern="1200" dirty="0" smtClean="0"/>
            <a:t>ארגוני</a:t>
          </a:r>
          <a:endParaRPr lang="he-IL" sz="3600" kern="1200" dirty="0"/>
        </a:p>
      </dsp:txBody>
      <dsp:txXfrm rot="-10800000">
        <a:off x="1063507" y="864093"/>
        <a:ext cx="1601631" cy="845351"/>
      </dsp:txXfrm>
    </dsp:sp>
    <dsp:sp modelId="{86179D8A-EC10-496F-BC33-3FD4904178A1}">
      <dsp:nvSpPr>
        <dsp:cNvPr id="0" name=""/>
        <dsp:cNvSpPr/>
      </dsp:nvSpPr>
      <dsp:spPr>
        <a:xfrm rot="10800000">
          <a:off x="1232024" y="1690703"/>
          <a:ext cx="1232024" cy="845351"/>
        </a:xfrm>
        <a:prstGeom prst="trapezoid">
          <a:avLst>
            <a:gd name="adj" fmla="val 72871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/>
            <a:t>יחידתי</a:t>
          </a:r>
          <a:endParaRPr lang="he-IL" sz="2000" kern="1200" dirty="0"/>
        </a:p>
      </dsp:txBody>
      <dsp:txXfrm rot="-10800000">
        <a:off x="1232024" y="1690703"/>
        <a:ext cx="1232024" cy="845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53150" y="0"/>
            <a:ext cx="2944525" cy="49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76" tIns="46688" rIns="93376" bIns="46688" numCol="1" anchor="t" anchorCtr="0" compatLnSpc="1">
            <a:prstTxWarp prst="textNoShape">
              <a:avLst/>
            </a:prstTxWarp>
          </a:bodyPr>
          <a:lstStyle>
            <a:lvl1pPr defTabSz="934494">
              <a:defRPr sz="1200" b="0" u="none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621" y="0"/>
            <a:ext cx="2944525" cy="49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76" tIns="46688" rIns="93376" bIns="46688" numCol="1" anchor="t" anchorCtr="0" compatLnSpc="1">
            <a:prstTxWarp prst="textNoShape">
              <a:avLst/>
            </a:prstTxWarp>
          </a:bodyPr>
          <a:lstStyle>
            <a:lvl1pPr algn="l" defTabSz="934494">
              <a:defRPr sz="1200" b="0" u="none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5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53150" y="9376959"/>
            <a:ext cx="2944525" cy="49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76" tIns="46688" rIns="93376" bIns="46688" numCol="1" anchor="b" anchorCtr="0" compatLnSpc="1">
            <a:prstTxWarp prst="textNoShape">
              <a:avLst/>
            </a:prstTxWarp>
          </a:bodyPr>
          <a:lstStyle>
            <a:lvl1pPr defTabSz="934494">
              <a:defRPr sz="1200" b="0" u="none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5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621" y="9376959"/>
            <a:ext cx="2944525" cy="49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76" tIns="46688" rIns="93376" bIns="46688" numCol="1" anchor="b" anchorCtr="0" compatLnSpc="1">
            <a:prstTxWarp prst="textNoShape">
              <a:avLst/>
            </a:prstTxWarp>
          </a:bodyPr>
          <a:lstStyle>
            <a:lvl1pPr algn="l" defTabSz="934494">
              <a:defRPr sz="1200" b="0" u="none"/>
            </a:lvl1pPr>
          </a:lstStyle>
          <a:p>
            <a:pPr>
              <a:defRPr/>
            </a:pPr>
            <a:fld id="{C69D0DB8-B50A-4F61-8E95-19D6A7C7F172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63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53150" y="0"/>
            <a:ext cx="2944525" cy="49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76" tIns="46688" rIns="93376" bIns="46688" numCol="1" anchor="t" anchorCtr="0" compatLnSpc="1">
            <a:prstTxWarp prst="textNoShape">
              <a:avLst/>
            </a:prstTxWarp>
          </a:bodyPr>
          <a:lstStyle>
            <a:lvl1pPr defTabSz="934494">
              <a:defRPr sz="1200" b="0" u="none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621" y="0"/>
            <a:ext cx="2944525" cy="49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76" tIns="46688" rIns="93376" bIns="46688" numCol="1" anchor="t" anchorCtr="0" compatLnSpc="1">
            <a:prstTxWarp prst="textNoShape">
              <a:avLst/>
            </a:prstTxWarp>
          </a:bodyPr>
          <a:lstStyle>
            <a:lvl1pPr algn="l" defTabSz="934494">
              <a:defRPr sz="1200" b="0" u="none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2950"/>
            <a:ext cx="4935537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54" y="4687682"/>
            <a:ext cx="5437168" cy="444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76" tIns="46688" rIns="93376" bIns="46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noProof="0" smtClean="0"/>
              <a:t>לחץ כדי לערוך סגנונות טקסט של תבנית בסיס</a:t>
            </a:r>
          </a:p>
          <a:p>
            <a:pPr lvl="1"/>
            <a:r>
              <a:rPr lang="he-IL" noProof="0" smtClean="0"/>
              <a:t>רמה שנייה</a:t>
            </a:r>
          </a:p>
          <a:p>
            <a:pPr lvl="2"/>
            <a:r>
              <a:rPr lang="he-IL" noProof="0" smtClean="0"/>
              <a:t>רמה שלישית</a:t>
            </a:r>
          </a:p>
          <a:p>
            <a:pPr lvl="3"/>
            <a:r>
              <a:rPr lang="he-IL" noProof="0" smtClean="0"/>
              <a:t>רמה רביעית</a:t>
            </a:r>
          </a:p>
          <a:p>
            <a:pPr lvl="4"/>
            <a:r>
              <a:rPr lang="he-IL" noProof="0" smtClean="0"/>
              <a:t>רמה חמישית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53150" y="9376959"/>
            <a:ext cx="2944525" cy="49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76" tIns="46688" rIns="93376" bIns="46688" numCol="1" anchor="b" anchorCtr="0" compatLnSpc="1">
            <a:prstTxWarp prst="textNoShape">
              <a:avLst/>
            </a:prstTxWarp>
          </a:bodyPr>
          <a:lstStyle>
            <a:lvl1pPr defTabSz="934494">
              <a:defRPr sz="1200" b="0" u="none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621" y="9376959"/>
            <a:ext cx="2944525" cy="49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76" tIns="46688" rIns="93376" bIns="46688" numCol="1" anchor="b" anchorCtr="0" compatLnSpc="1">
            <a:prstTxWarp prst="textNoShape">
              <a:avLst/>
            </a:prstTxWarp>
          </a:bodyPr>
          <a:lstStyle>
            <a:lvl1pPr algn="l" defTabSz="934494">
              <a:defRPr sz="1200" b="0" u="none"/>
            </a:lvl1pPr>
          </a:lstStyle>
          <a:p>
            <a:pPr>
              <a:defRPr/>
            </a:pPr>
            <a:fld id="{22FD2239-E255-4364-8361-781822CFA4B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65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3AF74-EC47-482B-A9BE-CD85382DAE67}" type="slidenum">
              <a:rPr lang="he-IL" smtClean="0">
                <a:solidFill>
                  <a:prstClr val="black"/>
                </a:solidFill>
              </a:rPr>
              <a:pPr/>
              <a:t>5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9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0275" y="739775"/>
            <a:ext cx="493712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e-IL" dirty="0" smtClean="0"/>
          </a:p>
        </p:txBody>
      </p:sp>
      <p:sp>
        <p:nvSpPr>
          <p:cNvPr id="6861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37675" indent="-283721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34885" indent="-22697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88839" indent="-22697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42792" indent="-22697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96746" indent="-22697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50700" indent="-22697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04654" indent="-22697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58608" indent="-22697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C465C-7D99-42ED-B8F1-61A20E4171AF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he-IL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A749-3622-480C-BA9A-0BBB0D0E0387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21B9-973B-430E-82B8-301BFCFDDA1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2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A749-3622-480C-BA9A-0BBB0D0E0387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21B9-973B-430E-82B8-301BFCFDDA1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0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59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A749-3622-480C-BA9A-0BBB0D0E0387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21B9-973B-430E-82B8-301BFCFDDA1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47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32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03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3887" y="170976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3887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2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09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7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26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58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97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A749-3622-480C-BA9A-0BBB0D0E0387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21B9-973B-430E-82B8-301BFCFDDA1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59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5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84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00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21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04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3887" y="170975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3887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12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79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94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38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2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A749-3622-480C-BA9A-0BBB0D0E0387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21B9-973B-430E-82B8-301BFCFDDA1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71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33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8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52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5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748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67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3887" y="170974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3887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6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56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58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75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A749-3622-480C-BA9A-0BBB0D0E0387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21B9-973B-430E-82B8-301BFCFDDA1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424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51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33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86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76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09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118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07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3887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3887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331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43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93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A749-3622-480C-BA9A-0BBB0D0E0387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21B9-973B-430E-82B8-301BFCFDDA1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75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89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214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714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57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615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186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71475" y="2"/>
            <a:ext cx="7886700" cy="1325563"/>
          </a:xfrm>
        </p:spPr>
        <p:txBody>
          <a:bodyPr>
            <a:normAutofit/>
          </a:bodyPr>
          <a:lstStyle>
            <a:lvl1pPr>
              <a:defRPr sz="4000" b="1"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6057900" y="6492953"/>
            <a:ext cx="30861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pPr algn="r">
              <a:defRPr/>
            </a:pPr>
            <a:r>
              <a:rPr lang="he-IL" dirty="0" smtClean="0">
                <a:solidFill>
                  <a:prstClr val="black"/>
                </a:solidFill>
              </a:rPr>
              <a:t>להב 433/ יחידה </a:t>
            </a: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492954"/>
            <a:ext cx="20574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pPr>
              <a:defRPr/>
            </a:pPr>
            <a:fld id="{2E939C9C-A92F-4DE0-A2E0-174B29F53855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6" name="מציין מיקום תוכן 2"/>
          <p:cNvSpPr>
            <a:spLocks noGrp="1"/>
          </p:cNvSpPr>
          <p:nvPr>
            <p:ph idx="1"/>
          </p:nvPr>
        </p:nvSpPr>
        <p:spPr>
          <a:xfrm>
            <a:off x="1092029" y="1529063"/>
            <a:ext cx="7886700" cy="4351338"/>
          </a:xfrm>
        </p:spPr>
        <p:txBody>
          <a:bodyPr/>
          <a:lstStyle>
            <a:lvl1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1pPr>
            <a:lvl2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2pPr>
            <a:lvl3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3pPr>
            <a:lvl4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4pPr>
            <a:lvl5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5pPr>
          </a:lstStyle>
          <a:p>
            <a:pPr lvl="0"/>
            <a:r>
              <a:rPr lang="he-IL" dirty="0" smtClean="0"/>
              <a:t>ערוך סגנונות טקסט של תבנית בסיס</a:t>
            </a:r>
          </a:p>
          <a:p>
            <a:pPr lvl="1"/>
            <a:r>
              <a:rPr lang="he-IL" dirty="0" smtClean="0"/>
              <a:t>רמה שניה</a:t>
            </a:r>
          </a:p>
          <a:p>
            <a:pPr lvl="2"/>
            <a:r>
              <a:rPr lang="he-IL" dirty="0" smtClean="0"/>
              <a:t>רמה שלישית</a:t>
            </a:r>
          </a:p>
          <a:p>
            <a:pPr lvl="3"/>
            <a:r>
              <a:rPr lang="he-IL" dirty="0" smtClean="0"/>
              <a:t>רמה רביעית</a:t>
            </a:r>
          </a:p>
          <a:p>
            <a:pPr lvl="4"/>
            <a:r>
              <a:rPr lang="he-IL" dirty="0" smtClean="0"/>
              <a:t>רמה חמישית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313082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92029" y="1529063"/>
            <a:ext cx="7886700" cy="4351338"/>
          </a:xfrm>
        </p:spPr>
        <p:txBody>
          <a:bodyPr/>
          <a:lstStyle>
            <a:lvl1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1pPr>
            <a:lvl2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2pPr>
            <a:lvl3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3pPr>
            <a:lvl4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4pPr>
            <a:lvl5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5pPr>
          </a:lstStyle>
          <a:p>
            <a:pPr lvl="0"/>
            <a:r>
              <a:rPr lang="he-IL" dirty="0" smtClean="0"/>
              <a:t>ערוך סגנונות טקסט של תבנית בסיס</a:t>
            </a:r>
          </a:p>
          <a:p>
            <a:pPr lvl="1"/>
            <a:r>
              <a:rPr lang="he-IL" dirty="0" smtClean="0"/>
              <a:t>רמה שניה</a:t>
            </a:r>
          </a:p>
          <a:p>
            <a:pPr lvl="2"/>
            <a:r>
              <a:rPr lang="he-IL" dirty="0" smtClean="0"/>
              <a:t>רמה שלישית</a:t>
            </a:r>
          </a:p>
          <a:p>
            <a:pPr lvl="3"/>
            <a:r>
              <a:rPr lang="he-IL" dirty="0" smtClean="0"/>
              <a:t>רמה רביעית</a:t>
            </a:r>
          </a:p>
          <a:p>
            <a:pPr lvl="4"/>
            <a:r>
              <a:rPr lang="he-IL" dirty="0" smtClean="0"/>
              <a:t>רמה חמישית</a:t>
            </a:r>
            <a:endParaRPr lang="he-IL" dirty="0"/>
          </a:p>
        </p:txBody>
      </p:sp>
      <p:sp>
        <p:nvSpPr>
          <p:cNvPr id="9" name="כותרת 1"/>
          <p:cNvSpPr>
            <a:spLocks noGrp="1"/>
          </p:cNvSpPr>
          <p:nvPr>
            <p:ph type="title"/>
          </p:nvPr>
        </p:nvSpPr>
        <p:spPr>
          <a:xfrm>
            <a:off x="371475" y="2"/>
            <a:ext cx="7886700" cy="1325563"/>
          </a:xfrm>
        </p:spPr>
        <p:txBody>
          <a:bodyPr>
            <a:normAutofit/>
          </a:bodyPr>
          <a:lstStyle>
            <a:lvl1pPr>
              <a:defRPr sz="4000" b="1"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10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492954"/>
            <a:ext cx="20574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pPr>
              <a:defRPr/>
            </a:pPr>
            <a:fld id="{2E939C9C-A92F-4DE0-A2E0-174B29F53855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22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92029" y="1529063"/>
            <a:ext cx="7886700" cy="4351338"/>
          </a:xfrm>
        </p:spPr>
        <p:txBody>
          <a:bodyPr/>
          <a:lstStyle>
            <a:lvl1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1pPr>
            <a:lvl2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2pPr>
            <a:lvl3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3pPr>
            <a:lvl4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4pPr>
            <a:lvl5pPr>
              <a:defRPr>
                <a:latin typeface="David" panose="020E0502060401010101" pitchFamily="34" charset="-79"/>
                <a:cs typeface="David" panose="020E0502060401010101" pitchFamily="34" charset="-79"/>
              </a:defRPr>
            </a:lvl5pPr>
          </a:lstStyle>
          <a:p>
            <a:pPr lvl="0"/>
            <a:r>
              <a:rPr lang="he-IL" dirty="0" smtClean="0"/>
              <a:t>ערוך סגנונות טקסט של תבנית בסיס</a:t>
            </a:r>
          </a:p>
          <a:p>
            <a:pPr lvl="1"/>
            <a:r>
              <a:rPr lang="he-IL" dirty="0" smtClean="0"/>
              <a:t>רמה שניה</a:t>
            </a:r>
          </a:p>
          <a:p>
            <a:pPr lvl="2"/>
            <a:r>
              <a:rPr lang="he-IL" dirty="0" smtClean="0"/>
              <a:t>רמה שלישית</a:t>
            </a:r>
          </a:p>
          <a:p>
            <a:pPr lvl="3"/>
            <a:r>
              <a:rPr lang="he-IL" dirty="0" smtClean="0"/>
              <a:t>רמה רביעית</a:t>
            </a:r>
          </a:p>
          <a:p>
            <a:pPr lvl="4"/>
            <a:r>
              <a:rPr lang="he-IL" dirty="0" smtClean="0"/>
              <a:t>רמה חמישית</a:t>
            </a:r>
            <a:endParaRPr lang="he-IL" dirty="0"/>
          </a:p>
        </p:txBody>
      </p:sp>
      <p:sp>
        <p:nvSpPr>
          <p:cNvPr id="9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492954"/>
            <a:ext cx="20574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pPr>
              <a:defRPr/>
            </a:pPr>
            <a:fld id="{2E939C9C-A92F-4DE0-A2E0-174B29F53855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10" name="כותרת 1"/>
          <p:cNvSpPr>
            <a:spLocks noGrp="1"/>
          </p:cNvSpPr>
          <p:nvPr>
            <p:ph type="title"/>
          </p:nvPr>
        </p:nvSpPr>
        <p:spPr>
          <a:xfrm>
            <a:off x="371475" y="2"/>
            <a:ext cx="7886700" cy="1325563"/>
          </a:xfrm>
        </p:spPr>
        <p:txBody>
          <a:bodyPr>
            <a:normAutofit/>
          </a:bodyPr>
          <a:lstStyle>
            <a:lvl1pPr>
              <a:defRPr sz="4000" b="1"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813128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83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A749-3622-480C-BA9A-0BBB0D0E0387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21B9-973B-430E-82B8-301BFCFDDA1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762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385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724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33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70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238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480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130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350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72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C227-7720-4DB8-9BB8-D2F60D8A499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E27D-940E-4752-87A3-A8AE34F1189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0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A749-3622-480C-BA9A-0BBB0D0E0387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21B9-973B-430E-82B8-301BFCFDDA1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9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A749-3622-480C-BA9A-0BBB0D0E0387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21B9-973B-430E-82B8-301BFCFDDA1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6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A749-3622-480C-BA9A-0BBB0D0E0387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ט'/אדר/תש"פ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521B9-973B-430E-82B8-301BFCFDDA1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5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42A749-3622-480C-BA9A-0BBB0D0E0387}" type="datetimeFigureOut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ט'/אדר/תש"פ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8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E5521B9-973B-430E-82B8-301BFCFDDA12}" type="slidenum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71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C01C227-7720-4DB8-9BB8-D2F60D8A4991}" type="datetimeFigureOut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ט'/אדר/תש"פ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02E27D-940E-4752-87A3-A8AE34F1189F}" type="slidenum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66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C01C227-7720-4DB8-9BB8-D2F60D8A4991}" type="datetimeFigureOut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ט'/אדר/תש"פ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02E27D-940E-4752-87A3-A8AE34F1189F}" type="slidenum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718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C01C227-7720-4DB8-9BB8-D2F60D8A4991}" type="datetimeFigureOut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ט'/אדר/תש"פ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02E27D-940E-4752-87A3-A8AE34F1189F}" type="slidenum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01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C01C227-7720-4DB8-9BB8-D2F60D8A4991}" type="datetimeFigureOut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ט'/אדר/תש"פ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02E27D-940E-4752-87A3-A8AE34F1189F}" type="slidenum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84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4579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58DB1DE-D3B8-4212-89D8-B7A6B95EB36E}" type="datetime8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 מרץ 20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028950" y="635642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 u="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286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E939C9C-A92F-4DE0-A2E0-174B29F53855}" type="slidenum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http://www.pptbackgrounds.org/uploads/for-business-backgrounds-wallpapers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"/>
          <a:stretch/>
        </p:blipFill>
        <p:spPr bwMode="auto">
          <a:xfrm flipH="1">
            <a:off x="-5713" y="0"/>
            <a:ext cx="91497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51" y="85725"/>
            <a:ext cx="845932" cy="103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C01C227-7720-4DB8-9BB8-D2F60D8A4991}" type="datetimeFigureOut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ט'/אדר/תש"פ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02E27D-940E-4752-87A3-A8AE34F1189F}" type="slidenum">
              <a:rPr lang="he-IL" b="0" u="none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e-IL" b="0" u="none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20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gif"/><Relationship Id="rId4" Type="http://schemas.openxmlformats.org/officeDocument/2006/relationships/hyperlink" Target="Yaha%202015%20Editted.mp4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44.pn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gif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0" Type="http://schemas.openxmlformats.org/officeDocument/2006/relationships/image" Target="../media/image62.jpg"/><Relationship Id="rId4" Type="http://schemas.openxmlformats.org/officeDocument/2006/relationships/image" Target="../media/image56.png"/><Relationship Id="rId9" Type="http://schemas.openxmlformats.org/officeDocument/2006/relationships/image" Target="../media/image61.jp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diagramData" Target="../diagrams/data2.xml"/><Relationship Id="rId3" Type="http://schemas.openxmlformats.org/officeDocument/2006/relationships/image" Target="../media/image8.jpeg"/><Relationship Id="rId21" Type="http://schemas.openxmlformats.org/officeDocument/2006/relationships/diagramColors" Target="../diagrams/colors2.xml"/><Relationship Id="rId7" Type="http://schemas.openxmlformats.org/officeDocument/2006/relationships/image" Target="../media/image12.jp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5.jpeg"/><Relationship Id="rId16" Type="http://schemas.openxmlformats.org/officeDocument/2006/relationships/image" Target="../media/image21.jpeg"/><Relationship Id="rId20" Type="http://schemas.openxmlformats.org/officeDocument/2006/relationships/diagramQuickStyle" Target="../diagrams/quickStyl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diagramLayout" Target="../diagrams/layout2.xml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2.jpe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12" Type="http://schemas.openxmlformats.org/officeDocument/2006/relationships/image" Target="../media/image17.jpeg"/><Relationship Id="rId17" Type="http://schemas.openxmlformats.org/officeDocument/2006/relationships/image" Target="../media/image7.gif"/><Relationship Id="rId2" Type="http://schemas.openxmlformats.org/officeDocument/2006/relationships/image" Target="../media/image5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92.png"/><Relationship Id="rId5" Type="http://schemas.openxmlformats.org/officeDocument/2006/relationships/image" Target="../media/image88.png"/><Relationship Id="rId10" Type="http://schemas.openxmlformats.org/officeDocument/2006/relationships/image" Target="../media/image91.png"/><Relationship Id="rId4" Type="http://schemas.microsoft.com/office/2007/relationships/hdphoto" Target="../media/hdphoto1.wdp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hyperlink" Target="file:///C:\Users\u025606997\Desktop\&#1514;&#1500;&#1501;%20&#1497;&#1488;&#1495;&#1492;\&#1512;&#1502;&#1495;&#1502;&#1497;&#1501;%20&#1491;&#1510;&#1502;&#1489;&#1512;%202019\&#1524;&#1492;&#1493;&#1506;&#1497;&#1491;&#1492;%20&#1488;&#1502;&#1512;&#1492;%20&#1488;&#1514;%20&#1491;&#1489;&#1512;&#1492;.%20&#1488;&#1504;&#1497;%20&#1488;&#1502;&#1512;&#1514;&#1497;%20&#1488;&#1514;%20&#1492;&#1488;&#1502;&#1514;%20&#1513;&#1500;&#1497;%20&#1493;&#1502;&#1502;&#1513;&#1497;&#1498;%20&#1511;&#1491;&#1497;&#1502;&#1492;%20&#1500;&#1508;&#1512;&#1497;&#1497;&#1502;&#1512;&#1497;&#1494;%20&#1513;&#1500;&#1497;&#1524;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5" Type="http://schemas.openxmlformats.org/officeDocument/2006/relationships/image" Target="../media/image95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hyperlink" Target="file:///\\prfs1\e014790836\&#1502;&#1489;&#1500;\&#1511;&#1493;&#1508;&#1500;%20&#1502;&#1500;&#1488;.mp4" TargetMode="External"/><Relationship Id="rId5" Type="http://schemas.openxmlformats.org/officeDocument/2006/relationships/image" Target="../media/image97.jpe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8.wdp"/><Relationship Id="rId5" Type="http://schemas.openxmlformats.org/officeDocument/2006/relationships/image" Target="../media/image99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hyperlink" Target="file:///\\prfs1\e014790836\&#1502;&#1489;&#1500;\&#1511;&#1510;&#1512;&#1497;&#1501;-%20&#1489;&#1491;&#1497;&#1511;&#1514;%20&#1508;&#1493;&#1500;&#1497;&#1490;&#1512;&#1507;.mp4" TargetMode="External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14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</p:spPr>
      </p:pic>
      <p:pic>
        <p:nvPicPr>
          <p:cNvPr id="3" name="Picture 2" descr="Z:\שונות\Cybercrime\Pics\datacorp_tecnology_ltd_58_by_datacorpltd-d839qi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704855" cy="5778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 descr="סמל יאחה.gif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446" y="3041696"/>
            <a:ext cx="1265810" cy="1453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276616"/>
            <a:ext cx="6336704" cy="584775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3200" u="none" dirty="0" smtClean="0">
                <a:latin typeface="David" panose="020E0502060401010101" pitchFamily="34" charset="-79"/>
                <a:cs typeface="David" panose="020E0502060401010101" pitchFamily="34" charset="-79"/>
              </a:rPr>
              <a:t>הרצאה בפני קורס חניכי </a:t>
            </a:r>
            <a:r>
              <a:rPr lang="he-IL" sz="3200" u="none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מב"ל</a:t>
            </a:r>
            <a:r>
              <a:rPr lang="he-IL" sz="3200" u="none" dirty="0" smtClean="0">
                <a:latin typeface="David" panose="020E0502060401010101" pitchFamily="34" charset="-79"/>
                <a:cs typeface="David" panose="020E0502060401010101" pitchFamily="34" charset="-79"/>
              </a:rPr>
              <a:t> - 3/2020</a:t>
            </a:r>
            <a:endParaRPr lang="he-IL" sz="3200" u="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9504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697" y="-1"/>
            <a:ext cx="1591305" cy="147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מלבן מעוגל 26"/>
          <p:cNvSpPr/>
          <p:nvPr/>
        </p:nvSpPr>
        <p:spPr>
          <a:xfrm>
            <a:off x="5985782" y="6100782"/>
            <a:ext cx="2651593" cy="576064"/>
          </a:xfrm>
          <a:prstGeom prst="round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 extrusionH="19050" contourW="19050">
            <a:bevelT w="260350" h="241300"/>
            <a:bevelB w="22860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sz="2000" u="none" dirty="0" smtClean="0">
                <a:solidFill>
                  <a:prstClr val="black"/>
                </a:solidFill>
              </a:rPr>
              <a:t>תעשיות </a:t>
            </a:r>
            <a:r>
              <a:rPr lang="he-IL" sz="2000" u="none" dirty="0" err="1" smtClean="0">
                <a:solidFill>
                  <a:prstClr val="black"/>
                </a:solidFill>
              </a:rPr>
              <a:t>בטחוניות</a:t>
            </a:r>
            <a:endParaRPr lang="he-IL" sz="2000" u="none" dirty="0">
              <a:solidFill>
                <a:prstClr val="black"/>
              </a:solidFill>
            </a:endParaRPr>
          </a:p>
        </p:txBody>
      </p:sp>
      <p:grpSp>
        <p:nvGrpSpPr>
          <p:cNvPr id="1036" name="קבוצה 1035"/>
          <p:cNvGrpSpPr/>
          <p:nvPr/>
        </p:nvGrpSpPr>
        <p:grpSpPr>
          <a:xfrm>
            <a:off x="301809" y="845040"/>
            <a:ext cx="8046538" cy="2392487"/>
            <a:chOff x="301809" y="845037"/>
            <a:chExt cx="8046538" cy="2392487"/>
          </a:xfrm>
        </p:grpSpPr>
        <p:sp>
          <p:nvSpPr>
            <p:cNvPr id="14" name="מלבן מעוגל 13"/>
            <p:cNvSpPr/>
            <p:nvPr/>
          </p:nvSpPr>
          <p:spPr>
            <a:xfrm>
              <a:off x="6749648" y="1700808"/>
              <a:ext cx="1598699" cy="787903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scene3d>
              <a:camera prst="orthographicFront"/>
              <a:lightRig rig="threePt" dir="t"/>
            </a:scene3d>
            <a:sp3d extrusionH="19050" contourW="19050">
              <a:bevelT w="260350" h="241300"/>
              <a:bevelB w="228600" h="247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 anchorCtr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e-IL" sz="2000" u="none" dirty="0" smtClean="0">
                  <a:solidFill>
                    <a:prstClr val="black"/>
                  </a:solidFill>
                </a:rPr>
                <a:t>בני </a:t>
              </a:r>
              <a:r>
                <a:rPr lang="he-IL" sz="2000" u="none" dirty="0" err="1" smtClean="0">
                  <a:solidFill>
                    <a:prstClr val="black"/>
                  </a:solidFill>
                </a:rPr>
                <a:t>שטיינמץ</a:t>
              </a:r>
              <a:endParaRPr lang="he-IL" sz="2000" u="none" dirty="0" smtClean="0">
                <a:solidFill>
                  <a:prstClr val="black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u="none" dirty="0" smtClean="0">
                  <a:solidFill>
                    <a:prstClr val="black"/>
                  </a:solidFill>
                </a:rPr>
                <a:t>BSGR</a:t>
              </a:r>
              <a:endParaRPr lang="he-IL" sz="2000" u="none" dirty="0">
                <a:solidFill>
                  <a:prstClr val="black"/>
                </a:solidFill>
              </a:endParaRPr>
            </a:p>
          </p:txBody>
        </p:sp>
        <p:pic>
          <p:nvPicPr>
            <p:cNvPr id="17" name="תמונה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3" t="4945" r="31042" b="4203"/>
            <a:stretch/>
          </p:blipFill>
          <p:spPr>
            <a:xfrm>
              <a:off x="4860032" y="911349"/>
              <a:ext cx="1745728" cy="2326175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</p:spPr>
        </p:pic>
        <p:grpSp>
          <p:nvGrpSpPr>
            <p:cNvPr id="1035" name="קבוצה 1034"/>
            <p:cNvGrpSpPr/>
            <p:nvPr/>
          </p:nvGrpSpPr>
          <p:grpSpPr>
            <a:xfrm>
              <a:off x="301809" y="1795053"/>
              <a:ext cx="2501886" cy="1387316"/>
              <a:chOff x="301809" y="1795053"/>
              <a:chExt cx="2501886" cy="1387316"/>
            </a:xfrm>
          </p:grpSpPr>
          <p:pic>
            <p:nvPicPr>
              <p:cNvPr id="19" name="תמונה 18" descr="C:\Users\Administrator\Desktop\דגל שוויץ.png"/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809" y="2488711"/>
                <a:ext cx="1177317" cy="6936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2804" y="2464549"/>
                <a:ext cx="1270891" cy="6936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תמונה 24" descr="C:\Users\Administrator\Desktop\דגל ארהב.gif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809" y="1795053"/>
                <a:ext cx="1177317" cy="6936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1028" name="קבוצה 1027"/>
            <p:cNvGrpSpPr/>
            <p:nvPr/>
          </p:nvGrpSpPr>
          <p:grpSpPr>
            <a:xfrm>
              <a:off x="1763688" y="845037"/>
              <a:ext cx="2950482" cy="1928048"/>
              <a:chOff x="411757" y="4633387"/>
              <a:chExt cx="3330327" cy="2232174"/>
            </a:xfrm>
          </p:grpSpPr>
          <p:pic>
            <p:nvPicPr>
              <p:cNvPr id="30" name="תמונה 2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76" t="10008" r="7882" b="9652"/>
              <a:stretch/>
            </p:blipFill>
            <p:spPr>
              <a:xfrm>
                <a:off x="468521" y="4633387"/>
                <a:ext cx="3248145" cy="219973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024" name="מלבן 1023"/>
              <p:cNvSpPr/>
              <p:nvPr/>
            </p:nvSpPr>
            <p:spPr>
              <a:xfrm>
                <a:off x="1614811" y="4635103"/>
                <a:ext cx="2127273" cy="110460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u="none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Calibri"/>
                  </a:rPr>
                  <a:t>35</a:t>
                </a:r>
                <a:r>
                  <a:rPr lang="he-IL" sz="2800" u="none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Calibri"/>
                    <a:cs typeface="Arial"/>
                  </a:rPr>
                  <a:t> מיליון דולר</a:t>
                </a:r>
                <a:endParaRPr lang="he-IL" sz="2800" u="none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alibri"/>
                  <a:cs typeface="Arial"/>
                </a:endParaRPr>
              </a:p>
            </p:txBody>
          </p:sp>
          <p:sp>
            <p:nvSpPr>
              <p:cNvPr id="36" name="מלבן 35"/>
              <p:cNvSpPr/>
              <p:nvPr/>
            </p:nvSpPr>
            <p:spPr>
              <a:xfrm>
                <a:off x="411757" y="5903485"/>
                <a:ext cx="1849690" cy="9620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e-IL" sz="2400" u="none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Calibri"/>
                    <a:cs typeface="Arial"/>
                  </a:rPr>
                  <a:t>אשת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e-IL" sz="2400" u="none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Calibri"/>
                    <a:cs typeface="Arial"/>
                  </a:rPr>
                  <a:t>נשיא גינאה</a:t>
                </a:r>
                <a:endParaRPr lang="he-IL" sz="2400" u="none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alibri"/>
                  <a:cs typeface="Arial"/>
                </a:endParaRPr>
              </a:p>
            </p:txBody>
          </p:sp>
        </p:grpSp>
      </p:grpSp>
      <p:pic>
        <p:nvPicPr>
          <p:cNvPr id="1030" name="תמונה 10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0" y="5545992"/>
            <a:ext cx="1569219" cy="1229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37" name="קבוצה 1036"/>
          <p:cNvGrpSpPr/>
          <p:nvPr/>
        </p:nvGrpSpPr>
        <p:grpSpPr>
          <a:xfrm>
            <a:off x="9" y="3452996"/>
            <a:ext cx="8344591" cy="1998058"/>
            <a:chOff x="-210958" y="3557355"/>
            <a:chExt cx="8344591" cy="1998058"/>
          </a:xfrm>
        </p:grpSpPr>
        <p:sp>
          <p:nvSpPr>
            <p:cNvPr id="26" name="מלבן מעוגל 25"/>
            <p:cNvSpPr/>
            <p:nvPr/>
          </p:nvSpPr>
          <p:spPr>
            <a:xfrm>
              <a:off x="6514872" y="3589225"/>
              <a:ext cx="1598699" cy="558767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scene3d>
              <a:camera prst="orthographicFront"/>
              <a:lightRig rig="threePt" dir="t"/>
            </a:scene3d>
            <a:sp3d extrusionH="19050" contourW="19050">
              <a:bevelT w="260350" h="241300"/>
              <a:bevelB w="228600" h="247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 anchorCtr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e-IL" sz="2000" u="none" dirty="0" smtClean="0">
                  <a:solidFill>
                    <a:prstClr val="black"/>
                  </a:solidFill>
                </a:rPr>
                <a:t>ט ב ע</a:t>
              </a:r>
              <a:endParaRPr lang="he-IL" sz="2000" u="none" dirty="0">
                <a:solidFill>
                  <a:prstClr val="black"/>
                </a:solidFill>
              </a:endParaRPr>
            </a:p>
          </p:txBody>
        </p:sp>
        <p:grpSp>
          <p:nvGrpSpPr>
            <p:cNvPr id="10" name="קבוצה 9"/>
            <p:cNvGrpSpPr/>
            <p:nvPr/>
          </p:nvGrpSpPr>
          <p:grpSpPr>
            <a:xfrm>
              <a:off x="-210958" y="3557355"/>
              <a:ext cx="5123248" cy="1872208"/>
              <a:chOff x="468521" y="3492095"/>
              <a:chExt cx="5901144" cy="2067375"/>
            </a:xfrm>
          </p:grpSpPr>
          <p:grpSp>
            <p:nvGrpSpPr>
              <p:cNvPr id="6" name="קבוצה 5"/>
              <p:cNvGrpSpPr/>
              <p:nvPr/>
            </p:nvGrpSpPr>
            <p:grpSpPr>
              <a:xfrm>
                <a:off x="1043608" y="3492095"/>
                <a:ext cx="5326057" cy="1926919"/>
                <a:chOff x="1344234" y="3645024"/>
                <a:chExt cx="5326057" cy="1926919"/>
              </a:xfrm>
            </p:grpSpPr>
            <p:pic>
              <p:nvPicPr>
                <p:cNvPr id="2" name="תמונה 1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79912" y="3645024"/>
                  <a:ext cx="2890379" cy="1926919"/>
                </a:xfrm>
                <a:prstGeom prst="rect">
                  <a:avLst/>
                </a:prstGeom>
              </p:spPr>
            </p:pic>
            <p:pic>
              <p:nvPicPr>
                <p:cNvPr id="4" name="תמונה 3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03" t="5289" r="11865" b="8313"/>
                <a:stretch/>
              </p:blipFill>
              <p:spPr>
                <a:xfrm>
                  <a:off x="1344234" y="3656785"/>
                  <a:ext cx="2435678" cy="1359203"/>
                </a:xfrm>
                <a:prstGeom prst="rect">
                  <a:avLst/>
                </a:prstGeom>
              </p:spPr>
            </p:pic>
          </p:grpSp>
          <p:pic>
            <p:nvPicPr>
              <p:cNvPr id="9" name="תמונה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4749" t="-9053" r="24749" b="28135"/>
              <a:stretch/>
            </p:blipFill>
            <p:spPr>
              <a:xfrm>
                <a:off x="468521" y="4480029"/>
                <a:ext cx="2021210" cy="107944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034" name="קבוצה 1033"/>
            <p:cNvGrpSpPr/>
            <p:nvPr/>
          </p:nvGrpSpPr>
          <p:grpSpPr>
            <a:xfrm>
              <a:off x="5077648" y="4042379"/>
              <a:ext cx="3055985" cy="1513034"/>
              <a:chOff x="5199448" y="4333487"/>
              <a:chExt cx="3055985" cy="1513034"/>
            </a:xfrm>
          </p:grpSpPr>
          <p:pic>
            <p:nvPicPr>
              <p:cNvPr id="41" name="תמונה 40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76" t="10008" r="7882" b="9652"/>
              <a:stretch/>
            </p:blipFill>
            <p:spPr>
              <a:xfrm>
                <a:off x="5750061" y="4333487"/>
                <a:ext cx="2291553" cy="151303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032" name="מלבן 1031"/>
              <p:cNvSpPr/>
              <p:nvPr/>
            </p:nvSpPr>
            <p:spPr>
              <a:xfrm>
                <a:off x="6711420" y="4333487"/>
                <a:ext cx="1544013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u="none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Calibri"/>
                  </a:rPr>
                  <a:t>65</a:t>
                </a:r>
                <a:r>
                  <a:rPr lang="he-IL" sz="2800" u="none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Calibri"/>
                    <a:cs typeface="Arial"/>
                  </a:rPr>
                  <a:t> </a:t>
                </a:r>
                <a:r>
                  <a:rPr lang="he-IL" sz="2800" u="none" dirty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Calibri"/>
                    <a:cs typeface="Arial"/>
                  </a:rPr>
                  <a:t>מיליון </a:t>
                </a:r>
                <a:endParaRPr lang="he-IL" sz="2800" u="none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alibri"/>
                  <a:cs typeface="Arial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e-IL" sz="2800" u="none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Calibri"/>
                    <a:cs typeface="Arial"/>
                  </a:rPr>
                  <a:t>דולר</a:t>
                </a:r>
                <a:endParaRPr lang="he-IL" sz="2800" u="none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alibri"/>
                  <a:cs typeface="Arial"/>
                </a:endParaRPr>
              </a:p>
            </p:txBody>
          </p:sp>
          <p:sp>
            <p:nvSpPr>
              <p:cNvPr id="44" name="מלבן 43"/>
              <p:cNvSpPr/>
              <p:nvPr/>
            </p:nvSpPr>
            <p:spPr>
              <a:xfrm>
                <a:off x="5199448" y="4606724"/>
                <a:ext cx="1467433" cy="12003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e-IL" sz="2400" u="none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Calibri"/>
                    <a:cs typeface="Arial"/>
                  </a:rPr>
                  <a:t>רוסיה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e-IL" sz="2400" u="none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Calibri"/>
                    <a:cs typeface="Arial"/>
                  </a:rPr>
                  <a:t>אוקראינה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e-IL" sz="2400" u="none" dirty="0" err="1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Calibri"/>
                    <a:cs typeface="Arial"/>
                  </a:rPr>
                  <a:t>מכסיקו</a:t>
                </a:r>
                <a:endParaRPr lang="he-IL" sz="2400" u="none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alibri"/>
                  <a:cs typeface="Arial"/>
                </a:endParaRPr>
              </a:p>
            </p:txBody>
          </p:sp>
        </p:grpSp>
      </p:grpSp>
      <p:cxnSp>
        <p:nvCxnSpPr>
          <p:cNvPr id="7" name="מחבר ישר 6"/>
          <p:cNvCxnSpPr/>
          <p:nvPr/>
        </p:nvCxnSpPr>
        <p:spPr>
          <a:xfrm>
            <a:off x="35497" y="3356992"/>
            <a:ext cx="849694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6" b="17261"/>
          <a:stretch/>
        </p:blipFill>
        <p:spPr>
          <a:xfrm>
            <a:off x="2464685" y="5696865"/>
            <a:ext cx="3009900" cy="1017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תמונה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98" y="113940"/>
            <a:ext cx="3033008" cy="772468"/>
          </a:xfrm>
          <a:prstGeom prst="rect">
            <a:avLst/>
          </a:prstGeom>
        </p:spPr>
      </p:pic>
      <p:pic>
        <p:nvPicPr>
          <p:cNvPr id="32" name="תמונה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3" y="83219"/>
            <a:ext cx="496215" cy="82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6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noFill/>
        </p:spPr>
      </p:pic>
      <p:cxnSp>
        <p:nvCxnSpPr>
          <p:cNvPr id="117" name="מחבר ישר 116"/>
          <p:cNvCxnSpPr/>
          <p:nvPr/>
        </p:nvCxnSpPr>
        <p:spPr>
          <a:xfrm>
            <a:off x="8105005" y="3199214"/>
            <a:ext cx="0" cy="2433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מחבר ישר 104"/>
          <p:cNvCxnSpPr/>
          <p:nvPr/>
        </p:nvCxnSpPr>
        <p:spPr>
          <a:xfrm>
            <a:off x="506013" y="3387168"/>
            <a:ext cx="0" cy="1741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מחבר ישר 60"/>
          <p:cNvCxnSpPr/>
          <p:nvPr/>
        </p:nvCxnSpPr>
        <p:spPr>
          <a:xfrm>
            <a:off x="6079781" y="3188995"/>
            <a:ext cx="0" cy="2433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מחבר ישר 67"/>
          <p:cNvCxnSpPr/>
          <p:nvPr/>
        </p:nvCxnSpPr>
        <p:spPr>
          <a:xfrm>
            <a:off x="4999661" y="3237023"/>
            <a:ext cx="0" cy="2403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מחבר ישר 84"/>
          <p:cNvCxnSpPr/>
          <p:nvPr/>
        </p:nvCxnSpPr>
        <p:spPr>
          <a:xfrm>
            <a:off x="3838759" y="3221494"/>
            <a:ext cx="0" cy="1906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מחבר ישר 100"/>
          <p:cNvCxnSpPr/>
          <p:nvPr/>
        </p:nvCxnSpPr>
        <p:spPr>
          <a:xfrm>
            <a:off x="2774269" y="3394825"/>
            <a:ext cx="0" cy="1741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מחבר ישר 111"/>
          <p:cNvCxnSpPr/>
          <p:nvPr/>
        </p:nvCxnSpPr>
        <p:spPr>
          <a:xfrm>
            <a:off x="1631138" y="3368993"/>
            <a:ext cx="0" cy="1741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מלבן 91"/>
          <p:cNvSpPr/>
          <p:nvPr/>
        </p:nvSpPr>
        <p:spPr>
          <a:xfrm>
            <a:off x="503548" y="3697715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2" name="מלבן 101"/>
          <p:cNvSpPr/>
          <p:nvPr/>
        </p:nvSpPr>
        <p:spPr>
          <a:xfrm>
            <a:off x="503548" y="4204356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3" name="מלבן 102"/>
          <p:cNvSpPr/>
          <p:nvPr/>
        </p:nvSpPr>
        <p:spPr>
          <a:xfrm>
            <a:off x="506014" y="4710955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4" name="מלבן 103"/>
          <p:cNvSpPr/>
          <p:nvPr/>
        </p:nvSpPr>
        <p:spPr>
          <a:xfrm>
            <a:off x="431541" y="3739640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זרוע חקירות</a:t>
            </a:r>
          </a:p>
        </p:txBody>
      </p:sp>
      <p:sp>
        <p:nvSpPr>
          <p:cNvPr id="76" name="מלבן 75"/>
          <p:cNvSpPr/>
          <p:nvPr/>
        </p:nvSpPr>
        <p:spPr>
          <a:xfrm>
            <a:off x="6084169" y="3717039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7" name="מלבן 76"/>
          <p:cNvSpPr/>
          <p:nvPr/>
        </p:nvSpPr>
        <p:spPr>
          <a:xfrm>
            <a:off x="6084169" y="4223676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8" name="מלבן 77"/>
          <p:cNvSpPr/>
          <p:nvPr/>
        </p:nvSpPr>
        <p:spPr>
          <a:xfrm>
            <a:off x="6084169" y="4730275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3"/>
          <p:cNvSpPr txBox="1">
            <a:spLocks/>
          </p:cNvSpPr>
          <p:nvPr/>
        </p:nvSpPr>
        <p:spPr>
          <a:xfrm>
            <a:off x="0" y="452691"/>
            <a:ext cx="9144000" cy="646323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>
            <a:defPPr>
              <a:defRPr lang="he-IL"/>
            </a:defPPr>
            <a:lvl1pPr>
              <a:defRPr sz="440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pPr algn="ctr" defTabSz="914310"/>
            <a:r>
              <a:rPr lang="he-IL" sz="36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מבנה להב 433</a:t>
            </a:r>
          </a:p>
        </p:txBody>
      </p:sp>
      <p:sp>
        <p:nvSpPr>
          <p:cNvPr id="7" name="מלבן 6"/>
          <p:cNvSpPr/>
          <p:nvPr/>
        </p:nvSpPr>
        <p:spPr>
          <a:xfrm>
            <a:off x="3176847" y="1308078"/>
            <a:ext cx="2520280" cy="58477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4291157" y="1400392"/>
            <a:ext cx="755319" cy="36932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defTabSz="913590"/>
            <a:r>
              <a:rPr lang="he-IL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ר' להב</a:t>
            </a:r>
          </a:p>
        </p:txBody>
      </p:sp>
      <p:cxnSp>
        <p:nvCxnSpPr>
          <p:cNvPr id="9" name="מחבר ישר 8"/>
          <p:cNvCxnSpPr/>
          <p:nvPr/>
        </p:nvCxnSpPr>
        <p:spPr>
          <a:xfrm>
            <a:off x="4140554" y="1892851"/>
            <a:ext cx="0" cy="960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/>
          <p:cNvCxnSpPr/>
          <p:nvPr/>
        </p:nvCxnSpPr>
        <p:spPr>
          <a:xfrm flipH="1">
            <a:off x="4136558" y="2210411"/>
            <a:ext cx="4287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מלבן 10"/>
          <p:cNvSpPr/>
          <p:nvPr/>
        </p:nvSpPr>
        <p:spPr>
          <a:xfrm>
            <a:off x="2369139" y="2089026"/>
            <a:ext cx="1402000" cy="46534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4505840" y="2060175"/>
            <a:ext cx="1364544" cy="4091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4716016" y="2159604"/>
            <a:ext cx="829880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defTabSz="913590"/>
            <a:r>
              <a:rPr lang="he-IL" sz="12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מטה</a:t>
            </a:r>
          </a:p>
        </p:txBody>
      </p:sp>
      <p:sp>
        <p:nvSpPr>
          <p:cNvPr id="14" name="מלבן 13"/>
          <p:cNvSpPr/>
          <p:nvPr/>
        </p:nvSpPr>
        <p:spPr>
          <a:xfrm>
            <a:off x="2486085" y="2159604"/>
            <a:ext cx="1221820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defTabSz="913590"/>
            <a:r>
              <a:rPr lang="he-IL" sz="12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ע' ר' להב</a:t>
            </a:r>
          </a:p>
        </p:txBody>
      </p:sp>
      <p:cxnSp>
        <p:nvCxnSpPr>
          <p:cNvPr id="15" name="מחבר ישר 14"/>
          <p:cNvCxnSpPr/>
          <p:nvPr/>
        </p:nvCxnSpPr>
        <p:spPr>
          <a:xfrm flipH="1">
            <a:off x="3707782" y="2210411"/>
            <a:ext cx="4287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/>
          <p:cNvCxnSpPr/>
          <p:nvPr/>
        </p:nvCxnSpPr>
        <p:spPr>
          <a:xfrm flipH="1">
            <a:off x="755589" y="2852936"/>
            <a:ext cx="7704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מלבן 18"/>
          <p:cNvSpPr/>
          <p:nvPr/>
        </p:nvSpPr>
        <p:spPr>
          <a:xfrm>
            <a:off x="8028384" y="3045003"/>
            <a:ext cx="1000884" cy="46534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0" name="מלבן 19"/>
          <p:cNvSpPr/>
          <p:nvPr/>
        </p:nvSpPr>
        <p:spPr>
          <a:xfrm>
            <a:off x="8037389" y="3068984"/>
            <a:ext cx="975987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2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סייבר</a:t>
            </a:r>
          </a:p>
        </p:txBody>
      </p:sp>
      <p:cxnSp>
        <p:nvCxnSpPr>
          <p:cNvPr id="21" name="מחבר ישר 20"/>
          <p:cNvCxnSpPr/>
          <p:nvPr/>
        </p:nvCxnSpPr>
        <p:spPr>
          <a:xfrm>
            <a:off x="8470947" y="2852982"/>
            <a:ext cx="0" cy="167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מלבן 22"/>
          <p:cNvSpPr/>
          <p:nvPr/>
        </p:nvSpPr>
        <p:spPr>
          <a:xfrm>
            <a:off x="6955492" y="3045003"/>
            <a:ext cx="1000884" cy="46534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4" name="מלבן 23"/>
          <p:cNvSpPr/>
          <p:nvPr/>
        </p:nvSpPr>
        <p:spPr>
          <a:xfrm>
            <a:off x="7095121" y="3093014"/>
            <a:ext cx="721626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2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יח' 33</a:t>
            </a:r>
          </a:p>
        </p:txBody>
      </p:sp>
      <p:cxnSp>
        <p:nvCxnSpPr>
          <p:cNvPr id="25" name="מחבר ישר 24"/>
          <p:cNvCxnSpPr/>
          <p:nvPr/>
        </p:nvCxnSpPr>
        <p:spPr>
          <a:xfrm>
            <a:off x="7398055" y="2852982"/>
            <a:ext cx="0" cy="167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מלבן 25"/>
          <p:cNvSpPr/>
          <p:nvPr/>
        </p:nvSpPr>
        <p:spPr>
          <a:xfrm>
            <a:off x="5872531" y="3040184"/>
            <a:ext cx="1000884" cy="46534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" name="מלבן 26"/>
          <p:cNvSpPr/>
          <p:nvPr/>
        </p:nvSpPr>
        <p:spPr>
          <a:xfrm>
            <a:off x="5877178" y="3088200"/>
            <a:ext cx="1046585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2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יח' מאור</a:t>
            </a:r>
          </a:p>
        </p:txBody>
      </p:sp>
      <p:cxnSp>
        <p:nvCxnSpPr>
          <p:cNvPr id="28" name="מחבר ישר 27"/>
          <p:cNvCxnSpPr/>
          <p:nvPr/>
        </p:nvCxnSpPr>
        <p:spPr>
          <a:xfrm>
            <a:off x="6315094" y="2848163"/>
            <a:ext cx="0" cy="167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מלבן 28"/>
          <p:cNvSpPr/>
          <p:nvPr/>
        </p:nvSpPr>
        <p:spPr>
          <a:xfrm>
            <a:off x="4799639" y="3040184"/>
            <a:ext cx="1000884" cy="46534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0" name="מלבן 29"/>
          <p:cNvSpPr/>
          <p:nvPr/>
        </p:nvSpPr>
        <p:spPr>
          <a:xfrm>
            <a:off x="4799648" y="3059704"/>
            <a:ext cx="1000885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2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ק' אח"מ</a:t>
            </a:r>
          </a:p>
        </p:txBody>
      </p:sp>
      <p:cxnSp>
        <p:nvCxnSpPr>
          <p:cNvPr id="31" name="מחבר ישר 30"/>
          <p:cNvCxnSpPr/>
          <p:nvPr/>
        </p:nvCxnSpPr>
        <p:spPr>
          <a:xfrm>
            <a:off x="5242202" y="2848163"/>
            <a:ext cx="0" cy="167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מלבן 31"/>
          <p:cNvSpPr/>
          <p:nvPr/>
        </p:nvSpPr>
        <p:spPr>
          <a:xfrm>
            <a:off x="3707905" y="3045003"/>
            <a:ext cx="1000884" cy="46534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3" name="מלבן 32"/>
          <p:cNvSpPr/>
          <p:nvPr/>
        </p:nvSpPr>
        <p:spPr>
          <a:xfrm>
            <a:off x="3707948" y="3093018"/>
            <a:ext cx="1000885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2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אתגר</a:t>
            </a:r>
          </a:p>
        </p:txBody>
      </p:sp>
      <p:cxnSp>
        <p:nvCxnSpPr>
          <p:cNvPr id="34" name="מחבר ישר 33"/>
          <p:cNvCxnSpPr/>
          <p:nvPr/>
        </p:nvCxnSpPr>
        <p:spPr>
          <a:xfrm>
            <a:off x="4150468" y="2852982"/>
            <a:ext cx="0" cy="167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מלבן 34"/>
          <p:cNvSpPr/>
          <p:nvPr/>
        </p:nvSpPr>
        <p:spPr>
          <a:xfrm>
            <a:off x="2635012" y="3045003"/>
            <a:ext cx="1000884" cy="46534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6" name="מלבן 35"/>
          <p:cNvSpPr/>
          <p:nvPr/>
        </p:nvSpPr>
        <p:spPr>
          <a:xfrm>
            <a:off x="2635035" y="3093018"/>
            <a:ext cx="1000885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200" dirty="0" err="1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יאל"כ</a:t>
            </a:r>
            <a:endParaRPr lang="he-IL" sz="1200" dirty="0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cxnSp>
        <p:nvCxnSpPr>
          <p:cNvPr id="37" name="מחבר ישר 36"/>
          <p:cNvCxnSpPr/>
          <p:nvPr/>
        </p:nvCxnSpPr>
        <p:spPr>
          <a:xfrm>
            <a:off x="3077575" y="2852982"/>
            <a:ext cx="0" cy="167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מלבן 37"/>
          <p:cNvSpPr/>
          <p:nvPr/>
        </p:nvSpPr>
        <p:spPr>
          <a:xfrm>
            <a:off x="1547665" y="3045003"/>
            <a:ext cx="1000884" cy="46534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9" name="מלבן 38"/>
          <p:cNvSpPr/>
          <p:nvPr/>
        </p:nvSpPr>
        <p:spPr>
          <a:xfrm>
            <a:off x="1547708" y="3093018"/>
            <a:ext cx="1000885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200" dirty="0" err="1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יאח"ה</a:t>
            </a:r>
            <a:endParaRPr lang="he-IL" sz="1200" dirty="0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cxnSp>
        <p:nvCxnSpPr>
          <p:cNvPr id="40" name="מחבר ישר 39"/>
          <p:cNvCxnSpPr/>
          <p:nvPr/>
        </p:nvCxnSpPr>
        <p:spPr>
          <a:xfrm>
            <a:off x="1990228" y="2852982"/>
            <a:ext cx="0" cy="167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מלבן 40"/>
          <p:cNvSpPr/>
          <p:nvPr/>
        </p:nvSpPr>
        <p:spPr>
          <a:xfrm>
            <a:off x="395537" y="3045003"/>
            <a:ext cx="1000884" cy="46534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2" name="מלבן 41"/>
          <p:cNvSpPr/>
          <p:nvPr/>
        </p:nvSpPr>
        <p:spPr>
          <a:xfrm>
            <a:off x="395550" y="3093018"/>
            <a:ext cx="1000885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2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יאחב"ל</a:t>
            </a:r>
          </a:p>
        </p:txBody>
      </p:sp>
      <p:cxnSp>
        <p:nvCxnSpPr>
          <p:cNvPr id="43" name="מחבר ישר 42"/>
          <p:cNvCxnSpPr/>
          <p:nvPr/>
        </p:nvCxnSpPr>
        <p:spPr>
          <a:xfrm>
            <a:off x="755576" y="2852982"/>
            <a:ext cx="0" cy="167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מלבן 62"/>
          <p:cNvSpPr/>
          <p:nvPr/>
        </p:nvSpPr>
        <p:spPr>
          <a:xfrm>
            <a:off x="5973690" y="3758959"/>
            <a:ext cx="111859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מפלג חקירות</a:t>
            </a:r>
          </a:p>
        </p:txBody>
      </p:sp>
      <p:sp>
        <p:nvSpPr>
          <p:cNvPr id="65" name="מלבן 64"/>
          <p:cNvSpPr/>
          <p:nvPr/>
        </p:nvSpPr>
        <p:spPr>
          <a:xfrm>
            <a:off x="6012194" y="4289237"/>
            <a:ext cx="1082961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מפלג מודיעין</a:t>
            </a:r>
          </a:p>
        </p:txBody>
      </p:sp>
      <p:sp>
        <p:nvSpPr>
          <p:cNvPr id="67" name="מלבן 66"/>
          <p:cNvSpPr/>
          <p:nvPr/>
        </p:nvSpPr>
        <p:spPr>
          <a:xfrm>
            <a:off x="6050634" y="4809153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מוקד לאומי</a:t>
            </a:r>
          </a:p>
        </p:txBody>
      </p:sp>
      <p:sp>
        <p:nvSpPr>
          <p:cNvPr id="69" name="מלבן 68"/>
          <p:cNvSpPr/>
          <p:nvPr/>
        </p:nvSpPr>
        <p:spPr>
          <a:xfrm>
            <a:off x="5004049" y="3720867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0" name="מלבן 69"/>
          <p:cNvSpPr/>
          <p:nvPr/>
        </p:nvSpPr>
        <p:spPr>
          <a:xfrm>
            <a:off x="4970514" y="3758959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 err="1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רעמ"ן</a:t>
            </a:r>
            <a:endParaRPr lang="he-IL" sz="1100" dirty="0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1" name="מלבן 70"/>
          <p:cNvSpPr/>
          <p:nvPr/>
        </p:nvSpPr>
        <p:spPr>
          <a:xfrm>
            <a:off x="5004049" y="4227500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2" name="מלבן 71"/>
          <p:cNvSpPr/>
          <p:nvPr/>
        </p:nvSpPr>
        <p:spPr>
          <a:xfrm>
            <a:off x="5004049" y="4734099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3" name="מלבן 72"/>
          <p:cNvSpPr/>
          <p:nvPr/>
        </p:nvSpPr>
        <p:spPr>
          <a:xfrm>
            <a:off x="4970514" y="4712375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 err="1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רענ"ח</a:t>
            </a:r>
            <a:endParaRPr lang="he-IL" sz="1100" dirty="0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4" name="מלבן 73"/>
          <p:cNvSpPr/>
          <p:nvPr/>
        </p:nvSpPr>
        <p:spPr>
          <a:xfrm>
            <a:off x="4929221" y="4294651"/>
            <a:ext cx="1082961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 err="1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רענ"א</a:t>
            </a:r>
            <a:endParaRPr lang="he-IL" sz="1100" dirty="0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9" name="מלבן 78"/>
          <p:cNvSpPr/>
          <p:nvPr/>
        </p:nvSpPr>
        <p:spPr>
          <a:xfrm>
            <a:off x="5006890" y="5231952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0" name="מלבן 79"/>
          <p:cNvSpPr/>
          <p:nvPr/>
        </p:nvSpPr>
        <p:spPr>
          <a:xfrm>
            <a:off x="4973355" y="5291307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 err="1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יאח"ס</a:t>
            </a:r>
            <a:endParaRPr lang="he-IL" sz="1100" dirty="0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6" name="מלבן 85"/>
          <p:cNvSpPr/>
          <p:nvPr/>
        </p:nvSpPr>
        <p:spPr>
          <a:xfrm>
            <a:off x="3843148" y="3705398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7" name="מלבן 86"/>
          <p:cNvSpPr/>
          <p:nvPr/>
        </p:nvSpPr>
        <p:spPr>
          <a:xfrm>
            <a:off x="3771158" y="3743473"/>
            <a:ext cx="1028499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מפלג חקירות</a:t>
            </a:r>
          </a:p>
        </p:txBody>
      </p:sp>
      <p:sp>
        <p:nvSpPr>
          <p:cNvPr id="88" name="מלבן 87"/>
          <p:cNvSpPr/>
          <p:nvPr/>
        </p:nvSpPr>
        <p:spPr>
          <a:xfrm>
            <a:off x="3843148" y="4212015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9" name="מלבן 88"/>
          <p:cNvSpPr/>
          <p:nvPr/>
        </p:nvSpPr>
        <p:spPr>
          <a:xfrm>
            <a:off x="3827385" y="4273751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מפלג מודיעין</a:t>
            </a:r>
          </a:p>
        </p:txBody>
      </p:sp>
      <p:sp>
        <p:nvSpPr>
          <p:cNvPr id="90" name="מלבן 89"/>
          <p:cNvSpPr/>
          <p:nvPr/>
        </p:nvSpPr>
        <p:spPr>
          <a:xfrm>
            <a:off x="3843148" y="4718614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1" name="מלבן 90"/>
          <p:cNvSpPr/>
          <p:nvPr/>
        </p:nvSpPr>
        <p:spPr>
          <a:xfrm>
            <a:off x="3827385" y="4749147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מפלג מבצעי</a:t>
            </a:r>
          </a:p>
        </p:txBody>
      </p:sp>
      <p:sp>
        <p:nvSpPr>
          <p:cNvPr id="95" name="מלבן 94"/>
          <p:cNvSpPr/>
          <p:nvPr/>
        </p:nvSpPr>
        <p:spPr>
          <a:xfrm>
            <a:off x="2771803" y="3705398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6" name="מלבן 95"/>
          <p:cNvSpPr/>
          <p:nvPr/>
        </p:nvSpPr>
        <p:spPr>
          <a:xfrm>
            <a:off x="2771803" y="4212014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7" name="מלבן 96"/>
          <p:cNvSpPr/>
          <p:nvPr/>
        </p:nvSpPr>
        <p:spPr>
          <a:xfrm>
            <a:off x="2774269" y="4718612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8" name="מלבן 97"/>
          <p:cNvSpPr/>
          <p:nvPr/>
        </p:nvSpPr>
        <p:spPr>
          <a:xfrm>
            <a:off x="2699796" y="3747297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זרוע חקירות</a:t>
            </a:r>
          </a:p>
        </p:txBody>
      </p:sp>
      <p:sp>
        <p:nvSpPr>
          <p:cNvPr id="99" name="מלבן 98"/>
          <p:cNvSpPr/>
          <p:nvPr/>
        </p:nvSpPr>
        <p:spPr>
          <a:xfrm>
            <a:off x="2699801" y="4277575"/>
            <a:ext cx="1082961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זרוע חשיפה</a:t>
            </a:r>
          </a:p>
        </p:txBody>
      </p:sp>
      <p:sp>
        <p:nvSpPr>
          <p:cNvPr id="100" name="מלבן 99"/>
          <p:cNvSpPr/>
          <p:nvPr/>
        </p:nvSpPr>
        <p:spPr>
          <a:xfrm>
            <a:off x="2738265" y="4749147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 err="1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צס"ם</a:t>
            </a:r>
            <a:endParaRPr lang="he-IL" sz="1100" dirty="0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6" name="מלבן 105"/>
          <p:cNvSpPr/>
          <p:nvPr/>
        </p:nvSpPr>
        <p:spPr>
          <a:xfrm>
            <a:off x="431541" y="4280331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זרוע חשיפה</a:t>
            </a:r>
          </a:p>
        </p:txBody>
      </p:sp>
      <p:sp>
        <p:nvSpPr>
          <p:cNvPr id="107" name="מלבן 106"/>
          <p:cNvSpPr/>
          <p:nvPr/>
        </p:nvSpPr>
        <p:spPr>
          <a:xfrm>
            <a:off x="431541" y="4760384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 err="1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צס"ם</a:t>
            </a:r>
            <a:endParaRPr lang="he-IL" sz="1100" dirty="0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8" name="מלבן 107"/>
          <p:cNvSpPr/>
          <p:nvPr/>
        </p:nvSpPr>
        <p:spPr>
          <a:xfrm>
            <a:off x="1628674" y="3679551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9" name="מלבן 108"/>
          <p:cNvSpPr/>
          <p:nvPr/>
        </p:nvSpPr>
        <p:spPr>
          <a:xfrm>
            <a:off x="1628674" y="4186182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0" name="מלבן 109"/>
          <p:cNvSpPr/>
          <p:nvPr/>
        </p:nvSpPr>
        <p:spPr>
          <a:xfrm>
            <a:off x="1631140" y="4692780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1" name="מלבן 110"/>
          <p:cNvSpPr/>
          <p:nvPr/>
        </p:nvSpPr>
        <p:spPr>
          <a:xfrm>
            <a:off x="1556667" y="3721465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מפלג מודיעין</a:t>
            </a:r>
          </a:p>
        </p:txBody>
      </p:sp>
      <p:sp>
        <p:nvSpPr>
          <p:cNvPr id="113" name="מלבן 112"/>
          <p:cNvSpPr/>
          <p:nvPr/>
        </p:nvSpPr>
        <p:spPr>
          <a:xfrm>
            <a:off x="1493686" y="4262156"/>
            <a:ext cx="1143131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מפלג חקירות</a:t>
            </a:r>
          </a:p>
        </p:txBody>
      </p:sp>
      <p:sp>
        <p:nvSpPr>
          <p:cNvPr id="114" name="מלבן 113"/>
          <p:cNvSpPr/>
          <p:nvPr/>
        </p:nvSpPr>
        <p:spPr>
          <a:xfrm>
            <a:off x="1577136" y="4629175"/>
            <a:ext cx="969640" cy="430879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שלוחת דרום וצפון</a:t>
            </a:r>
          </a:p>
        </p:txBody>
      </p:sp>
      <p:sp>
        <p:nvSpPr>
          <p:cNvPr id="115" name="מלבן 114"/>
          <p:cNvSpPr/>
          <p:nvPr/>
        </p:nvSpPr>
        <p:spPr>
          <a:xfrm>
            <a:off x="6090700" y="5231952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6" name="מלבן 115"/>
          <p:cNvSpPr/>
          <p:nvPr/>
        </p:nvSpPr>
        <p:spPr>
          <a:xfrm>
            <a:off x="6057165" y="5300444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 err="1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צס"ם</a:t>
            </a:r>
            <a:endParaRPr lang="he-IL" sz="1100" dirty="0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8" name="מלבן 117"/>
          <p:cNvSpPr/>
          <p:nvPr/>
        </p:nvSpPr>
        <p:spPr>
          <a:xfrm>
            <a:off x="8109394" y="3727263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9" name="מלבן 118"/>
          <p:cNvSpPr/>
          <p:nvPr/>
        </p:nvSpPr>
        <p:spPr>
          <a:xfrm>
            <a:off x="8109394" y="4233898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20" name="מלבן 119"/>
          <p:cNvSpPr/>
          <p:nvPr/>
        </p:nvSpPr>
        <p:spPr>
          <a:xfrm>
            <a:off x="8109394" y="4740496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21" name="מלבן 120"/>
          <p:cNvSpPr/>
          <p:nvPr/>
        </p:nvSpPr>
        <p:spPr>
          <a:xfrm>
            <a:off x="8037401" y="4299459"/>
            <a:ext cx="1082961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מחלק מודיעין</a:t>
            </a:r>
          </a:p>
        </p:txBody>
      </p:sp>
      <p:sp>
        <p:nvSpPr>
          <p:cNvPr id="122" name="מלבן 121"/>
          <p:cNvSpPr/>
          <p:nvPr/>
        </p:nvSpPr>
        <p:spPr>
          <a:xfrm>
            <a:off x="8075859" y="4819375"/>
            <a:ext cx="969640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מחלק בילוש</a:t>
            </a:r>
          </a:p>
        </p:txBody>
      </p:sp>
      <p:sp>
        <p:nvSpPr>
          <p:cNvPr id="123" name="מלבן 122"/>
          <p:cNvSpPr/>
          <p:nvPr/>
        </p:nvSpPr>
        <p:spPr>
          <a:xfrm>
            <a:off x="8115925" y="5242174"/>
            <a:ext cx="897632" cy="41733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1" anchor="ctr"/>
          <a:lstStyle/>
          <a:p>
            <a:pPr algn="ctr" defTabSz="913590"/>
            <a:endParaRPr lang="he-IL">
              <a:solidFill>
                <a:prstClr val="whit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24" name="מלבן 123"/>
          <p:cNvSpPr/>
          <p:nvPr/>
        </p:nvSpPr>
        <p:spPr>
          <a:xfrm>
            <a:off x="8037427" y="5310665"/>
            <a:ext cx="1037957" cy="26160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מחלק חקירות</a:t>
            </a:r>
          </a:p>
        </p:txBody>
      </p:sp>
      <p:sp>
        <p:nvSpPr>
          <p:cNvPr id="125" name="מלבן 124"/>
          <p:cNvSpPr/>
          <p:nvPr/>
        </p:nvSpPr>
        <p:spPr>
          <a:xfrm>
            <a:off x="7989563" y="3669060"/>
            <a:ext cx="1082961" cy="430879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3590"/>
            <a:r>
              <a:rPr lang="he-IL" sz="1100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מחלק מיצוי ראיות</a:t>
            </a:r>
          </a:p>
        </p:txBody>
      </p:sp>
    </p:spTree>
    <p:extLst>
      <p:ext uri="{BB962C8B-B14F-4D97-AF65-F5344CB8AC3E}">
        <p14:creationId xmlns:p14="http://schemas.microsoft.com/office/powerpoint/2010/main" val="22498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489248" y="-27384"/>
            <a:ext cx="8229600" cy="1143000"/>
          </a:xfrm>
        </p:spPr>
        <p:txBody>
          <a:bodyPr>
            <a:normAutofit/>
          </a:bodyPr>
          <a:lstStyle/>
          <a:p>
            <a:r>
              <a:rPr lang="he-IL" sz="4200" b="1" dirty="0">
                <a:latin typeface="David" pitchFamily="34" charset="-79"/>
                <a:cs typeface="David" pitchFamily="34" charset="-79"/>
              </a:rPr>
              <a:t>מבנה ארגוני </a:t>
            </a:r>
            <a:r>
              <a:rPr lang="he-IL" sz="4200" b="1" dirty="0" smtClean="0">
                <a:latin typeface="David" pitchFamily="34" charset="-79"/>
                <a:cs typeface="David" pitchFamily="34" charset="-79"/>
              </a:rPr>
              <a:t>יאח"ה- להב 433</a:t>
            </a:r>
            <a:endParaRPr lang="he-IL" sz="4200" b="1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835468" y="903216"/>
            <a:ext cx="295232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sz="28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ראש יאח"ה</a:t>
            </a:r>
            <a:endParaRPr lang="he-IL" sz="2800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5319744" y="2115226"/>
            <a:ext cx="9361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u="none" dirty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ס' ר' יאח"ה</a:t>
            </a:r>
          </a:p>
        </p:txBody>
      </p:sp>
      <p:sp>
        <p:nvSpPr>
          <p:cNvPr id="5" name="מלבן 4"/>
          <p:cNvSpPr/>
          <p:nvPr/>
        </p:nvSpPr>
        <p:spPr>
          <a:xfrm>
            <a:off x="2009536" y="3717032"/>
            <a:ext cx="1852475" cy="3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sz="1400" u="none" dirty="0" err="1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אמ"ש</a:t>
            </a:r>
            <a:r>
              <a:rPr lang="he-IL" sz="14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 </a:t>
            </a:r>
            <a:endParaRPr lang="he-IL" sz="1400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2010244" y="4077072"/>
            <a:ext cx="1857815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sz="14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רישום\ רכז חקירת</a:t>
            </a:r>
            <a:endParaRPr lang="he-IL" sz="1400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2007376" y="2852936"/>
            <a:ext cx="1836205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sz="14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ע' לענייני חקירה ומשפט</a:t>
            </a:r>
            <a:endParaRPr lang="he-IL" sz="1400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459204" y="5007672"/>
            <a:ext cx="9361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מפלג מודיעין בילוש </a:t>
            </a:r>
            <a:endParaRPr lang="he-IL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1539324" y="5013176"/>
            <a:ext cx="9361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מפלג חקירות א'</a:t>
            </a:r>
            <a:endParaRPr lang="he-IL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2619444" y="5007672"/>
            <a:ext cx="9361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מפלג חקירות ב'</a:t>
            </a:r>
            <a:endParaRPr lang="he-IL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3699562" y="5007672"/>
            <a:ext cx="9361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מפלג חקירות ג'</a:t>
            </a:r>
            <a:endParaRPr lang="he-IL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4779684" y="5007672"/>
            <a:ext cx="9361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sz="14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כוח משימה שחיתות שלטונית </a:t>
            </a:r>
            <a:endParaRPr lang="he-IL" sz="1400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6885919" y="5007672"/>
            <a:ext cx="9361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שלוחה צפונית</a:t>
            </a:r>
            <a:endParaRPr lang="he-IL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7966039" y="5007672"/>
            <a:ext cx="9361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שלוחה דרומית</a:t>
            </a:r>
            <a:endParaRPr lang="he-IL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5859804" y="5007672"/>
            <a:ext cx="9361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sz="14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כוח משימה הלבנת הון</a:t>
            </a:r>
            <a:endParaRPr lang="he-IL" sz="1400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cxnSp>
        <p:nvCxnSpPr>
          <p:cNvPr id="19" name="מחבר ישר 18"/>
          <p:cNvCxnSpPr/>
          <p:nvPr/>
        </p:nvCxnSpPr>
        <p:spPr>
          <a:xfrm>
            <a:off x="4572000" y="1734060"/>
            <a:ext cx="1" cy="2991084"/>
          </a:xfrm>
          <a:prstGeom prst="line">
            <a:avLst/>
          </a:prstGeom>
          <a:ln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/>
          <p:cNvCxnSpPr/>
          <p:nvPr/>
        </p:nvCxnSpPr>
        <p:spPr>
          <a:xfrm flipH="1">
            <a:off x="935596" y="4725144"/>
            <a:ext cx="363640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ישר 21"/>
          <p:cNvCxnSpPr/>
          <p:nvPr/>
        </p:nvCxnSpPr>
        <p:spPr>
          <a:xfrm flipH="1">
            <a:off x="4572001" y="4725144"/>
            <a:ext cx="363640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/>
          <p:cNvCxnSpPr/>
          <p:nvPr/>
        </p:nvCxnSpPr>
        <p:spPr>
          <a:xfrm>
            <a:off x="8208404" y="4725144"/>
            <a:ext cx="0" cy="21602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מחבר ישר 24"/>
          <p:cNvCxnSpPr/>
          <p:nvPr/>
        </p:nvCxnSpPr>
        <p:spPr>
          <a:xfrm>
            <a:off x="7380312" y="4725144"/>
            <a:ext cx="0" cy="21602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מחבר ישר 25"/>
          <p:cNvCxnSpPr/>
          <p:nvPr/>
        </p:nvCxnSpPr>
        <p:spPr>
          <a:xfrm>
            <a:off x="6300192" y="4725144"/>
            <a:ext cx="0" cy="21602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מחבר ישר 26"/>
          <p:cNvCxnSpPr/>
          <p:nvPr/>
        </p:nvCxnSpPr>
        <p:spPr>
          <a:xfrm>
            <a:off x="5292080" y="4725144"/>
            <a:ext cx="0" cy="21602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מחבר ישר 27"/>
          <p:cNvCxnSpPr/>
          <p:nvPr/>
        </p:nvCxnSpPr>
        <p:spPr>
          <a:xfrm>
            <a:off x="4139952" y="4725144"/>
            <a:ext cx="0" cy="21602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>
            <a:off x="3131840" y="4725144"/>
            <a:ext cx="0" cy="21602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>
            <a:off x="2051720" y="4725144"/>
            <a:ext cx="0" cy="21602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מחבר ישר 30"/>
          <p:cNvCxnSpPr/>
          <p:nvPr/>
        </p:nvCxnSpPr>
        <p:spPr>
          <a:xfrm>
            <a:off x="971600" y="4725144"/>
            <a:ext cx="0" cy="21602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מחבר ישר 32"/>
          <p:cNvCxnSpPr>
            <a:endCxn id="4" idx="1"/>
          </p:cNvCxnSpPr>
          <p:nvPr/>
        </p:nvCxnSpPr>
        <p:spPr>
          <a:xfrm>
            <a:off x="4563658" y="2547274"/>
            <a:ext cx="75608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תמונה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3" y="83219"/>
            <a:ext cx="496215" cy="821851"/>
          </a:xfrm>
          <a:prstGeom prst="rect">
            <a:avLst/>
          </a:prstGeom>
        </p:spPr>
      </p:pic>
      <p:cxnSp>
        <p:nvCxnSpPr>
          <p:cNvPr id="38" name="מחבר ישר 37"/>
          <p:cNvCxnSpPr/>
          <p:nvPr/>
        </p:nvCxnSpPr>
        <p:spPr>
          <a:xfrm>
            <a:off x="3851920" y="2564904"/>
            <a:ext cx="7200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מלבן 41"/>
          <p:cNvSpPr/>
          <p:nvPr/>
        </p:nvSpPr>
        <p:spPr>
          <a:xfrm>
            <a:off x="2008352" y="2420888"/>
            <a:ext cx="1843567" cy="330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sz="1400" u="none" dirty="0" err="1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קפו"ב</a:t>
            </a:r>
            <a:endParaRPr lang="he-IL" sz="1400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43" name="מלבן 42"/>
          <p:cNvSpPr/>
          <p:nvPr/>
        </p:nvSpPr>
        <p:spPr>
          <a:xfrm>
            <a:off x="2008353" y="3284984"/>
            <a:ext cx="1843567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sz="1400" u="none" dirty="0" err="1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רח"ל</a:t>
            </a:r>
            <a:r>
              <a:rPr lang="he-IL" sz="14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 תקיפה כלכלית</a:t>
            </a:r>
            <a:endParaRPr lang="he-IL" sz="1400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  <p:cxnSp>
        <p:nvCxnSpPr>
          <p:cNvPr id="45" name="מחבר ישר 44"/>
          <p:cNvCxnSpPr/>
          <p:nvPr/>
        </p:nvCxnSpPr>
        <p:spPr>
          <a:xfrm>
            <a:off x="3851920" y="3068960"/>
            <a:ext cx="7200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מחבר ישר 45"/>
          <p:cNvCxnSpPr/>
          <p:nvPr/>
        </p:nvCxnSpPr>
        <p:spPr>
          <a:xfrm>
            <a:off x="3851920" y="3465004"/>
            <a:ext cx="7200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מחבר ישר 46"/>
          <p:cNvCxnSpPr/>
          <p:nvPr/>
        </p:nvCxnSpPr>
        <p:spPr>
          <a:xfrm>
            <a:off x="3868059" y="3876129"/>
            <a:ext cx="7200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מחבר ישר 47"/>
          <p:cNvCxnSpPr/>
          <p:nvPr/>
        </p:nvCxnSpPr>
        <p:spPr>
          <a:xfrm>
            <a:off x="3827341" y="4257092"/>
            <a:ext cx="7200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לחצן פעולה: אחורה או הקודם 35">
            <a:hlinkClick r:id="" action="ppaction://noaction" highlightClick="1"/>
          </p:cNvPr>
          <p:cNvSpPr/>
          <p:nvPr/>
        </p:nvSpPr>
        <p:spPr bwMode="auto">
          <a:xfrm>
            <a:off x="603220" y="6021288"/>
            <a:ext cx="648072" cy="432048"/>
          </a:xfrm>
          <a:prstGeom prst="actionButtonBackPrevious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2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15817" y="1052750"/>
            <a:ext cx="270569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e-IL" sz="2400" u="none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David" pitchFamily="34" charset="-79"/>
                <a:cs typeface="David" pitchFamily="34" charset="-79"/>
              </a:rPr>
              <a:t>תפקיד-דרגה-מגזר</a:t>
            </a:r>
            <a:endParaRPr lang="he-IL" sz="2400" u="none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9" y="1633207"/>
            <a:ext cx="4267512" cy="256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68" y="1472340"/>
            <a:ext cx="3475275" cy="25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55" y="4005064"/>
            <a:ext cx="6768751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מלבן 1"/>
          <p:cNvSpPr/>
          <p:nvPr/>
        </p:nvSpPr>
        <p:spPr>
          <a:xfrm>
            <a:off x="4239298" y="305191"/>
            <a:ext cx="137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dirty="0">
                <a:solidFill>
                  <a:prstClr val="white"/>
                </a:solidFill>
                <a:latin typeface="Calibri"/>
                <a:cs typeface="Arial"/>
              </a:rPr>
              <a:t>ת"ז יחידתית</a:t>
            </a:r>
          </a:p>
        </p:txBody>
      </p:sp>
      <p:sp>
        <p:nvSpPr>
          <p:cNvPr id="3" name="מלבן 2"/>
          <p:cNvSpPr/>
          <p:nvPr/>
        </p:nvSpPr>
        <p:spPr>
          <a:xfrm>
            <a:off x="3661054" y="202167"/>
            <a:ext cx="27783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4200" u="none" dirty="0">
                <a:solidFill>
                  <a:prstClr val="black"/>
                </a:solidFill>
                <a:latin typeface="David" pitchFamily="34" charset="-79"/>
                <a:ea typeface="+mj-ea"/>
                <a:cs typeface="David" pitchFamily="34" charset="-79"/>
              </a:rPr>
              <a:t>ת"ז יחידתית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3" y="83219"/>
            <a:ext cx="496215" cy="82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408" y="5432335"/>
            <a:ext cx="666568" cy="56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2" descr="C:\Users\u017453556\Pictures\I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7" y="6597650"/>
            <a:ext cx="5762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מלבן 12"/>
          <p:cNvSpPr/>
          <p:nvPr/>
        </p:nvSpPr>
        <p:spPr>
          <a:xfrm>
            <a:off x="2286000" y="868838"/>
            <a:ext cx="387985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400" u="none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David" pitchFamily="34" charset="-79"/>
                <a:cs typeface="David" pitchFamily="34" charset="-79"/>
              </a:rPr>
              <a:t>תמונה מגדרית</a:t>
            </a:r>
            <a:endParaRPr lang="he-IL" sz="2400" u="none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50" y="1373689"/>
            <a:ext cx="4083913" cy="245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3" y="1415694"/>
            <a:ext cx="4067944" cy="240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31" y="398145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מלבן 13"/>
          <p:cNvSpPr/>
          <p:nvPr/>
        </p:nvSpPr>
        <p:spPr>
          <a:xfrm>
            <a:off x="3661054" y="202167"/>
            <a:ext cx="27783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4200" u="none" dirty="0">
                <a:solidFill>
                  <a:prstClr val="black"/>
                </a:solidFill>
                <a:latin typeface="David" pitchFamily="34" charset="-79"/>
                <a:ea typeface="+mj-ea"/>
                <a:cs typeface="David" pitchFamily="34" charset="-79"/>
              </a:rPr>
              <a:t>ת"ז יחידתית</a:t>
            </a: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3" y="83219"/>
            <a:ext cx="496215" cy="82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noFill/>
        </p:spPr>
      </p:pic>
      <p:pic>
        <p:nvPicPr>
          <p:cNvPr id="3" name="תמונה 2"/>
          <p:cNvPicPr/>
          <p:nvPr/>
        </p:nvPicPr>
        <p:blipFill rotWithShape="1">
          <a:blip r:embed="rId3"/>
          <a:srcRect l="30496" t="19606" r="30978" b="5479"/>
          <a:stretch/>
        </p:blipFill>
        <p:spPr>
          <a:xfrm>
            <a:off x="4355978" y="1484805"/>
            <a:ext cx="4341069" cy="35896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תמונה 3" descr="תוצאת תמונה עבור איום הטילים על ישראל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806"/>
            <a:ext cx="3002280" cy="35896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07515" y="116632"/>
            <a:ext cx="87129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u="none" dirty="0" smtClean="0">
                <a:latin typeface="David" pitchFamily="34" charset="-79"/>
                <a:cs typeface="David" pitchFamily="34" charset="-79"/>
              </a:rPr>
              <a:t>שחיתות ציבורית = איום אסטרטגי על קיומה של מדינת ישראל </a:t>
            </a:r>
            <a:endParaRPr lang="he-IL" sz="2800" u="none" dirty="0"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7656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6512" y="-27384"/>
            <a:ext cx="9180512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83769" y="116632"/>
            <a:ext cx="4464496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en-US" sz="2400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Globel</a:t>
            </a:r>
            <a:r>
              <a:rPr lang="en-US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 Corruption Index 2018 </a:t>
            </a:r>
          </a:p>
          <a:p>
            <a:pPr algn="ctr"/>
            <a:r>
              <a:rPr 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By Transparency International 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7" name="תמונה 6" descr="×ª××¦××ª ×ª××× × ×¢×××¨ ××× ×©×××ª××ª ××©×¨×× 20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5" y="1052738"/>
            <a:ext cx="5581103" cy="55253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תמונה 7" descr="×ª××¦××ª ×ª××× × ×¢×××¨ ××× ×©×××ª××ª ××©×¨×× 20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71" y="1052758"/>
            <a:ext cx="2925187" cy="29333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4511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8" name="תמונה 7" descr="תוצאת תמונה עבור תיק הצוללות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4392488" cy="310704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9" name="תמונה 8" descr="תוצאת תמונה עבור תיק מעונות ראש הממשלה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412776"/>
            <a:ext cx="2952328" cy="4104456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47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968" y="2579105"/>
            <a:ext cx="1563945" cy="10318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6" descr="http://www.the7eye.org.il/wp-content/uploads/2014/04/F131217FFES13crop.jpg"/>
          <p:cNvPicPr>
            <a:picLocks noChangeAspect="1" noChangeArrowheads="1"/>
          </p:cNvPicPr>
          <p:nvPr/>
        </p:nvPicPr>
        <p:blipFill>
          <a:blip r:embed="rId4" cstate="print"/>
          <a:srcRect b="48080"/>
          <a:stretch>
            <a:fillRect/>
          </a:stretch>
        </p:blipFill>
        <p:spPr bwMode="auto">
          <a:xfrm>
            <a:off x="115957" y="3970916"/>
            <a:ext cx="1487831" cy="10725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8" descr="http://www.the7eye.org.il/wp-content/uploads/2013/08/F070812OF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667851"/>
            <a:ext cx="1444698" cy="9361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22" y="5705884"/>
            <a:ext cx="1502639" cy="9601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2" y="5577593"/>
            <a:ext cx="1536868" cy="11326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" descr="http://www.themarker.com/polopoly_fs/1.2212040.1389192761!/image/14978993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11631" y="3967956"/>
            <a:ext cx="1502639" cy="11192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תמונה 24" descr="תוצאת תמונה עבור דוד ביטן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" y="2820995"/>
            <a:ext cx="1514212" cy="10075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" descr="http://www.the7eye.org.il/wp-content/uploads/2013/02/ilana_dayan_010101_37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2489" y="5588162"/>
            <a:ext cx="1410312" cy="11220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" descr="http://images.globes.co.il/Images/NewGlobes/big_image/2012/e14_rahav_BI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533" y="5588162"/>
            <a:ext cx="1502639" cy="1016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4" descr="http://www.jerusalemnet.co.il/dyncontent/dyncontent/t_post/2012/1/22/591057364528895826436.JPG"/>
          <p:cNvPicPr>
            <a:picLocks noChangeAspect="1" noChangeArrowheads="1"/>
          </p:cNvPicPr>
          <p:nvPr/>
        </p:nvPicPr>
        <p:blipFill>
          <a:blip r:embed="rId12" cstate="print"/>
          <a:srcRect l="5582"/>
          <a:stretch>
            <a:fillRect/>
          </a:stretch>
        </p:blipFill>
        <p:spPr bwMode="auto">
          <a:xfrm>
            <a:off x="7092280" y="95539"/>
            <a:ext cx="1584176" cy="10389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4" descr="http://www.latma.co.il/Image/large/6340-2.jpg"/>
          <p:cNvPicPr>
            <a:picLocks noChangeAspect="1" noChangeArrowheads="1"/>
          </p:cNvPicPr>
          <p:nvPr/>
        </p:nvPicPr>
        <p:blipFill>
          <a:blip r:embed="rId13" cstate="print"/>
          <a:srcRect l="5827" r="4795"/>
          <a:stretch>
            <a:fillRect/>
          </a:stretch>
        </p:blipFill>
        <p:spPr bwMode="auto">
          <a:xfrm>
            <a:off x="7524328" y="5531404"/>
            <a:ext cx="1482476" cy="1114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971600" y="1256257"/>
            <a:ext cx="63787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e-IL" sz="3200" u="none" dirty="0" smtClean="0">
                <a:latin typeface="David" pitchFamily="34" charset="-79"/>
                <a:cs typeface="David" pitchFamily="34" charset="-79"/>
              </a:rPr>
              <a:t>סביבת העבודה בתיקי שחיתות ציבורית:</a:t>
            </a:r>
          </a:p>
          <a:p>
            <a:pPr algn="ctr" eaLnBrk="1" hangingPunct="1"/>
            <a:r>
              <a:rPr lang="he-IL" sz="3200" u="none" dirty="0" smtClean="0">
                <a:latin typeface="David" pitchFamily="34" charset="-79"/>
                <a:cs typeface="David" pitchFamily="34" charset="-79"/>
              </a:rPr>
              <a:t>אתגרי הזמן והתקופה</a:t>
            </a:r>
            <a:r>
              <a:rPr lang="en-US" sz="1400" u="none" dirty="0" smtClean="0">
                <a:latin typeface="David" pitchFamily="34" charset="-79"/>
                <a:cs typeface="David" pitchFamily="34" charset="-79"/>
              </a:rPr>
              <a:t> </a:t>
            </a:r>
          </a:p>
        </p:txBody>
      </p:sp>
      <p:pic>
        <p:nvPicPr>
          <p:cNvPr id="19" name="תמונה 18" descr="×ª××¦××ª ×ª××× × ×¢×××¨ ××× ×¡××¡×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61" y="143105"/>
            <a:ext cx="1677189" cy="9913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תמונה 29" descr="×ª××¦××ª ×ª××× × ×¢×××¨ × ××¦× ×××× ×××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4" y="143105"/>
            <a:ext cx="1989083" cy="9913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תמונה 30" descr="×ª××¦××ª ×ª××× × ×¢×××¨ ××××× ×× ××××××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12" y="1321532"/>
            <a:ext cx="1728192" cy="10389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תמונה 33" descr="×ª××¦××ª ×ª××× × ×¢×××¨ ×××× ×× ×©×××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26" y="125217"/>
            <a:ext cx="1480381" cy="11310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1398535733"/>
              </p:ext>
            </p:extLst>
          </p:nvPr>
        </p:nvGraphicFramePr>
        <p:xfrm>
          <a:off x="2339752" y="2564904"/>
          <a:ext cx="3696072" cy="253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216877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7" y="167783"/>
            <a:ext cx="612524" cy="1014485"/>
          </a:xfrm>
          <a:effectLst>
            <a:glow rad="25400">
              <a:schemeClr val="bg1">
                <a:alpha val="60000"/>
              </a:schemeClr>
            </a:glow>
          </a:effec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908233" y="8757"/>
            <a:ext cx="7339915" cy="1102179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תיקים שהגענו בהם להכרעה/ אפקטיביות</a:t>
            </a:r>
            <a:endParaRPr lang="he-IL" dirty="0"/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/>
          </p:nvPr>
        </p:nvGraphicFramePr>
        <p:xfrm>
          <a:off x="864972" y="1201358"/>
          <a:ext cx="7630300" cy="477528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1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5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5177">
                <a:tc>
                  <a:txBody>
                    <a:bodyPr/>
                    <a:lstStyle/>
                    <a:p>
                      <a:pPr algn="ctr" rtl="1"/>
                      <a:r>
                        <a:rPr lang="he-IL" sz="2200" dirty="0" smtClean="0">
                          <a:latin typeface="David" pitchFamily="34" charset="-79"/>
                          <a:cs typeface="David" pitchFamily="34" charset="-79"/>
                        </a:rPr>
                        <a:t>המדד</a:t>
                      </a:r>
                      <a:endParaRPr lang="he-IL" sz="2200" dirty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200" dirty="0" smtClean="0">
                          <a:latin typeface="David" pitchFamily="34" charset="-79"/>
                          <a:cs typeface="David" pitchFamily="34" charset="-79"/>
                        </a:rPr>
                        <a:t>הנתון</a:t>
                      </a:r>
                      <a:endParaRPr lang="he-IL" sz="2200" dirty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774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2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תיקים</a:t>
                      </a:r>
                      <a:r>
                        <a:rPr lang="he-IL" sz="2200" b="1" baseline="0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שנפתחו ב- 2019 וסוכמו</a:t>
                      </a:r>
                      <a:endParaRPr lang="he-IL" sz="22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200" b="1" kern="1200" baseline="0" dirty="0" smtClean="0">
                          <a:solidFill>
                            <a:schemeClr val="dk1"/>
                          </a:solidFill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10 (9 עם תשתית ראייתית)</a:t>
                      </a:r>
                      <a:endParaRPr lang="he-IL" sz="2200" b="1" kern="1200" baseline="0" dirty="0">
                        <a:solidFill>
                          <a:schemeClr val="dk1"/>
                        </a:solidFill>
                        <a:latin typeface="David" panose="020E0502060401010101" pitchFamily="34" charset="-79"/>
                        <a:ea typeface="+mn-ea"/>
                        <a:cs typeface="David" panose="020E0502060401010101" pitchFamily="34" charset="-79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774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2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תיקים שנפתחו ב-2019 לקראת סיכום</a:t>
                      </a:r>
                      <a:endParaRPr lang="he-IL" sz="22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200" b="1" kern="1200" baseline="0" dirty="0" smtClean="0">
                          <a:solidFill>
                            <a:schemeClr val="dk1"/>
                          </a:solidFill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6</a:t>
                      </a:r>
                      <a:endParaRPr lang="he-IL" sz="2200" b="1" kern="1200" baseline="0" dirty="0">
                        <a:solidFill>
                          <a:schemeClr val="dk1"/>
                        </a:solidFill>
                        <a:latin typeface="David" panose="020E0502060401010101" pitchFamily="34" charset="-79"/>
                        <a:ea typeface="+mn-ea"/>
                        <a:cs typeface="David" panose="020E0502060401010101" pitchFamily="34" charset="-79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774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2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תיקים ישנים</a:t>
                      </a:r>
                      <a:r>
                        <a:rPr lang="he-IL" sz="2200" b="1" baseline="0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שטופלו וסוכמו ב- 2019</a:t>
                      </a:r>
                      <a:endParaRPr lang="he-IL" sz="22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50000"/>
                        </a:lnSpc>
                      </a:pPr>
                      <a:r>
                        <a:rPr lang="he-IL" sz="2200" b="1" kern="1200" baseline="0" dirty="0" smtClean="0">
                          <a:solidFill>
                            <a:schemeClr val="dk1"/>
                          </a:solidFill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14 (9 עם תשתית ראייתית)</a:t>
                      </a:r>
                      <a:endParaRPr lang="he-IL" sz="2200" b="1" kern="1200" baseline="0" dirty="0">
                        <a:solidFill>
                          <a:schemeClr val="dk1"/>
                        </a:solidFill>
                        <a:latin typeface="David" panose="020E0502060401010101" pitchFamily="34" charset="-79"/>
                        <a:ea typeface="+mn-ea"/>
                        <a:cs typeface="David" panose="020E0502060401010101" pitchFamily="34" charset="-79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2774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2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תיקי בדיקה שסוכמו ב- 2019</a:t>
                      </a:r>
                      <a:endParaRPr lang="he-IL" sz="22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200" b="1" kern="1200" baseline="0" dirty="0" smtClean="0">
                          <a:solidFill>
                            <a:schemeClr val="dk1"/>
                          </a:solidFill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13</a:t>
                      </a:r>
                      <a:endParaRPr lang="he-IL" sz="2200" b="1" kern="1200" baseline="0" dirty="0">
                        <a:solidFill>
                          <a:schemeClr val="dk1"/>
                        </a:solidFill>
                        <a:latin typeface="David" panose="020E0502060401010101" pitchFamily="34" charset="-79"/>
                        <a:ea typeface="+mn-ea"/>
                        <a:cs typeface="David" panose="020E0502060401010101" pitchFamily="34" charset="-79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מלבן 6"/>
          <p:cNvSpPr/>
          <p:nvPr/>
        </p:nvSpPr>
        <p:spPr>
          <a:xfrm>
            <a:off x="858797" y="5710535"/>
            <a:ext cx="761887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800" u="none" spc="50" dirty="0" smtClean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לא כולל תיקים מתנהלים וחיקורי דין</a:t>
            </a:r>
            <a:endParaRPr lang="he-IL" sz="2800" u="none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06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968" y="2579105"/>
            <a:ext cx="1563945" cy="10318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6" descr="http://www.the7eye.org.il/wp-content/uploads/2014/04/F131217FFES13crop.jpg"/>
          <p:cNvPicPr>
            <a:picLocks noChangeAspect="1" noChangeArrowheads="1"/>
          </p:cNvPicPr>
          <p:nvPr/>
        </p:nvPicPr>
        <p:blipFill>
          <a:blip r:embed="rId4" cstate="print"/>
          <a:srcRect b="48080"/>
          <a:stretch>
            <a:fillRect/>
          </a:stretch>
        </p:blipFill>
        <p:spPr bwMode="auto">
          <a:xfrm>
            <a:off x="115957" y="3970916"/>
            <a:ext cx="1487831" cy="10725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8" descr="http://www.the7eye.org.il/wp-content/uploads/2013/08/F070812OF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667851"/>
            <a:ext cx="1444698" cy="9361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22" y="5705884"/>
            <a:ext cx="1502639" cy="9601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2" y="5577593"/>
            <a:ext cx="1536868" cy="11326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" descr="http://www.themarker.com/polopoly_fs/1.2212040.1389192761!/image/14978993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11631" y="3967956"/>
            <a:ext cx="1502639" cy="11192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תמונה 24" descr="תוצאת תמונה עבור דוד ביטן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" y="2820995"/>
            <a:ext cx="1514212" cy="10075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" descr="http://www.the7eye.org.il/wp-content/uploads/2013/02/ilana_dayan_010101_37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2489" y="5588162"/>
            <a:ext cx="1410312" cy="11220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" descr="http://images.globes.co.il/Images/NewGlobes/big_image/2012/e14_rahav_BI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533" y="5588162"/>
            <a:ext cx="1502639" cy="1016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4" descr="http://www.jerusalemnet.co.il/dyncontent/dyncontent/t_post/2012/1/22/591057364528895826436.JPG"/>
          <p:cNvPicPr>
            <a:picLocks noChangeAspect="1" noChangeArrowheads="1"/>
          </p:cNvPicPr>
          <p:nvPr/>
        </p:nvPicPr>
        <p:blipFill>
          <a:blip r:embed="rId12" cstate="print"/>
          <a:srcRect l="5582"/>
          <a:stretch>
            <a:fillRect/>
          </a:stretch>
        </p:blipFill>
        <p:spPr bwMode="auto">
          <a:xfrm>
            <a:off x="7092280" y="95539"/>
            <a:ext cx="1584176" cy="10389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4" descr="http://www.latma.co.il/Image/large/6340-2.jpg"/>
          <p:cNvPicPr>
            <a:picLocks noChangeAspect="1" noChangeArrowheads="1"/>
          </p:cNvPicPr>
          <p:nvPr/>
        </p:nvPicPr>
        <p:blipFill>
          <a:blip r:embed="rId13" cstate="print"/>
          <a:srcRect l="5827" r="4795"/>
          <a:stretch>
            <a:fillRect/>
          </a:stretch>
        </p:blipFill>
        <p:spPr bwMode="auto">
          <a:xfrm>
            <a:off x="7524328" y="5531404"/>
            <a:ext cx="1482476" cy="1114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971600" y="1256257"/>
            <a:ext cx="63787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e-IL" sz="3200" u="none" dirty="0" smtClean="0">
                <a:latin typeface="David" pitchFamily="34" charset="-79"/>
                <a:cs typeface="David" pitchFamily="34" charset="-79"/>
              </a:rPr>
              <a:t>סביבת העבודה בתיקי שחיתות ציבורית</a:t>
            </a:r>
            <a:endParaRPr lang="en-US" sz="3200" u="none" dirty="0" smtClean="0"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19" name="תמונה 18" descr="×ª××¦××ª ×ª××× × ×¢×××¨ ××× ×¡××¡×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61" y="143105"/>
            <a:ext cx="1677189" cy="9913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תמונה 29" descr="×ª××¦××ª ×ª××× × ×¢×××¨ × ××¦× ×××× ×××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4" y="143105"/>
            <a:ext cx="1989083" cy="9913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תמונה 30" descr="×ª××¦××ª ×ª××× × ×¢×××¨ ××××× ×× ××××××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12" y="1321532"/>
            <a:ext cx="1728192" cy="10389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תמונה 31" descr="סמל יאחה.gi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12478" y="2318272"/>
            <a:ext cx="2471690" cy="2838524"/>
          </a:xfrm>
          <a:prstGeom prst="rect">
            <a:avLst/>
          </a:prstGeom>
        </p:spPr>
      </p:pic>
      <p:pic>
        <p:nvPicPr>
          <p:cNvPr id="34" name="תמונה 33" descr="×ª××¦××ª ×ª××× × ×¢×××¨ ×××× ×× ×©×××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26" y="125217"/>
            <a:ext cx="1480381" cy="11310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6996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תמונה 2"/>
          <p:cNvPicPr/>
          <p:nvPr/>
        </p:nvPicPr>
        <p:blipFill rotWithShape="1">
          <a:blip r:embed="rId3"/>
          <a:srcRect l="38162" t="7075" r="15537" b="17685"/>
          <a:stretch/>
        </p:blipFill>
        <p:spPr bwMode="auto">
          <a:xfrm>
            <a:off x="364478" y="523843"/>
            <a:ext cx="2808312" cy="29051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2723498" cy="19556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973" y="404685"/>
            <a:ext cx="2247900" cy="2498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4664"/>
            <a:ext cx="1874838" cy="17281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12" y="2852940"/>
            <a:ext cx="1979662" cy="18729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תמונה 8" descr="×ª××¦××ª ×ª××× × ×¢×××¨ ×ª××¨××¨ ××××¨×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67" y="4980263"/>
            <a:ext cx="3027667" cy="18448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מלבן 3"/>
          <p:cNvSpPr/>
          <p:nvPr/>
        </p:nvSpPr>
        <p:spPr>
          <a:xfrm rot="1982433">
            <a:off x="4928369" y="4532568"/>
            <a:ext cx="49225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4400" u="none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אפס סובלנות לטעויות</a:t>
            </a:r>
            <a:endParaRPr lang="he-IL" sz="4400" b="1" u="none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47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מלבן 79"/>
          <p:cNvSpPr/>
          <p:nvPr/>
        </p:nvSpPr>
        <p:spPr>
          <a:xfrm>
            <a:off x="1691680" y="240944"/>
            <a:ext cx="6247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אתגרים מרכזיים עכשוויים במאבק </a:t>
            </a:r>
            <a:r>
              <a:rPr 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בשחיתות</a:t>
            </a:r>
            <a:endParaRPr lang="he-IL" sz="2800" b="0" u="none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679"/>
            <a:ext cx="817697" cy="98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מציין מיקום תוכן 30"/>
          <p:cNvSpPr>
            <a:spLocks noGrp="1"/>
          </p:cNvSpPr>
          <p:nvPr>
            <p:ph idx="1"/>
          </p:nvPr>
        </p:nvSpPr>
        <p:spPr>
          <a:xfrm>
            <a:off x="611560" y="1525934"/>
            <a:ext cx="78867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ניסיונות לייצר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דה-לגיטימציה מערכתית ופרסונלית (טיעון לשיקולים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זרים ורדיפה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וכד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')</a:t>
            </a:r>
          </a:p>
          <a:p>
            <a:pPr>
              <a:buFont typeface="Wingdings" panose="05000000000000000000" pitchFamily="2" charset="2"/>
              <a:buChar char="ü"/>
            </a:pPr>
            <a:endParaRPr lang="he-IL" sz="20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התקשורת כשחקן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פעיל ובעל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עניין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בזירה</a:t>
            </a:r>
          </a:p>
          <a:p>
            <a:pPr>
              <a:buFont typeface="Wingdings" panose="05000000000000000000" pitchFamily="2" charset="2"/>
              <a:buChar char="ü"/>
            </a:pPr>
            <a:endParaRPr lang="he-IL" sz="20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הכרח להתייעל (קיצור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משכי חקירה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ואישום)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– תנאי לשמירה על אמון הציבור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במערכות</a:t>
            </a:r>
          </a:p>
          <a:p>
            <a:pPr>
              <a:buFont typeface="Wingdings" panose="05000000000000000000" pitchFamily="2" charset="2"/>
              <a:buChar char="ü"/>
            </a:pPr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תנועת מטוטלת בין זכויות הפרט בחקירה לבין סמכויות המדינה להגיע לחקר האמת (זכות לפרטיות, לייעוץ, לחסיונות אל מול סמכויות חיפוש, תפיסה, תשאול)</a:t>
            </a:r>
          </a:p>
          <a:p>
            <a:pPr marL="0" indent="0">
              <a:buNone/>
            </a:pPr>
            <a:endParaRPr lang="he-IL" sz="20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>
              <a:buNone/>
            </a:pP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המאבק בשחיתות </a:t>
            </a:r>
            <a:r>
              <a:rPr lang="he-IL" b="1" u="sng" dirty="0" smtClean="0">
                <a:latin typeface="David" panose="020E0502060401010101" pitchFamily="34" charset="-79"/>
                <a:cs typeface="David" panose="020E0502060401010101" pitchFamily="34" charset="-79"/>
              </a:rPr>
              <a:t>השלטונית:</a:t>
            </a:r>
          </a:p>
          <a:p>
            <a:pPr marL="0" indent="0" algn="ctr">
              <a:buNone/>
            </a:pPr>
            <a:r>
              <a:rPr lang="he-IL" b="1" u="sng" dirty="0" smtClean="0">
                <a:latin typeface="David" panose="020E0502060401010101" pitchFamily="34" charset="-79"/>
                <a:cs typeface="David" panose="020E0502060401010101" pitchFamily="34" charset="-79"/>
              </a:rPr>
              <a:t>ריצת "משוכות" ו"שליחים" </a:t>
            </a: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למרחקים ארוכים</a:t>
            </a:r>
          </a:p>
          <a:p>
            <a:endParaRPr lang="he-IL" b="1" u="sng" dirty="0"/>
          </a:p>
        </p:txBody>
      </p:sp>
    </p:spTree>
    <p:extLst>
      <p:ext uri="{BB962C8B-B14F-4D97-AF65-F5344CB8AC3E}">
        <p14:creationId xmlns:p14="http://schemas.microsoft.com/office/powerpoint/2010/main" val="26243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</p:spPr>
      </p:pic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971600" y="1256257"/>
            <a:ext cx="63787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e-IL" sz="3200" u="none" dirty="0" smtClean="0">
                <a:latin typeface="David" pitchFamily="34" charset="-79"/>
                <a:cs typeface="David" pitchFamily="34" charset="-79"/>
              </a:rPr>
              <a:t>סוגית נוספות על סדר היום המקצועי</a:t>
            </a:r>
            <a:endParaRPr lang="en-US" sz="3200" u="none" dirty="0" smtClean="0"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32" name="תמונה 31" descr="סמל יאחה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318272"/>
            <a:ext cx="2471690" cy="28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noFill/>
        </p:spPr>
      </p:pic>
      <p:pic>
        <p:nvPicPr>
          <p:cNvPr id="3" name="תמונה 2" descr="×ª××× × ×§×©××¨×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0" b="8991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6895"/>
            <a:ext cx="4286250" cy="34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×ª××¦××ª ×ª××× × ×¢×××¨ ×××¦×¨× ×××©×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5" y="476672"/>
            <a:ext cx="6231865" cy="203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תמונה 4" descr="×ª××¦××ª ×ª××× × ×¢×××¨ ×××¦×¨× ×××©×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403601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 descr="×ª××¦××ª ×ª××× × ×¢×××¨ ×××¦×¨× ×××©×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400" b="90000" l="48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2976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תמונה 6" descr="×ª××¦××ª ×ª××× × ×¢×××¨ ×××¦×¨× ×××©×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59200" l="48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93096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תמונה 7" descr="×ª××¦××ª ×ª××× × ×¢×××¨ ×××¦×¨× ×××©×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400" b="58000" l="42800" r="7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תמונה 8" descr="×ª××¦××ª ×ª××× × ×¢×××¨ ×××¦×¨× ×××©×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000" b="90000" l="4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81" y="4005064"/>
            <a:ext cx="23812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573192" y="4111213"/>
            <a:ext cx="317527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e-IL" sz="3600" u="none" dirty="0" smtClean="0">
                <a:latin typeface="David" pitchFamily="34" charset="-79"/>
                <a:cs typeface="David" pitchFamily="34" charset="-79"/>
              </a:rPr>
              <a:t>ראיות דיגיטליות</a:t>
            </a:r>
            <a:endParaRPr lang="en-US" sz="3600" u="none" dirty="0" smtClean="0">
              <a:latin typeface="David" pitchFamily="34" charset="-79"/>
              <a:cs typeface="David" pitchFamily="34" charset="-79"/>
            </a:endParaRPr>
          </a:p>
          <a:p>
            <a:pPr eaLnBrk="1" hangingPunct="1"/>
            <a:r>
              <a:rPr lang="en-US" sz="1600" u="none" dirty="0" smtClean="0">
                <a:latin typeface="David" pitchFamily="34" charset="-79"/>
                <a:cs typeface="David" pitchFamily="34" charset="-79"/>
              </a:rPr>
              <a:t>DIGITAL EVIDENCE </a:t>
            </a:r>
            <a:r>
              <a:rPr lang="he-IL" sz="1600" u="none" dirty="0" smtClean="0">
                <a:latin typeface="David" pitchFamily="34" charset="-79"/>
                <a:cs typeface="David" pitchFamily="34" charset="-79"/>
              </a:rPr>
              <a:t> </a:t>
            </a:r>
            <a:endParaRPr lang="he-IL" sz="1600" u="none" dirty="0"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7410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27384"/>
            <a:ext cx="9180512" cy="6858000"/>
          </a:xfrm>
          <a:prstGeom prst="rect">
            <a:avLst/>
          </a:prstGeom>
          <a:noFill/>
        </p:spPr>
      </p:pic>
      <p:pic>
        <p:nvPicPr>
          <p:cNvPr id="3" name="תמונה 2" descr="×ª××¦××ª ×ª××× × ×¢×××¨ ××××× ××§××¨×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9" y="476672"/>
            <a:ext cx="57150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×¢××¨× ××× ×¤×××× ××¨× ×××× ××××¦× ××ª ××§××××ª×× ×××§×¦××¢×××ª ××¡×¨×ª ×¤×©×¨××ª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27" y="290533"/>
            <a:ext cx="2857500" cy="1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847918" y="4772734"/>
            <a:ext cx="6061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he-IL" sz="2000" u="none" dirty="0" smtClean="0">
                <a:latin typeface="David" pitchFamily="34" charset="-79"/>
                <a:cs typeface="David" pitchFamily="34" charset="-79"/>
              </a:rPr>
              <a:t>מחדלי חקירה – שיקול דעת בחקירה – תרשומת פנימיות </a:t>
            </a:r>
            <a:endParaRPr lang="en-US" sz="2000" u="none" dirty="0" smtClean="0">
              <a:latin typeface="David" pitchFamily="34" charset="-79"/>
              <a:cs typeface="David" pitchFamily="34" charset="-79"/>
            </a:endParaRPr>
          </a:p>
          <a:p>
            <a:pPr eaLnBrk="1" hangingPunct="1"/>
            <a:r>
              <a:rPr lang="en-US" sz="2000" u="none" dirty="0" smtClean="0">
                <a:latin typeface="David" pitchFamily="34" charset="-79"/>
                <a:cs typeface="David" pitchFamily="34" charset="-79"/>
              </a:rPr>
              <a:t>INVESTIGATION FLAWS LEAD TO ACQUITTAL</a:t>
            </a:r>
            <a:endParaRPr lang="he-IL" sz="2000" u="none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2" name="לחצן פעולה: אחורה או הקודם 1">
            <a:hlinkClick r:id="rId7" action="ppaction://hlinkfile" highlightClick="1"/>
          </p:cNvPr>
          <p:cNvSpPr/>
          <p:nvPr/>
        </p:nvSpPr>
        <p:spPr bwMode="auto">
          <a:xfrm>
            <a:off x="683568" y="6093296"/>
            <a:ext cx="648072" cy="432048"/>
          </a:xfrm>
          <a:prstGeom prst="actionButtonBackPrevious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-22469"/>
            <a:ext cx="9180512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04281" y="204752"/>
            <a:ext cx="193354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600" u="none" dirty="0" smtClean="0">
                <a:latin typeface="David" pitchFamily="34" charset="-79"/>
                <a:cs typeface="David" pitchFamily="34" charset="-79"/>
              </a:rPr>
              <a:t>עדי מדינה</a:t>
            </a:r>
            <a:endParaRPr lang="he-IL" sz="3600" u="none" dirty="0"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7" name="תמונה 6" descr="××¨×, ×¤××××¨ ×××¤×¥. ××¨× ××¤××××¨ ××ª×× ×¢× ××¡××× ×¢× ×××× × ×××§××¨××ª × ×× × ×ª× ×××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3573016"/>
            <a:ext cx="5274310" cy="318820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תמונה 7" descr="×ª××¦××ª ×ª××× × ×¢×××¨ ×¢× ×××× ×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12167" b="18082"/>
          <a:stretch/>
        </p:blipFill>
        <p:spPr bwMode="auto">
          <a:xfrm>
            <a:off x="4427984" y="548681"/>
            <a:ext cx="4129365" cy="238951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לחצן פעולה: אחורה או הקודם 5">
            <a:hlinkClick r:id="rId6" action="ppaction://hlinkfile" highlightClick="1"/>
          </p:cNvPr>
          <p:cNvSpPr/>
          <p:nvPr/>
        </p:nvSpPr>
        <p:spPr bwMode="auto">
          <a:xfrm>
            <a:off x="7909277" y="5805264"/>
            <a:ext cx="648072" cy="432048"/>
          </a:xfrm>
          <a:prstGeom prst="actionButtonBackPrevious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noFill/>
        </p:spPr>
      </p:pic>
      <p:pic>
        <p:nvPicPr>
          <p:cNvPr id="3" name="Picture 11" descr="[zul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22" b="100000" l="0" r="88000">
                        <a14:foregroundMark x1="31333" y1="88667" x2="29000" y2="89111"/>
                        <a14:foregroundMark x1="28833" y1="89111" x2="16167" y2="80889"/>
                        <a14:foregroundMark x1="81000" y1="61333" x2="89167" y2="63778"/>
                        <a14:foregroundMark x1="89167" y1="63778" x2="88500" y2="78000"/>
                        <a14:foregroundMark x1="88667" y1="78000" x2="74833" y2="99778"/>
                        <a14:foregroundMark x1="64167" y1="94889" x2="74500" y2="99111"/>
                        <a14:foregroundMark x1="80333" y1="70222" x2="80333" y2="70222"/>
                        <a14:foregroundMark x1="82333" y1="67778" x2="82333" y2="67778"/>
                        <a14:backgroundMark x1="64000" y1="95556" x2="59167" y2="99556"/>
                        <a14:backgroundMark x1="75333" y1="99556" x2="89167" y2="7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22" r="13570"/>
          <a:stretch>
            <a:fillRect/>
          </a:stretch>
        </p:blipFill>
        <p:spPr bwMode="auto">
          <a:xfrm>
            <a:off x="684215" y="2276894"/>
            <a:ext cx="8170862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BCO247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0" b="93000" l="0" r="99099">
                        <a14:foregroundMark x1="80180" y1="30600" x2="82282" y2="25800"/>
                        <a14:foregroundMark x1="82282" y1="25400" x2="51652" y2="17400"/>
                        <a14:foregroundMark x1="51652" y1="17400" x2="48949" y2="19600"/>
                        <a14:foregroundMark x1="48949" y1="19800" x2="45045" y2="18800"/>
                        <a14:foregroundMark x1="44745" y1="18800" x2="42643" y2="18200"/>
                        <a14:foregroundMark x1="42342" y1="18200" x2="39640" y2="18200"/>
                        <a14:foregroundMark x1="30030" y1="20200" x2="25526" y2="20000"/>
                        <a14:foregroundMark x1="25526" y1="20000" x2="26126" y2="32600"/>
                        <a14:foregroundMark x1="23123" y1="26000" x2="14715" y2="28600"/>
                        <a14:foregroundMark x1="13814" y1="29800" x2="18318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91" b="6255"/>
          <a:stretch>
            <a:fillRect/>
          </a:stretch>
        </p:blipFill>
        <p:spPr bwMode="auto">
          <a:xfrm>
            <a:off x="323539" y="332656"/>
            <a:ext cx="244733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7705" y="188640"/>
            <a:ext cx="6848619" cy="1261884"/>
          </a:xfrm>
          <a:prstGeom prst="rect">
            <a:avLst/>
          </a:prstGeom>
          <a:noFill/>
          <a:ln w="22225" cap="rnd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e-IL" sz="2800" u="none" dirty="0" smtClean="0">
                <a:latin typeface="David" pitchFamily="34" charset="-79"/>
                <a:cs typeface="David" pitchFamily="34" charset="-79"/>
              </a:rPr>
              <a:t>תקיפה כלכלית -</a:t>
            </a:r>
            <a:endParaRPr lang="en-US" sz="2800" u="none" dirty="0" smtClean="0">
              <a:latin typeface="David" pitchFamily="34" charset="-79"/>
              <a:cs typeface="David" pitchFamily="34" charset="-79"/>
            </a:endParaRPr>
          </a:p>
          <a:p>
            <a:pPr eaLnBrk="1" hangingPunct="1"/>
            <a:r>
              <a:rPr lang="en-US" sz="2400" u="none" dirty="0" smtClean="0">
                <a:latin typeface="David" pitchFamily="34" charset="-79"/>
                <a:cs typeface="David" pitchFamily="34" charset="-79"/>
              </a:rPr>
              <a:t>FINANCIAL ENFORCMENT (REGURGITATING THE FELLONER)</a:t>
            </a:r>
            <a:endParaRPr lang="he-IL" sz="2400" u="none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180526" y="188640"/>
            <a:ext cx="6696075" cy="523220"/>
          </a:xfrm>
          <a:prstGeom prst="rect">
            <a:avLst/>
          </a:prstGeom>
          <a:noFill/>
          <a:ln w="22225" cap="rnd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e-IL" sz="2800" u="none" smtClean="0">
                <a:latin typeface="David" pitchFamily="34" charset="-79"/>
                <a:cs typeface="David" pitchFamily="34" charset="-79"/>
              </a:rPr>
              <a:t>"להוציא את בלעו של הגזלן מפיו"</a:t>
            </a:r>
            <a:endParaRPr lang="he-IL" sz="2800" u="none"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0497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445711" y="-1143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he-IL" sz="4200" b="1" dirty="0" smtClean="0">
                <a:latin typeface="David" pitchFamily="34" charset="-79"/>
                <a:cs typeface="David" pitchFamily="34" charset="-79"/>
              </a:rPr>
              <a:t>היחידה הארצית לחקירות והונאה</a:t>
            </a:r>
            <a:endParaRPr lang="he-IL" sz="4200" b="1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"/>
          </p:nvPr>
        </p:nvSpPr>
        <p:spPr>
          <a:xfrm>
            <a:off x="717748" y="1441904"/>
            <a:ext cx="7886700" cy="4351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e-IL" sz="3200" dirty="0" smtClean="0"/>
              <a:t>  </a:t>
            </a:r>
            <a:r>
              <a:rPr lang="he-IL" sz="3200" b="1" u="sng" dirty="0" smtClean="0">
                <a:latin typeface="David" pitchFamily="34" charset="-79"/>
                <a:cs typeface="David" pitchFamily="34" charset="-79"/>
              </a:rPr>
              <a:t>ייעוד </a:t>
            </a:r>
          </a:p>
          <a:p>
            <a:pPr algn="ctr">
              <a:buNone/>
            </a:pPr>
            <a:r>
              <a:rPr lang="he-IL" sz="3200" b="1" dirty="0" smtClean="0">
                <a:latin typeface="David" pitchFamily="34" charset="-79"/>
                <a:cs typeface="David" pitchFamily="34" charset="-79"/>
              </a:rPr>
              <a:t>לחשוף</a:t>
            </a:r>
            <a:r>
              <a:rPr lang="he-IL" sz="3200" b="1" dirty="0">
                <a:latin typeface="David" pitchFamily="34" charset="-79"/>
                <a:cs typeface="David" pitchFamily="34" charset="-79"/>
              </a:rPr>
              <a:t>, לגלות ולחקור עבירות הונאה </a:t>
            </a:r>
            <a:r>
              <a:rPr lang="he-IL" sz="3200" b="1" dirty="0" smtClean="0">
                <a:latin typeface="David" pitchFamily="34" charset="-79"/>
                <a:cs typeface="David" pitchFamily="34" charset="-79"/>
              </a:rPr>
              <a:t>ועבירות</a:t>
            </a:r>
          </a:p>
          <a:p>
            <a:pPr algn="ctr">
              <a:buNone/>
            </a:pPr>
            <a:r>
              <a:rPr lang="he-IL" sz="3200" b="1" dirty="0" smtClean="0">
                <a:latin typeface="David" pitchFamily="34" charset="-79"/>
                <a:cs typeface="David" pitchFamily="34" charset="-79"/>
              </a:rPr>
              <a:t> </a:t>
            </a:r>
            <a:r>
              <a:rPr lang="he-IL" sz="3200" b="1" dirty="0">
                <a:latin typeface="David" pitchFamily="34" charset="-79"/>
                <a:cs typeface="David" pitchFamily="34" charset="-79"/>
              </a:rPr>
              <a:t>בתחום השחיתות במנהל  </a:t>
            </a:r>
            <a:r>
              <a:rPr lang="he-IL" sz="3200" b="1" dirty="0" smtClean="0">
                <a:latin typeface="David" pitchFamily="34" charset="-79"/>
                <a:cs typeface="David" pitchFamily="34" charset="-79"/>
              </a:rPr>
              <a:t>הציבורי</a:t>
            </a:r>
            <a:endParaRPr lang="he-IL" sz="3200" b="1" dirty="0">
              <a:latin typeface="David" pitchFamily="34" charset="-79"/>
              <a:cs typeface="David" pitchFamily="34" charset="-79"/>
            </a:endParaRPr>
          </a:p>
          <a:p>
            <a:pPr algn="ctr">
              <a:buNone/>
            </a:pPr>
            <a:endParaRPr lang="he-IL" sz="3200" b="1" dirty="0">
              <a:latin typeface="David" pitchFamily="34" charset="-79"/>
              <a:cs typeface="David" pitchFamily="34" charset="-79"/>
            </a:endParaRPr>
          </a:p>
          <a:p>
            <a:pPr>
              <a:buNone/>
            </a:pPr>
            <a:endParaRPr lang="he-IL" sz="3200" dirty="0" smtClean="0"/>
          </a:p>
          <a:p>
            <a:pPr>
              <a:buNone/>
            </a:pPr>
            <a:endParaRPr lang="he-IL" sz="3200" dirty="0"/>
          </a:p>
        </p:txBody>
      </p:sp>
      <p:pic>
        <p:nvPicPr>
          <p:cNvPr id="6" name="תמונה 5" descr="סמל יאחה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4483" y="4428090"/>
            <a:ext cx="1575599" cy="199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75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956620" y="147844"/>
            <a:ext cx="7141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3600" u="none" dirty="0">
                <a:solidFill>
                  <a:prstClr val="black"/>
                </a:solidFill>
                <a:latin typeface="David" pitchFamily="34" charset="-79"/>
                <a:ea typeface="+mj-ea"/>
                <a:cs typeface="David" pitchFamily="34" charset="-79"/>
              </a:rPr>
              <a:t>תפקידי היחידה הארצית לחקירות הונאה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3" y="83219"/>
            <a:ext cx="496215" cy="821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6151" y="1208332"/>
            <a:ext cx="7254672" cy="65556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he-IL" sz="2000" u="none" dirty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חשיפה וחקירה של שחיתות ציבורית עם פגיעה במישור </a:t>
            </a:r>
            <a:r>
              <a:rPr lang="he-IL" sz="20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הערכי (ביטן).</a:t>
            </a: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he-IL" sz="2000" u="none" dirty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חשיפה וחקירה של עבירות כלכליות בגופים כלכליים במגזר העסקי ובשוק </a:t>
            </a:r>
            <a:r>
              <a:rPr lang="he-IL" sz="20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ההון (צ'ק ליסט).</a:t>
            </a: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he-IL" sz="20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חקירת </a:t>
            </a:r>
            <a:r>
              <a:rPr lang="he-IL" sz="2000" u="none" dirty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תופעות מיוחדות ועבירות אשר חקירתן מחייבת מומחיות </a:t>
            </a:r>
            <a:r>
              <a:rPr lang="he-IL" sz="20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מיוחדת (ורסאי). </a:t>
            </a: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he-IL" sz="20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חקירת </a:t>
            </a:r>
            <a:r>
              <a:rPr lang="he-IL" sz="2000" u="none" dirty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עבירות שוחד והונאה חוצות מדינות ומחוץ לגבולות </a:t>
            </a:r>
            <a:r>
              <a:rPr lang="he-IL" sz="20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ישראל (שוחד עובד ציבור זר). </a:t>
            </a:r>
            <a:endParaRPr lang="he-IL" sz="2000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he-IL" sz="2000" u="none" dirty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חקירת עבירות הלבנת הון </a:t>
            </a:r>
            <a:r>
              <a:rPr lang="he-IL" sz="20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בהיקף גדול</a:t>
            </a:r>
            <a:r>
              <a:rPr lang="he-IL" sz="2000" u="none" dirty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he-IL" sz="20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(</a:t>
            </a:r>
            <a:r>
              <a:rPr lang="he-IL" sz="2000" u="none" dirty="0" err="1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כח</a:t>
            </a:r>
            <a:r>
              <a:rPr lang="he-IL" sz="20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 משימה).</a:t>
            </a: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he-IL" sz="2000" dirty="0" smtClean="0"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עבירות </a:t>
            </a:r>
            <a:r>
              <a:rPr lang="he-IL" sz="2000" dirty="0"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שהמפכ"ל/ </a:t>
            </a:r>
            <a:r>
              <a:rPr lang="he-IL" sz="2000" dirty="0" smtClean="0"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ר' </a:t>
            </a:r>
            <a:r>
              <a:rPr lang="he-IL" sz="2000" dirty="0"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אח"מ/ יועץ משפטי לממשלה/ פרקליט המדינה הורו למשטרה לחקור מפאת רגישותה ו/או מורכבותה של </a:t>
            </a:r>
            <a:r>
              <a:rPr lang="he-IL" sz="2000" dirty="0" smtClean="0"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החקירה </a:t>
            </a:r>
            <a:r>
              <a:rPr lang="he-IL" sz="2000" u="none" dirty="0" smtClean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(אפי נווה).</a:t>
            </a:r>
            <a:endParaRPr lang="he-IL" sz="2000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he-IL" sz="2000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he-IL" sz="2000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2000" u="none" dirty="0">
              <a:solidFill>
                <a:prstClr val="black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463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2420888"/>
            <a:ext cx="56166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e-IL" b="0" u="none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24804" y="53065"/>
            <a:ext cx="61875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e-IL" sz="4000" u="none" dirty="0" smtClean="0">
                <a:solidFill>
                  <a:prstClr val="black"/>
                </a:solidFill>
                <a:latin typeface="Calibri"/>
                <a:cs typeface="Arial"/>
              </a:rPr>
              <a:t>נושאי התעניינות</a:t>
            </a:r>
            <a:endParaRPr lang="he-IL" sz="4000" u="none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grpSp>
        <p:nvGrpSpPr>
          <p:cNvPr id="15" name="קבוצה 14"/>
          <p:cNvGrpSpPr/>
          <p:nvPr/>
        </p:nvGrpSpPr>
        <p:grpSpPr>
          <a:xfrm>
            <a:off x="1691692" y="1196752"/>
            <a:ext cx="5281789" cy="4610136"/>
            <a:chOff x="10291" y="1627176"/>
            <a:chExt cx="3769621" cy="3025960"/>
          </a:xfrm>
        </p:grpSpPr>
        <p:graphicFrame>
          <p:nvGraphicFramePr>
            <p:cNvPr id="18" name="דיאגרמה 17"/>
            <p:cNvGraphicFramePr/>
            <p:nvPr>
              <p:extLst>
                <p:ext uri="{D42A27DB-BD31-4B8C-83A1-F6EECF244321}">
                  <p14:modId xmlns:p14="http://schemas.microsoft.com/office/powerpoint/2010/main" val="1496069170"/>
                </p:ext>
              </p:extLst>
            </p:nvPr>
          </p:nvGraphicFramePr>
          <p:xfrm>
            <a:off x="10291" y="1627176"/>
            <a:ext cx="3769621" cy="30259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0" name="Picture 3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2870787"/>
              <a:ext cx="553279" cy="530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תמונה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1" y="82554"/>
            <a:ext cx="4968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לחצן פעולה: אחורה או הקודם 7">
            <a:hlinkClick r:id="rId10" action="ppaction://hlinkfile" highlightClick="1"/>
          </p:cNvPr>
          <p:cNvSpPr/>
          <p:nvPr/>
        </p:nvSpPr>
        <p:spPr bwMode="auto">
          <a:xfrm>
            <a:off x="683568" y="6093296"/>
            <a:ext cx="648072" cy="432048"/>
          </a:xfrm>
          <a:prstGeom prst="actionButtonBackPrevious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מלבן 1"/>
          <p:cNvSpPr/>
          <p:nvPr/>
        </p:nvSpPr>
        <p:spPr>
          <a:xfrm rot="1915795">
            <a:off x="77130" y="5510785"/>
            <a:ext cx="26683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000" b="1" u="none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חקר האמת</a:t>
            </a:r>
            <a:endParaRPr lang="he-IL" sz="4000" b="1" u="none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355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AutoShape 8" descr="data:image/jpeg;base64,/9j/4AAQSkZJRgABAQAAAQABAAD/2wCEAAkGBxQTEhUUEhQVFhUUFBcUFRQXFxQVFRUXFxQWFxcWFxUYHCggGBolHBQUITEhJSkrLi4uFx8zODMsNygtLisBCgoKDg0OGhAQGywkHyQsLCwsLCwsLCwsLCwsLCwsLCwsLCwsLCwsLCwsLCwsLCwsLCwsLCwsLCwsLCwsLCwsLP/AABEIAMIBAwMBIgACEQEDEQH/xAAcAAABBQEBAQAAAAAAAAAAAAAFAQIDBAYABwj/xAA0EAABAwMCAwYFBAIDAQAAAAABAAIRAwQhBTESQVEGYXGBsfAikaHB0RMUMuEHQjNSYiP/xAAZAQADAQEBAAAAAAAAAAAAAAAAAQIDBAX/xAAjEQACAgICAwACAwAAAAAAAAAAAQIRAyESMRNBUQQyImFx/9oADAMBAAIRAxEAPwDxVpTiVC0qUKhCpjk5NcgBiUJEoSGKAp2NjdMpDIVmOJ4ASkyomg7LUdytjZBAtKtOBoHdKK17wU298cvQLz8n8mduNUjR2xHOFdbSpu3AXmtbWXgzkBXrLW6hA5d8Sp8LL8iPRG6bSOQS09Qfsmut6tPLTxt7sO+SzOnay/HEPMc1qLK9nIMjmFnODRtCaY5r6dUfE3PM7OH4SutXt/g7jbyn+Q/KsV7Vr8jDuTh6Hquo1Ds7Dh8ipRdkdK/c3DmkeSnbqDDvjuIT+KdyoKjTOOEo0Lskik7kJ7kjrEEfC5w81C6i/fhafAwo3XT2j/jd5GUxJDbhlRux4h9VRfVJ8U+rrIGHAtPeITP3rHbFSVTKdw6e4qjcTCI3DJyDn1Q9z8wRlNEspBihqwrNUwqFZ+VpExkUNXIDT4LG3O61Wr53WXruGfku3F0ceXsHvSMTqzYKazddCMCWUhXBImIsUtly6jsPfNcnQWUyE5pTZSgpDJE0pZTSgBEoTSpGDZIB9Mo72Xs+Il525KHUNIFJlM8UufuPFaSwt/06IHMhc+TJrRvCDT2WG1MwFfpWDdzJVG0pwZKJNuR+FzSlR2Qhe2c62ZEQCo32DNwIUz63d9FWN8AYOPHH1UqcjXhElZSIGD7HVGdMrQAevr0P5Wep3MHBRqyuAU+X0Sh8NhYv4mqZ1Kd0P0mphEwVlRokQupKI0x1U1xVjkhFe/yhJsHoLt4Yy5Q1OHk8/RZy61N2Y2+WEOdrzp/iD4Sq8bMnNGpuGP5Frx0MfdCazaez2cJ8whrO0EHmPqiNPU2VRBg+KlwaGppkFSkR/AyOh3+agqvkZ+XMKWrT4ctyOn4VatU5pUU3ZTuSh0zKt3D5VCs/hCuKMZsH6wZHcsrWfDoR3Ua2Ss9XOfNd2NHDNj6wkHGRsqgVx7pHiqa3RmSFIkSOKZJZpOwuTaJwPfNcnYytC5PKZCQDwUpSBKUgGwnsTFLTCANDZE1alMEzwtErUVWYQXstbSS7yHgFrP2stXn5XTO7Er2CXVQENu9W4DDc+GZRe4sZw7ZD2ae2XMAAJG5A9TslGn2btOtFez7XQYcyR5I1T1CnUAgwDtxCJ81lBoVZtUQxxIIIMcTTGx6L0Who1L9Cmw0vjg8bgRku593RayhCrMYyndGer0eEyNuY6KShXLCJ2Kt3GkPoicmmSQJ5RuB1hV7i1PBIGBmVh0ddOjWaLXMYKLfuSCg3ZGlLc8gjVw0AFZS0y4yVFe/vMfZB6zxuffkh+q6nkgIUdTLlpFMUqDNzciCJ3Qe4pzsov3EqzQqNWnJozcIsHVrJ+zRKqtFWkZII8VraVQJbii14ggFCy/TN4PhU0vUQ8RO/I7hNrnhJB996F3tkaDuJkxzCu1a4e0OG8QVEortE8n7GOMoNqdXkUTBwUA1cQPBXjWyMj0Cr2rPNDXlT1KslVTuu2Ko42yXi28FEQlBykfurRIhKYSuKUBMRYo7D3zXJaIwPfNcigIimlSJrggQ1qVNCckM5TUlCrFsySPEIfQ12b3s1Rhg78rV0achZ/ScNA6ALUWLgvMy9no4looahZmJCEVrLiWyrUZCHvtwMgLNSo3UQDSt6rf4u/pEqN1WGOX9KZ1cDcLqb+Llj3zVc/pagVXB5OJM75+6e+lA4I/kZdPJEf04226/hMtKXFUAUtomUmwtpVHgaICrdoLrhYY6I0WhrfALIdoK3FtspW2JKkZa5pucccyo61AsGRBRqm3h4XdD9FDrenHiLwS9ruUxHdC2TsUQFRuKZMOeB3T90ZtbKm4S0+YMhY/V6JFR3CIg7dBGEd7PWBeyoaRe0tDSwnEugFwIGI3+i28V9MweVp7DT7d1PIJI6H8qWlcggFBna29p4aw84gf0mOuodI2PuVlKDXZtHImHbtwcPseaDtcGnh5HZP/cYVatnZEfhOQmndC9ZbhELYKHVactPcqj2YPowrzBTQprpvxGFCV3o42NCVxSLiUyRUqbCWFQFmjt76rklHb31SpARqMp5C6EARhOSFcigFCu6c2XjxVRqu2BEhTLoqJudPrZwtDaVehWO0+4C0lhUyPqvOyI9HFI0dtcTurDmAqjbgK5TAXOdiZzrNp5BR1LcDdXXOiCqN1WS2Jor1nYgK9odrmUPaCStHprYaq6Me2VtZq8Iwd1lKp4ijeuVsoTbNkoX0p/CZloC1VX25/jzCMW2Cpb+x4hxN3G4VRkCRk721pu/5ac8PMYdHjzCloXFKmzhZ8IHL3uiTmzhzfNVrmxB2AK1WShSxp7A2pGnUaRMz9FnhauafhJc30WouLIDlChFPMBqfMiUECqDyYB5K5HREm6Yd45bJTbABTzCtA+nThVNSfgolXCDarU+Eqo7ZjPSMjd7lQMZOApK5yUQ0emJBPsLubpWcdW6JqHZes9nGI68JwT4IM9haSCIIMEFeit1b4eFoLoxtA+axvaX/mJiOIAkfdRiyScqZtmwqEeSBRSEriuW5ylijsPfNcuo7D3zXJUAxIVxSJiGlcEpCQIGKxXLYqk3dWaRhRIpBvT60Gem35Wj0i5k565WLoVDIAWr0FkkSJjn1PeuXIkjpxy2bi2qgq616GW1SVb/AFCuJ6Z6MNlupVlVLkT5pxJQF+qRULXdU4q+h5JVE12j2oIkooxoyAhmi1wYHEACNyi76ZAJGYEp9maVGX1unlCqdThRXV6klVWsBahdEvst2lUOEgorQfj7LKadX4KpbyK1NJ4iQpapm0VoZc2zTlUatoO8InWqCFUfUTHRSqafPgmtsmhTVLrhVWrehMhxEuSAEGqvVi8uAQhlStCqKM5aIbhyzutVcIvXqLN61WnAXRjWzlyy0CqbOI+K0Gm2Y4S7yCFadQLsx3LZWVnDWN5nJWuWXoX48L2SafRBAHksb2mrB1w+Nmw35brX9o9TbbshscbhgbR3leePJJk5JMk96MEHfI0/MyKlBDSkhLC5dB55YojA981y6jt76rkaAiXSmcSWUCFcUgSFcEDFaMqdoz4BQgqRnVSwRetjHoFqNKqcIyd8x+Vk6Z+IdAtDpbuIhc+To6MfZstPq4Ram5ZoXQptEkKpW1qNseO/muPg5Hd5VFGuq3bWhZHV9QY55dwkEKnV1kncwB03KG3Fzxkg4H18lrDFRnLPZqNM16GiThaKj2hhsB2CF5zZ3TWuAOxP8cHHeUWvWUwwlrjP/UGPom8Y45dbLWqdofigZ8FLS1g7OBBWSrVOEiBg56+ZWk0ZjXwXAnrzRKCSFHJyZctnOc/iHzWl0676qvRpN4fh9+Kpsdwvhc8nbOqGlQdqVlXq1VAKihq1eqEU2OuK2EHr1u9S3t0BhA613j5LSMTnnkLtaqqtR6h/VkFVatxB71oo7MZTOuamCsvcEvfA3JhFby5Q3TmcVUeK6IKlZzTlbo0Wn0G0wxp3wSjF7fi3pmo/+ZENHMdygs6LKINR+YEyVj9b1J1eoXchho+6iMXORv5Fihrsq3l06q8veZJ+ncoCuC5da0cDbe2IU1OSIAsUdvfVcuo7BcgZWhLCdCWECIyuhSBqe1qBjG008DknBRuOUmCLVB0mPJajSQGieg9ysnRqZ+qM0Lkimc7ysckbN8bpj7m4L5c52OQ7lVtKhLvi2lOpAuGOvqr9HTHATnbfqfws9R0aKLkyOrTxMR3/AGHeqVTHqfsiNUPiDkfI/JRPt5yfTdJMp4X6B1Fhc6e9Wq1f48fxwI2RSz/TDYc3PIhV9QtWQCwzgDI5p803QPDJKwWKn4z3d6O6JdFvlugzaB8cwrdNpYJ5ZBTlT0ZxtG6stTB38/fySXjtnDb0WMtb8jnHMHvRajqJI3x6rCeI6MeY0jLjCp3l2MdCqL7n4Qff9ofeXJj5/dTGNmk50hNQuoJ5jYIfTqySeir3daY+SbTqRjz9V0caRyOVsIOqwM+8IZdV8yuubmefQIdWq+quMCJSErVplX+ztvL5KFt6qzb6h+nMLRrVIhNXsL9ra8BrGnxCzSkr3JqOJcZJUZCqEaVEzlydiJEpSFX6IoRIllIigosUdvfVcuo7D3zSooZEEsJQEqAOCQlIXJAgY5NqJ6RxQwQlIq8x5MAdwQ4FX7V22PfVZstM0Ok2cGS0nzWjYyR/GBsgGk3cGN+/mtIHk5HLy8lxZbs7cVVoq1tN7pCgda5g46f0ibbuNz8l371hwY+nqpVnRDIo9gWvY9efP8FV36a7qYWkaabhEb7QkqWhOA5OzXnFmTrWcbHI5H+lXIcAQRIK1NXSSdyFXfpvCrU0YTjEylW2LTmQN4PORyVq0qQY5E5VzUrEnI5Ic8HiEiD/AFutU1I5JR4sNvMN8CIQ27rywjmAc+au3FaGeWfISgNWrMxmfuphH2OctCEbfP5qF1X35pKlWJHLbxKgDlvxMGx1V/5Veo6SuqVMpkq0iGPD1E/dOlLwqiBgCkCYUrSmMUhNLU9cmIiKRSppYkBJR299VyfSbgLkgGJCulIUCETmhNAUgSGKVE4qRxULigBoCt0X58UyzoF5gbwSnMaWnOFLGmaTSaYEFxyeU+q1VrlsAjx29VitPrLVaVeNaM5O2B6LkyqzrxSI9RtKgzy6gAHzQh1QsInfp+Vqb+8aWx/t38vFZqsJJA+Izk8lOO62aTofbX5G+8yi1rqQMCd0HZbtyN8DPU5JVm0sshVKiY2GqN5P3XVMprbThd3QmVawGPNYf4dC/sjuWjh5bLM3QhwHcT4YRi8uwBv/AHPcsveXALz3Y9Vvii6Mc0kWKtfB8M/JDGVff1TqtYcME75Kqvf6ALpSo5ZSH1XyfGSo3O5eyuc7p4Lmtkq0Q2S21k54c4bNEkqo4rc3tobfTzjNSBKwxCaITsewKRMYnJgMemhye8KNHsLHhykUTVI1AhIXBPSEIsCeiMe+q5dS2XJ6GVkhXFLCkDmpQklOCAEeoSpXqIoQGg7EUg+6a0/7Aj5hWu21n+nX2LQdmx0ET6YVTsPU4b2if/QC9M/yhopdTLwxpgcXFzxkjbpOUmgXZ5Vb1oAGyINvjIjAHv5oKx8YhS0nZ6zlZSgaRbDlW4JENJzy/vqrvFwsAOTGeg/KEUKgEScqV9biBOYHlyUNejZMs0K3E8weczzxzKN2twJgmIEg+WZWYo1QxsjEkR1T6dZxdg+fcJUuIKVM0btTBJb3x5Sq19fCDnY+Sz37vJM+wq1xekjzlCxD8pYvb6ZAPP69yFVHmSTumVKhyVEcrojFJGDk2OfU9+aYCkAwuIVEjt1pOw+gPurljWtJEyYQK2ti4iBK99/xpoItLZ1zV+FxGAcYhF/CZdGJ/wAvltH9K2af4iXbLy87rSdudUNxd1Hk4BgfNZqFQkqJGJyRqWEDEOyiUxURQBwUjUwJzUASBKE0JwQKiakcJUtIYGEinkFFNOXNCVUManpqUoAY5RlSOTCkMJaDU4a9J3R49V9Najp4uLRzYJ4mRI3227l8uWjoc09HD1X1b2Qr8VCmf/I9EMXs+ddY7MPpNe4tILZJB5jjDfh6jKzvFHiF9V9qNBbXZHCJg8h/1I+5Xz9237LG1ezhkl4cSIy2DtPPeZU2WjNfr7H38lYqV4Zw/NUn0i0iZ2lMc8pUmO2WataTvyUtS62jZDi9JxI4hZO6qffzUfHhMlIHYVUSI4poTuBS0qBOyGHZGApqFGeSs0LQ9MrYdjOyT7moABAnJ7lDkUohj/F3Yr9w8VKgimzPitp/kbXG06RpU8NaIxstBcPZZ0G0KO8QfFeMf5C1DBbMyY/KuKpWZvbPP7ipxEnqSVCE6oUgVAPalKQLkAKo3bp6a9ACBKEgTk0A4JwTZSpAWqRwFybS2SoFRWXBKuQMRK5cuQBCVxXLkmMsW+48R6r6g7CH/wCDPALlyBPs1tTZYftzQaarCWtJ4KmYHRcuUstHhnbJgF1UAAHxfYLM/wCx8Uq5KIMiP3UreS5cq9CE/tNbuuXIQE1MY81dpDAXLlEiohaxC9y/xlTAtnEAA9YE7dUq5RH9ip/qVdTPxv8AArxXtuf/AKDxK5ctzGPZlSubsuXJgSBIuXIBHOTXLlyYxoTguXIEOCcuXJgWKWy5cuTA/9k="/>
          <p:cNvSpPr>
            <a:spLocks noChangeAspect="1" noChangeArrowheads="1"/>
          </p:cNvSpPr>
          <p:nvPr/>
        </p:nvSpPr>
        <p:spPr bwMode="auto">
          <a:xfrm>
            <a:off x="9468544" y="47669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grpSp>
        <p:nvGrpSpPr>
          <p:cNvPr id="9" name="קבוצה 8"/>
          <p:cNvGrpSpPr/>
          <p:nvPr/>
        </p:nvGrpSpPr>
        <p:grpSpPr>
          <a:xfrm>
            <a:off x="6" y="-1568"/>
            <a:ext cx="9230705" cy="6859568"/>
            <a:chOff x="-108616" y="-31216"/>
            <a:chExt cx="9252617" cy="6859568"/>
          </a:xfrm>
        </p:grpSpPr>
        <p:pic>
          <p:nvPicPr>
            <p:cNvPr id="1040" name="Picture 16" descr="http://www.israelhayom.co.il/sites/default/files/styles/566x349/public/images/articles/2013/07/11/13735709226169_b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21692" y="4527190"/>
              <a:ext cx="3199390" cy="2301162"/>
            </a:xfrm>
            <a:prstGeom prst="rect">
              <a:avLst/>
            </a:prstGeom>
            <a:noFill/>
            <a:ln w="0">
              <a:solidFill>
                <a:schemeClr val="accent6">
                  <a:alpha val="85000"/>
                </a:schemeClr>
              </a:solidFill>
            </a:ln>
          </p:spPr>
        </p:pic>
        <p:pic>
          <p:nvPicPr>
            <p:cNvPr id="1046" name="Picture 22" descr="https://yuvalyoaz.files.wordpress.com/2014/09/d790d7a9d79bd7a0d796d799-d791d7a0d799d794d795-d793d795d7a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8615" y="4509575"/>
              <a:ext cx="3380828" cy="2317209"/>
            </a:xfrm>
            <a:prstGeom prst="rect">
              <a:avLst/>
            </a:prstGeom>
            <a:noFill/>
            <a:ln w="0">
              <a:solidFill>
                <a:schemeClr val="accent6">
                  <a:alpha val="85000"/>
                </a:schemeClr>
              </a:solidFill>
            </a:ln>
          </p:spPr>
        </p:pic>
        <p:pic>
          <p:nvPicPr>
            <p:cNvPr id="22" name="Picture 24" descr="http://media.israelhayom.co.il/2011/12/12/132364491727830810a_b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08616" y="-31216"/>
              <a:ext cx="2587208" cy="2403908"/>
            </a:xfrm>
            <a:prstGeom prst="rect">
              <a:avLst/>
            </a:prstGeom>
            <a:noFill/>
            <a:ln w="0">
              <a:solidFill>
                <a:schemeClr val="accent6">
                  <a:alpha val="85000"/>
                </a:schemeClr>
              </a:solidFill>
            </a:ln>
          </p:spPr>
        </p:pic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1868" y="-27384"/>
              <a:ext cx="3142132" cy="2400076"/>
            </a:xfrm>
            <a:prstGeom prst="rect">
              <a:avLst/>
            </a:prstGeom>
            <a:noFill/>
            <a:ln w="0">
              <a:solidFill>
                <a:schemeClr val="accent6">
                  <a:alpha val="85000"/>
                </a:schemeClr>
              </a:solidFill>
            </a:ln>
          </p:spPr>
        </p:pic>
        <p:pic>
          <p:nvPicPr>
            <p:cNvPr id="8" name="תמונה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1868" y="2409252"/>
              <a:ext cx="3142133" cy="2171875"/>
            </a:xfrm>
            <a:prstGeom prst="rect">
              <a:avLst/>
            </a:prstGeom>
            <a:noFill/>
            <a:ln w="0">
              <a:solidFill>
                <a:schemeClr val="accent6">
                  <a:alpha val="85000"/>
                </a:schemeClr>
              </a:solidFill>
            </a:ln>
          </p:spPr>
        </p:pic>
        <p:pic>
          <p:nvPicPr>
            <p:cNvPr id="1036" name="Picture 12" descr="http://img.mako.co.il/2014/05/13/429713pic_C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07155" y="-31216"/>
              <a:ext cx="3594713" cy="4572008"/>
            </a:xfrm>
            <a:prstGeom prst="rect">
              <a:avLst/>
            </a:prstGeom>
            <a:ln w="0">
              <a:solidFill>
                <a:schemeClr val="accent6">
                  <a:alpha val="8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</p:grpSp>
      <p:pic>
        <p:nvPicPr>
          <p:cNvPr id="1026" name="Picture 2" descr="C:\Users\אורי אבישר\Desktop\מצגת\איתמר שמעוני תמונה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" y="2381224"/>
            <a:ext cx="2509814" cy="2190783"/>
          </a:xfrm>
          <a:prstGeom prst="rect">
            <a:avLst/>
          </a:prstGeom>
          <a:noFill/>
          <a:ln>
            <a:solidFill>
              <a:schemeClr val="accent6">
                <a:alpha val="69000"/>
              </a:schemeClr>
            </a:solidFill>
          </a:ln>
        </p:spPr>
      </p:pic>
      <p:sp>
        <p:nvSpPr>
          <p:cNvPr id="15" name="מלבן מעוגל 14"/>
          <p:cNvSpPr/>
          <p:nvPr/>
        </p:nvSpPr>
        <p:spPr bwMode="auto">
          <a:xfrm>
            <a:off x="1428729" y="3429000"/>
            <a:ext cx="5929354" cy="1200152"/>
          </a:xfrm>
          <a:prstGeom prst="roundRect">
            <a:avLst/>
          </a:prstGeom>
          <a:ln cmpd="sng">
            <a:solidFill>
              <a:schemeClr val="bg1">
                <a:alpha val="3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e-IL" sz="4800" b="0" u="none" dirty="0" smtClean="0">
                <a:latin typeface="David" pitchFamily="34" charset="-79"/>
                <a:cs typeface="David" pitchFamily="34" charset="-79"/>
              </a:rPr>
              <a:t>חקירת אנשי ציבור בכירים</a:t>
            </a:r>
            <a:endParaRPr kumimoji="0" lang="he-IL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1027" name="Picture 3" descr="C:\Users\אורי אבישר\Desktop\מצגת\ישראל זינגר תמונה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6118" y="4643446"/>
            <a:ext cx="2729913" cy="2214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84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7049" y="85680"/>
            <a:ext cx="9180512" cy="6858000"/>
          </a:xfrm>
          <a:prstGeom prst="rect">
            <a:avLst/>
          </a:prstGeom>
          <a:noFill/>
        </p:spPr>
      </p:pic>
      <p:pic>
        <p:nvPicPr>
          <p:cNvPr id="11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noFill/>
        </p:spPr>
      </p:pic>
      <p:pic>
        <p:nvPicPr>
          <p:cNvPr id="3" name="Picture 2" descr="http://www.mh-law.co.il/wp-content/uploads/2013/05/iStock_000012066324Smal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noFill/>
        </p:spPr>
      </p:pic>
      <p:pic>
        <p:nvPicPr>
          <p:cNvPr id="5" name="תמונה 4" descr="תוצאת תמונה עבור דוד ביטן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84" y="5435097"/>
            <a:ext cx="2065036" cy="144531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תמונה 5" descr="תוצאת תמונה עבור תיק 1000 ותיק 200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90" y="180491"/>
            <a:ext cx="2769544" cy="12441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תמונה 6" descr="תוצאת תמונה עבור תיק 1000 200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112" y="180511"/>
            <a:ext cx="2391272" cy="12418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תמונה 7" descr="תוצאת תמונה עבור יהודה בן חמו כתב אישום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1" t="20647"/>
          <a:stretch/>
        </p:blipFill>
        <p:spPr bwMode="auto">
          <a:xfrm>
            <a:off x="6228184" y="3546561"/>
            <a:ext cx="2037074" cy="153864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תמונה 8" descr="תוצאת תמונה עבור חב' טבע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59" y="5502128"/>
            <a:ext cx="2355839" cy="13112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תמונה 9" descr="תוצאת תמונה עבור בני שטיינמץ מעצר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31366"/>
            <a:ext cx="2664296" cy="12434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תמונה 11" descr="סטס מיסז'ניקוב בהארכת מעצרו (צילום: ירון ברנר)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95" y="1705980"/>
            <a:ext cx="2304256" cy="13991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תמונה 17" descr="×ª××¦××ª ×ª××× × ×¢×××¨ ××¢×§× ×××¦×× ××§××¨×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3886"/>
            <a:ext cx="2802420" cy="134183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תמונה 18" descr="×ª××¦××ª ×ª××× × ×¢×××¨ ×ª××§ ××¤× × ×××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3456879"/>
            <a:ext cx="2769544" cy="16548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תמונה 19" descr="×ª××¦××ª ×ª××× × ×¢×××¨ ××¤× × ×× ××ª× ××¨×××£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74" y="3483127"/>
            <a:ext cx="2499853" cy="16020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תמונה 14" descr="תוצאת תמונה עבור פאינה קירשנבאום חקירה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10" y="1705981"/>
            <a:ext cx="1822996" cy="13797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95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98" y="113940"/>
            <a:ext cx="3033008" cy="77246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7" y="5661248"/>
            <a:ext cx="2494229" cy="789424"/>
          </a:xfrm>
          <a:prstGeom prst="rect">
            <a:avLst/>
          </a:prstGeom>
        </p:spPr>
      </p:pic>
      <p:sp>
        <p:nvSpPr>
          <p:cNvPr id="7" name="מלבן מעוגל 6"/>
          <p:cNvSpPr/>
          <p:nvPr/>
        </p:nvSpPr>
        <p:spPr>
          <a:xfrm>
            <a:off x="253237" y="1628820"/>
            <a:ext cx="8064896" cy="1684471"/>
          </a:xfrm>
          <a:prstGeom prst="roundRect">
            <a:avLst/>
          </a:prstGeom>
          <a:scene3d>
            <a:camera prst="orthographicFront"/>
            <a:lightRig rig="threePt" dir="t"/>
          </a:scene3d>
          <a:sp3d extrusionH="19050" contourW="19050">
            <a:bevelT w="260350" h="241300"/>
            <a:bevelB w="22860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 anchorCtr="0"/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he-IL" sz="2400" u="none" dirty="0">
                <a:solidFill>
                  <a:prstClr val="black"/>
                </a:solidFill>
              </a:rPr>
              <a:t>בעקבות חתימת ישראל על אמנת האו"ם נגד שחיתות ובהתאם לאמנת ה </a:t>
            </a:r>
            <a:r>
              <a:rPr lang="en-US" sz="2400" u="none" dirty="0" smtClean="0">
                <a:solidFill>
                  <a:prstClr val="black"/>
                </a:solidFill>
              </a:rPr>
              <a:t>OECD</a:t>
            </a:r>
            <a:r>
              <a:rPr lang="he-IL" sz="2400" u="none" dirty="0" smtClean="0">
                <a:solidFill>
                  <a:prstClr val="black"/>
                </a:solidFill>
              </a:rPr>
              <a:t> בדבר </a:t>
            </a:r>
            <a:r>
              <a:rPr lang="he-IL" sz="2400" u="none" dirty="0">
                <a:solidFill>
                  <a:prstClr val="black"/>
                </a:solidFill>
              </a:rPr>
              <a:t>המלחמה בשוחד עובדי ציבור זרים בעסקאות בין–לאומיות,</a:t>
            </a:r>
            <a:r>
              <a:rPr lang="en-US" sz="2400" u="none" dirty="0">
                <a:solidFill>
                  <a:prstClr val="black"/>
                </a:solidFill>
              </a:rPr>
              <a:t> </a:t>
            </a:r>
            <a:r>
              <a:rPr lang="he-IL" sz="2400" u="none" dirty="0">
                <a:solidFill>
                  <a:prstClr val="black"/>
                </a:solidFill>
              </a:rPr>
              <a:t>נוסף בחודש יולי 2008 לחוק העונשין סעיף 291א</a:t>
            </a:r>
            <a:r>
              <a:rPr lang="en-US" sz="2400" u="none" dirty="0">
                <a:solidFill>
                  <a:prstClr val="black"/>
                </a:solidFill>
              </a:rPr>
              <a:t>, </a:t>
            </a:r>
            <a:r>
              <a:rPr lang="he-IL" sz="2400" u="none" dirty="0">
                <a:solidFill>
                  <a:prstClr val="black"/>
                </a:solidFill>
              </a:rPr>
              <a:t>האוסר מתן שוחד לעובד ציבור זר.</a:t>
            </a:r>
            <a:endParaRPr lang="en-US" sz="2400" u="none" dirty="0">
              <a:solidFill>
                <a:prstClr val="black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he-IL" u="none" dirty="0">
              <a:solidFill>
                <a:prstClr val="black"/>
              </a:solidFill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38" y="3715398"/>
            <a:ext cx="1984767" cy="1945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67" y="3804576"/>
            <a:ext cx="2707884" cy="1927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195" y="3521720"/>
            <a:ext cx="3089516" cy="3089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3" y="83219"/>
            <a:ext cx="496215" cy="82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722361"/>
            <a:ext cx="3129417" cy="1989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62" y="5102035"/>
            <a:ext cx="2608873" cy="1670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0" t="3902" r="4501" b="51370"/>
          <a:stretch/>
        </p:blipFill>
        <p:spPr>
          <a:xfrm>
            <a:off x="3779912" y="3734888"/>
            <a:ext cx="4608512" cy="3037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t="4962" r="25206" b="40046"/>
          <a:stretch/>
        </p:blipFill>
        <p:spPr>
          <a:xfrm>
            <a:off x="611560" y="692696"/>
            <a:ext cx="5217612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27" y="1960810"/>
            <a:ext cx="2370253" cy="1357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F:\דגל לסוטו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21" y="1124744"/>
            <a:ext cx="1568863" cy="908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98" y="113940"/>
            <a:ext cx="3033008" cy="772468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3" y="83219"/>
            <a:ext cx="496215" cy="82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7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76448</TotalTime>
  <Words>530</Words>
  <Application>Microsoft Office PowerPoint</Application>
  <PresentationFormat>‫הצגה על המסך (4:3)</PresentationFormat>
  <Paragraphs>138</Paragraphs>
  <Slides>26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7</vt:i4>
      </vt:variant>
      <vt:variant>
        <vt:lpstr>כותרות שקופיות</vt:lpstr>
      </vt:variant>
      <vt:variant>
        <vt:i4>26</vt:i4>
      </vt:variant>
    </vt:vector>
  </HeadingPairs>
  <TitlesOfParts>
    <vt:vector size="39" baseType="lpstr">
      <vt:lpstr>Arial</vt:lpstr>
      <vt:lpstr>Calibri</vt:lpstr>
      <vt:lpstr>Calibri Light</vt:lpstr>
      <vt:lpstr>David</vt:lpstr>
      <vt:lpstr>Times New Roman</vt:lpstr>
      <vt:lpstr>Wingdings</vt:lpstr>
      <vt:lpstr>ערכת נושא Office</vt:lpstr>
      <vt:lpstr>1_ערכת נושא Office</vt:lpstr>
      <vt:lpstr>2_ערכת נושא Office</vt:lpstr>
      <vt:lpstr>3_ערכת נושא Office</vt:lpstr>
      <vt:lpstr>4_ערכת נושא Office</vt:lpstr>
      <vt:lpstr>17_עיצוב מותאם אישית</vt:lpstr>
      <vt:lpstr>5_ערכת נושא Office</vt:lpstr>
      <vt:lpstr>מצגת של PowerPoint‏</vt:lpstr>
      <vt:lpstr>מצגת של PowerPoint‏</vt:lpstr>
      <vt:lpstr>היחידה הארצית לחקירות והונאה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מבנה ארגוני יאח"ה- להב 433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תיקים שהגענו בהם להכרעה/ אפקטיביות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Police Israel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u025245127</dc:creator>
  <cp:lastModifiedBy>Eran Kamin</cp:lastModifiedBy>
  <cp:revision>4284</cp:revision>
  <cp:lastPrinted>2016-08-04T12:18:49Z</cp:lastPrinted>
  <dcterms:created xsi:type="dcterms:W3CDTF">2007-12-12T09:35:21Z</dcterms:created>
  <dcterms:modified xsi:type="dcterms:W3CDTF">2020-03-05T09:44:08Z</dcterms:modified>
</cp:coreProperties>
</file>