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0" r:id="rId1"/>
  </p:sldMasterIdLst>
  <p:notesMasterIdLst>
    <p:notesMasterId r:id="rId57"/>
  </p:notesMasterIdLst>
  <p:sldIdLst>
    <p:sldId id="256" r:id="rId2"/>
    <p:sldId id="338" r:id="rId3"/>
    <p:sldId id="386" r:id="rId4"/>
    <p:sldId id="378" r:id="rId5"/>
    <p:sldId id="380" r:id="rId6"/>
    <p:sldId id="279" r:id="rId7"/>
    <p:sldId id="340" r:id="rId8"/>
    <p:sldId id="388" r:id="rId9"/>
    <p:sldId id="389" r:id="rId10"/>
    <p:sldId id="399" r:id="rId11"/>
    <p:sldId id="400" r:id="rId12"/>
    <p:sldId id="401" r:id="rId13"/>
    <p:sldId id="403" r:id="rId14"/>
    <p:sldId id="402" r:id="rId15"/>
    <p:sldId id="317" r:id="rId16"/>
    <p:sldId id="319" r:id="rId17"/>
    <p:sldId id="320" r:id="rId18"/>
    <p:sldId id="321" r:id="rId19"/>
    <p:sldId id="322" r:id="rId20"/>
    <p:sldId id="323" r:id="rId21"/>
    <p:sldId id="391" r:id="rId22"/>
    <p:sldId id="324" r:id="rId23"/>
    <p:sldId id="325" r:id="rId24"/>
    <p:sldId id="326" r:id="rId25"/>
    <p:sldId id="318" r:id="rId26"/>
    <p:sldId id="327" r:id="rId27"/>
    <p:sldId id="329" r:id="rId28"/>
    <p:sldId id="330" r:id="rId29"/>
    <p:sldId id="331" r:id="rId30"/>
    <p:sldId id="332" r:id="rId31"/>
    <p:sldId id="344" r:id="rId32"/>
    <p:sldId id="348" r:id="rId33"/>
    <p:sldId id="349" r:id="rId34"/>
    <p:sldId id="350" r:id="rId35"/>
    <p:sldId id="392" r:id="rId36"/>
    <p:sldId id="393" r:id="rId37"/>
    <p:sldId id="394" r:id="rId38"/>
    <p:sldId id="395" r:id="rId39"/>
    <p:sldId id="373" r:id="rId40"/>
    <p:sldId id="351" r:id="rId41"/>
    <p:sldId id="356" r:id="rId42"/>
    <p:sldId id="357" r:id="rId43"/>
    <p:sldId id="396" r:id="rId44"/>
    <p:sldId id="352" r:id="rId45"/>
    <p:sldId id="314" r:id="rId46"/>
    <p:sldId id="368" r:id="rId47"/>
    <p:sldId id="270" r:id="rId48"/>
    <p:sldId id="268" r:id="rId49"/>
    <p:sldId id="405" r:id="rId50"/>
    <p:sldId id="272" r:id="rId51"/>
    <p:sldId id="365" r:id="rId52"/>
    <p:sldId id="366" r:id="rId53"/>
    <p:sldId id="370" r:id="rId54"/>
    <p:sldId id="271" r:id="rId55"/>
    <p:sldId id="382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סגנון בהיר 3 - הדגשה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5039" autoAdjust="0"/>
    <p:restoredTop sz="9466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17A51-CB3A-4DEA-8FD5-F1A5D2D128DD}" type="doc">
      <dgm:prSet loTypeId="urn:microsoft.com/office/officeart/2005/8/layout/cycle7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5494894D-0327-420F-A13C-52E9FF4CFB1C}">
      <dgm:prSet phldrT="[טקסט]"/>
      <dgm:spPr/>
      <dgm:t>
        <a:bodyPr/>
        <a:lstStyle/>
        <a:p>
          <a:pPr rtl="1"/>
          <a:r>
            <a:rPr lang="he-IL" dirty="0"/>
            <a:t>עיצוב מדיניות</a:t>
          </a:r>
        </a:p>
      </dgm:t>
    </dgm:pt>
    <dgm:pt modelId="{0BF4EA2C-1009-4061-A91D-189909D24962}" type="parTrans" cxnId="{71EC15D9-E0A5-4342-8C3F-A67580EDBFCA}">
      <dgm:prSet/>
      <dgm:spPr/>
      <dgm:t>
        <a:bodyPr/>
        <a:lstStyle/>
        <a:p>
          <a:pPr rtl="1"/>
          <a:endParaRPr lang="he-IL"/>
        </a:p>
      </dgm:t>
    </dgm:pt>
    <dgm:pt modelId="{FCF62C7E-CC4E-47A8-9272-1A7FDA58DC54}" type="sibTrans" cxnId="{71EC15D9-E0A5-4342-8C3F-A67580EDBFCA}">
      <dgm:prSet/>
      <dgm:spPr/>
      <dgm:t>
        <a:bodyPr/>
        <a:lstStyle/>
        <a:p>
          <a:pPr rtl="1"/>
          <a:endParaRPr lang="he-IL"/>
        </a:p>
      </dgm:t>
    </dgm:pt>
    <dgm:pt modelId="{34939947-222C-4093-B4C9-589C8E65B4E5}">
      <dgm:prSet phldrT="[טקסט]"/>
      <dgm:spPr/>
      <dgm:t>
        <a:bodyPr/>
        <a:lstStyle/>
        <a:p>
          <a:pPr rtl="1"/>
          <a:r>
            <a:rPr lang="he-IL" dirty="0"/>
            <a:t>תכנון ותוכניות</a:t>
          </a:r>
        </a:p>
      </dgm:t>
    </dgm:pt>
    <dgm:pt modelId="{8B2B72E8-AC6E-4EA4-985E-34199A3FB974}" type="parTrans" cxnId="{1B56B8A6-B605-44E9-B667-52BAE0D5BBEA}">
      <dgm:prSet/>
      <dgm:spPr/>
      <dgm:t>
        <a:bodyPr/>
        <a:lstStyle/>
        <a:p>
          <a:pPr rtl="1"/>
          <a:endParaRPr lang="he-IL"/>
        </a:p>
      </dgm:t>
    </dgm:pt>
    <dgm:pt modelId="{6188D4F3-5112-45D9-A54E-5C3FAAF3756A}" type="sibTrans" cxnId="{1B56B8A6-B605-44E9-B667-52BAE0D5BBEA}">
      <dgm:prSet/>
      <dgm:spPr/>
      <dgm:t>
        <a:bodyPr/>
        <a:lstStyle/>
        <a:p>
          <a:pPr rtl="1"/>
          <a:endParaRPr lang="he-IL"/>
        </a:p>
      </dgm:t>
    </dgm:pt>
    <dgm:pt modelId="{06288D12-94AD-4AE8-8C2D-AB175D5075F9}">
      <dgm:prSet phldrT="[טקסט]"/>
      <dgm:spPr/>
      <dgm:t>
        <a:bodyPr/>
        <a:lstStyle/>
        <a:p>
          <a:pPr rtl="1"/>
          <a:r>
            <a:rPr lang="he-IL" dirty="0"/>
            <a:t>שליטה וניהוג</a:t>
          </a:r>
        </a:p>
      </dgm:t>
    </dgm:pt>
    <dgm:pt modelId="{B3C7C8E7-46EA-4ED4-B925-0257EF39A5B6}" type="parTrans" cxnId="{1B9C7EDC-774F-4796-B46A-C308C40D183D}">
      <dgm:prSet/>
      <dgm:spPr/>
      <dgm:t>
        <a:bodyPr/>
        <a:lstStyle/>
        <a:p>
          <a:pPr rtl="1"/>
          <a:endParaRPr lang="he-IL"/>
        </a:p>
      </dgm:t>
    </dgm:pt>
    <dgm:pt modelId="{1DD7DE9E-97FE-4E15-843A-C2C74AF25F13}" type="sibTrans" cxnId="{1B9C7EDC-774F-4796-B46A-C308C40D183D}">
      <dgm:prSet/>
      <dgm:spPr/>
      <dgm:t>
        <a:bodyPr/>
        <a:lstStyle/>
        <a:p>
          <a:pPr rtl="1"/>
          <a:endParaRPr lang="he-IL"/>
        </a:p>
      </dgm:t>
    </dgm:pt>
    <dgm:pt modelId="{9765878C-A2CD-4A04-85BC-D6CF4A47BE48}" type="pres">
      <dgm:prSet presAssocID="{80D17A51-CB3A-4DEA-8FD5-F1A5D2D128DD}" presName="Name0" presStyleCnt="0">
        <dgm:presLayoutVars>
          <dgm:dir/>
          <dgm:resizeHandles val="exact"/>
        </dgm:presLayoutVars>
      </dgm:prSet>
      <dgm:spPr/>
    </dgm:pt>
    <dgm:pt modelId="{2479D291-D46B-49E6-840D-F4FFA7C72FE2}" type="pres">
      <dgm:prSet presAssocID="{5494894D-0327-420F-A13C-52E9FF4CFB1C}" presName="node" presStyleLbl="node1" presStyleIdx="0" presStyleCnt="3">
        <dgm:presLayoutVars>
          <dgm:bulletEnabled val="1"/>
        </dgm:presLayoutVars>
      </dgm:prSet>
      <dgm:spPr/>
    </dgm:pt>
    <dgm:pt modelId="{97CA4685-F15C-4557-814E-79DFF5DE3A1D}" type="pres">
      <dgm:prSet presAssocID="{FCF62C7E-CC4E-47A8-9272-1A7FDA58DC54}" presName="sibTrans" presStyleLbl="sibTrans2D1" presStyleIdx="0" presStyleCnt="3"/>
      <dgm:spPr/>
    </dgm:pt>
    <dgm:pt modelId="{0EB28DE4-862A-4130-B324-03ECD3382FD6}" type="pres">
      <dgm:prSet presAssocID="{FCF62C7E-CC4E-47A8-9272-1A7FDA58DC54}" presName="connectorText" presStyleLbl="sibTrans2D1" presStyleIdx="0" presStyleCnt="3"/>
      <dgm:spPr/>
    </dgm:pt>
    <dgm:pt modelId="{E781CCC1-A1E3-4B53-AA93-7143B5C0C4AB}" type="pres">
      <dgm:prSet presAssocID="{34939947-222C-4093-B4C9-589C8E65B4E5}" presName="node" presStyleLbl="node1" presStyleIdx="1" presStyleCnt="3">
        <dgm:presLayoutVars>
          <dgm:bulletEnabled val="1"/>
        </dgm:presLayoutVars>
      </dgm:prSet>
      <dgm:spPr/>
    </dgm:pt>
    <dgm:pt modelId="{C1FFAF19-4D0B-496A-96E9-1AFAAA171E2B}" type="pres">
      <dgm:prSet presAssocID="{6188D4F3-5112-45D9-A54E-5C3FAAF3756A}" presName="sibTrans" presStyleLbl="sibTrans2D1" presStyleIdx="1" presStyleCnt="3"/>
      <dgm:spPr/>
    </dgm:pt>
    <dgm:pt modelId="{E98A1292-1CCD-4E1C-A203-2FBA6F514093}" type="pres">
      <dgm:prSet presAssocID="{6188D4F3-5112-45D9-A54E-5C3FAAF3756A}" presName="connectorText" presStyleLbl="sibTrans2D1" presStyleIdx="1" presStyleCnt="3"/>
      <dgm:spPr/>
    </dgm:pt>
    <dgm:pt modelId="{78F0BD46-C0D1-4B18-9960-84FD68903D34}" type="pres">
      <dgm:prSet presAssocID="{06288D12-94AD-4AE8-8C2D-AB175D5075F9}" presName="node" presStyleLbl="node1" presStyleIdx="2" presStyleCnt="3">
        <dgm:presLayoutVars>
          <dgm:bulletEnabled val="1"/>
        </dgm:presLayoutVars>
      </dgm:prSet>
      <dgm:spPr/>
    </dgm:pt>
    <dgm:pt modelId="{BF00C80C-C332-4722-9025-EAC6B5E71837}" type="pres">
      <dgm:prSet presAssocID="{1DD7DE9E-97FE-4E15-843A-C2C74AF25F13}" presName="sibTrans" presStyleLbl="sibTrans2D1" presStyleIdx="2" presStyleCnt="3"/>
      <dgm:spPr/>
    </dgm:pt>
    <dgm:pt modelId="{707F6255-1764-46FD-8592-E6760FF20B23}" type="pres">
      <dgm:prSet presAssocID="{1DD7DE9E-97FE-4E15-843A-C2C74AF25F13}" presName="connectorText" presStyleLbl="sibTrans2D1" presStyleIdx="2" presStyleCnt="3"/>
      <dgm:spPr/>
    </dgm:pt>
  </dgm:ptLst>
  <dgm:cxnLst>
    <dgm:cxn modelId="{CD5EDD1E-F404-4979-97D3-A7C3ED5DDE54}" type="presOf" srcId="{1DD7DE9E-97FE-4E15-843A-C2C74AF25F13}" destId="{707F6255-1764-46FD-8592-E6760FF20B23}" srcOrd="1" destOrd="0" presId="urn:microsoft.com/office/officeart/2005/8/layout/cycle7"/>
    <dgm:cxn modelId="{D96B161F-2AEA-424A-AD51-748A21A1251D}" type="presOf" srcId="{FCF62C7E-CC4E-47A8-9272-1A7FDA58DC54}" destId="{97CA4685-F15C-4557-814E-79DFF5DE3A1D}" srcOrd="0" destOrd="0" presId="urn:microsoft.com/office/officeart/2005/8/layout/cycle7"/>
    <dgm:cxn modelId="{5E7C7A24-B8D5-4140-AE10-297EED6F31A6}" type="presOf" srcId="{1DD7DE9E-97FE-4E15-843A-C2C74AF25F13}" destId="{BF00C80C-C332-4722-9025-EAC6B5E71837}" srcOrd="0" destOrd="0" presId="urn:microsoft.com/office/officeart/2005/8/layout/cycle7"/>
    <dgm:cxn modelId="{61B02866-6154-42EF-A5F8-672F7D8DA014}" type="presOf" srcId="{6188D4F3-5112-45D9-A54E-5C3FAAF3756A}" destId="{E98A1292-1CCD-4E1C-A203-2FBA6F514093}" srcOrd="1" destOrd="0" presId="urn:microsoft.com/office/officeart/2005/8/layout/cycle7"/>
    <dgm:cxn modelId="{92ACE74B-277B-46CD-AFBB-4A9E215980E6}" type="presOf" srcId="{34939947-222C-4093-B4C9-589C8E65B4E5}" destId="{E781CCC1-A1E3-4B53-AA93-7143B5C0C4AB}" srcOrd="0" destOrd="0" presId="urn:microsoft.com/office/officeart/2005/8/layout/cycle7"/>
    <dgm:cxn modelId="{76FDB653-DEE6-47DF-B420-DBD8A08096E4}" type="presOf" srcId="{6188D4F3-5112-45D9-A54E-5C3FAAF3756A}" destId="{C1FFAF19-4D0B-496A-96E9-1AFAAA171E2B}" srcOrd="0" destOrd="0" presId="urn:microsoft.com/office/officeart/2005/8/layout/cycle7"/>
    <dgm:cxn modelId="{70B2C27F-BF66-408A-979D-67D4FACFE1F8}" type="presOf" srcId="{80D17A51-CB3A-4DEA-8FD5-F1A5D2D128DD}" destId="{9765878C-A2CD-4A04-85BC-D6CF4A47BE48}" srcOrd="0" destOrd="0" presId="urn:microsoft.com/office/officeart/2005/8/layout/cycle7"/>
    <dgm:cxn modelId="{B0079182-AF3A-4464-8D48-6B94BC178911}" type="presOf" srcId="{06288D12-94AD-4AE8-8C2D-AB175D5075F9}" destId="{78F0BD46-C0D1-4B18-9960-84FD68903D34}" srcOrd="0" destOrd="0" presId="urn:microsoft.com/office/officeart/2005/8/layout/cycle7"/>
    <dgm:cxn modelId="{296DE391-5956-435F-BDBE-564DC452D271}" type="presOf" srcId="{5494894D-0327-420F-A13C-52E9FF4CFB1C}" destId="{2479D291-D46B-49E6-840D-F4FFA7C72FE2}" srcOrd="0" destOrd="0" presId="urn:microsoft.com/office/officeart/2005/8/layout/cycle7"/>
    <dgm:cxn modelId="{0A32869D-389B-4684-BDF9-6EFB1BD78A9F}" type="presOf" srcId="{FCF62C7E-CC4E-47A8-9272-1A7FDA58DC54}" destId="{0EB28DE4-862A-4130-B324-03ECD3382FD6}" srcOrd="1" destOrd="0" presId="urn:microsoft.com/office/officeart/2005/8/layout/cycle7"/>
    <dgm:cxn modelId="{1B56B8A6-B605-44E9-B667-52BAE0D5BBEA}" srcId="{80D17A51-CB3A-4DEA-8FD5-F1A5D2D128DD}" destId="{34939947-222C-4093-B4C9-589C8E65B4E5}" srcOrd="1" destOrd="0" parTransId="{8B2B72E8-AC6E-4EA4-985E-34199A3FB974}" sibTransId="{6188D4F3-5112-45D9-A54E-5C3FAAF3756A}"/>
    <dgm:cxn modelId="{71EC15D9-E0A5-4342-8C3F-A67580EDBFCA}" srcId="{80D17A51-CB3A-4DEA-8FD5-F1A5D2D128DD}" destId="{5494894D-0327-420F-A13C-52E9FF4CFB1C}" srcOrd="0" destOrd="0" parTransId="{0BF4EA2C-1009-4061-A91D-189909D24962}" sibTransId="{FCF62C7E-CC4E-47A8-9272-1A7FDA58DC54}"/>
    <dgm:cxn modelId="{1B9C7EDC-774F-4796-B46A-C308C40D183D}" srcId="{80D17A51-CB3A-4DEA-8FD5-F1A5D2D128DD}" destId="{06288D12-94AD-4AE8-8C2D-AB175D5075F9}" srcOrd="2" destOrd="0" parTransId="{B3C7C8E7-46EA-4ED4-B925-0257EF39A5B6}" sibTransId="{1DD7DE9E-97FE-4E15-843A-C2C74AF25F13}"/>
    <dgm:cxn modelId="{D6ACF9EC-CA5B-4DA2-A378-8919ABA79617}" type="presParOf" srcId="{9765878C-A2CD-4A04-85BC-D6CF4A47BE48}" destId="{2479D291-D46B-49E6-840D-F4FFA7C72FE2}" srcOrd="0" destOrd="0" presId="urn:microsoft.com/office/officeart/2005/8/layout/cycle7"/>
    <dgm:cxn modelId="{9BC8305D-0F27-4F3C-968D-2C1707CC4827}" type="presParOf" srcId="{9765878C-A2CD-4A04-85BC-D6CF4A47BE48}" destId="{97CA4685-F15C-4557-814E-79DFF5DE3A1D}" srcOrd="1" destOrd="0" presId="urn:microsoft.com/office/officeart/2005/8/layout/cycle7"/>
    <dgm:cxn modelId="{7D2C6740-FE1E-45CF-8BE6-8286283F96E6}" type="presParOf" srcId="{97CA4685-F15C-4557-814E-79DFF5DE3A1D}" destId="{0EB28DE4-862A-4130-B324-03ECD3382FD6}" srcOrd="0" destOrd="0" presId="urn:microsoft.com/office/officeart/2005/8/layout/cycle7"/>
    <dgm:cxn modelId="{B679CDC9-F0E6-42B2-BC69-7DACBE16F221}" type="presParOf" srcId="{9765878C-A2CD-4A04-85BC-D6CF4A47BE48}" destId="{E781CCC1-A1E3-4B53-AA93-7143B5C0C4AB}" srcOrd="2" destOrd="0" presId="urn:microsoft.com/office/officeart/2005/8/layout/cycle7"/>
    <dgm:cxn modelId="{0F3E4EFB-EDEF-4B0B-A436-53F777F9BCE7}" type="presParOf" srcId="{9765878C-A2CD-4A04-85BC-D6CF4A47BE48}" destId="{C1FFAF19-4D0B-496A-96E9-1AFAAA171E2B}" srcOrd="3" destOrd="0" presId="urn:microsoft.com/office/officeart/2005/8/layout/cycle7"/>
    <dgm:cxn modelId="{F0939A8A-F4A0-4CDA-8F70-8CC602C98578}" type="presParOf" srcId="{C1FFAF19-4D0B-496A-96E9-1AFAAA171E2B}" destId="{E98A1292-1CCD-4E1C-A203-2FBA6F514093}" srcOrd="0" destOrd="0" presId="urn:microsoft.com/office/officeart/2005/8/layout/cycle7"/>
    <dgm:cxn modelId="{882826E7-EDCA-4A83-A2F4-F72252B6D84D}" type="presParOf" srcId="{9765878C-A2CD-4A04-85BC-D6CF4A47BE48}" destId="{78F0BD46-C0D1-4B18-9960-84FD68903D34}" srcOrd="4" destOrd="0" presId="urn:microsoft.com/office/officeart/2005/8/layout/cycle7"/>
    <dgm:cxn modelId="{B0E844D9-C98F-431C-8DD3-7BB52776B0CC}" type="presParOf" srcId="{9765878C-A2CD-4A04-85BC-D6CF4A47BE48}" destId="{BF00C80C-C332-4722-9025-EAC6B5E71837}" srcOrd="5" destOrd="0" presId="urn:microsoft.com/office/officeart/2005/8/layout/cycle7"/>
    <dgm:cxn modelId="{B1237BE8-673A-476D-8F35-9743B44260E1}" type="presParOf" srcId="{BF00C80C-C332-4722-9025-EAC6B5E71837}" destId="{707F6255-1764-46FD-8592-E6760FF20B2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C5CB54-ECCC-4923-8940-79B8AE7FDEAE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</dgm:pt>
    <dgm:pt modelId="{729E2219-6341-4BD8-91C6-57C979E0EEC0}">
      <dgm:prSet custT="1"/>
      <dgm:spPr/>
      <dgm:t>
        <a:bodyPr/>
        <a:lstStyle/>
        <a:p>
          <a:pPr rtl="1" eaLnBrk="1" latinLnBrk="0"/>
          <a:r>
            <a:rPr lang="he-IL" sz="4800" b="1" i="1" u="none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מקדימה</a:t>
          </a:r>
          <a:endParaRPr lang="he-IL" sz="4300" b="1" i="1" u="none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861D4E-7DC6-4905-83C7-04DC401294F4}" type="parTrans" cxnId="{3B814349-8863-43F4-823D-205D65D74CFD}">
      <dgm:prSet/>
      <dgm:spPr/>
      <dgm:t>
        <a:bodyPr/>
        <a:lstStyle/>
        <a:p>
          <a:pPr rtl="1"/>
          <a:endParaRPr lang="he-IL" b="1" i="1" u="none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E45A6B-C1D8-4E8F-A065-55F47FCF5C08}" type="sibTrans" cxnId="{3B814349-8863-43F4-823D-205D65D74CFD}">
      <dgm:prSet/>
      <dgm:spPr/>
      <dgm:t>
        <a:bodyPr/>
        <a:lstStyle/>
        <a:p>
          <a:pPr rtl="1"/>
          <a:endParaRPr lang="he-IL" b="1" i="1" u="none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CEB896-AD68-4F6B-8008-D6E71D61251A}">
      <dgm:prSet custT="1"/>
      <dgm:spPr/>
      <dgm:t>
        <a:bodyPr/>
        <a:lstStyle/>
        <a:p>
          <a:pPr rtl="1" eaLnBrk="1" latinLnBrk="0"/>
          <a:r>
            <a:rPr lang="he-IL" sz="4800" b="1" i="1" u="none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מלווה</a:t>
          </a:r>
          <a:endParaRPr lang="he-IL" sz="3300" b="1" i="1" u="none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2400D3-3F6E-41AD-9651-7A8C869F7104}" type="parTrans" cxnId="{A436F25D-343A-45CE-B61E-8BC3DBCC2C03}">
      <dgm:prSet/>
      <dgm:spPr/>
      <dgm:t>
        <a:bodyPr/>
        <a:lstStyle/>
        <a:p>
          <a:pPr rtl="1"/>
          <a:endParaRPr lang="he-IL" b="1" i="1" u="none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0EE09C-3895-4781-8BE7-F1A4658EA879}" type="sibTrans" cxnId="{A436F25D-343A-45CE-B61E-8BC3DBCC2C03}">
      <dgm:prSet/>
      <dgm:spPr/>
      <dgm:t>
        <a:bodyPr/>
        <a:lstStyle/>
        <a:p>
          <a:pPr rtl="1"/>
          <a:endParaRPr lang="he-IL" b="1" i="1" u="none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8CECA1-F5A9-4044-9A80-761A563BD4F8}">
      <dgm:prSet custT="1"/>
      <dgm:spPr/>
      <dgm:t>
        <a:bodyPr/>
        <a:lstStyle/>
        <a:p>
          <a:pPr rtl="1" eaLnBrk="1" latinLnBrk="0"/>
          <a:r>
            <a:rPr lang="he-IL" sz="4800" b="1" i="1" u="none" dirty="0" err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אוחרת</a:t>
          </a:r>
          <a:endParaRPr lang="he-IL" sz="4800" b="1" i="1" u="none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150BEA-4157-4DF5-8F51-2C2C7455CA44}" type="parTrans" cxnId="{EFCDEBDD-7214-4646-8437-7082F6E29841}">
      <dgm:prSet/>
      <dgm:spPr/>
      <dgm:t>
        <a:bodyPr/>
        <a:lstStyle/>
        <a:p>
          <a:pPr rtl="1"/>
          <a:endParaRPr lang="he-IL" b="1" i="1" u="none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0E618F-FF1E-46F7-BA56-DD600799CA85}" type="sibTrans" cxnId="{EFCDEBDD-7214-4646-8437-7082F6E29841}">
      <dgm:prSet/>
      <dgm:spPr/>
      <dgm:t>
        <a:bodyPr/>
        <a:lstStyle/>
        <a:p>
          <a:pPr rtl="1"/>
          <a:endParaRPr lang="he-IL" b="1" i="1" u="none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B9C38C-4833-46C7-8A27-C5CF786CC03F}" type="pres">
      <dgm:prSet presAssocID="{17C5CB54-ECCC-4923-8940-79B8AE7FDEAE}" presName="cycle" presStyleCnt="0">
        <dgm:presLayoutVars>
          <dgm:dir/>
          <dgm:resizeHandles val="exact"/>
        </dgm:presLayoutVars>
      </dgm:prSet>
      <dgm:spPr/>
    </dgm:pt>
    <dgm:pt modelId="{17A83BB9-1122-4083-B754-54AC5AEC4DED}" type="pres">
      <dgm:prSet presAssocID="{729E2219-6341-4BD8-91C6-57C979E0EEC0}" presName="dummy" presStyleCnt="0"/>
      <dgm:spPr/>
    </dgm:pt>
    <dgm:pt modelId="{0FA0334C-4F7B-429F-87F7-1F59C98C672A}" type="pres">
      <dgm:prSet presAssocID="{729E2219-6341-4BD8-91C6-57C979E0EEC0}" presName="node" presStyleLbl="revTx" presStyleIdx="0" presStyleCnt="3" custScaleX="118113">
        <dgm:presLayoutVars>
          <dgm:bulletEnabled val="1"/>
        </dgm:presLayoutVars>
      </dgm:prSet>
      <dgm:spPr/>
    </dgm:pt>
    <dgm:pt modelId="{1755E0B6-3B76-4DB1-8BE7-B1805F06590D}" type="pres">
      <dgm:prSet presAssocID="{E1E45A6B-C1D8-4E8F-A065-55F47FCF5C08}" presName="sibTrans" presStyleLbl="node1" presStyleIdx="0" presStyleCnt="3"/>
      <dgm:spPr/>
    </dgm:pt>
    <dgm:pt modelId="{CFD05B5B-9ADD-4AB4-A474-13103B6DF6E7}" type="pres">
      <dgm:prSet presAssocID="{12CEB896-AD68-4F6B-8008-D6E71D61251A}" presName="dummy" presStyleCnt="0"/>
      <dgm:spPr/>
    </dgm:pt>
    <dgm:pt modelId="{7D93FD46-95FA-456D-8D75-A63CC1C4E528}" type="pres">
      <dgm:prSet presAssocID="{12CEB896-AD68-4F6B-8008-D6E71D61251A}" presName="node" presStyleLbl="revTx" presStyleIdx="1" presStyleCnt="3" custScaleX="124040">
        <dgm:presLayoutVars>
          <dgm:bulletEnabled val="1"/>
        </dgm:presLayoutVars>
      </dgm:prSet>
      <dgm:spPr/>
    </dgm:pt>
    <dgm:pt modelId="{F9123E2B-E39C-4EAE-9C5C-922A571AC1D2}" type="pres">
      <dgm:prSet presAssocID="{F20EE09C-3895-4781-8BE7-F1A4658EA879}" presName="sibTrans" presStyleLbl="node1" presStyleIdx="1" presStyleCnt="3"/>
      <dgm:spPr/>
    </dgm:pt>
    <dgm:pt modelId="{20E6E61E-A07E-4E62-B1DC-74004713F4C2}" type="pres">
      <dgm:prSet presAssocID="{388CECA1-F5A9-4044-9A80-761A563BD4F8}" presName="dummy" presStyleCnt="0"/>
      <dgm:spPr/>
    </dgm:pt>
    <dgm:pt modelId="{716C6211-A82F-4850-A402-65781235EE16}" type="pres">
      <dgm:prSet presAssocID="{388CECA1-F5A9-4044-9A80-761A563BD4F8}" presName="node" presStyleLbl="revTx" presStyleIdx="2" presStyleCnt="3">
        <dgm:presLayoutVars>
          <dgm:bulletEnabled val="1"/>
        </dgm:presLayoutVars>
      </dgm:prSet>
      <dgm:spPr/>
    </dgm:pt>
    <dgm:pt modelId="{A536CFCA-177B-4569-AD87-D89029DF91CA}" type="pres">
      <dgm:prSet presAssocID="{FA0E618F-FF1E-46F7-BA56-DD600799CA85}" presName="sibTrans" presStyleLbl="node1" presStyleIdx="2" presStyleCnt="3"/>
      <dgm:spPr/>
    </dgm:pt>
  </dgm:ptLst>
  <dgm:cxnLst>
    <dgm:cxn modelId="{3A7FD80E-0ADF-485D-A9D6-70694544F6E8}" type="presOf" srcId="{FA0E618F-FF1E-46F7-BA56-DD600799CA85}" destId="{A536CFCA-177B-4569-AD87-D89029DF91CA}" srcOrd="0" destOrd="0" presId="urn:microsoft.com/office/officeart/2005/8/layout/cycle1"/>
    <dgm:cxn modelId="{50778230-D107-4F50-928B-F4D2D6DFDC72}" type="presOf" srcId="{E1E45A6B-C1D8-4E8F-A065-55F47FCF5C08}" destId="{1755E0B6-3B76-4DB1-8BE7-B1805F06590D}" srcOrd="0" destOrd="0" presId="urn:microsoft.com/office/officeart/2005/8/layout/cycle1"/>
    <dgm:cxn modelId="{A436F25D-343A-45CE-B61E-8BC3DBCC2C03}" srcId="{17C5CB54-ECCC-4923-8940-79B8AE7FDEAE}" destId="{12CEB896-AD68-4F6B-8008-D6E71D61251A}" srcOrd="1" destOrd="0" parTransId="{E22400D3-3F6E-41AD-9651-7A8C869F7104}" sibTransId="{F20EE09C-3895-4781-8BE7-F1A4658EA879}"/>
    <dgm:cxn modelId="{3B814349-8863-43F4-823D-205D65D74CFD}" srcId="{17C5CB54-ECCC-4923-8940-79B8AE7FDEAE}" destId="{729E2219-6341-4BD8-91C6-57C979E0EEC0}" srcOrd="0" destOrd="0" parTransId="{87861D4E-7DC6-4905-83C7-04DC401294F4}" sibTransId="{E1E45A6B-C1D8-4E8F-A065-55F47FCF5C08}"/>
    <dgm:cxn modelId="{A584A971-5FB3-49F4-A97B-69F34F135C5B}" type="presOf" srcId="{F20EE09C-3895-4781-8BE7-F1A4658EA879}" destId="{F9123E2B-E39C-4EAE-9C5C-922A571AC1D2}" srcOrd="0" destOrd="0" presId="urn:microsoft.com/office/officeart/2005/8/layout/cycle1"/>
    <dgm:cxn modelId="{23655B92-6546-4226-81A1-F8DF935276D7}" type="presOf" srcId="{388CECA1-F5A9-4044-9A80-761A563BD4F8}" destId="{716C6211-A82F-4850-A402-65781235EE16}" srcOrd="0" destOrd="0" presId="urn:microsoft.com/office/officeart/2005/8/layout/cycle1"/>
    <dgm:cxn modelId="{727F84B3-C2C6-4E2B-A393-626C2E38043E}" type="presOf" srcId="{17C5CB54-ECCC-4923-8940-79B8AE7FDEAE}" destId="{49B9C38C-4833-46C7-8A27-C5CF786CC03F}" srcOrd="0" destOrd="0" presId="urn:microsoft.com/office/officeart/2005/8/layout/cycle1"/>
    <dgm:cxn modelId="{EFCDEBDD-7214-4646-8437-7082F6E29841}" srcId="{17C5CB54-ECCC-4923-8940-79B8AE7FDEAE}" destId="{388CECA1-F5A9-4044-9A80-761A563BD4F8}" srcOrd="2" destOrd="0" parTransId="{42150BEA-4157-4DF5-8F51-2C2C7455CA44}" sibTransId="{FA0E618F-FF1E-46F7-BA56-DD600799CA85}"/>
    <dgm:cxn modelId="{E1DE10E0-0881-49DE-BBA4-91B494CC707D}" type="presOf" srcId="{729E2219-6341-4BD8-91C6-57C979E0EEC0}" destId="{0FA0334C-4F7B-429F-87F7-1F59C98C672A}" srcOrd="0" destOrd="0" presId="urn:microsoft.com/office/officeart/2005/8/layout/cycle1"/>
    <dgm:cxn modelId="{ACF84CE5-5010-45D0-9687-FA9E732D13A3}" type="presOf" srcId="{12CEB896-AD68-4F6B-8008-D6E71D61251A}" destId="{7D93FD46-95FA-456D-8D75-A63CC1C4E528}" srcOrd="0" destOrd="0" presId="urn:microsoft.com/office/officeart/2005/8/layout/cycle1"/>
    <dgm:cxn modelId="{FD63C5BE-B659-40B2-9D63-98A707AF7E41}" type="presParOf" srcId="{49B9C38C-4833-46C7-8A27-C5CF786CC03F}" destId="{17A83BB9-1122-4083-B754-54AC5AEC4DED}" srcOrd="0" destOrd="0" presId="urn:microsoft.com/office/officeart/2005/8/layout/cycle1"/>
    <dgm:cxn modelId="{12AF31EA-BC51-403B-8A2D-5FE73A6590B4}" type="presParOf" srcId="{49B9C38C-4833-46C7-8A27-C5CF786CC03F}" destId="{0FA0334C-4F7B-429F-87F7-1F59C98C672A}" srcOrd="1" destOrd="0" presId="urn:microsoft.com/office/officeart/2005/8/layout/cycle1"/>
    <dgm:cxn modelId="{9EB31BC7-EC0B-42B6-8A4A-6D24A1A46433}" type="presParOf" srcId="{49B9C38C-4833-46C7-8A27-C5CF786CC03F}" destId="{1755E0B6-3B76-4DB1-8BE7-B1805F06590D}" srcOrd="2" destOrd="0" presId="urn:microsoft.com/office/officeart/2005/8/layout/cycle1"/>
    <dgm:cxn modelId="{D02AE21F-E50E-43A2-BE9F-1CEB355BCB3C}" type="presParOf" srcId="{49B9C38C-4833-46C7-8A27-C5CF786CC03F}" destId="{CFD05B5B-9ADD-4AB4-A474-13103B6DF6E7}" srcOrd="3" destOrd="0" presId="urn:microsoft.com/office/officeart/2005/8/layout/cycle1"/>
    <dgm:cxn modelId="{9F6A1783-23E4-41F0-BCEA-18EB083E4EC1}" type="presParOf" srcId="{49B9C38C-4833-46C7-8A27-C5CF786CC03F}" destId="{7D93FD46-95FA-456D-8D75-A63CC1C4E528}" srcOrd="4" destOrd="0" presId="urn:microsoft.com/office/officeart/2005/8/layout/cycle1"/>
    <dgm:cxn modelId="{3F5AB3DC-00C7-4890-BD6A-4AB9168EECC5}" type="presParOf" srcId="{49B9C38C-4833-46C7-8A27-C5CF786CC03F}" destId="{F9123E2B-E39C-4EAE-9C5C-922A571AC1D2}" srcOrd="5" destOrd="0" presId="urn:microsoft.com/office/officeart/2005/8/layout/cycle1"/>
    <dgm:cxn modelId="{3590FB0F-DD8D-447F-A267-55D0BC6FE46E}" type="presParOf" srcId="{49B9C38C-4833-46C7-8A27-C5CF786CC03F}" destId="{20E6E61E-A07E-4E62-B1DC-74004713F4C2}" srcOrd="6" destOrd="0" presId="urn:microsoft.com/office/officeart/2005/8/layout/cycle1"/>
    <dgm:cxn modelId="{A6F1B1DD-8AB3-42AF-B53C-4E89B020022A}" type="presParOf" srcId="{49B9C38C-4833-46C7-8A27-C5CF786CC03F}" destId="{716C6211-A82F-4850-A402-65781235EE16}" srcOrd="7" destOrd="0" presId="urn:microsoft.com/office/officeart/2005/8/layout/cycle1"/>
    <dgm:cxn modelId="{20E84B60-788D-4107-BC73-AE27661ABF83}" type="presParOf" srcId="{49B9C38C-4833-46C7-8A27-C5CF786CC03F}" destId="{A536CFCA-177B-4569-AD87-D89029DF91CA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7FC9C76-5025-44BA-BCB3-770D820C760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EEDF58D-BB13-4714-BB18-57C10E65251C}">
      <dgm:prSet phldrT="[טקסט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 rtl="1">
            <a:lnSpc>
              <a:spcPct val="100000"/>
            </a:lnSpc>
          </a:pPr>
          <a:r>
            <a:rPr lang="he-IL" sz="2800" b="1" u="sng" dirty="0"/>
            <a:t>מערכה מקדימה</a:t>
          </a:r>
        </a:p>
      </dgm:t>
    </dgm:pt>
    <dgm:pt modelId="{FDCD874E-9C61-40C2-93B6-7A4D356F83BD}" type="parTrans" cxnId="{E19F122A-497D-4A2A-81FC-F3E32740118D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987CCC77-2991-4D90-8187-6BA127F89346}" type="sibTrans" cxnId="{E19F122A-497D-4A2A-81FC-F3E32740118D}">
      <dgm:prSet custT="1"/>
      <dgm:spPr/>
      <dgm:t>
        <a:bodyPr/>
        <a:lstStyle/>
        <a:p>
          <a:pPr rtl="1">
            <a:lnSpc>
              <a:spcPct val="100000"/>
            </a:lnSpc>
          </a:pPr>
          <a:endParaRPr lang="he-IL" sz="3200"/>
        </a:p>
      </dgm:t>
    </dgm:pt>
    <dgm:pt modelId="{4E6A302C-1F3E-479F-85E5-3AC5284932AA}">
      <dgm:prSet phldrT="[טקסט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>
            <a:lnSpc>
              <a:spcPct val="100000"/>
            </a:lnSpc>
          </a:pPr>
          <a:r>
            <a:rPr lang="he-IL" sz="2800" b="1" u="sng" dirty="0"/>
            <a:t>מערכה מלווה</a:t>
          </a:r>
        </a:p>
      </dgm:t>
    </dgm:pt>
    <dgm:pt modelId="{9E5036EF-93F3-4637-B425-0AFDF3BE0B5D}" type="parTrans" cxnId="{84A11A9B-1C84-4533-87F5-1521D0D06D2E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B88049F2-F67E-4387-93D3-CBC85F5137C3}" type="sibTrans" cxnId="{84A11A9B-1C84-4533-87F5-1521D0D06D2E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54D7FCB5-FB9B-4C88-9FDA-3FF814313424}">
      <dgm:prSet phldrT="[טקסט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>
            <a:lnSpc>
              <a:spcPct val="100000"/>
            </a:lnSpc>
          </a:pPr>
          <a:r>
            <a:rPr lang="he-IL" sz="2800" u="sng" dirty="0"/>
            <a:t>מערכה </a:t>
          </a:r>
          <a:r>
            <a:rPr lang="he-IL" sz="2800" u="sng" dirty="0" err="1"/>
            <a:t>אוחרת</a:t>
          </a:r>
          <a:endParaRPr lang="he-IL" sz="2800" u="sng" dirty="0"/>
        </a:p>
      </dgm:t>
    </dgm:pt>
    <dgm:pt modelId="{DF31D87A-3C7C-4958-901A-1E301B3E6F24}" type="parTrans" cxnId="{D3CA1E43-3CE2-443D-AE47-72A9FA0040D4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9438550D-B350-4E7A-87EF-0258B7EF15B0}" type="sibTrans" cxnId="{D3CA1E43-3CE2-443D-AE47-72A9FA0040D4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EDDBF81A-C46C-4563-9C0E-466F33102555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>
            <a:lnSpc>
              <a:spcPct val="100000"/>
            </a:lnSpc>
          </a:pPr>
          <a:r>
            <a:rPr lang="he-IL" sz="2400" dirty="0"/>
            <a:t>הרתעה, מניעה וסיכול מדיני</a:t>
          </a:r>
        </a:p>
      </dgm:t>
    </dgm:pt>
    <dgm:pt modelId="{F01CAAB6-641A-4971-A3B1-9E6A88AB30AF}" type="parTrans" cxnId="{3A832A45-5C7B-4A1F-84B3-74269E4D2F7F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1D79B617-E60D-4DA8-A1E8-E759876C1FF8}" type="sibTrans" cxnId="{3A832A45-5C7B-4A1F-84B3-74269E4D2F7F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ACB1097C-A560-4E2B-9633-190AD424120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>
            <a:lnSpc>
              <a:spcPct val="100000"/>
            </a:lnSpc>
          </a:pPr>
          <a:r>
            <a:rPr lang="he-IL" sz="2400" dirty="0"/>
            <a:t>תמיכה מדינית</a:t>
          </a:r>
        </a:p>
      </dgm:t>
    </dgm:pt>
    <dgm:pt modelId="{1D66EB2B-86AF-4DF5-B0C7-5586098DC9CA}" type="parTrans" cxnId="{82076CFA-7500-4D1D-88F9-36E4A184D82F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588EB07F-DD56-4D24-A7A8-469508368451}" type="sibTrans" cxnId="{82076CFA-7500-4D1D-88F9-36E4A184D82F}">
      <dgm:prSet/>
      <dgm:spPr/>
      <dgm:t>
        <a:bodyPr/>
        <a:lstStyle/>
        <a:p>
          <a:pPr rtl="1">
            <a:lnSpc>
              <a:spcPct val="100000"/>
            </a:lnSpc>
          </a:pPr>
          <a:endParaRPr lang="he-IL"/>
        </a:p>
      </dgm:t>
    </dgm:pt>
    <dgm:pt modelId="{51FE3F36-9CAD-45D7-961C-3A837EA2564D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dirty="0"/>
            <a:t>הצבעה על אסטרטגית יציאה</a:t>
          </a:r>
        </a:p>
      </dgm:t>
    </dgm:pt>
    <dgm:pt modelId="{4B47F307-9618-4B26-94C1-64B354A5F42D}" type="parTrans" cxnId="{F49C88CE-45CC-4CC3-A48A-4648BF6C145A}">
      <dgm:prSet/>
      <dgm:spPr/>
      <dgm:t>
        <a:bodyPr/>
        <a:lstStyle/>
        <a:p>
          <a:pPr rtl="1"/>
          <a:endParaRPr lang="he-IL"/>
        </a:p>
      </dgm:t>
    </dgm:pt>
    <dgm:pt modelId="{B719C94B-5809-479C-9EA5-E27384FCA55D}" type="sibTrans" cxnId="{F49C88CE-45CC-4CC3-A48A-4648BF6C145A}">
      <dgm:prSet/>
      <dgm:spPr/>
      <dgm:t>
        <a:bodyPr/>
        <a:lstStyle/>
        <a:p>
          <a:pPr rtl="1"/>
          <a:endParaRPr lang="he-IL"/>
        </a:p>
      </dgm:t>
    </dgm:pt>
    <dgm:pt modelId="{09E6D56B-6857-434C-AD5F-AF2B9C5AD65F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dirty="0"/>
            <a:t>יצירת "זמן" מדיני</a:t>
          </a:r>
        </a:p>
      </dgm:t>
    </dgm:pt>
    <dgm:pt modelId="{81675801-CBA3-4A5F-9764-679EBD866F69}" type="parTrans" cxnId="{F8863D64-6444-4CD8-BC50-24A16CF7ACE5}">
      <dgm:prSet/>
      <dgm:spPr/>
      <dgm:t>
        <a:bodyPr/>
        <a:lstStyle/>
        <a:p>
          <a:pPr rtl="1"/>
          <a:endParaRPr lang="he-IL"/>
        </a:p>
      </dgm:t>
    </dgm:pt>
    <dgm:pt modelId="{38BE14D0-4F2A-42C1-8611-D79A40381BB5}" type="sibTrans" cxnId="{F8863D64-6444-4CD8-BC50-24A16CF7ACE5}">
      <dgm:prSet/>
      <dgm:spPr/>
      <dgm:t>
        <a:bodyPr/>
        <a:lstStyle/>
        <a:p>
          <a:pPr rtl="1"/>
          <a:endParaRPr lang="he-IL"/>
        </a:p>
      </dgm:t>
    </dgm:pt>
    <dgm:pt modelId="{1AEBD194-3AC4-4153-8027-F914A29F2700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dirty="0"/>
            <a:t>הובלת מהלכי הסדרה מדינית</a:t>
          </a:r>
        </a:p>
      </dgm:t>
    </dgm:pt>
    <dgm:pt modelId="{78C033D1-1620-4BC7-8ED0-A519B8997929}" type="parTrans" cxnId="{4E703EE1-48F1-4D8C-B633-F1DDF727A203}">
      <dgm:prSet/>
      <dgm:spPr/>
      <dgm:t>
        <a:bodyPr/>
        <a:lstStyle/>
        <a:p>
          <a:pPr rtl="1"/>
          <a:endParaRPr lang="he-IL"/>
        </a:p>
      </dgm:t>
    </dgm:pt>
    <dgm:pt modelId="{B35E5232-7C33-4621-8DED-2BEF5829CB9C}" type="sibTrans" cxnId="{4E703EE1-48F1-4D8C-B633-F1DDF727A203}">
      <dgm:prSet/>
      <dgm:spPr/>
      <dgm:t>
        <a:bodyPr/>
        <a:lstStyle/>
        <a:p>
          <a:pPr rtl="1"/>
          <a:endParaRPr lang="he-IL"/>
        </a:p>
      </dgm:t>
    </dgm:pt>
    <dgm:pt modelId="{D72D0CF1-022C-4524-9D6D-526BE048705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dirty="0"/>
            <a:t>תמיכה ולגיטימציה להמשך</a:t>
          </a:r>
        </a:p>
      </dgm:t>
    </dgm:pt>
    <dgm:pt modelId="{65C2DCD8-E796-4426-9C07-3F9EFDBD2E9C}" type="parTrans" cxnId="{AAE5E6DB-C0E3-4A4C-B4FB-4621D29314C5}">
      <dgm:prSet/>
      <dgm:spPr/>
      <dgm:t>
        <a:bodyPr/>
        <a:lstStyle/>
        <a:p>
          <a:pPr rtl="1"/>
          <a:endParaRPr lang="he-IL"/>
        </a:p>
      </dgm:t>
    </dgm:pt>
    <dgm:pt modelId="{8776F3B4-35BA-4F9E-9885-1BEE0D0CCC9D}" type="sibTrans" cxnId="{AAE5E6DB-C0E3-4A4C-B4FB-4621D29314C5}">
      <dgm:prSet/>
      <dgm:spPr/>
      <dgm:t>
        <a:bodyPr/>
        <a:lstStyle/>
        <a:p>
          <a:pPr rtl="1"/>
          <a:endParaRPr lang="he-IL"/>
        </a:p>
      </dgm:t>
    </dgm:pt>
    <dgm:pt modelId="{29032AA5-42BD-4133-A5A6-9583C63F8BA4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dirty="0"/>
            <a:t>גיבוש תכלית ומצבי סיום</a:t>
          </a:r>
        </a:p>
      </dgm:t>
    </dgm:pt>
    <dgm:pt modelId="{E8928962-C086-482D-9B88-F1B94E1193D5}" type="parTrans" cxnId="{517B3A92-822A-49DC-8914-E93F3E327E42}">
      <dgm:prSet/>
      <dgm:spPr/>
    </dgm:pt>
    <dgm:pt modelId="{C30DEA6D-E8FC-4FF7-AB9A-48824DE91E40}" type="sibTrans" cxnId="{517B3A92-822A-49DC-8914-E93F3E327E42}">
      <dgm:prSet/>
      <dgm:spPr/>
    </dgm:pt>
    <dgm:pt modelId="{0C2062E1-9D15-4FE7-8B6C-33DBA4AF571B}" type="pres">
      <dgm:prSet presAssocID="{97FC9C76-5025-44BA-BCB3-770D820C760B}" presName="outerComposite" presStyleCnt="0">
        <dgm:presLayoutVars>
          <dgm:chMax val="5"/>
          <dgm:dir/>
          <dgm:resizeHandles val="exact"/>
        </dgm:presLayoutVars>
      </dgm:prSet>
      <dgm:spPr/>
    </dgm:pt>
    <dgm:pt modelId="{57515845-1F96-4997-BB19-AEAF4C161972}" type="pres">
      <dgm:prSet presAssocID="{97FC9C76-5025-44BA-BCB3-770D820C760B}" presName="dummyMaxCanvas" presStyleCnt="0">
        <dgm:presLayoutVars/>
      </dgm:prSet>
      <dgm:spPr/>
    </dgm:pt>
    <dgm:pt modelId="{4262DFE3-DC7C-4A15-AEDE-3BECB9D754B9}" type="pres">
      <dgm:prSet presAssocID="{97FC9C76-5025-44BA-BCB3-770D820C760B}" presName="ThreeNodes_1" presStyleLbl="node1" presStyleIdx="0" presStyleCnt="3" custScaleX="63345" custScaleY="118518">
        <dgm:presLayoutVars>
          <dgm:bulletEnabled val="1"/>
        </dgm:presLayoutVars>
      </dgm:prSet>
      <dgm:spPr/>
    </dgm:pt>
    <dgm:pt modelId="{43B27D24-910B-45BF-8003-86A745F612DC}" type="pres">
      <dgm:prSet presAssocID="{97FC9C76-5025-44BA-BCB3-770D820C760B}" presName="ThreeNodes_2" presStyleLbl="node1" presStyleIdx="1" presStyleCnt="3" custScaleX="65144" custLinFactNeighborX="5834" custLinFactNeighborY="-926">
        <dgm:presLayoutVars>
          <dgm:bulletEnabled val="1"/>
        </dgm:presLayoutVars>
      </dgm:prSet>
      <dgm:spPr/>
    </dgm:pt>
    <dgm:pt modelId="{A0984DE4-3C82-4FDC-A7F6-C7BEC46B8868}" type="pres">
      <dgm:prSet presAssocID="{97FC9C76-5025-44BA-BCB3-770D820C760B}" presName="ThreeNodes_3" presStyleLbl="node1" presStyleIdx="2" presStyleCnt="3" custScaleX="66943" custLinFactNeighborX="15411" custLinFactNeighborY="-8233">
        <dgm:presLayoutVars>
          <dgm:bulletEnabled val="1"/>
        </dgm:presLayoutVars>
      </dgm:prSet>
      <dgm:spPr/>
    </dgm:pt>
    <dgm:pt modelId="{FC00B35C-895C-422C-96EC-597510F7E23E}" type="pres">
      <dgm:prSet presAssocID="{97FC9C76-5025-44BA-BCB3-770D820C760B}" presName="ThreeConn_1-2" presStyleLbl="fgAccFollowNode1" presStyleIdx="0" presStyleCnt="2" custScaleY="100000" custLinFactX="-19729" custLinFactNeighborX="-100000" custLinFactNeighborY="-31197">
        <dgm:presLayoutVars>
          <dgm:bulletEnabled val="1"/>
        </dgm:presLayoutVars>
      </dgm:prSet>
      <dgm:spPr/>
    </dgm:pt>
    <dgm:pt modelId="{ABD71739-49BE-406A-B977-6710BF081949}" type="pres">
      <dgm:prSet presAssocID="{97FC9C76-5025-44BA-BCB3-770D820C760B}" presName="ThreeConn_2-3" presStyleLbl="fgAccFollowNode1" presStyleIdx="1" presStyleCnt="2" custLinFactNeighborX="-93258" custLinFactNeighborY="-36648">
        <dgm:presLayoutVars>
          <dgm:bulletEnabled val="1"/>
        </dgm:presLayoutVars>
      </dgm:prSet>
      <dgm:spPr/>
    </dgm:pt>
    <dgm:pt modelId="{5EA23446-3926-4716-8A56-3A233E72C571}" type="pres">
      <dgm:prSet presAssocID="{97FC9C76-5025-44BA-BCB3-770D820C760B}" presName="ThreeNodes_1_text" presStyleLbl="node1" presStyleIdx="2" presStyleCnt="3">
        <dgm:presLayoutVars>
          <dgm:bulletEnabled val="1"/>
        </dgm:presLayoutVars>
      </dgm:prSet>
      <dgm:spPr/>
    </dgm:pt>
    <dgm:pt modelId="{EA3F3A7E-5F85-4C27-8195-493AC84F7D6D}" type="pres">
      <dgm:prSet presAssocID="{97FC9C76-5025-44BA-BCB3-770D820C760B}" presName="ThreeNodes_2_text" presStyleLbl="node1" presStyleIdx="2" presStyleCnt="3">
        <dgm:presLayoutVars>
          <dgm:bulletEnabled val="1"/>
        </dgm:presLayoutVars>
      </dgm:prSet>
      <dgm:spPr/>
    </dgm:pt>
    <dgm:pt modelId="{F0884957-C679-489A-A2A7-30ABDE478E30}" type="pres">
      <dgm:prSet presAssocID="{97FC9C76-5025-44BA-BCB3-770D820C760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1747F05-4593-454F-A148-C44738600089}" type="presOf" srcId="{FEEDF58D-BB13-4714-BB18-57C10E65251C}" destId="{4262DFE3-DC7C-4A15-AEDE-3BECB9D754B9}" srcOrd="0" destOrd="0" presId="urn:microsoft.com/office/officeart/2005/8/layout/vProcess5"/>
    <dgm:cxn modelId="{7B5C310C-F721-41BC-8DD2-7F43B178D6EB}" type="presOf" srcId="{EDDBF81A-C46C-4563-9C0E-466F33102555}" destId="{5EA23446-3926-4716-8A56-3A233E72C571}" srcOrd="1" destOrd="2" presId="urn:microsoft.com/office/officeart/2005/8/layout/vProcess5"/>
    <dgm:cxn modelId="{F65CD90C-8912-4111-BAE0-D972FFF9D5FD}" type="presOf" srcId="{54D7FCB5-FB9B-4C88-9FDA-3FF814313424}" destId="{F0884957-C679-489A-A2A7-30ABDE478E30}" srcOrd="1" destOrd="0" presId="urn:microsoft.com/office/officeart/2005/8/layout/vProcess5"/>
    <dgm:cxn modelId="{1BF46C19-60EF-409B-9F78-FC185E024EEC}" type="presOf" srcId="{1AEBD194-3AC4-4153-8027-F914A29F2700}" destId="{A0984DE4-3C82-4FDC-A7F6-C7BEC46B8868}" srcOrd="0" destOrd="1" presId="urn:microsoft.com/office/officeart/2005/8/layout/vProcess5"/>
    <dgm:cxn modelId="{FA7EDC1B-83D4-4C05-B978-F6EFAC293362}" type="presOf" srcId="{D72D0CF1-022C-4524-9D6D-526BE048705B}" destId="{F0884957-C679-489A-A2A7-30ABDE478E30}" srcOrd="1" destOrd="2" presId="urn:microsoft.com/office/officeart/2005/8/layout/vProcess5"/>
    <dgm:cxn modelId="{7FA9C61C-F3CA-41B0-83AC-D457DE6A3D3C}" type="presOf" srcId="{4E6A302C-1F3E-479F-85E5-3AC5284932AA}" destId="{EA3F3A7E-5F85-4C27-8195-493AC84F7D6D}" srcOrd="1" destOrd="0" presId="urn:microsoft.com/office/officeart/2005/8/layout/vProcess5"/>
    <dgm:cxn modelId="{E19F122A-497D-4A2A-81FC-F3E32740118D}" srcId="{97FC9C76-5025-44BA-BCB3-770D820C760B}" destId="{FEEDF58D-BB13-4714-BB18-57C10E65251C}" srcOrd="0" destOrd="0" parTransId="{FDCD874E-9C61-40C2-93B6-7A4D356F83BD}" sibTransId="{987CCC77-2991-4D90-8187-6BA127F89346}"/>
    <dgm:cxn modelId="{4920C831-DC54-4CEA-953E-A3BCC6872E8B}" type="presOf" srcId="{EDDBF81A-C46C-4563-9C0E-466F33102555}" destId="{4262DFE3-DC7C-4A15-AEDE-3BECB9D754B9}" srcOrd="0" destOrd="2" presId="urn:microsoft.com/office/officeart/2005/8/layout/vProcess5"/>
    <dgm:cxn modelId="{24E83E34-3301-4558-A26C-F445276D20B6}" type="presOf" srcId="{987CCC77-2991-4D90-8187-6BA127F89346}" destId="{FC00B35C-895C-422C-96EC-597510F7E23E}" srcOrd="0" destOrd="0" presId="urn:microsoft.com/office/officeart/2005/8/layout/vProcess5"/>
    <dgm:cxn modelId="{04464038-E1C9-4A3F-BFB9-3402D053E6AC}" type="presOf" srcId="{51FE3F36-9CAD-45D7-961C-3A837EA2564D}" destId="{EA3F3A7E-5F85-4C27-8195-493AC84F7D6D}" srcOrd="1" destOrd="3" presId="urn:microsoft.com/office/officeart/2005/8/layout/vProcess5"/>
    <dgm:cxn modelId="{7E663941-CE05-41F4-8572-7120A89D94BF}" type="presOf" srcId="{09E6D56B-6857-434C-AD5F-AF2B9C5AD65F}" destId="{43B27D24-910B-45BF-8003-86A745F612DC}" srcOrd="0" destOrd="2" presId="urn:microsoft.com/office/officeart/2005/8/layout/vProcess5"/>
    <dgm:cxn modelId="{D3CA1E43-3CE2-443D-AE47-72A9FA0040D4}" srcId="{97FC9C76-5025-44BA-BCB3-770D820C760B}" destId="{54D7FCB5-FB9B-4C88-9FDA-3FF814313424}" srcOrd="2" destOrd="0" parTransId="{DF31D87A-3C7C-4958-901A-1E301B3E6F24}" sibTransId="{9438550D-B350-4E7A-87EF-0258B7EF15B0}"/>
    <dgm:cxn modelId="{F8863D64-6444-4CD8-BC50-24A16CF7ACE5}" srcId="{4E6A302C-1F3E-479F-85E5-3AC5284932AA}" destId="{09E6D56B-6857-434C-AD5F-AF2B9C5AD65F}" srcOrd="1" destOrd="0" parTransId="{81675801-CBA3-4A5F-9764-679EBD866F69}" sibTransId="{38BE14D0-4F2A-42C1-8611-D79A40381BB5}"/>
    <dgm:cxn modelId="{3A832A45-5C7B-4A1F-84B3-74269E4D2F7F}" srcId="{FEEDF58D-BB13-4714-BB18-57C10E65251C}" destId="{EDDBF81A-C46C-4563-9C0E-466F33102555}" srcOrd="1" destOrd="0" parTransId="{F01CAAB6-641A-4971-A3B1-9E6A88AB30AF}" sibTransId="{1D79B617-E60D-4DA8-A1E8-E759876C1FF8}"/>
    <dgm:cxn modelId="{79D22146-D096-494C-969D-CA4A50D992AC}" type="presOf" srcId="{B88049F2-F67E-4387-93D3-CBC85F5137C3}" destId="{ABD71739-49BE-406A-B977-6710BF081949}" srcOrd="0" destOrd="0" presId="urn:microsoft.com/office/officeart/2005/8/layout/vProcess5"/>
    <dgm:cxn modelId="{FA399A6F-3339-4CD8-9928-B4381E800766}" type="presOf" srcId="{ACB1097C-A560-4E2B-9633-190AD424120C}" destId="{5EA23446-3926-4716-8A56-3A233E72C571}" srcOrd="1" destOrd="1" presId="urn:microsoft.com/office/officeart/2005/8/layout/vProcess5"/>
    <dgm:cxn modelId="{F3240870-4169-42E8-9036-50E0AB35B34E}" type="presOf" srcId="{54D7FCB5-FB9B-4C88-9FDA-3FF814313424}" destId="{A0984DE4-3C82-4FDC-A7F6-C7BEC46B8868}" srcOrd="0" destOrd="0" presId="urn:microsoft.com/office/officeart/2005/8/layout/vProcess5"/>
    <dgm:cxn modelId="{454A5256-0935-4BC6-9781-B7028D69C5AB}" type="presOf" srcId="{D72D0CF1-022C-4524-9D6D-526BE048705B}" destId="{A0984DE4-3C82-4FDC-A7F6-C7BEC46B8868}" srcOrd="0" destOrd="2" presId="urn:microsoft.com/office/officeart/2005/8/layout/vProcess5"/>
    <dgm:cxn modelId="{CD2B337E-8819-4782-8965-E4DC8728605A}" type="presOf" srcId="{97FC9C76-5025-44BA-BCB3-770D820C760B}" destId="{0C2062E1-9D15-4FE7-8B6C-33DBA4AF571B}" srcOrd="0" destOrd="0" presId="urn:microsoft.com/office/officeart/2005/8/layout/vProcess5"/>
    <dgm:cxn modelId="{8392858A-D967-4F88-BE61-EA12F05ABDB5}" type="presOf" srcId="{ACB1097C-A560-4E2B-9633-190AD424120C}" destId="{4262DFE3-DC7C-4A15-AEDE-3BECB9D754B9}" srcOrd="0" destOrd="1" presId="urn:microsoft.com/office/officeart/2005/8/layout/vProcess5"/>
    <dgm:cxn modelId="{EEACB08B-D94B-4669-AE09-C81E8D71B3C0}" type="presOf" srcId="{09E6D56B-6857-434C-AD5F-AF2B9C5AD65F}" destId="{EA3F3A7E-5F85-4C27-8195-493AC84F7D6D}" srcOrd="1" destOrd="2" presId="urn:microsoft.com/office/officeart/2005/8/layout/vProcess5"/>
    <dgm:cxn modelId="{517B3A92-822A-49DC-8914-E93F3E327E42}" srcId="{4E6A302C-1F3E-479F-85E5-3AC5284932AA}" destId="{29032AA5-42BD-4133-A5A6-9583C63F8BA4}" srcOrd="0" destOrd="0" parTransId="{E8928962-C086-482D-9B88-F1B94E1193D5}" sibTransId="{C30DEA6D-E8FC-4FF7-AB9A-48824DE91E40}"/>
    <dgm:cxn modelId="{84A11A9B-1C84-4533-87F5-1521D0D06D2E}" srcId="{97FC9C76-5025-44BA-BCB3-770D820C760B}" destId="{4E6A302C-1F3E-479F-85E5-3AC5284932AA}" srcOrd="1" destOrd="0" parTransId="{9E5036EF-93F3-4637-B425-0AFDF3BE0B5D}" sibTransId="{B88049F2-F67E-4387-93D3-CBC85F5137C3}"/>
    <dgm:cxn modelId="{24A7B99C-7B8C-486B-BFDB-F8AD1EEDBCE3}" type="presOf" srcId="{51FE3F36-9CAD-45D7-961C-3A837EA2564D}" destId="{43B27D24-910B-45BF-8003-86A745F612DC}" srcOrd="0" destOrd="3" presId="urn:microsoft.com/office/officeart/2005/8/layout/vProcess5"/>
    <dgm:cxn modelId="{441747A0-CE80-42D6-8357-45A877925893}" type="presOf" srcId="{4E6A302C-1F3E-479F-85E5-3AC5284932AA}" destId="{43B27D24-910B-45BF-8003-86A745F612DC}" srcOrd="0" destOrd="0" presId="urn:microsoft.com/office/officeart/2005/8/layout/vProcess5"/>
    <dgm:cxn modelId="{46CC15AA-A3ED-43CD-A405-7E2F79BCBC88}" type="presOf" srcId="{FEEDF58D-BB13-4714-BB18-57C10E65251C}" destId="{5EA23446-3926-4716-8A56-3A233E72C571}" srcOrd="1" destOrd="0" presId="urn:microsoft.com/office/officeart/2005/8/layout/vProcess5"/>
    <dgm:cxn modelId="{5A348CCB-D7BB-43F9-964F-3C769C44BF6F}" type="presOf" srcId="{1AEBD194-3AC4-4153-8027-F914A29F2700}" destId="{F0884957-C679-489A-A2A7-30ABDE478E30}" srcOrd="1" destOrd="1" presId="urn:microsoft.com/office/officeart/2005/8/layout/vProcess5"/>
    <dgm:cxn modelId="{F49C88CE-45CC-4CC3-A48A-4648BF6C145A}" srcId="{4E6A302C-1F3E-479F-85E5-3AC5284932AA}" destId="{51FE3F36-9CAD-45D7-961C-3A837EA2564D}" srcOrd="2" destOrd="0" parTransId="{4B47F307-9618-4B26-94C1-64B354A5F42D}" sibTransId="{B719C94B-5809-479C-9EA5-E27384FCA55D}"/>
    <dgm:cxn modelId="{AAE5E6DB-C0E3-4A4C-B4FB-4621D29314C5}" srcId="{54D7FCB5-FB9B-4C88-9FDA-3FF814313424}" destId="{D72D0CF1-022C-4524-9D6D-526BE048705B}" srcOrd="1" destOrd="0" parTransId="{65C2DCD8-E796-4426-9C07-3F9EFDBD2E9C}" sibTransId="{8776F3B4-35BA-4F9E-9885-1BEE0D0CCC9D}"/>
    <dgm:cxn modelId="{4E703EE1-48F1-4D8C-B633-F1DDF727A203}" srcId="{54D7FCB5-FB9B-4C88-9FDA-3FF814313424}" destId="{1AEBD194-3AC4-4153-8027-F914A29F2700}" srcOrd="0" destOrd="0" parTransId="{78C033D1-1620-4BC7-8ED0-A519B8997929}" sibTransId="{B35E5232-7C33-4621-8DED-2BEF5829CB9C}"/>
    <dgm:cxn modelId="{15626FEC-81FA-47BE-AC4E-A6DCED4D655B}" type="presOf" srcId="{29032AA5-42BD-4133-A5A6-9583C63F8BA4}" destId="{EA3F3A7E-5F85-4C27-8195-493AC84F7D6D}" srcOrd="1" destOrd="1" presId="urn:microsoft.com/office/officeart/2005/8/layout/vProcess5"/>
    <dgm:cxn modelId="{82076CFA-7500-4D1D-88F9-36E4A184D82F}" srcId="{FEEDF58D-BB13-4714-BB18-57C10E65251C}" destId="{ACB1097C-A560-4E2B-9633-190AD424120C}" srcOrd="0" destOrd="0" parTransId="{1D66EB2B-86AF-4DF5-B0C7-5586098DC9CA}" sibTransId="{588EB07F-DD56-4D24-A7A8-469508368451}"/>
    <dgm:cxn modelId="{31F006FB-B268-4017-8980-D411BBFFA025}" type="presOf" srcId="{29032AA5-42BD-4133-A5A6-9583C63F8BA4}" destId="{43B27D24-910B-45BF-8003-86A745F612DC}" srcOrd="0" destOrd="1" presId="urn:microsoft.com/office/officeart/2005/8/layout/vProcess5"/>
    <dgm:cxn modelId="{0B9D1E33-1209-4350-B66C-54A85446403E}" type="presParOf" srcId="{0C2062E1-9D15-4FE7-8B6C-33DBA4AF571B}" destId="{57515845-1F96-4997-BB19-AEAF4C161972}" srcOrd="0" destOrd="0" presId="urn:microsoft.com/office/officeart/2005/8/layout/vProcess5"/>
    <dgm:cxn modelId="{38EBD9C4-4B3E-4C33-A096-4E7BD9E38A1F}" type="presParOf" srcId="{0C2062E1-9D15-4FE7-8B6C-33DBA4AF571B}" destId="{4262DFE3-DC7C-4A15-AEDE-3BECB9D754B9}" srcOrd="1" destOrd="0" presId="urn:microsoft.com/office/officeart/2005/8/layout/vProcess5"/>
    <dgm:cxn modelId="{FD740165-1548-4DC4-9650-BC7BD8A798CE}" type="presParOf" srcId="{0C2062E1-9D15-4FE7-8B6C-33DBA4AF571B}" destId="{43B27D24-910B-45BF-8003-86A745F612DC}" srcOrd="2" destOrd="0" presId="urn:microsoft.com/office/officeart/2005/8/layout/vProcess5"/>
    <dgm:cxn modelId="{E5B2277C-CA4B-4E9D-8227-4CF6D60745E4}" type="presParOf" srcId="{0C2062E1-9D15-4FE7-8B6C-33DBA4AF571B}" destId="{A0984DE4-3C82-4FDC-A7F6-C7BEC46B8868}" srcOrd="3" destOrd="0" presId="urn:microsoft.com/office/officeart/2005/8/layout/vProcess5"/>
    <dgm:cxn modelId="{801D92FB-3158-4DBF-A798-709CBD0F5663}" type="presParOf" srcId="{0C2062E1-9D15-4FE7-8B6C-33DBA4AF571B}" destId="{FC00B35C-895C-422C-96EC-597510F7E23E}" srcOrd="4" destOrd="0" presId="urn:microsoft.com/office/officeart/2005/8/layout/vProcess5"/>
    <dgm:cxn modelId="{17EE307C-811C-4597-A117-9651709751F1}" type="presParOf" srcId="{0C2062E1-9D15-4FE7-8B6C-33DBA4AF571B}" destId="{ABD71739-49BE-406A-B977-6710BF081949}" srcOrd="5" destOrd="0" presId="urn:microsoft.com/office/officeart/2005/8/layout/vProcess5"/>
    <dgm:cxn modelId="{1F2284A2-2EAD-456D-AC46-F1B876DEBA60}" type="presParOf" srcId="{0C2062E1-9D15-4FE7-8B6C-33DBA4AF571B}" destId="{5EA23446-3926-4716-8A56-3A233E72C571}" srcOrd="6" destOrd="0" presId="urn:microsoft.com/office/officeart/2005/8/layout/vProcess5"/>
    <dgm:cxn modelId="{0CDC31DE-BE76-481F-BDE5-C0E8EAEE6585}" type="presParOf" srcId="{0C2062E1-9D15-4FE7-8B6C-33DBA4AF571B}" destId="{EA3F3A7E-5F85-4C27-8195-493AC84F7D6D}" srcOrd="7" destOrd="0" presId="urn:microsoft.com/office/officeart/2005/8/layout/vProcess5"/>
    <dgm:cxn modelId="{02B8BB47-D6AB-45B4-B9C2-9C51EAFB751B}" type="presParOf" srcId="{0C2062E1-9D15-4FE7-8B6C-33DBA4AF571B}" destId="{F0884957-C679-489A-A2A7-30ABDE478E3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06D9B30-5C53-4D56-8225-02D0208C4436}" type="doc">
      <dgm:prSet loTypeId="urn:microsoft.com/office/officeart/2005/8/layout/h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5C62030-B648-43D2-A2AC-6448D3071161}">
      <dgm:prSet phldrT="[טקסט]" custT="1"/>
      <dgm:spPr/>
      <dgm:t>
        <a:bodyPr/>
        <a:lstStyle/>
        <a:p>
          <a:pPr rtl="1"/>
          <a:r>
            <a:rPr lang="he-IL" sz="2800" dirty="0"/>
            <a:t>הערכת מצב</a:t>
          </a:r>
        </a:p>
      </dgm:t>
    </dgm:pt>
    <dgm:pt modelId="{481B4497-067A-460B-AFFA-EEEE20C48BF6}" type="parTrans" cxnId="{F704EE0F-5462-4848-AA81-654B0AC45AF0}">
      <dgm:prSet/>
      <dgm:spPr/>
      <dgm:t>
        <a:bodyPr/>
        <a:lstStyle/>
        <a:p>
          <a:pPr rtl="1"/>
          <a:endParaRPr lang="he-IL"/>
        </a:p>
      </dgm:t>
    </dgm:pt>
    <dgm:pt modelId="{0988628C-A5ED-4CC6-806F-D54101714E7C}" type="sibTrans" cxnId="{F704EE0F-5462-4848-AA81-654B0AC45AF0}">
      <dgm:prSet/>
      <dgm:spPr/>
      <dgm:t>
        <a:bodyPr/>
        <a:lstStyle/>
        <a:p>
          <a:pPr rtl="1"/>
          <a:endParaRPr lang="he-IL"/>
        </a:p>
      </dgm:t>
    </dgm:pt>
    <dgm:pt modelId="{F9647F66-7501-41A7-8F19-7D3FE3979F00}">
      <dgm:prSet phldrT="[טקסט]" custT="1"/>
      <dgm:spPr/>
      <dgm:t>
        <a:bodyPr/>
        <a:lstStyle/>
        <a:p>
          <a:pPr rtl="1"/>
          <a:r>
            <a:rPr lang="he-IL" sz="2000" dirty="0"/>
            <a:t>גיבוש תמונת מצב כוללת</a:t>
          </a:r>
        </a:p>
      </dgm:t>
    </dgm:pt>
    <dgm:pt modelId="{7F52973A-2AEB-4D4E-9245-AF651F2EA04B}" type="parTrans" cxnId="{F7A7666A-B713-4D5C-9D67-F02C6EFDFFE7}">
      <dgm:prSet/>
      <dgm:spPr/>
      <dgm:t>
        <a:bodyPr/>
        <a:lstStyle/>
        <a:p>
          <a:pPr rtl="1"/>
          <a:endParaRPr lang="he-IL"/>
        </a:p>
      </dgm:t>
    </dgm:pt>
    <dgm:pt modelId="{86CED972-BF2A-49A9-A30F-249D4C2F16CB}" type="sibTrans" cxnId="{F7A7666A-B713-4D5C-9D67-F02C6EFDFFE7}">
      <dgm:prSet/>
      <dgm:spPr/>
      <dgm:t>
        <a:bodyPr/>
        <a:lstStyle/>
        <a:p>
          <a:pPr rtl="1"/>
          <a:endParaRPr lang="he-IL"/>
        </a:p>
      </dgm:t>
    </dgm:pt>
    <dgm:pt modelId="{AF20CD44-0990-481C-B4AD-6C6E7E27D105}">
      <dgm:prSet phldrT="[טקסט]" custT="1"/>
      <dgm:spPr/>
      <dgm:t>
        <a:bodyPr/>
        <a:lstStyle/>
        <a:p>
          <a:pPr rtl="1"/>
          <a:r>
            <a:rPr lang="he-IL" sz="2000" dirty="0"/>
            <a:t>קיום </a:t>
          </a:r>
          <a:r>
            <a:rPr lang="he-IL" sz="2000" dirty="0" err="1"/>
            <a:t>הע"מ</a:t>
          </a:r>
          <a:r>
            <a:rPr lang="he-IL" sz="2000" dirty="0"/>
            <a:t> שוטפת</a:t>
          </a:r>
        </a:p>
      </dgm:t>
    </dgm:pt>
    <dgm:pt modelId="{B079E2DD-34DB-42EF-AB7A-1BCEBA0639B7}" type="parTrans" cxnId="{88620785-834A-411B-87F5-1BA5B480B596}">
      <dgm:prSet/>
      <dgm:spPr/>
      <dgm:t>
        <a:bodyPr/>
        <a:lstStyle/>
        <a:p>
          <a:pPr rtl="1"/>
          <a:endParaRPr lang="he-IL"/>
        </a:p>
      </dgm:t>
    </dgm:pt>
    <dgm:pt modelId="{CF882A3A-CEDD-4A0B-977A-CC5B1DA8B827}" type="sibTrans" cxnId="{88620785-834A-411B-87F5-1BA5B480B596}">
      <dgm:prSet/>
      <dgm:spPr/>
      <dgm:t>
        <a:bodyPr/>
        <a:lstStyle/>
        <a:p>
          <a:pPr rtl="1"/>
          <a:endParaRPr lang="he-IL"/>
        </a:p>
      </dgm:t>
    </dgm:pt>
    <dgm:pt modelId="{8CC3667F-F4C7-4083-88BA-660A6F122B09}">
      <dgm:prSet phldrT="[טקסט]" custT="1"/>
      <dgm:spPr/>
      <dgm:t>
        <a:bodyPr/>
        <a:lstStyle/>
        <a:p>
          <a:pPr rtl="1"/>
          <a:r>
            <a:rPr lang="he-IL" sz="2800" dirty="0"/>
            <a:t>תוצרי מדיניות</a:t>
          </a:r>
        </a:p>
      </dgm:t>
    </dgm:pt>
    <dgm:pt modelId="{12C14EE9-DF8E-4F99-89BF-B3CF097BA1C1}" type="parTrans" cxnId="{E407E047-DE9D-48E2-B268-042EDBC7E610}">
      <dgm:prSet/>
      <dgm:spPr/>
      <dgm:t>
        <a:bodyPr/>
        <a:lstStyle/>
        <a:p>
          <a:pPr rtl="1"/>
          <a:endParaRPr lang="he-IL"/>
        </a:p>
      </dgm:t>
    </dgm:pt>
    <dgm:pt modelId="{8A7AAADD-5C31-48CA-B6BD-34D7F2F1B702}" type="sibTrans" cxnId="{E407E047-DE9D-48E2-B268-042EDBC7E610}">
      <dgm:prSet/>
      <dgm:spPr/>
      <dgm:t>
        <a:bodyPr/>
        <a:lstStyle/>
        <a:p>
          <a:pPr rtl="1"/>
          <a:endParaRPr lang="he-IL"/>
        </a:p>
      </dgm:t>
    </dgm:pt>
    <dgm:pt modelId="{700403CF-B204-445C-AA09-4712AC9EAF7D}">
      <dgm:prSet phldrT="[טקסט]" custT="1"/>
      <dgm:spPr/>
      <dgm:t>
        <a:bodyPr/>
        <a:lstStyle/>
        <a:p>
          <a:pPr rtl="1"/>
          <a:r>
            <a:rPr lang="he-IL" sz="2000" dirty="0"/>
            <a:t>עיצוב המסר המדיני והתקשורתי</a:t>
          </a:r>
        </a:p>
      </dgm:t>
    </dgm:pt>
    <dgm:pt modelId="{7803B6D3-CE70-45AC-8E79-02694D58D30B}" type="parTrans" cxnId="{CA722C74-8F0B-4A81-A3C1-2805DE6EB325}">
      <dgm:prSet/>
      <dgm:spPr/>
      <dgm:t>
        <a:bodyPr/>
        <a:lstStyle/>
        <a:p>
          <a:pPr rtl="1"/>
          <a:endParaRPr lang="he-IL"/>
        </a:p>
      </dgm:t>
    </dgm:pt>
    <dgm:pt modelId="{ABDC7D6B-3C2C-4C5A-BA2D-2D26812F1505}" type="sibTrans" cxnId="{CA722C74-8F0B-4A81-A3C1-2805DE6EB325}">
      <dgm:prSet/>
      <dgm:spPr/>
      <dgm:t>
        <a:bodyPr/>
        <a:lstStyle/>
        <a:p>
          <a:pPr rtl="1"/>
          <a:endParaRPr lang="he-IL"/>
        </a:p>
      </dgm:t>
    </dgm:pt>
    <dgm:pt modelId="{54E5C777-9F0B-436F-9820-9273AB651725}">
      <dgm:prSet phldrT="[טקסט]" custT="1"/>
      <dgm:spPr/>
      <dgm:t>
        <a:bodyPr/>
        <a:lstStyle/>
        <a:p>
          <a:pPr rtl="1"/>
          <a:r>
            <a:rPr lang="he-IL" sz="2800" dirty="0"/>
            <a:t>הפעלת נציגויות וניהול ממשקים</a:t>
          </a:r>
        </a:p>
      </dgm:t>
    </dgm:pt>
    <dgm:pt modelId="{AEA075F6-9BD6-4108-B39E-59D457F6D1AE}" type="parTrans" cxnId="{3EBCC3D7-8146-4536-BEF9-DAD6B253B2E2}">
      <dgm:prSet/>
      <dgm:spPr/>
      <dgm:t>
        <a:bodyPr/>
        <a:lstStyle/>
        <a:p>
          <a:pPr rtl="1"/>
          <a:endParaRPr lang="he-IL"/>
        </a:p>
      </dgm:t>
    </dgm:pt>
    <dgm:pt modelId="{F4506FF8-8EAC-42B6-A89B-9CD286BD8492}" type="sibTrans" cxnId="{3EBCC3D7-8146-4536-BEF9-DAD6B253B2E2}">
      <dgm:prSet/>
      <dgm:spPr/>
      <dgm:t>
        <a:bodyPr/>
        <a:lstStyle/>
        <a:p>
          <a:pPr rtl="1"/>
          <a:endParaRPr lang="he-IL"/>
        </a:p>
      </dgm:t>
    </dgm:pt>
    <dgm:pt modelId="{D7962C43-F22F-4274-943E-D7228FBA637C}">
      <dgm:prSet phldrT="[טקסט]" custT="1"/>
      <dgm:spPr/>
      <dgm:t>
        <a:bodyPr/>
        <a:lstStyle/>
        <a:p>
          <a:pPr rtl="1">
            <a:lnSpc>
              <a:spcPct val="100000"/>
            </a:lnSpc>
          </a:pPr>
          <a:r>
            <a:rPr lang="he-IL" sz="2000" dirty="0"/>
            <a:t>שיח עם דרג מדיני</a:t>
          </a:r>
        </a:p>
      </dgm:t>
    </dgm:pt>
    <dgm:pt modelId="{ABDAFF8B-B623-47BB-A4C1-B8C09644E095}" type="parTrans" cxnId="{4AEC79A1-681B-4501-A71A-5C24AC523C8C}">
      <dgm:prSet/>
      <dgm:spPr/>
      <dgm:t>
        <a:bodyPr/>
        <a:lstStyle/>
        <a:p>
          <a:pPr rtl="1"/>
          <a:endParaRPr lang="he-IL"/>
        </a:p>
      </dgm:t>
    </dgm:pt>
    <dgm:pt modelId="{70DEB33F-E2C9-46BF-834C-38B3041FECF4}" type="sibTrans" cxnId="{4AEC79A1-681B-4501-A71A-5C24AC523C8C}">
      <dgm:prSet/>
      <dgm:spPr/>
      <dgm:t>
        <a:bodyPr/>
        <a:lstStyle/>
        <a:p>
          <a:pPr rtl="1"/>
          <a:endParaRPr lang="he-IL"/>
        </a:p>
      </dgm:t>
    </dgm:pt>
    <dgm:pt modelId="{C391AD0C-DE62-4FA7-A727-E8146613850E}">
      <dgm:prSet phldrT="[טקסט]" custT="1"/>
      <dgm:spPr/>
      <dgm:t>
        <a:bodyPr/>
        <a:lstStyle/>
        <a:p>
          <a:pPr rtl="1">
            <a:lnSpc>
              <a:spcPct val="100000"/>
            </a:lnSpc>
          </a:pPr>
          <a:r>
            <a:rPr lang="he-IL" sz="2000" dirty="0"/>
            <a:t>ממשקים עם צה"ל</a:t>
          </a:r>
        </a:p>
      </dgm:t>
    </dgm:pt>
    <dgm:pt modelId="{0C246F39-6AC0-4CF7-B581-DDC45948D2C8}" type="parTrans" cxnId="{E8870042-A626-462C-A376-D0C7AE8A7648}">
      <dgm:prSet/>
      <dgm:spPr/>
      <dgm:t>
        <a:bodyPr/>
        <a:lstStyle/>
        <a:p>
          <a:pPr rtl="1"/>
          <a:endParaRPr lang="he-IL"/>
        </a:p>
      </dgm:t>
    </dgm:pt>
    <dgm:pt modelId="{FBDB7AF5-2E02-45CC-A4CE-79EB96EF2F58}" type="sibTrans" cxnId="{E8870042-A626-462C-A376-D0C7AE8A7648}">
      <dgm:prSet/>
      <dgm:spPr/>
      <dgm:t>
        <a:bodyPr/>
        <a:lstStyle/>
        <a:p>
          <a:pPr rtl="1"/>
          <a:endParaRPr lang="he-IL"/>
        </a:p>
      </dgm:t>
    </dgm:pt>
    <dgm:pt modelId="{3EF87133-5E7C-4A6E-A06E-FD765F65D78A}">
      <dgm:prSet phldrT="[טקסט]" custT="1"/>
      <dgm:spPr/>
      <dgm:t>
        <a:bodyPr/>
        <a:lstStyle/>
        <a:p>
          <a:pPr rtl="1"/>
          <a:r>
            <a:rPr lang="he-IL" sz="2000" dirty="0"/>
            <a:t>תכנון המערכה הבאה</a:t>
          </a:r>
        </a:p>
      </dgm:t>
    </dgm:pt>
    <dgm:pt modelId="{6704457E-FAAA-4BCC-93BF-E234485FCA23}" type="parTrans" cxnId="{86ECAEEF-A4E7-4FBE-9519-5CEA9B2D7548}">
      <dgm:prSet/>
      <dgm:spPr/>
      <dgm:t>
        <a:bodyPr/>
        <a:lstStyle/>
        <a:p>
          <a:pPr rtl="1"/>
          <a:endParaRPr lang="he-IL"/>
        </a:p>
      </dgm:t>
    </dgm:pt>
    <dgm:pt modelId="{CED6FE5D-2BC7-4C00-A0BE-D50C5FE80660}" type="sibTrans" cxnId="{86ECAEEF-A4E7-4FBE-9519-5CEA9B2D7548}">
      <dgm:prSet/>
      <dgm:spPr/>
      <dgm:t>
        <a:bodyPr/>
        <a:lstStyle/>
        <a:p>
          <a:pPr rtl="1"/>
          <a:endParaRPr lang="he-IL"/>
        </a:p>
      </dgm:t>
    </dgm:pt>
    <dgm:pt modelId="{52B75547-E80B-4E3A-A2ED-D4B4B14B62DF}">
      <dgm:prSet phldrT="[טקסט]" custT="1"/>
      <dgm:spPr/>
      <dgm:t>
        <a:bodyPr/>
        <a:lstStyle/>
        <a:p>
          <a:pPr rtl="1"/>
          <a:r>
            <a:rPr lang="he-IL" sz="2000" dirty="0"/>
            <a:t>תכנון פעילות וערוצי פעולה דיפלומטיים</a:t>
          </a:r>
        </a:p>
      </dgm:t>
    </dgm:pt>
    <dgm:pt modelId="{AED0D3D5-5749-4D9C-A986-A3A2B510AD21}" type="sibTrans" cxnId="{EC05AD5B-7CEF-466F-8DE2-C34DEB201DE5}">
      <dgm:prSet/>
      <dgm:spPr/>
      <dgm:t>
        <a:bodyPr/>
        <a:lstStyle/>
        <a:p>
          <a:pPr rtl="1"/>
          <a:endParaRPr lang="he-IL"/>
        </a:p>
      </dgm:t>
    </dgm:pt>
    <dgm:pt modelId="{E3CD8C79-B58A-4B3B-8393-D71A084621DA}" type="parTrans" cxnId="{EC05AD5B-7CEF-466F-8DE2-C34DEB201DE5}">
      <dgm:prSet/>
      <dgm:spPr/>
      <dgm:t>
        <a:bodyPr/>
        <a:lstStyle/>
        <a:p>
          <a:pPr rtl="1"/>
          <a:endParaRPr lang="he-IL"/>
        </a:p>
      </dgm:t>
    </dgm:pt>
    <dgm:pt modelId="{207903A3-028C-4518-9003-36412847353C}">
      <dgm:prSet phldrT="[טקסט]" custT="1"/>
      <dgm:spPr/>
      <dgm:t>
        <a:bodyPr/>
        <a:lstStyle/>
        <a:p>
          <a:pPr rtl="1">
            <a:lnSpc>
              <a:spcPct val="100000"/>
            </a:lnSpc>
          </a:pPr>
          <a:r>
            <a:rPr lang="he-IL" sz="2000" dirty="0"/>
            <a:t>הנחיית הנציגויות בחו"ל</a:t>
          </a:r>
        </a:p>
      </dgm:t>
    </dgm:pt>
    <dgm:pt modelId="{65437699-1394-408B-991E-110D86E2E941}" type="parTrans" cxnId="{D4DA103F-8BF7-4C96-B725-C86E6E159A09}">
      <dgm:prSet/>
      <dgm:spPr/>
      <dgm:t>
        <a:bodyPr/>
        <a:lstStyle/>
        <a:p>
          <a:pPr rtl="1"/>
          <a:endParaRPr lang="he-IL"/>
        </a:p>
      </dgm:t>
    </dgm:pt>
    <dgm:pt modelId="{4141DD1A-8A98-4A0A-A3FB-C81658B4170E}" type="sibTrans" cxnId="{D4DA103F-8BF7-4C96-B725-C86E6E159A09}">
      <dgm:prSet/>
      <dgm:spPr/>
      <dgm:t>
        <a:bodyPr/>
        <a:lstStyle/>
        <a:p>
          <a:pPr rtl="1"/>
          <a:endParaRPr lang="he-IL"/>
        </a:p>
      </dgm:t>
    </dgm:pt>
    <dgm:pt modelId="{7AE15A5E-7001-4A62-8C9B-959CE4E00C6F}" type="pres">
      <dgm:prSet presAssocID="{106D9B30-5C53-4D56-8225-02D0208C4436}" presName="Name0" presStyleCnt="0">
        <dgm:presLayoutVars>
          <dgm:dir/>
          <dgm:animLvl val="lvl"/>
          <dgm:resizeHandles val="exact"/>
        </dgm:presLayoutVars>
      </dgm:prSet>
      <dgm:spPr/>
    </dgm:pt>
    <dgm:pt modelId="{A66DD0DC-68C8-418D-949E-0237C4447ABA}" type="pres">
      <dgm:prSet presAssocID="{106D9B30-5C53-4D56-8225-02D0208C4436}" presName="tSp" presStyleCnt="0"/>
      <dgm:spPr/>
    </dgm:pt>
    <dgm:pt modelId="{AD20DF29-3099-406E-9989-8372A257E80C}" type="pres">
      <dgm:prSet presAssocID="{106D9B30-5C53-4D56-8225-02D0208C4436}" presName="bSp" presStyleCnt="0"/>
      <dgm:spPr/>
    </dgm:pt>
    <dgm:pt modelId="{9AB18E86-BC29-4068-B5A4-22F4AA0FEBDB}" type="pres">
      <dgm:prSet presAssocID="{106D9B30-5C53-4D56-8225-02D0208C4436}" presName="process" presStyleCnt="0"/>
      <dgm:spPr/>
    </dgm:pt>
    <dgm:pt modelId="{B9194AE6-99E8-4B7A-BE52-B1BF3701A53E}" type="pres">
      <dgm:prSet presAssocID="{95C62030-B648-43D2-A2AC-6448D3071161}" presName="composite1" presStyleCnt="0"/>
      <dgm:spPr/>
    </dgm:pt>
    <dgm:pt modelId="{CFE8B67F-3292-4FF9-84CC-94BCF59B8E38}" type="pres">
      <dgm:prSet presAssocID="{95C62030-B648-43D2-A2AC-6448D3071161}" presName="dummyNode1" presStyleLbl="node1" presStyleIdx="0" presStyleCnt="3"/>
      <dgm:spPr/>
    </dgm:pt>
    <dgm:pt modelId="{E5B1357F-CC91-4A4F-A0BA-DFC48690E8A2}" type="pres">
      <dgm:prSet presAssocID="{95C62030-B648-43D2-A2AC-6448D3071161}" presName="childNode1" presStyleLbl="bgAcc1" presStyleIdx="0" presStyleCnt="3" custLinFactNeighborX="1368" custLinFactNeighborY="-20241">
        <dgm:presLayoutVars>
          <dgm:bulletEnabled val="1"/>
        </dgm:presLayoutVars>
      </dgm:prSet>
      <dgm:spPr/>
    </dgm:pt>
    <dgm:pt modelId="{778F1215-3A40-4274-8E90-E0DD44354995}" type="pres">
      <dgm:prSet presAssocID="{95C62030-B648-43D2-A2AC-6448D3071161}" presName="childNode1tx" presStyleLbl="bgAcc1" presStyleIdx="0" presStyleCnt="3">
        <dgm:presLayoutVars>
          <dgm:bulletEnabled val="1"/>
        </dgm:presLayoutVars>
      </dgm:prSet>
      <dgm:spPr/>
    </dgm:pt>
    <dgm:pt modelId="{E41CDAD9-F936-4A53-82D6-3A02618C6F45}" type="pres">
      <dgm:prSet presAssocID="{95C62030-B648-43D2-A2AC-6448D3071161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60203959-00EE-4C22-8752-C2E5936A9CCF}" type="pres">
      <dgm:prSet presAssocID="{95C62030-B648-43D2-A2AC-6448D3071161}" presName="connSite1" presStyleCnt="0"/>
      <dgm:spPr/>
    </dgm:pt>
    <dgm:pt modelId="{3866ACC6-AB6E-4B83-91CD-69603E0294B6}" type="pres">
      <dgm:prSet presAssocID="{0988628C-A5ED-4CC6-806F-D54101714E7C}" presName="Name9" presStyleLbl="sibTrans2D1" presStyleIdx="0" presStyleCnt="2"/>
      <dgm:spPr/>
    </dgm:pt>
    <dgm:pt modelId="{83338F15-A462-4779-B08E-C65C0EDC6275}" type="pres">
      <dgm:prSet presAssocID="{8CC3667F-F4C7-4083-88BA-660A6F122B09}" presName="composite2" presStyleCnt="0"/>
      <dgm:spPr/>
    </dgm:pt>
    <dgm:pt modelId="{881E5EA3-7088-4279-A10F-D78F3D1D9475}" type="pres">
      <dgm:prSet presAssocID="{8CC3667F-F4C7-4083-88BA-660A6F122B09}" presName="dummyNode2" presStyleLbl="node1" presStyleIdx="0" presStyleCnt="3"/>
      <dgm:spPr/>
    </dgm:pt>
    <dgm:pt modelId="{6902834F-8D62-4EBF-9920-BE933A284AE3}" type="pres">
      <dgm:prSet presAssocID="{8CC3667F-F4C7-4083-88BA-660A6F122B09}" presName="childNode2" presStyleLbl="bgAcc1" presStyleIdx="1" presStyleCnt="3" custScaleX="116730">
        <dgm:presLayoutVars>
          <dgm:bulletEnabled val="1"/>
        </dgm:presLayoutVars>
      </dgm:prSet>
      <dgm:spPr/>
    </dgm:pt>
    <dgm:pt modelId="{8EF30CEA-33A4-4E6D-B363-92456DDC04DF}" type="pres">
      <dgm:prSet presAssocID="{8CC3667F-F4C7-4083-88BA-660A6F122B09}" presName="childNode2tx" presStyleLbl="bgAcc1" presStyleIdx="1" presStyleCnt="3">
        <dgm:presLayoutVars>
          <dgm:bulletEnabled val="1"/>
        </dgm:presLayoutVars>
      </dgm:prSet>
      <dgm:spPr/>
    </dgm:pt>
    <dgm:pt modelId="{0E9D7D11-1E8B-4E6F-97AF-400FBDEB85B9}" type="pres">
      <dgm:prSet presAssocID="{8CC3667F-F4C7-4083-88BA-660A6F122B09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CCC9C3B8-28AA-4992-8456-458EFC6E29E0}" type="pres">
      <dgm:prSet presAssocID="{8CC3667F-F4C7-4083-88BA-660A6F122B09}" presName="connSite2" presStyleCnt="0"/>
      <dgm:spPr/>
    </dgm:pt>
    <dgm:pt modelId="{9AC5B348-52CA-4C86-8B36-DCB125174145}" type="pres">
      <dgm:prSet presAssocID="{8A7AAADD-5C31-48CA-B6BD-34D7F2F1B702}" presName="Name18" presStyleLbl="sibTrans2D1" presStyleIdx="1" presStyleCnt="2"/>
      <dgm:spPr/>
    </dgm:pt>
    <dgm:pt modelId="{D4776D6D-F210-4F39-8A2F-56FA9115E019}" type="pres">
      <dgm:prSet presAssocID="{54E5C777-9F0B-436F-9820-9273AB651725}" presName="composite1" presStyleCnt="0"/>
      <dgm:spPr/>
    </dgm:pt>
    <dgm:pt modelId="{51FADB14-0670-4503-B112-73947063BD65}" type="pres">
      <dgm:prSet presAssocID="{54E5C777-9F0B-436F-9820-9273AB651725}" presName="dummyNode1" presStyleLbl="node1" presStyleIdx="1" presStyleCnt="3"/>
      <dgm:spPr/>
    </dgm:pt>
    <dgm:pt modelId="{C7B007C6-8F2F-4C84-8BA2-048950D13488}" type="pres">
      <dgm:prSet presAssocID="{54E5C777-9F0B-436F-9820-9273AB651725}" presName="childNode1" presStyleLbl="bgAcc1" presStyleIdx="2" presStyleCnt="3" custScaleX="123784">
        <dgm:presLayoutVars>
          <dgm:bulletEnabled val="1"/>
        </dgm:presLayoutVars>
      </dgm:prSet>
      <dgm:spPr/>
    </dgm:pt>
    <dgm:pt modelId="{85EE907E-1D78-4C11-B9CE-F8B61DF37023}" type="pres">
      <dgm:prSet presAssocID="{54E5C777-9F0B-436F-9820-9273AB651725}" presName="childNode1tx" presStyleLbl="bgAcc1" presStyleIdx="2" presStyleCnt="3">
        <dgm:presLayoutVars>
          <dgm:bulletEnabled val="1"/>
        </dgm:presLayoutVars>
      </dgm:prSet>
      <dgm:spPr/>
    </dgm:pt>
    <dgm:pt modelId="{5B721C48-817B-49D4-A42C-22126EA5042B}" type="pres">
      <dgm:prSet presAssocID="{54E5C777-9F0B-436F-9820-9273AB651725}" presName="parentNode1" presStyleLbl="node1" presStyleIdx="2" presStyleCnt="3" custScaleX="135901">
        <dgm:presLayoutVars>
          <dgm:chMax val="1"/>
          <dgm:bulletEnabled val="1"/>
        </dgm:presLayoutVars>
      </dgm:prSet>
      <dgm:spPr/>
    </dgm:pt>
    <dgm:pt modelId="{F441F2E0-F74F-4F46-A7A0-92F0D05B302A}" type="pres">
      <dgm:prSet presAssocID="{54E5C777-9F0B-436F-9820-9273AB651725}" presName="connSite1" presStyleCnt="0"/>
      <dgm:spPr/>
    </dgm:pt>
  </dgm:ptLst>
  <dgm:cxnLst>
    <dgm:cxn modelId="{62DE4704-3E05-4363-851C-62633C69CD63}" type="presOf" srcId="{0988628C-A5ED-4CC6-806F-D54101714E7C}" destId="{3866ACC6-AB6E-4B83-91CD-69603E0294B6}" srcOrd="0" destOrd="0" presId="urn:microsoft.com/office/officeart/2005/8/layout/hProcess4"/>
    <dgm:cxn modelId="{71738A06-78D6-4FC8-8373-6E0251ED4E06}" type="presOf" srcId="{54E5C777-9F0B-436F-9820-9273AB651725}" destId="{5B721C48-817B-49D4-A42C-22126EA5042B}" srcOrd="0" destOrd="0" presId="urn:microsoft.com/office/officeart/2005/8/layout/hProcess4"/>
    <dgm:cxn modelId="{F704EE0F-5462-4848-AA81-654B0AC45AF0}" srcId="{106D9B30-5C53-4D56-8225-02D0208C4436}" destId="{95C62030-B648-43D2-A2AC-6448D3071161}" srcOrd="0" destOrd="0" parTransId="{481B4497-067A-460B-AFFA-EEEE20C48BF6}" sibTransId="{0988628C-A5ED-4CC6-806F-D54101714E7C}"/>
    <dgm:cxn modelId="{F4D5AB20-57D7-4D52-9231-C3D867E19DA9}" type="presOf" srcId="{D7962C43-F22F-4274-943E-D7228FBA637C}" destId="{85EE907E-1D78-4C11-B9CE-F8B61DF37023}" srcOrd="1" destOrd="0" presId="urn:microsoft.com/office/officeart/2005/8/layout/hProcess4"/>
    <dgm:cxn modelId="{4FD0F929-CA1F-45B2-9278-C67064ECC03A}" type="presOf" srcId="{3EF87133-5E7C-4A6E-A06E-FD765F65D78A}" destId="{E5B1357F-CC91-4A4F-A0BA-DFC48690E8A2}" srcOrd="0" destOrd="2" presId="urn:microsoft.com/office/officeart/2005/8/layout/hProcess4"/>
    <dgm:cxn modelId="{49B6222F-196E-4A5A-A403-A97027015E0B}" type="presOf" srcId="{207903A3-028C-4518-9003-36412847353C}" destId="{85EE907E-1D78-4C11-B9CE-F8B61DF37023}" srcOrd="1" destOrd="2" presId="urn:microsoft.com/office/officeart/2005/8/layout/hProcess4"/>
    <dgm:cxn modelId="{32976831-8EFB-4544-9E31-6847F1B20B0B}" type="presOf" srcId="{8A7AAADD-5C31-48CA-B6BD-34D7F2F1B702}" destId="{9AC5B348-52CA-4C86-8B36-DCB125174145}" srcOrd="0" destOrd="0" presId="urn:microsoft.com/office/officeart/2005/8/layout/hProcess4"/>
    <dgm:cxn modelId="{D4DA103F-8BF7-4C96-B725-C86E6E159A09}" srcId="{54E5C777-9F0B-436F-9820-9273AB651725}" destId="{207903A3-028C-4518-9003-36412847353C}" srcOrd="2" destOrd="0" parTransId="{65437699-1394-408B-991E-110D86E2E941}" sibTransId="{4141DD1A-8A98-4A0A-A3FB-C81658B4170E}"/>
    <dgm:cxn modelId="{EC05AD5B-7CEF-466F-8DE2-C34DEB201DE5}" srcId="{8CC3667F-F4C7-4083-88BA-660A6F122B09}" destId="{52B75547-E80B-4E3A-A2ED-D4B4B14B62DF}" srcOrd="1" destOrd="0" parTransId="{E3CD8C79-B58A-4B3B-8393-D71A084621DA}" sibTransId="{AED0D3D5-5749-4D9C-A986-A3A2B510AD21}"/>
    <dgm:cxn modelId="{E8870042-A626-462C-A376-D0C7AE8A7648}" srcId="{54E5C777-9F0B-436F-9820-9273AB651725}" destId="{C391AD0C-DE62-4FA7-A727-E8146613850E}" srcOrd="1" destOrd="0" parTransId="{0C246F39-6AC0-4CF7-B581-DDC45948D2C8}" sibTransId="{FBDB7AF5-2E02-45CC-A4CE-79EB96EF2F58}"/>
    <dgm:cxn modelId="{E407E047-DE9D-48E2-B268-042EDBC7E610}" srcId="{106D9B30-5C53-4D56-8225-02D0208C4436}" destId="{8CC3667F-F4C7-4083-88BA-660A6F122B09}" srcOrd="1" destOrd="0" parTransId="{12C14EE9-DF8E-4F99-89BF-B3CF097BA1C1}" sibTransId="{8A7AAADD-5C31-48CA-B6BD-34D7F2F1B702}"/>
    <dgm:cxn modelId="{5A22D349-11F5-40A2-9CC3-632080499941}" type="presOf" srcId="{C391AD0C-DE62-4FA7-A727-E8146613850E}" destId="{C7B007C6-8F2F-4C84-8BA2-048950D13488}" srcOrd="0" destOrd="1" presId="urn:microsoft.com/office/officeart/2005/8/layout/hProcess4"/>
    <dgm:cxn modelId="{6AB1646A-30CE-4A17-B089-807353B066EE}" type="presOf" srcId="{F9647F66-7501-41A7-8F19-7D3FE3979F00}" destId="{778F1215-3A40-4274-8E90-E0DD44354995}" srcOrd="1" destOrd="0" presId="urn:microsoft.com/office/officeart/2005/8/layout/hProcess4"/>
    <dgm:cxn modelId="{F7A7666A-B713-4D5C-9D67-F02C6EFDFFE7}" srcId="{95C62030-B648-43D2-A2AC-6448D3071161}" destId="{F9647F66-7501-41A7-8F19-7D3FE3979F00}" srcOrd="0" destOrd="0" parTransId="{7F52973A-2AEB-4D4E-9245-AF651F2EA04B}" sibTransId="{86CED972-BF2A-49A9-A30F-249D4C2F16CB}"/>
    <dgm:cxn modelId="{7D3D576A-2A3D-4AAE-A892-A7FCB4F52CB4}" type="presOf" srcId="{AF20CD44-0990-481C-B4AD-6C6E7E27D105}" destId="{778F1215-3A40-4274-8E90-E0DD44354995}" srcOrd="1" destOrd="1" presId="urn:microsoft.com/office/officeart/2005/8/layout/hProcess4"/>
    <dgm:cxn modelId="{CA722C74-8F0B-4A81-A3C1-2805DE6EB325}" srcId="{8CC3667F-F4C7-4083-88BA-660A6F122B09}" destId="{700403CF-B204-445C-AA09-4712AC9EAF7D}" srcOrd="0" destOrd="0" parTransId="{7803B6D3-CE70-45AC-8E79-02694D58D30B}" sibTransId="{ABDC7D6B-3C2C-4C5A-BA2D-2D26812F1505}"/>
    <dgm:cxn modelId="{535C4874-8329-41A2-8358-6A64FDD7CA30}" type="presOf" srcId="{F9647F66-7501-41A7-8F19-7D3FE3979F00}" destId="{E5B1357F-CC91-4A4F-A0BA-DFC48690E8A2}" srcOrd="0" destOrd="0" presId="urn:microsoft.com/office/officeart/2005/8/layout/hProcess4"/>
    <dgm:cxn modelId="{88620785-834A-411B-87F5-1BA5B480B596}" srcId="{95C62030-B648-43D2-A2AC-6448D3071161}" destId="{AF20CD44-0990-481C-B4AD-6C6E7E27D105}" srcOrd="1" destOrd="0" parTransId="{B079E2DD-34DB-42EF-AB7A-1BCEBA0639B7}" sibTransId="{CF882A3A-CEDD-4A0B-977A-CC5B1DA8B827}"/>
    <dgm:cxn modelId="{5E788486-6338-4F5E-8FA8-50B611ED0FD9}" type="presOf" srcId="{52B75547-E80B-4E3A-A2ED-D4B4B14B62DF}" destId="{6902834F-8D62-4EBF-9920-BE933A284AE3}" srcOrd="0" destOrd="1" presId="urn:microsoft.com/office/officeart/2005/8/layout/hProcess4"/>
    <dgm:cxn modelId="{4AEC79A1-681B-4501-A71A-5C24AC523C8C}" srcId="{54E5C777-9F0B-436F-9820-9273AB651725}" destId="{D7962C43-F22F-4274-943E-D7228FBA637C}" srcOrd="0" destOrd="0" parTransId="{ABDAFF8B-B623-47BB-A4C1-B8C09644E095}" sibTransId="{70DEB33F-E2C9-46BF-834C-38B3041FECF4}"/>
    <dgm:cxn modelId="{BF8F44A5-DE20-4D42-AB1C-7C9BD19F9BA1}" type="presOf" srcId="{D7962C43-F22F-4274-943E-D7228FBA637C}" destId="{C7B007C6-8F2F-4C84-8BA2-048950D13488}" srcOrd="0" destOrd="0" presId="urn:microsoft.com/office/officeart/2005/8/layout/hProcess4"/>
    <dgm:cxn modelId="{281BC6AF-D403-4A8E-B30A-39DCDB02F6E2}" type="presOf" srcId="{8CC3667F-F4C7-4083-88BA-660A6F122B09}" destId="{0E9D7D11-1E8B-4E6F-97AF-400FBDEB85B9}" srcOrd="0" destOrd="0" presId="urn:microsoft.com/office/officeart/2005/8/layout/hProcess4"/>
    <dgm:cxn modelId="{469C60C3-194A-4EA6-84A2-B96682793AD2}" type="presOf" srcId="{207903A3-028C-4518-9003-36412847353C}" destId="{C7B007C6-8F2F-4C84-8BA2-048950D13488}" srcOrd="0" destOrd="2" presId="urn:microsoft.com/office/officeart/2005/8/layout/hProcess4"/>
    <dgm:cxn modelId="{BF6208C4-4EE0-4FD1-A500-8CAE73924C14}" type="presOf" srcId="{C391AD0C-DE62-4FA7-A727-E8146613850E}" destId="{85EE907E-1D78-4C11-B9CE-F8B61DF37023}" srcOrd="1" destOrd="1" presId="urn:microsoft.com/office/officeart/2005/8/layout/hProcess4"/>
    <dgm:cxn modelId="{7CE330C8-93DF-45F7-A452-7EC8CE6FC7D7}" type="presOf" srcId="{3EF87133-5E7C-4A6E-A06E-FD765F65D78A}" destId="{778F1215-3A40-4274-8E90-E0DD44354995}" srcOrd="1" destOrd="2" presId="urn:microsoft.com/office/officeart/2005/8/layout/hProcess4"/>
    <dgm:cxn modelId="{890F82C8-D31D-4CB2-B4B9-C62D710C42A8}" type="presOf" srcId="{700403CF-B204-445C-AA09-4712AC9EAF7D}" destId="{8EF30CEA-33A4-4E6D-B363-92456DDC04DF}" srcOrd="1" destOrd="0" presId="urn:microsoft.com/office/officeart/2005/8/layout/hProcess4"/>
    <dgm:cxn modelId="{11429AD3-4222-4475-BADD-4E17696BE424}" type="presOf" srcId="{95C62030-B648-43D2-A2AC-6448D3071161}" destId="{E41CDAD9-F936-4A53-82D6-3A02618C6F45}" srcOrd="0" destOrd="0" presId="urn:microsoft.com/office/officeart/2005/8/layout/hProcess4"/>
    <dgm:cxn modelId="{3EBCC3D7-8146-4536-BEF9-DAD6B253B2E2}" srcId="{106D9B30-5C53-4D56-8225-02D0208C4436}" destId="{54E5C777-9F0B-436F-9820-9273AB651725}" srcOrd="2" destOrd="0" parTransId="{AEA075F6-9BD6-4108-B39E-59D457F6D1AE}" sibTransId="{F4506FF8-8EAC-42B6-A89B-9CD286BD8492}"/>
    <dgm:cxn modelId="{86ECAEEF-A4E7-4FBE-9519-5CEA9B2D7548}" srcId="{95C62030-B648-43D2-A2AC-6448D3071161}" destId="{3EF87133-5E7C-4A6E-A06E-FD765F65D78A}" srcOrd="2" destOrd="0" parTransId="{6704457E-FAAA-4BCC-93BF-E234485FCA23}" sibTransId="{CED6FE5D-2BC7-4C00-A0BE-D50C5FE80660}"/>
    <dgm:cxn modelId="{222E86FC-F752-4097-93F4-99016A00664D}" type="presOf" srcId="{AF20CD44-0990-481C-B4AD-6C6E7E27D105}" destId="{E5B1357F-CC91-4A4F-A0BA-DFC48690E8A2}" srcOrd="0" destOrd="1" presId="urn:microsoft.com/office/officeart/2005/8/layout/hProcess4"/>
    <dgm:cxn modelId="{C74EE0FD-08B3-47F7-AA8B-BD6CB466E9E6}" type="presOf" srcId="{700403CF-B204-445C-AA09-4712AC9EAF7D}" destId="{6902834F-8D62-4EBF-9920-BE933A284AE3}" srcOrd="0" destOrd="0" presId="urn:microsoft.com/office/officeart/2005/8/layout/hProcess4"/>
    <dgm:cxn modelId="{FE4BDBFE-4249-487A-8BA6-62C0B2EFC652}" type="presOf" srcId="{52B75547-E80B-4E3A-A2ED-D4B4B14B62DF}" destId="{8EF30CEA-33A4-4E6D-B363-92456DDC04DF}" srcOrd="1" destOrd="1" presId="urn:microsoft.com/office/officeart/2005/8/layout/hProcess4"/>
    <dgm:cxn modelId="{5611CAFF-9B6A-40CC-B54A-CCA20ABE756A}" type="presOf" srcId="{106D9B30-5C53-4D56-8225-02D0208C4436}" destId="{7AE15A5E-7001-4A62-8C9B-959CE4E00C6F}" srcOrd="0" destOrd="0" presId="urn:microsoft.com/office/officeart/2005/8/layout/hProcess4"/>
    <dgm:cxn modelId="{A44348DB-AA75-457D-BDCB-D5F00245B528}" type="presParOf" srcId="{7AE15A5E-7001-4A62-8C9B-959CE4E00C6F}" destId="{A66DD0DC-68C8-418D-949E-0237C4447ABA}" srcOrd="0" destOrd="0" presId="urn:microsoft.com/office/officeart/2005/8/layout/hProcess4"/>
    <dgm:cxn modelId="{B8F2596B-B5E6-4494-BBE8-CF46C75DC7A2}" type="presParOf" srcId="{7AE15A5E-7001-4A62-8C9B-959CE4E00C6F}" destId="{AD20DF29-3099-406E-9989-8372A257E80C}" srcOrd="1" destOrd="0" presId="urn:microsoft.com/office/officeart/2005/8/layout/hProcess4"/>
    <dgm:cxn modelId="{5899C045-0E2B-4879-978F-A8069A3EE63F}" type="presParOf" srcId="{7AE15A5E-7001-4A62-8C9B-959CE4E00C6F}" destId="{9AB18E86-BC29-4068-B5A4-22F4AA0FEBDB}" srcOrd="2" destOrd="0" presId="urn:microsoft.com/office/officeart/2005/8/layout/hProcess4"/>
    <dgm:cxn modelId="{C77CB2FF-BB37-4DD9-B1F3-EF3BFEFF9864}" type="presParOf" srcId="{9AB18E86-BC29-4068-B5A4-22F4AA0FEBDB}" destId="{B9194AE6-99E8-4B7A-BE52-B1BF3701A53E}" srcOrd="0" destOrd="0" presId="urn:microsoft.com/office/officeart/2005/8/layout/hProcess4"/>
    <dgm:cxn modelId="{CB37FD90-B84E-4E47-9B3D-3EB8AFF39055}" type="presParOf" srcId="{B9194AE6-99E8-4B7A-BE52-B1BF3701A53E}" destId="{CFE8B67F-3292-4FF9-84CC-94BCF59B8E38}" srcOrd="0" destOrd="0" presId="urn:microsoft.com/office/officeart/2005/8/layout/hProcess4"/>
    <dgm:cxn modelId="{32B6E3E6-3593-43E9-800F-C94FDDB632DD}" type="presParOf" srcId="{B9194AE6-99E8-4B7A-BE52-B1BF3701A53E}" destId="{E5B1357F-CC91-4A4F-A0BA-DFC48690E8A2}" srcOrd="1" destOrd="0" presId="urn:microsoft.com/office/officeart/2005/8/layout/hProcess4"/>
    <dgm:cxn modelId="{A3E70C9A-87D4-494D-AC6B-C79F615ED83E}" type="presParOf" srcId="{B9194AE6-99E8-4B7A-BE52-B1BF3701A53E}" destId="{778F1215-3A40-4274-8E90-E0DD44354995}" srcOrd="2" destOrd="0" presId="urn:microsoft.com/office/officeart/2005/8/layout/hProcess4"/>
    <dgm:cxn modelId="{DD382F0B-2B42-4144-BAE0-4EEF0B122170}" type="presParOf" srcId="{B9194AE6-99E8-4B7A-BE52-B1BF3701A53E}" destId="{E41CDAD9-F936-4A53-82D6-3A02618C6F45}" srcOrd="3" destOrd="0" presId="urn:microsoft.com/office/officeart/2005/8/layout/hProcess4"/>
    <dgm:cxn modelId="{68474DA6-F87E-4159-A376-20A29B7566F4}" type="presParOf" srcId="{B9194AE6-99E8-4B7A-BE52-B1BF3701A53E}" destId="{60203959-00EE-4C22-8752-C2E5936A9CCF}" srcOrd="4" destOrd="0" presId="urn:microsoft.com/office/officeart/2005/8/layout/hProcess4"/>
    <dgm:cxn modelId="{8A011DE2-8CD1-4DB6-8A52-BA8FF74BAFFB}" type="presParOf" srcId="{9AB18E86-BC29-4068-B5A4-22F4AA0FEBDB}" destId="{3866ACC6-AB6E-4B83-91CD-69603E0294B6}" srcOrd="1" destOrd="0" presId="urn:microsoft.com/office/officeart/2005/8/layout/hProcess4"/>
    <dgm:cxn modelId="{DDBB7570-E24E-4124-8100-48C5EAE37ED0}" type="presParOf" srcId="{9AB18E86-BC29-4068-B5A4-22F4AA0FEBDB}" destId="{83338F15-A462-4779-B08E-C65C0EDC6275}" srcOrd="2" destOrd="0" presId="urn:microsoft.com/office/officeart/2005/8/layout/hProcess4"/>
    <dgm:cxn modelId="{597CCFA2-EEE4-48F7-A3E5-BE60964A5807}" type="presParOf" srcId="{83338F15-A462-4779-B08E-C65C0EDC6275}" destId="{881E5EA3-7088-4279-A10F-D78F3D1D9475}" srcOrd="0" destOrd="0" presId="urn:microsoft.com/office/officeart/2005/8/layout/hProcess4"/>
    <dgm:cxn modelId="{593AE051-D6EA-48E1-B3EC-BC443214CA55}" type="presParOf" srcId="{83338F15-A462-4779-B08E-C65C0EDC6275}" destId="{6902834F-8D62-4EBF-9920-BE933A284AE3}" srcOrd="1" destOrd="0" presId="urn:microsoft.com/office/officeart/2005/8/layout/hProcess4"/>
    <dgm:cxn modelId="{B05BB088-753C-49E1-904F-094511A71E1E}" type="presParOf" srcId="{83338F15-A462-4779-B08E-C65C0EDC6275}" destId="{8EF30CEA-33A4-4E6D-B363-92456DDC04DF}" srcOrd="2" destOrd="0" presId="urn:microsoft.com/office/officeart/2005/8/layout/hProcess4"/>
    <dgm:cxn modelId="{6BBADD85-7F93-4DE2-877E-159FE35E81CC}" type="presParOf" srcId="{83338F15-A462-4779-B08E-C65C0EDC6275}" destId="{0E9D7D11-1E8B-4E6F-97AF-400FBDEB85B9}" srcOrd="3" destOrd="0" presId="urn:microsoft.com/office/officeart/2005/8/layout/hProcess4"/>
    <dgm:cxn modelId="{0C5809E2-2D37-4EA7-A34F-7CC755C652EB}" type="presParOf" srcId="{83338F15-A462-4779-B08E-C65C0EDC6275}" destId="{CCC9C3B8-28AA-4992-8456-458EFC6E29E0}" srcOrd="4" destOrd="0" presId="urn:microsoft.com/office/officeart/2005/8/layout/hProcess4"/>
    <dgm:cxn modelId="{90E05162-60DB-447C-8943-057DB4F58E74}" type="presParOf" srcId="{9AB18E86-BC29-4068-B5A4-22F4AA0FEBDB}" destId="{9AC5B348-52CA-4C86-8B36-DCB125174145}" srcOrd="3" destOrd="0" presId="urn:microsoft.com/office/officeart/2005/8/layout/hProcess4"/>
    <dgm:cxn modelId="{7677F383-EB2C-4650-A606-5D4057071558}" type="presParOf" srcId="{9AB18E86-BC29-4068-B5A4-22F4AA0FEBDB}" destId="{D4776D6D-F210-4F39-8A2F-56FA9115E019}" srcOrd="4" destOrd="0" presId="urn:microsoft.com/office/officeart/2005/8/layout/hProcess4"/>
    <dgm:cxn modelId="{3EA2FD7A-604B-4D12-B60A-35D42F60E8B5}" type="presParOf" srcId="{D4776D6D-F210-4F39-8A2F-56FA9115E019}" destId="{51FADB14-0670-4503-B112-73947063BD65}" srcOrd="0" destOrd="0" presId="urn:microsoft.com/office/officeart/2005/8/layout/hProcess4"/>
    <dgm:cxn modelId="{0CC6AF8E-5143-4DE8-B62B-D324DB74DC94}" type="presParOf" srcId="{D4776D6D-F210-4F39-8A2F-56FA9115E019}" destId="{C7B007C6-8F2F-4C84-8BA2-048950D13488}" srcOrd="1" destOrd="0" presId="urn:microsoft.com/office/officeart/2005/8/layout/hProcess4"/>
    <dgm:cxn modelId="{E2275FBF-9A99-4C0A-927A-2A4FFA650760}" type="presParOf" srcId="{D4776D6D-F210-4F39-8A2F-56FA9115E019}" destId="{85EE907E-1D78-4C11-B9CE-F8B61DF37023}" srcOrd="2" destOrd="0" presId="urn:microsoft.com/office/officeart/2005/8/layout/hProcess4"/>
    <dgm:cxn modelId="{B47A6074-29EB-48CB-8761-84C538BF02D3}" type="presParOf" srcId="{D4776D6D-F210-4F39-8A2F-56FA9115E019}" destId="{5B721C48-817B-49D4-A42C-22126EA5042B}" srcOrd="3" destOrd="0" presId="urn:microsoft.com/office/officeart/2005/8/layout/hProcess4"/>
    <dgm:cxn modelId="{87D7084F-EA76-47A7-A725-517FC9849A8E}" type="presParOf" srcId="{D4776D6D-F210-4F39-8A2F-56FA9115E019}" destId="{F441F2E0-F74F-4F46-A7A0-92F0D05B302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88A87A4-6B38-40FC-B22B-3609D16A9DB7}" type="doc">
      <dgm:prSet loTypeId="urn:microsoft.com/office/officeart/2005/8/layout/gear1" loCatId="relationship" qsTypeId="urn:microsoft.com/office/officeart/2005/8/quickstyle/simple1" qsCatId="simple" csTypeId="urn:microsoft.com/office/officeart/2005/8/colors/accent2_5" csCatId="accent2" phldr="1"/>
      <dgm:spPr/>
    </dgm:pt>
    <dgm:pt modelId="{BEE2F6CB-2EFF-42D3-A39E-1D26289E3FEC}">
      <dgm:prSet phldrT="[טקסט]" custT="1"/>
      <dgm:spPr/>
      <dgm:t>
        <a:bodyPr/>
        <a:lstStyle/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מרכיבי המערכה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תמיכה ולגיטימציה</a:t>
          </a: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סיכול מדיני</a:t>
          </a: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הרתעה</a:t>
          </a: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החלטות בינ"ל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תיווך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בריתות וקואליציות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הסדרה ומעורבות בינ"ל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מימד הומניטארי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סנקציות</a:t>
          </a:r>
        </a:p>
        <a:p>
          <a:pPr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הסברה</a:t>
          </a:r>
        </a:p>
      </dgm:t>
    </dgm:pt>
    <dgm:pt modelId="{81B2ED1D-1931-4F74-8492-69C53424DA87}" type="parTrans" cxnId="{D95114BF-FE5F-4C96-93AF-940C031F94A2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1CAF5DC8-02D5-40D2-B96F-B2F192D7F1B4}" type="sibTrans" cxnId="{D95114BF-FE5F-4C96-93AF-940C031F94A2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0CC4A452-5940-4F8C-BDA7-F5F9ABD67C98}">
      <dgm:prSet phldrT="[טקסט]" custT="1"/>
      <dgm:spPr/>
      <dgm:t>
        <a:bodyPr/>
        <a:lstStyle/>
        <a:p>
          <a:pPr rtl="1">
            <a:lnSpc>
              <a:spcPct val="100000"/>
            </a:lnSpc>
          </a:pPr>
          <a:r>
            <a:rPr lang="he-IL" sz="1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ניהול המערכה</a:t>
          </a:r>
        </a:p>
        <a:p>
          <a:pPr rtl="1">
            <a:lnSpc>
              <a:spcPct val="100000"/>
            </a:lnSpc>
          </a:pP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</a:t>
          </a:r>
          <a:r>
            <a:rPr lang="he-IL" sz="1800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בילט</a:t>
          </a: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'</a:t>
          </a:r>
        </a:p>
        <a:p>
          <a:pPr rtl="1">
            <a:lnSpc>
              <a:spcPct val="100000"/>
            </a:lnSpc>
          </a:pP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</a:t>
          </a:r>
          <a:r>
            <a:rPr lang="he-IL" sz="1800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מולטילט</a:t>
          </a: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'</a:t>
          </a:r>
        </a:p>
        <a:p>
          <a:pPr rtl="1">
            <a:lnSpc>
              <a:spcPct val="100000"/>
            </a:lnSpc>
          </a:pP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ציבורית</a:t>
          </a:r>
        </a:p>
        <a:p>
          <a:pPr rtl="1">
            <a:lnSpc>
              <a:spcPct val="100000"/>
            </a:lnSpc>
          </a:pP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כלכלית</a:t>
          </a:r>
        </a:p>
        <a:p>
          <a:pPr rtl="1">
            <a:lnSpc>
              <a:spcPct val="100000"/>
            </a:lnSpc>
          </a:pPr>
          <a:r>
            <a:rPr lang="he-I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משפטית</a:t>
          </a:r>
        </a:p>
      </dgm:t>
    </dgm:pt>
    <dgm:pt modelId="{B283B5CD-102D-4F68-B048-1F1D76759F9A}" type="parTrans" cxnId="{AFB7547C-2E82-405D-BEB7-115F3CAAA898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8E00CF58-FA9C-4338-BAE7-F77AC77D4EBD}" type="sibTrans" cxnId="{AFB7547C-2E82-405D-BEB7-115F3CAAA898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A12A9F8C-27FF-4502-9DB6-A01EE10C1E52}">
      <dgm:prSet phldrT="[טקסט]" custT="1"/>
      <dgm:spPr/>
      <dgm:t>
        <a:bodyPr/>
        <a:lstStyle/>
        <a:p>
          <a:pPr rtl="1"/>
          <a:r>
            <a:rPr lang="he-IL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הערכת המצב</a:t>
          </a:r>
        </a:p>
        <a:p>
          <a:pPr rtl="1"/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מודיעין</a:t>
          </a:r>
        </a:p>
        <a:p>
          <a:pPr rtl="1"/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תכנון</a:t>
          </a:r>
        </a:p>
        <a:p>
          <a:pPr rtl="1"/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שליטה</a:t>
          </a:r>
        </a:p>
        <a:p>
          <a:pPr rtl="1"/>
          <a:r>
            <a:rPr lang="he-I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ממשקים</a:t>
          </a:r>
        </a:p>
      </dgm:t>
    </dgm:pt>
    <dgm:pt modelId="{23977487-9CF9-4D7E-961C-B7EF5756527A}" type="parTrans" cxnId="{08F90894-C0B5-4E4A-9573-D5AC9C0670AC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912DF29D-E68E-4F08-8EAF-F1C9B5063E25}" type="sibTrans" cxnId="{08F90894-C0B5-4E4A-9573-D5AC9C0670AC}">
      <dgm:prSet/>
      <dgm:spPr/>
      <dgm:t>
        <a:bodyPr/>
        <a:lstStyle/>
        <a:p>
          <a:pPr rtl="1"/>
          <a:endParaRPr lang="he-IL" sz="2800">
            <a:solidFill>
              <a:schemeClr val="bg1"/>
            </a:solidFill>
          </a:endParaRPr>
        </a:p>
      </dgm:t>
    </dgm:pt>
    <dgm:pt modelId="{80A0372F-92B8-4F52-A33C-267456E90CA3}" type="pres">
      <dgm:prSet presAssocID="{888A87A4-6B38-40FC-B22B-3609D16A9DB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D051E62-CAC2-4959-985B-E4B9931AAC04}" type="pres">
      <dgm:prSet presAssocID="{BEE2F6CB-2EFF-42D3-A39E-1D26289E3FEC}" presName="gear1" presStyleLbl="node1" presStyleIdx="0" presStyleCnt="3" custScaleX="104340" custScaleY="113689" custLinFactNeighborX="4480" custLinFactNeighborY="61">
        <dgm:presLayoutVars>
          <dgm:chMax val="1"/>
          <dgm:bulletEnabled val="1"/>
        </dgm:presLayoutVars>
      </dgm:prSet>
      <dgm:spPr/>
    </dgm:pt>
    <dgm:pt modelId="{122EBF51-B169-4521-AFDC-342925AD0ACD}" type="pres">
      <dgm:prSet presAssocID="{BEE2F6CB-2EFF-42D3-A39E-1D26289E3FEC}" presName="gear1srcNode" presStyleLbl="node1" presStyleIdx="0" presStyleCnt="3"/>
      <dgm:spPr/>
    </dgm:pt>
    <dgm:pt modelId="{E41BC48E-CCA8-4F7F-9C6B-357D38992716}" type="pres">
      <dgm:prSet presAssocID="{BEE2F6CB-2EFF-42D3-A39E-1D26289E3FEC}" presName="gear1dstNode" presStyleLbl="node1" presStyleIdx="0" presStyleCnt="3"/>
      <dgm:spPr/>
    </dgm:pt>
    <dgm:pt modelId="{36847A86-6CA2-4AF4-AE7A-F261350C00BD}" type="pres">
      <dgm:prSet presAssocID="{0CC4A452-5940-4F8C-BDA7-F5F9ABD67C98}" presName="gear2" presStyleLbl="node1" presStyleIdx="1" presStyleCnt="3" custScaleX="115610" custScaleY="117551">
        <dgm:presLayoutVars>
          <dgm:chMax val="1"/>
          <dgm:bulletEnabled val="1"/>
        </dgm:presLayoutVars>
      </dgm:prSet>
      <dgm:spPr/>
    </dgm:pt>
    <dgm:pt modelId="{ECA8254D-D1F1-4FAF-B0AB-7ED33FD06FC2}" type="pres">
      <dgm:prSet presAssocID="{0CC4A452-5940-4F8C-BDA7-F5F9ABD67C98}" presName="gear2srcNode" presStyleLbl="node1" presStyleIdx="1" presStyleCnt="3"/>
      <dgm:spPr/>
    </dgm:pt>
    <dgm:pt modelId="{F1A6A41A-98DA-48AB-9B7B-7372D3D989B6}" type="pres">
      <dgm:prSet presAssocID="{0CC4A452-5940-4F8C-BDA7-F5F9ABD67C98}" presName="gear2dstNode" presStyleLbl="node1" presStyleIdx="1" presStyleCnt="3"/>
      <dgm:spPr/>
    </dgm:pt>
    <dgm:pt modelId="{4D652947-732B-4C5A-9AB7-03D30001697D}" type="pres">
      <dgm:prSet presAssocID="{A12A9F8C-27FF-4502-9DB6-A01EE10C1E52}" presName="gear3" presStyleLbl="node1" presStyleIdx="2" presStyleCnt="3" custScaleY="102366" custLinFactNeighborX="1232" custLinFactNeighborY="-1534"/>
      <dgm:spPr/>
    </dgm:pt>
    <dgm:pt modelId="{DB7DB370-BBD7-4F44-B3F3-3A3410F5AE9C}" type="pres">
      <dgm:prSet presAssocID="{A12A9F8C-27FF-4502-9DB6-A01EE10C1E5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807432B-4BCF-46A6-9883-B34A25FF6950}" type="pres">
      <dgm:prSet presAssocID="{A12A9F8C-27FF-4502-9DB6-A01EE10C1E52}" presName="gear3srcNode" presStyleLbl="node1" presStyleIdx="2" presStyleCnt="3"/>
      <dgm:spPr/>
    </dgm:pt>
    <dgm:pt modelId="{B22BE182-86F1-4A18-934C-5114E5A40349}" type="pres">
      <dgm:prSet presAssocID="{A12A9F8C-27FF-4502-9DB6-A01EE10C1E52}" presName="gear3dstNode" presStyleLbl="node1" presStyleIdx="2" presStyleCnt="3"/>
      <dgm:spPr/>
    </dgm:pt>
    <dgm:pt modelId="{20899328-F29C-4566-B18B-F8ACC15FF149}" type="pres">
      <dgm:prSet presAssocID="{1CAF5DC8-02D5-40D2-B96F-B2F192D7F1B4}" presName="connector1" presStyleLbl="sibTrans2D1" presStyleIdx="0" presStyleCnt="3"/>
      <dgm:spPr/>
    </dgm:pt>
    <dgm:pt modelId="{C9D70A9D-5AA2-40DF-A3A8-DAC969675995}" type="pres">
      <dgm:prSet presAssocID="{8E00CF58-FA9C-4338-BAE7-F77AC77D4EBD}" presName="connector2" presStyleLbl="sibTrans2D1" presStyleIdx="1" presStyleCnt="3"/>
      <dgm:spPr/>
    </dgm:pt>
    <dgm:pt modelId="{36EF8DA2-CCEA-4520-8C64-6D3A606DDBAC}" type="pres">
      <dgm:prSet presAssocID="{912DF29D-E68E-4F08-8EAF-F1C9B5063E25}" presName="connector3" presStyleLbl="sibTrans2D1" presStyleIdx="2" presStyleCnt="3"/>
      <dgm:spPr/>
    </dgm:pt>
  </dgm:ptLst>
  <dgm:cxnLst>
    <dgm:cxn modelId="{FAAA091A-B8D8-4DB9-A573-D88589594D1B}" type="presOf" srcId="{A12A9F8C-27FF-4502-9DB6-A01EE10C1E52}" destId="{4D652947-732B-4C5A-9AB7-03D30001697D}" srcOrd="0" destOrd="0" presId="urn:microsoft.com/office/officeart/2005/8/layout/gear1"/>
    <dgm:cxn modelId="{4721D028-131A-4A15-9D65-C4D387F75089}" type="presOf" srcId="{0CC4A452-5940-4F8C-BDA7-F5F9ABD67C98}" destId="{36847A86-6CA2-4AF4-AE7A-F261350C00BD}" srcOrd="0" destOrd="0" presId="urn:microsoft.com/office/officeart/2005/8/layout/gear1"/>
    <dgm:cxn modelId="{06779029-1934-4924-A847-0CB0A53A20B3}" type="presOf" srcId="{A12A9F8C-27FF-4502-9DB6-A01EE10C1E52}" destId="{C807432B-4BCF-46A6-9883-B34A25FF6950}" srcOrd="2" destOrd="0" presId="urn:microsoft.com/office/officeart/2005/8/layout/gear1"/>
    <dgm:cxn modelId="{06870F2C-AED5-4BA0-8A96-B32E95D0B770}" type="presOf" srcId="{912DF29D-E68E-4F08-8EAF-F1C9B5063E25}" destId="{36EF8DA2-CCEA-4520-8C64-6D3A606DDBAC}" srcOrd="0" destOrd="0" presId="urn:microsoft.com/office/officeart/2005/8/layout/gear1"/>
    <dgm:cxn modelId="{83E99239-EA2E-41AA-9165-378C923C97BA}" type="presOf" srcId="{BEE2F6CB-2EFF-42D3-A39E-1D26289E3FEC}" destId="{E41BC48E-CCA8-4F7F-9C6B-357D38992716}" srcOrd="2" destOrd="0" presId="urn:microsoft.com/office/officeart/2005/8/layout/gear1"/>
    <dgm:cxn modelId="{059DD06C-D3AC-4D4D-9C18-FA62C72C0906}" type="presOf" srcId="{A12A9F8C-27FF-4502-9DB6-A01EE10C1E52}" destId="{B22BE182-86F1-4A18-934C-5114E5A40349}" srcOrd="3" destOrd="0" presId="urn:microsoft.com/office/officeart/2005/8/layout/gear1"/>
    <dgm:cxn modelId="{862C4656-E450-48A4-AEC6-12CB25254A64}" type="presOf" srcId="{888A87A4-6B38-40FC-B22B-3609D16A9DB7}" destId="{80A0372F-92B8-4F52-A33C-267456E90CA3}" srcOrd="0" destOrd="0" presId="urn:microsoft.com/office/officeart/2005/8/layout/gear1"/>
    <dgm:cxn modelId="{AFB7547C-2E82-405D-BEB7-115F3CAAA898}" srcId="{888A87A4-6B38-40FC-B22B-3609D16A9DB7}" destId="{0CC4A452-5940-4F8C-BDA7-F5F9ABD67C98}" srcOrd="1" destOrd="0" parTransId="{B283B5CD-102D-4F68-B048-1F1D76759F9A}" sibTransId="{8E00CF58-FA9C-4338-BAE7-F77AC77D4EBD}"/>
    <dgm:cxn modelId="{08F90894-C0B5-4E4A-9573-D5AC9C0670AC}" srcId="{888A87A4-6B38-40FC-B22B-3609D16A9DB7}" destId="{A12A9F8C-27FF-4502-9DB6-A01EE10C1E52}" srcOrd="2" destOrd="0" parTransId="{23977487-9CF9-4D7E-961C-B7EF5756527A}" sibTransId="{912DF29D-E68E-4F08-8EAF-F1C9B5063E25}"/>
    <dgm:cxn modelId="{4BDBE1AC-FD72-4EB3-999C-A4D857FF5101}" type="presOf" srcId="{BEE2F6CB-2EFF-42D3-A39E-1D26289E3FEC}" destId="{122EBF51-B169-4521-AFDC-342925AD0ACD}" srcOrd="1" destOrd="0" presId="urn:microsoft.com/office/officeart/2005/8/layout/gear1"/>
    <dgm:cxn modelId="{F3112AAE-88DC-4B9B-9719-38A6499F5252}" type="presOf" srcId="{8E00CF58-FA9C-4338-BAE7-F77AC77D4EBD}" destId="{C9D70A9D-5AA2-40DF-A3A8-DAC969675995}" srcOrd="0" destOrd="0" presId="urn:microsoft.com/office/officeart/2005/8/layout/gear1"/>
    <dgm:cxn modelId="{9FF22DAE-F7AD-4A61-B3AA-82C60D1875CA}" type="presOf" srcId="{1CAF5DC8-02D5-40D2-B96F-B2F192D7F1B4}" destId="{20899328-F29C-4566-B18B-F8ACC15FF149}" srcOrd="0" destOrd="0" presId="urn:microsoft.com/office/officeart/2005/8/layout/gear1"/>
    <dgm:cxn modelId="{31B9A7B1-6DDF-4BAC-9CA5-299BAC807E8D}" type="presOf" srcId="{0CC4A452-5940-4F8C-BDA7-F5F9ABD67C98}" destId="{ECA8254D-D1F1-4FAF-B0AB-7ED33FD06FC2}" srcOrd="1" destOrd="0" presId="urn:microsoft.com/office/officeart/2005/8/layout/gear1"/>
    <dgm:cxn modelId="{25C249B5-5589-4E33-A351-CCD2A9E2CD67}" type="presOf" srcId="{0CC4A452-5940-4F8C-BDA7-F5F9ABD67C98}" destId="{F1A6A41A-98DA-48AB-9B7B-7372D3D989B6}" srcOrd="2" destOrd="0" presId="urn:microsoft.com/office/officeart/2005/8/layout/gear1"/>
    <dgm:cxn modelId="{D95114BF-FE5F-4C96-93AF-940C031F94A2}" srcId="{888A87A4-6B38-40FC-B22B-3609D16A9DB7}" destId="{BEE2F6CB-2EFF-42D3-A39E-1D26289E3FEC}" srcOrd="0" destOrd="0" parTransId="{81B2ED1D-1931-4F74-8492-69C53424DA87}" sibTransId="{1CAF5DC8-02D5-40D2-B96F-B2F192D7F1B4}"/>
    <dgm:cxn modelId="{AB5B8CCC-2483-4C37-83D6-C0ADB7A18A44}" type="presOf" srcId="{A12A9F8C-27FF-4502-9DB6-A01EE10C1E52}" destId="{DB7DB370-BBD7-4F44-B3F3-3A3410F5AE9C}" srcOrd="1" destOrd="0" presId="urn:microsoft.com/office/officeart/2005/8/layout/gear1"/>
    <dgm:cxn modelId="{E9B583F6-534B-4DA9-8F6B-BE8E7A16E277}" type="presOf" srcId="{BEE2F6CB-2EFF-42D3-A39E-1D26289E3FEC}" destId="{3D051E62-CAC2-4959-985B-E4B9931AAC04}" srcOrd="0" destOrd="0" presId="urn:microsoft.com/office/officeart/2005/8/layout/gear1"/>
    <dgm:cxn modelId="{D64675C5-1721-4958-BEE6-30220D9CCDB5}" type="presParOf" srcId="{80A0372F-92B8-4F52-A33C-267456E90CA3}" destId="{3D051E62-CAC2-4959-985B-E4B9931AAC04}" srcOrd="0" destOrd="0" presId="urn:microsoft.com/office/officeart/2005/8/layout/gear1"/>
    <dgm:cxn modelId="{E767AD9C-8CD1-44A8-AE7E-FDCD53620D1C}" type="presParOf" srcId="{80A0372F-92B8-4F52-A33C-267456E90CA3}" destId="{122EBF51-B169-4521-AFDC-342925AD0ACD}" srcOrd="1" destOrd="0" presId="urn:microsoft.com/office/officeart/2005/8/layout/gear1"/>
    <dgm:cxn modelId="{2D22ACC3-8B61-45AE-BC01-714DA725B8D7}" type="presParOf" srcId="{80A0372F-92B8-4F52-A33C-267456E90CA3}" destId="{E41BC48E-CCA8-4F7F-9C6B-357D38992716}" srcOrd="2" destOrd="0" presId="urn:microsoft.com/office/officeart/2005/8/layout/gear1"/>
    <dgm:cxn modelId="{6BFEDEA7-D3DF-4BCF-8DF5-165A0927B1CC}" type="presParOf" srcId="{80A0372F-92B8-4F52-A33C-267456E90CA3}" destId="{36847A86-6CA2-4AF4-AE7A-F261350C00BD}" srcOrd="3" destOrd="0" presId="urn:microsoft.com/office/officeart/2005/8/layout/gear1"/>
    <dgm:cxn modelId="{CDB7644A-CDE5-4F49-A3AD-C0DBC342A958}" type="presParOf" srcId="{80A0372F-92B8-4F52-A33C-267456E90CA3}" destId="{ECA8254D-D1F1-4FAF-B0AB-7ED33FD06FC2}" srcOrd="4" destOrd="0" presId="urn:microsoft.com/office/officeart/2005/8/layout/gear1"/>
    <dgm:cxn modelId="{DACC8A7D-EF46-4D28-A6F5-7E797A4EC47A}" type="presParOf" srcId="{80A0372F-92B8-4F52-A33C-267456E90CA3}" destId="{F1A6A41A-98DA-48AB-9B7B-7372D3D989B6}" srcOrd="5" destOrd="0" presId="urn:microsoft.com/office/officeart/2005/8/layout/gear1"/>
    <dgm:cxn modelId="{D2BAB411-75BF-4646-93BC-0C099B0F932B}" type="presParOf" srcId="{80A0372F-92B8-4F52-A33C-267456E90CA3}" destId="{4D652947-732B-4C5A-9AB7-03D30001697D}" srcOrd="6" destOrd="0" presId="urn:microsoft.com/office/officeart/2005/8/layout/gear1"/>
    <dgm:cxn modelId="{E0C7BDC6-6995-42D2-A1BA-2FD623E12C7C}" type="presParOf" srcId="{80A0372F-92B8-4F52-A33C-267456E90CA3}" destId="{DB7DB370-BBD7-4F44-B3F3-3A3410F5AE9C}" srcOrd="7" destOrd="0" presId="urn:microsoft.com/office/officeart/2005/8/layout/gear1"/>
    <dgm:cxn modelId="{2A256C00-38CD-44DB-8172-54FAAC2769F4}" type="presParOf" srcId="{80A0372F-92B8-4F52-A33C-267456E90CA3}" destId="{C807432B-4BCF-46A6-9883-B34A25FF6950}" srcOrd="8" destOrd="0" presId="urn:microsoft.com/office/officeart/2005/8/layout/gear1"/>
    <dgm:cxn modelId="{F4EDEB9B-8F6C-4B1D-8E34-11CD854F9313}" type="presParOf" srcId="{80A0372F-92B8-4F52-A33C-267456E90CA3}" destId="{B22BE182-86F1-4A18-934C-5114E5A40349}" srcOrd="9" destOrd="0" presId="urn:microsoft.com/office/officeart/2005/8/layout/gear1"/>
    <dgm:cxn modelId="{D73F20A9-2399-4DB0-86D8-5C0933D48396}" type="presParOf" srcId="{80A0372F-92B8-4F52-A33C-267456E90CA3}" destId="{20899328-F29C-4566-B18B-F8ACC15FF149}" srcOrd="10" destOrd="0" presId="urn:microsoft.com/office/officeart/2005/8/layout/gear1"/>
    <dgm:cxn modelId="{08C60CAB-35DF-499C-8339-6E3E8A191590}" type="presParOf" srcId="{80A0372F-92B8-4F52-A33C-267456E90CA3}" destId="{C9D70A9D-5AA2-40DF-A3A8-DAC969675995}" srcOrd="11" destOrd="0" presId="urn:microsoft.com/office/officeart/2005/8/layout/gear1"/>
    <dgm:cxn modelId="{26B97B12-2F96-4C3E-B653-6BB14269FDBD}" type="presParOf" srcId="{80A0372F-92B8-4F52-A33C-267456E90CA3}" destId="{36EF8DA2-CCEA-4520-8C64-6D3A606DDBA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7E0B246-0627-4E24-B849-2BF95499B7C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42DB023-2841-4A43-96E3-E0F386304350}">
      <dgm:prSet phldrT="[טקסט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he-IL" sz="2400" b="1" i="1" dirty="0"/>
            <a:t>אסימטריה</a:t>
          </a:r>
        </a:p>
      </dgm:t>
    </dgm:pt>
    <dgm:pt modelId="{033BE3D6-DD1C-44C8-A7FA-42AC0E2E4FB2}" type="parTrans" cxnId="{9767C619-F312-4AA9-9550-A19E12A0BE39}">
      <dgm:prSet/>
      <dgm:spPr/>
      <dgm:t>
        <a:bodyPr/>
        <a:lstStyle/>
        <a:p>
          <a:pPr rtl="1"/>
          <a:endParaRPr lang="he-IL"/>
        </a:p>
      </dgm:t>
    </dgm:pt>
    <dgm:pt modelId="{FE7DAB8B-4988-499D-AA37-D4EB28FB10BB}" type="sibTrans" cxnId="{9767C619-F312-4AA9-9550-A19E12A0BE39}">
      <dgm:prSet/>
      <dgm:spPr/>
      <dgm:t>
        <a:bodyPr/>
        <a:lstStyle/>
        <a:p>
          <a:pPr rtl="1"/>
          <a:endParaRPr lang="he-IL"/>
        </a:p>
      </dgm:t>
    </dgm:pt>
    <dgm:pt modelId="{C4E83F00-0BDA-4D75-BEED-10175435222C}">
      <dgm:prSet phldrT="[טקסט]"/>
      <dgm:spPr/>
      <dgm:t>
        <a:bodyPr/>
        <a:lstStyle/>
        <a:p>
          <a:pPr rtl="1"/>
          <a:r>
            <a:rPr lang="he-IL" dirty="0"/>
            <a:t>אויב "רשתי"</a:t>
          </a:r>
        </a:p>
      </dgm:t>
    </dgm:pt>
    <dgm:pt modelId="{7F827BC3-746B-4F3A-AB57-B4017DE26F76}" type="parTrans" cxnId="{38CC3F11-9DC5-49D0-97A0-0DA07C7D09E0}">
      <dgm:prSet/>
      <dgm:spPr/>
      <dgm:t>
        <a:bodyPr/>
        <a:lstStyle/>
        <a:p>
          <a:pPr rtl="1"/>
          <a:endParaRPr lang="he-IL"/>
        </a:p>
      </dgm:t>
    </dgm:pt>
    <dgm:pt modelId="{CB08E877-CE75-4BE8-8C5B-0A743B9F421F}" type="sibTrans" cxnId="{38CC3F11-9DC5-49D0-97A0-0DA07C7D09E0}">
      <dgm:prSet/>
      <dgm:spPr/>
      <dgm:t>
        <a:bodyPr/>
        <a:lstStyle/>
        <a:p>
          <a:pPr rtl="1"/>
          <a:endParaRPr lang="he-IL"/>
        </a:p>
      </dgm:t>
    </dgm:pt>
    <dgm:pt modelId="{E8DBE47C-821D-4619-884E-FDE0A4EC3308}">
      <dgm:prSet phldrT="[טקסט]"/>
      <dgm:spPr/>
      <dgm:t>
        <a:bodyPr/>
        <a:lstStyle/>
        <a:p>
          <a:pPr rtl="1"/>
          <a:r>
            <a:rPr lang="he-IL" dirty="0"/>
            <a:t>מולטילטראלי</a:t>
          </a:r>
        </a:p>
      </dgm:t>
    </dgm:pt>
    <dgm:pt modelId="{39F590C1-4352-4C58-92A3-5F3C85BE5181}" type="parTrans" cxnId="{E889385A-6C5F-4605-A87D-E065BDFD195A}">
      <dgm:prSet/>
      <dgm:spPr/>
      <dgm:t>
        <a:bodyPr/>
        <a:lstStyle/>
        <a:p>
          <a:pPr rtl="1"/>
          <a:endParaRPr lang="he-IL"/>
        </a:p>
      </dgm:t>
    </dgm:pt>
    <dgm:pt modelId="{284157E4-4A1B-4BE3-BC36-7BCD38A8CC43}" type="sibTrans" cxnId="{E889385A-6C5F-4605-A87D-E065BDFD195A}">
      <dgm:prSet/>
      <dgm:spPr/>
      <dgm:t>
        <a:bodyPr/>
        <a:lstStyle/>
        <a:p>
          <a:pPr rtl="1"/>
          <a:endParaRPr lang="he-IL"/>
        </a:p>
      </dgm:t>
    </dgm:pt>
    <dgm:pt modelId="{6CC93F76-F80C-458F-9DB9-CF393705C2E2}">
      <dgm:prSet phldrT="[טקסט]"/>
      <dgm:spPr/>
      <dgm:t>
        <a:bodyPr/>
        <a:lstStyle/>
        <a:p>
          <a:pPr rtl="1"/>
          <a:r>
            <a:rPr lang="he-IL" dirty="0"/>
            <a:t>סביבה אזרחית</a:t>
          </a:r>
        </a:p>
      </dgm:t>
    </dgm:pt>
    <dgm:pt modelId="{6074CB97-4C96-4512-AFF9-52113FA7D317}" type="parTrans" cxnId="{54574597-9AC7-4A93-9CA1-BDDC1736A0C6}">
      <dgm:prSet/>
      <dgm:spPr/>
      <dgm:t>
        <a:bodyPr/>
        <a:lstStyle/>
        <a:p>
          <a:pPr rtl="1"/>
          <a:endParaRPr lang="he-IL"/>
        </a:p>
      </dgm:t>
    </dgm:pt>
    <dgm:pt modelId="{805DD6F9-C416-4686-BB1A-0AB2F2C79085}" type="sibTrans" cxnId="{54574597-9AC7-4A93-9CA1-BDDC1736A0C6}">
      <dgm:prSet/>
      <dgm:spPr/>
      <dgm:t>
        <a:bodyPr/>
        <a:lstStyle/>
        <a:p>
          <a:pPr rtl="1"/>
          <a:endParaRPr lang="he-IL"/>
        </a:p>
      </dgm:t>
    </dgm:pt>
    <dgm:pt modelId="{A975EF92-C470-495E-96DC-FD8C4D610E23}">
      <dgm:prSet phldrT="[טקסט]"/>
      <dgm:spPr/>
      <dgm:t>
        <a:bodyPr/>
        <a:lstStyle/>
        <a:p>
          <a:pPr rtl="1"/>
          <a:r>
            <a:rPr lang="he-IL" dirty="0"/>
            <a:t>אין אחריות מדינתית</a:t>
          </a:r>
        </a:p>
      </dgm:t>
    </dgm:pt>
    <dgm:pt modelId="{8671728D-F68E-4F8E-B0AC-F76CCAD303D6}" type="parTrans" cxnId="{491E7922-28D4-4CAA-9FBB-6B61D8F99CF9}">
      <dgm:prSet/>
      <dgm:spPr/>
      <dgm:t>
        <a:bodyPr/>
        <a:lstStyle/>
        <a:p>
          <a:pPr rtl="1"/>
          <a:endParaRPr lang="he-IL"/>
        </a:p>
      </dgm:t>
    </dgm:pt>
    <dgm:pt modelId="{8D431D39-0E4C-4AC3-BE56-9B87113BEFCE}" type="sibTrans" cxnId="{491E7922-28D4-4CAA-9FBB-6B61D8F99CF9}">
      <dgm:prSet/>
      <dgm:spPr/>
      <dgm:t>
        <a:bodyPr/>
        <a:lstStyle/>
        <a:p>
          <a:pPr rtl="1"/>
          <a:endParaRPr lang="he-IL"/>
        </a:p>
      </dgm:t>
    </dgm:pt>
    <dgm:pt modelId="{0AE234C6-82F9-43F4-9B22-3D41A53BB5DC}">
      <dgm:prSet/>
      <dgm:spPr/>
      <dgm:t>
        <a:bodyPr/>
        <a:lstStyle/>
        <a:p>
          <a:pPr rtl="1"/>
          <a:r>
            <a:rPr lang="he-IL" dirty="0"/>
            <a:t>קושי להכריע</a:t>
          </a:r>
        </a:p>
      </dgm:t>
    </dgm:pt>
    <dgm:pt modelId="{A97B5B21-72E7-4EDE-AC1F-4AB2D4A915A3}" type="parTrans" cxnId="{6654C4A8-7A8D-4F2C-88C8-85C97CC65606}">
      <dgm:prSet/>
      <dgm:spPr/>
      <dgm:t>
        <a:bodyPr/>
        <a:lstStyle/>
        <a:p>
          <a:pPr rtl="1"/>
          <a:endParaRPr lang="he-IL"/>
        </a:p>
      </dgm:t>
    </dgm:pt>
    <dgm:pt modelId="{6A72A51D-BAA3-4E58-AEFF-3BC90CD2AFC9}" type="sibTrans" cxnId="{6654C4A8-7A8D-4F2C-88C8-85C97CC65606}">
      <dgm:prSet/>
      <dgm:spPr/>
      <dgm:t>
        <a:bodyPr/>
        <a:lstStyle/>
        <a:p>
          <a:pPr rtl="1"/>
          <a:endParaRPr lang="he-IL"/>
        </a:p>
      </dgm:t>
    </dgm:pt>
    <dgm:pt modelId="{89841F94-9E5F-45DC-9DE0-E597CE1CD097}">
      <dgm:prSet/>
      <dgm:spPr/>
      <dgm:t>
        <a:bodyPr/>
        <a:lstStyle/>
        <a:p>
          <a:pPr rtl="1"/>
          <a:r>
            <a:rPr lang="he-IL" dirty="0"/>
            <a:t>א-סימטריה משפטית</a:t>
          </a:r>
        </a:p>
      </dgm:t>
    </dgm:pt>
    <dgm:pt modelId="{B02CEF0F-33D4-447A-AD19-2D44189667C1}" type="parTrans" cxnId="{74E8934A-3252-43A3-920D-CABDD8405867}">
      <dgm:prSet/>
      <dgm:spPr/>
      <dgm:t>
        <a:bodyPr/>
        <a:lstStyle/>
        <a:p>
          <a:pPr rtl="1"/>
          <a:endParaRPr lang="he-IL"/>
        </a:p>
      </dgm:t>
    </dgm:pt>
    <dgm:pt modelId="{CD845219-CFF8-44AA-AA48-55E980F2F598}" type="sibTrans" cxnId="{74E8934A-3252-43A3-920D-CABDD8405867}">
      <dgm:prSet/>
      <dgm:spPr/>
      <dgm:t>
        <a:bodyPr/>
        <a:lstStyle/>
        <a:p>
          <a:pPr rtl="1"/>
          <a:endParaRPr lang="he-IL"/>
        </a:p>
      </dgm:t>
    </dgm:pt>
    <dgm:pt modelId="{99BA6890-3059-45C0-BCAA-AA6A01422C62}">
      <dgm:prSet/>
      <dgm:spPr/>
      <dgm:t>
        <a:bodyPr/>
        <a:lstStyle/>
        <a:p>
          <a:pPr rtl="1"/>
          <a:r>
            <a:rPr lang="he-IL" dirty="0"/>
            <a:t>מימדים חדשים (ים</a:t>
          </a:r>
          <a:r>
            <a:rPr lang="en-US" dirty="0"/>
            <a:t>;</a:t>
          </a:r>
          <a:r>
            <a:rPr lang="he-IL" dirty="0"/>
            <a:t> סייבר)</a:t>
          </a:r>
        </a:p>
      </dgm:t>
    </dgm:pt>
    <dgm:pt modelId="{C4271EC0-DC67-4734-B26A-4B520EE78697}" type="parTrans" cxnId="{5D74A357-9FE8-4063-A03E-969C4AD154B9}">
      <dgm:prSet/>
      <dgm:spPr/>
      <dgm:t>
        <a:bodyPr/>
        <a:lstStyle/>
        <a:p>
          <a:pPr rtl="1"/>
          <a:endParaRPr lang="he-IL"/>
        </a:p>
      </dgm:t>
    </dgm:pt>
    <dgm:pt modelId="{9A479949-7022-4691-8B5C-CE70D6DD2856}" type="sibTrans" cxnId="{5D74A357-9FE8-4063-A03E-969C4AD154B9}">
      <dgm:prSet/>
      <dgm:spPr/>
      <dgm:t>
        <a:bodyPr/>
        <a:lstStyle/>
        <a:p>
          <a:pPr rtl="1"/>
          <a:endParaRPr lang="he-IL"/>
        </a:p>
      </dgm:t>
    </dgm:pt>
    <dgm:pt modelId="{E625C8C8-3ACF-4F07-8D74-2218446705B6}" type="pres">
      <dgm:prSet presAssocID="{67E0B246-0627-4E24-B849-2BF95499B7C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4944041-F884-48EF-8CB5-7A4248742FDC}" type="pres">
      <dgm:prSet presAssocID="{C42DB023-2841-4A43-96E3-E0F386304350}" presName="centerShape" presStyleLbl="node0" presStyleIdx="0" presStyleCnt="1" custScaleX="133062" custScaleY="99959"/>
      <dgm:spPr/>
    </dgm:pt>
    <dgm:pt modelId="{FB28BD5E-94A7-454A-93BC-214579689856}" type="pres">
      <dgm:prSet presAssocID="{7F827BC3-746B-4F3A-AB57-B4017DE26F76}" presName="Name9" presStyleLbl="parChTrans1D2" presStyleIdx="0" presStyleCnt="7"/>
      <dgm:spPr/>
    </dgm:pt>
    <dgm:pt modelId="{C944A60D-F3BF-4509-9207-D389D99C3E74}" type="pres">
      <dgm:prSet presAssocID="{7F827BC3-746B-4F3A-AB57-B4017DE26F76}" presName="connTx" presStyleLbl="parChTrans1D2" presStyleIdx="0" presStyleCnt="7"/>
      <dgm:spPr/>
    </dgm:pt>
    <dgm:pt modelId="{DEF4BC65-4E9C-46E4-A5A8-37E85FF943DF}" type="pres">
      <dgm:prSet presAssocID="{C4E83F00-0BDA-4D75-BEED-10175435222C}" presName="node" presStyleLbl="node1" presStyleIdx="0" presStyleCnt="7">
        <dgm:presLayoutVars>
          <dgm:bulletEnabled val="1"/>
        </dgm:presLayoutVars>
      </dgm:prSet>
      <dgm:spPr/>
    </dgm:pt>
    <dgm:pt modelId="{2D549513-5AB9-49EE-BBA0-F583926A40D0}" type="pres">
      <dgm:prSet presAssocID="{39F590C1-4352-4C58-92A3-5F3C85BE5181}" presName="Name9" presStyleLbl="parChTrans1D2" presStyleIdx="1" presStyleCnt="7"/>
      <dgm:spPr/>
    </dgm:pt>
    <dgm:pt modelId="{D715D455-6F26-4B17-A193-39E58569EFBA}" type="pres">
      <dgm:prSet presAssocID="{39F590C1-4352-4C58-92A3-5F3C85BE5181}" presName="connTx" presStyleLbl="parChTrans1D2" presStyleIdx="1" presStyleCnt="7"/>
      <dgm:spPr/>
    </dgm:pt>
    <dgm:pt modelId="{61ED8F96-419B-4BF6-85B7-EE374F6DD501}" type="pres">
      <dgm:prSet presAssocID="{E8DBE47C-821D-4619-884E-FDE0A4EC3308}" presName="node" presStyleLbl="node1" presStyleIdx="1" presStyleCnt="7">
        <dgm:presLayoutVars>
          <dgm:bulletEnabled val="1"/>
        </dgm:presLayoutVars>
      </dgm:prSet>
      <dgm:spPr/>
    </dgm:pt>
    <dgm:pt modelId="{54ABEFE7-42D0-41DE-AB4B-7818CBFA5855}" type="pres">
      <dgm:prSet presAssocID="{6074CB97-4C96-4512-AFF9-52113FA7D317}" presName="Name9" presStyleLbl="parChTrans1D2" presStyleIdx="2" presStyleCnt="7"/>
      <dgm:spPr/>
    </dgm:pt>
    <dgm:pt modelId="{A35EF5EF-1BAE-4F36-89D9-B5505E2F3884}" type="pres">
      <dgm:prSet presAssocID="{6074CB97-4C96-4512-AFF9-52113FA7D317}" presName="connTx" presStyleLbl="parChTrans1D2" presStyleIdx="2" presStyleCnt="7"/>
      <dgm:spPr/>
    </dgm:pt>
    <dgm:pt modelId="{95AE81FF-08FB-462B-9B8A-C34C916B829A}" type="pres">
      <dgm:prSet presAssocID="{6CC93F76-F80C-458F-9DB9-CF393705C2E2}" presName="node" presStyleLbl="node1" presStyleIdx="2" presStyleCnt="7">
        <dgm:presLayoutVars>
          <dgm:bulletEnabled val="1"/>
        </dgm:presLayoutVars>
      </dgm:prSet>
      <dgm:spPr/>
    </dgm:pt>
    <dgm:pt modelId="{1FA2E80F-CF22-4696-8943-8376424E16B9}" type="pres">
      <dgm:prSet presAssocID="{A97B5B21-72E7-4EDE-AC1F-4AB2D4A915A3}" presName="Name9" presStyleLbl="parChTrans1D2" presStyleIdx="3" presStyleCnt="7"/>
      <dgm:spPr/>
    </dgm:pt>
    <dgm:pt modelId="{239229F6-2A7A-42A9-B0E7-B266EA16DF9D}" type="pres">
      <dgm:prSet presAssocID="{A97B5B21-72E7-4EDE-AC1F-4AB2D4A915A3}" presName="connTx" presStyleLbl="parChTrans1D2" presStyleIdx="3" presStyleCnt="7"/>
      <dgm:spPr/>
    </dgm:pt>
    <dgm:pt modelId="{471E11D9-ADB7-470B-BED9-9D1BC6A42DA6}" type="pres">
      <dgm:prSet presAssocID="{0AE234C6-82F9-43F4-9B22-3D41A53BB5DC}" presName="node" presStyleLbl="node1" presStyleIdx="3" presStyleCnt="7">
        <dgm:presLayoutVars>
          <dgm:bulletEnabled val="1"/>
        </dgm:presLayoutVars>
      </dgm:prSet>
      <dgm:spPr/>
    </dgm:pt>
    <dgm:pt modelId="{2F29BA2C-A165-4E78-B1A2-D0F51FFD0149}" type="pres">
      <dgm:prSet presAssocID="{8671728D-F68E-4F8E-B0AC-F76CCAD303D6}" presName="Name9" presStyleLbl="parChTrans1D2" presStyleIdx="4" presStyleCnt="7"/>
      <dgm:spPr/>
    </dgm:pt>
    <dgm:pt modelId="{5A85F63D-E74A-4D14-85EA-3764D2113E33}" type="pres">
      <dgm:prSet presAssocID="{8671728D-F68E-4F8E-B0AC-F76CCAD303D6}" presName="connTx" presStyleLbl="parChTrans1D2" presStyleIdx="4" presStyleCnt="7"/>
      <dgm:spPr/>
    </dgm:pt>
    <dgm:pt modelId="{74431FCA-A803-427B-B627-26A5A57B11E5}" type="pres">
      <dgm:prSet presAssocID="{A975EF92-C470-495E-96DC-FD8C4D610E23}" presName="node" presStyleLbl="node1" presStyleIdx="4" presStyleCnt="7">
        <dgm:presLayoutVars>
          <dgm:bulletEnabled val="1"/>
        </dgm:presLayoutVars>
      </dgm:prSet>
      <dgm:spPr/>
    </dgm:pt>
    <dgm:pt modelId="{3E36E7FC-F572-448A-AA89-0631643DFCCD}" type="pres">
      <dgm:prSet presAssocID="{B02CEF0F-33D4-447A-AD19-2D44189667C1}" presName="Name9" presStyleLbl="parChTrans1D2" presStyleIdx="5" presStyleCnt="7"/>
      <dgm:spPr/>
    </dgm:pt>
    <dgm:pt modelId="{459F1577-06D9-4D90-9147-FBE82686D9CC}" type="pres">
      <dgm:prSet presAssocID="{B02CEF0F-33D4-447A-AD19-2D44189667C1}" presName="connTx" presStyleLbl="parChTrans1D2" presStyleIdx="5" presStyleCnt="7"/>
      <dgm:spPr/>
    </dgm:pt>
    <dgm:pt modelId="{0E7CB465-FA02-416B-B873-40B4C56EBA9E}" type="pres">
      <dgm:prSet presAssocID="{89841F94-9E5F-45DC-9DE0-E597CE1CD097}" presName="node" presStyleLbl="node1" presStyleIdx="5" presStyleCnt="7">
        <dgm:presLayoutVars>
          <dgm:bulletEnabled val="1"/>
        </dgm:presLayoutVars>
      </dgm:prSet>
      <dgm:spPr/>
    </dgm:pt>
    <dgm:pt modelId="{48D31730-CD72-4773-A73A-8BD5BED0E980}" type="pres">
      <dgm:prSet presAssocID="{C4271EC0-DC67-4734-B26A-4B520EE78697}" presName="Name9" presStyleLbl="parChTrans1D2" presStyleIdx="6" presStyleCnt="7"/>
      <dgm:spPr/>
    </dgm:pt>
    <dgm:pt modelId="{8F209CBC-5606-4136-87C2-ECD58FA1BDAA}" type="pres">
      <dgm:prSet presAssocID="{C4271EC0-DC67-4734-B26A-4B520EE78697}" presName="connTx" presStyleLbl="parChTrans1D2" presStyleIdx="6" presStyleCnt="7"/>
      <dgm:spPr/>
    </dgm:pt>
    <dgm:pt modelId="{13B92A98-92A4-4A52-8E10-6CC2103CF8D3}" type="pres">
      <dgm:prSet presAssocID="{99BA6890-3059-45C0-BCAA-AA6A01422C62}" presName="node" presStyleLbl="node1" presStyleIdx="6" presStyleCnt="7">
        <dgm:presLayoutVars>
          <dgm:bulletEnabled val="1"/>
        </dgm:presLayoutVars>
      </dgm:prSet>
      <dgm:spPr/>
    </dgm:pt>
  </dgm:ptLst>
  <dgm:cxnLst>
    <dgm:cxn modelId="{916BEE04-ED5F-4275-8389-D73EAC838F10}" type="presOf" srcId="{A97B5B21-72E7-4EDE-AC1F-4AB2D4A915A3}" destId="{1FA2E80F-CF22-4696-8943-8376424E16B9}" srcOrd="0" destOrd="0" presId="urn:microsoft.com/office/officeart/2005/8/layout/radial1"/>
    <dgm:cxn modelId="{E18A2F05-752A-4A0C-B39C-38CAF70B8E48}" type="presOf" srcId="{C42DB023-2841-4A43-96E3-E0F386304350}" destId="{74944041-F884-48EF-8CB5-7A4248742FDC}" srcOrd="0" destOrd="0" presId="urn:microsoft.com/office/officeart/2005/8/layout/radial1"/>
    <dgm:cxn modelId="{38CC3F11-9DC5-49D0-97A0-0DA07C7D09E0}" srcId="{C42DB023-2841-4A43-96E3-E0F386304350}" destId="{C4E83F00-0BDA-4D75-BEED-10175435222C}" srcOrd="0" destOrd="0" parTransId="{7F827BC3-746B-4F3A-AB57-B4017DE26F76}" sibTransId="{CB08E877-CE75-4BE8-8C5B-0A743B9F421F}"/>
    <dgm:cxn modelId="{9CDB9719-1167-4571-B8A2-001765F3E32D}" type="presOf" srcId="{67E0B246-0627-4E24-B849-2BF95499B7CB}" destId="{E625C8C8-3ACF-4F07-8D74-2218446705B6}" srcOrd="0" destOrd="0" presId="urn:microsoft.com/office/officeart/2005/8/layout/radial1"/>
    <dgm:cxn modelId="{9767C619-F312-4AA9-9550-A19E12A0BE39}" srcId="{67E0B246-0627-4E24-B849-2BF95499B7CB}" destId="{C42DB023-2841-4A43-96E3-E0F386304350}" srcOrd="0" destOrd="0" parTransId="{033BE3D6-DD1C-44C8-A7FA-42AC0E2E4FB2}" sibTransId="{FE7DAB8B-4988-499D-AA37-D4EB28FB10BB}"/>
    <dgm:cxn modelId="{84AE9C1C-D14B-4447-A5C1-D6822771BF3C}" type="presOf" srcId="{6074CB97-4C96-4512-AFF9-52113FA7D317}" destId="{54ABEFE7-42D0-41DE-AB4B-7818CBFA5855}" srcOrd="0" destOrd="0" presId="urn:microsoft.com/office/officeart/2005/8/layout/radial1"/>
    <dgm:cxn modelId="{491E7922-28D4-4CAA-9FBB-6B61D8F99CF9}" srcId="{C42DB023-2841-4A43-96E3-E0F386304350}" destId="{A975EF92-C470-495E-96DC-FD8C4D610E23}" srcOrd="4" destOrd="0" parTransId="{8671728D-F68E-4F8E-B0AC-F76CCAD303D6}" sibTransId="{8D431D39-0E4C-4AC3-BE56-9B87113BEFCE}"/>
    <dgm:cxn modelId="{80416B32-2888-4F9D-8E4B-09BE5D405BC3}" type="presOf" srcId="{7F827BC3-746B-4F3A-AB57-B4017DE26F76}" destId="{FB28BD5E-94A7-454A-93BC-214579689856}" srcOrd="0" destOrd="0" presId="urn:microsoft.com/office/officeart/2005/8/layout/radial1"/>
    <dgm:cxn modelId="{5D622035-1DCA-448E-8C29-4E66BD2CF346}" type="presOf" srcId="{99BA6890-3059-45C0-BCAA-AA6A01422C62}" destId="{13B92A98-92A4-4A52-8E10-6CC2103CF8D3}" srcOrd="0" destOrd="0" presId="urn:microsoft.com/office/officeart/2005/8/layout/radial1"/>
    <dgm:cxn modelId="{942F2C39-7F7F-4C51-8442-846B63B65488}" type="presOf" srcId="{8671728D-F68E-4F8E-B0AC-F76CCAD303D6}" destId="{2F29BA2C-A165-4E78-B1A2-D0F51FFD0149}" srcOrd="0" destOrd="0" presId="urn:microsoft.com/office/officeart/2005/8/layout/radial1"/>
    <dgm:cxn modelId="{BF4D215B-B1B7-4812-8030-161CF839DBC4}" type="presOf" srcId="{89841F94-9E5F-45DC-9DE0-E597CE1CD097}" destId="{0E7CB465-FA02-416B-B873-40B4C56EBA9E}" srcOrd="0" destOrd="0" presId="urn:microsoft.com/office/officeart/2005/8/layout/radial1"/>
    <dgm:cxn modelId="{F478D547-3D68-4C6C-A23D-035A84FD5260}" type="presOf" srcId="{C4271EC0-DC67-4734-B26A-4B520EE78697}" destId="{48D31730-CD72-4773-A73A-8BD5BED0E980}" srcOrd="0" destOrd="0" presId="urn:microsoft.com/office/officeart/2005/8/layout/radial1"/>
    <dgm:cxn modelId="{74E8934A-3252-43A3-920D-CABDD8405867}" srcId="{C42DB023-2841-4A43-96E3-E0F386304350}" destId="{89841F94-9E5F-45DC-9DE0-E597CE1CD097}" srcOrd="5" destOrd="0" parTransId="{B02CEF0F-33D4-447A-AD19-2D44189667C1}" sibTransId="{CD845219-CFF8-44AA-AA48-55E980F2F598}"/>
    <dgm:cxn modelId="{05B86674-E0F2-49A4-BD0A-2F2E0233625E}" type="presOf" srcId="{6074CB97-4C96-4512-AFF9-52113FA7D317}" destId="{A35EF5EF-1BAE-4F36-89D9-B5505E2F3884}" srcOrd="1" destOrd="0" presId="urn:microsoft.com/office/officeart/2005/8/layout/radial1"/>
    <dgm:cxn modelId="{5D74A357-9FE8-4063-A03E-969C4AD154B9}" srcId="{C42DB023-2841-4A43-96E3-E0F386304350}" destId="{99BA6890-3059-45C0-BCAA-AA6A01422C62}" srcOrd="6" destOrd="0" parTransId="{C4271EC0-DC67-4734-B26A-4B520EE78697}" sibTransId="{9A479949-7022-4691-8B5C-CE70D6DD2856}"/>
    <dgm:cxn modelId="{682FE357-AE61-4D26-82DD-101A31195684}" type="presOf" srcId="{39F590C1-4352-4C58-92A3-5F3C85BE5181}" destId="{D715D455-6F26-4B17-A193-39E58569EFBA}" srcOrd="1" destOrd="0" presId="urn:microsoft.com/office/officeart/2005/8/layout/radial1"/>
    <dgm:cxn modelId="{DEC8BC59-630C-4074-A883-9AC698DAB6C4}" type="presOf" srcId="{B02CEF0F-33D4-447A-AD19-2D44189667C1}" destId="{3E36E7FC-F572-448A-AA89-0631643DFCCD}" srcOrd="0" destOrd="0" presId="urn:microsoft.com/office/officeart/2005/8/layout/radial1"/>
    <dgm:cxn modelId="{E889385A-6C5F-4605-A87D-E065BDFD195A}" srcId="{C42DB023-2841-4A43-96E3-E0F386304350}" destId="{E8DBE47C-821D-4619-884E-FDE0A4EC3308}" srcOrd="1" destOrd="0" parTransId="{39F590C1-4352-4C58-92A3-5F3C85BE5181}" sibTransId="{284157E4-4A1B-4BE3-BC36-7BCD38A8CC43}"/>
    <dgm:cxn modelId="{5D9ACD7B-9F49-4FC7-BD90-EA66CCAE19D7}" type="presOf" srcId="{6CC93F76-F80C-458F-9DB9-CF393705C2E2}" destId="{95AE81FF-08FB-462B-9B8A-C34C916B829A}" srcOrd="0" destOrd="0" presId="urn:microsoft.com/office/officeart/2005/8/layout/radial1"/>
    <dgm:cxn modelId="{C70AC487-5784-4567-85B9-57D336708668}" type="presOf" srcId="{7F827BC3-746B-4F3A-AB57-B4017DE26F76}" destId="{C944A60D-F3BF-4509-9207-D389D99C3E74}" srcOrd="1" destOrd="0" presId="urn:microsoft.com/office/officeart/2005/8/layout/radial1"/>
    <dgm:cxn modelId="{6034FC91-1B23-4754-BFE0-93249F5C0B9D}" type="presOf" srcId="{8671728D-F68E-4F8E-B0AC-F76CCAD303D6}" destId="{5A85F63D-E74A-4D14-85EA-3764D2113E33}" srcOrd="1" destOrd="0" presId="urn:microsoft.com/office/officeart/2005/8/layout/radial1"/>
    <dgm:cxn modelId="{54574597-9AC7-4A93-9CA1-BDDC1736A0C6}" srcId="{C42DB023-2841-4A43-96E3-E0F386304350}" destId="{6CC93F76-F80C-458F-9DB9-CF393705C2E2}" srcOrd="2" destOrd="0" parTransId="{6074CB97-4C96-4512-AFF9-52113FA7D317}" sibTransId="{805DD6F9-C416-4686-BB1A-0AB2F2C79085}"/>
    <dgm:cxn modelId="{4955AB9E-52F3-450A-8197-BF014B118169}" type="presOf" srcId="{39F590C1-4352-4C58-92A3-5F3C85BE5181}" destId="{2D549513-5AB9-49EE-BBA0-F583926A40D0}" srcOrd="0" destOrd="0" presId="urn:microsoft.com/office/officeart/2005/8/layout/radial1"/>
    <dgm:cxn modelId="{6654C4A8-7A8D-4F2C-88C8-85C97CC65606}" srcId="{C42DB023-2841-4A43-96E3-E0F386304350}" destId="{0AE234C6-82F9-43F4-9B22-3D41A53BB5DC}" srcOrd="3" destOrd="0" parTransId="{A97B5B21-72E7-4EDE-AC1F-4AB2D4A915A3}" sibTransId="{6A72A51D-BAA3-4E58-AEFF-3BC90CD2AFC9}"/>
    <dgm:cxn modelId="{F16C8AB7-2593-4210-B1C6-A460B7FFEE6C}" type="presOf" srcId="{A97B5B21-72E7-4EDE-AC1F-4AB2D4A915A3}" destId="{239229F6-2A7A-42A9-B0E7-B266EA16DF9D}" srcOrd="1" destOrd="0" presId="urn:microsoft.com/office/officeart/2005/8/layout/radial1"/>
    <dgm:cxn modelId="{E99463BB-766F-4209-9E49-7AB070D5B6B0}" type="presOf" srcId="{C4271EC0-DC67-4734-B26A-4B520EE78697}" destId="{8F209CBC-5606-4136-87C2-ECD58FA1BDAA}" srcOrd="1" destOrd="0" presId="urn:microsoft.com/office/officeart/2005/8/layout/radial1"/>
    <dgm:cxn modelId="{6585C4DC-B0B0-4730-A20C-B7C5DB3D2906}" type="presOf" srcId="{B02CEF0F-33D4-447A-AD19-2D44189667C1}" destId="{459F1577-06D9-4D90-9147-FBE82686D9CC}" srcOrd="1" destOrd="0" presId="urn:microsoft.com/office/officeart/2005/8/layout/radial1"/>
    <dgm:cxn modelId="{DBF1E1DF-6E92-4FCB-B1EA-DDF1712BD8DC}" type="presOf" srcId="{C4E83F00-0BDA-4D75-BEED-10175435222C}" destId="{DEF4BC65-4E9C-46E4-A5A8-37E85FF943DF}" srcOrd="0" destOrd="0" presId="urn:microsoft.com/office/officeart/2005/8/layout/radial1"/>
    <dgm:cxn modelId="{62C161E9-2C17-46E3-937B-B78D15F06692}" type="presOf" srcId="{A975EF92-C470-495E-96DC-FD8C4D610E23}" destId="{74431FCA-A803-427B-B627-26A5A57B11E5}" srcOrd="0" destOrd="0" presId="urn:microsoft.com/office/officeart/2005/8/layout/radial1"/>
    <dgm:cxn modelId="{0EE180F3-13C4-4BA2-B777-EC8D32969EA9}" type="presOf" srcId="{E8DBE47C-821D-4619-884E-FDE0A4EC3308}" destId="{61ED8F96-419B-4BF6-85B7-EE374F6DD501}" srcOrd="0" destOrd="0" presId="urn:microsoft.com/office/officeart/2005/8/layout/radial1"/>
    <dgm:cxn modelId="{0B7E13F4-2115-400B-8FEE-D5FB8950497A}" type="presOf" srcId="{0AE234C6-82F9-43F4-9B22-3D41A53BB5DC}" destId="{471E11D9-ADB7-470B-BED9-9D1BC6A42DA6}" srcOrd="0" destOrd="0" presId="urn:microsoft.com/office/officeart/2005/8/layout/radial1"/>
    <dgm:cxn modelId="{5F8AFE03-C905-46E9-B4FD-6C1E3B1C32A5}" type="presParOf" srcId="{E625C8C8-3ACF-4F07-8D74-2218446705B6}" destId="{74944041-F884-48EF-8CB5-7A4248742FDC}" srcOrd="0" destOrd="0" presId="urn:microsoft.com/office/officeart/2005/8/layout/radial1"/>
    <dgm:cxn modelId="{D877D901-D826-4512-BB93-78EF93F70C55}" type="presParOf" srcId="{E625C8C8-3ACF-4F07-8D74-2218446705B6}" destId="{FB28BD5E-94A7-454A-93BC-214579689856}" srcOrd="1" destOrd="0" presId="urn:microsoft.com/office/officeart/2005/8/layout/radial1"/>
    <dgm:cxn modelId="{1692F5DB-B6B2-451A-B583-93E89DB633FB}" type="presParOf" srcId="{FB28BD5E-94A7-454A-93BC-214579689856}" destId="{C944A60D-F3BF-4509-9207-D389D99C3E74}" srcOrd="0" destOrd="0" presId="urn:microsoft.com/office/officeart/2005/8/layout/radial1"/>
    <dgm:cxn modelId="{811215D6-6260-4792-8401-F29A36C46BD6}" type="presParOf" srcId="{E625C8C8-3ACF-4F07-8D74-2218446705B6}" destId="{DEF4BC65-4E9C-46E4-A5A8-37E85FF943DF}" srcOrd="2" destOrd="0" presId="urn:microsoft.com/office/officeart/2005/8/layout/radial1"/>
    <dgm:cxn modelId="{D22517FD-3D55-4A1B-A253-9D40124EC621}" type="presParOf" srcId="{E625C8C8-3ACF-4F07-8D74-2218446705B6}" destId="{2D549513-5AB9-49EE-BBA0-F583926A40D0}" srcOrd="3" destOrd="0" presId="urn:microsoft.com/office/officeart/2005/8/layout/radial1"/>
    <dgm:cxn modelId="{A4D86F55-6263-4699-BB0B-D8A45B2C8AB5}" type="presParOf" srcId="{2D549513-5AB9-49EE-BBA0-F583926A40D0}" destId="{D715D455-6F26-4B17-A193-39E58569EFBA}" srcOrd="0" destOrd="0" presId="urn:microsoft.com/office/officeart/2005/8/layout/radial1"/>
    <dgm:cxn modelId="{0EE8BBC1-0C9B-4CE1-9A48-D7C90809F17F}" type="presParOf" srcId="{E625C8C8-3ACF-4F07-8D74-2218446705B6}" destId="{61ED8F96-419B-4BF6-85B7-EE374F6DD501}" srcOrd="4" destOrd="0" presId="urn:microsoft.com/office/officeart/2005/8/layout/radial1"/>
    <dgm:cxn modelId="{BF48B24D-E525-4DE0-B9E5-AE05120F94DF}" type="presParOf" srcId="{E625C8C8-3ACF-4F07-8D74-2218446705B6}" destId="{54ABEFE7-42D0-41DE-AB4B-7818CBFA5855}" srcOrd="5" destOrd="0" presId="urn:microsoft.com/office/officeart/2005/8/layout/radial1"/>
    <dgm:cxn modelId="{EFDC683A-E36F-4BE4-B7A4-EBFDCE7733F8}" type="presParOf" srcId="{54ABEFE7-42D0-41DE-AB4B-7818CBFA5855}" destId="{A35EF5EF-1BAE-4F36-89D9-B5505E2F3884}" srcOrd="0" destOrd="0" presId="urn:microsoft.com/office/officeart/2005/8/layout/radial1"/>
    <dgm:cxn modelId="{C949F6A9-C83B-4D27-A42F-0ABAEFA9A515}" type="presParOf" srcId="{E625C8C8-3ACF-4F07-8D74-2218446705B6}" destId="{95AE81FF-08FB-462B-9B8A-C34C916B829A}" srcOrd="6" destOrd="0" presId="urn:microsoft.com/office/officeart/2005/8/layout/radial1"/>
    <dgm:cxn modelId="{E55B5A0A-F7CE-49BC-B01A-92050E5AF8DD}" type="presParOf" srcId="{E625C8C8-3ACF-4F07-8D74-2218446705B6}" destId="{1FA2E80F-CF22-4696-8943-8376424E16B9}" srcOrd="7" destOrd="0" presId="urn:microsoft.com/office/officeart/2005/8/layout/radial1"/>
    <dgm:cxn modelId="{DCC1F260-DA88-4381-ABDE-1C473C630540}" type="presParOf" srcId="{1FA2E80F-CF22-4696-8943-8376424E16B9}" destId="{239229F6-2A7A-42A9-B0E7-B266EA16DF9D}" srcOrd="0" destOrd="0" presId="urn:microsoft.com/office/officeart/2005/8/layout/radial1"/>
    <dgm:cxn modelId="{858D0AA0-5195-4A96-BF1A-AE8EB27E8E83}" type="presParOf" srcId="{E625C8C8-3ACF-4F07-8D74-2218446705B6}" destId="{471E11D9-ADB7-470B-BED9-9D1BC6A42DA6}" srcOrd="8" destOrd="0" presId="urn:microsoft.com/office/officeart/2005/8/layout/radial1"/>
    <dgm:cxn modelId="{A69F7438-5439-446F-A4E8-3FB3CB179212}" type="presParOf" srcId="{E625C8C8-3ACF-4F07-8D74-2218446705B6}" destId="{2F29BA2C-A165-4E78-B1A2-D0F51FFD0149}" srcOrd="9" destOrd="0" presId="urn:microsoft.com/office/officeart/2005/8/layout/radial1"/>
    <dgm:cxn modelId="{234E6CA1-89EE-4CF1-A73E-FDF6A2574734}" type="presParOf" srcId="{2F29BA2C-A165-4E78-B1A2-D0F51FFD0149}" destId="{5A85F63D-E74A-4D14-85EA-3764D2113E33}" srcOrd="0" destOrd="0" presId="urn:microsoft.com/office/officeart/2005/8/layout/radial1"/>
    <dgm:cxn modelId="{9FA91B27-D9BC-4FB2-AEB2-39DEB2B1DE5A}" type="presParOf" srcId="{E625C8C8-3ACF-4F07-8D74-2218446705B6}" destId="{74431FCA-A803-427B-B627-26A5A57B11E5}" srcOrd="10" destOrd="0" presId="urn:microsoft.com/office/officeart/2005/8/layout/radial1"/>
    <dgm:cxn modelId="{99C5E39C-F3C7-465B-A637-C99C83A70449}" type="presParOf" srcId="{E625C8C8-3ACF-4F07-8D74-2218446705B6}" destId="{3E36E7FC-F572-448A-AA89-0631643DFCCD}" srcOrd="11" destOrd="0" presId="urn:microsoft.com/office/officeart/2005/8/layout/radial1"/>
    <dgm:cxn modelId="{8ED98D80-9B06-4D8A-AF2D-AEB18AEC4F1E}" type="presParOf" srcId="{3E36E7FC-F572-448A-AA89-0631643DFCCD}" destId="{459F1577-06D9-4D90-9147-FBE82686D9CC}" srcOrd="0" destOrd="0" presId="urn:microsoft.com/office/officeart/2005/8/layout/radial1"/>
    <dgm:cxn modelId="{EC30E18E-4B5E-4760-A2D9-0727818D8A7A}" type="presParOf" srcId="{E625C8C8-3ACF-4F07-8D74-2218446705B6}" destId="{0E7CB465-FA02-416B-B873-40B4C56EBA9E}" srcOrd="12" destOrd="0" presId="urn:microsoft.com/office/officeart/2005/8/layout/radial1"/>
    <dgm:cxn modelId="{F34936F4-1087-4378-BDCA-628DDC3B99C4}" type="presParOf" srcId="{E625C8C8-3ACF-4F07-8D74-2218446705B6}" destId="{48D31730-CD72-4773-A73A-8BD5BED0E980}" srcOrd="13" destOrd="0" presId="urn:microsoft.com/office/officeart/2005/8/layout/radial1"/>
    <dgm:cxn modelId="{08EB52D5-249C-46AE-AD57-3E3E42AA56CC}" type="presParOf" srcId="{48D31730-CD72-4773-A73A-8BD5BED0E980}" destId="{8F209CBC-5606-4136-87C2-ECD58FA1BDAA}" srcOrd="0" destOrd="0" presId="urn:microsoft.com/office/officeart/2005/8/layout/radial1"/>
    <dgm:cxn modelId="{B5D2ECC6-3767-4221-AF80-AA541F7B5770}" type="presParOf" srcId="{E625C8C8-3ACF-4F07-8D74-2218446705B6}" destId="{13B92A98-92A4-4A52-8E10-6CC2103CF8D3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1DC5EEA-0C19-44D6-B5B6-AA7346719B2B}" type="doc">
      <dgm:prSet loTypeId="urn:microsoft.com/office/officeart/2005/8/layout/radial5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F8BB1163-41D9-4488-BC7F-2E27ADFB095A}">
      <dgm:prSet phldrT="[טקסט]" custT="1"/>
      <dgm:spPr/>
      <dgm:t>
        <a:bodyPr/>
        <a:lstStyle/>
        <a:p>
          <a:pPr rtl="1"/>
          <a:r>
            <a:rPr lang="he-IL" sz="2400" b="1" dirty="0"/>
            <a:t>הרתעה מצבית </a:t>
          </a:r>
        </a:p>
      </dgm:t>
    </dgm:pt>
    <dgm:pt modelId="{DC618F8A-EE53-422F-9FC1-E195731755F1}" type="parTrans" cxnId="{5A1514B0-320E-48E6-A98E-171CCFE8FDE4}">
      <dgm:prSet/>
      <dgm:spPr/>
      <dgm:t>
        <a:bodyPr/>
        <a:lstStyle/>
        <a:p>
          <a:pPr rtl="1"/>
          <a:endParaRPr lang="he-IL"/>
        </a:p>
      </dgm:t>
    </dgm:pt>
    <dgm:pt modelId="{E77BE848-BCB6-49FB-9B7E-F252E1FD12A3}" type="sibTrans" cxnId="{5A1514B0-320E-48E6-A98E-171CCFE8FDE4}">
      <dgm:prSet/>
      <dgm:spPr/>
      <dgm:t>
        <a:bodyPr/>
        <a:lstStyle/>
        <a:p>
          <a:pPr rtl="1"/>
          <a:endParaRPr lang="he-IL"/>
        </a:p>
      </dgm:t>
    </dgm:pt>
    <dgm:pt modelId="{6640232D-D148-4B07-8FC9-6A63CF9B4666}">
      <dgm:prSet phldrT="[טקסט]"/>
      <dgm:spPr/>
      <dgm:t>
        <a:bodyPr/>
        <a:lstStyle/>
        <a:p>
          <a:pPr rtl="1"/>
          <a:r>
            <a:rPr lang="he-IL" dirty="0"/>
            <a:t>אסקלציה ו"מעקפים"</a:t>
          </a:r>
        </a:p>
      </dgm:t>
    </dgm:pt>
    <dgm:pt modelId="{2C6D20A8-9BA7-40F5-A6B5-51860C40A5D0}" type="parTrans" cxnId="{13A1A744-1282-47F1-ACC7-8206B5A92730}">
      <dgm:prSet/>
      <dgm:spPr/>
      <dgm:t>
        <a:bodyPr/>
        <a:lstStyle/>
        <a:p>
          <a:pPr rtl="1"/>
          <a:endParaRPr lang="he-IL" dirty="0"/>
        </a:p>
      </dgm:t>
    </dgm:pt>
    <dgm:pt modelId="{3E89AE11-EF83-4E15-8937-19924CDFF9AB}" type="sibTrans" cxnId="{13A1A744-1282-47F1-ACC7-8206B5A92730}">
      <dgm:prSet/>
      <dgm:spPr/>
      <dgm:t>
        <a:bodyPr/>
        <a:lstStyle/>
        <a:p>
          <a:pPr rtl="1"/>
          <a:endParaRPr lang="he-IL"/>
        </a:p>
      </dgm:t>
    </dgm:pt>
    <dgm:pt modelId="{57F7B849-09E0-4044-8CF3-7A0121213489}">
      <dgm:prSet phldrT="[טקסט]"/>
      <dgm:spPr/>
      <dgm:t>
        <a:bodyPr/>
        <a:lstStyle/>
        <a:p>
          <a:pPr rtl="1"/>
          <a:r>
            <a:rPr lang="he-IL" dirty="0"/>
            <a:t>תלות ברציונאל היריב</a:t>
          </a:r>
        </a:p>
      </dgm:t>
    </dgm:pt>
    <dgm:pt modelId="{6569217A-CB02-4292-B951-465812E9BDF4}" type="parTrans" cxnId="{F33945B2-49EE-4D08-AF19-39FE12E29D02}">
      <dgm:prSet/>
      <dgm:spPr/>
      <dgm:t>
        <a:bodyPr/>
        <a:lstStyle/>
        <a:p>
          <a:pPr rtl="1"/>
          <a:endParaRPr lang="he-IL" dirty="0"/>
        </a:p>
      </dgm:t>
    </dgm:pt>
    <dgm:pt modelId="{8B62A5E2-85EE-481E-9D74-275F9A1940A0}" type="sibTrans" cxnId="{F33945B2-49EE-4D08-AF19-39FE12E29D02}">
      <dgm:prSet/>
      <dgm:spPr/>
      <dgm:t>
        <a:bodyPr/>
        <a:lstStyle/>
        <a:p>
          <a:pPr rtl="1"/>
          <a:endParaRPr lang="he-IL"/>
        </a:p>
      </dgm:t>
    </dgm:pt>
    <dgm:pt modelId="{25902091-1283-46A1-AA9A-5810D0343258}">
      <dgm:prSet phldrT="[טקסט]"/>
      <dgm:spPr/>
      <dgm:t>
        <a:bodyPr/>
        <a:lstStyle/>
        <a:p>
          <a:pPr rtl="1"/>
          <a:r>
            <a:rPr lang="he-IL" dirty="0"/>
            <a:t>כתובת לא מדינתית</a:t>
          </a:r>
        </a:p>
      </dgm:t>
    </dgm:pt>
    <dgm:pt modelId="{C8464418-7D10-4259-8871-F7D993172404}" type="parTrans" cxnId="{B049EBD6-0BEF-474B-816F-EC865BFB5FEF}">
      <dgm:prSet/>
      <dgm:spPr/>
      <dgm:t>
        <a:bodyPr/>
        <a:lstStyle/>
        <a:p>
          <a:pPr rtl="1"/>
          <a:endParaRPr lang="he-IL" dirty="0"/>
        </a:p>
      </dgm:t>
    </dgm:pt>
    <dgm:pt modelId="{B9514DF6-2882-435F-8906-574AED39CAE4}" type="sibTrans" cxnId="{B049EBD6-0BEF-474B-816F-EC865BFB5FEF}">
      <dgm:prSet/>
      <dgm:spPr/>
      <dgm:t>
        <a:bodyPr/>
        <a:lstStyle/>
        <a:p>
          <a:pPr rtl="1"/>
          <a:endParaRPr lang="he-IL"/>
        </a:p>
      </dgm:t>
    </dgm:pt>
    <dgm:pt modelId="{929DFC91-93AD-4928-8DB0-E110564FD819}">
      <dgm:prSet phldrT="[טקסט]"/>
      <dgm:spPr/>
      <dgm:t>
        <a:bodyPr/>
        <a:lstStyle/>
        <a:p>
          <a:pPr rtl="1"/>
          <a:r>
            <a:rPr lang="he-IL" dirty="0"/>
            <a:t>איום </a:t>
          </a:r>
        </a:p>
        <a:p>
          <a:pPr rtl="1"/>
          <a:r>
            <a:rPr lang="he-IL" dirty="0"/>
            <a:t>= </a:t>
          </a:r>
        </a:p>
        <a:p>
          <a:pPr rtl="1"/>
          <a:r>
            <a:rPr lang="he-IL" dirty="0"/>
            <a:t>מימוש</a:t>
          </a:r>
        </a:p>
      </dgm:t>
    </dgm:pt>
    <dgm:pt modelId="{6AA88538-3078-488C-B6E1-1D9A275FB2C0}" type="parTrans" cxnId="{CFAB13AE-A1E6-4526-8089-CE2865796DFD}">
      <dgm:prSet/>
      <dgm:spPr/>
      <dgm:t>
        <a:bodyPr/>
        <a:lstStyle/>
        <a:p>
          <a:pPr rtl="1"/>
          <a:endParaRPr lang="he-IL" dirty="0"/>
        </a:p>
      </dgm:t>
    </dgm:pt>
    <dgm:pt modelId="{EA740988-791B-4402-912B-AAE92F00CCC9}" type="sibTrans" cxnId="{CFAB13AE-A1E6-4526-8089-CE2865796DFD}">
      <dgm:prSet/>
      <dgm:spPr/>
      <dgm:t>
        <a:bodyPr/>
        <a:lstStyle/>
        <a:p>
          <a:pPr rtl="1"/>
          <a:endParaRPr lang="he-IL"/>
        </a:p>
      </dgm:t>
    </dgm:pt>
    <dgm:pt modelId="{FCAFBD64-B2A2-4ACC-8644-1F0E11344B96}" type="pres">
      <dgm:prSet presAssocID="{31DC5EEA-0C19-44D6-B5B6-AA7346719B2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1687BD-189B-4B62-9443-5AE70788FB5A}" type="pres">
      <dgm:prSet presAssocID="{F8BB1163-41D9-4488-BC7F-2E27ADFB095A}" presName="centerShape" presStyleLbl="node0" presStyleIdx="0" presStyleCnt="1" custScaleX="114644"/>
      <dgm:spPr/>
    </dgm:pt>
    <dgm:pt modelId="{866068EB-845B-473E-89E4-6488115533BA}" type="pres">
      <dgm:prSet presAssocID="{2C6D20A8-9BA7-40F5-A6B5-51860C40A5D0}" presName="parTrans" presStyleLbl="sibTrans2D1" presStyleIdx="0" presStyleCnt="4"/>
      <dgm:spPr/>
    </dgm:pt>
    <dgm:pt modelId="{4C11D26F-A5AB-438D-9271-270EFA8692C9}" type="pres">
      <dgm:prSet presAssocID="{2C6D20A8-9BA7-40F5-A6B5-51860C40A5D0}" presName="connectorText" presStyleLbl="sibTrans2D1" presStyleIdx="0" presStyleCnt="4"/>
      <dgm:spPr/>
    </dgm:pt>
    <dgm:pt modelId="{31E7675F-F2B0-4624-BFC9-2B01390B76F6}" type="pres">
      <dgm:prSet presAssocID="{6640232D-D148-4B07-8FC9-6A63CF9B4666}" presName="node" presStyleLbl="node1" presStyleIdx="0" presStyleCnt="4">
        <dgm:presLayoutVars>
          <dgm:bulletEnabled val="1"/>
        </dgm:presLayoutVars>
      </dgm:prSet>
      <dgm:spPr/>
    </dgm:pt>
    <dgm:pt modelId="{D1060600-D3FA-4B5D-BE47-88D1FCAE0E89}" type="pres">
      <dgm:prSet presAssocID="{6569217A-CB02-4292-B951-465812E9BDF4}" presName="parTrans" presStyleLbl="sibTrans2D1" presStyleIdx="1" presStyleCnt="4"/>
      <dgm:spPr/>
    </dgm:pt>
    <dgm:pt modelId="{6866121A-1C16-4287-B3AF-791DB781E477}" type="pres">
      <dgm:prSet presAssocID="{6569217A-CB02-4292-B951-465812E9BDF4}" presName="connectorText" presStyleLbl="sibTrans2D1" presStyleIdx="1" presStyleCnt="4"/>
      <dgm:spPr/>
    </dgm:pt>
    <dgm:pt modelId="{FC63B4F1-27E7-4C53-9511-2613E1A1913E}" type="pres">
      <dgm:prSet presAssocID="{57F7B849-09E0-4044-8CF3-7A0121213489}" presName="node" presStyleLbl="node1" presStyleIdx="1" presStyleCnt="4">
        <dgm:presLayoutVars>
          <dgm:bulletEnabled val="1"/>
        </dgm:presLayoutVars>
      </dgm:prSet>
      <dgm:spPr/>
    </dgm:pt>
    <dgm:pt modelId="{9A612BCC-0F1E-46C5-9465-1C698B202331}" type="pres">
      <dgm:prSet presAssocID="{C8464418-7D10-4259-8871-F7D993172404}" presName="parTrans" presStyleLbl="sibTrans2D1" presStyleIdx="2" presStyleCnt="4"/>
      <dgm:spPr/>
    </dgm:pt>
    <dgm:pt modelId="{D26C3A27-78C4-47F2-9CFA-099BAC433D1B}" type="pres">
      <dgm:prSet presAssocID="{C8464418-7D10-4259-8871-F7D993172404}" presName="connectorText" presStyleLbl="sibTrans2D1" presStyleIdx="2" presStyleCnt="4"/>
      <dgm:spPr/>
    </dgm:pt>
    <dgm:pt modelId="{DF91E43B-2F80-44FE-9CF3-271F6914BDC3}" type="pres">
      <dgm:prSet presAssocID="{25902091-1283-46A1-AA9A-5810D0343258}" presName="node" presStyleLbl="node1" presStyleIdx="2" presStyleCnt="4">
        <dgm:presLayoutVars>
          <dgm:bulletEnabled val="1"/>
        </dgm:presLayoutVars>
      </dgm:prSet>
      <dgm:spPr/>
    </dgm:pt>
    <dgm:pt modelId="{43C9DF20-C807-4AAB-A9CB-C4B83E3E5AB6}" type="pres">
      <dgm:prSet presAssocID="{6AA88538-3078-488C-B6E1-1D9A275FB2C0}" presName="parTrans" presStyleLbl="sibTrans2D1" presStyleIdx="3" presStyleCnt="4"/>
      <dgm:spPr/>
    </dgm:pt>
    <dgm:pt modelId="{639FD8F0-AB55-42F5-A7A4-F22C2CE931EC}" type="pres">
      <dgm:prSet presAssocID="{6AA88538-3078-488C-B6E1-1D9A275FB2C0}" presName="connectorText" presStyleLbl="sibTrans2D1" presStyleIdx="3" presStyleCnt="4"/>
      <dgm:spPr/>
    </dgm:pt>
    <dgm:pt modelId="{5363437C-3168-4B20-9790-0CEFDF651E14}" type="pres">
      <dgm:prSet presAssocID="{929DFC91-93AD-4928-8DB0-E110564FD819}" presName="node" presStyleLbl="node1" presStyleIdx="3" presStyleCnt="4">
        <dgm:presLayoutVars>
          <dgm:bulletEnabled val="1"/>
        </dgm:presLayoutVars>
      </dgm:prSet>
      <dgm:spPr/>
    </dgm:pt>
  </dgm:ptLst>
  <dgm:cxnLst>
    <dgm:cxn modelId="{F0407D1A-858D-413F-A763-0C3F6CE16B8E}" type="presOf" srcId="{6AA88538-3078-488C-B6E1-1D9A275FB2C0}" destId="{639FD8F0-AB55-42F5-A7A4-F22C2CE931EC}" srcOrd="1" destOrd="0" presId="urn:microsoft.com/office/officeart/2005/8/layout/radial5"/>
    <dgm:cxn modelId="{A5F47224-6629-45ED-A32C-D8F4816E1FB9}" type="presOf" srcId="{57F7B849-09E0-4044-8CF3-7A0121213489}" destId="{FC63B4F1-27E7-4C53-9511-2613E1A1913E}" srcOrd="0" destOrd="0" presId="urn:microsoft.com/office/officeart/2005/8/layout/radial5"/>
    <dgm:cxn modelId="{61F7A035-C7D8-4CE4-ACDF-96A3D6684360}" type="presOf" srcId="{6640232D-D148-4B07-8FC9-6A63CF9B4666}" destId="{31E7675F-F2B0-4624-BFC9-2B01390B76F6}" srcOrd="0" destOrd="0" presId="urn:microsoft.com/office/officeart/2005/8/layout/radial5"/>
    <dgm:cxn modelId="{7D12B83B-7B6A-44D0-B3B2-FABD987A8055}" type="presOf" srcId="{2C6D20A8-9BA7-40F5-A6B5-51860C40A5D0}" destId="{866068EB-845B-473E-89E4-6488115533BA}" srcOrd="0" destOrd="0" presId="urn:microsoft.com/office/officeart/2005/8/layout/radial5"/>
    <dgm:cxn modelId="{1171DE3B-81DF-4805-8C1F-4B1F95429ED7}" type="presOf" srcId="{6569217A-CB02-4292-B951-465812E9BDF4}" destId="{6866121A-1C16-4287-B3AF-791DB781E477}" srcOrd="1" destOrd="0" presId="urn:microsoft.com/office/officeart/2005/8/layout/radial5"/>
    <dgm:cxn modelId="{5B1C8160-09DA-4D46-B94D-C43DB1AA61CA}" type="presOf" srcId="{31DC5EEA-0C19-44D6-B5B6-AA7346719B2B}" destId="{FCAFBD64-B2A2-4ACC-8644-1F0E11344B96}" srcOrd="0" destOrd="0" presId="urn:microsoft.com/office/officeart/2005/8/layout/radial5"/>
    <dgm:cxn modelId="{13A1A744-1282-47F1-ACC7-8206B5A92730}" srcId="{F8BB1163-41D9-4488-BC7F-2E27ADFB095A}" destId="{6640232D-D148-4B07-8FC9-6A63CF9B4666}" srcOrd="0" destOrd="0" parTransId="{2C6D20A8-9BA7-40F5-A6B5-51860C40A5D0}" sibTransId="{3E89AE11-EF83-4E15-8937-19924CDFF9AB}"/>
    <dgm:cxn modelId="{198C3885-C3A6-4491-B49A-FEFE5F1EF130}" type="presOf" srcId="{C8464418-7D10-4259-8871-F7D993172404}" destId="{9A612BCC-0F1E-46C5-9465-1C698B202331}" srcOrd="0" destOrd="0" presId="urn:microsoft.com/office/officeart/2005/8/layout/radial5"/>
    <dgm:cxn modelId="{901ED291-C04C-4730-B029-1D76B9600C4F}" type="presOf" srcId="{6AA88538-3078-488C-B6E1-1D9A275FB2C0}" destId="{43C9DF20-C807-4AAB-A9CB-C4B83E3E5AB6}" srcOrd="0" destOrd="0" presId="urn:microsoft.com/office/officeart/2005/8/layout/radial5"/>
    <dgm:cxn modelId="{F1B76895-A7DD-46AC-89F1-C87E1001BECA}" type="presOf" srcId="{25902091-1283-46A1-AA9A-5810D0343258}" destId="{DF91E43B-2F80-44FE-9CF3-271F6914BDC3}" srcOrd="0" destOrd="0" presId="urn:microsoft.com/office/officeart/2005/8/layout/radial5"/>
    <dgm:cxn modelId="{4DBBC795-53EC-4135-9CFF-2CD00A8FF112}" type="presOf" srcId="{6569217A-CB02-4292-B951-465812E9BDF4}" destId="{D1060600-D3FA-4B5D-BE47-88D1FCAE0E89}" srcOrd="0" destOrd="0" presId="urn:microsoft.com/office/officeart/2005/8/layout/radial5"/>
    <dgm:cxn modelId="{CFAB13AE-A1E6-4526-8089-CE2865796DFD}" srcId="{F8BB1163-41D9-4488-BC7F-2E27ADFB095A}" destId="{929DFC91-93AD-4928-8DB0-E110564FD819}" srcOrd="3" destOrd="0" parTransId="{6AA88538-3078-488C-B6E1-1D9A275FB2C0}" sibTransId="{EA740988-791B-4402-912B-AAE92F00CCC9}"/>
    <dgm:cxn modelId="{5A1514B0-320E-48E6-A98E-171CCFE8FDE4}" srcId="{31DC5EEA-0C19-44D6-B5B6-AA7346719B2B}" destId="{F8BB1163-41D9-4488-BC7F-2E27ADFB095A}" srcOrd="0" destOrd="0" parTransId="{DC618F8A-EE53-422F-9FC1-E195731755F1}" sibTransId="{E77BE848-BCB6-49FB-9B7E-F252E1FD12A3}"/>
    <dgm:cxn modelId="{EFAD3BB1-05F0-4E1B-A870-337EC505A779}" type="presOf" srcId="{C8464418-7D10-4259-8871-F7D993172404}" destId="{D26C3A27-78C4-47F2-9CFA-099BAC433D1B}" srcOrd="1" destOrd="0" presId="urn:microsoft.com/office/officeart/2005/8/layout/radial5"/>
    <dgm:cxn modelId="{F33945B2-49EE-4D08-AF19-39FE12E29D02}" srcId="{F8BB1163-41D9-4488-BC7F-2E27ADFB095A}" destId="{57F7B849-09E0-4044-8CF3-7A0121213489}" srcOrd="1" destOrd="0" parTransId="{6569217A-CB02-4292-B951-465812E9BDF4}" sibTransId="{8B62A5E2-85EE-481E-9D74-275F9A1940A0}"/>
    <dgm:cxn modelId="{ED17FEC1-43EF-4790-9569-D670B2072DEF}" type="presOf" srcId="{F8BB1163-41D9-4488-BC7F-2E27ADFB095A}" destId="{081687BD-189B-4B62-9443-5AE70788FB5A}" srcOrd="0" destOrd="0" presId="urn:microsoft.com/office/officeart/2005/8/layout/radial5"/>
    <dgm:cxn modelId="{B049EBD6-0BEF-474B-816F-EC865BFB5FEF}" srcId="{F8BB1163-41D9-4488-BC7F-2E27ADFB095A}" destId="{25902091-1283-46A1-AA9A-5810D0343258}" srcOrd="2" destOrd="0" parTransId="{C8464418-7D10-4259-8871-F7D993172404}" sibTransId="{B9514DF6-2882-435F-8906-574AED39CAE4}"/>
    <dgm:cxn modelId="{0FFA91FC-DCCF-44C3-A2AF-196884EF9A2B}" type="presOf" srcId="{2C6D20A8-9BA7-40F5-A6B5-51860C40A5D0}" destId="{4C11D26F-A5AB-438D-9271-270EFA8692C9}" srcOrd="1" destOrd="0" presId="urn:microsoft.com/office/officeart/2005/8/layout/radial5"/>
    <dgm:cxn modelId="{EAF0BAFC-1F35-46B1-8709-C209D7410A1C}" type="presOf" srcId="{929DFC91-93AD-4928-8DB0-E110564FD819}" destId="{5363437C-3168-4B20-9790-0CEFDF651E14}" srcOrd="0" destOrd="0" presId="urn:microsoft.com/office/officeart/2005/8/layout/radial5"/>
    <dgm:cxn modelId="{D57629CB-B3DE-4012-B6F9-7838E8363D90}" type="presParOf" srcId="{FCAFBD64-B2A2-4ACC-8644-1F0E11344B96}" destId="{081687BD-189B-4B62-9443-5AE70788FB5A}" srcOrd="0" destOrd="0" presId="urn:microsoft.com/office/officeart/2005/8/layout/radial5"/>
    <dgm:cxn modelId="{142C40EE-34EC-401E-B47F-FA7A2B34C4AF}" type="presParOf" srcId="{FCAFBD64-B2A2-4ACC-8644-1F0E11344B96}" destId="{866068EB-845B-473E-89E4-6488115533BA}" srcOrd="1" destOrd="0" presId="urn:microsoft.com/office/officeart/2005/8/layout/radial5"/>
    <dgm:cxn modelId="{E2557AC9-37D7-4B27-A6B3-54C6A483C646}" type="presParOf" srcId="{866068EB-845B-473E-89E4-6488115533BA}" destId="{4C11D26F-A5AB-438D-9271-270EFA8692C9}" srcOrd="0" destOrd="0" presId="urn:microsoft.com/office/officeart/2005/8/layout/radial5"/>
    <dgm:cxn modelId="{C11123EC-9B3A-45D1-8B51-28044E1A2CD3}" type="presParOf" srcId="{FCAFBD64-B2A2-4ACC-8644-1F0E11344B96}" destId="{31E7675F-F2B0-4624-BFC9-2B01390B76F6}" srcOrd="2" destOrd="0" presId="urn:microsoft.com/office/officeart/2005/8/layout/radial5"/>
    <dgm:cxn modelId="{EE865F56-DED6-4381-AB45-F6E786F1A665}" type="presParOf" srcId="{FCAFBD64-B2A2-4ACC-8644-1F0E11344B96}" destId="{D1060600-D3FA-4B5D-BE47-88D1FCAE0E89}" srcOrd="3" destOrd="0" presId="urn:microsoft.com/office/officeart/2005/8/layout/radial5"/>
    <dgm:cxn modelId="{D3C4091A-547E-4431-9F68-D300DE545944}" type="presParOf" srcId="{D1060600-D3FA-4B5D-BE47-88D1FCAE0E89}" destId="{6866121A-1C16-4287-B3AF-791DB781E477}" srcOrd="0" destOrd="0" presId="urn:microsoft.com/office/officeart/2005/8/layout/radial5"/>
    <dgm:cxn modelId="{DA0ACD84-0E37-4F5B-AF8B-598D19D8B1B7}" type="presParOf" srcId="{FCAFBD64-B2A2-4ACC-8644-1F0E11344B96}" destId="{FC63B4F1-27E7-4C53-9511-2613E1A1913E}" srcOrd="4" destOrd="0" presId="urn:microsoft.com/office/officeart/2005/8/layout/radial5"/>
    <dgm:cxn modelId="{849C4ADA-C373-4878-8802-46323CAB2230}" type="presParOf" srcId="{FCAFBD64-B2A2-4ACC-8644-1F0E11344B96}" destId="{9A612BCC-0F1E-46C5-9465-1C698B202331}" srcOrd="5" destOrd="0" presId="urn:microsoft.com/office/officeart/2005/8/layout/radial5"/>
    <dgm:cxn modelId="{24B74AAA-7166-4920-9420-AF4115600585}" type="presParOf" srcId="{9A612BCC-0F1E-46C5-9465-1C698B202331}" destId="{D26C3A27-78C4-47F2-9CFA-099BAC433D1B}" srcOrd="0" destOrd="0" presId="urn:microsoft.com/office/officeart/2005/8/layout/radial5"/>
    <dgm:cxn modelId="{E4C9C814-9595-4BD3-A118-39AB8993B371}" type="presParOf" srcId="{FCAFBD64-B2A2-4ACC-8644-1F0E11344B96}" destId="{DF91E43B-2F80-44FE-9CF3-271F6914BDC3}" srcOrd="6" destOrd="0" presId="urn:microsoft.com/office/officeart/2005/8/layout/radial5"/>
    <dgm:cxn modelId="{BED7D93E-388D-4C7C-938A-D81EE5289D78}" type="presParOf" srcId="{FCAFBD64-B2A2-4ACC-8644-1F0E11344B96}" destId="{43C9DF20-C807-4AAB-A9CB-C4B83E3E5AB6}" srcOrd="7" destOrd="0" presId="urn:microsoft.com/office/officeart/2005/8/layout/radial5"/>
    <dgm:cxn modelId="{08B3FC94-FECA-48F7-876E-F902652FD464}" type="presParOf" srcId="{43C9DF20-C807-4AAB-A9CB-C4B83E3E5AB6}" destId="{639FD8F0-AB55-42F5-A7A4-F22C2CE931EC}" srcOrd="0" destOrd="0" presId="urn:microsoft.com/office/officeart/2005/8/layout/radial5"/>
    <dgm:cxn modelId="{AE7B9D18-9BCC-4F7D-8419-B99BFE01DB65}" type="presParOf" srcId="{FCAFBD64-B2A2-4ACC-8644-1F0E11344B96}" destId="{5363437C-3168-4B20-9790-0CEFDF651E14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1DC5EEA-0C19-44D6-B5B6-AA7346719B2B}" type="doc">
      <dgm:prSet loTypeId="urn:microsoft.com/office/officeart/2005/8/layout/radial5" loCatId="relationship" qsTypeId="urn:microsoft.com/office/officeart/2005/8/quickstyle/3d9" qsCatId="3D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F8BB1163-41D9-4488-BC7F-2E27ADFB095A}">
      <dgm:prSet phldrT="[טקסט]" custT="1"/>
      <dgm:spPr/>
      <dgm:t>
        <a:bodyPr/>
        <a:lstStyle/>
        <a:p>
          <a:pPr rtl="1"/>
          <a:r>
            <a:rPr lang="he-IL" sz="2400" b="1" dirty="0"/>
            <a:t>הרתעה אמינה</a:t>
          </a:r>
        </a:p>
      </dgm:t>
    </dgm:pt>
    <dgm:pt modelId="{DC618F8A-EE53-422F-9FC1-E195731755F1}" type="parTrans" cxnId="{5A1514B0-320E-48E6-A98E-171CCFE8FDE4}">
      <dgm:prSet/>
      <dgm:spPr/>
      <dgm:t>
        <a:bodyPr/>
        <a:lstStyle/>
        <a:p>
          <a:pPr rtl="1"/>
          <a:endParaRPr lang="he-IL"/>
        </a:p>
      </dgm:t>
    </dgm:pt>
    <dgm:pt modelId="{E77BE848-BCB6-49FB-9B7E-F252E1FD12A3}" type="sibTrans" cxnId="{5A1514B0-320E-48E6-A98E-171CCFE8FDE4}">
      <dgm:prSet/>
      <dgm:spPr/>
      <dgm:t>
        <a:bodyPr/>
        <a:lstStyle/>
        <a:p>
          <a:pPr rtl="1"/>
          <a:endParaRPr lang="he-IL"/>
        </a:p>
      </dgm:t>
    </dgm:pt>
    <dgm:pt modelId="{6640232D-D148-4B07-8FC9-6A63CF9B4666}">
      <dgm:prSet phldrT="[טקסט]"/>
      <dgm:spPr/>
      <dgm:t>
        <a:bodyPr/>
        <a:lstStyle/>
        <a:p>
          <a:pPr rtl="1"/>
          <a:r>
            <a:rPr lang="he-IL" dirty="0"/>
            <a:t>הצבת קווים אדומים</a:t>
          </a:r>
        </a:p>
        <a:p>
          <a:pPr rtl="1"/>
          <a:r>
            <a:rPr lang="he-IL" dirty="0"/>
            <a:t>?</a:t>
          </a:r>
        </a:p>
      </dgm:t>
    </dgm:pt>
    <dgm:pt modelId="{2C6D20A8-9BA7-40F5-A6B5-51860C40A5D0}" type="parTrans" cxnId="{13A1A744-1282-47F1-ACC7-8206B5A92730}">
      <dgm:prSet/>
      <dgm:spPr/>
      <dgm:t>
        <a:bodyPr/>
        <a:lstStyle/>
        <a:p>
          <a:pPr rtl="1"/>
          <a:endParaRPr lang="he-IL" dirty="0"/>
        </a:p>
      </dgm:t>
    </dgm:pt>
    <dgm:pt modelId="{3E89AE11-EF83-4E15-8937-19924CDFF9AB}" type="sibTrans" cxnId="{13A1A744-1282-47F1-ACC7-8206B5A92730}">
      <dgm:prSet/>
      <dgm:spPr/>
      <dgm:t>
        <a:bodyPr/>
        <a:lstStyle/>
        <a:p>
          <a:pPr rtl="1"/>
          <a:endParaRPr lang="he-IL"/>
        </a:p>
      </dgm:t>
    </dgm:pt>
    <dgm:pt modelId="{57F7B849-09E0-4044-8CF3-7A0121213489}">
      <dgm:prSet phldrT="[טקסט]"/>
      <dgm:spPr/>
      <dgm:t>
        <a:bodyPr/>
        <a:lstStyle/>
        <a:p>
          <a:pPr rtl="1"/>
          <a:r>
            <a:rPr lang="he-IL" dirty="0"/>
            <a:t>נכונות לנטילת סיכונים</a:t>
          </a:r>
        </a:p>
      </dgm:t>
    </dgm:pt>
    <dgm:pt modelId="{6569217A-CB02-4292-B951-465812E9BDF4}" type="parTrans" cxnId="{F33945B2-49EE-4D08-AF19-39FE12E29D02}">
      <dgm:prSet/>
      <dgm:spPr/>
      <dgm:t>
        <a:bodyPr/>
        <a:lstStyle/>
        <a:p>
          <a:pPr rtl="1"/>
          <a:endParaRPr lang="he-IL" dirty="0"/>
        </a:p>
      </dgm:t>
    </dgm:pt>
    <dgm:pt modelId="{8B62A5E2-85EE-481E-9D74-275F9A1940A0}" type="sibTrans" cxnId="{F33945B2-49EE-4D08-AF19-39FE12E29D02}">
      <dgm:prSet/>
      <dgm:spPr/>
      <dgm:t>
        <a:bodyPr/>
        <a:lstStyle/>
        <a:p>
          <a:pPr rtl="1"/>
          <a:endParaRPr lang="he-IL"/>
        </a:p>
      </dgm:t>
    </dgm:pt>
    <dgm:pt modelId="{25902091-1283-46A1-AA9A-5810D0343258}">
      <dgm:prSet phldrT="[טקסט]"/>
      <dgm:spPr/>
      <dgm:t>
        <a:bodyPr/>
        <a:lstStyle/>
        <a:p>
          <a:pPr rtl="1"/>
          <a:r>
            <a:rPr lang="he-IL" dirty="0"/>
            <a:t>"אוטומציה"</a:t>
          </a:r>
        </a:p>
      </dgm:t>
    </dgm:pt>
    <dgm:pt modelId="{C8464418-7D10-4259-8871-F7D993172404}" type="parTrans" cxnId="{B049EBD6-0BEF-474B-816F-EC865BFB5FEF}">
      <dgm:prSet/>
      <dgm:spPr/>
      <dgm:t>
        <a:bodyPr/>
        <a:lstStyle/>
        <a:p>
          <a:pPr rtl="1"/>
          <a:endParaRPr lang="he-IL" dirty="0"/>
        </a:p>
      </dgm:t>
    </dgm:pt>
    <dgm:pt modelId="{B9514DF6-2882-435F-8906-574AED39CAE4}" type="sibTrans" cxnId="{B049EBD6-0BEF-474B-816F-EC865BFB5FEF}">
      <dgm:prSet/>
      <dgm:spPr/>
      <dgm:t>
        <a:bodyPr/>
        <a:lstStyle/>
        <a:p>
          <a:pPr rtl="1"/>
          <a:endParaRPr lang="he-IL"/>
        </a:p>
      </dgm:t>
    </dgm:pt>
    <dgm:pt modelId="{929DFC91-93AD-4928-8DB0-E110564FD819}">
      <dgm:prSet phldrT="[טקסט]"/>
      <dgm:spPr/>
      <dgm:t>
        <a:bodyPr/>
        <a:lstStyle/>
        <a:p>
          <a:pPr rtl="1"/>
          <a:r>
            <a:rPr lang="he-IL" dirty="0"/>
            <a:t>מסרים ואיתותים</a:t>
          </a:r>
        </a:p>
      </dgm:t>
    </dgm:pt>
    <dgm:pt modelId="{6AA88538-3078-488C-B6E1-1D9A275FB2C0}" type="parTrans" cxnId="{CFAB13AE-A1E6-4526-8089-CE2865796DFD}">
      <dgm:prSet/>
      <dgm:spPr/>
      <dgm:t>
        <a:bodyPr/>
        <a:lstStyle/>
        <a:p>
          <a:pPr rtl="1"/>
          <a:endParaRPr lang="he-IL" dirty="0"/>
        </a:p>
      </dgm:t>
    </dgm:pt>
    <dgm:pt modelId="{EA740988-791B-4402-912B-AAE92F00CCC9}" type="sibTrans" cxnId="{CFAB13AE-A1E6-4526-8089-CE2865796DFD}">
      <dgm:prSet/>
      <dgm:spPr/>
      <dgm:t>
        <a:bodyPr/>
        <a:lstStyle/>
        <a:p>
          <a:pPr rtl="1"/>
          <a:endParaRPr lang="he-IL"/>
        </a:p>
      </dgm:t>
    </dgm:pt>
    <dgm:pt modelId="{9413F101-B98D-4013-8F11-6F94D2E8CD3A}">
      <dgm:prSet/>
      <dgm:spPr/>
      <dgm:t>
        <a:bodyPr/>
        <a:lstStyle/>
        <a:p>
          <a:pPr rtl="1"/>
          <a:endParaRPr lang="he-IL"/>
        </a:p>
      </dgm:t>
    </dgm:pt>
    <dgm:pt modelId="{7F8F200B-AE6B-49F1-9076-BE352807CA69}" type="parTrans" cxnId="{AC8D6D7A-9008-4584-93A8-E6567A42CFC2}">
      <dgm:prSet/>
      <dgm:spPr/>
      <dgm:t>
        <a:bodyPr/>
        <a:lstStyle/>
        <a:p>
          <a:pPr rtl="1"/>
          <a:endParaRPr lang="he-IL"/>
        </a:p>
      </dgm:t>
    </dgm:pt>
    <dgm:pt modelId="{94AB8D21-38D9-4F62-A90D-3EFC37BF318E}" type="sibTrans" cxnId="{AC8D6D7A-9008-4584-93A8-E6567A42CFC2}">
      <dgm:prSet/>
      <dgm:spPr/>
      <dgm:t>
        <a:bodyPr/>
        <a:lstStyle/>
        <a:p>
          <a:pPr rtl="1"/>
          <a:endParaRPr lang="he-IL"/>
        </a:p>
      </dgm:t>
    </dgm:pt>
    <dgm:pt modelId="{FCAFBD64-B2A2-4ACC-8644-1F0E11344B96}" type="pres">
      <dgm:prSet presAssocID="{31DC5EEA-0C19-44D6-B5B6-AA7346719B2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1687BD-189B-4B62-9443-5AE70788FB5A}" type="pres">
      <dgm:prSet presAssocID="{F8BB1163-41D9-4488-BC7F-2E27ADFB095A}" presName="centerShape" presStyleLbl="node0" presStyleIdx="0" presStyleCnt="1" custScaleX="114644"/>
      <dgm:spPr/>
    </dgm:pt>
    <dgm:pt modelId="{866068EB-845B-473E-89E4-6488115533BA}" type="pres">
      <dgm:prSet presAssocID="{2C6D20A8-9BA7-40F5-A6B5-51860C40A5D0}" presName="parTrans" presStyleLbl="sibTrans2D1" presStyleIdx="0" presStyleCnt="4"/>
      <dgm:spPr/>
    </dgm:pt>
    <dgm:pt modelId="{4C11D26F-A5AB-438D-9271-270EFA8692C9}" type="pres">
      <dgm:prSet presAssocID="{2C6D20A8-9BA7-40F5-A6B5-51860C40A5D0}" presName="connectorText" presStyleLbl="sibTrans2D1" presStyleIdx="0" presStyleCnt="4"/>
      <dgm:spPr/>
    </dgm:pt>
    <dgm:pt modelId="{31E7675F-F2B0-4624-BFC9-2B01390B76F6}" type="pres">
      <dgm:prSet presAssocID="{6640232D-D148-4B07-8FC9-6A63CF9B4666}" presName="node" presStyleLbl="node1" presStyleIdx="0" presStyleCnt="4">
        <dgm:presLayoutVars>
          <dgm:bulletEnabled val="1"/>
        </dgm:presLayoutVars>
      </dgm:prSet>
      <dgm:spPr/>
    </dgm:pt>
    <dgm:pt modelId="{D1060600-D3FA-4B5D-BE47-88D1FCAE0E89}" type="pres">
      <dgm:prSet presAssocID="{6569217A-CB02-4292-B951-465812E9BDF4}" presName="parTrans" presStyleLbl="sibTrans2D1" presStyleIdx="1" presStyleCnt="4"/>
      <dgm:spPr/>
    </dgm:pt>
    <dgm:pt modelId="{6866121A-1C16-4287-B3AF-791DB781E477}" type="pres">
      <dgm:prSet presAssocID="{6569217A-CB02-4292-B951-465812E9BDF4}" presName="connectorText" presStyleLbl="sibTrans2D1" presStyleIdx="1" presStyleCnt="4"/>
      <dgm:spPr/>
    </dgm:pt>
    <dgm:pt modelId="{FC63B4F1-27E7-4C53-9511-2613E1A1913E}" type="pres">
      <dgm:prSet presAssocID="{57F7B849-09E0-4044-8CF3-7A0121213489}" presName="node" presStyleLbl="node1" presStyleIdx="1" presStyleCnt="4">
        <dgm:presLayoutVars>
          <dgm:bulletEnabled val="1"/>
        </dgm:presLayoutVars>
      </dgm:prSet>
      <dgm:spPr/>
    </dgm:pt>
    <dgm:pt modelId="{9A612BCC-0F1E-46C5-9465-1C698B202331}" type="pres">
      <dgm:prSet presAssocID="{C8464418-7D10-4259-8871-F7D993172404}" presName="parTrans" presStyleLbl="sibTrans2D1" presStyleIdx="2" presStyleCnt="4"/>
      <dgm:spPr/>
    </dgm:pt>
    <dgm:pt modelId="{D26C3A27-78C4-47F2-9CFA-099BAC433D1B}" type="pres">
      <dgm:prSet presAssocID="{C8464418-7D10-4259-8871-F7D993172404}" presName="connectorText" presStyleLbl="sibTrans2D1" presStyleIdx="2" presStyleCnt="4"/>
      <dgm:spPr/>
    </dgm:pt>
    <dgm:pt modelId="{DF91E43B-2F80-44FE-9CF3-271F6914BDC3}" type="pres">
      <dgm:prSet presAssocID="{25902091-1283-46A1-AA9A-5810D0343258}" presName="node" presStyleLbl="node1" presStyleIdx="2" presStyleCnt="4">
        <dgm:presLayoutVars>
          <dgm:bulletEnabled val="1"/>
        </dgm:presLayoutVars>
      </dgm:prSet>
      <dgm:spPr/>
    </dgm:pt>
    <dgm:pt modelId="{43C9DF20-C807-4AAB-A9CB-C4B83E3E5AB6}" type="pres">
      <dgm:prSet presAssocID="{6AA88538-3078-488C-B6E1-1D9A275FB2C0}" presName="parTrans" presStyleLbl="sibTrans2D1" presStyleIdx="3" presStyleCnt="4"/>
      <dgm:spPr/>
    </dgm:pt>
    <dgm:pt modelId="{639FD8F0-AB55-42F5-A7A4-F22C2CE931EC}" type="pres">
      <dgm:prSet presAssocID="{6AA88538-3078-488C-B6E1-1D9A275FB2C0}" presName="connectorText" presStyleLbl="sibTrans2D1" presStyleIdx="3" presStyleCnt="4"/>
      <dgm:spPr/>
    </dgm:pt>
    <dgm:pt modelId="{5363437C-3168-4B20-9790-0CEFDF651E14}" type="pres">
      <dgm:prSet presAssocID="{929DFC91-93AD-4928-8DB0-E110564FD819}" presName="node" presStyleLbl="node1" presStyleIdx="3" presStyleCnt="4">
        <dgm:presLayoutVars>
          <dgm:bulletEnabled val="1"/>
        </dgm:presLayoutVars>
      </dgm:prSet>
      <dgm:spPr/>
    </dgm:pt>
  </dgm:ptLst>
  <dgm:cxnLst>
    <dgm:cxn modelId="{E89A0D02-817C-44D8-BD95-E2C53DC3EA74}" type="presOf" srcId="{6AA88538-3078-488C-B6E1-1D9A275FB2C0}" destId="{639FD8F0-AB55-42F5-A7A4-F22C2CE931EC}" srcOrd="1" destOrd="0" presId="urn:microsoft.com/office/officeart/2005/8/layout/radial5"/>
    <dgm:cxn modelId="{32EDF916-E6BE-4498-9FEF-7F7839C3463D}" type="presOf" srcId="{C8464418-7D10-4259-8871-F7D993172404}" destId="{D26C3A27-78C4-47F2-9CFA-099BAC433D1B}" srcOrd="1" destOrd="0" presId="urn:microsoft.com/office/officeart/2005/8/layout/radial5"/>
    <dgm:cxn modelId="{03A29B25-A8B3-409E-A142-8BF87089E9A6}" type="presOf" srcId="{F8BB1163-41D9-4488-BC7F-2E27ADFB095A}" destId="{081687BD-189B-4B62-9443-5AE70788FB5A}" srcOrd="0" destOrd="0" presId="urn:microsoft.com/office/officeart/2005/8/layout/radial5"/>
    <dgm:cxn modelId="{C1006429-75C3-46AF-9BF1-66016CA360B8}" type="presOf" srcId="{2C6D20A8-9BA7-40F5-A6B5-51860C40A5D0}" destId="{4C11D26F-A5AB-438D-9271-270EFA8692C9}" srcOrd="1" destOrd="0" presId="urn:microsoft.com/office/officeart/2005/8/layout/radial5"/>
    <dgm:cxn modelId="{C6027A35-670D-4E3D-BC69-8619FCD620C9}" type="presOf" srcId="{6569217A-CB02-4292-B951-465812E9BDF4}" destId="{6866121A-1C16-4287-B3AF-791DB781E477}" srcOrd="1" destOrd="0" presId="urn:microsoft.com/office/officeart/2005/8/layout/radial5"/>
    <dgm:cxn modelId="{DA2BA136-F346-43E9-B317-97279FDA71EC}" type="presOf" srcId="{31DC5EEA-0C19-44D6-B5B6-AA7346719B2B}" destId="{FCAFBD64-B2A2-4ACC-8644-1F0E11344B96}" srcOrd="0" destOrd="0" presId="urn:microsoft.com/office/officeart/2005/8/layout/radial5"/>
    <dgm:cxn modelId="{773ADB41-93EB-48E0-98D5-C776FC1E7DE3}" type="presOf" srcId="{6640232D-D148-4B07-8FC9-6A63CF9B4666}" destId="{31E7675F-F2B0-4624-BFC9-2B01390B76F6}" srcOrd="0" destOrd="0" presId="urn:microsoft.com/office/officeart/2005/8/layout/radial5"/>
    <dgm:cxn modelId="{13A1A744-1282-47F1-ACC7-8206B5A92730}" srcId="{F8BB1163-41D9-4488-BC7F-2E27ADFB095A}" destId="{6640232D-D148-4B07-8FC9-6A63CF9B4666}" srcOrd="0" destOrd="0" parTransId="{2C6D20A8-9BA7-40F5-A6B5-51860C40A5D0}" sibTransId="{3E89AE11-EF83-4E15-8937-19924CDFF9AB}"/>
    <dgm:cxn modelId="{AC8D6D7A-9008-4584-93A8-E6567A42CFC2}" srcId="{31DC5EEA-0C19-44D6-B5B6-AA7346719B2B}" destId="{9413F101-B98D-4013-8F11-6F94D2E8CD3A}" srcOrd="1" destOrd="0" parTransId="{7F8F200B-AE6B-49F1-9076-BE352807CA69}" sibTransId="{94AB8D21-38D9-4F62-A90D-3EFC37BF318E}"/>
    <dgm:cxn modelId="{58BB0E82-C689-4562-B259-5938CE199766}" type="presOf" srcId="{25902091-1283-46A1-AA9A-5810D0343258}" destId="{DF91E43B-2F80-44FE-9CF3-271F6914BDC3}" srcOrd="0" destOrd="0" presId="urn:microsoft.com/office/officeart/2005/8/layout/radial5"/>
    <dgm:cxn modelId="{E47D1695-6CEC-4FA2-8079-593B9C9006EB}" type="presOf" srcId="{6AA88538-3078-488C-B6E1-1D9A275FB2C0}" destId="{43C9DF20-C807-4AAB-A9CB-C4B83E3E5AB6}" srcOrd="0" destOrd="0" presId="urn:microsoft.com/office/officeart/2005/8/layout/radial5"/>
    <dgm:cxn modelId="{8DCC4E9C-FAA2-41ED-9866-7605DB65CE60}" type="presOf" srcId="{6569217A-CB02-4292-B951-465812E9BDF4}" destId="{D1060600-D3FA-4B5D-BE47-88D1FCAE0E89}" srcOrd="0" destOrd="0" presId="urn:microsoft.com/office/officeart/2005/8/layout/radial5"/>
    <dgm:cxn modelId="{CFAB13AE-A1E6-4526-8089-CE2865796DFD}" srcId="{F8BB1163-41D9-4488-BC7F-2E27ADFB095A}" destId="{929DFC91-93AD-4928-8DB0-E110564FD819}" srcOrd="3" destOrd="0" parTransId="{6AA88538-3078-488C-B6E1-1D9A275FB2C0}" sibTransId="{EA740988-791B-4402-912B-AAE92F00CCC9}"/>
    <dgm:cxn modelId="{5A1514B0-320E-48E6-A98E-171CCFE8FDE4}" srcId="{31DC5EEA-0C19-44D6-B5B6-AA7346719B2B}" destId="{F8BB1163-41D9-4488-BC7F-2E27ADFB095A}" srcOrd="0" destOrd="0" parTransId="{DC618F8A-EE53-422F-9FC1-E195731755F1}" sibTransId="{E77BE848-BCB6-49FB-9B7E-F252E1FD12A3}"/>
    <dgm:cxn modelId="{FD480BB2-F68B-4DBB-B717-03520788D156}" type="presOf" srcId="{2C6D20A8-9BA7-40F5-A6B5-51860C40A5D0}" destId="{866068EB-845B-473E-89E4-6488115533BA}" srcOrd="0" destOrd="0" presId="urn:microsoft.com/office/officeart/2005/8/layout/radial5"/>
    <dgm:cxn modelId="{4D8163B2-3A83-4A97-A27E-9845BE264065}" type="presOf" srcId="{929DFC91-93AD-4928-8DB0-E110564FD819}" destId="{5363437C-3168-4B20-9790-0CEFDF651E14}" srcOrd="0" destOrd="0" presId="urn:microsoft.com/office/officeart/2005/8/layout/radial5"/>
    <dgm:cxn modelId="{F33945B2-49EE-4D08-AF19-39FE12E29D02}" srcId="{F8BB1163-41D9-4488-BC7F-2E27ADFB095A}" destId="{57F7B849-09E0-4044-8CF3-7A0121213489}" srcOrd="1" destOrd="0" parTransId="{6569217A-CB02-4292-B951-465812E9BDF4}" sibTransId="{8B62A5E2-85EE-481E-9D74-275F9A1940A0}"/>
    <dgm:cxn modelId="{626314B3-0A42-43FD-B56C-D7EBC76333A4}" type="presOf" srcId="{57F7B849-09E0-4044-8CF3-7A0121213489}" destId="{FC63B4F1-27E7-4C53-9511-2613E1A1913E}" srcOrd="0" destOrd="0" presId="urn:microsoft.com/office/officeart/2005/8/layout/radial5"/>
    <dgm:cxn modelId="{B049EBD6-0BEF-474B-816F-EC865BFB5FEF}" srcId="{F8BB1163-41D9-4488-BC7F-2E27ADFB095A}" destId="{25902091-1283-46A1-AA9A-5810D0343258}" srcOrd="2" destOrd="0" parTransId="{C8464418-7D10-4259-8871-F7D993172404}" sibTransId="{B9514DF6-2882-435F-8906-574AED39CAE4}"/>
    <dgm:cxn modelId="{7E48C8F3-D5A0-4200-A306-3E3024DB96FA}" type="presOf" srcId="{C8464418-7D10-4259-8871-F7D993172404}" destId="{9A612BCC-0F1E-46C5-9465-1C698B202331}" srcOrd="0" destOrd="0" presId="urn:microsoft.com/office/officeart/2005/8/layout/radial5"/>
    <dgm:cxn modelId="{737FACA3-D3FC-4CB5-84D6-8E316D073888}" type="presParOf" srcId="{FCAFBD64-B2A2-4ACC-8644-1F0E11344B96}" destId="{081687BD-189B-4B62-9443-5AE70788FB5A}" srcOrd="0" destOrd="0" presId="urn:microsoft.com/office/officeart/2005/8/layout/radial5"/>
    <dgm:cxn modelId="{71E69169-F941-4F26-8B15-CFA0058FE3F1}" type="presParOf" srcId="{FCAFBD64-B2A2-4ACC-8644-1F0E11344B96}" destId="{866068EB-845B-473E-89E4-6488115533BA}" srcOrd="1" destOrd="0" presId="urn:microsoft.com/office/officeart/2005/8/layout/radial5"/>
    <dgm:cxn modelId="{50334D98-D0B5-4C6F-8700-35A98A5A8DC5}" type="presParOf" srcId="{866068EB-845B-473E-89E4-6488115533BA}" destId="{4C11D26F-A5AB-438D-9271-270EFA8692C9}" srcOrd="0" destOrd="0" presId="urn:microsoft.com/office/officeart/2005/8/layout/radial5"/>
    <dgm:cxn modelId="{B47E8CDE-BC67-470A-8223-3818BBE57574}" type="presParOf" srcId="{FCAFBD64-B2A2-4ACC-8644-1F0E11344B96}" destId="{31E7675F-F2B0-4624-BFC9-2B01390B76F6}" srcOrd="2" destOrd="0" presId="urn:microsoft.com/office/officeart/2005/8/layout/radial5"/>
    <dgm:cxn modelId="{F7D40CAB-B641-47CE-95AF-1D4203BCE2A4}" type="presParOf" srcId="{FCAFBD64-B2A2-4ACC-8644-1F0E11344B96}" destId="{D1060600-D3FA-4B5D-BE47-88D1FCAE0E89}" srcOrd="3" destOrd="0" presId="urn:microsoft.com/office/officeart/2005/8/layout/radial5"/>
    <dgm:cxn modelId="{42EDD519-8EF9-4700-B400-4FB02736A9E6}" type="presParOf" srcId="{D1060600-D3FA-4B5D-BE47-88D1FCAE0E89}" destId="{6866121A-1C16-4287-B3AF-791DB781E477}" srcOrd="0" destOrd="0" presId="urn:microsoft.com/office/officeart/2005/8/layout/radial5"/>
    <dgm:cxn modelId="{8580EE69-E908-401A-8C8A-7D97498690A0}" type="presParOf" srcId="{FCAFBD64-B2A2-4ACC-8644-1F0E11344B96}" destId="{FC63B4F1-27E7-4C53-9511-2613E1A1913E}" srcOrd="4" destOrd="0" presId="urn:microsoft.com/office/officeart/2005/8/layout/radial5"/>
    <dgm:cxn modelId="{543374F7-D444-4FE7-9C24-B2C9DDCB6093}" type="presParOf" srcId="{FCAFBD64-B2A2-4ACC-8644-1F0E11344B96}" destId="{9A612BCC-0F1E-46C5-9465-1C698B202331}" srcOrd="5" destOrd="0" presId="urn:microsoft.com/office/officeart/2005/8/layout/radial5"/>
    <dgm:cxn modelId="{025D39F3-8875-4F60-8442-34DC73032531}" type="presParOf" srcId="{9A612BCC-0F1E-46C5-9465-1C698B202331}" destId="{D26C3A27-78C4-47F2-9CFA-099BAC433D1B}" srcOrd="0" destOrd="0" presId="urn:microsoft.com/office/officeart/2005/8/layout/radial5"/>
    <dgm:cxn modelId="{00BB5092-FC77-43D7-BE56-70979D96D474}" type="presParOf" srcId="{FCAFBD64-B2A2-4ACC-8644-1F0E11344B96}" destId="{DF91E43B-2F80-44FE-9CF3-271F6914BDC3}" srcOrd="6" destOrd="0" presId="urn:microsoft.com/office/officeart/2005/8/layout/radial5"/>
    <dgm:cxn modelId="{66D79040-0CAF-48A3-83EE-490E94843AB7}" type="presParOf" srcId="{FCAFBD64-B2A2-4ACC-8644-1F0E11344B96}" destId="{43C9DF20-C807-4AAB-A9CB-C4B83E3E5AB6}" srcOrd="7" destOrd="0" presId="urn:microsoft.com/office/officeart/2005/8/layout/radial5"/>
    <dgm:cxn modelId="{771FEF81-7E16-4BFB-B030-ABBC401CD17D}" type="presParOf" srcId="{43C9DF20-C807-4AAB-A9CB-C4B83E3E5AB6}" destId="{639FD8F0-AB55-42F5-A7A4-F22C2CE931EC}" srcOrd="0" destOrd="0" presId="urn:microsoft.com/office/officeart/2005/8/layout/radial5"/>
    <dgm:cxn modelId="{0D7720B1-FE79-4C2F-90C3-F331EEA1D4C3}" type="presParOf" srcId="{FCAFBD64-B2A2-4ACC-8644-1F0E11344B96}" destId="{5363437C-3168-4B20-9790-0CEFDF651E14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7A74D80-FA28-43E2-A85E-F82041C273D8}" type="doc">
      <dgm:prSet loTypeId="urn:microsoft.com/office/officeart/2005/8/layout/balance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277951F-73D0-4368-BA4C-C8C634B584B0}">
      <dgm:prSet phldrT="[טקסט]"/>
      <dgm:spPr/>
      <dgm:t>
        <a:bodyPr/>
        <a:lstStyle/>
        <a:p>
          <a:pPr rtl="1"/>
          <a:r>
            <a:rPr lang="he-IL" dirty="0"/>
            <a:t>השיקול המדיני</a:t>
          </a:r>
        </a:p>
      </dgm:t>
    </dgm:pt>
    <dgm:pt modelId="{03A44C93-C427-476E-8505-12BE9F0E8DB6}" type="parTrans" cxnId="{40DB6F82-C79A-4C6B-B8AE-BCE94812A828}">
      <dgm:prSet/>
      <dgm:spPr/>
      <dgm:t>
        <a:bodyPr/>
        <a:lstStyle/>
        <a:p>
          <a:pPr rtl="1"/>
          <a:endParaRPr lang="he-IL"/>
        </a:p>
      </dgm:t>
    </dgm:pt>
    <dgm:pt modelId="{9975C3BA-87C3-4779-AA56-847FD765901C}" type="sibTrans" cxnId="{40DB6F82-C79A-4C6B-B8AE-BCE94812A828}">
      <dgm:prSet/>
      <dgm:spPr/>
      <dgm:t>
        <a:bodyPr/>
        <a:lstStyle/>
        <a:p>
          <a:pPr rtl="1"/>
          <a:endParaRPr lang="he-IL"/>
        </a:p>
      </dgm:t>
    </dgm:pt>
    <dgm:pt modelId="{EAACF0BF-FCD8-4E36-B63D-D6C7A1173E40}">
      <dgm:prSet phldrT="[טקסט]"/>
      <dgm:spPr/>
      <dgm:t>
        <a:bodyPr/>
        <a:lstStyle/>
        <a:p>
          <a:pPr rtl="1"/>
          <a:r>
            <a:rPr lang="he-IL" dirty="0"/>
            <a:t>חלופות הסדרה</a:t>
          </a:r>
        </a:p>
      </dgm:t>
    </dgm:pt>
    <dgm:pt modelId="{A063CE84-C3D2-4FCB-B2D6-92D1B08AF9C5}" type="parTrans" cxnId="{FF827A5F-EFA0-4EDB-8B3D-6F87B81DE556}">
      <dgm:prSet/>
      <dgm:spPr/>
      <dgm:t>
        <a:bodyPr/>
        <a:lstStyle/>
        <a:p>
          <a:pPr rtl="1"/>
          <a:endParaRPr lang="he-IL"/>
        </a:p>
      </dgm:t>
    </dgm:pt>
    <dgm:pt modelId="{D609D33A-799F-4175-A2A6-56496CEF102D}" type="sibTrans" cxnId="{FF827A5F-EFA0-4EDB-8B3D-6F87B81DE556}">
      <dgm:prSet/>
      <dgm:spPr/>
      <dgm:t>
        <a:bodyPr/>
        <a:lstStyle/>
        <a:p>
          <a:pPr rtl="1"/>
          <a:endParaRPr lang="he-IL"/>
        </a:p>
      </dgm:t>
    </dgm:pt>
    <dgm:pt modelId="{B47552F5-90E7-4662-BE1F-6E7C8017AC98}">
      <dgm:prSet phldrT="[טקסט]"/>
      <dgm:spPr/>
      <dgm:t>
        <a:bodyPr/>
        <a:lstStyle/>
        <a:p>
          <a:pPr rtl="1"/>
          <a:r>
            <a:rPr lang="he-IL" dirty="0"/>
            <a:t>תמיכה בינ"ל</a:t>
          </a:r>
        </a:p>
      </dgm:t>
    </dgm:pt>
    <dgm:pt modelId="{3D366F97-923F-4AE7-9332-66FF20B7E0CD}" type="parTrans" cxnId="{CBE05110-5FF4-40E9-A03E-83C3BAD93D11}">
      <dgm:prSet/>
      <dgm:spPr/>
      <dgm:t>
        <a:bodyPr/>
        <a:lstStyle/>
        <a:p>
          <a:pPr rtl="1"/>
          <a:endParaRPr lang="he-IL"/>
        </a:p>
      </dgm:t>
    </dgm:pt>
    <dgm:pt modelId="{B2185AF6-E3E9-4D8A-9CBE-340E1E08B08F}" type="sibTrans" cxnId="{CBE05110-5FF4-40E9-A03E-83C3BAD93D11}">
      <dgm:prSet/>
      <dgm:spPr/>
      <dgm:t>
        <a:bodyPr/>
        <a:lstStyle/>
        <a:p>
          <a:pPr rtl="1"/>
          <a:endParaRPr lang="he-IL"/>
        </a:p>
      </dgm:t>
    </dgm:pt>
    <dgm:pt modelId="{A0554AD0-9090-41CB-A9EF-C6CBAE8B38BE}">
      <dgm:prSet phldrT="[טקסט]"/>
      <dgm:spPr/>
      <dgm:t>
        <a:bodyPr/>
        <a:lstStyle/>
        <a:p>
          <a:pPr rtl="1"/>
          <a:r>
            <a:rPr lang="he-IL" dirty="0"/>
            <a:t>ההישג הצבאי</a:t>
          </a:r>
        </a:p>
      </dgm:t>
    </dgm:pt>
    <dgm:pt modelId="{DC93FBB3-7E2E-4409-A3FE-A973B82363D5}" type="parTrans" cxnId="{834E43F6-77E9-4FC1-AD18-F02D92C67882}">
      <dgm:prSet/>
      <dgm:spPr/>
      <dgm:t>
        <a:bodyPr/>
        <a:lstStyle/>
        <a:p>
          <a:pPr rtl="1"/>
          <a:endParaRPr lang="he-IL"/>
        </a:p>
      </dgm:t>
    </dgm:pt>
    <dgm:pt modelId="{75311F77-1229-4576-BC09-A3983346CCBE}" type="sibTrans" cxnId="{834E43F6-77E9-4FC1-AD18-F02D92C67882}">
      <dgm:prSet/>
      <dgm:spPr/>
      <dgm:t>
        <a:bodyPr/>
        <a:lstStyle/>
        <a:p>
          <a:pPr rtl="1"/>
          <a:endParaRPr lang="he-IL"/>
        </a:p>
      </dgm:t>
    </dgm:pt>
    <dgm:pt modelId="{09B33043-AB82-4883-873A-C47BC297856B}">
      <dgm:prSet phldrT="[טקסט]"/>
      <dgm:spPr/>
      <dgm:t>
        <a:bodyPr/>
        <a:lstStyle/>
        <a:p>
          <a:pPr rtl="1"/>
          <a:r>
            <a:rPr lang="he-IL" dirty="0"/>
            <a:t>מחירים - ספיגה</a:t>
          </a:r>
        </a:p>
      </dgm:t>
    </dgm:pt>
    <dgm:pt modelId="{3C9A5CDF-3B37-4FB3-9E5D-0ECE7FD8AB12}" type="parTrans" cxnId="{196C14A1-6FE4-4F87-ABBC-943522B4D0E5}">
      <dgm:prSet/>
      <dgm:spPr/>
      <dgm:t>
        <a:bodyPr/>
        <a:lstStyle/>
        <a:p>
          <a:pPr rtl="1"/>
          <a:endParaRPr lang="he-IL"/>
        </a:p>
      </dgm:t>
    </dgm:pt>
    <dgm:pt modelId="{9C732CE3-91F3-44BE-BADE-4CB724D72113}" type="sibTrans" cxnId="{196C14A1-6FE4-4F87-ABBC-943522B4D0E5}">
      <dgm:prSet/>
      <dgm:spPr/>
      <dgm:t>
        <a:bodyPr/>
        <a:lstStyle/>
        <a:p>
          <a:pPr rtl="1"/>
          <a:endParaRPr lang="he-IL"/>
        </a:p>
      </dgm:t>
    </dgm:pt>
    <dgm:pt modelId="{7B855AC1-158A-4C13-84E1-B0FEA4E9491E}">
      <dgm:prSet phldrT="[טקסט]"/>
      <dgm:spPr/>
      <dgm:t>
        <a:bodyPr/>
        <a:lstStyle/>
        <a:p>
          <a:pPr rtl="1"/>
          <a:r>
            <a:rPr lang="he-IL" dirty="0"/>
            <a:t>הישג צפוי</a:t>
          </a:r>
        </a:p>
      </dgm:t>
    </dgm:pt>
    <dgm:pt modelId="{5A86E3F1-CF26-4986-9515-B798AB21A0B7}" type="parTrans" cxnId="{D009809E-4169-4201-912D-2F106A739F07}">
      <dgm:prSet/>
      <dgm:spPr/>
      <dgm:t>
        <a:bodyPr/>
        <a:lstStyle/>
        <a:p>
          <a:pPr rtl="1"/>
          <a:endParaRPr lang="he-IL"/>
        </a:p>
      </dgm:t>
    </dgm:pt>
    <dgm:pt modelId="{C1555904-1B68-48D5-BAF4-81F7B3765245}" type="sibTrans" cxnId="{D009809E-4169-4201-912D-2F106A739F07}">
      <dgm:prSet/>
      <dgm:spPr/>
      <dgm:t>
        <a:bodyPr/>
        <a:lstStyle/>
        <a:p>
          <a:pPr rtl="1"/>
          <a:endParaRPr lang="he-IL"/>
        </a:p>
      </dgm:t>
    </dgm:pt>
    <dgm:pt modelId="{DCE9FD4B-A6CD-4941-B13A-EE7EAFB462BD}">
      <dgm:prSet phldrT="[טקסט]"/>
      <dgm:spPr/>
      <dgm:t>
        <a:bodyPr/>
        <a:lstStyle/>
        <a:p>
          <a:pPr rtl="1"/>
          <a:r>
            <a:rPr lang="he-IL" dirty="0"/>
            <a:t>הישג קיים</a:t>
          </a:r>
        </a:p>
      </dgm:t>
    </dgm:pt>
    <dgm:pt modelId="{93000B9E-3765-460F-AD6F-FF8244E4F279}" type="parTrans" cxnId="{C81F7062-11E3-4D2D-BDFA-FCE744D4FDB4}">
      <dgm:prSet/>
      <dgm:spPr/>
      <dgm:t>
        <a:bodyPr/>
        <a:lstStyle/>
        <a:p>
          <a:pPr rtl="1"/>
          <a:endParaRPr lang="he-IL"/>
        </a:p>
      </dgm:t>
    </dgm:pt>
    <dgm:pt modelId="{B57F91EA-41E9-4A60-A9E8-80EB73B42DBE}" type="sibTrans" cxnId="{C81F7062-11E3-4D2D-BDFA-FCE744D4FDB4}">
      <dgm:prSet/>
      <dgm:spPr/>
      <dgm:t>
        <a:bodyPr/>
        <a:lstStyle/>
        <a:p>
          <a:pPr rtl="1"/>
          <a:endParaRPr lang="he-IL"/>
        </a:p>
      </dgm:t>
    </dgm:pt>
    <dgm:pt modelId="{B8969026-6944-420D-95CE-63993E6EDAA6}">
      <dgm:prSet/>
      <dgm:spPr/>
      <dgm:t>
        <a:bodyPr/>
        <a:lstStyle/>
        <a:p>
          <a:pPr rtl="1"/>
          <a:r>
            <a:rPr lang="he-IL" dirty="0"/>
            <a:t>פלטפורמות</a:t>
          </a:r>
        </a:p>
        <a:p>
          <a:pPr rtl="1"/>
          <a:r>
            <a:rPr lang="he-IL" dirty="0"/>
            <a:t>יציאה</a:t>
          </a:r>
        </a:p>
      </dgm:t>
    </dgm:pt>
    <dgm:pt modelId="{818AB034-8501-494B-BFF1-6CD6E3C1FF1A}" type="parTrans" cxnId="{8705AE09-D84B-44C5-94BA-3B84BD1D0F24}">
      <dgm:prSet/>
      <dgm:spPr/>
      <dgm:t>
        <a:bodyPr/>
        <a:lstStyle/>
        <a:p>
          <a:pPr rtl="1"/>
          <a:endParaRPr lang="he-IL"/>
        </a:p>
      </dgm:t>
    </dgm:pt>
    <dgm:pt modelId="{65269335-79AC-4ECF-B957-9D9B1365D9A1}" type="sibTrans" cxnId="{8705AE09-D84B-44C5-94BA-3B84BD1D0F24}">
      <dgm:prSet/>
      <dgm:spPr/>
      <dgm:t>
        <a:bodyPr/>
        <a:lstStyle/>
        <a:p>
          <a:pPr rtl="1"/>
          <a:endParaRPr lang="he-IL"/>
        </a:p>
      </dgm:t>
    </dgm:pt>
    <dgm:pt modelId="{0330F492-87C7-4639-87BD-66E8BA2DCEE5}" type="pres">
      <dgm:prSet presAssocID="{87A74D80-FA28-43E2-A85E-F82041C273D8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77EC86D6-B4E6-4393-AB68-F98211892E69}" type="pres">
      <dgm:prSet presAssocID="{87A74D80-FA28-43E2-A85E-F82041C273D8}" presName="dummyMaxCanvas" presStyleCnt="0"/>
      <dgm:spPr/>
    </dgm:pt>
    <dgm:pt modelId="{5546FB73-28B1-4AF9-B177-509C8F4D1488}" type="pres">
      <dgm:prSet presAssocID="{87A74D80-FA28-43E2-A85E-F82041C273D8}" presName="parentComposite" presStyleCnt="0"/>
      <dgm:spPr/>
    </dgm:pt>
    <dgm:pt modelId="{20D777EB-2B32-4DD5-906B-248203069487}" type="pres">
      <dgm:prSet presAssocID="{87A74D80-FA28-43E2-A85E-F82041C273D8}" presName="parent1" presStyleLbl="alignAccFollowNode1" presStyleIdx="0" presStyleCnt="4">
        <dgm:presLayoutVars>
          <dgm:chMax val="4"/>
        </dgm:presLayoutVars>
      </dgm:prSet>
      <dgm:spPr/>
    </dgm:pt>
    <dgm:pt modelId="{51848651-5EC0-4C68-8849-827C605CB5C2}" type="pres">
      <dgm:prSet presAssocID="{87A74D80-FA28-43E2-A85E-F82041C273D8}" presName="parent2" presStyleLbl="alignAccFollowNode1" presStyleIdx="1" presStyleCnt="4">
        <dgm:presLayoutVars>
          <dgm:chMax val="4"/>
        </dgm:presLayoutVars>
      </dgm:prSet>
      <dgm:spPr/>
    </dgm:pt>
    <dgm:pt modelId="{2949CB8A-4D3D-430C-8A8E-469580C29981}" type="pres">
      <dgm:prSet presAssocID="{87A74D80-FA28-43E2-A85E-F82041C273D8}" presName="childrenComposite" presStyleCnt="0"/>
      <dgm:spPr/>
    </dgm:pt>
    <dgm:pt modelId="{A2333DCD-3880-4030-BDD4-81D3C139A9E1}" type="pres">
      <dgm:prSet presAssocID="{87A74D80-FA28-43E2-A85E-F82041C273D8}" presName="dummyMaxCanvas_ChildArea" presStyleCnt="0"/>
      <dgm:spPr/>
    </dgm:pt>
    <dgm:pt modelId="{C969027F-C16C-402A-B2A4-93B519F3C3FB}" type="pres">
      <dgm:prSet presAssocID="{87A74D80-FA28-43E2-A85E-F82041C273D8}" presName="fulcrum" presStyleLbl="alignAccFollowNode1" presStyleIdx="2" presStyleCnt="4"/>
      <dgm:spPr/>
    </dgm:pt>
    <dgm:pt modelId="{37EE5F68-AD9B-4930-A916-C8637CB0C286}" type="pres">
      <dgm:prSet presAssocID="{87A74D80-FA28-43E2-A85E-F82041C273D8}" presName="balance_33" presStyleLbl="alignAccFollowNode1" presStyleIdx="3" presStyleCnt="4">
        <dgm:presLayoutVars>
          <dgm:bulletEnabled val="1"/>
        </dgm:presLayoutVars>
      </dgm:prSet>
      <dgm:spPr/>
    </dgm:pt>
    <dgm:pt modelId="{91E3F40B-F1B3-453D-9DF3-D262DD630162}" type="pres">
      <dgm:prSet presAssocID="{87A74D80-FA28-43E2-A85E-F82041C273D8}" presName="right_33_1" presStyleLbl="node1" presStyleIdx="0" presStyleCnt="6">
        <dgm:presLayoutVars>
          <dgm:bulletEnabled val="1"/>
        </dgm:presLayoutVars>
      </dgm:prSet>
      <dgm:spPr/>
    </dgm:pt>
    <dgm:pt modelId="{7EDF8F28-FBB0-4CCA-969D-243D6B59B454}" type="pres">
      <dgm:prSet presAssocID="{87A74D80-FA28-43E2-A85E-F82041C273D8}" presName="right_33_2" presStyleLbl="node1" presStyleIdx="1" presStyleCnt="6">
        <dgm:presLayoutVars>
          <dgm:bulletEnabled val="1"/>
        </dgm:presLayoutVars>
      </dgm:prSet>
      <dgm:spPr/>
    </dgm:pt>
    <dgm:pt modelId="{AD5356B9-ED6D-4EDD-A1CD-D2072BBCCC7E}" type="pres">
      <dgm:prSet presAssocID="{87A74D80-FA28-43E2-A85E-F82041C273D8}" presName="right_33_3" presStyleLbl="node1" presStyleIdx="2" presStyleCnt="6">
        <dgm:presLayoutVars>
          <dgm:bulletEnabled val="1"/>
        </dgm:presLayoutVars>
      </dgm:prSet>
      <dgm:spPr/>
    </dgm:pt>
    <dgm:pt modelId="{987DF452-1E83-4400-BEC1-E8DD1A07C804}" type="pres">
      <dgm:prSet presAssocID="{87A74D80-FA28-43E2-A85E-F82041C273D8}" presName="left_33_1" presStyleLbl="node1" presStyleIdx="3" presStyleCnt="6">
        <dgm:presLayoutVars>
          <dgm:bulletEnabled val="1"/>
        </dgm:presLayoutVars>
      </dgm:prSet>
      <dgm:spPr/>
    </dgm:pt>
    <dgm:pt modelId="{C78C5978-D607-4037-87E5-EF79CE1EBB71}" type="pres">
      <dgm:prSet presAssocID="{87A74D80-FA28-43E2-A85E-F82041C273D8}" presName="left_33_2" presStyleLbl="node1" presStyleIdx="4" presStyleCnt="6">
        <dgm:presLayoutVars>
          <dgm:bulletEnabled val="1"/>
        </dgm:presLayoutVars>
      </dgm:prSet>
      <dgm:spPr/>
    </dgm:pt>
    <dgm:pt modelId="{99192979-AACD-4073-9450-DBDA05D6BE1F}" type="pres">
      <dgm:prSet presAssocID="{87A74D80-FA28-43E2-A85E-F82041C273D8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8705AE09-D84B-44C5-94BA-3B84BD1D0F24}" srcId="{8277951F-73D0-4368-BA4C-C8C634B584B0}" destId="{B8969026-6944-420D-95CE-63993E6EDAA6}" srcOrd="1" destOrd="0" parTransId="{818AB034-8501-494B-BFF1-6CD6E3C1FF1A}" sibTransId="{65269335-79AC-4ECF-B957-9D9B1365D9A1}"/>
    <dgm:cxn modelId="{CBE05110-5FF4-40E9-A03E-83C3BAD93D11}" srcId="{8277951F-73D0-4368-BA4C-C8C634B584B0}" destId="{B47552F5-90E7-4662-BE1F-6E7C8017AC98}" srcOrd="2" destOrd="0" parTransId="{3D366F97-923F-4AE7-9332-66FF20B7E0CD}" sibTransId="{B2185AF6-E3E9-4D8A-9CBE-340E1E08B08F}"/>
    <dgm:cxn modelId="{FF827A5F-EFA0-4EDB-8B3D-6F87B81DE556}" srcId="{8277951F-73D0-4368-BA4C-C8C634B584B0}" destId="{EAACF0BF-FCD8-4E36-B63D-D6C7A1173E40}" srcOrd="0" destOrd="0" parTransId="{A063CE84-C3D2-4FCB-B2D6-92D1B08AF9C5}" sibTransId="{D609D33A-799F-4175-A2A6-56496CEF102D}"/>
    <dgm:cxn modelId="{82CB3360-81DB-473C-B8AC-EA81C9D981C2}" type="presOf" srcId="{B8969026-6944-420D-95CE-63993E6EDAA6}" destId="{C78C5978-D607-4037-87E5-EF79CE1EBB71}" srcOrd="0" destOrd="0" presId="urn:microsoft.com/office/officeart/2005/8/layout/balance1"/>
    <dgm:cxn modelId="{C81F7062-11E3-4D2D-BDFA-FCE744D4FDB4}" srcId="{A0554AD0-9090-41CB-A9EF-C6CBAE8B38BE}" destId="{DCE9FD4B-A6CD-4941-B13A-EE7EAFB462BD}" srcOrd="2" destOrd="0" parTransId="{93000B9E-3765-460F-AD6F-FF8244E4F279}" sibTransId="{B57F91EA-41E9-4A60-A9E8-80EB73B42DBE}"/>
    <dgm:cxn modelId="{87190D57-DCBA-47D5-B72C-54B84D7E79E6}" type="presOf" srcId="{7B855AC1-158A-4C13-84E1-B0FEA4E9491E}" destId="{7EDF8F28-FBB0-4CCA-969D-243D6B59B454}" srcOrd="0" destOrd="0" presId="urn:microsoft.com/office/officeart/2005/8/layout/balance1"/>
    <dgm:cxn modelId="{F7676C80-F1C4-4046-A779-CE7D6210390F}" type="presOf" srcId="{DCE9FD4B-A6CD-4941-B13A-EE7EAFB462BD}" destId="{AD5356B9-ED6D-4EDD-A1CD-D2072BBCCC7E}" srcOrd="0" destOrd="0" presId="urn:microsoft.com/office/officeart/2005/8/layout/balance1"/>
    <dgm:cxn modelId="{40DB6F82-C79A-4C6B-B8AE-BCE94812A828}" srcId="{87A74D80-FA28-43E2-A85E-F82041C273D8}" destId="{8277951F-73D0-4368-BA4C-C8C634B584B0}" srcOrd="0" destOrd="0" parTransId="{03A44C93-C427-476E-8505-12BE9F0E8DB6}" sibTransId="{9975C3BA-87C3-4779-AA56-847FD765901C}"/>
    <dgm:cxn modelId="{38B33084-D93E-42E8-99D4-5D638C4B7D38}" type="presOf" srcId="{8277951F-73D0-4368-BA4C-C8C634B584B0}" destId="{20D777EB-2B32-4DD5-906B-248203069487}" srcOrd="0" destOrd="0" presId="urn:microsoft.com/office/officeart/2005/8/layout/balance1"/>
    <dgm:cxn modelId="{BA510791-4E5A-49BD-ADDF-300BF8C820E0}" type="presOf" srcId="{A0554AD0-9090-41CB-A9EF-C6CBAE8B38BE}" destId="{51848651-5EC0-4C68-8849-827C605CB5C2}" srcOrd="0" destOrd="0" presId="urn:microsoft.com/office/officeart/2005/8/layout/balance1"/>
    <dgm:cxn modelId="{8BD1E493-16BC-4937-AE48-AFC4BF1ABB8B}" type="presOf" srcId="{EAACF0BF-FCD8-4E36-B63D-D6C7A1173E40}" destId="{987DF452-1E83-4400-BEC1-E8DD1A07C804}" srcOrd="0" destOrd="0" presId="urn:microsoft.com/office/officeart/2005/8/layout/balance1"/>
    <dgm:cxn modelId="{D009809E-4169-4201-912D-2F106A739F07}" srcId="{A0554AD0-9090-41CB-A9EF-C6CBAE8B38BE}" destId="{7B855AC1-158A-4C13-84E1-B0FEA4E9491E}" srcOrd="1" destOrd="0" parTransId="{5A86E3F1-CF26-4986-9515-B798AB21A0B7}" sibTransId="{C1555904-1B68-48D5-BAF4-81F7B3765245}"/>
    <dgm:cxn modelId="{196C14A1-6FE4-4F87-ABBC-943522B4D0E5}" srcId="{A0554AD0-9090-41CB-A9EF-C6CBAE8B38BE}" destId="{09B33043-AB82-4883-873A-C47BC297856B}" srcOrd="0" destOrd="0" parTransId="{3C9A5CDF-3B37-4FB3-9E5D-0ECE7FD8AB12}" sibTransId="{9C732CE3-91F3-44BE-BADE-4CB724D72113}"/>
    <dgm:cxn modelId="{6820E4C6-C570-45EC-9957-6521317F7F8E}" type="presOf" srcId="{87A74D80-FA28-43E2-A85E-F82041C273D8}" destId="{0330F492-87C7-4639-87BD-66E8BA2DCEE5}" srcOrd="0" destOrd="0" presId="urn:microsoft.com/office/officeart/2005/8/layout/balance1"/>
    <dgm:cxn modelId="{BBD1EED1-A01C-4D0C-8EF3-3333895A4265}" type="presOf" srcId="{B47552F5-90E7-4662-BE1F-6E7C8017AC98}" destId="{99192979-AACD-4073-9450-DBDA05D6BE1F}" srcOrd="0" destOrd="0" presId="urn:microsoft.com/office/officeart/2005/8/layout/balance1"/>
    <dgm:cxn modelId="{86DED3E7-8628-402E-9A5C-FB32BA7F2339}" type="presOf" srcId="{09B33043-AB82-4883-873A-C47BC297856B}" destId="{91E3F40B-F1B3-453D-9DF3-D262DD630162}" srcOrd="0" destOrd="0" presId="urn:microsoft.com/office/officeart/2005/8/layout/balance1"/>
    <dgm:cxn modelId="{834E43F6-77E9-4FC1-AD18-F02D92C67882}" srcId="{87A74D80-FA28-43E2-A85E-F82041C273D8}" destId="{A0554AD0-9090-41CB-A9EF-C6CBAE8B38BE}" srcOrd="1" destOrd="0" parTransId="{DC93FBB3-7E2E-4409-A3FE-A973B82363D5}" sibTransId="{75311F77-1229-4576-BC09-A3983346CCBE}"/>
    <dgm:cxn modelId="{0BADA3F1-EB02-42B4-84AA-5E183FFDFD1C}" type="presParOf" srcId="{0330F492-87C7-4639-87BD-66E8BA2DCEE5}" destId="{77EC86D6-B4E6-4393-AB68-F98211892E69}" srcOrd="0" destOrd="0" presId="urn:microsoft.com/office/officeart/2005/8/layout/balance1"/>
    <dgm:cxn modelId="{00FF1512-DAD6-40F7-82FF-96175FA09024}" type="presParOf" srcId="{0330F492-87C7-4639-87BD-66E8BA2DCEE5}" destId="{5546FB73-28B1-4AF9-B177-509C8F4D1488}" srcOrd="1" destOrd="0" presId="urn:microsoft.com/office/officeart/2005/8/layout/balance1"/>
    <dgm:cxn modelId="{F4A0EBE5-8C07-4A01-857F-466580A53E17}" type="presParOf" srcId="{5546FB73-28B1-4AF9-B177-509C8F4D1488}" destId="{20D777EB-2B32-4DD5-906B-248203069487}" srcOrd="0" destOrd="0" presId="urn:microsoft.com/office/officeart/2005/8/layout/balance1"/>
    <dgm:cxn modelId="{2707F88E-AE0C-425A-97BE-C77A5E2359C9}" type="presParOf" srcId="{5546FB73-28B1-4AF9-B177-509C8F4D1488}" destId="{51848651-5EC0-4C68-8849-827C605CB5C2}" srcOrd="1" destOrd="0" presId="urn:microsoft.com/office/officeart/2005/8/layout/balance1"/>
    <dgm:cxn modelId="{F49CC17C-8AD6-46B5-B832-DA9EA6365992}" type="presParOf" srcId="{0330F492-87C7-4639-87BD-66E8BA2DCEE5}" destId="{2949CB8A-4D3D-430C-8A8E-469580C29981}" srcOrd="2" destOrd="0" presId="urn:microsoft.com/office/officeart/2005/8/layout/balance1"/>
    <dgm:cxn modelId="{2ADAB12F-29A8-411D-95F3-D16FDBE8CAE1}" type="presParOf" srcId="{2949CB8A-4D3D-430C-8A8E-469580C29981}" destId="{A2333DCD-3880-4030-BDD4-81D3C139A9E1}" srcOrd="0" destOrd="0" presId="urn:microsoft.com/office/officeart/2005/8/layout/balance1"/>
    <dgm:cxn modelId="{CC0E93E9-7840-457A-819F-212CA8106E89}" type="presParOf" srcId="{2949CB8A-4D3D-430C-8A8E-469580C29981}" destId="{C969027F-C16C-402A-B2A4-93B519F3C3FB}" srcOrd="1" destOrd="0" presId="urn:microsoft.com/office/officeart/2005/8/layout/balance1"/>
    <dgm:cxn modelId="{70EA5956-9C7C-406F-9CC0-DFECE3EC455F}" type="presParOf" srcId="{2949CB8A-4D3D-430C-8A8E-469580C29981}" destId="{37EE5F68-AD9B-4930-A916-C8637CB0C286}" srcOrd="2" destOrd="0" presId="urn:microsoft.com/office/officeart/2005/8/layout/balance1"/>
    <dgm:cxn modelId="{1D4C8A26-A875-4171-8EBE-C5A84772EAA5}" type="presParOf" srcId="{2949CB8A-4D3D-430C-8A8E-469580C29981}" destId="{91E3F40B-F1B3-453D-9DF3-D262DD630162}" srcOrd="3" destOrd="0" presId="urn:microsoft.com/office/officeart/2005/8/layout/balance1"/>
    <dgm:cxn modelId="{2617F224-954B-4BEA-9F44-444F44F8A5F1}" type="presParOf" srcId="{2949CB8A-4D3D-430C-8A8E-469580C29981}" destId="{7EDF8F28-FBB0-4CCA-969D-243D6B59B454}" srcOrd="4" destOrd="0" presId="urn:microsoft.com/office/officeart/2005/8/layout/balance1"/>
    <dgm:cxn modelId="{E9CD466D-C9C5-4901-A9DC-811CA8F10541}" type="presParOf" srcId="{2949CB8A-4D3D-430C-8A8E-469580C29981}" destId="{AD5356B9-ED6D-4EDD-A1CD-D2072BBCCC7E}" srcOrd="5" destOrd="0" presId="urn:microsoft.com/office/officeart/2005/8/layout/balance1"/>
    <dgm:cxn modelId="{AB72A9FC-267D-4E5D-8092-AD77D1F9CDFB}" type="presParOf" srcId="{2949CB8A-4D3D-430C-8A8E-469580C29981}" destId="{987DF452-1E83-4400-BEC1-E8DD1A07C804}" srcOrd="6" destOrd="0" presId="urn:microsoft.com/office/officeart/2005/8/layout/balance1"/>
    <dgm:cxn modelId="{2C7F528E-81E4-4656-9FFD-BA247E84CD1C}" type="presParOf" srcId="{2949CB8A-4D3D-430C-8A8E-469580C29981}" destId="{C78C5978-D607-4037-87E5-EF79CE1EBB71}" srcOrd="7" destOrd="0" presId="urn:microsoft.com/office/officeart/2005/8/layout/balance1"/>
    <dgm:cxn modelId="{7DF04F61-94F2-406B-ABCB-B4A00FEC02BC}" type="presParOf" srcId="{2949CB8A-4D3D-430C-8A8E-469580C29981}" destId="{99192979-AACD-4073-9450-DBDA05D6BE1F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F883909-920E-4140-82BE-26EF34249C7F}" type="doc">
      <dgm:prSet loTypeId="urn:microsoft.com/office/officeart/2005/8/layout/radial1" loCatId="relationship" qsTypeId="urn:microsoft.com/office/officeart/2005/8/quickstyle/3d9" qsCatId="3D" csTypeId="urn:microsoft.com/office/officeart/2005/8/colors/colorful2" csCatId="colorful"/>
      <dgm:spPr/>
    </dgm:pt>
    <dgm:pt modelId="{A2E813A5-0058-45F4-96CF-89CC6E122C3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מסמך </a:t>
          </a:r>
        </a:p>
        <a:p>
          <a:pPr marL="0" marR="0" lvl="0" indent="0" algn="ctr" defTabSz="914400" rtl="1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מדיניות </a:t>
          </a:r>
        </a:p>
      </dgm:t>
    </dgm:pt>
    <dgm:pt modelId="{49BFF2F4-FEF8-427A-97B3-B743B2B62DD7}" type="parTrans" cxnId="{60362F03-CFF4-4F6E-9FD2-60075EF8DE13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F4118DA1-F023-4694-953F-7B77565CA27C}" type="sibTrans" cxnId="{60362F03-CFF4-4F6E-9FD2-60075EF8DE13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98157FCF-5B39-41DF-AC80-EB14E36E6771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בזמן</a:t>
          </a:r>
          <a:endParaRPr kumimoji="0" lang="he-IL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B80CFF6-2AF7-47A7-BF68-780133E6EDA7}" type="parTrans" cxnId="{54CABA37-7785-41BF-B5EF-74CD7D9382B5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1291D15D-8638-4D51-872C-B2034EFE669D}" type="sibTrans" cxnId="{54CABA37-7785-41BF-B5EF-74CD7D9382B5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9CB160A9-5B73-40F6-8E31-12975EBAED5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מחדש</a:t>
          </a:r>
          <a:endParaRPr kumimoji="0" lang="he-IL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430C39E-BBD4-42A2-8CA9-5114DE8C753F}" type="parTrans" cxnId="{922E0ECC-6B4E-4979-B87C-032596C8B10E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AFAA3B97-68D1-405B-A00A-A027EE8F8E4F}" type="sibTrans" cxnId="{922E0ECC-6B4E-4979-B87C-032596C8B10E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0D4E2143-AC48-4800-A03E-6E14140C8E7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תמציתי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וברור</a:t>
          </a:r>
          <a:endParaRPr kumimoji="0" lang="en-US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DA9A86-AECC-42E9-BC87-173710473957}" type="parTrans" cxnId="{E54217CB-9279-4B98-BE0D-5EA7E3047D2C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3D89BD65-6C6E-4ACA-8E2F-68B5A4728C1C}" type="sibTrans" cxnId="{E54217CB-9279-4B98-BE0D-5EA7E3047D2C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E1417A14-8B0D-400F-9FA4-1C4A560D148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מעמיק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ומקיף</a:t>
          </a:r>
          <a:endParaRPr kumimoji="0" lang="en-US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F46B78B-9EC6-4758-9495-D5A4A6D43F6F}" type="parTrans" cxnId="{DA346720-F940-4E8E-B68E-6D2E48066757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A2F328D9-411B-4ABF-B53D-71EF647C5C63}" type="sibTrans" cxnId="{DA346720-F940-4E8E-B68E-6D2E48066757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2320014D-6921-414B-970B-3B6291AFF8F7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מעניין</a:t>
          </a:r>
          <a:r>
            <a:rPr kumimoji="0" lang="he-IL" b="1" i="1" u="sng" strike="noStrike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ומושך עין</a:t>
          </a:r>
          <a:endParaRPr kumimoji="0" lang="en-US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12F71D0-1793-475A-B8C5-1CA9F336346B}" type="parTrans" cxnId="{5E81D674-B347-4450-8E58-5A5DDC44F96B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B1C7A284-C2B0-408B-A558-896B96307444}" type="sibTrans" cxnId="{5E81D674-B347-4450-8E58-5A5DDC44F96B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CAEA6528-0D30-4FA5-8E26-FEA8C176859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none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מוכוון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1" i="1" u="sng" strike="noStrike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צרכן </a:t>
          </a:r>
          <a:endParaRPr kumimoji="0" lang="en-US" b="1" i="1" u="sng" strike="noStrike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14885C8-239E-432A-AF47-C2C7AAA83AE5}" type="parTrans" cxnId="{34D1CD1A-4B35-4786-8A2A-558DE937B485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DCAE514C-D018-44FA-9C35-FDEF8F28A751}" type="sibTrans" cxnId="{34D1CD1A-4B35-4786-8A2A-558DE937B485}">
      <dgm:prSet/>
      <dgm:spPr/>
      <dgm:t>
        <a:bodyPr/>
        <a:lstStyle/>
        <a:p>
          <a:pPr rtl="1"/>
          <a:endParaRPr lang="he-IL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B0EC1623-19ED-4AAC-AA4F-645A45240045}" type="pres">
      <dgm:prSet presAssocID="{7F883909-920E-4140-82BE-26EF34249C7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21A4C2D-AB0F-45A7-BD0E-A460B7DA7DF5}" type="pres">
      <dgm:prSet presAssocID="{A2E813A5-0058-45F4-96CF-89CC6E122C3F}" presName="centerShape" presStyleLbl="node0" presStyleIdx="0" presStyleCnt="1"/>
      <dgm:spPr/>
    </dgm:pt>
    <dgm:pt modelId="{E6107F8C-3A96-4E96-B138-D21F6F577F41}" type="pres">
      <dgm:prSet presAssocID="{CB80CFF6-2AF7-47A7-BF68-780133E6EDA7}" presName="Name9" presStyleLbl="parChTrans1D2" presStyleIdx="0" presStyleCnt="6"/>
      <dgm:spPr/>
    </dgm:pt>
    <dgm:pt modelId="{1A5E6DDC-516C-49E4-A8DC-0FBE54E8E5A9}" type="pres">
      <dgm:prSet presAssocID="{CB80CFF6-2AF7-47A7-BF68-780133E6EDA7}" presName="connTx" presStyleLbl="parChTrans1D2" presStyleIdx="0" presStyleCnt="6"/>
      <dgm:spPr/>
    </dgm:pt>
    <dgm:pt modelId="{DD98E0CE-1429-46A7-A9F4-8FFF230C9CFC}" type="pres">
      <dgm:prSet presAssocID="{98157FCF-5B39-41DF-AC80-EB14E36E6771}" presName="node" presStyleLbl="node1" presStyleIdx="0" presStyleCnt="6">
        <dgm:presLayoutVars>
          <dgm:bulletEnabled val="1"/>
        </dgm:presLayoutVars>
      </dgm:prSet>
      <dgm:spPr/>
    </dgm:pt>
    <dgm:pt modelId="{AAAA5480-221C-4E8B-8B00-8EF1EE1DC993}" type="pres">
      <dgm:prSet presAssocID="{2430C39E-BBD4-42A2-8CA9-5114DE8C753F}" presName="Name9" presStyleLbl="parChTrans1D2" presStyleIdx="1" presStyleCnt="6"/>
      <dgm:spPr/>
    </dgm:pt>
    <dgm:pt modelId="{C5EE7CFB-D10B-47E4-AAE4-BB5D56EA6415}" type="pres">
      <dgm:prSet presAssocID="{2430C39E-BBD4-42A2-8CA9-5114DE8C753F}" presName="connTx" presStyleLbl="parChTrans1D2" presStyleIdx="1" presStyleCnt="6"/>
      <dgm:spPr/>
    </dgm:pt>
    <dgm:pt modelId="{D8640193-D979-48F1-9372-CCFDAF5A848F}" type="pres">
      <dgm:prSet presAssocID="{9CB160A9-5B73-40F6-8E31-12975EBAED5D}" presName="node" presStyleLbl="node1" presStyleIdx="1" presStyleCnt="6">
        <dgm:presLayoutVars>
          <dgm:bulletEnabled val="1"/>
        </dgm:presLayoutVars>
      </dgm:prSet>
      <dgm:spPr/>
    </dgm:pt>
    <dgm:pt modelId="{47B45BB9-BC61-49DA-A943-D42C1D21D22E}" type="pres">
      <dgm:prSet presAssocID="{8ADA9A86-AECC-42E9-BC87-173710473957}" presName="Name9" presStyleLbl="parChTrans1D2" presStyleIdx="2" presStyleCnt="6"/>
      <dgm:spPr/>
    </dgm:pt>
    <dgm:pt modelId="{0F4CA8FE-A584-408A-A50C-A1135D4CABDC}" type="pres">
      <dgm:prSet presAssocID="{8ADA9A86-AECC-42E9-BC87-173710473957}" presName="connTx" presStyleLbl="parChTrans1D2" presStyleIdx="2" presStyleCnt="6"/>
      <dgm:spPr/>
    </dgm:pt>
    <dgm:pt modelId="{DF3F7A1F-DB55-4898-84B0-B7083010A6CA}" type="pres">
      <dgm:prSet presAssocID="{0D4E2143-AC48-4800-A03E-6E14140C8E70}" presName="node" presStyleLbl="node1" presStyleIdx="2" presStyleCnt="6">
        <dgm:presLayoutVars>
          <dgm:bulletEnabled val="1"/>
        </dgm:presLayoutVars>
      </dgm:prSet>
      <dgm:spPr/>
    </dgm:pt>
    <dgm:pt modelId="{5A997D71-2B78-48C3-ADF9-3D782280959B}" type="pres">
      <dgm:prSet presAssocID="{CF46B78B-9EC6-4758-9495-D5A4A6D43F6F}" presName="Name9" presStyleLbl="parChTrans1D2" presStyleIdx="3" presStyleCnt="6"/>
      <dgm:spPr/>
    </dgm:pt>
    <dgm:pt modelId="{D52B7C18-4FCD-4077-9FE6-4503C592778B}" type="pres">
      <dgm:prSet presAssocID="{CF46B78B-9EC6-4758-9495-D5A4A6D43F6F}" presName="connTx" presStyleLbl="parChTrans1D2" presStyleIdx="3" presStyleCnt="6"/>
      <dgm:spPr/>
    </dgm:pt>
    <dgm:pt modelId="{89996BE0-E7D1-4EB3-986D-9CA1A829613C}" type="pres">
      <dgm:prSet presAssocID="{E1417A14-8B0D-400F-9FA4-1C4A560D1480}" presName="node" presStyleLbl="node1" presStyleIdx="3" presStyleCnt="6">
        <dgm:presLayoutVars>
          <dgm:bulletEnabled val="1"/>
        </dgm:presLayoutVars>
      </dgm:prSet>
      <dgm:spPr/>
    </dgm:pt>
    <dgm:pt modelId="{86D42D5D-BD1D-47B1-8E35-57AE3BF20B0E}" type="pres">
      <dgm:prSet presAssocID="{412F71D0-1793-475A-B8C5-1CA9F336346B}" presName="Name9" presStyleLbl="parChTrans1D2" presStyleIdx="4" presStyleCnt="6"/>
      <dgm:spPr/>
    </dgm:pt>
    <dgm:pt modelId="{281A9D35-41D0-4EBA-84D0-F3381A3D833B}" type="pres">
      <dgm:prSet presAssocID="{412F71D0-1793-475A-B8C5-1CA9F336346B}" presName="connTx" presStyleLbl="parChTrans1D2" presStyleIdx="4" presStyleCnt="6"/>
      <dgm:spPr/>
    </dgm:pt>
    <dgm:pt modelId="{8AFD697B-95BD-4067-B8C3-2DD7FB36CB9E}" type="pres">
      <dgm:prSet presAssocID="{2320014D-6921-414B-970B-3B6291AFF8F7}" presName="node" presStyleLbl="node1" presStyleIdx="4" presStyleCnt="6">
        <dgm:presLayoutVars>
          <dgm:bulletEnabled val="1"/>
        </dgm:presLayoutVars>
      </dgm:prSet>
      <dgm:spPr/>
    </dgm:pt>
    <dgm:pt modelId="{52FD88C3-412F-4D7A-9D29-C1081E2B3939}" type="pres">
      <dgm:prSet presAssocID="{E14885C8-239E-432A-AF47-C2C7AAA83AE5}" presName="Name9" presStyleLbl="parChTrans1D2" presStyleIdx="5" presStyleCnt="6"/>
      <dgm:spPr/>
    </dgm:pt>
    <dgm:pt modelId="{B41C48C7-AE3D-491D-9E1A-81E3B4632B03}" type="pres">
      <dgm:prSet presAssocID="{E14885C8-239E-432A-AF47-C2C7AAA83AE5}" presName="connTx" presStyleLbl="parChTrans1D2" presStyleIdx="5" presStyleCnt="6"/>
      <dgm:spPr/>
    </dgm:pt>
    <dgm:pt modelId="{FD0B74F1-3431-424C-8573-C15330154179}" type="pres">
      <dgm:prSet presAssocID="{CAEA6528-0D30-4FA5-8E26-FEA8C1768593}" presName="node" presStyleLbl="node1" presStyleIdx="5" presStyleCnt="6">
        <dgm:presLayoutVars>
          <dgm:bulletEnabled val="1"/>
        </dgm:presLayoutVars>
      </dgm:prSet>
      <dgm:spPr/>
    </dgm:pt>
  </dgm:ptLst>
  <dgm:cxnLst>
    <dgm:cxn modelId="{60362F03-CFF4-4F6E-9FD2-60075EF8DE13}" srcId="{7F883909-920E-4140-82BE-26EF34249C7F}" destId="{A2E813A5-0058-45F4-96CF-89CC6E122C3F}" srcOrd="0" destOrd="0" parTransId="{49BFF2F4-FEF8-427A-97B3-B743B2B62DD7}" sibTransId="{F4118DA1-F023-4694-953F-7B77565CA27C}"/>
    <dgm:cxn modelId="{379B6204-6D25-4B39-BD0F-CC5EC72488F0}" type="presOf" srcId="{CAEA6528-0D30-4FA5-8E26-FEA8C1768593}" destId="{FD0B74F1-3431-424C-8573-C15330154179}" srcOrd="0" destOrd="0" presId="urn:microsoft.com/office/officeart/2005/8/layout/radial1"/>
    <dgm:cxn modelId="{E5824F0A-4AC3-4CDB-B2D1-872F734B903B}" type="presOf" srcId="{E14885C8-239E-432A-AF47-C2C7AAA83AE5}" destId="{B41C48C7-AE3D-491D-9E1A-81E3B4632B03}" srcOrd="1" destOrd="0" presId="urn:microsoft.com/office/officeart/2005/8/layout/radial1"/>
    <dgm:cxn modelId="{34D1CD1A-4B35-4786-8A2A-558DE937B485}" srcId="{A2E813A5-0058-45F4-96CF-89CC6E122C3F}" destId="{CAEA6528-0D30-4FA5-8E26-FEA8C1768593}" srcOrd="5" destOrd="0" parTransId="{E14885C8-239E-432A-AF47-C2C7AAA83AE5}" sibTransId="{DCAE514C-D018-44FA-9C35-FDEF8F28A751}"/>
    <dgm:cxn modelId="{DA346720-F940-4E8E-B68E-6D2E48066757}" srcId="{A2E813A5-0058-45F4-96CF-89CC6E122C3F}" destId="{E1417A14-8B0D-400F-9FA4-1C4A560D1480}" srcOrd="3" destOrd="0" parTransId="{CF46B78B-9EC6-4758-9495-D5A4A6D43F6F}" sibTransId="{A2F328D9-411B-4ABF-B53D-71EF647C5C63}"/>
    <dgm:cxn modelId="{54CABA37-7785-41BF-B5EF-74CD7D9382B5}" srcId="{A2E813A5-0058-45F4-96CF-89CC6E122C3F}" destId="{98157FCF-5B39-41DF-AC80-EB14E36E6771}" srcOrd="0" destOrd="0" parTransId="{CB80CFF6-2AF7-47A7-BF68-780133E6EDA7}" sibTransId="{1291D15D-8638-4D51-872C-B2034EFE669D}"/>
    <dgm:cxn modelId="{4E00AE38-DFFB-45CD-B0B0-B9861072A707}" type="presOf" srcId="{CB80CFF6-2AF7-47A7-BF68-780133E6EDA7}" destId="{1A5E6DDC-516C-49E4-A8DC-0FBE54E8E5A9}" srcOrd="1" destOrd="0" presId="urn:microsoft.com/office/officeart/2005/8/layout/radial1"/>
    <dgm:cxn modelId="{0C829F5E-35E0-40B0-A178-C676C2A0039D}" type="presOf" srcId="{2430C39E-BBD4-42A2-8CA9-5114DE8C753F}" destId="{C5EE7CFB-D10B-47E4-AAE4-BB5D56EA6415}" srcOrd="1" destOrd="0" presId="urn:microsoft.com/office/officeart/2005/8/layout/radial1"/>
    <dgm:cxn modelId="{ABCFCF5F-8B85-449D-B433-CFF4EAEB17A9}" type="presOf" srcId="{7F883909-920E-4140-82BE-26EF34249C7F}" destId="{B0EC1623-19ED-4AAC-AA4F-645A45240045}" srcOrd="0" destOrd="0" presId="urn:microsoft.com/office/officeart/2005/8/layout/radial1"/>
    <dgm:cxn modelId="{E9376B6A-73AC-4D69-8ADB-7F3A48A12BA0}" type="presOf" srcId="{412F71D0-1793-475A-B8C5-1CA9F336346B}" destId="{86D42D5D-BD1D-47B1-8E35-57AE3BF20B0E}" srcOrd="0" destOrd="0" presId="urn:microsoft.com/office/officeart/2005/8/layout/radial1"/>
    <dgm:cxn modelId="{ED5BBC4B-8167-407D-95E1-89482754DE78}" type="presOf" srcId="{CB80CFF6-2AF7-47A7-BF68-780133E6EDA7}" destId="{E6107F8C-3A96-4E96-B138-D21F6F577F41}" srcOrd="0" destOrd="0" presId="urn:microsoft.com/office/officeart/2005/8/layout/radial1"/>
    <dgm:cxn modelId="{83A96B53-E7FC-43A4-A3C8-B83BEB87A833}" type="presOf" srcId="{412F71D0-1793-475A-B8C5-1CA9F336346B}" destId="{281A9D35-41D0-4EBA-84D0-F3381A3D833B}" srcOrd="1" destOrd="0" presId="urn:microsoft.com/office/officeart/2005/8/layout/radial1"/>
    <dgm:cxn modelId="{5E81D674-B347-4450-8E58-5A5DDC44F96B}" srcId="{A2E813A5-0058-45F4-96CF-89CC6E122C3F}" destId="{2320014D-6921-414B-970B-3B6291AFF8F7}" srcOrd="4" destOrd="0" parTransId="{412F71D0-1793-475A-B8C5-1CA9F336346B}" sibTransId="{B1C7A284-C2B0-408B-A558-896B96307444}"/>
    <dgm:cxn modelId="{F495CC76-E72A-4D71-AA83-71DEAB3FB050}" type="presOf" srcId="{2320014D-6921-414B-970B-3B6291AFF8F7}" destId="{8AFD697B-95BD-4067-B8C3-2DD7FB36CB9E}" srcOrd="0" destOrd="0" presId="urn:microsoft.com/office/officeart/2005/8/layout/radial1"/>
    <dgm:cxn modelId="{8AC75A78-3F40-4A75-86BA-95B4BE3AE925}" type="presOf" srcId="{2430C39E-BBD4-42A2-8CA9-5114DE8C753F}" destId="{AAAA5480-221C-4E8B-8B00-8EF1EE1DC993}" srcOrd="0" destOrd="0" presId="urn:microsoft.com/office/officeart/2005/8/layout/radial1"/>
    <dgm:cxn modelId="{16449795-A123-4A03-B506-23E5ECA668D8}" type="presOf" srcId="{CF46B78B-9EC6-4758-9495-D5A4A6D43F6F}" destId="{5A997D71-2B78-48C3-ADF9-3D782280959B}" srcOrd="0" destOrd="0" presId="urn:microsoft.com/office/officeart/2005/8/layout/radial1"/>
    <dgm:cxn modelId="{796CE895-3114-4DD5-B3F1-6CFB6861311D}" type="presOf" srcId="{9CB160A9-5B73-40F6-8E31-12975EBAED5D}" destId="{D8640193-D979-48F1-9372-CCFDAF5A848F}" srcOrd="0" destOrd="0" presId="urn:microsoft.com/office/officeart/2005/8/layout/radial1"/>
    <dgm:cxn modelId="{F3B490B7-F837-4D9E-B618-AB5CC6549707}" type="presOf" srcId="{E14885C8-239E-432A-AF47-C2C7AAA83AE5}" destId="{52FD88C3-412F-4D7A-9D29-C1081E2B3939}" srcOrd="0" destOrd="0" presId="urn:microsoft.com/office/officeart/2005/8/layout/radial1"/>
    <dgm:cxn modelId="{F99B31B9-0B8F-4C46-BEC5-0744C463D07B}" type="presOf" srcId="{CF46B78B-9EC6-4758-9495-D5A4A6D43F6F}" destId="{D52B7C18-4FCD-4077-9FE6-4503C592778B}" srcOrd="1" destOrd="0" presId="urn:microsoft.com/office/officeart/2005/8/layout/radial1"/>
    <dgm:cxn modelId="{A6F6CCC9-874E-4E80-8C44-DDCBDC03BCF1}" type="presOf" srcId="{8ADA9A86-AECC-42E9-BC87-173710473957}" destId="{47B45BB9-BC61-49DA-A943-D42C1D21D22E}" srcOrd="0" destOrd="0" presId="urn:microsoft.com/office/officeart/2005/8/layout/radial1"/>
    <dgm:cxn modelId="{E54217CB-9279-4B98-BE0D-5EA7E3047D2C}" srcId="{A2E813A5-0058-45F4-96CF-89CC6E122C3F}" destId="{0D4E2143-AC48-4800-A03E-6E14140C8E70}" srcOrd="2" destOrd="0" parTransId="{8ADA9A86-AECC-42E9-BC87-173710473957}" sibTransId="{3D89BD65-6C6E-4ACA-8E2F-68B5A4728C1C}"/>
    <dgm:cxn modelId="{922E0ECC-6B4E-4979-B87C-032596C8B10E}" srcId="{A2E813A5-0058-45F4-96CF-89CC6E122C3F}" destId="{9CB160A9-5B73-40F6-8E31-12975EBAED5D}" srcOrd="1" destOrd="0" parTransId="{2430C39E-BBD4-42A2-8CA9-5114DE8C753F}" sibTransId="{AFAA3B97-68D1-405B-A00A-A027EE8F8E4F}"/>
    <dgm:cxn modelId="{461968D1-050B-41E4-99AF-5CC04C886FEA}" type="presOf" srcId="{A2E813A5-0058-45F4-96CF-89CC6E122C3F}" destId="{921A4C2D-AB0F-45A7-BD0E-A460B7DA7DF5}" srcOrd="0" destOrd="0" presId="urn:microsoft.com/office/officeart/2005/8/layout/radial1"/>
    <dgm:cxn modelId="{FDE67BEA-B8F1-4B28-B3F9-77247E80BB27}" type="presOf" srcId="{0D4E2143-AC48-4800-A03E-6E14140C8E70}" destId="{DF3F7A1F-DB55-4898-84B0-B7083010A6CA}" srcOrd="0" destOrd="0" presId="urn:microsoft.com/office/officeart/2005/8/layout/radial1"/>
    <dgm:cxn modelId="{7E6BE1EB-448B-4891-BED8-44A0A2C90FB7}" type="presOf" srcId="{98157FCF-5B39-41DF-AC80-EB14E36E6771}" destId="{DD98E0CE-1429-46A7-A9F4-8FFF230C9CFC}" srcOrd="0" destOrd="0" presId="urn:microsoft.com/office/officeart/2005/8/layout/radial1"/>
    <dgm:cxn modelId="{2FDEB7ED-3998-42D8-8DD3-3F5E73ECCC41}" type="presOf" srcId="{8ADA9A86-AECC-42E9-BC87-173710473957}" destId="{0F4CA8FE-A584-408A-A50C-A1135D4CABDC}" srcOrd="1" destOrd="0" presId="urn:microsoft.com/office/officeart/2005/8/layout/radial1"/>
    <dgm:cxn modelId="{A8F087FF-80F9-46DA-88D1-921BCD82E65F}" type="presOf" srcId="{E1417A14-8B0D-400F-9FA4-1C4A560D1480}" destId="{89996BE0-E7D1-4EB3-986D-9CA1A829613C}" srcOrd="0" destOrd="0" presId="urn:microsoft.com/office/officeart/2005/8/layout/radial1"/>
    <dgm:cxn modelId="{2E50DBE9-B3E5-4E31-9CC9-A7CA9E11E5AB}" type="presParOf" srcId="{B0EC1623-19ED-4AAC-AA4F-645A45240045}" destId="{921A4C2D-AB0F-45A7-BD0E-A460B7DA7DF5}" srcOrd="0" destOrd="0" presId="urn:microsoft.com/office/officeart/2005/8/layout/radial1"/>
    <dgm:cxn modelId="{74B5510F-C812-48D4-8248-54D20B8B1455}" type="presParOf" srcId="{B0EC1623-19ED-4AAC-AA4F-645A45240045}" destId="{E6107F8C-3A96-4E96-B138-D21F6F577F41}" srcOrd="1" destOrd="0" presId="urn:microsoft.com/office/officeart/2005/8/layout/radial1"/>
    <dgm:cxn modelId="{42C75801-ECB9-4FDC-9786-4E033570B2EE}" type="presParOf" srcId="{E6107F8C-3A96-4E96-B138-D21F6F577F41}" destId="{1A5E6DDC-516C-49E4-A8DC-0FBE54E8E5A9}" srcOrd="0" destOrd="0" presId="urn:microsoft.com/office/officeart/2005/8/layout/radial1"/>
    <dgm:cxn modelId="{CE0F40B8-A096-4E56-9BAA-1EC7D87D4A95}" type="presParOf" srcId="{B0EC1623-19ED-4AAC-AA4F-645A45240045}" destId="{DD98E0CE-1429-46A7-A9F4-8FFF230C9CFC}" srcOrd="2" destOrd="0" presId="urn:microsoft.com/office/officeart/2005/8/layout/radial1"/>
    <dgm:cxn modelId="{C0F0FD87-01BB-470E-A438-4FB3BED347E0}" type="presParOf" srcId="{B0EC1623-19ED-4AAC-AA4F-645A45240045}" destId="{AAAA5480-221C-4E8B-8B00-8EF1EE1DC993}" srcOrd="3" destOrd="0" presId="urn:microsoft.com/office/officeart/2005/8/layout/radial1"/>
    <dgm:cxn modelId="{0D8438CD-B1D7-4FE7-80EE-A0596AAA5C85}" type="presParOf" srcId="{AAAA5480-221C-4E8B-8B00-8EF1EE1DC993}" destId="{C5EE7CFB-D10B-47E4-AAE4-BB5D56EA6415}" srcOrd="0" destOrd="0" presId="urn:microsoft.com/office/officeart/2005/8/layout/radial1"/>
    <dgm:cxn modelId="{247A4ECB-58A9-4DDC-AA2B-D021B53DCFEE}" type="presParOf" srcId="{B0EC1623-19ED-4AAC-AA4F-645A45240045}" destId="{D8640193-D979-48F1-9372-CCFDAF5A848F}" srcOrd="4" destOrd="0" presId="urn:microsoft.com/office/officeart/2005/8/layout/radial1"/>
    <dgm:cxn modelId="{CAC0C4A2-4688-4AE0-847A-3DF478008A05}" type="presParOf" srcId="{B0EC1623-19ED-4AAC-AA4F-645A45240045}" destId="{47B45BB9-BC61-49DA-A943-D42C1D21D22E}" srcOrd="5" destOrd="0" presId="urn:microsoft.com/office/officeart/2005/8/layout/radial1"/>
    <dgm:cxn modelId="{EED1D610-A9A6-4025-9A6E-4D2FC70476D8}" type="presParOf" srcId="{47B45BB9-BC61-49DA-A943-D42C1D21D22E}" destId="{0F4CA8FE-A584-408A-A50C-A1135D4CABDC}" srcOrd="0" destOrd="0" presId="urn:microsoft.com/office/officeart/2005/8/layout/radial1"/>
    <dgm:cxn modelId="{483913BC-7BFC-4D53-8762-D0C4DBB882A5}" type="presParOf" srcId="{B0EC1623-19ED-4AAC-AA4F-645A45240045}" destId="{DF3F7A1F-DB55-4898-84B0-B7083010A6CA}" srcOrd="6" destOrd="0" presId="urn:microsoft.com/office/officeart/2005/8/layout/radial1"/>
    <dgm:cxn modelId="{82967B2B-4805-4407-AFE2-A0F26ADA19C3}" type="presParOf" srcId="{B0EC1623-19ED-4AAC-AA4F-645A45240045}" destId="{5A997D71-2B78-48C3-ADF9-3D782280959B}" srcOrd="7" destOrd="0" presId="urn:microsoft.com/office/officeart/2005/8/layout/radial1"/>
    <dgm:cxn modelId="{E31F455E-4BC3-4C6D-948E-3B91A835F5A7}" type="presParOf" srcId="{5A997D71-2B78-48C3-ADF9-3D782280959B}" destId="{D52B7C18-4FCD-4077-9FE6-4503C592778B}" srcOrd="0" destOrd="0" presId="urn:microsoft.com/office/officeart/2005/8/layout/radial1"/>
    <dgm:cxn modelId="{10418EED-1CE4-4CFD-B20C-1A8DFD6BA19D}" type="presParOf" srcId="{B0EC1623-19ED-4AAC-AA4F-645A45240045}" destId="{89996BE0-E7D1-4EB3-986D-9CA1A829613C}" srcOrd="8" destOrd="0" presId="urn:microsoft.com/office/officeart/2005/8/layout/radial1"/>
    <dgm:cxn modelId="{06ADC3EC-1D13-423E-8D10-43D9D7C8E8AE}" type="presParOf" srcId="{B0EC1623-19ED-4AAC-AA4F-645A45240045}" destId="{86D42D5D-BD1D-47B1-8E35-57AE3BF20B0E}" srcOrd="9" destOrd="0" presId="urn:microsoft.com/office/officeart/2005/8/layout/radial1"/>
    <dgm:cxn modelId="{13958013-67D9-4067-8459-E573B37D9BB5}" type="presParOf" srcId="{86D42D5D-BD1D-47B1-8E35-57AE3BF20B0E}" destId="{281A9D35-41D0-4EBA-84D0-F3381A3D833B}" srcOrd="0" destOrd="0" presId="urn:microsoft.com/office/officeart/2005/8/layout/radial1"/>
    <dgm:cxn modelId="{52FD74BA-9868-4C38-92CC-C224C6353CC8}" type="presParOf" srcId="{B0EC1623-19ED-4AAC-AA4F-645A45240045}" destId="{8AFD697B-95BD-4067-B8C3-2DD7FB36CB9E}" srcOrd="10" destOrd="0" presId="urn:microsoft.com/office/officeart/2005/8/layout/radial1"/>
    <dgm:cxn modelId="{0C191851-B709-4389-BA45-0D3962D7BBF3}" type="presParOf" srcId="{B0EC1623-19ED-4AAC-AA4F-645A45240045}" destId="{52FD88C3-412F-4D7A-9D29-C1081E2B3939}" srcOrd="11" destOrd="0" presId="urn:microsoft.com/office/officeart/2005/8/layout/radial1"/>
    <dgm:cxn modelId="{5E5743FE-D57F-4C6C-9836-2CF89DA08124}" type="presParOf" srcId="{52FD88C3-412F-4D7A-9D29-C1081E2B3939}" destId="{B41C48C7-AE3D-491D-9E1A-81E3B4632B03}" srcOrd="0" destOrd="0" presId="urn:microsoft.com/office/officeart/2005/8/layout/radial1"/>
    <dgm:cxn modelId="{96DB69D4-D5CC-4941-970C-6641F3131963}" type="presParOf" srcId="{B0EC1623-19ED-4AAC-AA4F-645A45240045}" destId="{FD0B74F1-3431-424C-8573-C15330154179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11521-5529-4C2E-9FC1-ACCBE237F34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C42438-DF6A-4D7E-A97C-4D1BF933A66A}">
      <dgm:prSet phldrT="[טקסט]" custT="1"/>
      <dgm:spPr/>
      <dgm:t>
        <a:bodyPr/>
        <a:lstStyle/>
        <a:p>
          <a:pPr rtl="1"/>
          <a:r>
            <a:rPr lang="he-IL" sz="1600" b="1" dirty="0">
              <a:solidFill>
                <a:srgbClr val="663300"/>
              </a:solidFill>
            </a:rPr>
            <a:t>יש או אין יכולות</a:t>
          </a:r>
        </a:p>
      </dgm:t>
    </dgm:pt>
    <dgm:pt modelId="{C40B594F-7E96-48AE-A179-9017630C2E1D}" type="par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9CEB9185-900D-4429-B5F8-2ABDF91962C2}" type="sib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46764F4B-98A5-4CA8-9344-4C8F055FE436}">
      <dgm:prSet phldrT="[טקסט]" custT="1"/>
      <dgm:spPr/>
      <dgm:t>
        <a:bodyPr/>
        <a:lstStyle/>
        <a:p>
          <a:pPr rtl="1"/>
          <a:r>
            <a:rPr lang="he-IL" sz="1600" dirty="0">
              <a:solidFill>
                <a:srgbClr val="663300"/>
              </a:solidFill>
            </a:rPr>
            <a:t>מה מגביל אותי</a:t>
          </a:r>
        </a:p>
      </dgm:t>
    </dgm:pt>
    <dgm:pt modelId="{3BDAC8DA-C1C3-4D4B-82EA-ED42798C611F}" type="par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F098E577-60F7-4DBF-8DBC-A4EBAD7F7C82}" type="sib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712EFE62-9D5E-4044-97CE-233EBA01F54C}">
      <dgm:prSet phldrT="[טקסט]" custT="1"/>
      <dgm:spPr/>
      <dgm:t>
        <a:bodyPr/>
        <a:lstStyle/>
        <a:p>
          <a:pPr rtl="1"/>
          <a:r>
            <a:rPr lang="he-IL" sz="1600" dirty="0">
              <a:solidFill>
                <a:srgbClr val="663300"/>
              </a:solidFill>
            </a:rPr>
            <a:t>לאן רוצה להגיע</a:t>
          </a:r>
        </a:p>
      </dgm:t>
    </dgm:pt>
    <dgm:pt modelId="{7350C15F-5962-4F5C-8B5C-B362F79E658F}" type="par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74DDFD3C-7E11-4A94-9A73-4098FD457FC1}" type="sib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61EF5CE3-750A-428B-AB9A-F884CAD2F2F3}" type="pres">
      <dgm:prSet presAssocID="{6B811521-5529-4C2E-9FC1-ACCBE237F340}" presName="CompostProcess" presStyleCnt="0">
        <dgm:presLayoutVars>
          <dgm:dir/>
          <dgm:resizeHandles val="exact"/>
        </dgm:presLayoutVars>
      </dgm:prSet>
      <dgm:spPr/>
    </dgm:pt>
    <dgm:pt modelId="{E1D4EC92-FC3C-4C83-B5B3-F0DBFF5A5F46}" type="pres">
      <dgm:prSet presAssocID="{6B811521-5529-4C2E-9FC1-ACCBE237F340}" presName="arrow" presStyleLbl="bgShp" presStyleIdx="0" presStyleCnt="1" custScaleX="117647" custLinFactNeighborY="-4762"/>
      <dgm:spPr/>
    </dgm:pt>
    <dgm:pt modelId="{81E36BA0-B0F7-4F1D-88CC-D18865C75538}" type="pres">
      <dgm:prSet presAssocID="{6B811521-5529-4C2E-9FC1-ACCBE237F340}" presName="linearProcess" presStyleCnt="0"/>
      <dgm:spPr/>
    </dgm:pt>
    <dgm:pt modelId="{94248CDA-F958-4D6C-BE82-1F1F525BD1DB}" type="pres">
      <dgm:prSet presAssocID="{35C42438-DF6A-4D7E-A97C-4D1BF933A66A}" presName="textNode" presStyleLbl="node1" presStyleIdx="0" presStyleCnt="3" custScaleX="150183" custLinFactNeighborX="5842">
        <dgm:presLayoutVars>
          <dgm:bulletEnabled val="1"/>
        </dgm:presLayoutVars>
      </dgm:prSet>
      <dgm:spPr/>
    </dgm:pt>
    <dgm:pt modelId="{CAE42E29-18B8-4A74-99D8-92DF8CC37CF0}" type="pres">
      <dgm:prSet presAssocID="{9CEB9185-900D-4429-B5F8-2ABDF91962C2}" presName="sibTrans" presStyleCnt="0"/>
      <dgm:spPr/>
    </dgm:pt>
    <dgm:pt modelId="{DA3B4226-EC09-4377-95D0-1BFA6B350B8D}" type="pres">
      <dgm:prSet presAssocID="{46764F4B-98A5-4CA8-9344-4C8F055FE436}" presName="textNode" presStyleLbl="node1" presStyleIdx="1" presStyleCnt="3" custScaleX="75042" custLinFactNeighborX="10171">
        <dgm:presLayoutVars>
          <dgm:bulletEnabled val="1"/>
        </dgm:presLayoutVars>
      </dgm:prSet>
      <dgm:spPr/>
    </dgm:pt>
    <dgm:pt modelId="{58C07281-BD31-442E-941A-E97C6DD29587}" type="pres">
      <dgm:prSet presAssocID="{F098E577-60F7-4DBF-8DBC-A4EBAD7F7C82}" presName="sibTrans" presStyleCnt="0"/>
      <dgm:spPr/>
    </dgm:pt>
    <dgm:pt modelId="{3796F3A7-0115-46C4-A224-6A381FB5F511}" type="pres">
      <dgm:prSet presAssocID="{712EFE62-9D5E-4044-97CE-233EBA01F54C}" presName="textNode" presStyleLbl="node1" presStyleIdx="2" presStyleCnt="3" custAng="0" custScaleX="59481" custLinFactNeighborX="-55172">
        <dgm:presLayoutVars>
          <dgm:bulletEnabled val="1"/>
        </dgm:presLayoutVars>
      </dgm:prSet>
      <dgm:spPr/>
    </dgm:pt>
  </dgm:ptLst>
  <dgm:cxnLst>
    <dgm:cxn modelId="{3ABB2A01-20D7-4955-90E4-8DE177F25776}" srcId="{6B811521-5529-4C2E-9FC1-ACCBE237F340}" destId="{46764F4B-98A5-4CA8-9344-4C8F055FE436}" srcOrd="1" destOrd="0" parTransId="{3BDAC8DA-C1C3-4D4B-82EA-ED42798C611F}" sibTransId="{F098E577-60F7-4DBF-8DBC-A4EBAD7F7C82}"/>
    <dgm:cxn modelId="{E0B79626-BE22-426B-92D8-E6A75B40A0F8}" type="presOf" srcId="{46764F4B-98A5-4CA8-9344-4C8F055FE436}" destId="{DA3B4226-EC09-4377-95D0-1BFA6B350B8D}" srcOrd="0" destOrd="0" presId="urn:microsoft.com/office/officeart/2005/8/layout/hProcess9"/>
    <dgm:cxn modelId="{25AF2A2C-0AA9-4045-9235-D725160708B5}" srcId="{6B811521-5529-4C2E-9FC1-ACCBE237F340}" destId="{712EFE62-9D5E-4044-97CE-233EBA01F54C}" srcOrd="2" destOrd="0" parTransId="{7350C15F-5962-4F5C-8B5C-B362F79E658F}" sibTransId="{74DDFD3C-7E11-4A94-9A73-4098FD457FC1}"/>
    <dgm:cxn modelId="{7E334845-E747-41DE-AD66-6EC31B243997}" srcId="{6B811521-5529-4C2E-9FC1-ACCBE237F340}" destId="{35C42438-DF6A-4D7E-A97C-4D1BF933A66A}" srcOrd="0" destOrd="0" parTransId="{C40B594F-7E96-48AE-A179-9017630C2E1D}" sibTransId="{9CEB9185-900D-4429-B5F8-2ABDF91962C2}"/>
    <dgm:cxn modelId="{2283E14B-68DF-4A00-87DC-EAFD8D0B0E67}" type="presOf" srcId="{6B811521-5529-4C2E-9FC1-ACCBE237F340}" destId="{61EF5CE3-750A-428B-AB9A-F884CAD2F2F3}" srcOrd="0" destOrd="0" presId="urn:microsoft.com/office/officeart/2005/8/layout/hProcess9"/>
    <dgm:cxn modelId="{56839DD0-0CBD-49BB-874E-E10075D4E5B8}" type="presOf" srcId="{712EFE62-9D5E-4044-97CE-233EBA01F54C}" destId="{3796F3A7-0115-46C4-A224-6A381FB5F511}" srcOrd="0" destOrd="0" presId="urn:microsoft.com/office/officeart/2005/8/layout/hProcess9"/>
    <dgm:cxn modelId="{FC65BCF5-9111-481A-8CBF-AA620FDC42DA}" type="presOf" srcId="{35C42438-DF6A-4D7E-A97C-4D1BF933A66A}" destId="{94248CDA-F958-4D6C-BE82-1F1F525BD1DB}" srcOrd="0" destOrd="0" presId="urn:microsoft.com/office/officeart/2005/8/layout/hProcess9"/>
    <dgm:cxn modelId="{E89A38F7-8A84-4F48-B399-BD488359E6CD}" type="presParOf" srcId="{61EF5CE3-750A-428B-AB9A-F884CAD2F2F3}" destId="{E1D4EC92-FC3C-4C83-B5B3-F0DBFF5A5F46}" srcOrd="0" destOrd="0" presId="urn:microsoft.com/office/officeart/2005/8/layout/hProcess9"/>
    <dgm:cxn modelId="{FF34C4CA-9A4C-4D5C-80B2-FDAE9D8CA159}" type="presParOf" srcId="{61EF5CE3-750A-428B-AB9A-F884CAD2F2F3}" destId="{81E36BA0-B0F7-4F1D-88CC-D18865C75538}" srcOrd="1" destOrd="0" presId="urn:microsoft.com/office/officeart/2005/8/layout/hProcess9"/>
    <dgm:cxn modelId="{6EAF8EFA-DF02-4DD2-B172-23B0B66DE2AF}" type="presParOf" srcId="{81E36BA0-B0F7-4F1D-88CC-D18865C75538}" destId="{94248CDA-F958-4D6C-BE82-1F1F525BD1DB}" srcOrd="0" destOrd="0" presId="urn:microsoft.com/office/officeart/2005/8/layout/hProcess9"/>
    <dgm:cxn modelId="{FD10539A-00BA-4F01-8EC3-77FDC2E88DFF}" type="presParOf" srcId="{81E36BA0-B0F7-4F1D-88CC-D18865C75538}" destId="{CAE42E29-18B8-4A74-99D8-92DF8CC37CF0}" srcOrd="1" destOrd="0" presId="urn:microsoft.com/office/officeart/2005/8/layout/hProcess9"/>
    <dgm:cxn modelId="{339F0709-5CEF-402A-AC51-2A3694575496}" type="presParOf" srcId="{81E36BA0-B0F7-4F1D-88CC-D18865C75538}" destId="{DA3B4226-EC09-4377-95D0-1BFA6B350B8D}" srcOrd="2" destOrd="0" presId="urn:microsoft.com/office/officeart/2005/8/layout/hProcess9"/>
    <dgm:cxn modelId="{F6FE27D8-A542-4860-B244-C35D856FED75}" type="presParOf" srcId="{81E36BA0-B0F7-4F1D-88CC-D18865C75538}" destId="{58C07281-BD31-442E-941A-E97C6DD29587}" srcOrd="3" destOrd="0" presId="urn:microsoft.com/office/officeart/2005/8/layout/hProcess9"/>
    <dgm:cxn modelId="{95C01037-CEAC-46FC-9810-9D67C6A92518}" type="presParOf" srcId="{81E36BA0-B0F7-4F1D-88CC-D18865C75538}" destId="{3796F3A7-0115-46C4-A224-6A381FB5F511}" srcOrd="4" destOrd="0" presId="urn:microsoft.com/office/officeart/2005/8/layout/hProcess9"/>
  </dgm:cxnLst>
  <dgm:bg>
    <a:gradFill>
      <a:gsLst>
        <a:gs pos="0">
          <a:schemeClr val="accent1">
            <a:shade val="30000"/>
            <a:satMod val="115000"/>
          </a:schemeClr>
        </a:gs>
        <a:gs pos="50000">
          <a:schemeClr val="accent1">
            <a:shade val="67500"/>
            <a:satMod val="115000"/>
          </a:schemeClr>
        </a:gs>
        <a:gs pos="100000">
          <a:schemeClr val="accent1">
            <a:shade val="100000"/>
            <a:satMod val="115000"/>
          </a:schemeClr>
        </a:gs>
      </a:gsLst>
      <a:lin ang="5400000" scaled="0"/>
    </a:gradFill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811521-5529-4C2E-9FC1-ACCBE237F34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C42438-DF6A-4D7E-A97C-4D1BF933A66A}">
      <dgm:prSet phldrT="[טקסט]"/>
      <dgm:spPr/>
      <dgm:t>
        <a:bodyPr/>
        <a:lstStyle/>
        <a:p>
          <a:pPr rtl="1"/>
          <a:r>
            <a:rPr lang="he-IL" b="1" dirty="0">
              <a:solidFill>
                <a:srgbClr val="663300"/>
              </a:solidFill>
            </a:rPr>
            <a:t>יש או אין לגיטימציה</a:t>
          </a:r>
        </a:p>
      </dgm:t>
    </dgm:pt>
    <dgm:pt modelId="{C40B594F-7E96-48AE-A179-9017630C2E1D}" type="par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9CEB9185-900D-4429-B5F8-2ABDF91962C2}" type="sib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46764F4B-98A5-4CA8-9344-4C8F055FE436}">
      <dgm:prSet phldrT="[טקסט]"/>
      <dgm:spPr/>
      <dgm:t>
        <a:bodyPr/>
        <a:lstStyle/>
        <a:p>
          <a:pPr rtl="1"/>
          <a:r>
            <a:rPr lang="he-IL" dirty="0">
              <a:solidFill>
                <a:srgbClr val="663300"/>
              </a:solidFill>
            </a:rPr>
            <a:t>לאן רוצה להגיע</a:t>
          </a:r>
        </a:p>
      </dgm:t>
    </dgm:pt>
    <dgm:pt modelId="{3BDAC8DA-C1C3-4D4B-82EA-ED42798C611F}" type="par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F098E577-60F7-4DBF-8DBC-A4EBAD7F7C82}" type="sib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712EFE62-9D5E-4044-97CE-233EBA01F54C}">
      <dgm:prSet phldrT="[טקסט]"/>
      <dgm:spPr/>
      <dgm:t>
        <a:bodyPr/>
        <a:lstStyle/>
        <a:p>
          <a:pPr rtl="1"/>
          <a:r>
            <a:rPr lang="he-IL" dirty="0">
              <a:solidFill>
                <a:srgbClr val="663300"/>
              </a:solidFill>
            </a:rPr>
            <a:t>התאמת יכולות</a:t>
          </a:r>
        </a:p>
      </dgm:t>
    </dgm:pt>
    <dgm:pt modelId="{7350C15F-5962-4F5C-8B5C-B362F79E658F}" type="par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74DDFD3C-7E11-4A94-9A73-4098FD457FC1}" type="sib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61EF5CE3-750A-428B-AB9A-F884CAD2F2F3}" type="pres">
      <dgm:prSet presAssocID="{6B811521-5529-4C2E-9FC1-ACCBE237F340}" presName="CompostProcess" presStyleCnt="0">
        <dgm:presLayoutVars>
          <dgm:dir/>
          <dgm:resizeHandles val="exact"/>
        </dgm:presLayoutVars>
      </dgm:prSet>
      <dgm:spPr/>
    </dgm:pt>
    <dgm:pt modelId="{E1D4EC92-FC3C-4C83-B5B3-F0DBFF5A5F46}" type="pres">
      <dgm:prSet presAssocID="{6B811521-5529-4C2E-9FC1-ACCBE237F340}" presName="arrow" presStyleLbl="bgShp" presStyleIdx="0" presStyleCnt="1" custScaleX="117647"/>
      <dgm:spPr/>
    </dgm:pt>
    <dgm:pt modelId="{81E36BA0-B0F7-4F1D-88CC-D18865C75538}" type="pres">
      <dgm:prSet presAssocID="{6B811521-5529-4C2E-9FC1-ACCBE237F340}" presName="linearProcess" presStyleCnt="0"/>
      <dgm:spPr/>
    </dgm:pt>
    <dgm:pt modelId="{94248CDA-F958-4D6C-BE82-1F1F525BD1DB}" type="pres">
      <dgm:prSet presAssocID="{35C42438-DF6A-4D7E-A97C-4D1BF933A66A}" presName="textNode" presStyleLbl="node1" presStyleIdx="0" presStyleCnt="3" custScaleX="137841" custScaleY="107143" custLinFactX="-660" custLinFactNeighborX="-100000">
        <dgm:presLayoutVars>
          <dgm:bulletEnabled val="1"/>
        </dgm:presLayoutVars>
      </dgm:prSet>
      <dgm:spPr/>
    </dgm:pt>
    <dgm:pt modelId="{CAE42E29-18B8-4A74-99D8-92DF8CC37CF0}" type="pres">
      <dgm:prSet presAssocID="{9CEB9185-900D-4429-B5F8-2ABDF91962C2}" presName="sibTrans" presStyleCnt="0"/>
      <dgm:spPr/>
    </dgm:pt>
    <dgm:pt modelId="{DA3B4226-EC09-4377-95D0-1BFA6B350B8D}" type="pres">
      <dgm:prSet presAssocID="{46764F4B-98A5-4CA8-9344-4C8F055FE436}" presName="textNode" presStyleLbl="node1" presStyleIdx="1" presStyleCnt="3" custScaleX="75714">
        <dgm:presLayoutVars>
          <dgm:bulletEnabled val="1"/>
        </dgm:presLayoutVars>
      </dgm:prSet>
      <dgm:spPr/>
    </dgm:pt>
    <dgm:pt modelId="{58C07281-BD31-442E-941A-E97C6DD29587}" type="pres">
      <dgm:prSet presAssocID="{F098E577-60F7-4DBF-8DBC-A4EBAD7F7C82}" presName="sibTrans" presStyleCnt="0"/>
      <dgm:spPr/>
    </dgm:pt>
    <dgm:pt modelId="{3796F3A7-0115-46C4-A224-6A381FB5F511}" type="pres">
      <dgm:prSet presAssocID="{712EFE62-9D5E-4044-97CE-233EBA01F54C}" presName="textNode" presStyleLbl="node1" presStyleIdx="2" presStyleCnt="3" custAng="0" custScaleX="51816" custLinFactNeighborX="-55172">
        <dgm:presLayoutVars>
          <dgm:bulletEnabled val="1"/>
        </dgm:presLayoutVars>
      </dgm:prSet>
      <dgm:spPr/>
    </dgm:pt>
  </dgm:ptLst>
  <dgm:cxnLst>
    <dgm:cxn modelId="{3ABB2A01-20D7-4955-90E4-8DE177F25776}" srcId="{6B811521-5529-4C2E-9FC1-ACCBE237F340}" destId="{46764F4B-98A5-4CA8-9344-4C8F055FE436}" srcOrd="1" destOrd="0" parTransId="{3BDAC8DA-C1C3-4D4B-82EA-ED42798C611F}" sibTransId="{F098E577-60F7-4DBF-8DBC-A4EBAD7F7C82}"/>
    <dgm:cxn modelId="{25AF2A2C-0AA9-4045-9235-D725160708B5}" srcId="{6B811521-5529-4C2E-9FC1-ACCBE237F340}" destId="{712EFE62-9D5E-4044-97CE-233EBA01F54C}" srcOrd="2" destOrd="0" parTransId="{7350C15F-5962-4F5C-8B5C-B362F79E658F}" sibTransId="{74DDFD3C-7E11-4A94-9A73-4098FD457FC1}"/>
    <dgm:cxn modelId="{4B8CF632-D0E0-4A57-A770-87882B7594D7}" type="presOf" srcId="{712EFE62-9D5E-4044-97CE-233EBA01F54C}" destId="{3796F3A7-0115-46C4-A224-6A381FB5F511}" srcOrd="0" destOrd="0" presId="urn:microsoft.com/office/officeart/2005/8/layout/hProcess9"/>
    <dgm:cxn modelId="{58D4323A-CBEC-48F8-BB33-380AC048D45D}" type="presOf" srcId="{46764F4B-98A5-4CA8-9344-4C8F055FE436}" destId="{DA3B4226-EC09-4377-95D0-1BFA6B350B8D}" srcOrd="0" destOrd="0" presId="urn:microsoft.com/office/officeart/2005/8/layout/hProcess9"/>
    <dgm:cxn modelId="{7E334845-E747-41DE-AD66-6EC31B243997}" srcId="{6B811521-5529-4C2E-9FC1-ACCBE237F340}" destId="{35C42438-DF6A-4D7E-A97C-4D1BF933A66A}" srcOrd="0" destOrd="0" parTransId="{C40B594F-7E96-48AE-A179-9017630C2E1D}" sibTransId="{9CEB9185-900D-4429-B5F8-2ABDF91962C2}"/>
    <dgm:cxn modelId="{26395AB0-9D4B-494E-9750-421693CAEEF6}" type="presOf" srcId="{35C42438-DF6A-4D7E-A97C-4D1BF933A66A}" destId="{94248CDA-F958-4D6C-BE82-1F1F525BD1DB}" srcOrd="0" destOrd="0" presId="urn:microsoft.com/office/officeart/2005/8/layout/hProcess9"/>
    <dgm:cxn modelId="{624875DF-44EC-4F59-80BF-C04A9F85266D}" type="presOf" srcId="{6B811521-5529-4C2E-9FC1-ACCBE237F340}" destId="{61EF5CE3-750A-428B-AB9A-F884CAD2F2F3}" srcOrd="0" destOrd="0" presId="urn:microsoft.com/office/officeart/2005/8/layout/hProcess9"/>
    <dgm:cxn modelId="{7B7D70DB-A376-47E5-98D1-04DF2FB375BC}" type="presParOf" srcId="{61EF5CE3-750A-428B-AB9A-F884CAD2F2F3}" destId="{E1D4EC92-FC3C-4C83-B5B3-F0DBFF5A5F46}" srcOrd="0" destOrd="0" presId="urn:microsoft.com/office/officeart/2005/8/layout/hProcess9"/>
    <dgm:cxn modelId="{CCDA6FB1-E2DD-4B15-B2E1-881EC1D90C3A}" type="presParOf" srcId="{61EF5CE3-750A-428B-AB9A-F884CAD2F2F3}" destId="{81E36BA0-B0F7-4F1D-88CC-D18865C75538}" srcOrd="1" destOrd="0" presId="urn:microsoft.com/office/officeart/2005/8/layout/hProcess9"/>
    <dgm:cxn modelId="{7ED74BDE-A026-40F5-8645-0CD8745435AA}" type="presParOf" srcId="{81E36BA0-B0F7-4F1D-88CC-D18865C75538}" destId="{94248CDA-F958-4D6C-BE82-1F1F525BD1DB}" srcOrd="0" destOrd="0" presId="urn:microsoft.com/office/officeart/2005/8/layout/hProcess9"/>
    <dgm:cxn modelId="{1C25A117-C2A6-4E8D-B858-03C8D3CEDEAD}" type="presParOf" srcId="{81E36BA0-B0F7-4F1D-88CC-D18865C75538}" destId="{CAE42E29-18B8-4A74-99D8-92DF8CC37CF0}" srcOrd="1" destOrd="0" presId="urn:microsoft.com/office/officeart/2005/8/layout/hProcess9"/>
    <dgm:cxn modelId="{1B77A4B5-0EAF-40EA-B272-D63AEF5E4810}" type="presParOf" srcId="{81E36BA0-B0F7-4F1D-88CC-D18865C75538}" destId="{DA3B4226-EC09-4377-95D0-1BFA6B350B8D}" srcOrd="2" destOrd="0" presId="urn:microsoft.com/office/officeart/2005/8/layout/hProcess9"/>
    <dgm:cxn modelId="{A3BCC6CE-12EC-4425-9382-641F43D71FE5}" type="presParOf" srcId="{81E36BA0-B0F7-4F1D-88CC-D18865C75538}" destId="{58C07281-BD31-442E-941A-E97C6DD29587}" srcOrd="3" destOrd="0" presId="urn:microsoft.com/office/officeart/2005/8/layout/hProcess9"/>
    <dgm:cxn modelId="{CA363CAB-004B-44E6-9B18-3AE83427CFEB}" type="presParOf" srcId="{81E36BA0-B0F7-4F1D-88CC-D18865C75538}" destId="{3796F3A7-0115-46C4-A224-6A381FB5F511}" srcOrd="4" destOrd="0" presId="urn:microsoft.com/office/officeart/2005/8/layout/hProcess9"/>
  </dgm:cxnLst>
  <dgm:bg>
    <a:gradFill>
      <a:gsLst>
        <a:gs pos="0">
          <a:schemeClr val="accent1">
            <a:shade val="30000"/>
            <a:satMod val="115000"/>
          </a:schemeClr>
        </a:gs>
        <a:gs pos="50000">
          <a:schemeClr val="accent1">
            <a:shade val="67500"/>
            <a:satMod val="115000"/>
          </a:schemeClr>
        </a:gs>
        <a:gs pos="100000">
          <a:schemeClr val="accent1">
            <a:shade val="100000"/>
            <a:satMod val="115000"/>
          </a:schemeClr>
        </a:gs>
      </a:gsLst>
      <a:lin ang="5400000" scaled="0"/>
    </a:gradFill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811521-5529-4C2E-9FC1-ACCBE237F34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C42438-DF6A-4D7E-A97C-4D1BF933A66A}">
      <dgm:prSet phldrT="[טקסט]" custT="1"/>
      <dgm:spPr/>
      <dgm:t>
        <a:bodyPr/>
        <a:lstStyle/>
        <a:p>
          <a:pPr rtl="1"/>
          <a:r>
            <a:rPr lang="he-IL" sz="1600" b="1" dirty="0">
              <a:solidFill>
                <a:srgbClr val="663300"/>
              </a:solidFill>
            </a:rPr>
            <a:t>יש או אין יעדים אסטרטגיים</a:t>
          </a:r>
        </a:p>
      </dgm:t>
    </dgm:pt>
    <dgm:pt modelId="{C40B594F-7E96-48AE-A179-9017630C2E1D}" type="par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9CEB9185-900D-4429-B5F8-2ABDF91962C2}" type="sibTrans" cxnId="{7E334845-E747-41DE-AD66-6EC31B243997}">
      <dgm:prSet/>
      <dgm:spPr/>
      <dgm:t>
        <a:bodyPr/>
        <a:lstStyle/>
        <a:p>
          <a:pPr rtl="1"/>
          <a:endParaRPr lang="he-IL"/>
        </a:p>
      </dgm:t>
    </dgm:pt>
    <dgm:pt modelId="{46764F4B-98A5-4CA8-9344-4C8F055FE436}">
      <dgm:prSet phldrT="[טקסט]"/>
      <dgm:spPr/>
      <dgm:t>
        <a:bodyPr/>
        <a:lstStyle/>
        <a:p>
          <a:pPr rtl="1"/>
          <a:r>
            <a:rPr lang="he-IL" dirty="0">
              <a:solidFill>
                <a:srgbClr val="663300"/>
              </a:solidFill>
            </a:rPr>
            <a:t>מה מגביל אותי</a:t>
          </a:r>
        </a:p>
      </dgm:t>
    </dgm:pt>
    <dgm:pt modelId="{3BDAC8DA-C1C3-4D4B-82EA-ED42798C611F}" type="par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F098E577-60F7-4DBF-8DBC-A4EBAD7F7C82}" type="sibTrans" cxnId="{3ABB2A01-20D7-4955-90E4-8DE177F25776}">
      <dgm:prSet/>
      <dgm:spPr/>
      <dgm:t>
        <a:bodyPr/>
        <a:lstStyle/>
        <a:p>
          <a:pPr rtl="1"/>
          <a:endParaRPr lang="he-IL"/>
        </a:p>
      </dgm:t>
    </dgm:pt>
    <dgm:pt modelId="{712EFE62-9D5E-4044-97CE-233EBA01F54C}">
      <dgm:prSet phldrT="[טקסט]"/>
      <dgm:spPr/>
      <dgm:t>
        <a:bodyPr/>
        <a:lstStyle/>
        <a:p>
          <a:pPr rtl="1"/>
          <a:r>
            <a:rPr lang="he-IL" dirty="0">
              <a:solidFill>
                <a:srgbClr val="663300"/>
              </a:solidFill>
            </a:rPr>
            <a:t>התאמת היכולות</a:t>
          </a:r>
        </a:p>
      </dgm:t>
    </dgm:pt>
    <dgm:pt modelId="{7350C15F-5962-4F5C-8B5C-B362F79E658F}" type="par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74DDFD3C-7E11-4A94-9A73-4098FD457FC1}" type="sibTrans" cxnId="{25AF2A2C-0AA9-4045-9235-D725160708B5}">
      <dgm:prSet/>
      <dgm:spPr/>
      <dgm:t>
        <a:bodyPr/>
        <a:lstStyle/>
        <a:p>
          <a:pPr rtl="1"/>
          <a:endParaRPr lang="he-IL"/>
        </a:p>
      </dgm:t>
    </dgm:pt>
    <dgm:pt modelId="{61EF5CE3-750A-428B-AB9A-F884CAD2F2F3}" type="pres">
      <dgm:prSet presAssocID="{6B811521-5529-4C2E-9FC1-ACCBE237F340}" presName="CompostProcess" presStyleCnt="0">
        <dgm:presLayoutVars>
          <dgm:dir/>
          <dgm:resizeHandles val="exact"/>
        </dgm:presLayoutVars>
      </dgm:prSet>
      <dgm:spPr/>
    </dgm:pt>
    <dgm:pt modelId="{E1D4EC92-FC3C-4C83-B5B3-F0DBFF5A5F46}" type="pres">
      <dgm:prSet presAssocID="{6B811521-5529-4C2E-9FC1-ACCBE237F340}" presName="arrow" presStyleLbl="bgShp" presStyleIdx="0" presStyleCnt="1" custScaleX="117647"/>
      <dgm:spPr/>
    </dgm:pt>
    <dgm:pt modelId="{81E36BA0-B0F7-4F1D-88CC-D18865C75538}" type="pres">
      <dgm:prSet presAssocID="{6B811521-5529-4C2E-9FC1-ACCBE237F340}" presName="linearProcess" presStyleCnt="0"/>
      <dgm:spPr/>
    </dgm:pt>
    <dgm:pt modelId="{94248CDA-F958-4D6C-BE82-1F1F525BD1DB}" type="pres">
      <dgm:prSet presAssocID="{35C42438-DF6A-4D7E-A97C-4D1BF933A66A}" presName="textNode" presStyleLbl="node1" presStyleIdx="0" presStyleCnt="3" custScaleX="179063" custLinFactNeighborX="59049">
        <dgm:presLayoutVars>
          <dgm:bulletEnabled val="1"/>
        </dgm:presLayoutVars>
      </dgm:prSet>
      <dgm:spPr/>
    </dgm:pt>
    <dgm:pt modelId="{CAE42E29-18B8-4A74-99D8-92DF8CC37CF0}" type="pres">
      <dgm:prSet presAssocID="{9CEB9185-900D-4429-B5F8-2ABDF91962C2}" presName="sibTrans" presStyleCnt="0"/>
      <dgm:spPr/>
    </dgm:pt>
    <dgm:pt modelId="{DA3B4226-EC09-4377-95D0-1BFA6B350B8D}" type="pres">
      <dgm:prSet presAssocID="{46764F4B-98A5-4CA8-9344-4C8F055FE436}" presName="textNode" presStyleLbl="node1" presStyleIdx="1" presStyleCnt="3" custScaleX="112524">
        <dgm:presLayoutVars>
          <dgm:bulletEnabled val="1"/>
        </dgm:presLayoutVars>
      </dgm:prSet>
      <dgm:spPr/>
    </dgm:pt>
    <dgm:pt modelId="{58C07281-BD31-442E-941A-E97C6DD29587}" type="pres">
      <dgm:prSet presAssocID="{F098E577-60F7-4DBF-8DBC-A4EBAD7F7C82}" presName="sibTrans" presStyleCnt="0"/>
      <dgm:spPr/>
    </dgm:pt>
    <dgm:pt modelId="{3796F3A7-0115-46C4-A224-6A381FB5F511}" type="pres">
      <dgm:prSet presAssocID="{712EFE62-9D5E-4044-97CE-233EBA01F54C}" presName="textNode" presStyleLbl="node1" presStyleIdx="2" presStyleCnt="3" custAng="0" custScaleX="78863" custLinFactNeighborX="-55172">
        <dgm:presLayoutVars>
          <dgm:bulletEnabled val="1"/>
        </dgm:presLayoutVars>
      </dgm:prSet>
      <dgm:spPr/>
    </dgm:pt>
  </dgm:ptLst>
  <dgm:cxnLst>
    <dgm:cxn modelId="{3ABB2A01-20D7-4955-90E4-8DE177F25776}" srcId="{6B811521-5529-4C2E-9FC1-ACCBE237F340}" destId="{46764F4B-98A5-4CA8-9344-4C8F055FE436}" srcOrd="1" destOrd="0" parTransId="{3BDAC8DA-C1C3-4D4B-82EA-ED42798C611F}" sibTransId="{F098E577-60F7-4DBF-8DBC-A4EBAD7F7C82}"/>
    <dgm:cxn modelId="{25AF2A2C-0AA9-4045-9235-D725160708B5}" srcId="{6B811521-5529-4C2E-9FC1-ACCBE237F340}" destId="{712EFE62-9D5E-4044-97CE-233EBA01F54C}" srcOrd="2" destOrd="0" parTransId="{7350C15F-5962-4F5C-8B5C-B362F79E658F}" sibTransId="{74DDFD3C-7E11-4A94-9A73-4098FD457FC1}"/>
    <dgm:cxn modelId="{7E334845-E747-41DE-AD66-6EC31B243997}" srcId="{6B811521-5529-4C2E-9FC1-ACCBE237F340}" destId="{35C42438-DF6A-4D7E-A97C-4D1BF933A66A}" srcOrd="0" destOrd="0" parTransId="{C40B594F-7E96-48AE-A179-9017630C2E1D}" sibTransId="{9CEB9185-900D-4429-B5F8-2ABDF91962C2}"/>
    <dgm:cxn modelId="{297EDA4C-FFFD-4CDD-9853-592A518FDABA}" type="presOf" srcId="{35C42438-DF6A-4D7E-A97C-4D1BF933A66A}" destId="{94248CDA-F958-4D6C-BE82-1F1F525BD1DB}" srcOrd="0" destOrd="0" presId="urn:microsoft.com/office/officeart/2005/8/layout/hProcess9"/>
    <dgm:cxn modelId="{2F9BDC8C-195A-4F5F-8048-7AE4BE76F339}" type="presOf" srcId="{6B811521-5529-4C2E-9FC1-ACCBE237F340}" destId="{61EF5CE3-750A-428B-AB9A-F884CAD2F2F3}" srcOrd="0" destOrd="0" presId="urn:microsoft.com/office/officeart/2005/8/layout/hProcess9"/>
    <dgm:cxn modelId="{EBDB34A8-67B7-407D-B76F-8B1271770C8E}" type="presOf" srcId="{712EFE62-9D5E-4044-97CE-233EBA01F54C}" destId="{3796F3A7-0115-46C4-A224-6A381FB5F511}" srcOrd="0" destOrd="0" presId="urn:microsoft.com/office/officeart/2005/8/layout/hProcess9"/>
    <dgm:cxn modelId="{75111CB8-4518-45BD-A6BF-83413FD2D17C}" type="presOf" srcId="{46764F4B-98A5-4CA8-9344-4C8F055FE436}" destId="{DA3B4226-EC09-4377-95D0-1BFA6B350B8D}" srcOrd="0" destOrd="0" presId="urn:microsoft.com/office/officeart/2005/8/layout/hProcess9"/>
    <dgm:cxn modelId="{ECFBC303-E110-4C1E-9D27-2E72D3FF8989}" type="presParOf" srcId="{61EF5CE3-750A-428B-AB9A-F884CAD2F2F3}" destId="{E1D4EC92-FC3C-4C83-B5B3-F0DBFF5A5F46}" srcOrd="0" destOrd="0" presId="urn:microsoft.com/office/officeart/2005/8/layout/hProcess9"/>
    <dgm:cxn modelId="{CF766673-E3F1-4EC2-AD37-68655D8A722F}" type="presParOf" srcId="{61EF5CE3-750A-428B-AB9A-F884CAD2F2F3}" destId="{81E36BA0-B0F7-4F1D-88CC-D18865C75538}" srcOrd="1" destOrd="0" presId="urn:microsoft.com/office/officeart/2005/8/layout/hProcess9"/>
    <dgm:cxn modelId="{F247CDEE-AC4A-4326-80DB-F2690A65C32A}" type="presParOf" srcId="{81E36BA0-B0F7-4F1D-88CC-D18865C75538}" destId="{94248CDA-F958-4D6C-BE82-1F1F525BD1DB}" srcOrd="0" destOrd="0" presId="urn:microsoft.com/office/officeart/2005/8/layout/hProcess9"/>
    <dgm:cxn modelId="{FA7C9FF1-3D61-44D4-9A09-3793DA8956E5}" type="presParOf" srcId="{81E36BA0-B0F7-4F1D-88CC-D18865C75538}" destId="{CAE42E29-18B8-4A74-99D8-92DF8CC37CF0}" srcOrd="1" destOrd="0" presId="urn:microsoft.com/office/officeart/2005/8/layout/hProcess9"/>
    <dgm:cxn modelId="{A9351C57-2C5A-48E5-9CE9-DFF6BF1F5105}" type="presParOf" srcId="{81E36BA0-B0F7-4F1D-88CC-D18865C75538}" destId="{DA3B4226-EC09-4377-95D0-1BFA6B350B8D}" srcOrd="2" destOrd="0" presId="urn:microsoft.com/office/officeart/2005/8/layout/hProcess9"/>
    <dgm:cxn modelId="{373E775E-62C2-41F9-AD0F-DD73AAB2C52B}" type="presParOf" srcId="{81E36BA0-B0F7-4F1D-88CC-D18865C75538}" destId="{58C07281-BD31-442E-941A-E97C6DD29587}" srcOrd="3" destOrd="0" presId="urn:microsoft.com/office/officeart/2005/8/layout/hProcess9"/>
    <dgm:cxn modelId="{F61DBBF3-F031-49EB-A29B-C763A57EA404}" type="presParOf" srcId="{81E36BA0-B0F7-4F1D-88CC-D18865C75538}" destId="{3796F3A7-0115-46C4-A224-6A381FB5F511}" srcOrd="4" destOrd="0" presId="urn:microsoft.com/office/officeart/2005/8/layout/hProcess9"/>
  </dgm:cxnLst>
  <dgm:bg>
    <a:gradFill>
      <a:gsLst>
        <a:gs pos="0">
          <a:schemeClr val="accent1">
            <a:shade val="30000"/>
            <a:satMod val="115000"/>
          </a:schemeClr>
        </a:gs>
        <a:gs pos="50000">
          <a:schemeClr val="accent1">
            <a:shade val="67500"/>
            <a:satMod val="115000"/>
          </a:schemeClr>
        </a:gs>
        <a:gs pos="100000">
          <a:schemeClr val="accent1">
            <a:shade val="100000"/>
            <a:satMod val="115000"/>
          </a:schemeClr>
        </a:gs>
      </a:gsLst>
      <a:lin ang="5400000" scaled="0"/>
    </a:gradFill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5892FA-CD55-4B9A-9627-0FBC077D89A0}" type="doc">
      <dgm:prSet loTypeId="urn:microsoft.com/office/officeart/2005/8/layout/radial4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pPr rtl="1"/>
          <a:endParaRPr lang="he-IL"/>
        </a:p>
      </dgm:t>
    </dgm:pt>
    <dgm:pt modelId="{09794AE7-A2BD-4557-9997-5D3E1F42654A}">
      <dgm:prSet phldrT="[טקסט]"/>
      <dgm:spPr/>
      <dgm:t>
        <a:bodyPr/>
        <a:lstStyle/>
        <a:p>
          <a:pPr rtl="1"/>
          <a:r>
            <a:rPr lang="he-IL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תמונת מצב</a:t>
          </a:r>
        </a:p>
      </dgm:t>
    </dgm:pt>
    <dgm:pt modelId="{26AEB331-F3F0-419D-8BE6-FE49F4DAD1E9}" type="parTrans" cxnId="{5DE40B61-98AE-4720-80F7-D7E52F690611}">
      <dgm:prSet/>
      <dgm:spPr/>
      <dgm:t>
        <a:bodyPr/>
        <a:lstStyle/>
        <a:p>
          <a:pPr rtl="1"/>
          <a:endParaRPr lang="he-IL"/>
        </a:p>
      </dgm:t>
    </dgm:pt>
    <dgm:pt modelId="{5BA8F7EB-1B96-4E39-A20D-BCD495C87A7F}" type="sibTrans" cxnId="{5DE40B61-98AE-4720-80F7-D7E52F690611}">
      <dgm:prSet/>
      <dgm:spPr/>
      <dgm:t>
        <a:bodyPr/>
        <a:lstStyle/>
        <a:p>
          <a:pPr rtl="1"/>
          <a:endParaRPr lang="he-IL"/>
        </a:p>
      </dgm:t>
    </dgm:pt>
    <dgm:pt modelId="{589235F8-A50C-44EB-9068-F1B9878ACCF6}">
      <dgm:prSet phldrT="[טקסט]"/>
      <dgm:spPr/>
      <dgm:t>
        <a:bodyPr/>
        <a:lstStyle/>
        <a:p>
          <a:pPr rtl="1"/>
          <a:r>
            <a:rPr lang="he-IL" dirty="0"/>
            <a:t>משמעויות</a:t>
          </a:r>
        </a:p>
      </dgm:t>
    </dgm:pt>
    <dgm:pt modelId="{582F15CB-2DB2-4BFD-9C7F-262136737201}" type="parTrans" cxnId="{7BDAE315-CFA3-45CF-A280-F18724F3689E}">
      <dgm:prSet/>
      <dgm:spPr/>
      <dgm:t>
        <a:bodyPr/>
        <a:lstStyle/>
        <a:p>
          <a:pPr rtl="1"/>
          <a:endParaRPr lang="he-IL"/>
        </a:p>
      </dgm:t>
    </dgm:pt>
    <dgm:pt modelId="{C2A36775-FDE2-4CF3-8C50-A6DA9909CBB6}" type="sibTrans" cxnId="{7BDAE315-CFA3-45CF-A280-F18724F3689E}">
      <dgm:prSet/>
      <dgm:spPr/>
      <dgm:t>
        <a:bodyPr/>
        <a:lstStyle/>
        <a:p>
          <a:pPr rtl="1"/>
          <a:endParaRPr lang="he-IL"/>
        </a:p>
      </dgm:t>
    </dgm:pt>
    <dgm:pt modelId="{B2144AEB-CAE9-4EAA-AF81-0AC53454B681}">
      <dgm:prSet phldrT="[טקסט]"/>
      <dgm:spPr/>
      <dgm:t>
        <a:bodyPr/>
        <a:lstStyle/>
        <a:p>
          <a:pPr rtl="1"/>
          <a:r>
            <a:rPr lang="he-IL" dirty="0"/>
            <a:t>תפניות</a:t>
          </a:r>
        </a:p>
      </dgm:t>
    </dgm:pt>
    <dgm:pt modelId="{65B442CD-40B7-489E-B28E-77C710844A22}" type="parTrans" cxnId="{650912C6-CCF5-4C42-8101-2B8FC0DEA941}">
      <dgm:prSet/>
      <dgm:spPr/>
      <dgm:t>
        <a:bodyPr/>
        <a:lstStyle/>
        <a:p>
          <a:pPr rtl="1"/>
          <a:endParaRPr lang="he-IL"/>
        </a:p>
      </dgm:t>
    </dgm:pt>
    <dgm:pt modelId="{BE6B28F7-B97D-4872-AE93-952F60B1AD8B}" type="sibTrans" cxnId="{650912C6-CCF5-4C42-8101-2B8FC0DEA941}">
      <dgm:prSet/>
      <dgm:spPr/>
      <dgm:t>
        <a:bodyPr/>
        <a:lstStyle/>
        <a:p>
          <a:pPr rtl="1"/>
          <a:endParaRPr lang="he-IL"/>
        </a:p>
      </dgm:t>
    </dgm:pt>
    <dgm:pt modelId="{D922C5E7-A8AF-4C52-AB01-2B8BECADFB9C}">
      <dgm:prSet phldrT="[טקסט]"/>
      <dgm:spPr/>
      <dgm:t>
        <a:bodyPr/>
        <a:lstStyle/>
        <a:p>
          <a:pPr rtl="1"/>
          <a:r>
            <a:rPr lang="he-IL" dirty="0"/>
            <a:t>הנחות</a:t>
          </a:r>
        </a:p>
      </dgm:t>
    </dgm:pt>
    <dgm:pt modelId="{E4C35152-08EC-427B-9CC9-3BC09CA9BAF9}" type="parTrans" cxnId="{D953925F-3468-47EA-AE4A-31D0CCF95C34}">
      <dgm:prSet/>
      <dgm:spPr/>
      <dgm:t>
        <a:bodyPr/>
        <a:lstStyle/>
        <a:p>
          <a:pPr rtl="1"/>
          <a:endParaRPr lang="he-IL"/>
        </a:p>
      </dgm:t>
    </dgm:pt>
    <dgm:pt modelId="{E3B6A638-4CE4-4508-BDD1-7DBCA4BDCFC7}" type="sibTrans" cxnId="{D953925F-3468-47EA-AE4A-31D0CCF95C34}">
      <dgm:prSet/>
      <dgm:spPr/>
      <dgm:t>
        <a:bodyPr/>
        <a:lstStyle/>
        <a:p>
          <a:pPr rtl="1"/>
          <a:endParaRPr lang="he-IL"/>
        </a:p>
      </dgm:t>
    </dgm:pt>
    <dgm:pt modelId="{6E65C25F-CE38-41F6-8C03-CD3787DC9BD0}">
      <dgm:prSet/>
      <dgm:spPr/>
      <dgm:t>
        <a:bodyPr/>
        <a:lstStyle/>
        <a:p>
          <a:pPr rtl="1"/>
          <a:r>
            <a:rPr lang="he-IL" dirty="0"/>
            <a:t>מגמות</a:t>
          </a:r>
        </a:p>
      </dgm:t>
    </dgm:pt>
    <dgm:pt modelId="{CF91F471-6915-4A9F-BBD4-16EB36957B91}" type="parTrans" cxnId="{015482C2-A573-4C1C-9AEF-BE0FDFA9D4DF}">
      <dgm:prSet/>
      <dgm:spPr/>
      <dgm:t>
        <a:bodyPr/>
        <a:lstStyle/>
        <a:p>
          <a:pPr rtl="1"/>
          <a:endParaRPr lang="he-IL"/>
        </a:p>
      </dgm:t>
    </dgm:pt>
    <dgm:pt modelId="{5D851096-B425-42CF-9A9D-36D283AF8DD6}" type="sibTrans" cxnId="{015482C2-A573-4C1C-9AEF-BE0FDFA9D4DF}">
      <dgm:prSet/>
      <dgm:spPr/>
      <dgm:t>
        <a:bodyPr/>
        <a:lstStyle/>
        <a:p>
          <a:pPr rtl="1"/>
          <a:endParaRPr lang="he-IL"/>
        </a:p>
      </dgm:t>
    </dgm:pt>
    <dgm:pt modelId="{BD097D1B-C942-4054-8EAD-683665732517}" type="pres">
      <dgm:prSet presAssocID="{CA5892FA-CD55-4B9A-9627-0FBC077D89A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4393D5E-8522-4897-8A0F-2AD237298C24}" type="pres">
      <dgm:prSet presAssocID="{09794AE7-A2BD-4557-9997-5D3E1F42654A}" presName="centerShape" presStyleLbl="node0" presStyleIdx="0" presStyleCnt="1"/>
      <dgm:spPr/>
    </dgm:pt>
    <dgm:pt modelId="{BC259F02-A5AF-4ED3-BF63-A3D45F9C4A95}" type="pres">
      <dgm:prSet presAssocID="{582F15CB-2DB2-4BFD-9C7F-262136737201}" presName="parTrans" presStyleLbl="bgSibTrans2D1" presStyleIdx="0" presStyleCnt="4"/>
      <dgm:spPr/>
    </dgm:pt>
    <dgm:pt modelId="{1D017F1F-3512-4340-B328-5D12758DE9A8}" type="pres">
      <dgm:prSet presAssocID="{589235F8-A50C-44EB-9068-F1B9878ACCF6}" presName="node" presStyleLbl="node1" presStyleIdx="0" presStyleCnt="4">
        <dgm:presLayoutVars>
          <dgm:bulletEnabled val="1"/>
        </dgm:presLayoutVars>
      </dgm:prSet>
      <dgm:spPr/>
    </dgm:pt>
    <dgm:pt modelId="{2E667F08-D64D-48FE-9457-97BCD7DB41EC}" type="pres">
      <dgm:prSet presAssocID="{65B442CD-40B7-489E-B28E-77C710844A22}" presName="parTrans" presStyleLbl="bgSibTrans2D1" presStyleIdx="1" presStyleCnt="4"/>
      <dgm:spPr/>
    </dgm:pt>
    <dgm:pt modelId="{1945F73C-9BFC-446C-A524-2E2BAE56673A}" type="pres">
      <dgm:prSet presAssocID="{B2144AEB-CAE9-4EAA-AF81-0AC53454B681}" presName="node" presStyleLbl="node1" presStyleIdx="1" presStyleCnt="4">
        <dgm:presLayoutVars>
          <dgm:bulletEnabled val="1"/>
        </dgm:presLayoutVars>
      </dgm:prSet>
      <dgm:spPr/>
    </dgm:pt>
    <dgm:pt modelId="{405DFED9-451C-40DF-811F-6C1C27B37D48}" type="pres">
      <dgm:prSet presAssocID="{CF91F471-6915-4A9F-BBD4-16EB36957B91}" presName="parTrans" presStyleLbl="bgSibTrans2D1" presStyleIdx="2" presStyleCnt="4"/>
      <dgm:spPr/>
    </dgm:pt>
    <dgm:pt modelId="{F8231F0A-5327-4384-8421-F119F113D824}" type="pres">
      <dgm:prSet presAssocID="{6E65C25F-CE38-41F6-8C03-CD3787DC9BD0}" presName="node" presStyleLbl="node1" presStyleIdx="2" presStyleCnt="4">
        <dgm:presLayoutVars>
          <dgm:bulletEnabled val="1"/>
        </dgm:presLayoutVars>
      </dgm:prSet>
      <dgm:spPr/>
    </dgm:pt>
    <dgm:pt modelId="{C73DFEDA-D924-4C68-BBBB-8132FD5AFB1E}" type="pres">
      <dgm:prSet presAssocID="{E4C35152-08EC-427B-9CC9-3BC09CA9BAF9}" presName="parTrans" presStyleLbl="bgSibTrans2D1" presStyleIdx="3" presStyleCnt="4"/>
      <dgm:spPr/>
    </dgm:pt>
    <dgm:pt modelId="{2C395709-5074-4530-A946-EA71A07E54B5}" type="pres">
      <dgm:prSet presAssocID="{D922C5E7-A8AF-4C52-AB01-2B8BECADFB9C}" presName="node" presStyleLbl="node1" presStyleIdx="3" presStyleCnt="4">
        <dgm:presLayoutVars>
          <dgm:bulletEnabled val="1"/>
        </dgm:presLayoutVars>
      </dgm:prSet>
      <dgm:spPr/>
    </dgm:pt>
  </dgm:ptLst>
  <dgm:cxnLst>
    <dgm:cxn modelId="{7BDAE315-CFA3-45CF-A280-F18724F3689E}" srcId="{09794AE7-A2BD-4557-9997-5D3E1F42654A}" destId="{589235F8-A50C-44EB-9068-F1B9878ACCF6}" srcOrd="0" destOrd="0" parTransId="{582F15CB-2DB2-4BFD-9C7F-262136737201}" sibTransId="{C2A36775-FDE2-4CF3-8C50-A6DA9909CBB6}"/>
    <dgm:cxn modelId="{9BD42D28-52C9-44E5-9D08-268AA573B1E4}" type="presOf" srcId="{589235F8-A50C-44EB-9068-F1B9878ACCF6}" destId="{1D017F1F-3512-4340-B328-5D12758DE9A8}" srcOrd="0" destOrd="0" presId="urn:microsoft.com/office/officeart/2005/8/layout/radial4"/>
    <dgm:cxn modelId="{D953925F-3468-47EA-AE4A-31D0CCF95C34}" srcId="{09794AE7-A2BD-4557-9997-5D3E1F42654A}" destId="{D922C5E7-A8AF-4C52-AB01-2B8BECADFB9C}" srcOrd="3" destOrd="0" parTransId="{E4C35152-08EC-427B-9CC9-3BC09CA9BAF9}" sibTransId="{E3B6A638-4CE4-4508-BDD1-7DBCA4BDCFC7}"/>
    <dgm:cxn modelId="{5DE40B61-98AE-4720-80F7-D7E52F690611}" srcId="{CA5892FA-CD55-4B9A-9627-0FBC077D89A0}" destId="{09794AE7-A2BD-4557-9997-5D3E1F42654A}" srcOrd="0" destOrd="0" parTransId="{26AEB331-F3F0-419D-8BE6-FE49F4DAD1E9}" sibTransId="{5BA8F7EB-1B96-4E39-A20D-BCD495C87A7F}"/>
    <dgm:cxn modelId="{853F964E-61F3-4A96-9B6E-B9BCEB1A395E}" type="presOf" srcId="{B2144AEB-CAE9-4EAA-AF81-0AC53454B681}" destId="{1945F73C-9BFC-446C-A524-2E2BAE56673A}" srcOrd="0" destOrd="0" presId="urn:microsoft.com/office/officeart/2005/8/layout/radial4"/>
    <dgm:cxn modelId="{D27D3D6F-0215-4504-B80E-18AB598627A0}" type="presOf" srcId="{582F15CB-2DB2-4BFD-9C7F-262136737201}" destId="{BC259F02-A5AF-4ED3-BF63-A3D45F9C4A95}" srcOrd="0" destOrd="0" presId="urn:microsoft.com/office/officeart/2005/8/layout/radial4"/>
    <dgm:cxn modelId="{4882757F-A302-4589-98BD-29FE4F369134}" type="presOf" srcId="{09794AE7-A2BD-4557-9997-5D3E1F42654A}" destId="{A4393D5E-8522-4897-8A0F-2AD237298C24}" srcOrd="0" destOrd="0" presId="urn:microsoft.com/office/officeart/2005/8/layout/radial4"/>
    <dgm:cxn modelId="{F2947190-F0CB-4B21-8D8C-C54E2F5F02BF}" type="presOf" srcId="{CA5892FA-CD55-4B9A-9627-0FBC077D89A0}" destId="{BD097D1B-C942-4054-8EAD-683665732517}" srcOrd="0" destOrd="0" presId="urn:microsoft.com/office/officeart/2005/8/layout/radial4"/>
    <dgm:cxn modelId="{4FFE1BBA-7457-4FF5-889A-A85E08FFCB0F}" type="presOf" srcId="{CF91F471-6915-4A9F-BBD4-16EB36957B91}" destId="{405DFED9-451C-40DF-811F-6C1C27B37D48}" srcOrd="0" destOrd="0" presId="urn:microsoft.com/office/officeart/2005/8/layout/radial4"/>
    <dgm:cxn modelId="{229C96BD-3331-47CB-93B1-05C6BB5378E5}" type="presOf" srcId="{65B442CD-40B7-489E-B28E-77C710844A22}" destId="{2E667F08-D64D-48FE-9457-97BCD7DB41EC}" srcOrd="0" destOrd="0" presId="urn:microsoft.com/office/officeart/2005/8/layout/radial4"/>
    <dgm:cxn modelId="{015482C2-A573-4C1C-9AEF-BE0FDFA9D4DF}" srcId="{09794AE7-A2BD-4557-9997-5D3E1F42654A}" destId="{6E65C25F-CE38-41F6-8C03-CD3787DC9BD0}" srcOrd="2" destOrd="0" parTransId="{CF91F471-6915-4A9F-BBD4-16EB36957B91}" sibTransId="{5D851096-B425-42CF-9A9D-36D283AF8DD6}"/>
    <dgm:cxn modelId="{7F3B22C3-4617-4B07-95A5-E769FED81DDD}" type="presOf" srcId="{E4C35152-08EC-427B-9CC9-3BC09CA9BAF9}" destId="{C73DFEDA-D924-4C68-BBBB-8132FD5AFB1E}" srcOrd="0" destOrd="0" presId="urn:microsoft.com/office/officeart/2005/8/layout/radial4"/>
    <dgm:cxn modelId="{650912C6-CCF5-4C42-8101-2B8FC0DEA941}" srcId="{09794AE7-A2BD-4557-9997-5D3E1F42654A}" destId="{B2144AEB-CAE9-4EAA-AF81-0AC53454B681}" srcOrd="1" destOrd="0" parTransId="{65B442CD-40B7-489E-B28E-77C710844A22}" sibTransId="{BE6B28F7-B97D-4872-AE93-952F60B1AD8B}"/>
    <dgm:cxn modelId="{5EDF94DD-BDD3-472D-B22A-2F841D953FB6}" type="presOf" srcId="{6E65C25F-CE38-41F6-8C03-CD3787DC9BD0}" destId="{F8231F0A-5327-4384-8421-F119F113D824}" srcOrd="0" destOrd="0" presId="urn:microsoft.com/office/officeart/2005/8/layout/radial4"/>
    <dgm:cxn modelId="{1094B2FE-48C7-4DF2-A420-5CF17E089920}" type="presOf" srcId="{D922C5E7-A8AF-4C52-AB01-2B8BECADFB9C}" destId="{2C395709-5074-4530-A946-EA71A07E54B5}" srcOrd="0" destOrd="0" presId="urn:microsoft.com/office/officeart/2005/8/layout/radial4"/>
    <dgm:cxn modelId="{56CB2484-97F7-491B-9D00-014DE3D78B29}" type="presParOf" srcId="{BD097D1B-C942-4054-8EAD-683665732517}" destId="{A4393D5E-8522-4897-8A0F-2AD237298C24}" srcOrd="0" destOrd="0" presId="urn:microsoft.com/office/officeart/2005/8/layout/radial4"/>
    <dgm:cxn modelId="{3C33D592-BA3D-44F9-A4AD-3A321332B5BF}" type="presParOf" srcId="{BD097D1B-C942-4054-8EAD-683665732517}" destId="{BC259F02-A5AF-4ED3-BF63-A3D45F9C4A95}" srcOrd="1" destOrd="0" presId="urn:microsoft.com/office/officeart/2005/8/layout/radial4"/>
    <dgm:cxn modelId="{E84E52E2-76FA-4EFC-9665-824A0E49CA7F}" type="presParOf" srcId="{BD097D1B-C942-4054-8EAD-683665732517}" destId="{1D017F1F-3512-4340-B328-5D12758DE9A8}" srcOrd="2" destOrd="0" presId="urn:microsoft.com/office/officeart/2005/8/layout/radial4"/>
    <dgm:cxn modelId="{4C884FF2-9678-4E86-B6C4-1946D37AFF07}" type="presParOf" srcId="{BD097D1B-C942-4054-8EAD-683665732517}" destId="{2E667F08-D64D-48FE-9457-97BCD7DB41EC}" srcOrd="3" destOrd="0" presId="urn:microsoft.com/office/officeart/2005/8/layout/radial4"/>
    <dgm:cxn modelId="{B6408669-C92E-495A-A123-F828F8C5F844}" type="presParOf" srcId="{BD097D1B-C942-4054-8EAD-683665732517}" destId="{1945F73C-9BFC-446C-A524-2E2BAE56673A}" srcOrd="4" destOrd="0" presId="urn:microsoft.com/office/officeart/2005/8/layout/radial4"/>
    <dgm:cxn modelId="{42BB1AC4-3C72-4448-BEFA-08C64A1A3E28}" type="presParOf" srcId="{BD097D1B-C942-4054-8EAD-683665732517}" destId="{405DFED9-451C-40DF-811F-6C1C27B37D48}" srcOrd="5" destOrd="0" presId="urn:microsoft.com/office/officeart/2005/8/layout/radial4"/>
    <dgm:cxn modelId="{1EE7422A-207E-43BD-88B9-205CA965530B}" type="presParOf" srcId="{BD097D1B-C942-4054-8EAD-683665732517}" destId="{F8231F0A-5327-4384-8421-F119F113D824}" srcOrd="6" destOrd="0" presId="urn:microsoft.com/office/officeart/2005/8/layout/radial4"/>
    <dgm:cxn modelId="{B937FD7A-BB38-4AC4-B56F-39A1C579D095}" type="presParOf" srcId="{BD097D1B-C942-4054-8EAD-683665732517}" destId="{C73DFEDA-D924-4C68-BBBB-8132FD5AFB1E}" srcOrd="7" destOrd="0" presId="urn:microsoft.com/office/officeart/2005/8/layout/radial4"/>
    <dgm:cxn modelId="{E659D3D2-923B-487E-8C83-877DC81D1D35}" type="presParOf" srcId="{BD097D1B-C942-4054-8EAD-683665732517}" destId="{2C395709-5074-4530-A946-EA71A07E54B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5892FA-CD55-4B9A-9627-0FBC077D89A0}" type="doc">
      <dgm:prSet loTypeId="urn:microsoft.com/office/officeart/2005/8/layout/radial4" loCatId="relationship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pPr rtl="1"/>
          <a:endParaRPr lang="he-IL"/>
        </a:p>
      </dgm:t>
    </dgm:pt>
    <dgm:pt modelId="{09794AE7-A2BD-4557-9997-5D3E1F42654A}">
      <dgm:prSet phldrT="[טקסט]"/>
      <dgm:spPr/>
      <dgm:t>
        <a:bodyPr/>
        <a:lstStyle/>
        <a:p>
          <a:pPr rtl="1"/>
          <a:r>
            <a:rPr lang="he-IL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הערכת מצב</a:t>
          </a:r>
        </a:p>
      </dgm:t>
    </dgm:pt>
    <dgm:pt modelId="{26AEB331-F3F0-419D-8BE6-FE49F4DAD1E9}" type="parTrans" cxnId="{5DE40B61-98AE-4720-80F7-D7E52F690611}">
      <dgm:prSet/>
      <dgm:spPr/>
      <dgm:t>
        <a:bodyPr/>
        <a:lstStyle/>
        <a:p>
          <a:pPr rtl="1"/>
          <a:endParaRPr lang="he-IL"/>
        </a:p>
      </dgm:t>
    </dgm:pt>
    <dgm:pt modelId="{5BA8F7EB-1B96-4E39-A20D-BCD495C87A7F}" type="sibTrans" cxnId="{5DE40B61-98AE-4720-80F7-D7E52F690611}">
      <dgm:prSet/>
      <dgm:spPr/>
      <dgm:t>
        <a:bodyPr/>
        <a:lstStyle/>
        <a:p>
          <a:pPr rtl="1"/>
          <a:endParaRPr lang="he-IL"/>
        </a:p>
      </dgm:t>
    </dgm:pt>
    <dgm:pt modelId="{589235F8-A50C-44EB-9068-F1B9878ACCF6}">
      <dgm:prSet phldrT="[טקסט]"/>
      <dgm:spPr/>
      <dgm:t>
        <a:bodyPr/>
        <a:lstStyle/>
        <a:p>
          <a:pPr rtl="1"/>
          <a:r>
            <a:rPr lang="he-IL" dirty="0"/>
            <a:t>המלצות</a:t>
          </a:r>
        </a:p>
      </dgm:t>
    </dgm:pt>
    <dgm:pt modelId="{582F15CB-2DB2-4BFD-9C7F-262136737201}" type="parTrans" cxnId="{7BDAE315-CFA3-45CF-A280-F18724F3689E}">
      <dgm:prSet/>
      <dgm:spPr/>
      <dgm:t>
        <a:bodyPr/>
        <a:lstStyle/>
        <a:p>
          <a:pPr rtl="1"/>
          <a:endParaRPr lang="he-IL"/>
        </a:p>
      </dgm:t>
    </dgm:pt>
    <dgm:pt modelId="{C2A36775-FDE2-4CF3-8C50-A6DA9909CBB6}" type="sibTrans" cxnId="{7BDAE315-CFA3-45CF-A280-F18724F3689E}">
      <dgm:prSet/>
      <dgm:spPr/>
      <dgm:t>
        <a:bodyPr/>
        <a:lstStyle/>
        <a:p>
          <a:pPr rtl="1"/>
          <a:endParaRPr lang="he-IL"/>
        </a:p>
      </dgm:t>
    </dgm:pt>
    <dgm:pt modelId="{B2144AEB-CAE9-4EAA-AF81-0AC53454B681}">
      <dgm:prSet phldrT="[טקסט]"/>
      <dgm:spPr/>
      <dgm:t>
        <a:bodyPr/>
        <a:lstStyle/>
        <a:p>
          <a:pPr rtl="1"/>
          <a:r>
            <a:rPr lang="he-IL" dirty="0"/>
            <a:t>אינטרסים ויעדים</a:t>
          </a:r>
        </a:p>
      </dgm:t>
    </dgm:pt>
    <dgm:pt modelId="{65B442CD-40B7-489E-B28E-77C710844A22}" type="parTrans" cxnId="{650912C6-CCF5-4C42-8101-2B8FC0DEA941}">
      <dgm:prSet/>
      <dgm:spPr/>
      <dgm:t>
        <a:bodyPr/>
        <a:lstStyle/>
        <a:p>
          <a:pPr rtl="1"/>
          <a:endParaRPr lang="he-IL"/>
        </a:p>
      </dgm:t>
    </dgm:pt>
    <dgm:pt modelId="{BE6B28F7-B97D-4872-AE93-952F60B1AD8B}" type="sibTrans" cxnId="{650912C6-CCF5-4C42-8101-2B8FC0DEA941}">
      <dgm:prSet/>
      <dgm:spPr/>
      <dgm:t>
        <a:bodyPr/>
        <a:lstStyle/>
        <a:p>
          <a:pPr rtl="1"/>
          <a:endParaRPr lang="he-IL"/>
        </a:p>
      </dgm:t>
    </dgm:pt>
    <dgm:pt modelId="{D922C5E7-A8AF-4C52-AB01-2B8BECADFB9C}">
      <dgm:prSet phldrT="[טקסט]"/>
      <dgm:spPr/>
      <dgm:t>
        <a:bodyPr/>
        <a:lstStyle/>
        <a:p>
          <a:pPr rtl="1"/>
          <a:r>
            <a:rPr lang="he-IL" dirty="0"/>
            <a:t>דירקטיבה</a:t>
          </a:r>
        </a:p>
      </dgm:t>
    </dgm:pt>
    <dgm:pt modelId="{E4C35152-08EC-427B-9CC9-3BC09CA9BAF9}" type="parTrans" cxnId="{D953925F-3468-47EA-AE4A-31D0CCF95C34}">
      <dgm:prSet/>
      <dgm:spPr/>
      <dgm:t>
        <a:bodyPr/>
        <a:lstStyle/>
        <a:p>
          <a:pPr rtl="1"/>
          <a:endParaRPr lang="he-IL"/>
        </a:p>
      </dgm:t>
    </dgm:pt>
    <dgm:pt modelId="{E3B6A638-4CE4-4508-BDD1-7DBCA4BDCFC7}" type="sibTrans" cxnId="{D953925F-3468-47EA-AE4A-31D0CCF95C34}">
      <dgm:prSet/>
      <dgm:spPr/>
      <dgm:t>
        <a:bodyPr/>
        <a:lstStyle/>
        <a:p>
          <a:pPr rtl="1"/>
          <a:endParaRPr lang="he-IL"/>
        </a:p>
      </dgm:t>
    </dgm:pt>
    <dgm:pt modelId="{04A6537F-80C6-42A1-B1BC-3C8AD70B4979}">
      <dgm:prSet/>
      <dgm:spPr/>
      <dgm:t>
        <a:bodyPr/>
        <a:lstStyle/>
        <a:p>
          <a:pPr rtl="1"/>
          <a:r>
            <a:rPr lang="he-IL" dirty="0"/>
            <a:t>חלופות</a:t>
          </a:r>
        </a:p>
      </dgm:t>
    </dgm:pt>
    <dgm:pt modelId="{96A8C1AE-5F68-47D2-AF9B-124A54DEC3A1}" type="parTrans" cxnId="{64B70D54-6FF0-49E9-B314-8CC9EC4B73C2}">
      <dgm:prSet/>
      <dgm:spPr/>
      <dgm:t>
        <a:bodyPr/>
        <a:lstStyle/>
        <a:p>
          <a:pPr rtl="1"/>
          <a:endParaRPr lang="he-IL"/>
        </a:p>
      </dgm:t>
    </dgm:pt>
    <dgm:pt modelId="{400A9E87-C863-4A12-8BED-A048BD46C2E2}" type="sibTrans" cxnId="{64B70D54-6FF0-49E9-B314-8CC9EC4B73C2}">
      <dgm:prSet/>
      <dgm:spPr/>
      <dgm:t>
        <a:bodyPr/>
        <a:lstStyle/>
        <a:p>
          <a:pPr rtl="1"/>
          <a:endParaRPr lang="he-IL"/>
        </a:p>
      </dgm:t>
    </dgm:pt>
    <dgm:pt modelId="{BD097D1B-C942-4054-8EAD-683665732517}" type="pres">
      <dgm:prSet presAssocID="{CA5892FA-CD55-4B9A-9627-0FBC077D89A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4393D5E-8522-4897-8A0F-2AD237298C24}" type="pres">
      <dgm:prSet presAssocID="{09794AE7-A2BD-4557-9997-5D3E1F42654A}" presName="centerShape" presStyleLbl="node0" presStyleIdx="0" presStyleCnt="1"/>
      <dgm:spPr/>
    </dgm:pt>
    <dgm:pt modelId="{BC259F02-A5AF-4ED3-BF63-A3D45F9C4A95}" type="pres">
      <dgm:prSet presAssocID="{582F15CB-2DB2-4BFD-9C7F-262136737201}" presName="parTrans" presStyleLbl="bgSibTrans2D1" presStyleIdx="0" presStyleCnt="4"/>
      <dgm:spPr/>
    </dgm:pt>
    <dgm:pt modelId="{1D017F1F-3512-4340-B328-5D12758DE9A8}" type="pres">
      <dgm:prSet presAssocID="{589235F8-A50C-44EB-9068-F1B9878ACCF6}" presName="node" presStyleLbl="node1" presStyleIdx="0" presStyleCnt="4">
        <dgm:presLayoutVars>
          <dgm:bulletEnabled val="1"/>
        </dgm:presLayoutVars>
      </dgm:prSet>
      <dgm:spPr/>
    </dgm:pt>
    <dgm:pt modelId="{472B88BE-5EC1-412E-8996-93A81ABEBC21}" type="pres">
      <dgm:prSet presAssocID="{96A8C1AE-5F68-47D2-AF9B-124A54DEC3A1}" presName="parTrans" presStyleLbl="bgSibTrans2D1" presStyleIdx="1" presStyleCnt="4"/>
      <dgm:spPr/>
    </dgm:pt>
    <dgm:pt modelId="{2FF36BE8-3F9F-4C84-A815-9CEBFCC8FC02}" type="pres">
      <dgm:prSet presAssocID="{04A6537F-80C6-42A1-B1BC-3C8AD70B4979}" presName="node" presStyleLbl="node1" presStyleIdx="1" presStyleCnt="4">
        <dgm:presLayoutVars>
          <dgm:bulletEnabled val="1"/>
        </dgm:presLayoutVars>
      </dgm:prSet>
      <dgm:spPr/>
    </dgm:pt>
    <dgm:pt modelId="{2E667F08-D64D-48FE-9457-97BCD7DB41EC}" type="pres">
      <dgm:prSet presAssocID="{65B442CD-40B7-489E-B28E-77C710844A22}" presName="parTrans" presStyleLbl="bgSibTrans2D1" presStyleIdx="2" presStyleCnt="4"/>
      <dgm:spPr/>
    </dgm:pt>
    <dgm:pt modelId="{1945F73C-9BFC-446C-A524-2E2BAE56673A}" type="pres">
      <dgm:prSet presAssocID="{B2144AEB-CAE9-4EAA-AF81-0AC53454B681}" presName="node" presStyleLbl="node1" presStyleIdx="2" presStyleCnt="4">
        <dgm:presLayoutVars>
          <dgm:bulletEnabled val="1"/>
        </dgm:presLayoutVars>
      </dgm:prSet>
      <dgm:spPr/>
    </dgm:pt>
    <dgm:pt modelId="{C73DFEDA-D924-4C68-BBBB-8132FD5AFB1E}" type="pres">
      <dgm:prSet presAssocID="{E4C35152-08EC-427B-9CC9-3BC09CA9BAF9}" presName="parTrans" presStyleLbl="bgSibTrans2D1" presStyleIdx="3" presStyleCnt="4"/>
      <dgm:spPr/>
    </dgm:pt>
    <dgm:pt modelId="{2C395709-5074-4530-A946-EA71A07E54B5}" type="pres">
      <dgm:prSet presAssocID="{D922C5E7-A8AF-4C52-AB01-2B8BECADFB9C}" presName="node" presStyleLbl="node1" presStyleIdx="3" presStyleCnt="4">
        <dgm:presLayoutVars>
          <dgm:bulletEnabled val="1"/>
        </dgm:presLayoutVars>
      </dgm:prSet>
      <dgm:spPr/>
    </dgm:pt>
  </dgm:ptLst>
  <dgm:cxnLst>
    <dgm:cxn modelId="{CE716300-11F5-4E3D-8114-DAF64466A4B7}" type="presOf" srcId="{D922C5E7-A8AF-4C52-AB01-2B8BECADFB9C}" destId="{2C395709-5074-4530-A946-EA71A07E54B5}" srcOrd="0" destOrd="0" presId="urn:microsoft.com/office/officeart/2005/8/layout/radial4"/>
    <dgm:cxn modelId="{F416DA08-1A02-40FA-B87E-AB841A4147F7}" type="presOf" srcId="{582F15CB-2DB2-4BFD-9C7F-262136737201}" destId="{BC259F02-A5AF-4ED3-BF63-A3D45F9C4A95}" srcOrd="0" destOrd="0" presId="urn:microsoft.com/office/officeart/2005/8/layout/radial4"/>
    <dgm:cxn modelId="{7BDAE315-CFA3-45CF-A280-F18724F3689E}" srcId="{09794AE7-A2BD-4557-9997-5D3E1F42654A}" destId="{589235F8-A50C-44EB-9068-F1B9878ACCF6}" srcOrd="0" destOrd="0" parTransId="{582F15CB-2DB2-4BFD-9C7F-262136737201}" sibTransId="{C2A36775-FDE2-4CF3-8C50-A6DA9909CBB6}"/>
    <dgm:cxn modelId="{9585D41D-B51A-4E58-A2EB-3FDAEE864AA6}" type="presOf" srcId="{09794AE7-A2BD-4557-9997-5D3E1F42654A}" destId="{A4393D5E-8522-4897-8A0F-2AD237298C24}" srcOrd="0" destOrd="0" presId="urn:microsoft.com/office/officeart/2005/8/layout/radial4"/>
    <dgm:cxn modelId="{A41EFC3A-192D-49DE-8261-415CFF041FF5}" type="presOf" srcId="{CA5892FA-CD55-4B9A-9627-0FBC077D89A0}" destId="{BD097D1B-C942-4054-8EAD-683665732517}" srcOrd="0" destOrd="0" presId="urn:microsoft.com/office/officeart/2005/8/layout/radial4"/>
    <dgm:cxn modelId="{D953925F-3468-47EA-AE4A-31D0CCF95C34}" srcId="{09794AE7-A2BD-4557-9997-5D3E1F42654A}" destId="{D922C5E7-A8AF-4C52-AB01-2B8BECADFB9C}" srcOrd="3" destOrd="0" parTransId="{E4C35152-08EC-427B-9CC9-3BC09CA9BAF9}" sibTransId="{E3B6A638-4CE4-4508-BDD1-7DBCA4BDCFC7}"/>
    <dgm:cxn modelId="{5DE40B61-98AE-4720-80F7-D7E52F690611}" srcId="{CA5892FA-CD55-4B9A-9627-0FBC077D89A0}" destId="{09794AE7-A2BD-4557-9997-5D3E1F42654A}" srcOrd="0" destOrd="0" parTransId="{26AEB331-F3F0-419D-8BE6-FE49F4DAD1E9}" sibTransId="{5BA8F7EB-1B96-4E39-A20D-BCD495C87A7F}"/>
    <dgm:cxn modelId="{64B70D54-6FF0-49E9-B314-8CC9EC4B73C2}" srcId="{09794AE7-A2BD-4557-9997-5D3E1F42654A}" destId="{04A6537F-80C6-42A1-B1BC-3C8AD70B4979}" srcOrd="1" destOrd="0" parTransId="{96A8C1AE-5F68-47D2-AF9B-124A54DEC3A1}" sibTransId="{400A9E87-C863-4A12-8BED-A048BD46C2E2}"/>
    <dgm:cxn modelId="{E8CD7C7D-D7BC-4ADE-8D66-BB61E4E4E137}" type="presOf" srcId="{65B442CD-40B7-489E-B28E-77C710844A22}" destId="{2E667F08-D64D-48FE-9457-97BCD7DB41EC}" srcOrd="0" destOrd="0" presId="urn:microsoft.com/office/officeart/2005/8/layout/radial4"/>
    <dgm:cxn modelId="{60F71F89-3802-4F76-9F6D-9DF91D9FB5BC}" type="presOf" srcId="{04A6537F-80C6-42A1-B1BC-3C8AD70B4979}" destId="{2FF36BE8-3F9F-4C84-A815-9CEBFCC8FC02}" srcOrd="0" destOrd="0" presId="urn:microsoft.com/office/officeart/2005/8/layout/radial4"/>
    <dgm:cxn modelId="{728314A4-8C0C-4708-8771-D97CF024140C}" type="presOf" srcId="{E4C35152-08EC-427B-9CC9-3BC09CA9BAF9}" destId="{C73DFEDA-D924-4C68-BBBB-8132FD5AFB1E}" srcOrd="0" destOrd="0" presId="urn:microsoft.com/office/officeart/2005/8/layout/radial4"/>
    <dgm:cxn modelId="{92258BB2-FCD0-41B8-BB22-88BE69E5D57D}" type="presOf" srcId="{96A8C1AE-5F68-47D2-AF9B-124A54DEC3A1}" destId="{472B88BE-5EC1-412E-8996-93A81ABEBC21}" srcOrd="0" destOrd="0" presId="urn:microsoft.com/office/officeart/2005/8/layout/radial4"/>
    <dgm:cxn modelId="{3CAC0BBF-427D-43A3-9892-774487754C3B}" type="presOf" srcId="{B2144AEB-CAE9-4EAA-AF81-0AC53454B681}" destId="{1945F73C-9BFC-446C-A524-2E2BAE56673A}" srcOrd="0" destOrd="0" presId="urn:microsoft.com/office/officeart/2005/8/layout/radial4"/>
    <dgm:cxn modelId="{650912C6-CCF5-4C42-8101-2B8FC0DEA941}" srcId="{09794AE7-A2BD-4557-9997-5D3E1F42654A}" destId="{B2144AEB-CAE9-4EAA-AF81-0AC53454B681}" srcOrd="2" destOrd="0" parTransId="{65B442CD-40B7-489E-B28E-77C710844A22}" sibTransId="{BE6B28F7-B97D-4872-AE93-952F60B1AD8B}"/>
    <dgm:cxn modelId="{2EB867C6-FDF7-436E-B86A-5ED57142A253}" type="presOf" srcId="{589235F8-A50C-44EB-9068-F1B9878ACCF6}" destId="{1D017F1F-3512-4340-B328-5D12758DE9A8}" srcOrd="0" destOrd="0" presId="urn:microsoft.com/office/officeart/2005/8/layout/radial4"/>
    <dgm:cxn modelId="{67E303F2-5644-4636-9519-D052DC04E94B}" type="presParOf" srcId="{BD097D1B-C942-4054-8EAD-683665732517}" destId="{A4393D5E-8522-4897-8A0F-2AD237298C24}" srcOrd="0" destOrd="0" presId="urn:microsoft.com/office/officeart/2005/8/layout/radial4"/>
    <dgm:cxn modelId="{6B8DBCD0-5F2F-47A5-9733-8DE633A224FD}" type="presParOf" srcId="{BD097D1B-C942-4054-8EAD-683665732517}" destId="{BC259F02-A5AF-4ED3-BF63-A3D45F9C4A95}" srcOrd="1" destOrd="0" presId="urn:microsoft.com/office/officeart/2005/8/layout/radial4"/>
    <dgm:cxn modelId="{54F51637-894A-4B3B-A627-87A347489380}" type="presParOf" srcId="{BD097D1B-C942-4054-8EAD-683665732517}" destId="{1D017F1F-3512-4340-B328-5D12758DE9A8}" srcOrd="2" destOrd="0" presId="urn:microsoft.com/office/officeart/2005/8/layout/radial4"/>
    <dgm:cxn modelId="{B0E555CD-E94D-406A-8569-E832D46CFB56}" type="presParOf" srcId="{BD097D1B-C942-4054-8EAD-683665732517}" destId="{472B88BE-5EC1-412E-8996-93A81ABEBC21}" srcOrd="3" destOrd="0" presId="urn:microsoft.com/office/officeart/2005/8/layout/radial4"/>
    <dgm:cxn modelId="{42470037-549A-4E26-8C35-AB3D1C0F27E0}" type="presParOf" srcId="{BD097D1B-C942-4054-8EAD-683665732517}" destId="{2FF36BE8-3F9F-4C84-A815-9CEBFCC8FC02}" srcOrd="4" destOrd="0" presId="urn:microsoft.com/office/officeart/2005/8/layout/radial4"/>
    <dgm:cxn modelId="{4379DD44-730A-4F09-A8C9-FE64B89754E4}" type="presParOf" srcId="{BD097D1B-C942-4054-8EAD-683665732517}" destId="{2E667F08-D64D-48FE-9457-97BCD7DB41EC}" srcOrd="5" destOrd="0" presId="urn:microsoft.com/office/officeart/2005/8/layout/radial4"/>
    <dgm:cxn modelId="{EC9B4B66-7A9C-45C1-8EFA-38E0EDA7AC26}" type="presParOf" srcId="{BD097D1B-C942-4054-8EAD-683665732517}" destId="{1945F73C-9BFC-446C-A524-2E2BAE56673A}" srcOrd="6" destOrd="0" presId="urn:microsoft.com/office/officeart/2005/8/layout/radial4"/>
    <dgm:cxn modelId="{4E980B35-400C-4718-897F-726F1215A54E}" type="presParOf" srcId="{BD097D1B-C942-4054-8EAD-683665732517}" destId="{C73DFEDA-D924-4C68-BBBB-8132FD5AFB1E}" srcOrd="7" destOrd="0" presId="urn:microsoft.com/office/officeart/2005/8/layout/radial4"/>
    <dgm:cxn modelId="{41B9994A-4614-4B29-9D39-1F46626FA26C}" type="presParOf" srcId="{BD097D1B-C942-4054-8EAD-683665732517}" destId="{2C395709-5074-4530-A946-EA71A07E54B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9C0278-DD63-41EC-89CF-1792514224DA}" type="doc">
      <dgm:prSet loTypeId="urn:microsoft.com/office/officeart/2005/8/layout/radial3" loCatId="cycle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pPr rtl="1"/>
          <a:endParaRPr lang="he-IL"/>
        </a:p>
      </dgm:t>
    </dgm:pt>
    <dgm:pt modelId="{36768C71-525B-4AF3-9F65-6083B3957DC2}">
      <dgm:prSet phldrT="[טקסט]"/>
      <dgm:spPr/>
      <dgm:t>
        <a:bodyPr/>
        <a:lstStyle/>
        <a:p>
          <a:pPr rtl="1"/>
          <a:r>
            <a:rPr lang="he-IL" b="1" i="1"/>
            <a:t>הנחות</a:t>
          </a:r>
          <a:endParaRPr lang="he-IL" b="1" i="1" dirty="0"/>
        </a:p>
      </dgm:t>
    </dgm:pt>
    <dgm:pt modelId="{65797D2F-2FF1-4831-AC5D-232DFB70F980}" type="parTrans" cxnId="{25F7D049-F7AC-462F-BF56-E47F7E9CFB1B}">
      <dgm:prSet/>
      <dgm:spPr/>
      <dgm:t>
        <a:bodyPr/>
        <a:lstStyle/>
        <a:p>
          <a:pPr rtl="1"/>
          <a:endParaRPr lang="he-IL"/>
        </a:p>
      </dgm:t>
    </dgm:pt>
    <dgm:pt modelId="{570CC9C5-AE95-4B11-B00C-4DA3268F0936}" type="sibTrans" cxnId="{25F7D049-F7AC-462F-BF56-E47F7E9CFB1B}">
      <dgm:prSet/>
      <dgm:spPr/>
      <dgm:t>
        <a:bodyPr/>
        <a:lstStyle/>
        <a:p>
          <a:pPr rtl="1"/>
          <a:endParaRPr lang="he-IL"/>
        </a:p>
      </dgm:t>
    </dgm:pt>
    <dgm:pt modelId="{08FE500E-B297-4021-9C55-E99F39976E68}">
      <dgm:prSet phldrT="[טקסט]"/>
      <dgm:spPr/>
      <dgm:t>
        <a:bodyPr/>
        <a:lstStyle/>
        <a:p>
          <a:pPr rtl="1"/>
          <a:r>
            <a:rPr lang="he-IL" dirty="0"/>
            <a:t>נקודת המוצא</a:t>
          </a:r>
        </a:p>
      </dgm:t>
    </dgm:pt>
    <dgm:pt modelId="{6D1DA924-DA10-476D-B7EE-6F11539B9AE8}" type="parTrans" cxnId="{5A617C2F-55AE-4390-92DD-EE6494F3F6A4}">
      <dgm:prSet/>
      <dgm:spPr/>
      <dgm:t>
        <a:bodyPr/>
        <a:lstStyle/>
        <a:p>
          <a:pPr rtl="1"/>
          <a:endParaRPr lang="he-IL"/>
        </a:p>
      </dgm:t>
    </dgm:pt>
    <dgm:pt modelId="{8EB98547-AC44-4E0D-A55D-722550E5E5CA}" type="sibTrans" cxnId="{5A617C2F-55AE-4390-92DD-EE6494F3F6A4}">
      <dgm:prSet/>
      <dgm:spPr/>
      <dgm:t>
        <a:bodyPr/>
        <a:lstStyle/>
        <a:p>
          <a:pPr rtl="1"/>
          <a:endParaRPr lang="he-IL"/>
        </a:p>
      </dgm:t>
    </dgm:pt>
    <dgm:pt modelId="{3E3930F5-74C7-42D0-9583-5AA769EB28C2}">
      <dgm:prSet phldrT="[טקסט]"/>
      <dgm:spPr/>
      <dgm:t>
        <a:bodyPr/>
        <a:lstStyle/>
        <a:p>
          <a:pPr rtl="1"/>
          <a:r>
            <a:rPr lang="he-IL" dirty="0"/>
            <a:t>גבולות העבודה</a:t>
          </a:r>
        </a:p>
      </dgm:t>
    </dgm:pt>
    <dgm:pt modelId="{9A0641B6-52EE-4E3B-A871-F3E038403673}" type="parTrans" cxnId="{7E822EF7-FEB3-42AF-A441-1AEFC10D7FB8}">
      <dgm:prSet/>
      <dgm:spPr/>
      <dgm:t>
        <a:bodyPr/>
        <a:lstStyle/>
        <a:p>
          <a:pPr rtl="1"/>
          <a:endParaRPr lang="he-IL"/>
        </a:p>
      </dgm:t>
    </dgm:pt>
    <dgm:pt modelId="{9DEF1079-60F9-490C-BD79-F27BEF380A01}" type="sibTrans" cxnId="{7E822EF7-FEB3-42AF-A441-1AEFC10D7FB8}">
      <dgm:prSet/>
      <dgm:spPr/>
      <dgm:t>
        <a:bodyPr/>
        <a:lstStyle/>
        <a:p>
          <a:pPr rtl="1"/>
          <a:endParaRPr lang="he-IL"/>
        </a:p>
      </dgm:t>
    </dgm:pt>
    <dgm:pt modelId="{4FC66DA0-DDC7-4D6F-9F6D-88BA262E3E64}">
      <dgm:prSet phldrT="[טקסט]"/>
      <dgm:spPr/>
      <dgm:t>
        <a:bodyPr/>
        <a:lstStyle/>
        <a:p>
          <a:pPr rtl="1"/>
          <a:r>
            <a:rPr lang="he-IL" dirty="0"/>
            <a:t>הגיונות הבסיס</a:t>
          </a:r>
        </a:p>
      </dgm:t>
    </dgm:pt>
    <dgm:pt modelId="{C8D33599-868D-4023-9962-9A0788793C2F}" type="parTrans" cxnId="{3400B22F-D91C-4DFA-8DB1-0EBE0FADD7A0}">
      <dgm:prSet/>
      <dgm:spPr/>
      <dgm:t>
        <a:bodyPr/>
        <a:lstStyle/>
        <a:p>
          <a:pPr rtl="1"/>
          <a:endParaRPr lang="he-IL"/>
        </a:p>
      </dgm:t>
    </dgm:pt>
    <dgm:pt modelId="{7EE37119-F300-4C15-AA91-C5872118BCD0}" type="sibTrans" cxnId="{3400B22F-D91C-4DFA-8DB1-0EBE0FADD7A0}">
      <dgm:prSet/>
      <dgm:spPr/>
      <dgm:t>
        <a:bodyPr/>
        <a:lstStyle/>
        <a:p>
          <a:pPr rtl="1"/>
          <a:endParaRPr lang="he-IL"/>
        </a:p>
      </dgm:t>
    </dgm:pt>
    <dgm:pt modelId="{55EA4EB3-81ED-4261-A01A-07A7C96A726B}">
      <dgm:prSet phldrT="[טקסט]"/>
      <dgm:spPr/>
      <dgm:t>
        <a:bodyPr/>
        <a:lstStyle/>
        <a:p>
          <a:pPr rtl="1"/>
          <a:r>
            <a:rPr lang="he-IL" dirty="0"/>
            <a:t>הקשר</a:t>
          </a:r>
        </a:p>
      </dgm:t>
    </dgm:pt>
    <dgm:pt modelId="{B58A8AA0-98CD-4605-9455-5CB53E020F99}" type="parTrans" cxnId="{7176B16F-FF29-4939-8ABB-A0CB70F018DE}">
      <dgm:prSet/>
      <dgm:spPr/>
      <dgm:t>
        <a:bodyPr/>
        <a:lstStyle/>
        <a:p>
          <a:pPr rtl="1"/>
          <a:endParaRPr lang="he-IL"/>
        </a:p>
      </dgm:t>
    </dgm:pt>
    <dgm:pt modelId="{6DCA8EEA-3277-4E2B-B566-4D90F1E87338}" type="sibTrans" cxnId="{7176B16F-FF29-4939-8ABB-A0CB70F018DE}">
      <dgm:prSet/>
      <dgm:spPr/>
      <dgm:t>
        <a:bodyPr/>
        <a:lstStyle/>
        <a:p>
          <a:pPr rtl="1"/>
          <a:endParaRPr lang="he-IL"/>
        </a:p>
      </dgm:t>
    </dgm:pt>
    <dgm:pt modelId="{BEAE770B-36F0-40F3-94B4-88AD18C736BA}" type="pres">
      <dgm:prSet presAssocID="{979C0278-DD63-41EC-89CF-1792514224DA}" presName="composite" presStyleCnt="0">
        <dgm:presLayoutVars>
          <dgm:chMax val="1"/>
          <dgm:dir/>
          <dgm:resizeHandles val="exact"/>
        </dgm:presLayoutVars>
      </dgm:prSet>
      <dgm:spPr/>
    </dgm:pt>
    <dgm:pt modelId="{C77A93DF-B421-4CB6-9429-AB38C3328DE5}" type="pres">
      <dgm:prSet presAssocID="{979C0278-DD63-41EC-89CF-1792514224DA}" presName="radial" presStyleCnt="0">
        <dgm:presLayoutVars>
          <dgm:animLvl val="ctr"/>
        </dgm:presLayoutVars>
      </dgm:prSet>
      <dgm:spPr/>
    </dgm:pt>
    <dgm:pt modelId="{B516A5D3-2E0F-4D10-8999-E5CB9C5DE8FB}" type="pres">
      <dgm:prSet presAssocID="{36768C71-525B-4AF3-9F65-6083B3957DC2}" presName="centerShape" presStyleLbl="vennNode1" presStyleIdx="0" presStyleCnt="5"/>
      <dgm:spPr/>
    </dgm:pt>
    <dgm:pt modelId="{D8CDE93F-D0B4-4829-8E1E-5DBAF98810FD}" type="pres">
      <dgm:prSet presAssocID="{08FE500E-B297-4021-9C55-E99F39976E68}" presName="node" presStyleLbl="vennNode1" presStyleIdx="1" presStyleCnt="5">
        <dgm:presLayoutVars>
          <dgm:bulletEnabled val="1"/>
        </dgm:presLayoutVars>
      </dgm:prSet>
      <dgm:spPr/>
    </dgm:pt>
    <dgm:pt modelId="{2373E7BA-B77A-42FE-B0EB-F04E5A52F3AF}" type="pres">
      <dgm:prSet presAssocID="{3E3930F5-74C7-42D0-9583-5AA769EB28C2}" presName="node" presStyleLbl="vennNode1" presStyleIdx="2" presStyleCnt="5">
        <dgm:presLayoutVars>
          <dgm:bulletEnabled val="1"/>
        </dgm:presLayoutVars>
      </dgm:prSet>
      <dgm:spPr/>
    </dgm:pt>
    <dgm:pt modelId="{A449AD14-FAA2-4F41-804E-471289803EA6}" type="pres">
      <dgm:prSet presAssocID="{4FC66DA0-DDC7-4D6F-9F6D-88BA262E3E64}" presName="node" presStyleLbl="vennNode1" presStyleIdx="3" presStyleCnt="5">
        <dgm:presLayoutVars>
          <dgm:bulletEnabled val="1"/>
        </dgm:presLayoutVars>
      </dgm:prSet>
      <dgm:spPr/>
    </dgm:pt>
    <dgm:pt modelId="{E72A7F7B-B3EA-4435-9E67-DE36AB9949EA}" type="pres">
      <dgm:prSet presAssocID="{55EA4EB3-81ED-4261-A01A-07A7C96A726B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4C183517-D772-4891-A500-869D631B8003}" type="presOf" srcId="{4FC66DA0-DDC7-4D6F-9F6D-88BA262E3E64}" destId="{A449AD14-FAA2-4F41-804E-471289803EA6}" srcOrd="0" destOrd="0" presId="urn:microsoft.com/office/officeart/2005/8/layout/radial3"/>
    <dgm:cxn modelId="{5A617C2F-55AE-4390-92DD-EE6494F3F6A4}" srcId="{36768C71-525B-4AF3-9F65-6083B3957DC2}" destId="{08FE500E-B297-4021-9C55-E99F39976E68}" srcOrd="0" destOrd="0" parTransId="{6D1DA924-DA10-476D-B7EE-6F11539B9AE8}" sibTransId="{8EB98547-AC44-4E0D-A55D-722550E5E5CA}"/>
    <dgm:cxn modelId="{3400B22F-D91C-4DFA-8DB1-0EBE0FADD7A0}" srcId="{36768C71-525B-4AF3-9F65-6083B3957DC2}" destId="{4FC66DA0-DDC7-4D6F-9F6D-88BA262E3E64}" srcOrd="2" destOrd="0" parTransId="{C8D33599-868D-4023-9962-9A0788793C2F}" sibTransId="{7EE37119-F300-4C15-AA91-C5872118BCD0}"/>
    <dgm:cxn modelId="{53775061-0C4E-481D-8100-090BB05BDFA2}" type="presOf" srcId="{979C0278-DD63-41EC-89CF-1792514224DA}" destId="{BEAE770B-36F0-40F3-94B4-88AD18C736BA}" srcOrd="0" destOrd="0" presId="urn:microsoft.com/office/officeart/2005/8/layout/radial3"/>
    <dgm:cxn modelId="{25F7D049-F7AC-462F-BF56-E47F7E9CFB1B}" srcId="{979C0278-DD63-41EC-89CF-1792514224DA}" destId="{36768C71-525B-4AF3-9F65-6083B3957DC2}" srcOrd="0" destOrd="0" parTransId="{65797D2F-2FF1-4831-AC5D-232DFB70F980}" sibTransId="{570CC9C5-AE95-4B11-B00C-4DA3268F0936}"/>
    <dgm:cxn modelId="{7176B16F-FF29-4939-8ABB-A0CB70F018DE}" srcId="{36768C71-525B-4AF3-9F65-6083B3957DC2}" destId="{55EA4EB3-81ED-4261-A01A-07A7C96A726B}" srcOrd="3" destOrd="0" parTransId="{B58A8AA0-98CD-4605-9455-5CB53E020F99}" sibTransId="{6DCA8EEA-3277-4E2B-B566-4D90F1E87338}"/>
    <dgm:cxn modelId="{D0E89471-9D75-4A9B-B429-06F844EDD703}" type="presOf" srcId="{08FE500E-B297-4021-9C55-E99F39976E68}" destId="{D8CDE93F-D0B4-4829-8E1E-5DBAF98810FD}" srcOrd="0" destOrd="0" presId="urn:microsoft.com/office/officeart/2005/8/layout/radial3"/>
    <dgm:cxn modelId="{2703D073-90F4-4047-84DF-1B4A74BEE57B}" type="presOf" srcId="{36768C71-525B-4AF3-9F65-6083B3957DC2}" destId="{B516A5D3-2E0F-4D10-8999-E5CB9C5DE8FB}" srcOrd="0" destOrd="0" presId="urn:microsoft.com/office/officeart/2005/8/layout/radial3"/>
    <dgm:cxn modelId="{F1015ACA-F65E-4EA1-B39C-0B324DC10A72}" type="presOf" srcId="{3E3930F5-74C7-42D0-9583-5AA769EB28C2}" destId="{2373E7BA-B77A-42FE-B0EB-F04E5A52F3AF}" srcOrd="0" destOrd="0" presId="urn:microsoft.com/office/officeart/2005/8/layout/radial3"/>
    <dgm:cxn modelId="{FC1A28ED-1807-408F-9F22-D5F08A62966A}" type="presOf" srcId="{55EA4EB3-81ED-4261-A01A-07A7C96A726B}" destId="{E72A7F7B-B3EA-4435-9E67-DE36AB9949EA}" srcOrd="0" destOrd="0" presId="urn:microsoft.com/office/officeart/2005/8/layout/radial3"/>
    <dgm:cxn modelId="{7E822EF7-FEB3-42AF-A441-1AEFC10D7FB8}" srcId="{36768C71-525B-4AF3-9F65-6083B3957DC2}" destId="{3E3930F5-74C7-42D0-9583-5AA769EB28C2}" srcOrd="1" destOrd="0" parTransId="{9A0641B6-52EE-4E3B-A871-F3E038403673}" sibTransId="{9DEF1079-60F9-490C-BD79-F27BEF380A01}"/>
    <dgm:cxn modelId="{EF359DB5-6447-4B80-8C2B-E6F1A71F1A71}" type="presParOf" srcId="{BEAE770B-36F0-40F3-94B4-88AD18C736BA}" destId="{C77A93DF-B421-4CB6-9429-AB38C3328DE5}" srcOrd="0" destOrd="0" presId="urn:microsoft.com/office/officeart/2005/8/layout/radial3"/>
    <dgm:cxn modelId="{31156A6B-6C11-466B-85C9-365201166ECF}" type="presParOf" srcId="{C77A93DF-B421-4CB6-9429-AB38C3328DE5}" destId="{B516A5D3-2E0F-4D10-8999-E5CB9C5DE8FB}" srcOrd="0" destOrd="0" presId="urn:microsoft.com/office/officeart/2005/8/layout/radial3"/>
    <dgm:cxn modelId="{A4C926A9-9942-49A9-A7FB-2494155997C6}" type="presParOf" srcId="{C77A93DF-B421-4CB6-9429-AB38C3328DE5}" destId="{D8CDE93F-D0B4-4829-8E1E-5DBAF98810FD}" srcOrd="1" destOrd="0" presId="urn:microsoft.com/office/officeart/2005/8/layout/radial3"/>
    <dgm:cxn modelId="{17F67E2E-F5C7-4A97-9C86-0F37461C95F4}" type="presParOf" srcId="{C77A93DF-B421-4CB6-9429-AB38C3328DE5}" destId="{2373E7BA-B77A-42FE-B0EB-F04E5A52F3AF}" srcOrd="2" destOrd="0" presId="urn:microsoft.com/office/officeart/2005/8/layout/radial3"/>
    <dgm:cxn modelId="{E477FC0B-3071-4D37-B5A9-3F76CD5F875F}" type="presParOf" srcId="{C77A93DF-B421-4CB6-9429-AB38C3328DE5}" destId="{A449AD14-FAA2-4F41-804E-471289803EA6}" srcOrd="3" destOrd="0" presId="urn:microsoft.com/office/officeart/2005/8/layout/radial3"/>
    <dgm:cxn modelId="{EC32EC7E-C370-4322-A692-904287EB62D4}" type="presParOf" srcId="{C77A93DF-B421-4CB6-9429-AB38C3328DE5}" destId="{E72A7F7B-B3EA-4435-9E67-DE36AB9949E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2FCAA9-F895-4E9B-8C79-28AB852366F9}" type="doc">
      <dgm:prSet loTypeId="urn:microsoft.com/office/officeart/2005/8/layout/radial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2B51B98F-A48C-4E22-A6E5-FCF2512406FB}">
      <dgm:prSet phldrT="[טקסט]"/>
      <dgm:spPr/>
      <dgm:t>
        <a:bodyPr/>
        <a:lstStyle/>
        <a:p>
          <a:pPr rtl="1"/>
          <a:r>
            <a:rPr lang="he-IL" dirty="0"/>
            <a:t>חלופה אסטרטגית</a:t>
          </a:r>
        </a:p>
      </dgm:t>
    </dgm:pt>
    <dgm:pt modelId="{F954B977-30D0-4B86-8F4D-1F2407EA0AF3}" type="parTrans" cxnId="{129A060B-376C-44E9-B684-661DE1CE3F8B}">
      <dgm:prSet/>
      <dgm:spPr/>
      <dgm:t>
        <a:bodyPr/>
        <a:lstStyle/>
        <a:p>
          <a:pPr rtl="1"/>
          <a:endParaRPr lang="he-IL"/>
        </a:p>
      </dgm:t>
    </dgm:pt>
    <dgm:pt modelId="{55A2E801-9E7E-4DC2-842D-57F01A254EB9}" type="sibTrans" cxnId="{129A060B-376C-44E9-B684-661DE1CE3F8B}">
      <dgm:prSet/>
      <dgm:spPr/>
      <dgm:t>
        <a:bodyPr/>
        <a:lstStyle/>
        <a:p>
          <a:pPr rtl="1"/>
          <a:endParaRPr lang="he-IL"/>
        </a:p>
      </dgm:t>
    </dgm:pt>
    <dgm:pt modelId="{C59085B3-4177-4DE4-A37C-2544810FDB98}">
      <dgm:prSet phldrT="[טקסט]"/>
      <dgm:spPr/>
      <dgm:t>
        <a:bodyPr/>
        <a:lstStyle/>
        <a:p>
          <a:pPr rtl="1"/>
          <a:r>
            <a:rPr lang="he-IL" dirty="0"/>
            <a:t>אסטרטגיה שלמה</a:t>
          </a:r>
        </a:p>
      </dgm:t>
    </dgm:pt>
    <dgm:pt modelId="{2A194D2A-A232-4CE1-801C-435D0B730EBA}" type="parTrans" cxnId="{4C34BA38-BDFE-405D-881B-0323E7891E00}">
      <dgm:prSet/>
      <dgm:spPr/>
      <dgm:t>
        <a:bodyPr/>
        <a:lstStyle/>
        <a:p>
          <a:pPr rtl="1"/>
          <a:endParaRPr lang="he-IL"/>
        </a:p>
      </dgm:t>
    </dgm:pt>
    <dgm:pt modelId="{DC34CAFE-C057-4391-B1B4-691E0E21EFF6}" type="sibTrans" cxnId="{4C34BA38-BDFE-405D-881B-0323E7891E00}">
      <dgm:prSet/>
      <dgm:spPr/>
      <dgm:t>
        <a:bodyPr/>
        <a:lstStyle/>
        <a:p>
          <a:pPr rtl="1"/>
          <a:endParaRPr lang="he-IL"/>
        </a:p>
      </dgm:t>
    </dgm:pt>
    <dgm:pt modelId="{F878E159-422D-4A18-A18A-9FB2FF005548}">
      <dgm:prSet phldrT="[טקסט]"/>
      <dgm:spPr/>
      <dgm:t>
        <a:bodyPr/>
        <a:lstStyle/>
        <a:p>
          <a:pPr rtl="1"/>
          <a:r>
            <a:rPr lang="he-IL" dirty="0"/>
            <a:t>נותח לעומק מול חלופות אחרות</a:t>
          </a:r>
        </a:p>
      </dgm:t>
    </dgm:pt>
    <dgm:pt modelId="{B19347DF-428C-4866-8061-963379564227}" type="parTrans" cxnId="{BDF9B466-74F7-41F9-95EA-60D8CB434E9A}">
      <dgm:prSet/>
      <dgm:spPr/>
      <dgm:t>
        <a:bodyPr/>
        <a:lstStyle/>
        <a:p>
          <a:pPr rtl="1"/>
          <a:endParaRPr lang="he-IL"/>
        </a:p>
      </dgm:t>
    </dgm:pt>
    <dgm:pt modelId="{5EF1FEAE-E461-4EF5-BDFE-16BC4DB8EF95}" type="sibTrans" cxnId="{BDF9B466-74F7-41F9-95EA-60D8CB434E9A}">
      <dgm:prSet/>
      <dgm:spPr/>
      <dgm:t>
        <a:bodyPr/>
        <a:lstStyle/>
        <a:p>
          <a:pPr rtl="1"/>
          <a:endParaRPr lang="he-IL"/>
        </a:p>
      </dgm:t>
    </dgm:pt>
    <dgm:pt modelId="{0108C6E2-941C-44FD-9295-0CDB0192799A}">
      <dgm:prSet phldrT="[טקסט]"/>
      <dgm:spPr/>
      <dgm:t>
        <a:bodyPr/>
        <a:lstStyle/>
        <a:p>
          <a:pPr rtl="1"/>
          <a:r>
            <a:rPr lang="he-IL" dirty="0"/>
            <a:t>בר</a:t>
          </a:r>
        </a:p>
        <a:p>
          <a:pPr rtl="1"/>
          <a:r>
            <a:rPr lang="he-IL" dirty="0"/>
            <a:t>מימוש</a:t>
          </a:r>
        </a:p>
      </dgm:t>
    </dgm:pt>
    <dgm:pt modelId="{6DA5F1C9-9A0D-41A8-9ED9-82EA5B4A0C5B}" type="parTrans" cxnId="{268E26D9-B612-436D-8E50-6CC7B958591F}">
      <dgm:prSet/>
      <dgm:spPr/>
      <dgm:t>
        <a:bodyPr/>
        <a:lstStyle/>
        <a:p>
          <a:pPr rtl="1"/>
          <a:endParaRPr lang="he-IL"/>
        </a:p>
      </dgm:t>
    </dgm:pt>
    <dgm:pt modelId="{F4905D85-EC51-486A-9A2F-DE87DB295F27}" type="sibTrans" cxnId="{268E26D9-B612-436D-8E50-6CC7B958591F}">
      <dgm:prSet/>
      <dgm:spPr/>
      <dgm:t>
        <a:bodyPr/>
        <a:lstStyle/>
        <a:p>
          <a:pPr rtl="1"/>
          <a:endParaRPr lang="he-IL"/>
        </a:p>
      </dgm:t>
    </dgm:pt>
    <dgm:pt modelId="{B0505448-8684-4BBE-9678-95903B3E9512}">
      <dgm:prSet/>
      <dgm:spPr/>
      <dgm:t>
        <a:bodyPr/>
        <a:lstStyle/>
        <a:p>
          <a:pPr rtl="1"/>
          <a:r>
            <a:rPr lang="he-IL" dirty="0"/>
            <a:t>תואם את היעדים והתרחישים</a:t>
          </a:r>
        </a:p>
      </dgm:t>
    </dgm:pt>
    <dgm:pt modelId="{040F6C20-8349-4DE1-8A13-50A794A99D4C}" type="parTrans" cxnId="{E568C804-5C24-4C43-A1C1-53EF8E901D2B}">
      <dgm:prSet/>
      <dgm:spPr/>
      <dgm:t>
        <a:bodyPr/>
        <a:lstStyle/>
        <a:p>
          <a:pPr rtl="1"/>
          <a:endParaRPr lang="he-IL"/>
        </a:p>
      </dgm:t>
    </dgm:pt>
    <dgm:pt modelId="{D6E745BA-0DFE-4722-9BA2-3CA68198AEDC}" type="sibTrans" cxnId="{E568C804-5C24-4C43-A1C1-53EF8E901D2B}">
      <dgm:prSet/>
      <dgm:spPr/>
      <dgm:t>
        <a:bodyPr/>
        <a:lstStyle/>
        <a:p>
          <a:pPr rtl="1"/>
          <a:endParaRPr lang="he-IL"/>
        </a:p>
      </dgm:t>
    </dgm:pt>
    <dgm:pt modelId="{2F9BEE39-80FA-41C7-852C-1425A3089109}" type="pres">
      <dgm:prSet presAssocID="{042FCAA9-F895-4E9B-8C79-28AB852366F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924EFA-BD43-40A0-B571-59025BB4EFE7}" type="pres">
      <dgm:prSet presAssocID="{2B51B98F-A48C-4E22-A6E5-FCF2512406FB}" presName="centerShape" presStyleLbl="node0" presStyleIdx="0" presStyleCnt="1"/>
      <dgm:spPr/>
    </dgm:pt>
    <dgm:pt modelId="{77A76A23-968A-4797-97D5-8C719CBEA754}" type="pres">
      <dgm:prSet presAssocID="{C59085B3-4177-4DE4-A37C-2544810FDB98}" presName="node" presStyleLbl="node1" presStyleIdx="0" presStyleCnt="4">
        <dgm:presLayoutVars>
          <dgm:bulletEnabled val="1"/>
        </dgm:presLayoutVars>
      </dgm:prSet>
      <dgm:spPr/>
    </dgm:pt>
    <dgm:pt modelId="{121477CA-7719-4EB5-BAA7-C965E42FB893}" type="pres">
      <dgm:prSet presAssocID="{C59085B3-4177-4DE4-A37C-2544810FDB98}" presName="dummy" presStyleCnt="0"/>
      <dgm:spPr/>
    </dgm:pt>
    <dgm:pt modelId="{39C1BEA3-6522-4D53-88A3-39651837ECB4}" type="pres">
      <dgm:prSet presAssocID="{DC34CAFE-C057-4391-B1B4-691E0E21EFF6}" presName="sibTrans" presStyleLbl="sibTrans2D1" presStyleIdx="0" presStyleCnt="4"/>
      <dgm:spPr/>
    </dgm:pt>
    <dgm:pt modelId="{6C73C62A-085B-45BF-82BA-B03FF0832434}" type="pres">
      <dgm:prSet presAssocID="{F878E159-422D-4A18-A18A-9FB2FF005548}" presName="node" presStyleLbl="node1" presStyleIdx="1" presStyleCnt="4">
        <dgm:presLayoutVars>
          <dgm:bulletEnabled val="1"/>
        </dgm:presLayoutVars>
      </dgm:prSet>
      <dgm:spPr/>
    </dgm:pt>
    <dgm:pt modelId="{39B5184C-1E6A-4F6D-87E1-D03AF7368D7C}" type="pres">
      <dgm:prSet presAssocID="{F878E159-422D-4A18-A18A-9FB2FF005548}" presName="dummy" presStyleCnt="0"/>
      <dgm:spPr/>
    </dgm:pt>
    <dgm:pt modelId="{48656C9E-DAC6-42B0-BEB2-0F70008FC62F}" type="pres">
      <dgm:prSet presAssocID="{5EF1FEAE-E461-4EF5-BDFE-16BC4DB8EF95}" presName="sibTrans" presStyleLbl="sibTrans2D1" presStyleIdx="1" presStyleCnt="4"/>
      <dgm:spPr/>
    </dgm:pt>
    <dgm:pt modelId="{3B927CBD-4C56-49B9-87BF-D27A991485FA}" type="pres">
      <dgm:prSet presAssocID="{0108C6E2-941C-44FD-9295-0CDB0192799A}" presName="node" presStyleLbl="node1" presStyleIdx="2" presStyleCnt="4">
        <dgm:presLayoutVars>
          <dgm:bulletEnabled val="1"/>
        </dgm:presLayoutVars>
      </dgm:prSet>
      <dgm:spPr/>
    </dgm:pt>
    <dgm:pt modelId="{1F0DA790-8C17-40B1-B465-69BA9419FB8C}" type="pres">
      <dgm:prSet presAssocID="{0108C6E2-941C-44FD-9295-0CDB0192799A}" presName="dummy" presStyleCnt="0"/>
      <dgm:spPr/>
    </dgm:pt>
    <dgm:pt modelId="{581FB197-C08F-42D3-943E-936B84439D9B}" type="pres">
      <dgm:prSet presAssocID="{F4905D85-EC51-486A-9A2F-DE87DB295F27}" presName="sibTrans" presStyleLbl="sibTrans2D1" presStyleIdx="2" presStyleCnt="4"/>
      <dgm:spPr/>
    </dgm:pt>
    <dgm:pt modelId="{24FDBB41-F901-4DC1-BFF1-3B644EB747E6}" type="pres">
      <dgm:prSet presAssocID="{B0505448-8684-4BBE-9678-95903B3E9512}" presName="node" presStyleLbl="node1" presStyleIdx="3" presStyleCnt="4">
        <dgm:presLayoutVars>
          <dgm:bulletEnabled val="1"/>
        </dgm:presLayoutVars>
      </dgm:prSet>
      <dgm:spPr/>
    </dgm:pt>
    <dgm:pt modelId="{D3C8A48B-137C-4BB3-A775-3CEEA22F2F58}" type="pres">
      <dgm:prSet presAssocID="{B0505448-8684-4BBE-9678-95903B3E9512}" presName="dummy" presStyleCnt="0"/>
      <dgm:spPr/>
    </dgm:pt>
    <dgm:pt modelId="{E7314216-95FF-413A-86BD-36390F065861}" type="pres">
      <dgm:prSet presAssocID="{D6E745BA-0DFE-4722-9BA2-3CA68198AEDC}" presName="sibTrans" presStyleLbl="sibTrans2D1" presStyleIdx="3" presStyleCnt="4"/>
      <dgm:spPr/>
    </dgm:pt>
  </dgm:ptLst>
  <dgm:cxnLst>
    <dgm:cxn modelId="{E568C804-5C24-4C43-A1C1-53EF8E901D2B}" srcId="{2B51B98F-A48C-4E22-A6E5-FCF2512406FB}" destId="{B0505448-8684-4BBE-9678-95903B3E9512}" srcOrd="3" destOrd="0" parTransId="{040F6C20-8349-4DE1-8A13-50A794A99D4C}" sibTransId="{D6E745BA-0DFE-4722-9BA2-3CA68198AEDC}"/>
    <dgm:cxn modelId="{129A060B-376C-44E9-B684-661DE1CE3F8B}" srcId="{042FCAA9-F895-4E9B-8C79-28AB852366F9}" destId="{2B51B98F-A48C-4E22-A6E5-FCF2512406FB}" srcOrd="0" destOrd="0" parTransId="{F954B977-30D0-4B86-8F4D-1F2407EA0AF3}" sibTransId="{55A2E801-9E7E-4DC2-842D-57F01A254EB9}"/>
    <dgm:cxn modelId="{46454217-BAD4-4039-A26C-34E4A09FBAAE}" type="presOf" srcId="{2B51B98F-A48C-4E22-A6E5-FCF2512406FB}" destId="{39924EFA-BD43-40A0-B571-59025BB4EFE7}" srcOrd="0" destOrd="0" presId="urn:microsoft.com/office/officeart/2005/8/layout/radial6"/>
    <dgm:cxn modelId="{0B33C830-6C02-4606-8ACE-00525234B8C5}" type="presOf" srcId="{042FCAA9-F895-4E9B-8C79-28AB852366F9}" destId="{2F9BEE39-80FA-41C7-852C-1425A3089109}" srcOrd="0" destOrd="0" presId="urn:microsoft.com/office/officeart/2005/8/layout/radial6"/>
    <dgm:cxn modelId="{4C34BA38-BDFE-405D-881B-0323E7891E00}" srcId="{2B51B98F-A48C-4E22-A6E5-FCF2512406FB}" destId="{C59085B3-4177-4DE4-A37C-2544810FDB98}" srcOrd="0" destOrd="0" parTransId="{2A194D2A-A232-4CE1-801C-435D0B730EBA}" sibTransId="{DC34CAFE-C057-4391-B1B4-691E0E21EFF6}"/>
    <dgm:cxn modelId="{7D7C4044-561B-4E56-B118-6AB3DC9BD1F0}" type="presOf" srcId="{D6E745BA-0DFE-4722-9BA2-3CA68198AEDC}" destId="{E7314216-95FF-413A-86BD-36390F065861}" srcOrd="0" destOrd="0" presId="urn:microsoft.com/office/officeart/2005/8/layout/radial6"/>
    <dgm:cxn modelId="{BDF9B466-74F7-41F9-95EA-60D8CB434E9A}" srcId="{2B51B98F-A48C-4E22-A6E5-FCF2512406FB}" destId="{F878E159-422D-4A18-A18A-9FB2FF005548}" srcOrd="1" destOrd="0" parTransId="{B19347DF-428C-4866-8061-963379564227}" sibTransId="{5EF1FEAE-E461-4EF5-BDFE-16BC4DB8EF95}"/>
    <dgm:cxn modelId="{99914C85-AD60-4B5A-AA41-7C58955B01DF}" type="presOf" srcId="{F878E159-422D-4A18-A18A-9FB2FF005548}" destId="{6C73C62A-085B-45BF-82BA-B03FF0832434}" srcOrd="0" destOrd="0" presId="urn:microsoft.com/office/officeart/2005/8/layout/radial6"/>
    <dgm:cxn modelId="{268E26D9-B612-436D-8E50-6CC7B958591F}" srcId="{2B51B98F-A48C-4E22-A6E5-FCF2512406FB}" destId="{0108C6E2-941C-44FD-9295-0CDB0192799A}" srcOrd="2" destOrd="0" parTransId="{6DA5F1C9-9A0D-41A8-9ED9-82EA5B4A0C5B}" sibTransId="{F4905D85-EC51-486A-9A2F-DE87DB295F27}"/>
    <dgm:cxn modelId="{A02341DE-8259-432D-985E-D9A8D1A787DC}" type="presOf" srcId="{DC34CAFE-C057-4391-B1B4-691E0E21EFF6}" destId="{39C1BEA3-6522-4D53-88A3-39651837ECB4}" srcOrd="0" destOrd="0" presId="urn:microsoft.com/office/officeart/2005/8/layout/radial6"/>
    <dgm:cxn modelId="{810893E3-C86C-49BD-A654-7B4E292D7EDB}" type="presOf" srcId="{F4905D85-EC51-486A-9A2F-DE87DB295F27}" destId="{581FB197-C08F-42D3-943E-936B84439D9B}" srcOrd="0" destOrd="0" presId="urn:microsoft.com/office/officeart/2005/8/layout/radial6"/>
    <dgm:cxn modelId="{0466A9E5-088E-45A3-A5DC-7C8F811AA5D0}" type="presOf" srcId="{0108C6E2-941C-44FD-9295-0CDB0192799A}" destId="{3B927CBD-4C56-49B9-87BF-D27A991485FA}" srcOrd="0" destOrd="0" presId="urn:microsoft.com/office/officeart/2005/8/layout/radial6"/>
    <dgm:cxn modelId="{0B12EEEC-15A3-4A64-806A-82BF326F2E02}" type="presOf" srcId="{C59085B3-4177-4DE4-A37C-2544810FDB98}" destId="{77A76A23-968A-4797-97D5-8C719CBEA754}" srcOrd="0" destOrd="0" presId="urn:microsoft.com/office/officeart/2005/8/layout/radial6"/>
    <dgm:cxn modelId="{5C4B20F8-5BD2-4727-AD50-EF9593D442A5}" type="presOf" srcId="{5EF1FEAE-E461-4EF5-BDFE-16BC4DB8EF95}" destId="{48656C9E-DAC6-42B0-BEB2-0F70008FC62F}" srcOrd="0" destOrd="0" presId="urn:microsoft.com/office/officeart/2005/8/layout/radial6"/>
    <dgm:cxn modelId="{26BAB2FE-A0D6-49E6-8F65-A5035DE5292A}" type="presOf" srcId="{B0505448-8684-4BBE-9678-95903B3E9512}" destId="{24FDBB41-F901-4DC1-BFF1-3B644EB747E6}" srcOrd="0" destOrd="0" presId="urn:microsoft.com/office/officeart/2005/8/layout/radial6"/>
    <dgm:cxn modelId="{5863320A-2900-444A-B552-DAFC85D51EAA}" type="presParOf" srcId="{2F9BEE39-80FA-41C7-852C-1425A3089109}" destId="{39924EFA-BD43-40A0-B571-59025BB4EFE7}" srcOrd="0" destOrd="0" presId="urn:microsoft.com/office/officeart/2005/8/layout/radial6"/>
    <dgm:cxn modelId="{681D0C7A-27E6-4398-AF02-E41163C1A3B3}" type="presParOf" srcId="{2F9BEE39-80FA-41C7-852C-1425A3089109}" destId="{77A76A23-968A-4797-97D5-8C719CBEA754}" srcOrd="1" destOrd="0" presId="urn:microsoft.com/office/officeart/2005/8/layout/radial6"/>
    <dgm:cxn modelId="{81CBC76D-DCE1-4135-95F9-A4E983CC449F}" type="presParOf" srcId="{2F9BEE39-80FA-41C7-852C-1425A3089109}" destId="{121477CA-7719-4EB5-BAA7-C965E42FB893}" srcOrd="2" destOrd="0" presId="urn:microsoft.com/office/officeart/2005/8/layout/radial6"/>
    <dgm:cxn modelId="{936BF4B7-23B3-4ED3-9006-52FE0695CC0A}" type="presParOf" srcId="{2F9BEE39-80FA-41C7-852C-1425A3089109}" destId="{39C1BEA3-6522-4D53-88A3-39651837ECB4}" srcOrd="3" destOrd="0" presId="urn:microsoft.com/office/officeart/2005/8/layout/radial6"/>
    <dgm:cxn modelId="{4AFEC9DA-BAF5-4216-B619-A1381A47583B}" type="presParOf" srcId="{2F9BEE39-80FA-41C7-852C-1425A3089109}" destId="{6C73C62A-085B-45BF-82BA-B03FF0832434}" srcOrd="4" destOrd="0" presId="urn:microsoft.com/office/officeart/2005/8/layout/radial6"/>
    <dgm:cxn modelId="{4062F883-F3FF-47C8-BA50-C10B4C456ABD}" type="presParOf" srcId="{2F9BEE39-80FA-41C7-852C-1425A3089109}" destId="{39B5184C-1E6A-4F6D-87E1-D03AF7368D7C}" srcOrd="5" destOrd="0" presId="urn:microsoft.com/office/officeart/2005/8/layout/radial6"/>
    <dgm:cxn modelId="{0235E9BC-F853-4A7D-A40A-66DB4FDB5C97}" type="presParOf" srcId="{2F9BEE39-80FA-41C7-852C-1425A3089109}" destId="{48656C9E-DAC6-42B0-BEB2-0F70008FC62F}" srcOrd="6" destOrd="0" presId="urn:microsoft.com/office/officeart/2005/8/layout/radial6"/>
    <dgm:cxn modelId="{EE709AAE-3C24-4DF9-AF41-403D9C2FADF1}" type="presParOf" srcId="{2F9BEE39-80FA-41C7-852C-1425A3089109}" destId="{3B927CBD-4C56-49B9-87BF-D27A991485FA}" srcOrd="7" destOrd="0" presId="urn:microsoft.com/office/officeart/2005/8/layout/radial6"/>
    <dgm:cxn modelId="{3AD93D41-E6BB-48F8-94E6-E5BE1D56ADBE}" type="presParOf" srcId="{2F9BEE39-80FA-41C7-852C-1425A3089109}" destId="{1F0DA790-8C17-40B1-B465-69BA9419FB8C}" srcOrd="8" destOrd="0" presId="urn:microsoft.com/office/officeart/2005/8/layout/radial6"/>
    <dgm:cxn modelId="{B243FC35-D130-4C26-9184-73794F48C2BF}" type="presParOf" srcId="{2F9BEE39-80FA-41C7-852C-1425A3089109}" destId="{581FB197-C08F-42D3-943E-936B84439D9B}" srcOrd="9" destOrd="0" presId="urn:microsoft.com/office/officeart/2005/8/layout/radial6"/>
    <dgm:cxn modelId="{67640320-FFC9-4671-BC12-9C8CF5317BBC}" type="presParOf" srcId="{2F9BEE39-80FA-41C7-852C-1425A3089109}" destId="{24FDBB41-F901-4DC1-BFF1-3B644EB747E6}" srcOrd="10" destOrd="0" presId="urn:microsoft.com/office/officeart/2005/8/layout/radial6"/>
    <dgm:cxn modelId="{64500B5F-EC8B-452D-AE74-2693ABC12F9D}" type="presParOf" srcId="{2F9BEE39-80FA-41C7-852C-1425A3089109}" destId="{D3C8A48B-137C-4BB3-A775-3CEEA22F2F58}" srcOrd="11" destOrd="0" presId="urn:microsoft.com/office/officeart/2005/8/layout/radial6"/>
    <dgm:cxn modelId="{0266F167-A22E-4DFC-B256-E531108FD249}" type="presParOf" srcId="{2F9BEE39-80FA-41C7-852C-1425A3089109}" destId="{E7314216-95FF-413A-86BD-36390F06586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701948-3F60-48AA-823E-FE6216CBC626}" type="doc">
      <dgm:prSet loTypeId="urn:microsoft.com/office/officeart/2005/8/layout/radial3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1FF7DE21-B840-4BF7-A91D-3C445780F137}">
      <dgm:prSet phldrT="[טקסט]" custT="1"/>
      <dgm:spPr/>
      <dgm:t>
        <a:bodyPr/>
        <a:lstStyle/>
        <a:p>
          <a:pPr rtl="1"/>
          <a:r>
            <a:rPr lang="he-IL" sz="4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המלצות</a:t>
          </a:r>
        </a:p>
        <a:p>
          <a:pPr rtl="1"/>
          <a:r>
            <a:rPr lang="he-IL" sz="3200" dirty="0"/>
            <a:t>סגירת המעגל</a:t>
          </a:r>
        </a:p>
      </dgm:t>
    </dgm:pt>
    <dgm:pt modelId="{C6C175C5-CF06-4F07-9953-8216EB920F1E}" type="parTrans" cxnId="{2EB9F969-BC3C-48F2-BD68-32A52E2434F8}">
      <dgm:prSet/>
      <dgm:spPr/>
      <dgm:t>
        <a:bodyPr/>
        <a:lstStyle/>
        <a:p>
          <a:pPr rtl="1"/>
          <a:endParaRPr lang="he-IL"/>
        </a:p>
      </dgm:t>
    </dgm:pt>
    <dgm:pt modelId="{72F43C16-4FC5-4459-8045-C5C4038B3023}" type="sibTrans" cxnId="{2EB9F969-BC3C-48F2-BD68-32A52E2434F8}">
      <dgm:prSet/>
      <dgm:spPr/>
      <dgm:t>
        <a:bodyPr/>
        <a:lstStyle/>
        <a:p>
          <a:pPr rtl="1"/>
          <a:endParaRPr lang="he-IL"/>
        </a:p>
      </dgm:t>
    </dgm:pt>
    <dgm:pt modelId="{3F26D763-55CD-4A1B-9BE1-50BDE0085FFD}">
      <dgm:prSet phldrT="[טקסט]"/>
      <dgm:spPr/>
      <dgm:t>
        <a:bodyPr/>
        <a:lstStyle/>
        <a:p>
          <a:pPr rtl="1"/>
          <a:r>
            <a:rPr lang="he-IL" dirty="0"/>
            <a:t>החלופה הנבחרת</a:t>
          </a:r>
        </a:p>
      </dgm:t>
    </dgm:pt>
    <dgm:pt modelId="{E6F3C168-2075-463B-8035-6616D58C2F97}" type="parTrans" cxnId="{EB67C5FF-25AC-4823-9535-CFB1B923B940}">
      <dgm:prSet/>
      <dgm:spPr/>
      <dgm:t>
        <a:bodyPr/>
        <a:lstStyle/>
        <a:p>
          <a:pPr rtl="1"/>
          <a:endParaRPr lang="he-IL"/>
        </a:p>
      </dgm:t>
    </dgm:pt>
    <dgm:pt modelId="{FAAC8E92-D07D-4438-BD1F-F4F565EE3C6F}" type="sibTrans" cxnId="{EB67C5FF-25AC-4823-9535-CFB1B923B940}">
      <dgm:prSet/>
      <dgm:spPr/>
      <dgm:t>
        <a:bodyPr/>
        <a:lstStyle/>
        <a:p>
          <a:pPr rtl="1"/>
          <a:endParaRPr lang="he-IL"/>
        </a:p>
      </dgm:t>
    </dgm:pt>
    <dgm:pt modelId="{2FB59410-6BA3-4BF0-8F52-821792C234E1}">
      <dgm:prSet phldrT="[טקסט]"/>
      <dgm:spPr/>
      <dgm:t>
        <a:bodyPr/>
        <a:lstStyle/>
        <a:p>
          <a:pPr rtl="1"/>
          <a:r>
            <a:rPr lang="he-IL" dirty="0"/>
            <a:t>עקרונות מנחים</a:t>
          </a:r>
        </a:p>
      </dgm:t>
    </dgm:pt>
    <dgm:pt modelId="{2F732952-4DA3-4321-9994-7B3D70B0E4E7}" type="parTrans" cxnId="{07CCF039-EAE0-4114-B23C-357427D37DA7}">
      <dgm:prSet/>
      <dgm:spPr/>
      <dgm:t>
        <a:bodyPr/>
        <a:lstStyle/>
        <a:p>
          <a:pPr rtl="1"/>
          <a:endParaRPr lang="he-IL"/>
        </a:p>
      </dgm:t>
    </dgm:pt>
    <dgm:pt modelId="{715D1FD9-F19C-466E-9C92-F023879E1C35}" type="sibTrans" cxnId="{07CCF039-EAE0-4114-B23C-357427D37DA7}">
      <dgm:prSet/>
      <dgm:spPr/>
      <dgm:t>
        <a:bodyPr/>
        <a:lstStyle/>
        <a:p>
          <a:pPr rtl="1"/>
          <a:endParaRPr lang="he-IL"/>
        </a:p>
      </dgm:t>
    </dgm:pt>
    <dgm:pt modelId="{38E29D7B-1F93-4DDE-8F33-44F99EB9E208}">
      <dgm:prSet phldrT="[טקסט]"/>
      <dgm:spPr/>
      <dgm:t>
        <a:bodyPr/>
        <a:lstStyle/>
        <a:p>
          <a:pPr rtl="1"/>
          <a:r>
            <a:rPr lang="he-IL" dirty="0"/>
            <a:t>מה לא לעשות</a:t>
          </a:r>
        </a:p>
      </dgm:t>
    </dgm:pt>
    <dgm:pt modelId="{C6E4C7C5-60EA-4B27-91B3-A8C7C320EA1B}" type="parTrans" cxnId="{C6944BD4-6ACA-48F9-BCC0-98B8F8EEC42A}">
      <dgm:prSet/>
      <dgm:spPr/>
      <dgm:t>
        <a:bodyPr/>
        <a:lstStyle/>
        <a:p>
          <a:pPr rtl="1"/>
          <a:endParaRPr lang="he-IL"/>
        </a:p>
      </dgm:t>
    </dgm:pt>
    <dgm:pt modelId="{F5F7D970-C921-40EE-9431-4418970F4FF7}" type="sibTrans" cxnId="{C6944BD4-6ACA-48F9-BCC0-98B8F8EEC42A}">
      <dgm:prSet/>
      <dgm:spPr/>
      <dgm:t>
        <a:bodyPr/>
        <a:lstStyle/>
        <a:p>
          <a:pPr rtl="1"/>
          <a:endParaRPr lang="he-IL"/>
        </a:p>
      </dgm:t>
    </dgm:pt>
    <dgm:pt modelId="{AEE592F4-EC5C-47DA-8BAD-2D8641084EFF}">
      <dgm:prSet phldrT="[טקסט]"/>
      <dgm:spPr/>
      <dgm:t>
        <a:bodyPr/>
        <a:lstStyle/>
        <a:p>
          <a:pPr rtl="1"/>
          <a:r>
            <a:rPr lang="he-IL" dirty="0"/>
            <a:t>תהליכים וחלוקת משאבים</a:t>
          </a:r>
        </a:p>
      </dgm:t>
    </dgm:pt>
    <dgm:pt modelId="{2742441D-6067-41B9-B12C-411709CC445D}" type="parTrans" cxnId="{040ABB3C-B32F-446C-AAE0-FBBE6C7A1AD6}">
      <dgm:prSet/>
      <dgm:spPr/>
      <dgm:t>
        <a:bodyPr/>
        <a:lstStyle/>
        <a:p>
          <a:pPr rtl="1"/>
          <a:endParaRPr lang="he-IL"/>
        </a:p>
      </dgm:t>
    </dgm:pt>
    <dgm:pt modelId="{FCAD742F-CD6B-4F5E-B370-12166F83A0B3}" type="sibTrans" cxnId="{040ABB3C-B32F-446C-AAE0-FBBE6C7A1AD6}">
      <dgm:prSet/>
      <dgm:spPr/>
      <dgm:t>
        <a:bodyPr/>
        <a:lstStyle/>
        <a:p>
          <a:pPr rtl="1"/>
          <a:endParaRPr lang="he-IL"/>
        </a:p>
      </dgm:t>
    </dgm:pt>
    <dgm:pt modelId="{517ECDFB-5DB7-47E1-BB2A-C77B7C540587}">
      <dgm:prSet/>
      <dgm:spPr/>
      <dgm:t>
        <a:bodyPr/>
        <a:lstStyle/>
        <a:p>
          <a:pPr rtl="1"/>
          <a:r>
            <a:rPr lang="he-IL" dirty="0"/>
            <a:t>מסרים מלווים</a:t>
          </a:r>
        </a:p>
      </dgm:t>
    </dgm:pt>
    <dgm:pt modelId="{D63B2BAA-32E5-4440-AAF0-B5D3C2973687}" type="parTrans" cxnId="{E7D04426-E968-4740-AF12-840E6AB67B44}">
      <dgm:prSet/>
      <dgm:spPr/>
      <dgm:t>
        <a:bodyPr/>
        <a:lstStyle/>
        <a:p>
          <a:pPr rtl="1"/>
          <a:endParaRPr lang="he-IL"/>
        </a:p>
      </dgm:t>
    </dgm:pt>
    <dgm:pt modelId="{A37935BA-8DC9-4A13-8FF0-BF58F48F8BB8}" type="sibTrans" cxnId="{E7D04426-E968-4740-AF12-840E6AB67B44}">
      <dgm:prSet/>
      <dgm:spPr/>
      <dgm:t>
        <a:bodyPr/>
        <a:lstStyle/>
        <a:p>
          <a:pPr rtl="1"/>
          <a:endParaRPr lang="he-IL"/>
        </a:p>
      </dgm:t>
    </dgm:pt>
    <dgm:pt modelId="{8044BBBA-855B-4D4D-88B3-407651F62BC1}" type="pres">
      <dgm:prSet presAssocID="{AA701948-3F60-48AA-823E-FE6216CBC626}" presName="composite" presStyleCnt="0">
        <dgm:presLayoutVars>
          <dgm:chMax val="1"/>
          <dgm:dir/>
          <dgm:resizeHandles val="exact"/>
        </dgm:presLayoutVars>
      </dgm:prSet>
      <dgm:spPr/>
    </dgm:pt>
    <dgm:pt modelId="{D82DF434-2532-4880-8FD0-01A960D497DF}" type="pres">
      <dgm:prSet presAssocID="{AA701948-3F60-48AA-823E-FE6216CBC626}" presName="radial" presStyleCnt="0">
        <dgm:presLayoutVars>
          <dgm:animLvl val="ctr"/>
        </dgm:presLayoutVars>
      </dgm:prSet>
      <dgm:spPr/>
    </dgm:pt>
    <dgm:pt modelId="{1CD53BC0-B10A-4975-AE74-11FA21B0ECA7}" type="pres">
      <dgm:prSet presAssocID="{1FF7DE21-B840-4BF7-A91D-3C445780F137}" presName="centerShape" presStyleLbl="vennNode1" presStyleIdx="0" presStyleCnt="6" custScaleX="141401" custScaleY="144553"/>
      <dgm:spPr/>
    </dgm:pt>
    <dgm:pt modelId="{722D4142-75EC-4DFA-8A84-33158CC8D272}" type="pres">
      <dgm:prSet presAssocID="{3F26D763-55CD-4A1B-9BE1-50BDE0085FFD}" presName="node" presStyleLbl="vennNode1" presStyleIdx="1" presStyleCnt="6">
        <dgm:presLayoutVars>
          <dgm:bulletEnabled val="1"/>
        </dgm:presLayoutVars>
      </dgm:prSet>
      <dgm:spPr/>
    </dgm:pt>
    <dgm:pt modelId="{070CE9B7-638C-4491-92E9-4F90B1E1B639}" type="pres">
      <dgm:prSet presAssocID="{2FB59410-6BA3-4BF0-8F52-821792C234E1}" presName="node" presStyleLbl="vennNode1" presStyleIdx="2" presStyleCnt="6">
        <dgm:presLayoutVars>
          <dgm:bulletEnabled val="1"/>
        </dgm:presLayoutVars>
      </dgm:prSet>
      <dgm:spPr/>
    </dgm:pt>
    <dgm:pt modelId="{C53E8459-341A-4B95-876B-04CC7432BCF0}" type="pres">
      <dgm:prSet presAssocID="{517ECDFB-5DB7-47E1-BB2A-C77B7C540587}" presName="node" presStyleLbl="vennNode1" presStyleIdx="3" presStyleCnt="6">
        <dgm:presLayoutVars>
          <dgm:bulletEnabled val="1"/>
        </dgm:presLayoutVars>
      </dgm:prSet>
      <dgm:spPr/>
    </dgm:pt>
    <dgm:pt modelId="{E901A185-D2A3-4D54-913E-2F03137EDFCA}" type="pres">
      <dgm:prSet presAssocID="{38E29D7B-1F93-4DDE-8F33-44F99EB9E208}" presName="node" presStyleLbl="vennNode1" presStyleIdx="4" presStyleCnt="6">
        <dgm:presLayoutVars>
          <dgm:bulletEnabled val="1"/>
        </dgm:presLayoutVars>
      </dgm:prSet>
      <dgm:spPr/>
    </dgm:pt>
    <dgm:pt modelId="{49D13387-917A-4EE0-BC8B-A86246A31393}" type="pres">
      <dgm:prSet presAssocID="{AEE592F4-EC5C-47DA-8BAD-2D8641084EFF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41817802-4528-4F80-97C4-468EEDA6AB47}" type="presOf" srcId="{38E29D7B-1F93-4DDE-8F33-44F99EB9E208}" destId="{E901A185-D2A3-4D54-913E-2F03137EDFCA}" srcOrd="0" destOrd="0" presId="urn:microsoft.com/office/officeart/2005/8/layout/radial3"/>
    <dgm:cxn modelId="{A9EFDD0C-D289-4205-B67B-4D66DAAF21CA}" type="presOf" srcId="{AEE592F4-EC5C-47DA-8BAD-2D8641084EFF}" destId="{49D13387-917A-4EE0-BC8B-A86246A31393}" srcOrd="0" destOrd="0" presId="urn:microsoft.com/office/officeart/2005/8/layout/radial3"/>
    <dgm:cxn modelId="{18B4EB0F-E703-41C4-81A4-F9DBCA92229C}" type="presOf" srcId="{AA701948-3F60-48AA-823E-FE6216CBC626}" destId="{8044BBBA-855B-4D4D-88B3-407651F62BC1}" srcOrd="0" destOrd="0" presId="urn:microsoft.com/office/officeart/2005/8/layout/radial3"/>
    <dgm:cxn modelId="{E7D04426-E968-4740-AF12-840E6AB67B44}" srcId="{1FF7DE21-B840-4BF7-A91D-3C445780F137}" destId="{517ECDFB-5DB7-47E1-BB2A-C77B7C540587}" srcOrd="2" destOrd="0" parTransId="{D63B2BAA-32E5-4440-AAF0-B5D3C2973687}" sibTransId="{A37935BA-8DC9-4A13-8FF0-BF58F48F8BB8}"/>
    <dgm:cxn modelId="{07CCF039-EAE0-4114-B23C-357427D37DA7}" srcId="{1FF7DE21-B840-4BF7-A91D-3C445780F137}" destId="{2FB59410-6BA3-4BF0-8F52-821792C234E1}" srcOrd="1" destOrd="0" parTransId="{2F732952-4DA3-4321-9994-7B3D70B0E4E7}" sibTransId="{715D1FD9-F19C-466E-9C92-F023879E1C35}"/>
    <dgm:cxn modelId="{040ABB3C-B32F-446C-AAE0-FBBE6C7A1AD6}" srcId="{1FF7DE21-B840-4BF7-A91D-3C445780F137}" destId="{AEE592F4-EC5C-47DA-8BAD-2D8641084EFF}" srcOrd="4" destOrd="0" parTransId="{2742441D-6067-41B9-B12C-411709CC445D}" sibTransId="{FCAD742F-CD6B-4F5E-B370-12166F83A0B3}"/>
    <dgm:cxn modelId="{BBF09F68-C71F-4B17-AF86-B429372EE4C8}" type="presOf" srcId="{2FB59410-6BA3-4BF0-8F52-821792C234E1}" destId="{070CE9B7-638C-4491-92E9-4F90B1E1B639}" srcOrd="0" destOrd="0" presId="urn:microsoft.com/office/officeart/2005/8/layout/radial3"/>
    <dgm:cxn modelId="{2EB9F969-BC3C-48F2-BD68-32A52E2434F8}" srcId="{AA701948-3F60-48AA-823E-FE6216CBC626}" destId="{1FF7DE21-B840-4BF7-A91D-3C445780F137}" srcOrd="0" destOrd="0" parTransId="{C6C175C5-CF06-4F07-9953-8216EB920F1E}" sibTransId="{72F43C16-4FC5-4459-8045-C5C4038B3023}"/>
    <dgm:cxn modelId="{304F34A5-49A9-427F-9541-876C75E05802}" type="presOf" srcId="{517ECDFB-5DB7-47E1-BB2A-C77B7C540587}" destId="{C53E8459-341A-4B95-876B-04CC7432BCF0}" srcOrd="0" destOrd="0" presId="urn:microsoft.com/office/officeart/2005/8/layout/radial3"/>
    <dgm:cxn modelId="{5CA839C2-EE25-4D2E-900C-7D045D351911}" type="presOf" srcId="{3F26D763-55CD-4A1B-9BE1-50BDE0085FFD}" destId="{722D4142-75EC-4DFA-8A84-33158CC8D272}" srcOrd="0" destOrd="0" presId="urn:microsoft.com/office/officeart/2005/8/layout/radial3"/>
    <dgm:cxn modelId="{21B914CE-CF4E-4BC9-8D77-7909B37BEB17}" type="presOf" srcId="{1FF7DE21-B840-4BF7-A91D-3C445780F137}" destId="{1CD53BC0-B10A-4975-AE74-11FA21B0ECA7}" srcOrd="0" destOrd="0" presId="urn:microsoft.com/office/officeart/2005/8/layout/radial3"/>
    <dgm:cxn modelId="{C6944BD4-6ACA-48F9-BCC0-98B8F8EEC42A}" srcId="{1FF7DE21-B840-4BF7-A91D-3C445780F137}" destId="{38E29D7B-1F93-4DDE-8F33-44F99EB9E208}" srcOrd="3" destOrd="0" parTransId="{C6E4C7C5-60EA-4B27-91B3-A8C7C320EA1B}" sibTransId="{F5F7D970-C921-40EE-9431-4418970F4FF7}"/>
    <dgm:cxn modelId="{EB67C5FF-25AC-4823-9535-CFB1B923B940}" srcId="{1FF7DE21-B840-4BF7-A91D-3C445780F137}" destId="{3F26D763-55CD-4A1B-9BE1-50BDE0085FFD}" srcOrd="0" destOrd="0" parTransId="{E6F3C168-2075-463B-8035-6616D58C2F97}" sibTransId="{FAAC8E92-D07D-4438-BD1F-F4F565EE3C6F}"/>
    <dgm:cxn modelId="{28F3AB15-D036-4219-AACC-1F2B91F1C850}" type="presParOf" srcId="{8044BBBA-855B-4D4D-88B3-407651F62BC1}" destId="{D82DF434-2532-4880-8FD0-01A960D497DF}" srcOrd="0" destOrd="0" presId="urn:microsoft.com/office/officeart/2005/8/layout/radial3"/>
    <dgm:cxn modelId="{71A7EED8-8C0B-4F7C-B6CD-5B2F724DCF42}" type="presParOf" srcId="{D82DF434-2532-4880-8FD0-01A960D497DF}" destId="{1CD53BC0-B10A-4975-AE74-11FA21B0ECA7}" srcOrd="0" destOrd="0" presId="urn:microsoft.com/office/officeart/2005/8/layout/radial3"/>
    <dgm:cxn modelId="{73CD8F97-01B8-436E-BB21-8BDAFCC20EF3}" type="presParOf" srcId="{D82DF434-2532-4880-8FD0-01A960D497DF}" destId="{722D4142-75EC-4DFA-8A84-33158CC8D272}" srcOrd="1" destOrd="0" presId="urn:microsoft.com/office/officeart/2005/8/layout/radial3"/>
    <dgm:cxn modelId="{2DE8AFFC-BC45-4880-9346-50087D7B093C}" type="presParOf" srcId="{D82DF434-2532-4880-8FD0-01A960D497DF}" destId="{070CE9B7-638C-4491-92E9-4F90B1E1B639}" srcOrd="2" destOrd="0" presId="urn:microsoft.com/office/officeart/2005/8/layout/radial3"/>
    <dgm:cxn modelId="{3C2A71AA-ADAC-4CF1-A830-BF166C42581A}" type="presParOf" srcId="{D82DF434-2532-4880-8FD0-01A960D497DF}" destId="{C53E8459-341A-4B95-876B-04CC7432BCF0}" srcOrd="3" destOrd="0" presId="urn:microsoft.com/office/officeart/2005/8/layout/radial3"/>
    <dgm:cxn modelId="{3124D70F-5BB8-4E66-8534-D0754FD244C1}" type="presParOf" srcId="{D82DF434-2532-4880-8FD0-01A960D497DF}" destId="{E901A185-D2A3-4D54-913E-2F03137EDFCA}" srcOrd="4" destOrd="0" presId="urn:microsoft.com/office/officeart/2005/8/layout/radial3"/>
    <dgm:cxn modelId="{89FC61F8-6127-44BA-9B8E-FC543013ACFA}" type="presParOf" srcId="{D82DF434-2532-4880-8FD0-01A960D497DF}" destId="{49D13387-917A-4EE0-BC8B-A86246A3139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9D291-D46B-49E6-840D-F4FFA7C72FE2}">
      <dsp:nvSpPr>
        <dsp:cNvPr id="0" name=""/>
        <dsp:cNvSpPr/>
      </dsp:nvSpPr>
      <dsp:spPr>
        <a:xfrm>
          <a:off x="2842989" y="1337"/>
          <a:ext cx="2543621" cy="1271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/>
            <a:t>עיצוב מדיניות</a:t>
          </a:r>
        </a:p>
      </dsp:txBody>
      <dsp:txXfrm>
        <a:off x="2880239" y="38587"/>
        <a:ext cx="2469121" cy="1197310"/>
      </dsp:txXfrm>
    </dsp:sp>
    <dsp:sp modelId="{97CA4685-F15C-4557-814E-79DFF5DE3A1D}">
      <dsp:nvSpPr>
        <dsp:cNvPr id="0" name=""/>
        <dsp:cNvSpPr/>
      </dsp:nvSpPr>
      <dsp:spPr>
        <a:xfrm rot="3600000">
          <a:off x="4502257" y="2233303"/>
          <a:ext cx="1325056" cy="4451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300" kern="1200"/>
        </a:p>
      </dsp:txBody>
      <dsp:txXfrm>
        <a:off x="4635797" y="2322330"/>
        <a:ext cx="1057976" cy="267079"/>
      </dsp:txXfrm>
    </dsp:sp>
    <dsp:sp modelId="{E781CCC1-A1E3-4B53-AA93-7143B5C0C4AB}">
      <dsp:nvSpPr>
        <dsp:cNvPr id="0" name=""/>
        <dsp:cNvSpPr/>
      </dsp:nvSpPr>
      <dsp:spPr>
        <a:xfrm>
          <a:off x="4942960" y="3638593"/>
          <a:ext cx="2543621" cy="1271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/>
            <a:t>תכנון ותוכניות</a:t>
          </a:r>
        </a:p>
      </dsp:txBody>
      <dsp:txXfrm>
        <a:off x="4980210" y="3675843"/>
        <a:ext cx="2469121" cy="1197310"/>
      </dsp:txXfrm>
    </dsp:sp>
    <dsp:sp modelId="{C1FFAF19-4D0B-496A-96E9-1AFAAA171E2B}">
      <dsp:nvSpPr>
        <dsp:cNvPr id="0" name=""/>
        <dsp:cNvSpPr/>
      </dsp:nvSpPr>
      <dsp:spPr>
        <a:xfrm rot="10800000">
          <a:off x="3452271" y="4051931"/>
          <a:ext cx="1325056" cy="4451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300" kern="1200"/>
        </a:p>
      </dsp:txBody>
      <dsp:txXfrm rot="10800000">
        <a:off x="3585811" y="4140958"/>
        <a:ext cx="1057976" cy="267079"/>
      </dsp:txXfrm>
    </dsp:sp>
    <dsp:sp modelId="{78F0BD46-C0D1-4B18-9960-84FD68903D34}">
      <dsp:nvSpPr>
        <dsp:cNvPr id="0" name=""/>
        <dsp:cNvSpPr/>
      </dsp:nvSpPr>
      <dsp:spPr>
        <a:xfrm>
          <a:off x="743018" y="3638593"/>
          <a:ext cx="2543621" cy="12718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/>
            <a:t>שליטה וניהוג</a:t>
          </a:r>
        </a:p>
      </dsp:txBody>
      <dsp:txXfrm>
        <a:off x="780268" y="3675843"/>
        <a:ext cx="2469121" cy="1197310"/>
      </dsp:txXfrm>
    </dsp:sp>
    <dsp:sp modelId="{BF00C80C-C332-4722-9025-EAC6B5E71837}">
      <dsp:nvSpPr>
        <dsp:cNvPr id="0" name=""/>
        <dsp:cNvSpPr/>
      </dsp:nvSpPr>
      <dsp:spPr>
        <a:xfrm rot="18000000">
          <a:off x="2402286" y="2233303"/>
          <a:ext cx="1325056" cy="4451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300" kern="1200"/>
        </a:p>
      </dsp:txBody>
      <dsp:txXfrm>
        <a:off x="2535826" y="2322330"/>
        <a:ext cx="1057976" cy="2670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0334C-4F7B-429F-87F7-1F59C98C672A}">
      <dsp:nvSpPr>
        <dsp:cNvPr id="0" name=""/>
        <dsp:cNvSpPr/>
      </dsp:nvSpPr>
      <dsp:spPr>
        <a:xfrm>
          <a:off x="4528923" y="397542"/>
          <a:ext cx="2394460" cy="2027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800" b="1" i="1" u="none" kern="1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מקדימה</a:t>
          </a:r>
          <a:endParaRPr lang="he-IL" sz="4300" b="1" i="1" u="none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28923" y="397542"/>
        <a:ext cx="2394460" cy="2027262"/>
      </dsp:txXfrm>
    </dsp:sp>
    <dsp:sp modelId="{1755E0B6-3B76-4DB1-8BE7-B1805F06590D}">
      <dsp:nvSpPr>
        <dsp:cNvPr id="0" name=""/>
        <dsp:cNvSpPr/>
      </dsp:nvSpPr>
      <dsp:spPr>
        <a:xfrm>
          <a:off x="1628109" y="-401"/>
          <a:ext cx="4789781" cy="4789781"/>
        </a:xfrm>
        <a:prstGeom prst="circularArrow">
          <a:avLst>
            <a:gd name="adj1" fmla="val 8253"/>
            <a:gd name="adj2" fmla="val 576532"/>
            <a:gd name="adj3" fmla="val 2438997"/>
            <a:gd name="adj4" fmla="val 52995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93FD46-95FA-456D-8D75-A63CC1C4E528}">
      <dsp:nvSpPr>
        <dsp:cNvPr id="0" name=""/>
        <dsp:cNvSpPr/>
      </dsp:nvSpPr>
      <dsp:spPr>
        <a:xfrm>
          <a:off x="2765692" y="3347489"/>
          <a:ext cx="2514616" cy="2027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800" b="1" i="1" u="none" kern="1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מלווה</a:t>
          </a:r>
          <a:endParaRPr lang="he-IL" sz="3300" b="1" i="1" u="none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65692" y="3347489"/>
        <a:ext cx="2514616" cy="2027262"/>
      </dsp:txXfrm>
    </dsp:sp>
    <dsp:sp modelId="{F9123E2B-E39C-4EAE-9C5C-922A571AC1D2}">
      <dsp:nvSpPr>
        <dsp:cNvPr id="0" name=""/>
        <dsp:cNvSpPr/>
      </dsp:nvSpPr>
      <dsp:spPr>
        <a:xfrm>
          <a:off x="1628109" y="-401"/>
          <a:ext cx="4789781" cy="4789781"/>
        </a:xfrm>
        <a:prstGeom prst="circularArrow">
          <a:avLst>
            <a:gd name="adj1" fmla="val 8253"/>
            <a:gd name="adj2" fmla="val 576532"/>
            <a:gd name="adj3" fmla="val 10170473"/>
            <a:gd name="adj4" fmla="val 7784471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6C6211-A82F-4850-A402-65781235EE16}">
      <dsp:nvSpPr>
        <dsp:cNvPr id="0" name=""/>
        <dsp:cNvSpPr/>
      </dsp:nvSpPr>
      <dsp:spPr>
        <a:xfrm>
          <a:off x="1306216" y="397542"/>
          <a:ext cx="2027262" cy="2027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800" b="1" i="1" u="none" kern="1200" dirty="0" err="1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אוחרת</a:t>
          </a:r>
          <a:endParaRPr lang="he-IL" sz="4800" b="1" i="1" u="none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06216" y="397542"/>
        <a:ext cx="2027262" cy="2027262"/>
      </dsp:txXfrm>
    </dsp:sp>
    <dsp:sp modelId="{A536CFCA-177B-4569-AD87-D89029DF91CA}">
      <dsp:nvSpPr>
        <dsp:cNvPr id="0" name=""/>
        <dsp:cNvSpPr/>
      </dsp:nvSpPr>
      <dsp:spPr>
        <a:xfrm>
          <a:off x="1628109" y="-401"/>
          <a:ext cx="4789781" cy="4789781"/>
        </a:xfrm>
        <a:prstGeom prst="circularArrow">
          <a:avLst>
            <a:gd name="adj1" fmla="val 8253"/>
            <a:gd name="adj2" fmla="val 576532"/>
            <a:gd name="adj3" fmla="val 16517897"/>
            <a:gd name="adj4" fmla="val 14968520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2DFE3-DC7C-4A15-AEDE-3BECB9D754B9}">
      <dsp:nvSpPr>
        <dsp:cNvPr id="0" name=""/>
        <dsp:cNvSpPr/>
      </dsp:nvSpPr>
      <dsp:spPr>
        <a:xfrm>
          <a:off x="1346594" y="-73420"/>
          <a:ext cx="4654209" cy="18796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8000"/>
                <a:shade val="25000"/>
                <a:satMod val="250000"/>
              </a:schemeClr>
            </a:gs>
            <a:gs pos="68000">
              <a:schemeClr val="accent6">
                <a:tint val="86000"/>
                <a:satMod val="115000"/>
              </a:schemeClr>
            </a:gs>
            <a:gs pos="100000">
              <a:schemeClr val="accent6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u="sng" kern="1200" dirty="0"/>
            <a:t>מערכה מקדימה</a:t>
          </a:r>
        </a:p>
        <a:p>
          <a:pPr marL="228600" lvl="1" indent="-228600" algn="r" defTabSz="1066800" rt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תמיכה מדינית</a:t>
          </a:r>
        </a:p>
        <a:p>
          <a:pPr marL="228600" lvl="1" indent="-228600" algn="r" defTabSz="1066800" rt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הרתעה, מניעה וסיכול מדיני</a:t>
          </a:r>
        </a:p>
      </dsp:txBody>
      <dsp:txXfrm>
        <a:off x="1346594" y="-73420"/>
        <a:ext cx="3629011" cy="1879604"/>
      </dsp:txXfrm>
    </dsp:sp>
    <dsp:sp modelId="{43B27D24-910B-45BF-8003-86A745F612DC}">
      <dsp:nvSpPr>
        <dsp:cNvPr id="0" name=""/>
        <dsp:cNvSpPr/>
      </dsp:nvSpPr>
      <dsp:spPr>
        <a:xfrm>
          <a:off x="2357451" y="1908978"/>
          <a:ext cx="4786389" cy="1585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8000"/>
                <a:shade val="25000"/>
                <a:satMod val="250000"/>
              </a:schemeClr>
            </a:gs>
            <a:gs pos="68000">
              <a:schemeClr val="accent6">
                <a:tint val="86000"/>
                <a:satMod val="115000"/>
              </a:schemeClr>
            </a:gs>
            <a:gs pos="100000">
              <a:schemeClr val="accent6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u="sng" kern="1200" dirty="0"/>
            <a:t>מערכה מלווה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גיבוש תכלית ומצבי סיום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יצירת "זמן" מדיני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הצבעה על אסטרטגית יציאה</a:t>
          </a:r>
        </a:p>
      </dsp:txBody>
      <dsp:txXfrm>
        <a:off x="2357451" y="1908978"/>
        <a:ext cx="3692523" cy="1585923"/>
      </dsp:txXfrm>
    </dsp:sp>
    <dsp:sp modelId="{A0984DE4-3C82-4FDC-A7F6-C7BEC46B8868}">
      <dsp:nvSpPr>
        <dsp:cNvPr id="0" name=""/>
        <dsp:cNvSpPr/>
      </dsp:nvSpPr>
      <dsp:spPr>
        <a:xfrm>
          <a:off x="3643321" y="3643339"/>
          <a:ext cx="4918568" cy="1585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8000"/>
                <a:shade val="25000"/>
                <a:satMod val="250000"/>
              </a:schemeClr>
            </a:gs>
            <a:gs pos="68000">
              <a:schemeClr val="accent6">
                <a:tint val="86000"/>
                <a:satMod val="115000"/>
              </a:schemeClr>
            </a:gs>
            <a:gs pos="100000">
              <a:schemeClr val="accent6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u="sng" kern="1200" dirty="0"/>
            <a:t>מערכה </a:t>
          </a:r>
          <a:r>
            <a:rPr lang="he-IL" sz="2800" u="sng" kern="1200" dirty="0" err="1"/>
            <a:t>אוחרת</a:t>
          </a:r>
          <a:endParaRPr lang="he-IL" sz="2800" u="sng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הובלת מהלכי הסדרה מדינית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תמיכה ולגיטימציה להמשך</a:t>
          </a:r>
        </a:p>
      </dsp:txBody>
      <dsp:txXfrm>
        <a:off x="3643321" y="3643339"/>
        <a:ext cx="3794495" cy="1585923"/>
      </dsp:txXfrm>
    </dsp:sp>
    <dsp:sp modelId="{FC00B35C-895C-422C-96EC-597510F7E23E}">
      <dsp:nvSpPr>
        <dsp:cNvPr id="0" name=""/>
        <dsp:cNvSpPr/>
      </dsp:nvSpPr>
      <dsp:spPr>
        <a:xfrm>
          <a:off x="5082321" y="954484"/>
          <a:ext cx="1030850" cy="103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3200" kern="1200"/>
        </a:p>
      </dsp:txBody>
      <dsp:txXfrm>
        <a:off x="5082321" y="954484"/>
        <a:ext cx="1030850" cy="1030850"/>
      </dsp:txXfrm>
    </dsp:sp>
    <dsp:sp modelId="{ABD71739-49BE-406A-B977-6710BF081949}">
      <dsp:nvSpPr>
        <dsp:cNvPr id="0" name=""/>
        <dsp:cNvSpPr/>
      </dsp:nvSpPr>
      <dsp:spPr>
        <a:xfrm>
          <a:off x="6003497" y="2737964"/>
          <a:ext cx="1030850" cy="103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3600" kern="1200"/>
        </a:p>
      </dsp:txBody>
      <dsp:txXfrm>
        <a:off x="6003497" y="2737964"/>
        <a:ext cx="1030850" cy="10308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1357F-CC91-4A4F-A0BA-DFC48690E8A2}">
      <dsp:nvSpPr>
        <dsp:cNvPr id="0" name=""/>
        <dsp:cNvSpPr/>
      </dsp:nvSpPr>
      <dsp:spPr>
        <a:xfrm>
          <a:off x="36366" y="1641278"/>
          <a:ext cx="2222660" cy="1833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גיבוש תמונת מצב כוללת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קיום </a:t>
          </a:r>
          <a:r>
            <a:rPr lang="he-IL" sz="2000" kern="1200" dirty="0" err="1"/>
            <a:t>הע"מ</a:t>
          </a:r>
          <a:r>
            <a:rPr lang="he-IL" sz="2000" kern="1200" dirty="0"/>
            <a:t> שוטפת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תכנון המערכה הבאה</a:t>
          </a:r>
        </a:p>
      </dsp:txBody>
      <dsp:txXfrm>
        <a:off x="36366" y="1641278"/>
        <a:ext cx="2222660" cy="1440394"/>
      </dsp:txXfrm>
    </dsp:sp>
    <dsp:sp modelId="{3866ACC6-AB6E-4B83-91CD-69603E0294B6}">
      <dsp:nvSpPr>
        <dsp:cNvPr id="0" name=""/>
        <dsp:cNvSpPr/>
      </dsp:nvSpPr>
      <dsp:spPr>
        <a:xfrm>
          <a:off x="1267589" y="2384422"/>
          <a:ext cx="2524414" cy="2524414"/>
        </a:xfrm>
        <a:prstGeom prst="leftCircularArrow">
          <a:avLst>
            <a:gd name="adj1" fmla="val 2334"/>
            <a:gd name="adj2" fmla="val 281809"/>
            <a:gd name="adj3" fmla="val 2057319"/>
            <a:gd name="adj4" fmla="val 9024489"/>
            <a:gd name="adj5" fmla="val 272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1CDAD9-F936-4A53-82D6-3A02618C6F45}">
      <dsp:nvSpPr>
        <dsp:cNvPr id="0" name=""/>
        <dsp:cNvSpPr/>
      </dsp:nvSpPr>
      <dsp:spPr>
        <a:xfrm>
          <a:off x="499885" y="3452737"/>
          <a:ext cx="1975698" cy="78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/>
            <a:t>הערכת מצב</a:t>
          </a:r>
        </a:p>
      </dsp:txBody>
      <dsp:txXfrm>
        <a:off x="499885" y="3452737"/>
        <a:ext cx="1975698" cy="785669"/>
      </dsp:txXfrm>
    </dsp:sp>
    <dsp:sp modelId="{6902834F-8D62-4EBF-9920-BE933A284AE3}">
      <dsp:nvSpPr>
        <dsp:cNvPr id="0" name=""/>
        <dsp:cNvSpPr/>
      </dsp:nvSpPr>
      <dsp:spPr>
        <a:xfrm>
          <a:off x="2756179" y="2012342"/>
          <a:ext cx="2594511" cy="1833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עיצוב המסר המדיני והתקשורתי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תכנון פעילות וערוצי פעולה דיפלומטיים</a:t>
          </a:r>
        </a:p>
      </dsp:txBody>
      <dsp:txXfrm>
        <a:off x="2756179" y="2405177"/>
        <a:ext cx="2594511" cy="1440394"/>
      </dsp:txXfrm>
    </dsp:sp>
    <dsp:sp modelId="{9AC5B348-52CA-4C86-8B36-DCB125174145}">
      <dsp:nvSpPr>
        <dsp:cNvPr id="0" name=""/>
        <dsp:cNvSpPr/>
      </dsp:nvSpPr>
      <dsp:spPr>
        <a:xfrm>
          <a:off x="4179332" y="854381"/>
          <a:ext cx="2898573" cy="2898573"/>
        </a:xfrm>
        <a:prstGeom prst="circularArrow">
          <a:avLst>
            <a:gd name="adj1" fmla="val 2033"/>
            <a:gd name="adj2" fmla="val 243738"/>
            <a:gd name="adj3" fmla="val 19580751"/>
            <a:gd name="adj4" fmla="val 12575511"/>
            <a:gd name="adj5" fmla="val 237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E9D7D11-1E8B-4E6F-97AF-400FBDEB85B9}">
      <dsp:nvSpPr>
        <dsp:cNvPr id="0" name=""/>
        <dsp:cNvSpPr/>
      </dsp:nvSpPr>
      <dsp:spPr>
        <a:xfrm>
          <a:off x="3436029" y="1619507"/>
          <a:ext cx="1975698" cy="78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/>
            <a:t>תוצרי מדיניות</a:t>
          </a:r>
        </a:p>
      </dsp:txBody>
      <dsp:txXfrm>
        <a:off x="3436029" y="1619507"/>
        <a:ext cx="1975698" cy="785669"/>
      </dsp:txXfrm>
    </dsp:sp>
    <dsp:sp modelId="{C7B007C6-8F2F-4C84-8BA2-048950D13488}">
      <dsp:nvSpPr>
        <dsp:cNvPr id="0" name=""/>
        <dsp:cNvSpPr/>
      </dsp:nvSpPr>
      <dsp:spPr>
        <a:xfrm>
          <a:off x="5692324" y="2012342"/>
          <a:ext cx="2751297" cy="1833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שיח עם דרג מדיני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ממשקים עם צה"ל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הנחיית הנציגויות בחו"ל</a:t>
          </a:r>
        </a:p>
      </dsp:txBody>
      <dsp:txXfrm>
        <a:off x="5692324" y="2012342"/>
        <a:ext cx="2751297" cy="1440394"/>
      </dsp:txXfrm>
    </dsp:sp>
    <dsp:sp modelId="{5B721C48-817B-49D4-A42C-22126EA5042B}">
      <dsp:nvSpPr>
        <dsp:cNvPr id="0" name=""/>
        <dsp:cNvSpPr/>
      </dsp:nvSpPr>
      <dsp:spPr>
        <a:xfrm>
          <a:off x="6095919" y="3452737"/>
          <a:ext cx="2684993" cy="78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/>
            <a:t>הפעלת נציגויות וניהול ממשקים</a:t>
          </a:r>
        </a:p>
      </dsp:txBody>
      <dsp:txXfrm>
        <a:off x="6095919" y="3452737"/>
        <a:ext cx="2684993" cy="7856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51E62-CAC2-4959-985B-E4B9931AAC04}">
      <dsp:nvSpPr>
        <dsp:cNvPr id="0" name=""/>
        <dsp:cNvSpPr/>
      </dsp:nvSpPr>
      <dsp:spPr>
        <a:xfrm>
          <a:off x="4269122" y="2774970"/>
          <a:ext cx="4017619" cy="4377603"/>
        </a:xfrm>
        <a:prstGeom prst="gear9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מרכיבי המערכה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תמיכה ולגיטימציה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סיכול מדיני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הרתעה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החלטות בינ"ל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תיווך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בריתות וקואליציות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הסדרה ומעורבות בינ"ל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מימד הומניטארי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סנקציות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הסברה</a:t>
          </a:r>
        </a:p>
      </dsp:txBody>
      <dsp:txXfrm>
        <a:off x="5076842" y="3776486"/>
        <a:ext cx="2402179" cy="2296438"/>
      </dsp:txXfrm>
    </dsp:sp>
    <dsp:sp modelId="{36847A86-6CA2-4AF4-AE7A-F261350C00BD}">
      <dsp:nvSpPr>
        <dsp:cNvPr id="0" name=""/>
        <dsp:cNvSpPr/>
      </dsp:nvSpPr>
      <dsp:spPr>
        <a:xfrm>
          <a:off x="1721311" y="1882651"/>
          <a:ext cx="3237506" cy="3291861"/>
        </a:xfrm>
        <a:prstGeom prst="gear6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ניהול המערכה</a:t>
          </a:r>
        </a:p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</a:t>
          </a:r>
          <a:r>
            <a:rPr lang="he-IL" sz="18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בילט</a:t>
          </a: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'</a:t>
          </a:r>
        </a:p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</a:t>
          </a:r>
          <a:r>
            <a:rPr lang="he-IL" sz="18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מולטילט</a:t>
          </a: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'</a:t>
          </a:r>
        </a:p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ציבורית</a:t>
          </a:r>
        </a:p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כלכלית</a:t>
          </a:r>
        </a:p>
        <a:p>
          <a:pPr marL="0" lvl="0" indent="0" algn="ctr" defTabSz="8001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דיפ' משפטית</a:t>
          </a:r>
        </a:p>
      </dsp:txBody>
      <dsp:txXfrm>
        <a:off x="2536363" y="2710648"/>
        <a:ext cx="1607402" cy="1635867"/>
      </dsp:txXfrm>
    </dsp:sp>
    <dsp:sp modelId="{4D652947-732B-4C5A-9AB7-03D30001697D}">
      <dsp:nvSpPr>
        <dsp:cNvPr id="0" name=""/>
        <dsp:cNvSpPr/>
      </dsp:nvSpPr>
      <dsp:spPr>
        <a:xfrm rot="20700000">
          <a:off x="3561654" y="152089"/>
          <a:ext cx="2720028" cy="2832469"/>
        </a:xfrm>
        <a:prstGeom prst="gear6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הערכת המצב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מודיעין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תכנון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שליטה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ממשקים</a:t>
          </a:r>
        </a:p>
      </dsp:txBody>
      <dsp:txXfrm rot="-20700000">
        <a:off x="4151567" y="780002"/>
        <a:ext cx="1540203" cy="1576644"/>
      </dsp:txXfrm>
    </dsp:sp>
    <dsp:sp modelId="{20899328-F29C-4566-B18B-F8ACC15FF149}">
      <dsp:nvSpPr>
        <dsp:cNvPr id="0" name=""/>
        <dsp:cNvSpPr/>
      </dsp:nvSpPr>
      <dsp:spPr>
        <a:xfrm>
          <a:off x="3915949" y="2439188"/>
          <a:ext cx="4928649" cy="4928649"/>
        </a:xfrm>
        <a:prstGeom prst="circularArrow">
          <a:avLst>
            <a:gd name="adj1" fmla="val 4688"/>
            <a:gd name="adj2" fmla="val 299029"/>
            <a:gd name="adj3" fmla="val 2558113"/>
            <a:gd name="adj4" fmla="val 15773702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70A9D-5AA2-40DF-A3A8-DAC969675995}">
      <dsp:nvSpPr>
        <dsp:cNvPr id="0" name=""/>
        <dsp:cNvSpPr/>
      </dsp:nvSpPr>
      <dsp:spPr>
        <a:xfrm>
          <a:off x="1443940" y="1496737"/>
          <a:ext cx="3580972" cy="35809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357526"/>
            <a:satOff val="-21049"/>
            <a:lumOff val="213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F8DA2-CCEA-4520-8C64-6D3A606DDBAC}">
      <dsp:nvSpPr>
        <dsp:cNvPr id="0" name=""/>
        <dsp:cNvSpPr/>
      </dsp:nvSpPr>
      <dsp:spPr>
        <a:xfrm>
          <a:off x="2873706" y="-416608"/>
          <a:ext cx="3861009" cy="386100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715052"/>
            <a:satOff val="-42098"/>
            <a:lumOff val="426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44041-F884-48EF-8CB5-7A4248742FDC}">
      <dsp:nvSpPr>
        <dsp:cNvPr id="0" name=""/>
        <dsp:cNvSpPr/>
      </dsp:nvSpPr>
      <dsp:spPr>
        <a:xfrm>
          <a:off x="3322710" y="2121670"/>
          <a:ext cx="1861867" cy="1398674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i="1" kern="1200" dirty="0"/>
            <a:t>אסימטריה</a:t>
          </a:r>
        </a:p>
      </dsp:txBody>
      <dsp:txXfrm>
        <a:off x="3595374" y="2326501"/>
        <a:ext cx="1316539" cy="989012"/>
      </dsp:txXfrm>
    </dsp:sp>
    <dsp:sp modelId="{FB28BD5E-94A7-454A-93BC-214579689856}">
      <dsp:nvSpPr>
        <dsp:cNvPr id="0" name=""/>
        <dsp:cNvSpPr/>
      </dsp:nvSpPr>
      <dsp:spPr>
        <a:xfrm rot="16200000">
          <a:off x="3903057" y="1756280"/>
          <a:ext cx="701173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701173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236114" y="1753554"/>
        <a:ext cx="35058" cy="35058"/>
      </dsp:txXfrm>
    </dsp:sp>
    <dsp:sp modelId="{DEF4BC65-4E9C-46E4-A5A8-37E85FF943DF}">
      <dsp:nvSpPr>
        <dsp:cNvPr id="0" name=""/>
        <dsp:cNvSpPr/>
      </dsp:nvSpPr>
      <dsp:spPr>
        <a:xfrm>
          <a:off x="3554019" y="21248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אויב "רשתי"</a:t>
          </a:r>
        </a:p>
      </dsp:txBody>
      <dsp:txXfrm>
        <a:off x="3758934" y="226163"/>
        <a:ext cx="989418" cy="989418"/>
      </dsp:txXfrm>
    </dsp:sp>
    <dsp:sp modelId="{2D549513-5AB9-49EE-BBA0-F583926A40D0}">
      <dsp:nvSpPr>
        <dsp:cNvPr id="0" name=""/>
        <dsp:cNvSpPr/>
      </dsp:nvSpPr>
      <dsp:spPr>
        <a:xfrm rot="19285714">
          <a:off x="4828257" y="2115079"/>
          <a:ext cx="584061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584061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5105686" y="2115280"/>
        <a:ext cx="29203" cy="29203"/>
      </dsp:txXfrm>
    </dsp:sp>
    <dsp:sp modelId="{61ED8F96-419B-4BF6-85B7-EE374F6DD501}">
      <dsp:nvSpPr>
        <dsp:cNvPr id="0" name=""/>
        <dsp:cNvSpPr/>
      </dsp:nvSpPr>
      <dsp:spPr>
        <a:xfrm>
          <a:off x="5195971" y="811971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מולטילטראלי</a:t>
          </a:r>
        </a:p>
      </dsp:txBody>
      <dsp:txXfrm>
        <a:off x="5400886" y="1016886"/>
        <a:ext cx="989418" cy="989418"/>
      </dsp:txXfrm>
    </dsp:sp>
    <dsp:sp modelId="{54ABEFE7-42D0-41DE-AB4B-7818CBFA5855}">
      <dsp:nvSpPr>
        <dsp:cNvPr id="0" name=""/>
        <dsp:cNvSpPr/>
      </dsp:nvSpPr>
      <dsp:spPr>
        <a:xfrm rot="771429">
          <a:off x="5138268" y="3063677"/>
          <a:ext cx="486875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486875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5369534" y="3066308"/>
        <a:ext cx="24343" cy="24343"/>
      </dsp:txXfrm>
    </dsp:sp>
    <dsp:sp modelId="{95AE81FF-08FB-462B-9B8A-C34C916B829A}">
      <dsp:nvSpPr>
        <dsp:cNvPr id="0" name=""/>
        <dsp:cNvSpPr/>
      </dsp:nvSpPr>
      <dsp:spPr>
        <a:xfrm>
          <a:off x="5601500" y="2588707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סביבה אזרחית</a:t>
          </a:r>
        </a:p>
      </dsp:txBody>
      <dsp:txXfrm>
        <a:off x="5806415" y="2793622"/>
        <a:ext cx="989418" cy="989418"/>
      </dsp:txXfrm>
    </dsp:sp>
    <dsp:sp modelId="{1FA2E80F-CF22-4696-8943-8376424E16B9}">
      <dsp:nvSpPr>
        <dsp:cNvPr id="0" name=""/>
        <dsp:cNvSpPr/>
      </dsp:nvSpPr>
      <dsp:spPr>
        <a:xfrm rot="3857143">
          <a:off x="4380520" y="3765926"/>
          <a:ext cx="670601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670601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699056" y="3763964"/>
        <a:ext cx="33530" cy="33530"/>
      </dsp:txXfrm>
    </dsp:sp>
    <dsp:sp modelId="{471E11D9-ADB7-470B-BED9-9D1BC6A42DA6}">
      <dsp:nvSpPr>
        <dsp:cNvPr id="0" name=""/>
        <dsp:cNvSpPr/>
      </dsp:nvSpPr>
      <dsp:spPr>
        <a:xfrm>
          <a:off x="4465234" y="4013540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קושי להכריע</a:t>
          </a:r>
        </a:p>
      </dsp:txBody>
      <dsp:txXfrm>
        <a:off x="4670149" y="4218455"/>
        <a:ext cx="989418" cy="989418"/>
      </dsp:txXfrm>
    </dsp:sp>
    <dsp:sp modelId="{2F29BA2C-A165-4E78-B1A2-D0F51FFD0149}">
      <dsp:nvSpPr>
        <dsp:cNvPr id="0" name=""/>
        <dsp:cNvSpPr/>
      </dsp:nvSpPr>
      <dsp:spPr>
        <a:xfrm rot="6942857">
          <a:off x="3456166" y="3765926"/>
          <a:ext cx="670601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670601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774701" y="3763964"/>
        <a:ext cx="33530" cy="33530"/>
      </dsp:txXfrm>
    </dsp:sp>
    <dsp:sp modelId="{74431FCA-A803-427B-B627-26A5A57B11E5}">
      <dsp:nvSpPr>
        <dsp:cNvPr id="0" name=""/>
        <dsp:cNvSpPr/>
      </dsp:nvSpPr>
      <dsp:spPr>
        <a:xfrm>
          <a:off x="2642805" y="4013540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אין אחריות מדינתית</a:t>
          </a:r>
        </a:p>
      </dsp:txBody>
      <dsp:txXfrm>
        <a:off x="2847720" y="4218455"/>
        <a:ext cx="989418" cy="989418"/>
      </dsp:txXfrm>
    </dsp:sp>
    <dsp:sp modelId="{3E36E7FC-F572-448A-AA89-0631643DFCCD}">
      <dsp:nvSpPr>
        <dsp:cNvPr id="0" name=""/>
        <dsp:cNvSpPr/>
      </dsp:nvSpPr>
      <dsp:spPr>
        <a:xfrm rot="10028571">
          <a:off x="2882143" y="3063677"/>
          <a:ext cx="486875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486875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113409" y="3066308"/>
        <a:ext cx="24343" cy="24343"/>
      </dsp:txXfrm>
    </dsp:sp>
    <dsp:sp modelId="{0E7CB465-FA02-416B-B873-40B4C56EBA9E}">
      <dsp:nvSpPr>
        <dsp:cNvPr id="0" name=""/>
        <dsp:cNvSpPr/>
      </dsp:nvSpPr>
      <dsp:spPr>
        <a:xfrm>
          <a:off x="1506539" y="2588707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א-סימטריה משפטית</a:t>
          </a:r>
        </a:p>
      </dsp:txBody>
      <dsp:txXfrm>
        <a:off x="1711454" y="2793622"/>
        <a:ext cx="989418" cy="989418"/>
      </dsp:txXfrm>
    </dsp:sp>
    <dsp:sp modelId="{48D31730-CD72-4773-A73A-8BD5BED0E980}">
      <dsp:nvSpPr>
        <dsp:cNvPr id="0" name=""/>
        <dsp:cNvSpPr/>
      </dsp:nvSpPr>
      <dsp:spPr>
        <a:xfrm rot="13114286">
          <a:off x="3094968" y="2115079"/>
          <a:ext cx="584061" cy="29605"/>
        </a:xfrm>
        <a:custGeom>
          <a:avLst/>
          <a:gdLst/>
          <a:ahLst/>
          <a:cxnLst/>
          <a:rect l="0" t="0" r="0" b="0"/>
          <a:pathLst>
            <a:path>
              <a:moveTo>
                <a:pt x="0" y="14802"/>
              </a:moveTo>
              <a:lnTo>
                <a:pt x="584061" y="14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372397" y="2115280"/>
        <a:ext cx="29203" cy="29203"/>
      </dsp:txXfrm>
    </dsp:sp>
    <dsp:sp modelId="{13B92A98-92A4-4A52-8E10-6CC2103CF8D3}">
      <dsp:nvSpPr>
        <dsp:cNvPr id="0" name=""/>
        <dsp:cNvSpPr/>
      </dsp:nvSpPr>
      <dsp:spPr>
        <a:xfrm>
          <a:off x="1912068" y="811971"/>
          <a:ext cx="1399248" cy="13992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מימדים חדשים (ים</a:t>
          </a:r>
          <a:r>
            <a:rPr lang="en-US" sz="1500" kern="1200" dirty="0"/>
            <a:t>;</a:t>
          </a:r>
          <a:r>
            <a:rPr lang="he-IL" sz="1500" kern="1200" dirty="0"/>
            <a:t> סייבר)</a:t>
          </a:r>
        </a:p>
      </dsp:txBody>
      <dsp:txXfrm>
        <a:off x="2116983" y="1016886"/>
        <a:ext cx="989418" cy="98941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687BD-189B-4B62-9443-5AE70788FB5A}">
      <dsp:nvSpPr>
        <dsp:cNvPr id="0" name=""/>
        <dsp:cNvSpPr/>
      </dsp:nvSpPr>
      <dsp:spPr>
        <a:xfrm>
          <a:off x="3539304" y="2000769"/>
          <a:ext cx="1636827" cy="14277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הרתעה מצבית </a:t>
          </a:r>
        </a:p>
      </dsp:txBody>
      <dsp:txXfrm>
        <a:off x="3779012" y="2209858"/>
        <a:ext cx="1157411" cy="1009570"/>
      </dsp:txXfrm>
    </dsp:sp>
    <dsp:sp modelId="{866068EB-845B-473E-89E4-6488115533BA}">
      <dsp:nvSpPr>
        <dsp:cNvPr id="0" name=""/>
        <dsp:cNvSpPr/>
      </dsp:nvSpPr>
      <dsp:spPr>
        <a:xfrm rot="16200000">
          <a:off x="4206739" y="1481734"/>
          <a:ext cx="301956" cy="485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>
        <a:off x="4252033" y="1624115"/>
        <a:ext cx="211369" cy="291260"/>
      </dsp:txXfrm>
    </dsp:sp>
    <dsp:sp modelId="{31E7675F-F2B0-4624-BFC9-2B01390B76F6}">
      <dsp:nvSpPr>
        <dsp:cNvPr id="0" name=""/>
        <dsp:cNvSpPr/>
      </dsp:nvSpPr>
      <dsp:spPr>
        <a:xfrm>
          <a:off x="3643843" y="3292"/>
          <a:ext cx="1427748" cy="14277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אסקלציה ו"מעקפים"</a:t>
          </a:r>
        </a:p>
      </dsp:txBody>
      <dsp:txXfrm>
        <a:off x="3852932" y="212381"/>
        <a:ext cx="1009570" cy="1009570"/>
      </dsp:txXfrm>
    </dsp:sp>
    <dsp:sp modelId="{D1060600-D3FA-4B5D-BE47-88D1FCAE0E89}">
      <dsp:nvSpPr>
        <dsp:cNvPr id="0" name=""/>
        <dsp:cNvSpPr/>
      </dsp:nvSpPr>
      <dsp:spPr>
        <a:xfrm>
          <a:off x="5278473" y="2471926"/>
          <a:ext cx="246550" cy="485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>
        <a:off x="5278473" y="2569013"/>
        <a:ext cx="172585" cy="291260"/>
      </dsp:txXfrm>
    </dsp:sp>
    <dsp:sp modelId="{FC63B4F1-27E7-4C53-9511-2613E1A1913E}">
      <dsp:nvSpPr>
        <dsp:cNvPr id="0" name=""/>
        <dsp:cNvSpPr/>
      </dsp:nvSpPr>
      <dsp:spPr>
        <a:xfrm>
          <a:off x="5641320" y="2000769"/>
          <a:ext cx="1427748" cy="14277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תלות ברציונאל היריב</a:t>
          </a:r>
        </a:p>
      </dsp:txBody>
      <dsp:txXfrm>
        <a:off x="5850409" y="2209858"/>
        <a:ext cx="1009570" cy="1009570"/>
      </dsp:txXfrm>
    </dsp:sp>
    <dsp:sp modelId="{9A612BCC-0F1E-46C5-9465-1C698B202331}">
      <dsp:nvSpPr>
        <dsp:cNvPr id="0" name=""/>
        <dsp:cNvSpPr/>
      </dsp:nvSpPr>
      <dsp:spPr>
        <a:xfrm rot="5400000">
          <a:off x="4206739" y="3462119"/>
          <a:ext cx="301956" cy="485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>
        <a:off x="4252033" y="3513913"/>
        <a:ext cx="211369" cy="291260"/>
      </dsp:txXfrm>
    </dsp:sp>
    <dsp:sp modelId="{DF91E43B-2F80-44FE-9CF3-271F6914BDC3}">
      <dsp:nvSpPr>
        <dsp:cNvPr id="0" name=""/>
        <dsp:cNvSpPr/>
      </dsp:nvSpPr>
      <dsp:spPr>
        <a:xfrm>
          <a:off x="3643843" y="3998246"/>
          <a:ext cx="1427748" cy="14277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כתובת לא מדינתית</a:t>
          </a:r>
        </a:p>
      </dsp:txBody>
      <dsp:txXfrm>
        <a:off x="3852932" y="4207335"/>
        <a:ext cx="1009570" cy="1009570"/>
      </dsp:txXfrm>
    </dsp:sp>
    <dsp:sp modelId="{43C9DF20-C807-4AAB-A9CB-C4B83E3E5AB6}">
      <dsp:nvSpPr>
        <dsp:cNvPr id="0" name=""/>
        <dsp:cNvSpPr/>
      </dsp:nvSpPr>
      <dsp:spPr>
        <a:xfrm rot="10800000">
          <a:off x="3190412" y="2471926"/>
          <a:ext cx="246550" cy="485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 rot="10800000">
        <a:off x="3264377" y="2569013"/>
        <a:ext cx="172585" cy="291260"/>
      </dsp:txXfrm>
    </dsp:sp>
    <dsp:sp modelId="{5363437C-3168-4B20-9790-0CEFDF651E14}">
      <dsp:nvSpPr>
        <dsp:cNvPr id="0" name=""/>
        <dsp:cNvSpPr/>
      </dsp:nvSpPr>
      <dsp:spPr>
        <a:xfrm>
          <a:off x="1646366" y="2000769"/>
          <a:ext cx="1427748" cy="14277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איום 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= 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מימוש</a:t>
          </a:r>
        </a:p>
      </dsp:txBody>
      <dsp:txXfrm>
        <a:off x="1855455" y="2209858"/>
        <a:ext cx="1009570" cy="100957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687BD-189B-4B62-9443-5AE70788FB5A}">
      <dsp:nvSpPr>
        <dsp:cNvPr id="0" name=""/>
        <dsp:cNvSpPr/>
      </dsp:nvSpPr>
      <dsp:spPr>
        <a:xfrm>
          <a:off x="3323418" y="2526840"/>
          <a:ext cx="2068599" cy="18043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הרתעה אמינה</a:t>
          </a:r>
        </a:p>
      </dsp:txBody>
      <dsp:txXfrm>
        <a:off x="3626357" y="2791083"/>
        <a:ext cx="1462721" cy="1275881"/>
      </dsp:txXfrm>
    </dsp:sp>
    <dsp:sp modelId="{866068EB-845B-473E-89E4-6488115533BA}">
      <dsp:nvSpPr>
        <dsp:cNvPr id="0" name=""/>
        <dsp:cNvSpPr/>
      </dsp:nvSpPr>
      <dsp:spPr>
        <a:xfrm rot="16200000">
          <a:off x="4167028" y="1871100"/>
          <a:ext cx="381378" cy="613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/>
        </a:p>
      </dsp:txBody>
      <dsp:txXfrm>
        <a:off x="4224235" y="2051004"/>
        <a:ext cx="266965" cy="368090"/>
      </dsp:txXfrm>
    </dsp:sp>
    <dsp:sp modelId="{31E7675F-F2B0-4624-BFC9-2B01390B76F6}">
      <dsp:nvSpPr>
        <dsp:cNvPr id="0" name=""/>
        <dsp:cNvSpPr/>
      </dsp:nvSpPr>
      <dsp:spPr>
        <a:xfrm>
          <a:off x="3455534" y="2890"/>
          <a:ext cx="1804367" cy="18043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  <a:sp3d extrusionH="28000" prstMaterial="matte"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הצבת קווים אדומים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?</a:t>
          </a:r>
        </a:p>
      </dsp:txBody>
      <dsp:txXfrm>
        <a:off x="3719777" y="267133"/>
        <a:ext cx="1275881" cy="1275881"/>
      </dsp:txXfrm>
    </dsp:sp>
    <dsp:sp modelId="{D1060600-D3FA-4B5D-BE47-88D1FCAE0E89}">
      <dsp:nvSpPr>
        <dsp:cNvPr id="0" name=""/>
        <dsp:cNvSpPr/>
      </dsp:nvSpPr>
      <dsp:spPr>
        <a:xfrm>
          <a:off x="5521260" y="3122281"/>
          <a:ext cx="311357" cy="613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/>
        </a:p>
      </dsp:txBody>
      <dsp:txXfrm>
        <a:off x="5521260" y="3244978"/>
        <a:ext cx="217950" cy="368090"/>
      </dsp:txXfrm>
    </dsp:sp>
    <dsp:sp modelId="{FC63B4F1-27E7-4C53-9511-2613E1A1913E}">
      <dsp:nvSpPr>
        <dsp:cNvPr id="0" name=""/>
        <dsp:cNvSpPr/>
      </dsp:nvSpPr>
      <dsp:spPr>
        <a:xfrm>
          <a:off x="5979484" y="2526840"/>
          <a:ext cx="1804367" cy="18043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  <a:sp3d extrusionH="28000" prstMaterial="matte"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נכונות לנטילת סיכונים</a:t>
          </a:r>
        </a:p>
      </dsp:txBody>
      <dsp:txXfrm>
        <a:off x="6243727" y="2791083"/>
        <a:ext cx="1275881" cy="1275881"/>
      </dsp:txXfrm>
    </dsp:sp>
    <dsp:sp modelId="{9A612BCC-0F1E-46C5-9465-1C698B202331}">
      <dsp:nvSpPr>
        <dsp:cNvPr id="0" name=""/>
        <dsp:cNvSpPr/>
      </dsp:nvSpPr>
      <dsp:spPr>
        <a:xfrm rot="5400000">
          <a:off x="4167028" y="4373462"/>
          <a:ext cx="381378" cy="613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/>
        </a:p>
      </dsp:txBody>
      <dsp:txXfrm>
        <a:off x="4224235" y="4438953"/>
        <a:ext cx="266965" cy="368090"/>
      </dsp:txXfrm>
    </dsp:sp>
    <dsp:sp modelId="{DF91E43B-2F80-44FE-9CF3-271F6914BDC3}">
      <dsp:nvSpPr>
        <dsp:cNvPr id="0" name=""/>
        <dsp:cNvSpPr/>
      </dsp:nvSpPr>
      <dsp:spPr>
        <a:xfrm>
          <a:off x="3455534" y="5050790"/>
          <a:ext cx="1804367" cy="18043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  <a:sp3d extrusionH="28000" prstMaterial="matte"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"אוטומציה"</a:t>
          </a:r>
        </a:p>
      </dsp:txBody>
      <dsp:txXfrm>
        <a:off x="3719777" y="5315033"/>
        <a:ext cx="1275881" cy="1275881"/>
      </dsp:txXfrm>
    </dsp:sp>
    <dsp:sp modelId="{43C9DF20-C807-4AAB-A9CB-C4B83E3E5AB6}">
      <dsp:nvSpPr>
        <dsp:cNvPr id="0" name=""/>
        <dsp:cNvSpPr/>
      </dsp:nvSpPr>
      <dsp:spPr>
        <a:xfrm rot="10800000">
          <a:off x="2882818" y="3122281"/>
          <a:ext cx="311357" cy="613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/>
        </a:p>
      </dsp:txBody>
      <dsp:txXfrm rot="10800000">
        <a:off x="2976225" y="3244978"/>
        <a:ext cx="217950" cy="368090"/>
      </dsp:txXfrm>
    </dsp:sp>
    <dsp:sp modelId="{5363437C-3168-4B20-9790-0CEFDF651E14}">
      <dsp:nvSpPr>
        <dsp:cNvPr id="0" name=""/>
        <dsp:cNvSpPr/>
      </dsp:nvSpPr>
      <dsp:spPr>
        <a:xfrm>
          <a:off x="931584" y="2526840"/>
          <a:ext cx="1804367" cy="18043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  <a:sp3d extrusionH="28000" prstMaterial="matte"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מסרים ואיתותים</a:t>
          </a:r>
        </a:p>
      </dsp:txBody>
      <dsp:txXfrm>
        <a:off x="1195827" y="2791083"/>
        <a:ext cx="1275881" cy="127588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777EB-2B32-4DD5-906B-248203069487}">
      <dsp:nvSpPr>
        <dsp:cNvPr id="0" name=""/>
        <dsp:cNvSpPr/>
      </dsp:nvSpPr>
      <dsp:spPr>
        <a:xfrm>
          <a:off x="2277411" y="0"/>
          <a:ext cx="1877390" cy="10429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100" kern="1200" dirty="0"/>
            <a:t>השיקול המדיני</a:t>
          </a:r>
        </a:p>
      </dsp:txBody>
      <dsp:txXfrm>
        <a:off x="2277411" y="0"/>
        <a:ext cx="1877390" cy="1042994"/>
      </dsp:txXfrm>
    </dsp:sp>
    <dsp:sp modelId="{51848651-5EC0-4C68-8849-827C605CB5C2}">
      <dsp:nvSpPr>
        <dsp:cNvPr id="0" name=""/>
        <dsp:cNvSpPr/>
      </dsp:nvSpPr>
      <dsp:spPr>
        <a:xfrm>
          <a:off x="4989197" y="0"/>
          <a:ext cx="1877390" cy="10429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100" kern="1200" dirty="0"/>
            <a:t>ההישג הצבאי</a:t>
          </a:r>
        </a:p>
      </dsp:txBody>
      <dsp:txXfrm>
        <a:off x="4989197" y="0"/>
        <a:ext cx="1877390" cy="1042994"/>
      </dsp:txXfrm>
    </dsp:sp>
    <dsp:sp modelId="{C969027F-C16C-402A-B2A4-93B519F3C3FB}">
      <dsp:nvSpPr>
        <dsp:cNvPr id="0" name=""/>
        <dsp:cNvSpPr/>
      </dsp:nvSpPr>
      <dsp:spPr>
        <a:xfrm>
          <a:off x="4180876" y="4432727"/>
          <a:ext cx="782245" cy="782245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EE5F68-AD9B-4930-A916-C8637CB0C286}">
      <dsp:nvSpPr>
        <dsp:cNvPr id="0" name=""/>
        <dsp:cNvSpPr/>
      </dsp:nvSpPr>
      <dsp:spPr>
        <a:xfrm>
          <a:off x="2225261" y="4105226"/>
          <a:ext cx="4693475" cy="3170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3F40B-F1B3-453D-9DF3-D262DD630162}">
      <dsp:nvSpPr>
        <dsp:cNvPr id="0" name=""/>
        <dsp:cNvSpPr/>
      </dsp:nvSpPr>
      <dsp:spPr>
        <a:xfrm>
          <a:off x="4989197" y="3191563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מחירים - ספיגה</a:t>
          </a:r>
        </a:p>
      </dsp:txBody>
      <dsp:txXfrm>
        <a:off x="4989197" y="3191563"/>
        <a:ext cx="1877390" cy="876115"/>
      </dsp:txXfrm>
    </dsp:sp>
    <dsp:sp modelId="{7EDF8F28-FBB0-4CCA-969D-243D6B59B454}">
      <dsp:nvSpPr>
        <dsp:cNvPr id="0" name=""/>
        <dsp:cNvSpPr/>
      </dsp:nvSpPr>
      <dsp:spPr>
        <a:xfrm>
          <a:off x="4989197" y="2252868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הישג צפוי</a:t>
          </a:r>
        </a:p>
      </dsp:txBody>
      <dsp:txXfrm>
        <a:off x="4989197" y="2252868"/>
        <a:ext cx="1877390" cy="876115"/>
      </dsp:txXfrm>
    </dsp:sp>
    <dsp:sp modelId="{AD5356B9-ED6D-4EDD-A1CD-D2072BBCCC7E}">
      <dsp:nvSpPr>
        <dsp:cNvPr id="0" name=""/>
        <dsp:cNvSpPr/>
      </dsp:nvSpPr>
      <dsp:spPr>
        <a:xfrm>
          <a:off x="4989197" y="1314173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הישג קיים</a:t>
          </a:r>
        </a:p>
      </dsp:txBody>
      <dsp:txXfrm>
        <a:off x="4989197" y="1314173"/>
        <a:ext cx="1877390" cy="876115"/>
      </dsp:txXfrm>
    </dsp:sp>
    <dsp:sp modelId="{987DF452-1E83-4400-BEC1-E8DD1A07C804}">
      <dsp:nvSpPr>
        <dsp:cNvPr id="0" name=""/>
        <dsp:cNvSpPr/>
      </dsp:nvSpPr>
      <dsp:spPr>
        <a:xfrm>
          <a:off x="2277411" y="3191563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חלופות הסדרה</a:t>
          </a:r>
        </a:p>
      </dsp:txBody>
      <dsp:txXfrm>
        <a:off x="2277411" y="3191563"/>
        <a:ext cx="1877390" cy="876115"/>
      </dsp:txXfrm>
    </dsp:sp>
    <dsp:sp modelId="{C78C5978-D607-4037-87E5-EF79CE1EBB71}">
      <dsp:nvSpPr>
        <dsp:cNvPr id="0" name=""/>
        <dsp:cNvSpPr/>
      </dsp:nvSpPr>
      <dsp:spPr>
        <a:xfrm>
          <a:off x="2277411" y="2252868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פלטפורמות</a:t>
          </a:r>
        </a:p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יציאה</a:t>
          </a:r>
        </a:p>
      </dsp:txBody>
      <dsp:txXfrm>
        <a:off x="2277411" y="2252868"/>
        <a:ext cx="1877390" cy="876115"/>
      </dsp:txXfrm>
    </dsp:sp>
    <dsp:sp modelId="{99192979-AACD-4073-9450-DBDA05D6BE1F}">
      <dsp:nvSpPr>
        <dsp:cNvPr id="0" name=""/>
        <dsp:cNvSpPr/>
      </dsp:nvSpPr>
      <dsp:spPr>
        <a:xfrm>
          <a:off x="2277411" y="1314173"/>
          <a:ext cx="1877390" cy="8761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תמיכה בינ"ל</a:t>
          </a:r>
        </a:p>
      </dsp:txBody>
      <dsp:txXfrm>
        <a:off x="2277411" y="1314173"/>
        <a:ext cx="1877390" cy="87611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A4C2D-AB0F-45A7-BD0E-A460B7DA7DF5}">
      <dsp:nvSpPr>
        <dsp:cNvPr id="0" name=""/>
        <dsp:cNvSpPr/>
      </dsp:nvSpPr>
      <dsp:spPr>
        <a:xfrm>
          <a:off x="4271333" y="2485383"/>
          <a:ext cx="1887280" cy="1887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3300" b="1" i="1" u="none" strike="noStrike" kern="1200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מסמך </a:t>
          </a:r>
        </a:p>
        <a:p>
          <a:pPr marL="0" marR="0" lvl="0" indent="0" algn="ctr" defTabSz="914400" rtl="1" eaLnBrk="1" fontAlgn="base" latinLnBrk="0" hangingPunct="1">
            <a:lnSpc>
              <a:spcPct val="7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3300" b="1" i="1" u="none" strike="noStrike" kern="1200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מדיניות </a:t>
          </a:r>
        </a:p>
      </dsp:txBody>
      <dsp:txXfrm>
        <a:off x="4547719" y="2761769"/>
        <a:ext cx="1334508" cy="1334508"/>
      </dsp:txXfrm>
    </dsp:sp>
    <dsp:sp modelId="{E6107F8C-3A96-4E96-B138-D21F6F577F41}">
      <dsp:nvSpPr>
        <dsp:cNvPr id="0" name=""/>
        <dsp:cNvSpPr/>
      </dsp:nvSpPr>
      <dsp:spPr>
        <a:xfrm rot="16200000">
          <a:off x="4929492" y="2183617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5200699" y="2185628"/>
        <a:ext cx="28548" cy="28548"/>
      </dsp:txXfrm>
    </dsp:sp>
    <dsp:sp modelId="{DD98E0CE-1429-46A7-A9F4-8FFF230C9CFC}">
      <dsp:nvSpPr>
        <dsp:cNvPr id="0" name=""/>
        <dsp:cNvSpPr/>
      </dsp:nvSpPr>
      <dsp:spPr>
        <a:xfrm>
          <a:off x="4271333" y="27141"/>
          <a:ext cx="1887280" cy="18872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בזמן</a:t>
          </a:r>
          <a:endParaRPr kumimoji="0" lang="he-IL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547719" y="303527"/>
        <a:ext cx="1334508" cy="1334508"/>
      </dsp:txXfrm>
    </dsp:sp>
    <dsp:sp modelId="{AAAA5480-221C-4E8B-8B00-8EF1EE1DC993}">
      <dsp:nvSpPr>
        <dsp:cNvPr id="0" name=""/>
        <dsp:cNvSpPr/>
      </dsp:nvSpPr>
      <dsp:spPr>
        <a:xfrm rot="19800000">
          <a:off x="5993942" y="2798178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6265149" y="2800189"/>
        <a:ext cx="28548" cy="28548"/>
      </dsp:txXfrm>
    </dsp:sp>
    <dsp:sp modelId="{D8640193-D979-48F1-9372-CCFDAF5A848F}">
      <dsp:nvSpPr>
        <dsp:cNvPr id="0" name=""/>
        <dsp:cNvSpPr/>
      </dsp:nvSpPr>
      <dsp:spPr>
        <a:xfrm>
          <a:off x="6400233" y="1256262"/>
          <a:ext cx="1887280" cy="1887280"/>
        </a:xfrm>
        <a:prstGeom prst="ellipse">
          <a:avLst/>
        </a:prstGeom>
        <a:solidFill>
          <a:schemeClr val="accent2">
            <a:hueOff val="-167625"/>
            <a:satOff val="-1932"/>
            <a:lumOff val="432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167625"/>
              <a:satOff val="-1932"/>
              <a:lumOff val="432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מחדש</a:t>
          </a:r>
          <a:endParaRPr kumimoji="0" lang="he-IL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676619" y="1532648"/>
        <a:ext cx="1334508" cy="1334508"/>
      </dsp:txXfrm>
    </dsp:sp>
    <dsp:sp modelId="{47B45BB9-BC61-49DA-A943-D42C1D21D22E}">
      <dsp:nvSpPr>
        <dsp:cNvPr id="0" name=""/>
        <dsp:cNvSpPr/>
      </dsp:nvSpPr>
      <dsp:spPr>
        <a:xfrm rot="1800000">
          <a:off x="5993942" y="4027299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6265149" y="4029310"/>
        <a:ext cx="28548" cy="28548"/>
      </dsp:txXfrm>
    </dsp:sp>
    <dsp:sp modelId="{DF3F7A1F-DB55-4898-84B0-B7083010A6CA}">
      <dsp:nvSpPr>
        <dsp:cNvPr id="0" name=""/>
        <dsp:cNvSpPr/>
      </dsp:nvSpPr>
      <dsp:spPr>
        <a:xfrm>
          <a:off x="6400233" y="3714504"/>
          <a:ext cx="1887280" cy="1887280"/>
        </a:xfrm>
        <a:prstGeom prst="ellipse">
          <a:avLst/>
        </a:prstGeom>
        <a:solidFill>
          <a:schemeClr val="accent2">
            <a:hueOff val="-335249"/>
            <a:satOff val="-3863"/>
            <a:lumOff val="864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335249"/>
              <a:satOff val="-3863"/>
              <a:lumOff val="864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none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תמציתי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וברור</a:t>
          </a:r>
          <a:endParaRPr kumimoji="0" lang="en-US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676619" y="3990890"/>
        <a:ext cx="1334508" cy="1334508"/>
      </dsp:txXfrm>
    </dsp:sp>
    <dsp:sp modelId="{5A997D71-2B78-48C3-ADF9-3D782280959B}">
      <dsp:nvSpPr>
        <dsp:cNvPr id="0" name=""/>
        <dsp:cNvSpPr/>
      </dsp:nvSpPr>
      <dsp:spPr>
        <a:xfrm rot="5400000">
          <a:off x="4929492" y="4641859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5200699" y="4643871"/>
        <a:ext cx="28548" cy="28548"/>
      </dsp:txXfrm>
    </dsp:sp>
    <dsp:sp modelId="{89996BE0-E7D1-4EB3-986D-9CA1A829613C}">
      <dsp:nvSpPr>
        <dsp:cNvPr id="0" name=""/>
        <dsp:cNvSpPr/>
      </dsp:nvSpPr>
      <dsp:spPr>
        <a:xfrm>
          <a:off x="4271333" y="4943626"/>
          <a:ext cx="1887280" cy="1887280"/>
        </a:xfrm>
        <a:prstGeom prst="ellipse">
          <a:avLst/>
        </a:prstGeom>
        <a:solidFill>
          <a:schemeClr val="accent2">
            <a:hueOff val="-502874"/>
            <a:satOff val="-5795"/>
            <a:lumOff val="1295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502874"/>
              <a:satOff val="-5795"/>
              <a:lumOff val="1295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none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מעמיק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ומקיף</a:t>
          </a:r>
          <a:endParaRPr kumimoji="0" lang="en-US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547719" y="5220012"/>
        <a:ext cx="1334508" cy="1334508"/>
      </dsp:txXfrm>
    </dsp:sp>
    <dsp:sp modelId="{86D42D5D-BD1D-47B1-8E35-57AE3BF20B0E}">
      <dsp:nvSpPr>
        <dsp:cNvPr id="0" name=""/>
        <dsp:cNvSpPr/>
      </dsp:nvSpPr>
      <dsp:spPr>
        <a:xfrm rot="9000000">
          <a:off x="3865042" y="4027299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 rot="10800000">
        <a:off x="4136249" y="4029310"/>
        <a:ext cx="28548" cy="28548"/>
      </dsp:txXfrm>
    </dsp:sp>
    <dsp:sp modelId="{8AFD697B-95BD-4067-B8C3-2DD7FB36CB9E}">
      <dsp:nvSpPr>
        <dsp:cNvPr id="0" name=""/>
        <dsp:cNvSpPr/>
      </dsp:nvSpPr>
      <dsp:spPr>
        <a:xfrm>
          <a:off x="2142432" y="3714504"/>
          <a:ext cx="1887280" cy="1887280"/>
        </a:xfrm>
        <a:prstGeom prst="ellipse">
          <a:avLst/>
        </a:prstGeom>
        <a:solidFill>
          <a:schemeClr val="accent2">
            <a:hueOff val="-670499"/>
            <a:satOff val="-7726"/>
            <a:lumOff val="1727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670499"/>
              <a:satOff val="-7726"/>
              <a:lumOff val="1727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none" strike="noStrike" kern="1200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מעניין</a:t>
          </a:r>
          <a:r>
            <a:rPr kumimoji="0" lang="he-IL" sz="2900" b="1" i="1" u="sng" strike="noStrike" kern="1200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 dirty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ומושך עין</a:t>
          </a:r>
          <a:endParaRPr kumimoji="0" lang="en-US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418818" y="3990890"/>
        <a:ext cx="1334508" cy="1334508"/>
      </dsp:txXfrm>
    </dsp:sp>
    <dsp:sp modelId="{52FD88C3-412F-4D7A-9D29-C1081E2B3939}">
      <dsp:nvSpPr>
        <dsp:cNvPr id="0" name=""/>
        <dsp:cNvSpPr/>
      </dsp:nvSpPr>
      <dsp:spPr>
        <a:xfrm rot="12600000">
          <a:off x="3865042" y="2798178"/>
          <a:ext cx="570961" cy="32570"/>
        </a:xfrm>
        <a:custGeom>
          <a:avLst/>
          <a:gdLst/>
          <a:ahLst/>
          <a:cxnLst/>
          <a:rect l="0" t="0" r="0" b="0"/>
          <a:pathLst>
            <a:path>
              <a:moveTo>
                <a:pt x="0" y="16285"/>
              </a:moveTo>
              <a:lnTo>
                <a:pt x="570961" y="162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 rot="10800000">
        <a:off x="4136249" y="2800189"/>
        <a:ext cx="28548" cy="28548"/>
      </dsp:txXfrm>
    </dsp:sp>
    <dsp:sp modelId="{FD0B74F1-3431-424C-8573-C15330154179}">
      <dsp:nvSpPr>
        <dsp:cNvPr id="0" name=""/>
        <dsp:cNvSpPr/>
      </dsp:nvSpPr>
      <dsp:spPr>
        <a:xfrm>
          <a:off x="2142432" y="1256262"/>
          <a:ext cx="1887280" cy="1887280"/>
        </a:xfrm>
        <a:prstGeom prst="ellipse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none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מוכוון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2900" b="1" i="1" u="sng" strike="noStrike" kern="1200" cap="none" normalizeH="0" baseline="0">
              <a:ln/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rPr>
            <a:t>צרכן </a:t>
          </a:r>
          <a:endParaRPr kumimoji="0" lang="en-US" sz="2900" b="1" i="1" u="sng" strike="noStrike" kern="1200" cap="none" normalizeH="0" baseline="0" dirty="0">
            <a:ln/>
            <a:solidFill>
              <a:schemeClr val="accent4">
                <a:lumMod val="75000"/>
                <a:lumOff val="25000"/>
              </a:schemeClr>
            </a:solidFill>
            <a:effectLst>
              <a:outerShdw blurRad="38100" dist="38100" dir="2700000" algn="tl">
                <a:srgbClr val="FFFFFF"/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418818" y="1532648"/>
        <a:ext cx="1334508" cy="1334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4EC92-FC3C-4C83-B5B3-F0DBFF5A5F46}">
      <dsp:nvSpPr>
        <dsp:cNvPr id="0" name=""/>
        <dsp:cNvSpPr/>
      </dsp:nvSpPr>
      <dsp:spPr>
        <a:xfrm>
          <a:off x="2" y="0"/>
          <a:ext cx="8286803" cy="15001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48CDA-F958-4D6C-BE82-1F1F525BD1DB}">
      <dsp:nvSpPr>
        <dsp:cNvPr id="0" name=""/>
        <dsp:cNvSpPr/>
      </dsp:nvSpPr>
      <dsp:spPr>
        <a:xfrm>
          <a:off x="214313" y="450059"/>
          <a:ext cx="3733613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>
              <a:solidFill>
                <a:srgbClr val="663300"/>
              </a:solidFill>
            </a:rPr>
            <a:t>יש או אין יכולות</a:t>
          </a:r>
        </a:p>
      </dsp:txBody>
      <dsp:txXfrm>
        <a:off x="214313" y="450059"/>
        <a:ext cx="3733613" cy="600078"/>
      </dsp:txXfrm>
    </dsp:sp>
    <dsp:sp modelId="{DA3B4226-EC09-4377-95D0-1BFA6B350B8D}">
      <dsp:nvSpPr>
        <dsp:cNvPr id="0" name=""/>
        <dsp:cNvSpPr/>
      </dsp:nvSpPr>
      <dsp:spPr>
        <a:xfrm>
          <a:off x="4380203" y="450059"/>
          <a:ext cx="1865575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solidFill>
                <a:srgbClr val="663300"/>
              </a:solidFill>
            </a:rPr>
            <a:t>מה מגביל אותי</a:t>
          </a:r>
        </a:p>
      </dsp:txBody>
      <dsp:txXfrm>
        <a:off x="4380203" y="450059"/>
        <a:ext cx="1865575" cy="600078"/>
      </dsp:txXfrm>
    </dsp:sp>
    <dsp:sp modelId="{3796F3A7-0115-46C4-A224-6A381FB5F511}">
      <dsp:nvSpPr>
        <dsp:cNvPr id="0" name=""/>
        <dsp:cNvSpPr/>
      </dsp:nvSpPr>
      <dsp:spPr>
        <a:xfrm>
          <a:off x="6389377" y="450059"/>
          <a:ext cx="1478722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solidFill>
                <a:srgbClr val="663300"/>
              </a:solidFill>
            </a:rPr>
            <a:t>לאן רוצה להגיע</a:t>
          </a:r>
        </a:p>
      </dsp:txBody>
      <dsp:txXfrm>
        <a:off x="6389377" y="450059"/>
        <a:ext cx="1478722" cy="60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4EC92-FC3C-4C83-B5B3-F0DBFF5A5F46}">
      <dsp:nvSpPr>
        <dsp:cNvPr id="0" name=""/>
        <dsp:cNvSpPr/>
      </dsp:nvSpPr>
      <dsp:spPr>
        <a:xfrm>
          <a:off x="2" y="0"/>
          <a:ext cx="8286803" cy="15001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48CDA-F958-4D6C-BE82-1F1F525BD1DB}">
      <dsp:nvSpPr>
        <dsp:cNvPr id="0" name=""/>
        <dsp:cNvSpPr/>
      </dsp:nvSpPr>
      <dsp:spPr>
        <a:xfrm>
          <a:off x="233820" y="428627"/>
          <a:ext cx="3676655" cy="642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>
              <a:solidFill>
                <a:srgbClr val="663300"/>
              </a:solidFill>
            </a:rPr>
            <a:t>יש או אין לגיטימציה</a:t>
          </a:r>
        </a:p>
      </dsp:txBody>
      <dsp:txXfrm>
        <a:off x="233820" y="428627"/>
        <a:ext cx="3676655" cy="642942"/>
      </dsp:txXfrm>
    </dsp:sp>
    <dsp:sp modelId="{DA3B4226-EC09-4377-95D0-1BFA6B350B8D}">
      <dsp:nvSpPr>
        <dsp:cNvPr id="0" name=""/>
        <dsp:cNvSpPr/>
      </dsp:nvSpPr>
      <dsp:spPr>
        <a:xfrm>
          <a:off x="4280917" y="450059"/>
          <a:ext cx="2019531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>
              <a:solidFill>
                <a:srgbClr val="663300"/>
              </a:solidFill>
            </a:rPr>
            <a:t>לאן רוצה להגיע</a:t>
          </a:r>
        </a:p>
      </dsp:txBody>
      <dsp:txXfrm>
        <a:off x="4280917" y="450059"/>
        <a:ext cx="2019531" cy="600078"/>
      </dsp:txXfrm>
    </dsp:sp>
    <dsp:sp modelId="{3796F3A7-0115-46C4-A224-6A381FB5F511}">
      <dsp:nvSpPr>
        <dsp:cNvPr id="0" name=""/>
        <dsp:cNvSpPr/>
      </dsp:nvSpPr>
      <dsp:spPr>
        <a:xfrm>
          <a:off x="6379534" y="450059"/>
          <a:ext cx="1382096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>
              <a:solidFill>
                <a:srgbClr val="663300"/>
              </a:solidFill>
            </a:rPr>
            <a:t>התאמת יכולות</a:t>
          </a:r>
        </a:p>
      </dsp:txBody>
      <dsp:txXfrm>
        <a:off x="6379534" y="450059"/>
        <a:ext cx="1382096" cy="600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4EC92-FC3C-4C83-B5B3-F0DBFF5A5F46}">
      <dsp:nvSpPr>
        <dsp:cNvPr id="0" name=""/>
        <dsp:cNvSpPr/>
      </dsp:nvSpPr>
      <dsp:spPr>
        <a:xfrm>
          <a:off x="2" y="0"/>
          <a:ext cx="8286803" cy="15001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48CDA-F958-4D6C-BE82-1F1F525BD1DB}">
      <dsp:nvSpPr>
        <dsp:cNvPr id="0" name=""/>
        <dsp:cNvSpPr/>
      </dsp:nvSpPr>
      <dsp:spPr>
        <a:xfrm>
          <a:off x="231222" y="450059"/>
          <a:ext cx="3716623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>
              <a:solidFill>
                <a:srgbClr val="663300"/>
              </a:solidFill>
            </a:rPr>
            <a:t>יש או אין יעדים אסטרטגיים</a:t>
          </a:r>
        </a:p>
      </dsp:txBody>
      <dsp:txXfrm>
        <a:off x="231222" y="450059"/>
        <a:ext cx="3716623" cy="600078"/>
      </dsp:txXfrm>
    </dsp:sp>
    <dsp:sp modelId="{DA3B4226-EC09-4377-95D0-1BFA6B350B8D}">
      <dsp:nvSpPr>
        <dsp:cNvPr id="0" name=""/>
        <dsp:cNvSpPr/>
      </dsp:nvSpPr>
      <dsp:spPr>
        <a:xfrm>
          <a:off x="4015505" y="450059"/>
          <a:ext cx="2335542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>
              <a:solidFill>
                <a:srgbClr val="663300"/>
              </a:solidFill>
            </a:rPr>
            <a:t>מה מגביל אותי</a:t>
          </a:r>
        </a:p>
      </dsp:txBody>
      <dsp:txXfrm>
        <a:off x="4015505" y="450059"/>
        <a:ext cx="2335542" cy="600078"/>
      </dsp:txXfrm>
    </dsp:sp>
    <dsp:sp modelId="{3796F3A7-0115-46C4-A224-6A381FB5F511}">
      <dsp:nvSpPr>
        <dsp:cNvPr id="0" name=""/>
        <dsp:cNvSpPr/>
      </dsp:nvSpPr>
      <dsp:spPr>
        <a:xfrm>
          <a:off x="6425114" y="450059"/>
          <a:ext cx="1636876" cy="60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>
              <a:solidFill>
                <a:srgbClr val="663300"/>
              </a:solidFill>
            </a:rPr>
            <a:t>התאמת היכולות</a:t>
          </a:r>
        </a:p>
      </dsp:txBody>
      <dsp:txXfrm>
        <a:off x="6425114" y="450059"/>
        <a:ext cx="1636876" cy="6000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93D5E-8522-4897-8A0F-2AD237298C24}">
      <dsp:nvSpPr>
        <dsp:cNvPr id="0" name=""/>
        <dsp:cNvSpPr/>
      </dsp:nvSpPr>
      <dsp:spPr>
        <a:xfrm>
          <a:off x="3041460" y="1473608"/>
          <a:ext cx="1405911" cy="14059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1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תמונת מצב</a:t>
          </a:r>
        </a:p>
      </dsp:txBody>
      <dsp:txXfrm>
        <a:off x="3041460" y="1473608"/>
        <a:ext cx="1405911" cy="1405911"/>
      </dsp:txXfrm>
    </dsp:sp>
    <dsp:sp modelId="{BC259F02-A5AF-4ED3-BF63-A3D45F9C4A95}">
      <dsp:nvSpPr>
        <dsp:cNvPr id="0" name=""/>
        <dsp:cNvSpPr/>
      </dsp:nvSpPr>
      <dsp:spPr>
        <a:xfrm rot="11700000">
          <a:off x="1977075" y="1642975"/>
          <a:ext cx="1047303" cy="4006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017F1F-3512-4340-B328-5D12758DE9A8}">
      <dsp:nvSpPr>
        <dsp:cNvPr id="0" name=""/>
        <dsp:cNvSpPr/>
      </dsp:nvSpPr>
      <dsp:spPr>
        <a:xfrm>
          <a:off x="1327110" y="1173540"/>
          <a:ext cx="1335615" cy="106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500" kern="1200" dirty="0"/>
            <a:t>משמעויות</a:t>
          </a:r>
        </a:p>
      </dsp:txBody>
      <dsp:txXfrm>
        <a:off x="1327110" y="1173540"/>
        <a:ext cx="1335615" cy="1068492"/>
      </dsp:txXfrm>
    </dsp:sp>
    <dsp:sp modelId="{2E667F08-D64D-48FE-9457-97BCD7DB41EC}">
      <dsp:nvSpPr>
        <dsp:cNvPr id="0" name=""/>
        <dsp:cNvSpPr/>
      </dsp:nvSpPr>
      <dsp:spPr>
        <a:xfrm rot="14700000">
          <a:off x="2676617" y="809294"/>
          <a:ext cx="1047303" cy="4006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45F73C-9BFC-446C-A524-2E2BAE56673A}">
      <dsp:nvSpPr>
        <dsp:cNvPr id="0" name=""/>
        <dsp:cNvSpPr/>
      </dsp:nvSpPr>
      <dsp:spPr>
        <a:xfrm>
          <a:off x="2311156" y="800"/>
          <a:ext cx="1335615" cy="106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500" kern="1200" dirty="0"/>
            <a:t>תפניות</a:t>
          </a:r>
        </a:p>
      </dsp:txBody>
      <dsp:txXfrm>
        <a:off x="2311156" y="800"/>
        <a:ext cx="1335615" cy="1068492"/>
      </dsp:txXfrm>
    </dsp:sp>
    <dsp:sp modelId="{405DFED9-451C-40DF-811F-6C1C27B37D48}">
      <dsp:nvSpPr>
        <dsp:cNvPr id="0" name=""/>
        <dsp:cNvSpPr/>
      </dsp:nvSpPr>
      <dsp:spPr>
        <a:xfrm rot="17700000">
          <a:off x="3764911" y="809294"/>
          <a:ext cx="1047303" cy="4006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231F0A-5327-4384-8421-F119F113D824}">
      <dsp:nvSpPr>
        <dsp:cNvPr id="0" name=""/>
        <dsp:cNvSpPr/>
      </dsp:nvSpPr>
      <dsp:spPr>
        <a:xfrm>
          <a:off x="3842060" y="800"/>
          <a:ext cx="1335615" cy="106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500" kern="1200" dirty="0"/>
            <a:t>מגמות</a:t>
          </a:r>
        </a:p>
      </dsp:txBody>
      <dsp:txXfrm>
        <a:off x="3842060" y="800"/>
        <a:ext cx="1335615" cy="1068492"/>
      </dsp:txXfrm>
    </dsp:sp>
    <dsp:sp modelId="{C73DFEDA-D924-4C68-BBBB-8132FD5AFB1E}">
      <dsp:nvSpPr>
        <dsp:cNvPr id="0" name=""/>
        <dsp:cNvSpPr/>
      </dsp:nvSpPr>
      <dsp:spPr>
        <a:xfrm rot="20700000">
          <a:off x="4464453" y="1642975"/>
          <a:ext cx="1047303" cy="4006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395709-5074-4530-A946-EA71A07E54B5}">
      <dsp:nvSpPr>
        <dsp:cNvPr id="0" name=""/>
        <dsp:cNvSpPr/>
      </dsp:nvSpPr>
      <dsp:spPr>
        <a:xfrm>
          <a:off x="4826106" y="1173540"/>
          <a:ext cx="1335615" cy="1068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500" kern="1200" dirty="0"/>
            <a:t>הנחות</a:t>
          </a:r>
        </a:p>
      </dsp:txBody>
      <dsp:txXfrm>
        <a:off x="4826106" y="1173540"/>
        <a:ext cx="1335615" cy="10684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93D5E-8522-4897-8A0F-2AD237298C24}">
      <dsp:nvSpPr>
        <dsp:cNvPr id="0" name=""/>
        <dsp:cNvSpPr/>
      </dsp:nvSpPr>
      <dsp:spPr>
        <a:xfrm>
          <a:off x="2842271" y="1363481"/>
          <a:ext cx="1300232" cy="13002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הערכת מצב</a:t>
          </a:r>
        </a:p>
      </dsp:txBody>
      <dsp:txXfrm>
        <a:off x="2842271" y="1363481"/>
        <a:ext cx="1300232" cy="1300232"/>
      </dsp:txXfrm>
    </dsp:sp>
    <dsp:sp modelId="{BC259F02-A5AF-4ED3-BF63-A3D45F9C4A95}">
      <dsp:nvSpPr>
        <dsp:cNvPr id="0" name=""/>
        <dsp:cNvSpPr/>
      </dsp:nvSpPr>
      <dsp:spPr>
        <a:xfrm rot="11700000">
          <a:off x="1857028" y="1519997"/>
          <a:ext cx="969413" cy="37056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017F1F-3512-4340-B328-5D12758DE9A8}">
      <dsp:nvSpPr>
        <dsp:cNvPr id="0" name=""/>
        <dsp:cNvSpPr/>
      </dsp:nvSpPr>
      <dsp:spPr>
        <a:xfrm>
          <a:off x="1255933" y="1085741"/>
          <a:ext cx="1235220" cy="9881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המלצות</a:t>
          </a:r>
        </a:p>
      </dsp:txBody>
      <dsp:txXfrm>
        <a:off x="1255933" y="1085741"/>
        <a:ext cx="1235220" cy="988176"/>
      </dsp:txXfrm>
    </dsp:sp>
    <dsp:sp modelId="{472B88BE-5EC1-412E-8996-93A81ABEBC21}">
      <dsp:nvSpPr>
        <dsp:cNvPr id="0" name=""/>
        <dsp:cNvSpPr/>
      </dsp:nvSpPr>
      <dsp:spPr>
        <a:xfrm rot="14700000">
          <a:off x="2504239" y="748680"/>
          <a:ext cx="969413" cy="37056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F36BE8-3F9F-4C84-A815-9CEBFCC8FC02}">
      <dsp:nvSpPr>
        <dsp:cNvPr id="0" name=""/>
        <dsp:cNvSpPr/>
      </dsp:nvSpPr>
      <dsp:spPr>
        <a:xfrm>
          <a:off x="2166490" y="582"/>
          <a:ext cx="1235220" cy="9881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חלופות</a:t>
          </a:r>
        </a:p>
      </dsp:txBody>
      <dsp:txXfrm>
        <a:off x="2166490" y="582"/>
        <a:ext cx="1235220" cy="988176"/>
      </dsp:txXfrm>
    </dsp:sp>
    <dsp:sp modelId="{2E667F08-D64D-48FE-9457-97BCD7DB41EC}">
      <dsp:nvSpPr>
        <dsp:cNvPr id="0" name=""/>
        <dsp:cNvSpPr/>
      </dsp:nvSpPr>
      <dsp:spPr>
        <a:xfrm rot="17700000">
          <a:off x="3511122" y="748680"/>
          <a:ext cx="969413" cy="37056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45F73C-9BFC-446C-A524-2E2BAE56673A}">
      <dsp:nvSpPr>
        <dsp:cNvPr id="0" name=""/>
        <dsp:cNvSpPr/>
      </dsp:nvSpPr>
      <dsp:spPr>
        <a:xfrm>
          <a:off x="3583064" y="582"/>
          <a:ext cx="1235220" cy="9881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אינטרסים ויעדים</a:t>
          </a:r>
        </a:p>
      </dsp:txBody>
      <dsp:txXfrm>
        <a:off x="3583064" y="582"/>
        <a:ext cx="1235220" cy="988176"/>
      </dsp:txXfrm>
    </dsp:sp>
    <dsp:sp modelId="{C73DFEDA-D924-4C68-BBBB-8132FD5AFB1E}">
      <dsp:nvSpPr>
        <dsp:cNvPr id="0" name=""/>
        <dsp:cNvSpPr/>
      </dsp:nvSpPr>
      <dsp:spPr>
        <a:xfrm rot="20700000">
          <a:off x="4158334" y="1519997"/>
          <a:ext cx="969413" cy="37056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395709-5074-4530-A946-EA71A07E54B5}">
      <dsp:nvSpPr>
        <dsp:cNvPr id="0" name=""/>
        <dsp:cNvSpPr/>
      </dsp:nvSpPr>
      <dsp:spPr>
        <a:xfrm>
          <a:off x="4493621" y="1085741"/>
          <a:ext cx="1235220" cy="9881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דירקטיבה</a:t>
          </a:r>
        </a:p>
      </dsp:txBody>
      <dsp:txXfrm>
        <a:off x="4493621" y="1085741"/>
        <a:ext cx="1235220" cy="9881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6A5D3-2E0F-4D10-8999-E5CB9C5DE8FB}">
      <dsp:nvSpPr>
        <dsp:cNvPr id="0" name=""/>
        <dsp:cNvSpPr/>
      </dsp:nvSpPr>
      <dsp:spPr>
        <a:xfrm>
          <a:off x="2478842" y="1192958"/>
          <a:ext cx="2971932" cy="2971932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b="1" i="1" kern="1200"/>
            <a:t>הנחות</a:t>
          </a:r>
          <a:endParaRPr lang="he-IL" sz="6500" b="1" i="1" kern="1200" dirty="0"/>
        </a:p>
      </dsp:txBody>
      <dsp:txXfrm>
        <a:off x="2478842" y="1192958"/>
        <a:ext cx="2971932" cy="2971932"/>
      </dsp:txXfrm>
    </dsp:sp>
    <dsp:sp modelId="{D8CDE93F-D0B4-4829-8E1E-5DBAF98810FD}">
      <dsp:nvSpPr>
        <dsp:cNvPr id="0" name=""/>
        <dsp:cNvSpPr/>
      </dsp:nvSpPr>
      <dsp:spPr>
        <a:xfrm>
          <a:off x="3221825" y="530"/>
          <a:ext cx="1485966" cy="1485966"/>
        </a:xfrm>
        <a:prstGeom prst="ellipse">
          <a:avLst/>
        </a:prstGeom>
        <a:solidFill>
          <a:schemeClr val="accent6">
            <a:shade val="80000"/>
            <a:alpha val="50000"/>
            <a:hueOff val="118291"/>
            <a:satOff val="-3078"/>
            <a:lumOff val="140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 dirty="0"/>
            <a:t>נקודת המוצא</a:t>
          </a:r>
        </a:p>
      </dsp:txBody>
      <dsp:txXfrm>
        <a:off x="3221825" y="530"/>
        <a:ext cx="1485966" cy="1485966"/>
      </dsp:txXfrm>
    </dsp:sp>
    <dsp:sp modelId="{2373E7BA-B77A-42FE-B0EB-F04E5A52F3AF}">
      <dsp:nvSpPr>
        <dsp:cNvPr id="0" name=""/>
        <dsp:cNvSpPr/>
      </dsp:nvSpPr>
      <dsp:spPr>
        <a:xfrm>
          <a:off x="5157237" y="1935941"/>
          <a:ext cx="1485966" cy="1485966"/>
        </a:xfrm>
        <a:prstGeom prst="ellipse">
          <a:avLst/>
        </a:prstGeom>
        <a:solidFill>
          <a:schemeClr val="accent6">
            <a:shade val="80000"/>
            <a:alpha val="50000"/>
            <a:hueOff val="236582"/>
            <a:satOff val="-6157"/>
            <a:lumOff val="281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 dirty="0"/>
            <a:t>גבולות העבודה</a:t>
          </a:r>
        </a:p>
      </dsp:txBody>
      <dsp:txXfrm>
        <a:off x="5157237" y="1935941"/>
        <a:ext cx="1485966" cy="1485966"/>
      </dsp:txXfrm>
    </dsp:sp>
    <dsp:sp modelId="{A449AD14-FAA2-4F41-804E-471289803EA6}">
      <dsp:nvSpPr>
        <dsp:cNvPr id="0" name=""/>
        <dsp:cNvSpPr/>
      </dsp:nvSpPr>
      <dsp:spPr>
        <a:xfrm>
          <a:off x="3221825" y="3871353"/>
          <a:ext cx="1485966" cy="1485966"/>
        </a:xfrm>
        <a:prstGeom prst="ellipse">
          <a:avLst/>
        </a:prstGeom>
        <a:solidFill>
          <a:schemeClr val="accent6">
            <a:shade val="80000"/>
            <a:alpha val="50000"/>
            <a:hueOff val="236582"/>
            <a:satOff val="-6157"/>
            <a:lumOff val="281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 dirty="0"/>
            <a:t>הגיונות הבסיס</a:t>
          </a:r>
        </a:p>
      </dsp:txBody>
      <dsp:txXfrm>
        <a:off x="3221825" y="3871353"/>
        <a:ext cx="1485966" cy="1485966"/>
      </dsp:txXfrm>
    </dsp:sp>
    <dsp:sp modelId="{E72A7F7B-B3EA-4435-9E67-DE36AB9949EA}">
      <dsp:nvSpPr>
        <dsp:cNvPr id="0" name=""/>
        <dsp:cNvSpPr/>
      </dsp:nvSpPr>
      <dsp:spPr>
        <a:xfrm>
          <a:off x="1286414" y="1935941"/>
          <a:ext cx="1485966" cy="1485966"/>
        </a:xfrm>
        <a:prstGeom prst="ellipse">
          <a:avLst/>
        </a:prstGeom>
        <a:solidFill>
          <a:schemeClr val="accent6">
            <a:shade val="80000"/>
            <a:alpha val="50000"/>
            <a:hueOff val="118291"/>
            <a:satOff val="-3078"/>
            <a:lumOff val="140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 dirty="0"/>
            <a:t>הקשר</a:t>
          </a:r>
        </a:p>
      </dsp:txBody>
      <dsp:txXfrm>
        <a:off x="1286414" y="1935941"/>
        <a:ext cx="1485966" cy="14859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14216-95FF-413A-86BD-36390F065861}">
      <dsp:nvSpPr>
        <dsp:cNvPr id="0" name=""/>
        <dsp:cNvSpPr/>
      </dsp:nvSpPr>
      <dsp:spPr>
        <a:xfrm>
          <a:off x="2985681" y="663677"/>
          <a:ext cx="4433284" cy="4433284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gradFill rotWithShape="0">
          <a:gsLst>
            <a:gs pos="0">
              <a:schemeClr val="accent3">
                <a:hueOff val="-1137357"/>
                <a:satOff val="-4689"/>
                <a:lumOff val="-983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1137357"/>
                <a:satOff val="-4689"/>
                <a:lumOff val="-983"/>
                <a:alphaOff val="0"/>
                <a:tint val="86000"/>
                <a:satMod val="115000"/>
              </a:schemeClr>
            </a:gs>
            <a:gs pos="100000">
              <a:schemeClr val="accent3">
                <a:hueOff val="-1137357"/>
                <a:satOff val="-4689"/>
                <a:lumOff val="-983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1137357"/>
              <a:satOff val="-4689"/>
              <a:lumOff val="-983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1FB197-C08F-42D3-943E-936B84439D9B}">
      <dsp:nvSpPr>
        <dsp:cNvPr id="0" name=""/>
        <dsp:cNvSpPr/>
      </dsp:nvSpPr>
      <dsp:spPr>
        <a:xfrm>
          <a:off x="2985681" y="663677"/>
          <a:ext cx="4433284" cy="4433284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gradFill rotWithShape="0">
          <a:gsLst>
            <a:gs pos="0">
              <a:schemeClr val="accent3">
                <a:hueOff val="-758238"/>
                <a:satOff val="-3126"/>
                <a:lumOff val="-655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758238"/>
                <a:satOff val="-3126"/>
                <a:lumOff val="-655"/>
                <a:alphaOff val="0"/>
                <a:tint val="86000"/>
                <a:satMod val="115000"/>
              </a:schemeClr>
            </a:gs>
            <a:gs pos="100000">
              <a:schemeClr val="accent3">
                <a:hueOff val="-758238"/>
                <a:satOff val="-3126"/>
                <a:lumOff val="-65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758238"/>
              <a:satOff val="-3126"/>
              <a:lumOff val="-65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656C9E-DAC6-42B0-BEB2-0F70008FC62F}">
      <dsp:nvSpPr>
        <dsp:cNvPr id="0" name=""/>
        <dsp:cNvSpPr/>
      </dsp:nvSpPr>
      <dsp:spPr>
        <a:xfrm>
          <a:off x="2985681" y="663677"/>
          <a:ext cx="4433284" cy="4433284"/>
        </a:xfrm>
        <a:prstGeom prst="blockArc">
          <a:avLst>
            <a:gd name="adj1" fmla="val 0"/>
            <a:gd name="adj2" fmla="val 5400000"/>
            <a:gd name="adj3" fmla="val 4644"/>
          </a:avLst>
        </a:prstGeom>
        <a:gradFill rotWithShape="0">
          <a:gsLst>
            <a:gs pos="0">
              <a:schemeClr val="accent3">
                <a:hueOff val="-379119"/>
                <a:satOff val="-1563"/>
                <a:lumOff val="-328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379119"/>
                <a:satOff val="-1563"/>
                <a:lumOff val="-328"/>
                <a:alphaOff val="0"/>
                <a:tint val="86000"/>
                <a:satMod val="115000"/>
              </a:schemeClr>
            </a:gs>
            <a:gs pos="100000">
              <a:schemeClr val="accent3">
                <a:hueOff val="-379119"/>
                <a:satOff val="-1563"/>
                <a:lumOff val="-32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379119"/>
              <a:satOff val="-1563"/>
              <a:lumOff val="-32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C1BEA3-6522-4D53-88A3-39651837ECB4}">
      <dsp:nvSpPr>
        <dsp:cNvPr id="0" name=""/>
        <dsp:cNvSpPr/>
      </dsp:nvSpPr>
      <dsp:spPr>
        <a:xfrm>
          <a:off x="2985681" y="663677"/>
          <a:ext cx="4433284" cy="4433284"/>
        </a:xfrm>
        <a:prstGeom prst="blockArc">
          <a:avLst>
            <a:gd name="adj1" fmla="val 16200000"/>
            <a:gd name="adj2" fmla="val 0"/>
            <a:gd name="adj3" fmla="val 464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924EFA-BD43-40A0-B571-59025BB4EFE7}">
      <dsp:nvSpPr>
        <dsp:cNvPr id="0" name=""/>
        <dsp:cNvSpPr/>
      </dsp:nvSpPr>
      <dsp:spPr>
        <a:xfrm>
          <a:off x="4181164" y="1859160"/>
          <a:ext cx="2042318" cy="20423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600" kern="1200" dirty="0"/>
            <a:t>חלופה אסטרטגית</a:t>
          </a:r>
        </a:p>
      </dsp:txBody>
      <dsp:txXfrm>
        <a:off x="4181164" y="1859160"/>
        <a:ext cx="2042318" cy="2042318"/>
      </dsp:txXfrm>
    </dsp:sp>
    <dsp:sp modelId="{77A76A23-968A-4797-97D5-8C719CBEA754}">
      <dsp:nvSpPr>
        <dsp:cNvPr id="0" name=""/>
        <dsp:cNvSpPr/>
      </dsp:nvSpPr>
      <dsp:spPr>
        <a:xfrm>
          <a:off x="4487512" y="332"/>
          <a:ext cx="1429623" cy="142962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אסטרטגיה שלמה</a:t>
          </a:r>
        </a:p>
      </dsp:txBody>
      <dsp:txXfrm>
        <a:off x="4487512" y="332"/>
        <a:ext cx="1429623" cy="1429623"/>
      </dsp:txXfrm>
    </dsp:sp>
    <dsp:sp modelId="{6C73C62A-085B-45BF-82BA-B03FF0832434}">
      <dsp:nvSpPr>
        <dsp:cNvPr id="0" name=""/>
        <dsp:cNvSpPr/>
      </dsp:nvSpPr>
      <dsp:spPr>
        <a:xfrm>
          <a:off x="6652688" y="2165508"/>
          <a:ext cx="1429623" cy="1429623"/>
        </a:xfrm>
        <a:prstGeom prst="ellipse">
          <a:avLst/>
        </a:prstGeom>
        <a:gradFill rotWithShape="0">
          <a:gsLst>
            <a:gs pos="0">
              <a:schemeClr val="accent3">
                <a:hueOff val="-379119"/>
                <a:satOff val="-1563"/>
                <a:lumOff val="-328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379119"/>
                <a:satOff val="-1563"/>
                <a:lumOff val="-328"/>
                <a:alphaOff val="0"/>
                <a:tint val="86000"/>
                <a:satMod val="115000"/>
              </a:schemeClr>
            </a:gs>
            <a:gs pos="100000">
              <a:schemeClr val="accent3">
                <a:hueOff val="-379119"/>
                <a:satOff val="-1563"/>
                <a:lumOff val="-32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379119"/>
              <a:satOff val="-1563"/>
              <a:lumOff val="-32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נותח לעומק מול חלופות אחרות</a:t>
          </a:r>
        </a:p>
      </dsp:txBody>
      <dsp:txXfrm>
        <a:off x="6652688" y="2165508"/>
        <a:ext cx="1429623" cy="1429623"/>
      </dsp:txXfrm>
    </dsp:sp>
    <dsp:sp modelId="{3B927CBD-4C56-49B9-87BF-D27A991485FA}">
      <dsp:nvSpPr>
        <dsp:cNvPr id="0" name=""/>
        <dsp:cNvSpPr/>
      </dsp:nvSpPr>
      <dsp:spPr>
        <a:xfrm>
          <a:off x="4487512" y="4330684"/>
          <a:ext cx="1429623" cy="1429623"/>
        </a:xfrm>
        <a:prstGeom prst="ellipse">
          <a:avLst/>
        </a:prstGeom>
        <a:gradFill rotWithShape="0">
          <a:gsLst>
            <a:gs pos="0">
              <a:schemeClr val="accent3">
                <a:hueOff val="-758238"/>
                <a:satOff val="-3126"/>
                <a:lumOff val="-655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758238"/>
                <a:satOff val="-3126"/>
                <a:lumOff val="-655"/>
                <a:alphaOff val="0"/>
                <a:tint val="86000"/>
                <a:satMod val="115000"/>
              </a:schemeClr>
            </a:gs>
            <a:gs pos="100000">
              <a:schemeClr val="accent3">
                <a:hueOff val="-758238"/>
                <a:satOff val="-3126"/>
                <a:lumOff val="-65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758238"/>
              <a:satOff val="-3126"/>
              <a:lumOff val="-65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בר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מימוש</a:t>
          </a:r>
        </a:p>
      </dsp:txBody>
      <dsp:txXfrm>
        <a:off x="4487512" y="4330684"/>
        <a:ext cx="1429623" cy="1429623"/>
      </dsp:txXfrm>
    </dsp:sp>
    <dsp:sp modelId="{24FDBB41-F901-4DC1-BFF1-3B644EB747E6}">
      <dsp:nvSpPr>
        <dsp:cNvPr id="0" name=""/>
        <dsp:cNvSpPr/>
      </dsp:nvSpPr>
      <dsp:spPr>
        <a:xfrm>
          <a:off x="2322336" y="2165508"/>
          <a:ext cx="1429623" cy="1429623"/>
        </a:xfrm>
        <a:prstGeom prst="ellipse">
          <a:avLst/>
        </a:prstGeom>
        <a:gradFill rotWithShape="0">
          <a:gsLst>
            <a:gs pos="0">
              <a:schemeClr val="accent3">
                <a:hueOff val="-1137357"/>
                <a:satOff val="-4689"/>
                <a:lumOff val="-983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1137357"/>
                <a:satOff val="-4689"/>
                <a:lumOff val="-983"/>
                <a:alphaOff val="0"/>
                <a:tint val="86000"/>
                <a:satMod val="115000"/>
              </a:schemeClr>
            </a:gs>
            <a:gs pos="100000">
              <a:schemeClr val="accent3">
                <a:hueOff val="-1137357"/>
                <a:satOff val="-4689"/>
                <a:lumOff val="-983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1137357"/>
              <a:satOff val="-4689"/>
              <a:lumOff val="-983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תואם את היעדים והתרחישים</a:t>
          </a:r>
        </a:p>
      </dsp:txBody>
      <dsp:txXfrm>
        <a:off x="2322336" y="2165508"/>
        <a:ext cx="1429623" cy="14296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53BC0-B10A-4975-AE74-11FA21B0ECA7}">
      <dsp:nvSpPr>
        <dsp:cNvPr id="0" name=""/>
        <dsp:cNvSpPr/>
      </dsp:nvSpPr>
      <dsp:spPr>
        <a:xfrm>
          <a:off x="1857391" y="642945"/>
          <a:ext cx="4357710" cy="445484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400" b="1" i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המלצות</a:t>
          </a:r>
        </a:p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200" kern="1200" dirty="0"/>
            <a:t>סגירת המעגל</a:t>
          </a:r>
        </a:p>
      </dsp:txBody>
      <dsp:txXfrm>
        <a:off x="1857391" y="642945"/>
        <a:ext cx="4357710" cy="4454849"/>
      </dsp:txXfrm>
    </dsp:sp>
    <dsp:sp modelId="{722D4142-75EC-4DFA-8A84-33158CC8D272}">
      <dsp:nvSpPr>
        <dsp:cNvPr id="0" name=""/>
        <dsp:cNvSpPr/>
      </dsp:nvSpPr>
      <dsp:spPr>
        <a:xfrm>
          <a:off x="3265794" y="95081"/>
          <a:ext cx="1540905" cy="154090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167625"/>
                <a:satOff val="-1932"/>
                <a:lumOff val="432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-167625"/>
                <a:satOff val="-1932"/>
                <a:lumOff val="432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-167625"/>
                <a:satOff val="-1932"/>
                <a:lumOff val="432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167625"/>
              <a:satOff val="-1932"/>
              <a:lumOff val="432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החלופה הנבחרת</a:t>
          </a:r>
        </a:p>
      </dsp:txBody>
      <dsp:txXfrm>
        <a:off x="3265794" y="95081"/>
        <a:ext cx="1540905" cy="1540905"/>
      </dsp:txXfrm>
    </dsp:sp>
    <dsp:sp modelId="{070CE9B7-638C-4491-92E9-4F90B1E1B639}">
      <dsp:nvSpPr>
        <dsp:cNvPr id="0" name=""/>
        <dsp:cNvSpPr/>
      </dsp:nvSpPr>
      <dsp:spPr>
        <a:xfrm>
          <a:off x="5172506" y="1480388"/>
          <a:ext cx="1540905" cy="154090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335249"/>
                <a:satOff val="-3863"/>
                <a:lumOff val="864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-335249"/>
                <a:satOff val="-3863"/>
                <a:lumOff val="864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-335249"/>
                <a:satOff val="-3863"/>
                <a:lumOff val="864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335249"/>
              <a:satOff val="-3863"/>
              <a:lumOff val="864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עקרונות מנחים</a:t>
          </a:r>
        </a:p>
      </dsp:txBody>
      <dsp:txXfrm>
        <a:off x="5172506" y="1480388"/>
        <a:ext cx="1540905" cy="1540905"/>
      </dsp:txXfrm>
    </dsp:sp>
    <dsp:sp modelId="{C53E8459-341A-4B95-876B-04CC7432BCF0}">
      <dsp:nvSpPr>
        <dsp:cNvPr id="0" name=""/>
        <dsp:cNvSpPr/>
      </dsp:nvSpPr>
      <dsp:spPr>
        <a:xfrm>
          <a:off x="4444207" y="3721863"/>
          <a:ext cx="1540905" cy="154090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502874"/>
                <a:satOff val="-5795"/>
                <a:lumOff val="1295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-502874"/>
                <a:satOff val="-5795"/>
                <a:lumOff val="1295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-502874"/>
                <a:satOff val="-5795"/>
                <a:lumOff val="129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502874"/>
              <a:satOff val="-5795"/>
              <a:lumOff val="129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מסרים מלווים</a:t>
          </a:r>
        </a:p>
      </dsp:txBody>
      <dsp:txXfrm>
        <a:off x="4444207" y="3721863"/>
        <a:ext cx="1540905" cy="1540905"/>
      </dsp:txXfrm>
    </dsp:sp>
    <dsp:sp modelId="{E901A185-D2A3-4D54-913E-2F03137EDFCA}">
      <dsp:nvSpPr>
        <dsp:cNvPr id="0" name=""/>
        <dsp:cNvSpPr/>
      </dsp:nvSpPr>
      <dsp:spPr>
        <a:xfrm>
          <a:off x="2087381" y="3721863"/>
          <a:ext cx="1540905" cy="154090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670499"/>
                <a:satOff val="-7726"/>
                <a:lumOff val="1727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-670499"/>
                <a:satOff val="-7726"/>
                <a:lumOff val="1727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-670499"/>
                <a:satOff val="-7726"/>
                <a:lumOff val="1727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670499"/>
              <a:satOff val="-7726"/>
              <a:lumOff val="172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מה לא לעשות</a:t>
          </a:r>
        </a:p>
      </dsp:txBody>
      <dsp:txXfrm>
        <a:off x="2087381" y="3721863"/>
        <a:ext cx="1540905" cy="1540905"/>
      </dsp:txXfrm>
    </dsp:sp>
    <dsp:sp modelId="{49D13387-917A-4EE0-BC8B-A86246A31393}">
      <dsp:nvSpPr>
        <dsp:cNvPr id="0" name=""/>
        <dsp:cNvSpPr/>
      </dsp:nvSpPr>
      <dsp:spPr>
        <a:xfrm>
          <a:off x="1359082" y="1480388"/>
          <a:ext cx="1540905" cy="154090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838123"/>
                <a:satOff val="-9658"/>
                <a:lumOff val="21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-838123"/>
                <a:satOff val="-9658"/>
                <a:lumOff val="2159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-838123"/>
                <a:satOff val="-9658"/>
                <a:lumOff val="21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תהליכים וחלוקת משאבים</a:t>
          </a:r>
        </a:p>
      </dsp:txBody>
      <dsp:txXfrm>
        <a:off x="1359082" y="1480388"/>
        <a:ext cx="1540905" cy="1540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3651C76-0FFB-4396-99C2-7EA69ED5BF98}" type="datetimeFigureOut">
              <a:rPr lang="he-IL" smtClean="0"/>
              <a:pPr/>
              <a:t>י"ג/אלול/תשע"ז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023A6F-D431-451E-BDDC-202D7992106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83081-10D4-4018-9308-634A93550A7B}" type="slidenum">
              <a:rPr lang="he-IL"/>
              <a:pPr/>
              <a:t>5</a:t>
            </a:fld>
            <a:endParaRPr lang="en-US"/>
          </a:p>
        </p:txBody>
      </p:sp>
      <p:sp>
        <p:nvSpPr>
          <p:cNvPr id="1208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20836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D02F2756-4533-4132-8060-5E74ABA280CA}" type="slidenum">
              <a:rPr lang="he-IL" sz="1200" b="0">
                <a:latin typeface="Calibri" pitchFamily="34" charset="0"/>
              </a:rPr>
              <a:pPr algn="l"/>
              <a:t>5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EA630-4E97-4222-A1FA-0599B1D6BC0F}" type="slidenum">
              <a:rPr lang="he-IL"/>
              <a:pPr/>
              <a:t>22</a:t>
            </a:fld>
            <a:endParaRPr lang="en-US"/>
          </a:p>
        </p:txBody>
      </p:sp>
      <p:sp>
        <p:nvSpPr>
          <p:cNvPr id="1679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6794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E7D1D3E0-0F7D-499A-B970-F812C2285261}" type="slidenum">
              <a:rPr lang="he-IL" sz="1200" b="0">
                <a:latin typeface="Calibri" pitchFamily="34" charset="0"/>
              </a:rPr>
              <a:pPr algn="l"/>
              <a:t>22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D954C-67ED-42B9-A261-60DA6B64AF1E}" type="slidenum">
              <a:rPr lang="he-IL"/>
              <a:pPr/>
              <a:t>23</a:t>
            </a:fld>
            <a:endParaRPr lang="en-US"/>
          </a:p>
        </p:txBody>
      </p:sp>
      <p:sp>
        <p:nvSpPr>
          <p:cNvPr id="12800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28004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63A0F971-F3CA-4275-9DF7-5F16632EEA7C}" type="slidenum">
              <a:rPr lang="he-IL" sz="1200" b="0">
                <a:latin typeface="Calibri" pitchFamily="34" charset="0"/>
              </a:rPr>
              <a:pPr algn="l"/>
              <a:t>23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10C41-281A-4CD5-B376-CFB8B8EAE7BA}" type="slidenum">
              <a:rPr lang="he-IL"/>
              <a:pPr/>
              <a:t>25</a:t>
            </a:fld>
            <a:endParaRPr lang="en-US"/>
          </a:p>
        </p:txBody>
      </p:sp>
      <p:sp>
        <p:nvSpPr>
          <p:cNvPr id="1720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72036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406E4AD0-D882-448A-ACF6-32FE6DF1B072}" type="slidenum">
              <a:rPr lang="he-IL" sz="1200" b="0">
                <a:latin typeface="Calibri" pitchFamily="34" charset="0"/>
              </a:rPr>
              <a:pPr algn="l"/>
              <a:t>25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E65F5-A097-4D58-9C5B-AD90E83946F9}" type="slidenum">
              <a:rPr lang="he-IL"/>
              <a:pPr/>
              <a:t>26</a:t>
            </a:fld>
            <a:endParaRPr lang="en-US"/>
          </a:p>
        </p:txBody>
      </p:sp>
      <p:sp>
        <p:nvSpPr>
          <p:cNvPr id="162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6282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B29F2611-2752-4043-B37C-C27F24FDBBC8}" type="slidenum">
              <a:rPr lang="he-IL" sz="1200" b="0">
                <a:latin typeface="Calibri" pitchFamily="34" charset="0"/>
              </a:rPr>
              <a:pPr algn="l"/>
              <a:t>26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B770D-B559-4608-A6BE-835520C9197D}" type="slidenum">
              <a:rPr lang="he-IL"/>
              <a:pPr/>
              <a:t>27</a:t>
            </a:fld>
            <a:endParaRPr lang="en-US"/>
          </a:p>
        </p:txBody>
      </p:sp>
      <p:sp>
        <p:nvSpPr>
          <p:cNvPr id="164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64868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F0C9E0F2-0DA5-44FC-94DA-1DBEBCF1258E}" type="slidenum">
              <a:rPr lang="he-IL" sz="1200" b="0">
                <a:latin typeface="Calibri" pitchFamily="34" charset="0"/>
              </a:rPr>
              <a:pPr algn="l"/>
              <a:t>27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8EF83-8774-487C-A9F3-B6FDD4227A8C}" type="slidenum">
              <a:rPr lang="he-IL"/>
              <a:pPr/>
              <a:t>28</a:t>
            </a:fld>
            <a:endParaRPr lang="en-US"/>
          </a:p>
        </p:txBody>
      </p:sp>
      <p:sp>
        <p:nvSpPr>
          <p:cNvPr id="18125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81252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9B9D3875-1C85-4C7E-AFDF-04F23650EE0A}" type="slidenum">
              <a:rPr lang="he-IL" sz="1200" b="0">
                <a:latin typeface="Calibri" pitchFamily="34" charset="0"/>
              </a:rPr>
              <a:pPr algn="l"/>
              <a:t>28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36868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A51C3FA5-2C1D-49DE-B14D-47FA16FF4A02}" type="slidenum">
              <a:rPr lang="he-IL" sz="1200">
                <a:latin typeface="Calibri" pitchFamily="34" charset="0"/>
              </a:rPr>
              <a:pPr algn="l"/>
              <a:t>46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5018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EC586BDF-1A16-4545-9AFC-1A213AFCF4D8}" type="slidenum">
              <a:rPr lang="he-IL" sz="1200">
                <a:latin typeface="Calibri" pitchFamily="34" charset="0"/>
              </a:rPr>
              <a:pPr algn="l"/>
              <a:t>47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46084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0A25C4E0-9B7D-4C59-95C4-68E1F34167B6}" type="slidenum">
              <a:rPr lang="he-IL" sz="1200">
                <a:latin typeface="Calibri" pitchFamily="34" charset="0"/>
              </a:rPr>
              <a:pPr algn="l"/>
              <a:t>48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30211-E054-4D7B-9082-4441E92F35A5}" type="slidenum">
              <a:rPr lang="he-IL"/>
              <a:pPr/>
              <a:t>49</a:t>
            </a:fld>
            <a:endParaRPr lang="en-US"/>
          </a:p>
        </p:txBody>
      </p:sp>
      <p:sp>
        <p:nvSpPr>
          <p:cNvPr id="952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95236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8F84EDFD-06DC-41C7-871D-03B617269BA8}" type="slidenum">
              <a:rPr lang="he-IL" sz="1200" b="0">
                <a:latin typeface="Calibri" pitchFamily="34" charset="0"/>
              </a:rPr>
              <a:pPr algn="l"/>
              <a:t>49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23A6F-D431-451E-BDDC-202D79921069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54276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BB3A395C-BDEF-4EA9-AAA1-A5C1564AC554}" type="slidenum">
              <a:rPr lang="he-IL" sz="1200">
                <a:latin typeface="Calibri" pitchFamily="34" charset="0"/>
              </a:rPr>
              <a:pPr algn="l"/>
              <a:t>50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46084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0A25C4E0-9B7D-4C59-95C4-68E1F34167B6}" type="slidenum">
              <a:rPr lang="he-IL" sz="1200">
                <a:latin typeface="Calibri" pitchFamily="34" charset="0"/>
              </a:rPr>
              <a:pPr algn="l"/>
              <a:t>51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46084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0A25C4E0-9B7D-4C59-95C4-68E1F34167B6}" type="slidenum">
              <a:rPr lang="he-IL" sz="1200">
                <a:latin typeface="Calibri" pitchFamily="34" charset="0"/>
              </a:rPr>
              <a:pPr algn="l"/>
              <a:t>52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52228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7A1EF0CF-65B1-42A7-95AF-3FBFF8D510AA}" type="slidenum">
              <a:rPr lang="he-IL" sz="1200">
                <a:latin typeface="Calibri" pitchFamily="34" charset="0"/>
              </a:rPr>
              <a:pPr algn="l"/>
              <a:t>54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23A6F-D431-451E-BDDC-202D79921069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1F6BBA-2334-45F4-B4B7-BE5AB60183C3}" type="slidenum">
              <a:rPr lang="he-IL"/>
              <a:pPr/>
              <a:t>15</a:t>
            </a:fld>
            <a:endParaRPr lang="en-US"/>
          </a:p>
        </p:txBody>
      </p:sp>
      <p:sp>
        <p:nvSpPr>
          <p:cNvPr id="13209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3210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1FEC5DE6-F394-48C6-AF2A-C6E5CEF0C058}" type="slidenum">
              <a:rPr lang="he-IL" sz="1200" b="0">
                <a:latin typeface="Calibri" pitchFamily="34" charset="0"/>
              </a:rPr>
              <a:pPr algn="l"/>
              <a:t>15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095A8-2595-405A-AFF5-61D083F4B68C}" type="slidenum">
              <a:rPr lang="he-IL"/>
              <a:pPr/>
              <a:t>16</a:t>
            </a:fld>
            <a:endParaRPr lang="en-US"/>
          </a:p>
        </p:txBody>
      </p:sp>
      <p:sp>
        <p:nvSpPr>
          <p:cNvPr id="16998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69988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FE2E2557-BB2B-437E-A31D-DFC81D04369F}" type="slidenum">
              <a:rPr lang="he-IL" sz="1200" b="0">
                <a:latin typeface="Calibri" pitchFamily="34" charset="0"/>
              </a:rPr>
              <a:pPr algn="l"/>
              <a:t>16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D7E75-7900-436B-A1A2-83BFA28E1C82}" type="slidenum">
              <a:rPr lang="he-IL"/>
              <a:pPr/>
              <a:t>17</a:t>
            </a:fld>
            <a:endParaRPr lang="en-US"/>
          </a:p>
        </p:txBody>
      </p:sp>
      <p:sp>
        <p:nvSpPr>
          <p:cNvPr id="18329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8330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1CC24D0E-1130-47C0-9467-E2FB55DB332C}" type="slidenum">
              <a:rPr lang="he-IL" sz="1200" b="0">
                <a:latin typeface="Calibri" pitchFamily="34" charset="0"/>
              </a:rPr>
              <a:pPr algn="l"/>
              <a:t>17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F3D09-8336-48CA-B6D6-FE3C2A396148}" type="slidenum">
              <a:rPr lang="he-IL"/>
              <a:pPr/>
              <a:t>18</a:t>
            </a:fld>
            <a:endParaRPr lang="en-US"/>
          </a:p>
        </p:txBody>
      </p:sp>
      <p:sp>
        <p:nvSpPr>
          <p:cNvPr id="17613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76132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FCEB2FAC-EE60-4169-88A6-DF0EC6FD1159}" type="slidenum">
              <a:rPr lang="he-IL" sz="1200" b="0">
                <a:latin typeface="Calibri" pitchFamily="34" charset="0"/>
              </a:rPr>
              <a:pPr algn="l"/>
              <a:t>18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120FE-F166-474C-9D98-EB042A0155D1}" type="slidenum">
              <a:rPr lang="he-IL"/>
              <a:pPr/>
              <a:t>20</a:t>
            </a:fld>
            <a:endParaRPr lang="en-US"/>
          </a:p>
        </p:txBody>
      </p:sp>
      <p:sp>
        <p:nvSpPr>
          <p:cNvPr id="1259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25956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AF67C3B3-D42E-4655-8DAE-EEE3E08B57BC}" type="slidenum">
              <a:rPr lang="he-IL" sz="1200" b="0">
                <a:latin typeface="Calibri" pitchFamily="34" charset="0"/>
              </a:rPr>
              <a:pPr algn="l"/>
              <a:t>20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EA630-4E97-4222-A1FA-0599B1D6BC0F}" type="slidenum">
              <a:rPr lang="he-IL"/>
              <a:pPr/>
              <a:t>21</a:t>
            </a:fld>
            <a:endParaRPr lang="en-US"/>
          </a:p>
        </p:txBody>
      </p:sp>
      <p:sp>
        <p:nvSpPr>
          <p:cNvPr id="1679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/>
          </a:p>
        </p:txBody>
      </p:sp>
      <p:sp>
        <p:nvSpPr>
          <p:cNvPr id="167940" name="מציין מיקום של מספר שקופית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fld id="{E7D1D3E0-0F7D-499A-B970-F812C2285261}" type="slidenum">
              <a:rPr lang="he-IL" sz="1200" b="0">
                <a:latin typeface="Calibri" pitchFamily="34" charset="0"/>
              </a:rPr>
              <a:pPr algn="l"/>
              <a:t>21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D648E-CC65-46CC-966E-63C5896327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B8322-35BA-4479-B36A-E709CDCEE9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C6041-C74E-4D73-BFFE-34AB85329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כותרת ודיאגרמה או תרשים ארגונ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SmartArt 2"/>
          <p:cNvSpPr>
            <a:spLocks noGrp="1"/>
          </p:cNvSpPr>
          <p:nvPr>
            <p:ph type="dgm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Mosaic NTA</a:t>
            </a:r>
          </a:p>
          <a:p>
            <a:pPr>
              <a:defRPr/>
            </a:pPr>
            <a:r>
              <a:rPr lang="en-US"/>
              <a:t>Threat Analysis &amp; Strategic Planning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FE99-FCE4-4211-96AE-66D097F4AB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CEFE8-49C6-437F-83AA-DA7ABBAC72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9B299-4A94-4AB9-8592-DEFEB2213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74896-518B-4744-9833-B38BFC5495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F99A0-1CED-4CCD-B093-981975005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0A39-1535-4085-8FC0-7F2A429D14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972AA-3AAE-41A9-A4C8-BC8E2DCAE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8C669-702E-4400-A096-74D269A15B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7134A86-5A05-4F19-A07A-A3461E939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85A0CEB-7432-4795-8E5E-7613D17D03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he-IL" sz="4400" b="1" i="1" dirty="0"/>
              <a:t>חשיבה אסטרטגית</a:t>
            </a:r>
            <a:br>
              <a:rPr lang="he-IL" sz="4400" b="1" i="1" dirty="0"/>
            </a:br>
            <a:r>
              <a:rPr lang="he-IL" sz="4400" b="1" i="1" dirty="0"/>
              <a:t>המימד המדיני – צבאי</a:t>
            </a:r>
            <a:br>
              <a:rPr lang="he-IL" sz="4400" b="1" i="1" dirty="0"/>
            </a:br>
            <a:r>
              <a:rPr lang="he-IL" sz="4400" b="1" i="1" dirty="0"/>
              <a:t>כתיבת מסמכי מדיניות</a:t>
            </a:r>
          </a:p>
        </p:txBody>
      </p:sp>
      <p:sp>
        <p:nvSpPr>
          <p:cNvPr id="3075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4600580"/>
            <a:ext cx="6400800" cy="9001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e-IL" sz="2800" dirty="0"/>
              <a:t>משרד החוץ - קורס צוערים 2010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62956" y="5929330"/>
            <a:ext cx="245612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1600" b="1" i="1" dirty="0"/>
              <a:t>Mosaic NTA Ltd</a:t>
            </a:r>
          </a:p>
          <a:p>
            <a:pPr algn="ctr"/>
            <a:r>
              <a:rPr lang="he-IL" sz="1600" i="1" dirty="0"/>
              <a:t>ניתוח איומים ותכנון אסטרטגי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57252" y="-50009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מגבלות וכשלים אופייניים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"עולם של איומים" במקום "עולם של הזדמנויות"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he-IL" b="1" dirty="0">
                <a:cs typeface="+mj-cs"/>
              </a:rPr>
              <a:t>קושי לחזות ולתכנן לטווח בינוני וארוך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שמרנות וחשש מ"יצירתיות יתר"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העדר תרבות "ניהול מבוסס תכנון"</a:t>
            </a:r>
            <a:r>
              <a:rPr lang="he-IL" sz="2400" dirty="0">
                <a:cs typeface="+mj-cs"/>
              </a:rPr>
              <a:t> – "חשיבה קבוצתית"</a:t>
            </a:r>
            <a:r>
              <a:rPr lang="en-US" sz="2400" dirty="0">
                <a:cs typeface="+mj-cs"/>
              </a:rPr>
              <a:t>;</a:t>
            </a:r>
            <a:r>
              <a:rPr lang="he-IL" sz="2400" dirty="0">
                <a:cs typeface="+mj-cs"/>
              </a:rPr>
              <a:t> "מעגל השליפה מהמותן"; "תחושות בטן" ("הימורים לא עמומים")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העדר אינטגרציה – "כוכבנות"</a:t>
            </a:r>
            <a:r>
              <a:rPr lang="en-US" sz="2400" b="1" dirty="0">
                <a:cs typeface="+mj-cs"/>
              </a:rPr>
              <a:t>;</a:t>
            </a:r>
            <a:r>
              <a:rPr lang="he-IL" sz="2400" b="1" dirty="0">
                <a:cs typeface="+mj-cs"/>
              </a:rPr>
              <a:t> "השלם קטן מחלקיו"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שיח בעייתי ועמום עם המנהל / מקבל ההחלטות</a:t>
            </a:r>
            <a:endParaRPr lang="he-IL" sz="2400" dirty="0"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cs typeface="+mj-cs"/>
              </a:rPr>
              <a:t>חשש מפני פגיעה בגמישות הניהולית </a:t>
            </a:r>
            <a:endParaRPr lang="en-US" sz="2400" dirty="0">
              <a:cs typeface="+mj-cs"/>
            </a:endParaRP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he-IL" b="1" dirty="0">
                <a:cs typeface="+mj-cs"/>
              </a:rPr>
              <a:t>חסר במדדים - מהי הצלחה ? מהו כישלון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he-IL" sz="2400" dirty="0">
              <a:cs typeface="+mj-cs"/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5786" y="-357214"/>
            <a:ext cx="7772400" cy="1143000"/>
          </a:xfrm>
        </p:spPr>
        <p:txBody>
          <a:bodyPr/>
          <a:lstStyle/>
          <a:p>
            <a:pPr algn="ctr"/>
            <a:r>
              <a:rPr lang="he-IL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ואולי לא צריך את זה...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42928" y="692696"/>
            <a:ext cx="8549552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2800" b="1" i="1" dirty="0">
                <a:cs typeface="+mj-cs"/>
              </a:rPr>
              <a:t>"העדר אסטרטגיה כמעלה" </a:t>
            </a:r>
            <a:r>
              <a:rPr lang="he-IL" sz="2400" b="1" i="1" dirty="0">
                <a:cs typeface="+mj-cs"/>
              </a:rPr>
              <a:t>("ספארי אסטרטגיות", ציטוט של </a:t>
            </a:r>
            <a:r>
              <a:rPr lang="he-IL" sz="2400" b="1" i="1" dirty="0" err="1">
                <a:cs typeface="+mj-cs"/>
              </a:rPr>
              <a:t>אינקפן</a:t>
            </a:r>
            <a:r>
              <a:rPr lang="he-IL" sz="2400" b="1" i="1" dirty="0">
                <a:cs typeface="+mj-cs"/>
              </a:rPr>
              <a:t> </a:t>
            </a:r>
            <a:r>
              <a:rPr lang="he-IL" sz="2400" b="1" i="1" dirty="0" err="1">
                <a:cs typeface="+mj-cs"/>
              </a:rPr>
              <a:t>וצ'ונדהורי</a:t>
            </a:r>
            <a:r>
              <a:rPr lang="he-IL" sz="2400" b="1" i="1" dirty="0">
                <a:cs typeface="+mj-cs"/>
              </a:rPr>
              <a:t>, 1995):</a:t>
            </a:r>
            <a:endParaRPr lang="he-IL" sz="2800" b="1" i="1" dirty="0">
              <a:cs typeface="+mj-cs"/>
            </a:endParaRPr>
          </a:p>
          <a:p>
            <a:pPr lvl="1">
              <a:lnSpc>
                <a:spcPct val="150000"/>
              </a:lnSpc>
            </a:pPr>
            <a:r>
              <a:rPr lang="he-IL" b="1" i="1" dirty="0">
                <a:cs typeface="+mj-cs"/>
              </a:rPr>
              <a:t>"הטמעה מחושבת של העדר אסטרטגיה עשויה לקדם גמישות.."</a:t>
            </a:r>
          </a:p>
          <a:p>
            <a:pPr lvl="1">
              <a:lnSpc>
                <a:spcPct val="150000"/>
              </a:lnSpc>
            </a:pPr>
            <a:r>
              <a:rPr lang="he-IL" b="1" i="1" dirty="0">
                <a:cs typeface="+mj-cs"/>
              </a:rPr>
              <a:t>הנהלה עשויה לנצל את העדר האסטרטגיה כדי לשלוח מסרים דו משמעיים...ארגון לא מצועצע ונטול ביורוקרטיה..."</a:t>
            </a:r>
          </a:p>
          <a:p>
            <a:pPr lvl="1">
              <a:lnSpc>
                <a:spcPct val="150000"/>
              </a:lnSpc>
            </a:pPr>
            <a:r>
              <a:rPr lang="he-IL" b="1" i="1" dirty="0">
                <a:cs typeface="+mj-cs"/>
              </a:rPr>
              <a:t>"העדר דפוס קשיח של קבלת החלטות אסטרטגיות עשוי להבטיח ש"רעש"...שמצמצם גמישות וחוסם אפשרויות ללמידה ולהסתגלות... יישאר במערכות הארגוניות"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5500702"/>
            <a:ext cx="789992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העדר אסטרטגיה או צורך באסטרטגיה גמישה?</a:t>
            </a: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8638" y="-571528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כיצד מתגברים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66754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תכנון אסטרטגי כמקצוע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- הכשרה והסמכה!</a:t>
            </a:r>
            <a:endParaRPr lang="he-IL" sz="2400" b="1" u="sng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i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גיבוי ושפה משותפת</a:t>
            </a:r>
            <a:r>
              <a:rPr lang="he-IL" sz="2400" b="1" i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בין המתכנן לבין המנהל / מקבה"ח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אינטגרציה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- "תהליכים ותוצרים"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;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"השלם גדול מחלקיו"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משחקים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ופעילות אינטראקטיבית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אסטרטגיה גמישה ופתוחה</a:t>
            </a:r>
            <a:endParaRPr lang="en-US" sz="2400" b="1" u="sng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i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ניהול ידע </a:t>
            </a:r>
            <a:r>
              <a:rPr lang="he-IL" sz="2400" b="1" i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כמרכיב חיוני בניהול תהליכי חשיבה ותכנון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קביעה מראש של </a:t>
            </a: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מדדים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להצלחה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u="sng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"סל כלים" מתודולוגי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ולא מתודולוגיה אחת!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e-IL" sz="2400" b="1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e-IL" sz="2800" b="1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e-IL" sz="1800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F0FF-CB3D-4B2A-A287-498103593F72}" type="slidenum">
              <a:rPr lang="he-IL"/>
              <a:pPr/>
              <a:t>13</a:t>
            </a:fld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4294967295"/>
          </p:nvPr>
        </p:nvSpPr>
        <p:spPr>
          <a:xfrm>
            <a:off x="357190" y="1238380"/>
            <a:ext cx="8572528" cy="5214956"/>
          </a:xfrm>
        </p:spPr>
        <p:txBody>
          <a:bodyPr>
            <a:noAutofit/>
          </a:bodyPr>
          <a:lstStyle/>
          <a:p>
            <a:pPr marL="273050" indent="-273050">
              <a:lnSpc>
                <a:spcPct val="200000"/>
              </a:lnSpc>
              <a:buClr>
                <a:srgbClr val="B32C1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e-IL" sz="32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תכנון מבוסס הנחות</a:t>
            </a:r>
            <a:endParaRPr lang="he-IL" sz="32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3050" indent="-273050">
              <a:lnSpc>
                <a:spcPct val="200000"/>
              </a:lnSpc>
              <a:buClr>
                <a:srgbClr val="B32C16"/>
              </a:buClr>
              <a:buFont typeface="Wingdings" pitchFamily="2" charset="2"/>
              <a:buChar char="Ø"/>
            </a:pPr>
            <a:r>
              <a:rPr lang="he-IL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e-IL" sz="32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תכנון מבוסס תרחישים</a:t>
            </a:r>
          </a:p>
          <a:p>
            <a:pPr marL="273050" indent="-273050">
              <a:lnSpc>
                <a:spcPct val="200000"/>
              </a:lnSpc>
              <a:buClr>
                <a:srgbClr val="B32C16"/>
              </a:buClr>
              <a:buFont typeface="Wingdings" pitchFamily="2" charset="2"/>
              <a:buChar char="Ø"/>
            </a:pPr>
            <a:r>
              <a:rPr lang="he-IL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e-IL" sz="32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תכנון על בסיס מיפוי ידע וחשיבה</a:t>
            </a:r>
            <a:endParaRPr lang="he-IL" sz="32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3050" indent="-273050">
              <a:lnSpc>
                <a:spcPct val="200000"/>
              </a:lnSpc>
              <a:buClr>
                <a:srgbClr val="B32C16"/>
              </a:buClr>
              <a:buFont typeface="Wingdings" pitchFamily="2" charset="2"/>
              <a:buChar char="Ø"/>
            </a:pPr>
            <a:r>
              <a:rPr lang="he-IL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e-IL" sz="32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משחקים</a:t>
            </a:r>
            <a:endParaRPr lang="he-IL" sz="32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0" name="מציין מיקום של מספר שקופית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0B55114-23E7-431F-AC58-8739A4E07D4C}" type="slidenum">
              <a:rPr lang="he-IL" sz="1400">
                <a:solidFill>
                  <a:srgbClr val="FFFFFF"/>
                </a:solidFill>
                <a:latin typeface="+mn-lt"/>
                <a:cs typeface="+mn-cs"/>
              </a:rPr>
              <a:pPr>
                <a:defRPr/>
              </a:pPr>
              <a:t>13</a:t>
            </a:fld>
            <a:endParaRPr lang="he-IL" sz="140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628680" y="116632"/>
            <a:ext cx="8229600" cy="92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he-IL" sz="4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"סל" מתודולוגיות ולא מתודולוגיה אחת</a:t>
            </a:r>
            <a:endParaRPr lang="en-US" sz="4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2262" y="908720"/>
            <a:ext cx="475001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i="1" dirty="0">
                <a:solidFill>
                  <a:srgbClr val="FF0000"/>
                </a:solidFill>
                <a:cs typeface="+mj-cs"/>
              </a:rPr>
              <a:t>לכל בעיה המתודולוגיה המתאימה לה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0872" y="-6034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 הניתוח האסטרטגי</a:t>
            </a:r>
            <a:endParaRPr lang="he-IL" sz="4000" dirty="0"/>
          </a:p>
        </p:txBody>
      </p:sp>
      <p:graphicFrame>
        <p:nvGraphicFramePr>
          <p:cNvPr id="4" name="דיאגרמה 3"/>
          <p:cNvGraphicFramePr/>
          <p:nvPr/>
        </p:nvGraphicFramePr>
        <p:xfrm>
          <a:off x="899592" y="692696"/>
          <a:ext cx="748883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דיאגרמה 4"/>
          <p:cNvGraphicFramePr/>
          <p:nvPr/>
        </p:nvGraphicFramePr>
        <p:xfrm>
          <a:off x="1187624" y="3933056"/>
          <a:ext cx="6984776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56EA-51D1-42C6-B3F9-8D9491DD83CF}" type="slidenum">
              <a:rPr lang="he-IL"/>
              <a:pPr/>
              <a:t>15</a:t>
            </a:fld>
            <a:endParaRPr lang="en-US"/>
          </a:p>
        </p:txBody>
      </p:sp>
      <p:graphicFrame>
        <p:nvGraphicFramePr>
          <p:cNvPr id="6" name="דיאגרמה 5"/>
          <p:cNvGraphicFramePr/>
          <p:nvPr/>
        </p:nvGraphicFramePr>
        <p:xfrm>
          <a:off x="500034" y="714356"/>
          <a:ext cx="792961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5746-F7D7-432D-9CBC-B25DDA3C66EF}" type="slidenum">
              <a:rPr lang="he-IL"/>
              <a:pPr/>
              <a:t>16</a:t>
            </a:fld>
            <a:endParaRPr lang="en-US"/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14366" y="-71462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ניתוח מגמות - המחשה גרפית</a:t>
            </a:r>
            <a:endParaRPr lang="en-US" sz="36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457168" y="1268413"/>
            <a:ext cx="3960812" cy="3887787"/>
          </a:xfrm>
          <a:prstGeom prst="rect">
            <a:avLst/>
          </a:prstGeom>
          <a:solidFill>
            <a:schemeClr val="bg1">
              <a:alpha val="50000"/>
            </a:schemeClr>
          </a:solidFill>
          <a:ln w="57150" algn="ctr">
            <a:solidFill>
              <a:srgbClr val="104A76"/>
            </a:solidFill>
            <a:miter lim="800000"/>
            <a:headEnd/>
            <a:tailEnd/>
          </a:ln>
          <a:effectLst/>
        </p:spPr>
        <p:txBody>
          <a:bodyPr wrap="none" lIns="54000" rIns="54000" anchor="ctr"/>
          <a:lstStyle/>
          <a:p>
            <a:endParaRPr lang="en-US"/>
          </a:p>
        </p:txBody>
      </p:sp>
      <p:sp>
        <p:nvSpPr>
          <p:cNvPr id="169008" name="Line 48"/>
          <p:cNvSpPr>
            <a:spLocks noChangeShapeType="1"/>
          </p:cNvSpPr>
          <p:nvPr/>
        </p:nvSpPr>
        <p:spPr bwMode="auto">
          <a:xfrm flipV="1">
            <a:off x="646112" y="1558925"/>
            <a:ext cx="0" cy="3133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09" name="Line 49"/>
          <p:cNvSpPr>
            <a:spLocks noChangeShapeType="1"/>
          </p:cNvSpPr>
          <p:nvPr/>
        </p:nvSpPr>
        <p:spPr bwMode="auto">
          <a:xfrm>
            <a:off x="652462" y="4691063"/>
            <a:ext cx="3695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13" name="Text Box 53"/>
          <p:cNvSpPr txBox="1">
            <a:spLocks noChangeArrowheads="1"/>
          </p:cNvSpPr>
          <p:nvPr/>
        </p:nvSpPr>
        <p:spPr bwMode="auto">
          <a:xfrm>
            <a:off x="649287" y="1412875"/>
            <a:ext cx="708025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400"/>
              <a:t>מאזן </a:t>
            </a:r>
          </a:p>
          <a:p>
            <a:r>
              <a:rPr lang="he-IL" sz="1400"/>
              <a:t>הישגים</a:t>
            </a:r>
            <a:endParaRPr lang="en-US" sz="1400"/>
          </a:p>
        </p:txBody>
      </p:sp>
      <p:sp>
        <p:nvSpPr>
          <p:cNvPr id="169015" name="Line 55"/>
          <p:cNvSpPr>
            <a:spLocks noChangeShapeType="1"/>
          </p:cNvSpPr>
          <p:nvPr/>
        </p:nvSpPr>
        <p:spPr bwMode="auto">
          <a:xfrm>
            <a:off x="1603374" y="2892425"/>
            <a:ext cx="0" cy="179863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2" name="Text Box 62"/>
          <p:cNvSpPr txBox="1">
            <a:spLocks noChangeArrowheads="1"/>
          </p:cNvSpPr>
          <p:nvPr/>
        </p:nvSpPr>
        <p:spPr bwMode="auto">
          <a:xfrm>
            <a:off x="1081087" y="4711700"/>
            <a:ext cx="112871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נקודת שינוי</a:t>
            </a:r>
            <a:endParaRPr lang="en-US" sz="1600"/>
          </a:p>
        </p:txBody>
      </p:sp>
      <p:sp>
        <p:nvSpPr>
          <p:cNvPr id="169040" name="Rectangle 80"/>
          <p:cNvSpPr>
            <a:spLocks noChangeArrowheads="1"/>
          </p:cNvSpPr>
          <p:nvPr/>
        </p:nvSpPr>
        <p:spPr bwMode="auto">
          <a:xfrm>
            <a:off x="4716463" y="1268413"/>
            <a:ext cx="3859212" cy="38893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023" name="Rectangle 63"/>
          <p:cNvSpPr>
            <a:spLocks noChangeArrowheads="1"/>
          </p:cNvSpPr>
          <p:nvPr/>
        </p:nvSpPr>
        <p:spPr bwMode="auto">
          <a:xfrm>
            <a:off x="5614988" y="1412875"/>
            <a:ext cx="2379662" cy="4318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4" name="Rectangle 64"/>
          <p:cNvSpPr>
            <a:spLocks noChangeArrowheads="1"/>
          </p:cNvSpPr>
          <p:nvPr/>
        </p:nvSpPr>
        <p:spPr bwMode="auto">
          <a:xfrm>
            <a:off x="5614988" y="2062163"/>
            <a:ext cx="2379662" cy="4318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5" name="Rectangle 65"/>
          <p:cNvSpPr>
            <a:spLocks noChangeArrowheads="1"/>
          </p:cNvSpPr>
          <p:nvPr/>
        </p:nvSpPr>
        <p:spPr bwMode="auto">
          <a:xfrm>
            <a:off x="5614988" y="2852738"/>
            <a:ext cx="2379662" cy="431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6" name="Rectangle 66"/>
          <p:cNvSpPr>
            <a:spLocks noChangeArrowheads="1"/>
          </p:cNvSpPr>
          <p:nvPr/>
        </p:nvSpPr>
        <p:spPr bwMode="auto">
          <a:xfrm>
            <a:off x="5614988" y="3644900"/>
            <a:ext cx="2379662" cy="431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7" name="Rectangle 67"/>
          <p:cNvSpPr>
            <a:spLocks noChangeArrowheads="1"/>
          </p:cNvSpPr>
          <p:nvPr/>
        </p:nvSpPr>
        <p:spPr bwMode="auto">
          <a:xfrm>
            <a:off x="5614988" y="4437063"/>
            <a:ext cx="2379662" cy="431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29" name="Line 69"/>
          <p:cNvSpPr>
            <a:spLocks noChangeShapeType="1"/>
          </p:cNvSpPr>
          <p:nvPr/>
        </p:nvSpPr>
        <p:spPr bwMode="auto">
          <a:xfrm>
            <a:off x="6257925" y="1412875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0" name="Line 70"/>
          <p:cNvSpPr>
            <a:spLocks noChangeShapeType="1"/>
          </p:cNvSpPr>
          <p:nvPr/>
        </p:nvSpPr>
        <p:spPr bwMode="auto">
          <a:xfrm>
            <a:off x="6772275" y="2062163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1" name="Line 71"/>
          <p:cNvSpPr>
            <a:spLocks noChangeShapeType="1"/>
          </p:cNvSpPr>
          <p:nvPr/>
        </p:nvSpPr>
        <p:spPr bwMode="auto">
          <a:xfrm>
            <a:off x="6064250" y="2854325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2" name="Line 72"/>
          <p:cNvSpPr>
            <a:spLocks noChangeShapeType="1"/>
          </p:cNvSpPr>
          <p:nvPr/>
        </p:nvSpPr>
        <p:spPr bwMode="auto">
          <a:xfrm>
            <a:off x="7158038" y="3646488"/>
            <a:ext cx="15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3" name="Line 73"/>
          <p:cNvSpPr>
            <a:spLocks noChangeShapeType="1"/>
          </p:cNvSpPr>
          <p:nvPr/>
        </p:nvSpPr>
        <p:spPr bwMode="auto">
          <a:xfrm>
            <a:off x="6578600" y="4438650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4" name="Rectangle 74"/>
          <p:cNvSpPr>
            <a:spLocks noChangeArrowheads="1"/>
          </p:cNvSpPr>
          <p:nvPr/>
        </p:nvSpPr>
        <p:spPr bwMode="auto">
          <a:xfrm>
            <a:off x="5614988" y="1414463"/>
            <a:ext cx="642937" cy="431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5" name="Line 75"/>
          <p:cNvSpPr>
            <a:spLocks noChangeShapeType="1"/>
          </p:cNvSpPr>
          <p:nvPr/>
        </p:nvSpPr>
        <p:spPr bwMode="auto">
          <a:xfrm>
            <a:off x="6257925" y="1412875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6" name="Rectangle 76"/>
          <p:cNvSpPr>
            <a:spLocks noChangeArrowheads="1"/>
          </p:cNvSpPr>
          <p:nvPr/>
        </p:nvSpPr>
        <p:spPr bwMode="auto">
          <a:xfrm>
            <a:off x="5614988" y="2062163"/>
            <a:ext cx="1222375" cy="431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7" name="Rectangle 77"/>
          <p:cNvSpPr>
            <a:spLocks noChangeArrowheads="1"/>
          </p:cNvSpPr>
          <p:nvPr/>
        </p:nvSpPr>
        <p:spPr bwMode="auto">
          <a:xfrm>
            <a:off x="6064250" y="2852738"/>
            <a:ext cx="1930400" cy="4318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8" name="Rectangle 78"/>
          <p:cNvSpPr>
            <a:spLocks noChangeArrowheads="1"/>
          </p:cNvSpPr>
          <p:nvPr/>
        </p:nvSpPr>
        <p:spPr bwMode="auto">
          <a:xfrm>
            <a:off x="7158038" y="3644900"/>
            <a:ext cx="836612" cy="4318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39" name="Rectangle 79"/>
          <p:cNvSpPr>
            <a:spLocks noChangeArrowheads="1"/>
          </p:cNvSpPr>
          <p:nvPr/>
        </p:nvSpPr>
        <p:spPr bwMode="auto">
          <a:xfrm>
            <a:off x="6323013" y="4437063"/>
            <a:ext cx="1671637" cy="4318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42" name="Text Box 82"/>
          <p:cNvSpPr txBox="1">
            <a:spLocks noChangeArrowheads="1"/>
          </p:cNvSpPr>
          <p:nvPr/>
        </p:nvSpPr>
        <p:spPr bwMode="auto">
          <a:xfrm>
            <a:off x="4840288" y="1430338"/>
            <a:ext cx="7286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ההישג</a:t>
            </a:r>
            <a:endParaRPr lang="en-US" sz="1600"/>
          </a:p>
        </p:txBody>
      </p:sp>
      <p:sp>
        <p:nvSpPr>
          <p:cNvPr id="169043" name="Text Box 83"/>
          <p:cNvSpPr txBox="1">
            <a:spLocks noChangeArrowheads="1"/>
          </p:cNvSpPr>
          <p:nvPr/>
        </p:nvSpPr>
        <p:spPr bwMode="auto">
          <a:xfrm>
            <a:off x="4840288" y="2943225"/>
            <a:ext cx="7286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ההישג</a:t>
            </a:r>
            <a:endParaRPr lang="en-US" sz="1600"/>
          </a:p>
        </p:txBody>
      </p:sp>
      <p:sp>
        <p:nvSpPr>
          <p:cNvPr id="169044" name="Text Box 84"/>
          <p:cNvSpPr txBox="1">
            <a:spLocks noChangeArrowheads="1"/>
          </p:cNvSpPr>
          <p:nvPr/>
        </p:nvSpPr>
        <p:spPr bwMode="auto">
          <a:xfrm>
            <a:off x="4840288" y="3668713"/>
            <a:ext cx="7286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ההישג</a:t>
            </a:r>
            <a:endParaRPr lang="en-US" sz="1600"/>
          </a:p>
        </p:txBody>
      </p:sp>
      <p:sp>
        <p:nvSpPr>
          <p:cNvPr id="169045" name="Text Box 85"/>
          <p:cNvSpPr txBox="1">
            <a:spLocks noChangeArrowheads="1"/>
          </p:cNvSpPr>
          <p:nvPr/>
        </p:nvSpPr>
        <p:spPr bwMode="auto">
          <a:xfrm>
            <a:off x="4819650" y="4460875"/>
            <a:ext cx="7286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ההישג</a:t>
            </a:r>
            <a:endParaRPr lang="en-US" sz="1600"/>
          </a:p>
        </p:txBody>
      </p:sp>
      <p:sp>
        <p:nvSpPr>
          <p:cNvPr id="169046" name="Text Box 86"/>
          <p:cNvSpPr txBox="1">
            <a:spLocks noChangeArrowheads="1"/>
          </p:cNvSpPr>
          <p:nvPr/>
        </p:nvSpPr>
        <p:spPr bwMode="auto">
          <a:xfrm>
            <a:off x="4840288" y="2085975"/>
            <a:ext cx="7286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ההישג</a:t>
            </a:r>
            <a:endParaRPr lang="en-US" sz="1600"/>
          </a:p>
        </p:txBody>
      </p:sp>
      <p:sp>
        <p:nvSpPr>
          <p:cNvPr id="169047" name="Text Box 87"/>
          <p:cNvSpPr txBox="1">
            <a:spLocks noChangeArrowheads="1"/>
          </p:cNvSpPr>
          <p:nvPr/>
        </p:nvSpPr>
        <p:spPr bwMode="auto">
          <a:xfrm>
            <a:off x="4621213" y="784225"/>
            <a:ext cx="42830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/>
              <a:t>מגמות עד כאן - בחינת עמידה בהישג הנדרש</a:t>
            </a:r>
            <a:endParaRPr lang="en-US"/>
          </a:p>
        </p:txBody>
      </p:sp>
      <p:sp>
        <p:nvSpPr>
          <p:cNvPr id="169048" name="Text Box 88"/>
          <p:cNvSpPr txBox="1">
            <a:spLocks noChangeArrowheads="1"/>
          </p:cNvSpPr>
          <p:nvPr/>
        </p:nvSpPr>
        <p:spPr bwMode="auto">
          <a:xfrm>
            <a:off x="1722437" y="765175"/>
            <a:ext cx="172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/>
              <a:t>מגמות להמשך...</a:t>
            </a:r>
            <a:endParaRPr lang="en-US"/>
          </a:p>
        </p:txBody>
      </p:sp>
      <p:sp>
        <p:nvSpPr>
          <p:cNvPr id="169049" name="Text Box 89"/>
          <p:cNvSpPr txBox="1">
            <a:spLocks noChangeArrowheads="1"/>
          </p:cNvSpPr>
          <p:nvPr/>
        </p:nvSpPr>
        <p:spPr bwMode="auto">
          <a:xfrm>
            <a:off x="2939087" y="5502275"/>
            <a:ext cx="3865161" cy="523220"/>
          </a:xfrm>
          <a:prstGeom prst="rect">
            <a:avLst/>
          </a:prstGeom>
          <a:solidFill>
            <a:srgbClr val="81071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2800" dirty="0">
                <a:solidFill>
                  <a:schemeClr val="bg1"/>
                </a:solidFill>
              </a:rPr>
              <a:t>מבוסס על פרמטרים מדידים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9051" name="Text Box 91"/>
          <p:cNvSpPr txBox="1">
            <a:spLocks noChangeArrowheads="1"/>
          </p:cNvSpPr>
          <p:nvPr/>
        </p:nvSpPr>
        <p:spPr bwMode="auto">
          <a:xfrm>
            <a:off x="3878262" y="4724400"/>
            <a:ext cx="41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400"/>
              <a:t>זמן</a:t>
            </a:r>
            <a:endParaRPr lang="en-US" sz="1400"/>
          </a:p>
        </p:txBody>
      </p:sp>
      <p:sp>
        <p:nvSpPr>
          <p:cNvPr id="169052" name="AutoShape 92"/>
          <p:cNvSpPr>
            <a:spLocks/>
          </p:cNvSpPr>
          <p:nvPr/>
        </p:nvSpPr>
        <p:spPr bwMode="auto">
          <a:xfrm rot="5400000" flipH="1">
            <a:off x="2869406" y="1269206"/>
            <a:ext cx="144462" cy="2447925"/>
          </a:xfrm>
          <a:prstGeom prst="rightBracket">
            <a:avLst>
              <a:gd name="adj" fmla="val 14120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55" name="Text Box 95"/>
          <p:cNvSpPr txBox="1">
            <a:spLocks noChangeArrowheads="1"/>
          </p:cNvSpPr>
          <p:nvPr/>
        </p:nvSpPr>
        <p:spPr bwMode="auto">
          <a:xfrm>
            <a:off x="2476090" y="1868488"/>
            <a:ext cx="87235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1600" dirty="0"/>
              <a:t>"דשדוש"</a:t>
            </a:r>
            <a:endParaRPr lang="en-US" sz="1600" dirty="0"/>
          </a:p>
        </p:txBody>
      </p:sp>
      <p:sp>
        <p:nvSpPr>
          <p:cNvPr id="169057" name="AutoShape 97"/>
          <p:cNvSpPr>
            <a:spLocks noChangeArrowheads="1"/>
          </p:cNvSpPr>
          <p:nvPr/>
        </p:nvSpPr>
        <p:spPr bwMode="auto">
          <a:xfrm>
            <a:off x="1019174" y="3116263"/>
            <a:ext cx="142875" cy="144462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58" name="AutoShape 98"/>
          <p:cNvSpPr>
            <a:spLocks noChangeArrowheads="1"/>
          </p:cNvSpPr>
          <p:nvPr/>
        </p:nvSpPr>
        <p:spPr bwMode="auto">
          <a:xfrm>
            <a:off x="3590924" y="3644900"/>
            <a:ext cx="142875" cy="1444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60" name="AutoShape 100"/>
          <p:cNvSpPr>
            <a:spLocks noChangeArrowheads="1"/>
          </p:cNvSpPr>
          <p:nvPr/>
        </p:nvSpPr>
        <p:spPr bwMode="auto">
          <a:xfrm>
            <a:off x="3014662" y="3213100"/>
            <a:ext cx="142875" cy="1444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62" name="Freeform 102"/>
          <p:cNvSpPr>
            <a:spLocks/>
          </p:cNvSpPr>
          <p:nvPr/>
        </p:nvSpPr>
        <p:spPr bwMode="auto">
          <a:xfrm>
            <a:off x="1573212" y="2781300"/>
            <a:ext cx="2855912" cy="160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3" y="317"/>
              </a:cxn>
              <a:cxn ang="0">
                <a:pos x="1316" y="589"/>
              </a:cxn>
              <a:cxn ang="0">
                <a:pos x="1724" y="952"/>
              </a:cxn>
              <a:cxn ang="0">
                <a:pos x="1769" y="952"/>
              </a:cxn>
            </a:cxnLst>
            <a:rect l="0" t="0" r="r" b="b"/>
            <a:pathLst>
              <a:path w="1799" h="1012">
                <a:moveTo>
                  <a:pt x="0" y="0"/>
                </a:moveTo>
                <a:cubicBezTo>
                  <a:pt x="367" y="109"/>
                  <a:pt x="734" y="219"/>
                  <a:pt x="953" y="317"/>
                </a:cubicBezTo>
                <a:cubicBezTo>
                  <a:pt x="1172" y="415"/>
                  <a:pt x="1188" y="483"/>
                  <a:pt x="1316" y="589"/>
                </a:cubicBezTo>
                <a:cubicBezTo>
                  <a:pt x="1444" y="695"/>
                  <a:pt x="1649" y="892"/>
                  <a:pt x="1724" y="952"/>
                </a:cubicBezTo>
                <a:cubicBezTo>
                  <a:pt x="1799" y="1012"/>
                  <a:pt x="1762" y="952"/>
                  <a:pt x="1769" y="95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59" name="AutoShape 99"/>
          <p:cNvSpPr>
            <a:spLocks noChangeArrowheads="1"/>
          </p:cNvSpPr>
          <p:nvPr/>
        </p:nvSpPr>
        <p:spPr bwMode="auto">
          <a:xfrm>
            <a:off x="1539874" y="2695575"/>
            <a:ext cx="142875" cy="1444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9061" name="Freeform 101"/>
          <p:cNvSpPr>
            <a:spLocks/>
          </p:cNvSpPr>
          <p:nvPr/>
        </p:nvSpPr>
        <p:spPr bwMode="auto">
          <a:xfrm>
            <a:off x="709612" y="2781300"/>
            <a:ext cx="863600" cy="1871663"/>
          </a:xfrm>
          <a:custGeom>
            <a:avLst/>
            <a:gdLst/>
            <a:ahLst/>
            <a:cxnLst>
              <a:cxn ang="0">
                <a:pos x="0" y="1179"/>
              </a:cxn>
              <a:cxn ang="0">
                <a:pos x="227" y="317"/>
              </a:cxn>
              <a:cxn ang="0">
                <a:pos x="227" y="272"/>
              </a:cxn>
              <a:cxn ang="0">
                <a:pos x="544" y="0"/>
              </a:cxn>
            </a:cxnLst>
            <a:rect l="0" t="0" r="r" b="b"/>
            <a:pathLst>
              <a:path w="544" h="1179">
                <a:moveTo>
                  <a:pt x="0" y="1179"/>
                </a:moveTo>
                <a:cubicBezTo>
                  <a:pt x="94" y="823"/>
                  <a:pt x="189" y="468"/>
                  <a:pt x="227" y="317"/>
                </a:cubicBezTo>
                <a:cubicBezTo>
                  <a:pt x="265" y="166"/>
                  <a:pt x="174" y="325"/>
                  <a:pt x="227" y="272"/>
                </a:cubicBezTo>
                <a:cubicBezTo>
                  <a:pt x="280" y="219"/>
                  <a:pt x="491" y="45"/>
                  <a:pt x="54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5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450-E341-49E4-B939-CB45531E3374}" type="slidenum">
              <a:rPr lang="he-IL"/>
              <a:pPr/>
              <a:t>17</a:t>
            </a:fld>
            <a:endParaRPr lang="en-US"/>
          </a:p>
        </p:txBody>
      </p:sp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590550" y="144446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>
              <a:lnSpc>
                <a:spcPct val="90000"/>
              </a:lnSpc>
            </a:pPr>
            <a:r>
              <a:rPr lang="he-IL" sz="40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ניתוח תפניות</a:t>
            </a:r>
            <a:endParaRPr lang="en-US" sz="40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71406" y="1055448"/>
            <a:ext cx="8497887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200" i="1" dirty="0">
                <a:solidFill>
                  <a:schemeClr val="accent2"/>
                </a:solidFill>
              </a:rPr>
              <a:t>סוגי תפניות: </a:t>
            </a:r>
            <a:r>
              <a:rPr lang="he-IL" sz="2800" i="1" dirty="0">
                <a:solidFill>
                  <a:schemeClr val="accent2"/>
                </a:solidFill>
              </a:rPr>
              <a:t>היסטוריות, אסטרטגיות, טקטיות </a:t>
            </a:r>
          </a:p>
          <a:p>
            <a:pPr algn="r" rtl="1"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200" i="1" dirty="0">
                <a:solidFill>
                  <a:schemeClr val="accent2"/>
                </a:solidFill>
              </a:rPr>
              <a:t> אתגר מרכזי - הכרה וזיהוי בזמן... </a:t>
            </a:r>
          </a:p>
          <a:p>
            <a:pPr algn="r" rtl="1"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200" i="1" dirty="0">
                <a:solidFill>
                  <a:schemeClr val="accent2"/>
                </a:solidFill>
              </a:rPr>
              <a:t> זיהוי כללי - לא בהכרח מועד מדויק ("שנת תפנית")</a:t>
            </a:r>
          </a:p>
          <a:p>
            <a:pPr algn="ctr" rtl="1">
              <a:spcBef>
                <a:spcPct val="50000"/>
              </a:spcBef>
              <a:buFont typeface="Wingdings" pitchFamily="2" charset="2"/>
              <a:buNone/>
            </a:pPr>
            <a:r>
              <a:rPr lang="he-IL" sz="3200" b="1" i="1" u="sng" dirty="0">
                <a:solidFill>
                  <a:schemeClr val="accent1">
                    <a:lumMod val="25000"/>
                  </a:schemeClr>
                </a:solidFill>
              </a:rPr>
              <a:t>תפנית מחייבת </a:t>
            </a:r>
            <a:r>
              <a:rPr lang="he-IL" sz="3200" b="1" i="1" u="sng" dirty="0" err="1">
                <a:solidFill>
                  <a:schemeClr val="accent1">
                    <a:lumMod val="25000"/>
                  </a:schemeClr>
                </a:solidFill>
              </a:rPr>
              <a:t>הע"מ</a:t>
            </a:r>
            <a:r>
              <a:rPr lang="he-IL" sz="3200" b="1" i="1" u="sng" dirty="0">
                <a:solidFill>
                  <a:schemeClr val="accent1">
                    <a:lumMod val="25000"/>
                  </a:schemeClr>
                </a:solidFill>
              </a:rPr>
              <a:t> והתאמת המדיניות</a:t>
            </a:r>
            <a:endParaRPr lang="en-US" sz="2800" b="1" i="1" u="sng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B45DF9-F09D-4E39-8E60-38A99632A19B}" type="slidenum">
              <a:rPr lang="he-IL"/>
              <a:pPr algn="ctr"/>
              <a:t>18</a:t>
            </a:fld>
            <a:endParaRPr lang="en-US"/>
          </a:p>
        </p:txBody>
      </p:sp>
      <p:sp>
        <p:nvSpPr>
          <p:cNvPr id="175138" name="Oval 34"/>
          <p:cNvSpPr>
            <a:spLocks noChangeArrowheads="1"/>
          </p:cNvSpPr>
          <p:nvPr/>
        </p:nvSpPr>
        <p:spPr bwMode="auto">
          <a:xfrm>
            <a:off x="4071934" y="4724400"/>
            <a:ext cx="5113338" cy="12969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90550" y="-162396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ניתוח תרחישים</a:t>
            </a:r>
            <a:endParaRPr lang="en-US" sz="3600" b="1" i="1" u="sng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3958167" y="1125538"/>
            <a:ext cx="1499128" cy="36933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 dirty="0"/>
              <a:t>מדיניות נוכחית</a:t>
            </a:r>
            <a:endParaRPr lang="en-US" dirty="0"/>
          </a:p>
        </p:txBody>
      </p:sp>
      <p:sp>
        <p:nvSpPr>
          <p:cNvPr id="175112" name="Text Box 8"/>
          <p:cNvSpPr txBox="1">
            <a:spLocks noChangeArrowheads="1"/>
          </p:cNvSpPr>
          <p:nvPr/>
        </p:nvSpPr>
        <p:spPr bwMode="auto">
          <a:xfrm>
            <a:off x="6084888" y="2341563"/>
            <a:ext cx="1317625" cy="36671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תהליך מדיני</a:t>
            </a:r>
            <a:endParaRPr lang="en-US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1763713" y="2354263"/>
            <a:ext cx="1485900" cy="36671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מערכה צבאית</a:t>
            </a:r>
            <a:endParaRPr lang="en-US"/>
          </a:p>
        </p:txBody>
      </p: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3905250" y="1916113"/>
            <a:ext cx="1512888" cy="36671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המשך מדיניות</a:t>
            </a:r>
            <a:endParaRPr lang="en-US"/>
          </a:p>
        </p:txBody>
      </p:sp>
      <p:cxnSp>
        <p:nvCxnSpPr>
          <p:cNvPr id="175118" name="AutoShape 14"/>
          <p:cNvCxnSpPr>
            <a:cxnSpLocks noChangeShapeType="1"/>
            <a:stCxn id="175109" idx="2"/>
            <a:endCxn id="175112" idx="0"/>
          </p:cNvCxnSpPr>
          <p:nvPr/>
        </p:nvCxnSpPr>
        <p:spPr bwMode="auto">
          <a:xfrm rot="16200000" flipH="1">
            <a:off x="5302370" y="900231"/>
            <a:ext cx="846693" cy="203597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19" name="AutoShape 15"/>
          <p:cNvCxnSpPr>
            <a:cxnSpLocks noChangeShapeType="1"/>
            <a:stCxn id="175109" idx="2"/>
            <a:endCxn id="175113" idx="0"/>
          </p:cNvCxnSpPr>
          <p:nvPr/>
        </p:nvCxnSpPr>
        <p:spPr bwMode="auto">
          <a:xfrm rot="5400000">
            <a:off x="3177501" y="824032"/>
            <a:ext cx="859393" cy="220106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20" name="AutoShape 16"/>
          <p:cNvCxnSpPr>
            <a:cxnSpLocks noChangeShapeType="1"/>
            <a:stCxn id="175115" idx="3"/>
            <a:endCxn id="175112" idx="1"/>
          </p:cNvCxnSpPr>
          <p:nvPr/>
        </p:nvCxnSpPr>
        <p:spPr bwMode="auto">
          <a:xfrm>
            <a:off x="5418138" y="2100263"/>
            <a:ext cx="6667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21" name="AutoShape 17"/>
          <p:cNvCxnSpPr>
            <a:cxnSpLocks noChangeShapeType="1"/>
            <a:stCxn id="175115" idx="1"/>
            <a:endCxn id="175113" idx="3"/>
          </p:cNvCxnSpPr>
          <p:nvPr/>
        </p:nvCxnSpPr>
        <p:spPr bwMode="auto">
          <a:xfrm flipH="1">
            <a:off x="3249613" y="2100263"/>
            <a:ext cx="655637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sp>
        <p:nvSpPr>
          <p:cNvPr id="175122" name="Text Box 18"/>
          <p:cNvSpPr txBox="1">
            <a:spLocks noChangeArrowheads="1"/>
          </p:cNvSpPr>
          <p:nvPr/>
        </p:nvSpPr>
        <p:spPr bwMode="auto">
          <a:xfrm>
            <a:off x="7308850" y="4076700"/>
            <a:ext cx="715963" cy="366713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הסכם</a:t>
            </a:r>
            <a:endParaRPr lang="en-US"/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5199063" y="4070350"/>
            <a:ext cx="1485900" cy="366713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מערכה צבאית</a:t>
            </a:r>
            <a:endParaRPr lang="en-US"/>
          </a:p>
        </p:txBody>
      </p:sp>
      <p:cxnSp>
        <p:nvCxnSpPr>
          <p:cNvPr id="175124" name="AutoShape 20"/>
          <p:cNvCxnSpPr>
            <a:cxnSpLocks noChangeShapeType="1"/>
            <a:stCxn id="175112" idx="2"/>
            <a:endCxn id="175122" idx="0"/>
          </p:cNvCxnSpPr>
          <p:nvPr/>
        </p:nvCxnSpPr>
        <p:spPr bwMode="auto">
          <a:xfrm rot="16200000" flipH="1">
            <a:off x="6521450" y="2930525"/>
            <a:ext cx="1368425" cy="923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25" name="AutoShape 21"/>
          <p:cNvCxnSpPr>
            <a:cxnSpLocks noChangeShapeType="1"/>
            <a:stCxn id="175112" idx="2"/>
            <a:endCxn id="175123" idx="0"/>
          </p:cNvCxnSpPr>
          <p:nvPr/>
        </p:nvCxnSpPr>
        <p:spPr bwMode="auto">
          <a:xfrm rot="5400000">
            <a:off x="5661819" y="2988469"/>
            <a:ext cx="1362075" cy="8016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5837297" y="3124200"/>
            <a:ext cx="93968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 sz="1400"/>
              <a:t>כשלון מו"מ</a:t>
            </a:r>
            <a:endParaRPr lang="en-US" sz="1400"/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539750" y="4214813"/>
            <a:ext cx="1435100" cy="36671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מערכה אחרת</a:t>
            </a:r>
            <a:endParaRPr lang="en-US"/>
          </a:p>
        </p:txBody>
      </p:sp>
      <p:sp>
        <p:nvSpPr>
          <p:cNvPr id="175128" name="Text Box 24"/>
          <p:cNvSpPr txBox="1">
            <a:spLocks noChangeArrowheads="1"/>
          </p:cNvSpPr>
          <p:nvPr/>
        </p:nvSpPr>
        <p:spPr bwMode="auto">
          <a:xfrm>
            <a:off x="2865592" y="4083050"/>
            <a:ext cx="1412566" cy="646331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מו"מ בתנאים </a:t>
            </a:r>
          </a:p>
          <a:p>
            <a:pPr algn="ctr"/>
            <a:r>
              <a:rPr lang="he-IL"/>
              <a:t>אחרים</a:t>
            </a:r>
            <a:endParaRPr lang="en-US"/>
          </a:p>
        </p:txBody>
      </p:sp>
      <p:cxnSp>
        <p:nvCxnSpPr>
          <p:cNvPr id="175129" name="AutoShape 25"/>
          <p:cNvCxnSpPr>
            <a:cxnSpLocks noChangeShapeType="1"/>
          </p:cNvCxnSpPr>
          <p:nvPr/>
        </p:nvCxnSpPr>
        <p:spPr bwMode="auto">
          <a:xfrm rot="16200000" flipH="1">
            <a:off x="2369344" y="2856706"/>
            <a:ext cx="1362075" cy="1065213"/>
          </a:xfrm>
          <a:prstGeom prst="bentConnector3">
            <a:avLst>
              <a:gd name="adj1" fmla="val 553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30" name="AutoShape 26"/>
          <p:cNvCxnSpPr>
            <a:cxnSpLocks noChangeShapeType="1"/>
            <a:stCxn id="175113" idx="2"/>
            <a:endCxn id="175127" idx="0"/>
          </p:cNvCxnSpPr>
          <p:nvPr/>
        </p:nvCxnSpPr>
        <p:spPr bwMode="auto">
          <a:xfrm rot="5400000">
            <a:off x="1135063" y="2843212"/>
            <a:ext cx="1493838" cy="1249363"/>
          </a:xfrm>
          <a:prstGeom prst="bent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7740650" y="5019675"/>
            <a:ext cx="1057275" cy="641350"/>
          </a:xfrm>
          <a:prstGeom prst="rect">
            <a:avLst/>
          </a:prstGeom>
          <a:solidFill>
            <a:srgbClr val="CCFF99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יציבות </a:t>
            </a:r>
          </a:p>
          <a:p>
            <a:pPr algn="ctr"/>
            <a:r>
              <a:rPr lang="he-IL"/>
              <a:t>מתמשכת</a:t>
            </a:r>
            <a:endParaRPr lang="en-US"/>
          </a:p>
        </p:txBody>
      </p:sp>
      <p:sp>
        <p:nvSpPr>
          <p:cNvPr id="175132" name="Text Box 28"/>
          <p:cNvSpPr txBox="1">
            <a:spLocks noChangeArrowheads="1"/>
          </p:cNvSpPr>
          <p:nvPr/>
        </p:nvSpPr>
        <p:spPr bwMode="auto">
          <a:xfrm>
            <a:off x="5148263" y="5019675"/>
            <a:ext cx="2085975" cy="641350"/>
          </a:xfrm>
          <a:prstGeom prst="rect">
            <a:avLst/>
          </a:prstGeom>
          <a:solidFill>
            <a:srgbClr val="FF6699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he-IL"/>
              <a:t>אי</a:t>
            </a:r>
          </a:p>
          <a:p>
            <a:pPr algn="ctr"/>
            <a:r>
              <a:rPr lang="he-IL"/>
              <a:t>מימוש וערעור יציבות</a:t>
            </a:r>
            <a:endParaRPr lang="en-US"/>
          </a:p>
        </p:txBody>
      </p:sp>
      <p:cxnSp>
        <p:nvCxnSpPr>
          <p:cNvPr id="175133" name="AutoShape 29"/>
          <p:cNvCxnSpPr>
            <a:cxnSpLocks noChangeShapeType="1"/>
            <a:stCxn id="175123" idx="3"/>
            <a:endCxn id="175122" idx="1"/>
          </p:cNvCxnSpPr>
          <p:nvPr/>
        </p:nvCxnSpPr>
        <p:spPr bwMode="auto">
          <a:xfrm>
            <a:off x="6684963" y="4254500"/>
            <a:ext cx="623887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34" name="AutoShape 30"/>
          <p:cNvCxnSpPr>
            <a:cxnSpLocks noChangeShapeType="1"/>
          </p:cNvCxnSpPr>
          <p:nvPr/>
        </p:nvCxnSpPr>
        <p:spPr bwMode="auto">
          <a:xfrm rot="16200000" flipH="1">
            <a:off x="7645401" y="4430712"/>
            <a:ext cx="576262" cy="60166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35" name="AutoShape 31"/>
          <p:cNvCxnSpPr>
            <a:cxnSpLocks noChangeShapeType="1"/>
          </p:cNvCxnSpPr>
          <p:nvPr/>
        </p:nvCxnSpPr>
        <p:spPr bwMode="auto">
          <a:xfrm rot="5400000">
            <a:off x="6606382" y="3987006"/>
            <a:ext cx="576262" cy="14763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36" name="AutoShape 32"/>
          <p:cNvCxnSpPr>
            <a:cxnSpLocks noChangeShapeType="1"/>
          </p:cNvCxnSpPr>
          <p:nvPr/>
        </p:nvCxnSpPr>
        <p:spPr bwMode="auto">
          <a:xfrm>
            <a:off x="4283970" y="4509120"/>
            <a:ext cx="3383655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75137" name="AutoShape 33"/>
          <p:cNvCxnSpPr>
            <a:cxnSpLocks noChangeShapeType="1"/>
            <a:stCxn id="175127" idx="3"/>
            <a:endCxn id="175128" idx="1"/>
          </p:cNvCxnSpPr>
          <p:nvPr/>
        </p:nvCxnSpPr>
        <p:spPr bwMode="auto">
          <a:xfrm>
            <a:off x="1974850" y="4398169"/>
            <a:ext cx="890742" cy="804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sp>
        <p:nvSpPr>
          <p:cNvPr id="30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  <p:sp>
        <p:nvSpPr>
          <p:cNvPr id="32" name="מלבן 31"/>
          <p:cNvSpPr/>
          <p:nvPr/>
        </p:nvSpPr>
        <p:spPr>
          <a:xfrm>
            <a:off x="72008" y="548680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sz="2400" b="1" i="1" u="sng" dirty="0">
                <a:solidFill>
                  <a:schemeClr val="accent2"/>
                </a:solidFill>
              </a:rPr>
              <a:t>גישות</a:t>
            </a:r>
            <a:r>
              <a:rPr lang="he-IL" sz="2400" b="1" i="1" dirty="0">
                <a:solidFill>
                  <a:schemeClr val="accent2"/>
                </a:solidFill>
              </a:rPr>
              <a:t>: מיפוי מגוון תרחישים</a:t>
            </a:r>
            <a:r>
              <a:rPr lang="en-US" sz="2400" b="1" i="1" dirty="0">
                <a:solidFill>
                  <a:schemeClr val="accent2"/>
                </a:solidFill>
              </a:rPr>
              <a:t>;</a:t>
            </a:r>
            <a:r>
              <a:rPr lang="he-IL" sz="2400" b="1" i="1" dirty="0">
                <a:solidFill>
                  <a:schemeClr val="accent2"/>
                </a:solidFill>
              </a:rPr>
              <a:t> ניתוח על בסיס תרחיש אב (תרחיש ייחוס)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214338"/>
            <a:ext cx="8229600" cy="850900"/>
          </a:xfrm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3300"/>
                </a:solidFill>
              </a:rPr>
              <a:t>משמעויות: יתרונות-חסרונות</a:t>
            </a:r>
            <a:endParaRPr lang="en-US" sz="3200" b="1" i="1" u="sng" dirty="0">
              <a:solidFill>
                <a:srgbClr val="663300"/>
              </a:solidFill>
            </a:endParaRPr>
          </a:p>
        </p:txBody>
      </p:sp>
      <p:sp>
        <p:nvSpPr>
          <p:cNvPr id="12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553200" y="5918191"/>
            <a:ext cx="2133600" cy="384175"/>
          </a:xfrm>
        </p:spPr>
        <p:txBody>
          <a:bodyPr/>
          <a:lstStyle/>
          <a:p>
            <a:fld id="{D513BE93-748B-4D33-9112-09AD3EF06BB4}" type="slidenum">
              <a:rPr lang="he-IL"/>
              <a:pPr/>
              <a:t>19</a:t>
            </a:fld>
            <a:endParaRPr lang="en-US"/>
          </a:p>
        </p:txBody>
      </p:sp>
      <p:sp>
        <p:nvSpPr>
          <p:cNvPr id="186371" name="AutoShape 3"/>
          <p:cNvSpPr>
            <a:spLocks noChangeArrowheads="1"/>
          </p:cNvSpPr>
          <p:nvPr/>
        </p:nvSpPr>
        <p:spPr bwMode="auto">
          <a:xfrm>
            <a:off x="4535904" y="2214554"/>
            <a:ext cx="4105275" cy="4105275"/>
          </a:xfrm>
          <a:prstGeom prst="lef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80000"/>
              </a:lnSpc>
            </a:pPr>
            <a:endParaRPr lang="en-US" b="0"/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6083300" y="2287579"/>
            <a:ext cx="26638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b="0" dirty="0">
                <a:solidFill>
                  <a:srgbClr val="FFFFCC"/>
                </a:solidFill>
              </a:rPr>
              <a:t> </a:t>
            </a:r>
            <a:r>
              <a:rPr lang="he-IL" sz="2000" b="0" dirty="0">
                <a:solidFill>
                  <a:srgbClr val="FFFFCC"/>
                </a:solidFill>
              </a:rPr>
              <a:t>מולטילטראליות...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העדר בשלות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</a:t>
            </a:r>
            <a:r>
              <a:rPr lang="he-IL" sz="2000" dirty="0">
                <a:solidFill>
                  <a:srgbClr val="FFFFCC"/>
                </a:solidFill>
              </a:rPr>
              <a:t>מיקוד ב</a:t>
            </a:r>
            <a:r>
              <a:rPr lang="he-IL" sz="2000" b="0" dirty="0">
                <a:solidFill>
                  <a:srgbClr val="FFFFCC"/>
                </a:solidFill>
              </a:rPr>
              <a:t>בעיות ליבה  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הסרת אחריות מהפלס'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העדר אחדות ערבית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נורמליזציה בסוף </a:t>
            </a:r>
            <a:endParaRPr lang="en-US" sz="2000" b="0" dirty="0">
              <a:solidFill>
                <a:srgbClr val="FFFFCC"/>
              </a:solidFill>
            </a:endParaRPr>
          </a:p>
        </p:txBody>
      </p:sp>
      <p:sp>
        <p:nvSpPr>
          <p:cNvPr id="186375" name="AutoShape 7"/>
          <p:cNvSpPr>
            <a:spLocks noChangeArrowheads="1"/>
          </p:cNvSpPr>
          <p:nvPr/>
        </p:nvSpPr>
        <p:spPr bwMode="auto">
          <a:xfrm rot="10800000">
            <a:off x="428597" y="2214554"/>
            <a:ext cx="4105275" cy="4105275"/>
          </a:xfrm>
          <a:prstGeom prst="lef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>
              <a:lnSpc>
                <a:spcPct val="280000"/>
              </a:lnSpc>
            </a:pPr>
            <a:endParaRPr lang="en-US" b="0"/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466725" y="2071678"/>
            <a:ext cx="26638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"על המדף"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תואם </a:t>
            </a:r>
            <a:r>
              <a:rPr lang="en-US" sz="2000" dirty="0">
                <a:solidFill>
                  <a:srgbClr val="FFFFCC"/>
                </a:solidFill>
              </a:rPr>
              <a:t>Engagement</a:t>
            </a:r>
            <a:endParaRPr lang="he-IL" sz="2000" dirty="0">
              <a:solidFill>
                <a:srgbClr val="FFFFCC"/>
              </a:solidFill>
            </a:endParaRP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אג'נדה מול איראן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לגיטימציה בינ"ל</a:t>
            </a:r>
            <a:br>
              <a:rPr lang="en-US" sz="2000" b="0" dirty="0">
                <a:solidFill>
                  <a:srgbClr val="FFFFCC"/>
                </a:solidFill>
              </a:rPr>
            </a:br>
            <a:r>
              <a:rPr lang="he-IL" sz="2000" b="0" dirty="0">
                <a:solidFill>
                  <a:srgbClr val="FFFFCC"/>
                </a:solidFill>
              </a:rPr>
              <a:t>  </a:t>
            </a:r>
            <a:r>
              <a:rPr lang="he-IL" sz="2000" dirty="0">
                <a:solidFill>
                  <a:srgbClr val="FFFFCC"/>
                </a:solidFill>
              </a:rPr>
              <a:t> ו</a:t>
            </a:r>
            <a:r>
              <a:rPr lang="he-IL" sz="2000" b="0" dirty="0">
                <a:solidFill>
                  <a:srgbClr val="FFFFCC"/>
                </a:solidFill>
              </a:rPr>
              <a:t>לחץ על הפלס' והסורים </a:t>
            </a:r>
          </a:p>
          <a:p>
            <a:pPr algn="r" rtl="1">
              <a:lnSpc>
                <a:spcPct val="200000"/>
              </a:lnSpc>
              <a:buFontTx/>
              <a:buChar char="•"/>
            </a:pPr>
            <a:r>
              <a:rPr lang="he-IL" sz="2000" b="0" dirty="0">
                <a:solidFill>
                  <a:srgbClr val="FFFFCC"/>
                </a:solidFill>
              </a:rPr>
              <a:t> 300 מיליון ערבים ב - </a:t>
            </a:r>
            <a:br>
              <a:rPr lang="en-US" sz="2000" b="0" dirty="0">
                <a:solidFill>
                  <a:srgbClr val="FFFFCC"/>
                </a:solidFill>
              </a:rPr>
            </a:br>
            <a:r>
              <a:rPr lang="he-IL" sz="2000" b="0" dirty="0">
                <a:solidFill>
                  <a:srgbClr val="FFFFCC"/>
                </a:solidFill>
              </a:rPr>
              <a:t>    22 מדינות...</a:t>
            </a:r>
            <a:r>
              <a:rPr lang="he-IL" b="0" dirty="0"/>
              <a:t> </a:t>
            </a:r>
            <a:endParaRPr lang="en-US" sz="2000" b="0" dirty="0"/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5500694" y="1430323"/>
            <a:ext cx="32003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he-IL" sz="2000" u="sng" dirty="0">
                <a:solidFill>
                  <a:schemeClr val="accent2"/>
                </a:solidFill>
              </a:rPr>
              <a:t>הרציונאל</a:t>
            </a:r>
            <a:r>
              <a:rPr lang="he-IL" sz="2000" dirty="0">
                <a:solidFill>
                  <a:schemeClr val="accent2"/>
                </a:solidFill>
              </a:rPr>
              <a:t> - אין פיתרון</a:t>
            </a:r>
            <a:r>
              <a:rPr lang="en-US" sz="2000" dirty="0">
                <a:solidFill>
                  <a:schemeClr val="accent2"/>
                </a:solidFill>
              </a:rPr>
              <a:t>;</a:t>
            </a:r>
            <a:r>
              <a:rPr lang="he-IL" sz="2000" dirty="0">
                <a:solidFill>
                  <a:schemeClr val="accent2"/>
                </a:solidFill>
              </a:rPr>
              <a:t> </a:t>
            </a:r>
          </a:p>
          <a:p>
            <a:pPr algn="r" rtl="1">
              <a:lnSpc>
                <a:spcPct val="80000"/>
              </a:lnSpc>
            </a:pPr>
            <a:r>
              <a:rPr lang="he-IL" sz="2000" dirty="0">
                <a:solidFill>
                  <a:schemeClr val="accent2"/>
                </a:solidFill>
              </a:rPr>
              <a:t>הערבים מעוניינים בהנצחת הסכסוך ולא ייטלו אחריות..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357109" y="1357298"/>
            <a:ext cx="292900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>
              <a:lnSpc>
                <a:spcPct val="90000"/>
              </a:lnSpc>
            </a:pPr>
            <a:r>
              <a:rPr lang="he-IL" sz="2000" u="sng" dirty="0">
                <a:solidFill>
                  <a:schemeClr val="accent2"/>
                </a:solidFill>
              </a:rPr>
              <a:t>הרציונאל</a:t>
            </a:r>
            <a:r>
              <a:rPr lang="he-IL" sz="2000" dirty="0">
                <a:solidFill>
                  <a:schemeClr val="accent2"/>
                </a:solidFill>
              </a:rPr>
              <a:t> - יש פיתרון</a:t>
            </a:r>
            <a:r>
              <a:rPr lang="en-US" sz="2000" dirty="0">
                <a:solidFill>
                  <a:schemeClr val="accent2"/>
                </a:solidFill>
              </a:rPr>
              <a:t>;</a:t>
            </a:r>
            <a:r>
              <a:rPr lang="he-IL" sz="2000" dirty="0">
                <a:solidFill>
                  <a:schemeClr val="accent2"/>
                </a:solidFill>
              </a:rPr>
              <a:t> </a:t>
            </a:r>
          </a:p>
          <a:p>
            <a:pPr algn="r" rtl="1">
              <a:lnSpc>
                <a:spcPct val="90000"/>
              </a:lnSpc>
            </a:pPr>
            <a:r>
              <a:rPr lang="he-IL" sz="2000" dirty="0">
                <a:solidFill>
                  <a:schemeClr val="accent2"/>
                </a:solidFill>
              </a:rPr>
              <a:t>חייבים גישה אזורית לקידום </a:t>
            </a:r>
          </a:p>
          <a:p>
            <a:pPr algn="r" rtl="1">
              <a:lnSpc>
                <a:spcPct val="90000"/>
              </a:lnSpc>
            </a:pPr>
            <a:r>
              <a:rPr lang="he-IL" sz="2000" dirty="0">
                <a:solidFill>
                  <a:schemeClr val="accent2"/>
                </a:solidFill>
              </a:rPr>
              <a:t>תהליכים ולטיפול באיומים 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1944909" y="834078"/>
            <a:ext cx="5198859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e-IL" sz="2800" b="1" i="1" u="sng" dirty="0">
                <a:solidFill>
                  <a:schemeClr val="accent2"/>
                </a:solidFill>
              </a:rPr>
              <a:t>משמעויות היוזמה הערבית - דוגמא</a:t>
            </a:r>
            <a:endParaRPr lang="en-US" sz="2800" b="1" i="1" u="sng" dirty="0">
              <a:solidFill>
                <a:schemeClr val="accent2"/>
              </a:solidFill>
            </a:endParaRPr>
          </a:p>
        </p:txBody>
      </p:sp>
      <p:sp>
        <p:nvSpPr>
          <p:cNvPr id="13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14348" y="1857372"/>
            <a:ext cx="7772400" cy="1143000"/>
          </a:xfrm>
        </p:spPr>
        <p:txBody>
          <a:bodyPr/>
          <a:lstStyle/>
          <a:p>
            <a:pPr algn="ctr"/>
            <a:r>
              <a:rPr lang="he-IL" sz="4400" b="1" i="1" dirty="0"/>
              <a:t>חשיבה ותכנון אסטרטגי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7BB-E3B5-4550-843D-6901BBA90DA9}" type="slidenum">
              <a:rPr lang="he-IL"/>
              <a:pPr/>
              <a:t>20</a:t>
            </a:fld>
            <a:endParaRPr lang="en-US"/>
          </a:p>
        </p:txBody>
      </p:sp>
      <p:sp>
        <p:nvSpPr>
          <p:cNvPr id="124941" name="AutoShape 13"/>
          <p:cNvSpPr>
            <a:spLocks/>
          </p:cNvSpPr>
          <p:nvPr/>
        </p:nvSpPr>
        <p:spPr bwMode="auto">
          <a:xfrm>
            <a:off x="3635375" y="908050"/>
            <a:ext cx="4465638" cy="4033838"/>
          </a:xfrm>
          <a:prstGeom prst="leftBracket">
            <a:avLst>
              <a:gd name="adj" fmla="val 8333"/>
            </a:avLst>
          </a:prstGeom>
          <a:solidFill>
            <a:srgbClr val="3399FF">
              <a:alpha val="28000"/>
            </a:srgbClr>
          </a:solidFill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4942" name="AutoShape 14"/>
          <p:cNvSpPr>
            <a:spLocks/>
          </p:cNvSpPr>
          <p:nvPr/>
        </p:nvSpPr>
        <p:spPr bwMode="auto">
          <a:xfrm rot="10800000">
            <a:off x="900113" y="908050"/>
            <a:ext cx="4464050" cy="4033838"/>
          </a:xfrm>
          <a:prstGeom prst="leftBracket">
            <a:avLst>
              <a:gd name="adj" fmla="val 8333"/>
            </a:avLst>
          </a:prstGeom>
          <a:solidFill>
            <a:srgbClr val="FF5050">
              <a:alpha val="55000"/>
            </a:srgbClr>
          </a:solidFill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5715008" y="1928802"/>
            <a:ext cx="2588451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e-IL" sz="32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אינטרסי / תפיסות </a:t>
            </a:r>
          </a:p>
          <a:p>
            <a:pPr algn="ctr"/>
            <a:r>
              <a:rPr lang="he-IL" sz="32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ישראל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1000100" y="2000240"/>
            <a:ext cx="2360921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e-IL" sz="32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אינטרסי / תפיסות</a:t>
            </a:r>
          </a:p>
          <a:p>
            <a:pPr algn="ctr"/>
            <a:r>
              <a:rPr lang="he-IL" sz="32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"יריב"</a:t>
            </a:r>
            <a:endParaRPr lang="en-US" sz="3200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3665853" y="1925638"/>
            <a:ext cx="1620957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2800" b="1" i="1" dirty="0"/>
              <a:t>מרחב </a:t>
            </a:r>
          </a:p>
          <a:p>
            <a:pPr algn="ctr"/>
            <a:r>
              <a:rPr lang="he-IL" sz="2800" b="1" i="1" dirty="0"/>
              <a:t>משותף </a:t>
            </a:r>
          </a:p>
          <a:p>
            <a:pPr algn="ctr"/>
            <a:r>
              <a:rPr lang="he-IL" sz="2800" b="1" i="1" dirty="0"/>
              <a:t>פוטנציאלי</a:t>
            </a:r>
            <a:endParaRPr lang="en-US" sz="2800" b="1" i="1" dirty="0"/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428596" y="73007"/>
            <a:ext cx="8229600" cy="92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</a:rPr>
              <a:t>ותפיסות</a:t>
            </a:r>
            <a:r>
              <a:rPr lang="en-US" sz="3600" b="1" i="1" u="sng" dirty="0">
                <a:solidFill>
                  <a:srgbClr val="660033"/>
                </a:solidFill>
              </a:rPr>
              <a:t> </a:t>
            </a:r>
            <a:r>
              <a:rPr lang="he-IL" sz="3600" b="1" i="1" u="sng" dirty="0">
                <a:solidFill>
                  <a:srgbClr val="660033"/>
                </a:solidFill>
              </a:rPr>
              <a:t> מיפוי אינטרסים</a:t>
            </a:r>
            <a:endParaRPr lang="en-US" sz="3600" b="1" i="1" u="sng" dirty="0">
              <a:solidFill>
                <a:srgbClr val="660033"/>
              </a:solidFill>
            </a:endParaRPr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654767" y="5357826"/>
            <a:ext cx="7611379" cy="46166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he-IL" sz="2400" dirty="0">
                <a:solidFill>
                  <a:srgbClr val="81071A"/>
                </a:solidFill>
              </a:rPr>
              <a:t>כלי חיוני לבחינת יחסים דיפלומטיים - </a:t>
            </a:r>
            <a:r>
              <a:rPr lang="he-IL" sz="2400" u="sng" dirty="0">
                <a:solidFill>
                  <a:srgbClr val="81071A"/>
                </a:solidFill>
              </a:rPr>
              <a:t>פערים</a:t>
            </a:r>
            <a:r>
              <a:rPr lang="he-IL" sz="2400" dirty="0">
                <a:solidFill>
                  <a:srgbClr val="81071A"/>
                </a:solidFill>
              </a:rPr>
              <a:t> ו</a:t>
            </a:r>
            <a:r>
              <a:rPr lang="he-IL" sz="2400" u="sng" dirty="0">
                <a:solidFill>
                  <a:srgbClr val="81071A"/>
                </a:solidFill>
              </a:rPr>
              <a:t>מרחבים משותפים</a:t>
            </a:r>
            <a:endParaRPr lang="en-US" sz="2400" dirty="0">
              <a:solidFill>
                <a:srgbClr val="81071A"/>
              </a:solidFill>
            </a:endParaRPr>
          </a:p>
        </p:txBody>
      </p:sp>
      <p:sp>
        <p:nvSpPr>
          <p:cNvPr id="11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7546-4C59-4A4D-B828-C9F00067E63B}" type="slidenum">
              <a:rPr lang="he-IL"/>
              <a:pPr/>
              <a:t>21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-387424"/>
            <a:ext cx="8319868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3200" b="1" i="1" u="sng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אינטרסים</a:t>
            </a:r>
            <a:endParaRPr kumimoji="0" lang="en-US" sz="1400" b="0" i="1" u="none" strike="noStrike" cap="none" normalizeH="0" baseline="0" dirty="0">
              <a:ln>
                <a:noFill/>
              </a:ln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"הם עבדו לפסילים שקראום אינטרסים – אלילים עוטי סוד     וצמאים לדם..."</a:t>
            </a:r>
            <a:endParaRPr kumimoji="0" 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"טיפחה יד בורים וזדים תמונת קסם של תבל דמיונית, בה כל עם, למשל,</a:t>
            </a:r>
            <a:r>
              <a:rPr lang="he-IL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מצווה להגן על קבוצת אינטרסים,</a:t>
            </a:r>
            <a:r>
              <a:rPr lang="he-IL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ולכבדם בתפילה ומשקה ומבשל.</a:t>
            </a:r>
            <a:r>
              <a:rPr lang="he-IL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לאותם אינטרסים נבנו בנין קבע מזבחות ענקים (עוד נתור בשרידים)</a:t>
            </a:r>
            <a:r>
              <a:rPr lang="he-IL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לאותם אינטרסים, לרגל הזבח, הוקרבו במאה</a:t>
            </a:r>
            <a:r>
              <a:rPr lang="he-IL" sz="2400" b="1" i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kumimoji="0" lang="he-IL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העשרים ילדים</a:t>
            </a:r>
            <a:r>
              <a:rPr kumimoji="0" lang="he-IL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..."</a:t>
            </a:r>
          </a:p>
        </p:txBody>
      </p:sp>
      <p:sp>
        <p:nvSpPr>
          <p:cNvPr id="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7546-4C59-4A4D-B828-C9F00067E63B}" type="slidenum">
              <a:rPr lang="he-IL"/>
              <a:pPr/>
              <a:t>22</a:t>
            </a:fld>
            <a:endParaRPr lang="en-US"/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590550" y="-24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40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הגדרת יעדים</a:t>
            </a:r>
            <a:endParaRPr lang="en-US" sz="40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1095964"/>
            <a:ext cx="9036496" cy="49398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בתחילת התהליך (גוזר מיעדים)</a:t>
            </a:r>
            <a:r>
              <a:rPr lang="en-US" sz="3000" b="1" i="1" dirty="0">
                <a:solidFill>
                  <a:schemeClr val="accent2"/>
                </a:solidFill>
                <a:cs typeface="+mj-cs"/>
              </a:rPr>
              <a:t>;</a:t>
            </a: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בסוף התהליך </a:t>
            </a:r>
            <a:br>
              <a:rPr lang="en-US" sz="3000" b="1" i="1" dirty="0">
                <a:solidFill>
                  <a:schemeClr val="accent2"/>
                </a:solidFill>
                <a:cs typeface="+mj-cs"/>
              </a:rPr>
            </a:b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   (מגבש ומנחיל יעדים)</a:t>
            </a:r>
          </a:p>
          <a:p>
            <a:pPr algn="r" rt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חשוב ל</a:t>
            </a:r>
            <a:r>
              <a:rPr lang="he-IL" sz="3000" b="1" i="1" u="sng" dirty="0">
                <a:solidFill>
                  <a:schemeClr val="accent2"/>
                </a:solidFill>
                <a:cs typeface="+mj-cs"/>
              </a:rPr>
              <a:t>הציע</a:t>
            </a: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יעדים למדיניות - אישורם, ע"י הקברניט</a:t>
            </a:r>
          </a:p>
          <a:p>
            <a:pPr algn="r" rt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he-IL" sz="3000" b="1" i="1" u="sng" dirty="0">
                <a:solidFill>
                  <a:schemeClr val="accent2"/>
                </a:solidFill>
                <a:cs typeface="+mj-cs"/>
              </a:rPr>
              <a:t>הבחנה בין טווחי זמן</a:t>
            </a: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- קצר טווח וארוך טווח</a:t>
            </a:r>
          </a:p>
          <a:p>
            <a:pPr algn="r" rt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he-IL" sz="3000" b="1" i="1" u="sng" dirty="0">
                <a:solidFill>
                  <a:schemeClr val="accent2"/>
                </a:solidFill>
                <a:cs typeface="+mj-cs"/>
              </a:rPr>
              <a:t>יעדים בני השגה</a:t>
            </a: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- מוחשיים, מדידים, תואמים </a:t>
            </a:r>
            <a:br>
              <a:rPr lang="en-US" sz="3000" b="1" i="1" dirty="0">
                <a:solidFill>
                  <a:schemeClr val="accent2"/>
                </a:solidFill>
                <a:cs typeface="+mj-cs"/>
              </a:rPr>
            </a:br>
            <a:r>
              <a:rPr lang="he-IL" sz="3000" b="1" i="1" dirty="0">
                <a:solidFill>
                  <a:schemeClr val="accent2"/>
                </a:solidFill>
                <a:cs typeface="+mj-cs"/>
              </a:rPr>
              <a:t>    את היכולות והמגבלות</a:t>
            </a:r>
            <a:endParaRPr lang="en-US" sz="3000" b="1" i="1" dirty="0">
              <a:solidFill>
                <a:schemeClr val="accent2"/>
              </a:solidFill>
              <a:cs typeface="+mj-cs"/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13E6-7CD2-4B25-8D9F-3718B02CBE73}" type="slidenum">
              <a:rPr lang="he-IL"/>
              <a:pPr/>
              <a:t>23</a:t>
            </a:fld>
            <a:endParaRPr lang="en-US"/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6734175" y="911214"/>
            <a:ext cx="1228725" cy="94615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הסרת</a:t>
            </a:r>
          </a:p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אחריות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1279518" y="901689"/>
            <a:ext cx="1117614" cy="954107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מימד</a:t>
            </a:r>
          </a:p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שליטה</a:t>
            </a:r>
            <a:endParaRPr lang="en-US" sz="2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6367463" y="2857496"/>
            <a:ext cx="1867819" cy="954107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שימור שקט </a:t>
            </a:r>
          </a:p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ויציבות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987808" y="2857496"/>
            <a:ext cx="1529585" cy="954107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מניעת </a:t>
            </a:r>
          </a:p>
          <a:p>
            <a:pPr algn="ctr"/>
            <a:r>
              <a:rPr lang="he-IL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התעצמות</a:t>
            </a:r>
            <a:endParaRPr lang="en-US" sz="2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88" name="AutoShape 12"/>
          <p:cNvSpPr>
            <a:spLocks noChangeArrowheads="1"/>
          </p:cNvSpPr>
          <p:nvPr/>
        </p:nvSpPr>
        <p:spPr bwMode="auto">
          <a:xfrm>
            <a:off x="3419475" y="981075"/>
            <a:ext cx="2303463" cy="647700"/>
          </a:xfrm>
          <a:prstGeom prst="leftRightArrow">
            <a:avLst>
              <a:gd name="adj1" fmla="val 50000"/>
              <a:gd name="adj2" fmla="val 71127"/>
            </a:avLst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he-IL">
                <a:solidFill>
                  <a:schemeClr val="bg1"/>
                </a:solidFill>
              </a:rPr>
              <a:t>זירה פלסטינית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6989" name="AutoShape 13"/>
          <p:cNvSpPr>
            <a:spLocks noChangeArrowheads="1"/>
          </p:cNvSpPr>
          <p:nvPr/>
        </p:nvSpPr>
        <p:spPr bwMode="auto">
          <a:xfrm>
            <a:off x="3419475" y="2935288"/>
            <a:ext cx="2303463" cy="647700"/>
          </a:xfrm>
          <a:prstGeom prst="leftRightArrow">
            <a:avLst>
              <a:gd name="adj1" fmla="val 50000"/>
              <a:gd name="adj2" fmla="val 71127"/>
            </a:avLst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he-IL">
                <a:solidFill>
                  <a:schemeClr val="bg1"/>
                </a:solidFill>
              </a:rPr>
              <a:t>התעצמות צבאית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6732588" y="4964113"/>
            <a:ext cx="1241425" cy="51911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הרתעה</a:t>
            </a:r>
          </a:p>
        </p:txBody>
      </p:sp>
      <p:sp>
        <p:nvSpPr>
          <p:cNvPr id="126997" name="Text Box 21"/>
          <p:cNvSpPr txBox="1">
            <a:spLocks noChangeArrowheads="1"/>
          </p:cNvSpPr>
          <p:nvPr/>
        </p:nvSpPr>
        <p:spPr bwMode="auto">
          <a:xfrm>
            <a:off x="1116013" y="4940300"/>
            <a:ext cx="1220787" cy="51911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8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הסדרה</a:t>
            </a:r>
            <a:endParaRPr lang="en-US" sz="2800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98" name="AutoShape 22"/>
          <p:cNvSpPr>
            <a:spLocks noChangeArrowheads="1"/>
          </p:cNvSpPr>
          <p:nvPr/>
        </p:nvSpPr>
        <p:spPr bwMode="auto">
          <a:xfrm>
            <a:off x="3419475" y="4868863"/>
            <a:ext cx="2303463" cy="647700"/>
          </a:xfrm>
          <a:prstGeom prst="leftRightArrow">
            <a:avLst>
              <a:gd name="adj1" fmla="val 50000"/>
              <a:gd name="adj2" fmla="val 71127"/>
            </a:avLst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he-IL">
                <a:solidFill>
                  <a:schemeClr val="bg1"/>
                </a:solidFill>
              </a:rPr>
              <a:t>מערכה מדינית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 flipH="1">
            <a:off x="0" y="2492375"/>
            <a:ext cx="8964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 flipH="1">
            <a:off x="71438" y="4676775"/>
            <a:ext cx="8964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 flipH="1">
            <a:off x="34925" y="4652963"/>
            <a:ext cx="8964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27006" name="Rectangle 30"/>
          <p:cNvSpPr>
            <a:spLocks noChangeArrowheads="1"/>
          </p:cNvSpPr>
          <p:nvPr/>
        </p:nvSpPr>
        <p:spPr bwMode="auto">
          <a:xfrm>
            <a:off x="519113" y="-71462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</a:rPr>
              <a:t>ניתוח מתחים</a:t>
            </a:r>
            <a:endParaRPr lang="en-US" sz="3600" b="1" i="1" u="sng" dirty="0">
              <a:solidFill>
                <a:srgbClr val="660033"/>
              </a:solidFill>
            </a:endParaRPr>
          </a:p>
        </p:txBody>
      </p:sp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2720975" y="1916113"/>
            <a:ext cx="3817938" cy="366712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>
                <a:solidFill>
                  <a:srgbClr val="CCFF66"/>
                </a:solidFill>
              </a:rPr>
              <a:t>מעבר משליטה מלאה לשליטה במעטפת</a:t>
            </a:r>
            <a:endParaRPr lang="en-US">
              <a:solidFill>
                <a:srgbClr val="CCFF66"/>
              </a:solidFill>
            </a:endParaRPr>
          </a:p>
        </p:txBody>
      </p:sp>
      <p:sp>
        <p:nvSpPr>
          <p:cNvPr id="127008" name="Text Box 32"/>
          <p:cNvSpPr txBox="1">
            <a:spLocks noChangeArrowheads="1"/>
          </p:cNvSpPr>
          <p:nvPr/>
        </p:nvSpPr>
        <p:spPr bwMode="auto">
          <a:xfrm>
            <a:off x="3930650" y="4008438"/>
            <a:ext cx="1435100" cy="366712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dirty="0">
                <a:solidFill>
                  <a:srgbClr val="CCFF66"/>
                </a:solidFill>
              </a:rPr>
              <a:t>מערכה אחרת</a:t>
            </a:r>
            <a:endParaRPr lang="en-US" dirty="0">
              <a:solidFill>
                <a:srgbClr val="CCFF66"/>
              </a:solidFill>
            </a:endParaRPr>
          </a:p>
        </p:txBody>
      </p:sp>
      <p:sp>
        <p:nvSpPr>
          <p:cNvPr id="127009" name="Text Box 33"/>
          <p:cNvSpPr txBox="1">
            <a:spLocks noChangeArrowheads="1"/>
          </p:cNvSpPr>
          <p:nvPr/>
        </p:nvSpPr>
        <p:spPr bwMode="auto">
          <a:xfrm>
            <a:off x="3971596" y="5661025"/>
            <a:ext cx="1348446" cy="369332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>
                <a:solidFill>
                  <a:srgbClr val="CCFF66"/>
                </a:solidFill>
              </a:rPr>
              <a:t>"שתי רגליים"</a:t>
            </a:r>
            <a:endParaRPr lang="en-US">
              <a:solidFill>
                <a:srgbClr val="CCFF66"/>
              </a:solidFill>
            </a:endParaRPr>
          </a:p>
        </p:txBody>
      </p:sp>
      <p:sp>
        <p:nvSpPr>
          <p:cNvPr id="20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07" grpId="0" animBg="1"/>
      <p:bldP spid="127008" grpId="0" animBg="1"/>
      <p:bldP spid="12700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8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-571528"/>
            <a:ext cx="8229600" cy="1143001"/>
          </a:xfrm>
          <a:noFill/>
          <a:ln/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3300"/>
                </a:solidFill>
              </a:rPr>
              <a:t>מטריצת מתחים</a:t>
            </a:r>
            <a:endParaRPr lang="en-US" sz="3200" b="1" i="1" u="sng" dirty="0">
              <a:solidFill>
                <a:srgbClr val="663300"/>
              </a:solidFill>
            </a:endParaRPr>
          </a:p>
        </p:txBody>
      </p:sp>
      <p:sp>
        <p:nvSpPr>
          <p:cNvPr id="1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1D6A-25A3-4E8B-A132-B7075F65F038}" type="slidenum">
              <a:rPr lang="he-IL"/>
              <a:pPr/>
              <a:t>24</a:t>
            </a:fld>
            <a:endParaRPr lang="en-US"/>
          </a:p>
        </p:txBody>
      </p:sp>
      <p:sp>
        <p:nvSpPr>
          <p:cNvPr id="159746" name="Line 2"/>
          <p:cNvSpPr>
            <a:spLocks noChangeShapeType="1"/>
          </p:cNvSpPr>
          <p:nvPr/>
        </p:nvSpPr>
        <p:spPr bwMode="auto">
          <a:xfrm flipH="1">
            <a:off x="4716463" y="1268413"/>
            <a:ext cx="71437" cy="4249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algn="ctr" rtl="1"/>
            <a:endParaRPr lang="he-IL" b="1"/>
          </a:p>
        </p:txBody>
      </p:sp>
      <p:sp>
        <p:nvSpPr>
          <p:cNvPr id="159747" name="Line 3"/>
          <p:cNvSpPr>
            <a:spLocks noChangeShapeType="1"/>
          </p:cNvSpPr>
          <p:nvPr/>
        </p:nvSpPr>
        <p:spPr bwMode="auto">
          <a:xfrm>
            <a:off x="2339975" y="3357563"/>
            <a:ext cx="4895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algn="ctr" rtl="1"/>
            <a:endParaRPr lang="he-IL" b="1"/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5651500" y="1844675"/>
            <a:ext cx="1368425" cy="4280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30000"/>
              </a:lnSpc>
            </a:pPr>
            <a:r>
              <a:rPr lang="he-IL" b="1">
                <a:solidFill>
                  <a:srgbClr val="FFFFCC"/>
                </a:solidFill>
              </a:rPr>
              <a:t>1701</a:t>
            </a: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567248" y="3711580"/>
            <a:ext cx="1504950" cy="40722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he-IL" b="1" dirty="0">
                <a:solidFill>
                  <a:srgbClr val="FFFFCC"/>
                </a:solidFill>
              </a:rPr>
              <a:t>עופרת יצוקה</a:t>
            </a:r>
            <a:endParaRPr lang="en-US" b="1" dirty="0">
              <a:solidFill>
                <a:srgbClr val="FFFFCC"/>
              </a:solidFill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4246234" y="765175"/>
            <a:ext cx="1019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 dirty="0">
                <a:solidFill>
                  <a:srgbClr val="CC3300"/>
                </a:solidFill>
              </a:rPr>
              <a:t>הסדרה</a:t>
            </a:r>
            <a:endParaRPr lang="en-US" sz="2400" b="1" dirty="0">
              <a:solidFill>
                <a:srgbClr val="CC3300"/>
              </a:solidFill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3975510" y="5492750"/>
            <a:ext cx="1359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>
                <a:solidFill>
                  <a:srgbClr val="CC3300"/>
                </a:solidFill>
              </a:rPr>
              <a:t>אי הסדרה</a:t>
            </a:r>
            <a:endParaRPr lang="en-US" sz="2400" b="1">
              <a:solidFill>
                <a:srgbClr val="CC3300"/>
              </a:solidFill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1215113" y="3076575"/>
            <a:ext cx="976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>
                <a:solidFill>
                  <a:srgbClr val="CC3300"/>
                </a:solidFill>
              </a:rPr>
              <a:t>הכרעה</a:t>
            </a:r>
            <a:endParaRPr lang="en-US" sz="2400" b="1">
              <a:solidFill>
                <a:srgbClr val="CC3300"/>
              </a:solidFill>
            </a:endParaRPr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7418099" y="3089275"/>
            <a:ext cx="1011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>
                <a:solidFill>
                  <a:srgbClr val="CC3300"/>
                </a:solidFill>
              </a:rPr>
              <a:t>הרתעה</a:t>
            </a:r>
            <a:endParaRPr lang="en-US" sz="2400" b="1">
              <a:solidFill>
                <a:srgbClr val="CC3300"/>
              </a:solidFill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2622550" y="2205038"/>
            <a:ext cx="1589088" cy="704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10000"/>
              </a:lnSpc>
            </a:pPr>
            <a:r>
              <a:rPr lang="he-IL" b="1">
                <a:solidFill>
                  <a:srgbClr val="FFFFCC"/>
                </a:solidFill>
              </a:rPr>
              <a:t>בינאום</a:t>
            </a:r>
          </a:p>
          <a:p>
            <a:pPr algn="ctr" rtl="1">
              <a:lnSpc>
                <a:spcPct val="110000"/>
              </a:lnSpc>
            </a:pPr>
            <a:r>
              <a:rPr lang="he-IL" b="1">
                <a:solidFill>
                  <a:srgbClr val="FFFFCC"/>
                </a:solidFill>
              </a:rPr>
              <a:t>"פרק 7"</a:t>
            </a: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159755" name="Text Box 11"/>
          <p:cNvSpPr txBox="1">
            <a:spLocks noChangeArrowheads="1"/>
          </p:cNvSpPr>
          <p:nvPr/>
        </p:nvSpPr>
        <p:spPr bwMode="auto">
          <a:xfrm>
            <a:off x="2700338" y="3141663"/>
            <a:ext cx="1439862" cy="38645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10000"/>
              </a:lnSpc>
            </a:pPr>
            <a:r>
              <a:rPr lang="he-IL" b="1">
                <a:solidFill>
                  <a:srgbClr val="FFFFCC"/>
                </a:solidFill>
              </a:rPr>
              <a:t>עיראק</a:t>
            </a: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159756" name="Text Box 12"/>
          <p:cNvSpPr txBox="1">
            <a:spLocks noChangeArrowheads="1"/>
          </p:cNvSpPr>
          <p:nvPr/>
        </p:nvSpPr>
        <p:spPr bwMode="auto">
          <a:xfrm>
            <a:off x="2627313" y="4652963"/>
            <a:ext cx="1439862" cy="38645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10000"/>
              </a:lnSpc>
            </a:pPr>
            <a:r>
              <a:rPr lang="he-IL" b="1">
                <a:solidFill>
                  <a:srgbClr val="FFFFCC"/>
                </a:solidFill>
              </a:rPr>
              <a:t>איו"ש</a:t>
            </a: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159757" name="AutoShape 13"/>
          <p:cNvSpPr>
            <a:spLocks noChangeArrowheads="1"/>
          </p:cNvSpPr>
          <p:nvPr/>
        </p:nvSpPr>
        <p:spPr bwMode="auto">
          <a:xfrm rot="11187125">
            <a:off x="682625" y="1268413"/>
            <a:ext cx="936625" cy="3744912"/>
          </a:xfrm>
          <a:prstGeom prst="curvedLeftArrow">
            <a:avLst>
              <a:gd name="adj1" fmla="val 52941"/>
              <a:gd name="adj2" fmla="val 15993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endParaRPr lang="he-IL" b="1"/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2627313" y="1341438"/>
            <a:ext cx="1589087" cy="704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ct val="110000"/>
              </a:lnSpc>
            </a:pPr>
            <a:r>
              <a:rPr lang="he-IL" b="1">
                <a:solidFill>
                  <a:srgbClr val="FFFFCC"/>
                </a:solidFill>
              </a:rPr>
              <a:t>מיטוט וחלופה שלטונית</a:t>
            </a: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1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C32-B725-4CDB-BEDC-2E031261AF70}" type="slidenum">
              <a:rPr lang="he-IL"/>
              <a:pPr/>
              <a:t>25</a:t>
            </a:fld>
            <a:endParaRPr lang="en-US"/>
          </a:p>
        </p:txBody>
      </p:sp>
      <p:sp>
        <p:nvSpPr>
          <p:cNvPr id="171030" name="Oval 22"/>
          <p:cNvSpPr>
            <a:spLocks noChangeArrowheads="1"/>
          </p:cNvSpPr>
          <p:nvPr/>
        </p:nvSpPr>
        <p:spPr bwMode="auto">
          <a:xfrm>
            <a:off x="539750" y="2492375"/>
            <a:ext cx="7993063" cy="36004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/>
            <a:endParaRPr lang="en-US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39750" y="144445"/>
            <a:ext cx="8229600" cy="92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4000" b="1" i="1" u="sng" dirty="0">
                <a:solidFill>
                  <a:schemeClr val="tx2">
                    <a:lumMod val="75000"/>
                  </a:schemeClr>
                </a:solidFill>
              </a:rPr>
              <a:t>משפיעים ו"מנופים"</a:t>
            </a:r>
            <a:endParaRPr lang="en-US" sz="4000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3830172" y="5300663"/>
            <a:ext cx="1492716" cy="36933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מוכנות מבצעית</a:t>
            </a:r>
            <a:endParaRPr lang="en-US"/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889750" y="4060825"/>
            <a:ext cx="1531188" cy="36933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סטאטוס פוליטי</a:t>
            </a:r>
            <a:endParaRPr lang="en-US"/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6520339" y="4076700"/>
            <a:ext cx="1723549" cy="36933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לגיטימציה פנימית</a:t>
            </a:r>
            <a:endParaRPr lang="en-US"/>
          </a:p>
        </p:txBody>
      </p: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450260" y="2781300"/>
            <a:ext cx="1505540" cy="369332"/>
          </a:xfrm>
          <a:prstGeom prst="rect">
            <a:avLst/>
          </a:prstGeom>
          <a:solidFill>
            <a:srgbClr val="FF0000">
              <a:alpha val="42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מדינות מממנות</a:t>
            </a:r>
            <a:endParaRPr lang="en-US"/>
          </a:p>
        </p:txBody>
      </p:sp>
      <p:sp>
        <p:nvSpPr>
          <p:cNvPr id="171026" name="Text Box 18"/>
          <p:cNvSpPr txBox="1">
            <a:spLocks noChangeArrowheads="1"/>
          </p:cNvSpPr>
          <p:nvPr/>
        </p:nvSpPr>
        <p:spPr bwMode="auto">
          <a:xfrm>
            <a:off x="3880910" y="2836863"/>
            <a:ext cx="1499128" cy="36933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תחושת  הרתעה</a:t>
            </a:r>
            <a:endParaRPr lang="en-US"/>
          </a:p>
        </p:txBody>
      </p:sp>
      <p:sp>
        <p:nvSpPr>
          <p:cNvPr id="171028" name="Oval 20"/>
          <p:cNvSpPr>
            <a:spLocks noChangeArrowheads="1"/>
          </p:cNvSpPr>
          <p:nvPr/>
        </p:nvSpPr>
        <p:spPr bwMode="auto">
          <a:xfrm>
            <a:off x="3562350" y="3557588"/>
            <a:ext cx="1873250" cy="1439862"/>
          </a:xfrm>
          <a:prstGeom prst="ellipse">
            <a:avLst/>
          </a:prstGeom>
          <a:solidFill>
            <a:srgbClr val="80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he-IL" sz="2000">
                <a:solidFill>
                  <a:schemeClr val="bg1"/>
                </a:solidFill>
              </a:rPr>
              <a:t>ארגון / מדינה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7469428" y="2781300"/>
            <a:ext cx="1255472" cy="369332"/>
          </a:xfrm>
          <a:prstGeom prst="rect">
            <a:avLst/>
          </a:prstGeom>
          <a:solidFill>
            <a:srgbClr val="FF0000">
              <a:alpha val="42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קהילה בינ"ל</a:t>
            </a:r>
            <a:endParaRPr lang="en-US"/>
          </a:p>
        </p:txBody>
      </p: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935278" y="5589588"/>
            <a:ext cx="1255472" cy="369332"/>
          </a:xfrm>
          <a:prstGeom prst="rect">
            <a:avLst/>
          </a:prstGeom>
          <a:solidFill>
            <a:srgbClr val="FF0000">
              <a:alpha val="42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/>
              <a:t>נותנות חסות</a:t>
            </a:r>
            <a:endParaRPr lang="en-US"/>
          </a:p>
        </p:txBody>
      </p:sp>
      <p:sp>
        <p:nvSpPr>
          <p:cNvPr id="171033" name="Text Box 25"/>
          <p:cNvSpPr txBox="1">
            <a:spLocks noChangeArrowheads="1"/>
          </p:cNvSpPr>
          <p:nvPr/>
        </p:nvSpPr>
        <p:spPr bwMode="auto">
          <a:xfrm>
            <a:off x="7235825" y="5500688"/>
            <a:ext cx="1008063" cy="376237"/>
          </a:xfrm>
          <a:prstGeom prst="rect">
            <a:avLst/>
          </a:prstGeom>
          <a:solidFill>
            <a:srgbClr val="FF0000">
              <a:alpha val="42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he-IL"/>
              <a:t>ישראל</a:t>
            </a:r>
            <a:endParaRPr lang="en-US"/>
          </a:p>
        </p:txBody>
      </p:sp>
      <p:pic>
        <p:nvPicPr>
          <p:cNvPr id="171032" name="Picture 24" descr="j02938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765175"/>
            <a:ext cx="2457450" cy="1827213"/>
          </a:xfrm>
          <a:prstGeom prst="rect">
            <a:avLst/>
          </a:prstGeom>
          <a:noFill/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236663" y="3141663"/>
            <a:ext cx="6848475" cy="2309812"/>
            <a:chOff x="779" y="1979"/>
            <a:chExt cx="4314" cy="1455"/>
          </a:xfrm>
        </p:grpSpPr>
        <p:sp>
          <p:nvSpPr>
            <p:cNvPr id="171035" name="Text Box 27"/>
            <p:cNvSpPr txBox="1">
              <a:spLocks noChangeArrowheads="1"/>
            </p:cNvSpPr>
            <p:nvPr/>
          </p:nvSpPr>
          <p:spPr bwMode="auto">
            <a:xfrm>
              <a:off x="2636" y="3108"/>
              <a:ext cx="407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עיכוב</a:t>
              </a:r>
              <a:endParaRPr lang="en-US"/>
            </a:p>
          </p:txBody>
        </p:sp>
        <p:sp>
          <p:nvSpPr>
            <p:cNvPr id="171036" name="Text Box 28"/>
            <p:cNvSpPr txBox="1">
              <a:spLocks noChangeArrowheads="1"/>
            </p:cNvSpPr>
            <p:nvPr/>
          </p:nvSpPr>
          <p:spPr bwMode="auto">
            <a:xfrm>
              <a:off x="2609" y="2020"/>
              <a:ext cx="512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העמקה</a:t>
              </a:r>
              <a:endParaRPr lang="en-US"/>
            </a:p>
          </p:txBody>
        </p:sp>
        <p:sp>
          <p:nvSpPr>
            <p:cNvPr id="171037" name="Text Box 29"/>
            <p:cNvSpPr txBox="1">
              <a:spLocks noChangeArrowheads="1"/>
            </p:cNvSpPr>
            <p:nvPr/>
          </p:nvSpPr>
          <p:spPr bwMode="auto">
            <a:xfrm>
              <a:off x="1573" y="2478"/>
              <a:ext cx="617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חיזוק </a:t>
              </a:r>
            </a:p>
            <a:p>
              <a:pPr algn="ctr" rtl="1"/>
              <a:r>
                <a:rPr lang="he-IL"/>
                <a:t>חלופות </a:t>
              </a:r>
            </a:p>
            <a:p>
              <a:pPr algn="ctr" rtl="1"/>
              <a:r>
                <a:rPr lang="he-IL"/>
                <a:t>שלטוניות</a:t>
              </a:r>
              <a:endParaRPr lang="en-US"/>
            </a:p>
          </p:txBody>
        </p:sp>
        <p:sp>
          <p:nvSpPr>
            <p:cNvPr id="171038" name="Text Box 30"/>
            <p:cNvSpPr txBox="1">
              <a:spLocks noChangeArrowheads="1"/>
            </p:cNvSpPr>
            <p:nvPr/>
          </p:nvSpPr>
          <p:spPr bwMode="auto">
            <a:xfrm>
              <a:off x="3514" y="2478"/>
              <a:ext cx="472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פגיעה </a:t>
              </a:r>
            </a:p>
            <a:p>
              <a:pPr algn="ctr" rtl="1"/>
              <a:r>
                <a:rPr lang="he-IL"/>
                <a:t>בדימוי</a:t>
              </a:r>
              <a:endParaRPr lang="en-US"/>
            </a:p>
          </p:txBody>
        </p:sp>
        <p:sp>
          <p:nvSpPr>
            <p:cNvPr id="171039" name="Text Box 31"/>
            <p:cNvSpPr txBox="1">
              <a:spLocks noChangeArrowheads="1"/>
            </p:cNvSpPr>
            <p:nvPr/>
          </p:nvSpPr>
          <p:spPr bwMode="auto">
            <a:xfrm>
              <a:off x="4061" y="2020"/>
              <a:ext cx="10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לחצים, סנקציות</a:t>
              </a:r>
              <a:endParaRPr lang="en-US"/>
            </a:p>
          </p:txBody>
        </p:sp>
        <p:sp>
          <p:nvSpPr>
            <p:cNvPr id="171040" name="Text Box 32"/>
            <p:cNvSpPr txBox="1">
              <a:spLocks noChangeArrowheads="1"/>
            </p:cNvSpPr>
            <p:nvPr/>
          </p:nvSpPr>
          <p:spPr bwMode="auto">
            <a:xfrm>
              <a:off x="4096" y="3158"/>
              <a:ext cx="92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הרתעה</a:t>
              </a:r>
              <a:r>
                <a:rPr lang="en-US"/>
                <a:t>;</a:t>
              </a:r>
              <a:r>
                <a:rPr lang="he-IL"/>
                <a:t> כתובת</a:t>
              </a:r>
              <a:endParaRPr lang="en-US"/>
            </a:p>
          </p:txBody>
        </p:sp>
        <p:sp>
          <p:nvSpPr>
            <p:cNvPr id="171041" name="Text Box 33"/>
            <p:cNvSpPr txBox="1">
              <a:spLocks noChangeArrowheads="1"/>
            </p:cNvSpPr>
            <p:nvPr/>
          </p:nvSpPr>
          <p:spPr bwMode="auto">
            <a:xfrm>
              <a:off x="779" y="3203"/>
              <a:ext cx="91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יצירת חיכוכים</a:t>
              </a:r>
              <a:endParaRPr lang="en-US"/>
            </a:p>
          </p:txBody>
        </p:sp>
        <p:sp>
          <p:nvSpPr>
            <p:cNvPr id="171042" name="Text Box 34"/>
            <p:cNvSpPr txBox="1">
              <a:spLocks noChangeArrowheads="1"/>
            </p:cNvSpPr>
            <p:nvPr/>
          </p:nvSpPr>
          <p:spPr bwMode="auto">
            <a:xfrm>
              <a:off x="951" y="1979"/>
              <a:ext cx="912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1"/>
              <a:r>
                <a:rPr lang="he-IL"/>
                <a:t>מערכה כלכלית</a:t>
              </a:r>
              <a:endParaRPr lang="en-US"/>
            </a:p>
          </p:txBody>
        </p:sp>
      </p:grpSp>
      <p:sp>
        <p:nvSpPr>
          <p:cNvPr id="25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3BA4-5919-41D3-ACB9-EDDD48B30C44}" type="slidenum">
              <a:rPr lang="he-IL"/>
              <a:pPr/>
              <a:t>26</a:t>
            </a:fld>
            <a:endParaRPr lang="en-US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539552" y="-24340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ניתוח חלופות</a:t>
            </a:r>
            <a:endParaRPr lang="en-US" sz="3600" b="1" i="1" u="sng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" name="דיאגרמה 5"/>
          <p:cNvGraphicFramePr/>
          <p:nvPr/>
        </p:nvGraphicFramePr>
        <p:xfrm>
          <a:off x="-720080" y="548680"/>
          <a:ext cx="104046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4F7-730B-47DC-9584-FC4F22E87ED9}" type="slidenum">
              <a:rPr lang="he-IL"/>
              <a:pPr/>
              <a:t>27</a:t>
            </a:fld>
            <a:endParaRPr lang="en-US"/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500034" y="-24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ניתוח חלופות – מול קריטריונים</a:t>
            </a:r>
            <a:endParaRPr lang="en-US" sz="3600" b="1" i="1" u="sng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857223" y="1000108"/>
          <a:ext cx="7500990" cy="5082102"/>
        </p:xfrm>
        <a:graphic>
          <a:graphicData uri="http://schemas.openxmlformats.org/drawingml/2006/table">
            <a:tbl>
              <a:tblPr rtl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{16D9F66E-5EB9-4882-86FB-DCBF35E3C3E4}</a:tableStyleId>
              </a:tblPr>
              <a:tblGrid>
                <a:gridCol w="141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8658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i="1" dirty="0"/>
                        <a:t>חלופות</a:t>
                      </a:r>
                      <a:endParaRPr lang="en-US" sz="1200" i="1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 i="1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i="1" dirty="0"/>
                        <a:t>קריטריונים</a:t>
                      </a:r>
                      <a:endParaRPr lang="en-US" sz="1200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/>
                        <a:t>מדינה כתוצר של הסכם קבע  </a:t>
                      </a:r>
                      <a:endParaRPr lang="en-US" sz="12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/>
                        <a:t>מדינה כתוצר של בינאום</a:t>
                      </a:r>
                      <a:endParaRPr lang="en-US" sz="12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/>
                        <a:t>מדינה </a:t>
                      </a:r>
                      <a:endParaRPr lang="en-US" sz="1200" b="1" dirty="0"/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/>
                        <a:t>זמנית </a:t>
                      </a:r>
                      <a:endParaRPr lang="en-US" sz="12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/>
                        <a:t>העדר מדינה ניהול סכסוך</a:t>
                      </a:r>
                      <a:endParaRPr lang="en-US" sz="12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7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מדינה יהודית דמוקרטית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solidFill>
                          <a:srgbClr val="00B050"/>
                        </a:solidFill>
                        <a:highlight>
                          <a:srgbClr val="008000"/>
                        </a:highligh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77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יציבות</a:t>
                      </a:r>
                      <a:endParaRPr lang="en-US" sz="1200" b="1" dirty="0"/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ביטחונית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אינטרסי ביטחון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3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לגיטימציה בינ"ל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3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נורמליזציה 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77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יחסים עם מדינות ליבה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77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יחסים עם ארה"ב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877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ערביי</a:t>
                      </a:r>
                      <a:endParaRPr lang="en-US" sz="1200" b="1" dirty="0"/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ישראל</a:t>
                      </a:r>
                      <a:endParaRPr lang="en-US" sz="12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3" name="מחבר ישר 12"/>
          <p:cNvCxnSpPr/>
          <p:nvPr/>
        </p:nvCxnSpPr>
        <p:spPr bwMode="auto">
          <a:xfrm rot="10800000" flipV="1">
            <a:off x="6929454" y="1071546"/>
            <a:ext cx="1428760" cy="714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8484-3F89-4EAF-B77B-70F12668DEBF}" type="slidenum">
              <a:rPr lang="he-IL"/>
              <a:pPr/>
              <a:t>28</a:t>
            </a:fld>
            <a:endParaRPr lang="en-US"/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590550" y="44624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3600" b="1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ניתוח חלופות - מול תרחישי אב</a:t>
            </a:r>
            <a:endParaRPr lang="en-US" sz="3600" b="1" i="1" u="sng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80274" name="Group 50"/>
          <p:cNvGraphicFramePr>
            <a:graphicFrameLocks noGrp="1"/>
          </p:cNvGraphicFramePr>
          <p:nvPr/>
        </p:nvGraphicFramePr>
        <p:xfrm>
          <a:off x="714348" y="1106503"/>
          <a:ext cx="7753350" cy="4679951"/>
        </p:xfrm>
        <a:graphic>
          <a:graphicData uri="http://schemas.openxmlformats.org/drawingml/2006/table">
            <a:tbl>
              <a:tblPr rtl="1"/>
              <a:tblGrid>
                <a:gridCol w="193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הרתעה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הסדרה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הכרעה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סטאטוס קוו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הידרדרות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איראן גרעינית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31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שינוי מאזן גאו-פוליטי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0269" name="Line 45"/>
          <p:cNvSpPr>
            <a:spLocks noChangeShapeType="1"/>
          </p:cNvSpPr>
          <p:nvPr/>
        </p:nvSpPr>
        <p:spPr bwMode="auto">
          <a:xfrm flipH="1">
            <a:off x="6572264" y="1071546"/>
            <a:ext cx="1889111" cy="8762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80270" name="Text Box 46"/>
          <p:cNvSpPr txBox="1">
            <a:spLocks noChangeArrowheads="1"/>
          </p:cNvSpPr>
          <p:nvPr/>
        </p:nvSpPr>
        <p:spPr bwMode="auto">
          <a:xfrm>
            <a:off x="7500958" y="1490651"/>
            <a:ext cx="10255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dirty="0"/>
              <a:t>תרחישים</a:t>
            </a:r>
            <a:endParaRPr lang="en-US" dirty="0"/>
          </a:p>
        </p:txBody>
      </p:sp>
      <p:sp>
        <p:nvSpPr>
          <p:cNvPr id="180271" name="Text Box 47"/>
          <p:cNvSpPr txBox="1">
            <a:spLocks noChangeArrowheads="1"/>
          </p:cNvSpPr>
          <p:nvPr/>
        </p:nvSpPr>
        <p:spPr bwMode="auto">
          <a:xfrm>
            <a:off x="6572264" y="1133461"/>
            <a:ext cx="8509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dirty="0"/>
              <a:t>חלופות</a:t>
            </a:r>
            <a:endParaRPr lang="en-US" dirty="0"/>
          </a:p>
        </p:txBody>
      </p:sp>
      <p:sp>
        <p:nvSpPr>
          <p:cNvPr id="9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944" y="-99392"/>
            <a:ext cx="8229600" cy="711200"/>
          </a:xfrm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מחלופות לצירי אפשרויות</a:t>
            </a:r>
            <a:endParaRPr lang="en-US" sz="3200" b="1" i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7924800" y="6448251"/>
            <a:ext cx="762000" cy="365125"/>
          </a:xfrm>
        </p:spPr>
        <p:txBody>
          <a:bodyPr/>
          <a:lstStyle/>
          <a:p>
            <a:fld id="{EBF4A721-BE86-4C66-833C-AF5608998A08}" type="slidenum">
              <a:rPr lang="he-IL"/>
              <a:pPr/>
              <a:t>29</a:t>
            </a:fld>
            <a:endParaRPr lang="en-US"/>
          </a:p>
        </p:txBody>
      </p:sp>
      <p:sp>
        <p:nvSpPr>
          <p:cNvPr id="165891" name="AutoShape 3"/>
          <p:cNvSpPr>
            <a:spLocks noChangeArrowheads="1"/>
          </p:cNvSpPr>
          <p:nvPr/>
        </p:nvSpPr>
        <p:spPr bwMode="auto">
          <a:xfrm>
            <a:off x="539750" y="1916137"/>
            <a:ext cx="8137525" cy="1081088"/>
          </a:xfrm>
          <a:prstGeom prst="leftRightArrow">
            <a:avLst>
              <a:gd name="adj1" fmla="val 34509"/>
              <a:gd name="adj2" fmla="val 63737"/>
            </a:avLst>
          </a:prstGeom>
          <a:gradFill rotWithShape="1">
            <a:gsLst>
              <a:gs pos="0">
                <a:srgbClr val="FFFFFF"/>
              </a:gs>
              <a:gs pos="100000">
                <a:srgbClr val="0033CC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3546475" y="1333525"/>
            <a:ext cx="2597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u="sng"/>
              <a:t>מודלים של מעורבות בינ"ל</a:t>
            </a:r>
            <a:endParaRPr lang="en-US" u="sng"/>
          </a:p>
        </p:txBody>
      </p:sp>
      <p:sp>
        <p:nvSpPr>
          <p:cNvPr id="165893" name="AutoShape 5"/>
          <p:cNvSpPr>
            <a:spLocks noChangeArrowheads="1"/>
          </p:cNvSpPr>
          <p:nvPr/>
        </p:nvSpPr>
        <p:spPr bwMode="auto">
          <a:xfrm>
            <a:off x="539750" y="2995637"/>
            <a:ext cx="8137525" cy="1081088"/>
          </a:xfrm>
          <a:prstGeom prst="leftRightArrow">
            <a:avLst>
              <a:gd name="adj1" fmla="val 34509"/>
              <a:gd name="adj2" fmla="val 63737"/>
            </a:avLst>
          </a:prstGeom>
          <a:gradFill rotWithShape="1">
            <a:gsLst>
              <a:gs pos="0">
                <a:srgbClr val="FFFFFF"/>
              </a:gs>
              <a:gs pos="100000">
                <a:srgbClr val="0033CC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3894138" y="2701950"/>
            <a:ext cx="18970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u="sng"/>
              <a:t>מודלים של הסדרה</a:t>
            </a:r>
            <a:endParaRPr lang="en-US" u="sng"/>
          </a:p>
        </p:txBody>
      </p:sp>
      <p:sp>
        <p:nvSpPr>
          <p:cNvPr id="165895" name="AutoShape 7"/>
          <p:cNvSpPr>
            <a:spLocks noChangeArrowheads="1"/>
          </p:cNvSpPr>
          <p:nvPr/>
        </p:nvSpPr>
        <p:spPr bwMode="auto">
          <a:xfrm>
            <a:off x="539750" y="4083075"/>
            <a:ext cx="8137525" cy="1081087"/>
          </a:xfrm>
          <a:prstGeom prst="leftRightArrow">
            <a:avLst>
              <a:gd name="adj1" fmla="val 34509"/>
              <a:gd name="adj2" fmla="val 63737"/>
            </a:avLst>
          </a:prstGeom>
          <a:gradFill rotWithShape="1">
            <a:gsLst>
              <a:gs pos="0">
                <a:srgbClr val="FFFFFF"/>
              </a:gs>
              <a:gs pos="100000">
                <a:srgbClr val="0033CC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3911600" y="3860825"/>
            <a:ext cx="18700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u="sng"/>
              <a:t>יחסים בילטראליים</a:t>
            </a:r>
            <a:endParaRPr lang="en-US" u="sng"/>
          </a:p>
        </p:txBody>
      </p:sp>
      <p:sp>
        <p:nvSpPr>
          <p:cNvPr id="165897" name="AutoShape 9"/>
          <p:cNvSpPr>
            <a:spLocks noChangeArrowheads="1"/>
          </p:cNvSpPr>
          <p:nvPr/>
        </p:nvSpPr>
        <p:spPr bwMode="auto">
          <a:xfrm>
            <a:off x="539750" y="5156225"/>
            <a:ext cx="8137525" cy="1081087"/>
          </a:xfrm>
          <a:prstGeom prst="leftRightArrow">
            <a:avLst>
              <a:gd name="adj1" fmla="val 34509"/>
              <a:gd name="adj2" fmla="val 63737"/>
            </a:avLst>
          </a:prstGeom>
          <a:gradFill rotWithShape="1">
            <a:gsLst>
              <a:gs pos="0">
                <a:srgbClr val="FFFFFF"/>
              </a:gs>
              <a:gs pos="100000">
                <a:srgbClr val="0033CC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5898" name="Text Box 10"/>
          <p:cNvSpPr txBox="1">
            <a:spLocks noChangeArrowheads="1"/>
          </p:cNvSpPr>
          <p:nvPr/>
        </p:nvSpPr>
        <p:spPr bwMode="auto">
          <a:xfrm>
            <a:off x="3890963" y="4933975"/>
            <a:ext cx="19097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u="sng"/>
              <a:t>מודלים של הרתעה</a:t>
            </a:r>
            <a:endParaRPr lang="en-US" u="sng"/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7175500" y="1628800"/>
            <a:ext cx="83185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אכיפה </a:t>
            </a:r>
          </a:p>
          <a:p>
            <a:r>
              <a:rPr lang="he-IL" sz="1600"/>
              <a:t>(פרק 7)</a:t>
            </a:r>
            <a:endParaRPr lang="en-US" sz="1600"/>
          </a:p>
        </p:txBody>
      </p:sp>
      <p:sp>
        <p:nvSpPr>
          <p:cNvPr id="165900" name="Text Box 12"/>
          <p:cNvSpPr txBox="1">
            <a:spLocks noChangeArrowheads="1"/>
          </p:cNvSpPr>
          <p:nvPr/>
        </p:nvSpPr>
        <p:spPr bwMode="auto">
          <a:xfrm>
            <a:off x="5483225" y="1700237"/>
            <a:ext cx="13462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סיוע לאחריות </a:t>
            </a:r>
          </a:p>
          <a:p>
            <a:r>
              <a:rPr lang="he-IL" sz="1600"/>
              <a:t>מדינתית</a:t>
            </a:r>
            <a:endParaRPr lang="en-US" sz="1600"/>
          </a:p>
        </p:txBody>
      </p: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4400550" y="1773262"/>
            <a:ext cx="92868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משקיפים</a:t>
            </a:r>
            <a:endParaRPr lang="en-US" sz="1600"/>
          </a:p>
        </p:txBody>
      </p:sp>
      <p:sp>
        <p:nvSpPr>
          <p:cNvPr id="165902" name="Text Box 14"/>
          <p:cNvSpPr txBox="1">
            <a:spLocks noChangeArrowheads="1"/>
          </p:cNvSpPr>
          <p:nvPr/>
        </p:nvSpPr>
        <p:spPr bwMode="auto">
          <a:xfrm>
            <a:off x="2636838" y="1770087"/>
            <a:ext cx="14398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סיוע הומניטארי</a:t>
            </a:r>
            <a:endParaRPr lang="en-US" sz="1600"/>
          </a:p>
        </p:txBody>
      </p:sp>
      <p:sp>
        <p:nvSpPr>
          <p:cNvPr id="165907" name="Text Box 19"/>
          <p:cNvSpPr txBox="1">
            <a:spLocks noChangeArrowheads="1"/>
          </p:cNvSpPr>
          <p:nvPr/>
        </p:nvSpPr>
        <p:spPr bwMode="auto">
          <a:xfrm>
            <a:off x="1264821" y="1628800"/>
            <a:ext cx="87556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1600" dirty="0"/>
              <a:t>מעורבות </a:t>
            </a:r>
          </a:p>
          <a:p>
            <a:pPr algn="ctr" rtl="1"/>
            <a:r>
              <a:rPr lang="he-IL" sz="1600" dirty="0"/>
              <a:t>מדינית</a:t>
            </a:r>
            <a:endParaRPr lang="en-US" sz="1600" dirty="0"/>
          </a:p>
        </p:txBody>
      </p:sp>
      <p:sp>
        <p:nvSpPr>
          <p:cNvPr id="165908" name="Text Box 20"/>
          <p:cNvSpPr txBox="1">
            <a:spLocks noChangeArrowheads="1"/>
          </p:cNvSpPr>
          <p:nvPr/>
        </p:nvSpPr>
        <p:spPr bwMode="auto">
          <a:xfrm>
            <a:off x="6880225" y="2998812"/>
            <a:ext cx="11382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הסדר מדיני</a:t>
            </a:r>
            <a:endParaRPr lang="en-US" sz="1600"/>
          </a:p>
        </p:txBody>
      </p:sp>
      <p:sp>
        <p:nvSpPr>
          <p:cNvPr id="165910" name="Text Box 22"/>
          <p:cNvSpPr txBox="1">
            <a:spLocks noChangeArrowheads="1"/>
          </p:cNvSpPr>
          <p:nvPr/>
        </p:nvSpPr>
        <p:spPr bwMode="auto">
          <a:xfrm>
            <a:off x="4641850" y="3016275"/>
            <a:ext cx="158591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הסדרה ביטחונית</a:t>
            </a:r>
            <a:endParaRPr lang="en-US" sz="1600"/>
          </a:p>
        </p:txBody>
      </p:sp>
      <p:sp>
        <p:nvSpPr>
          <p:cNvPr id="165911" name="Text Box 23"/>
          <p:cNvSpPr txBox="1">
            <a:spLocks noChangeArrowheads="1"/>
          </p:cNvSpPr>
          <p:nvPr/>
        </p:nvSpPr>
        <p:spPr bwMode="auto">
          <a:xfrm>
            <a:off x="2687638" y="3013100"/>
            <a:ext cx="13620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הסדרה עקיפה</a:t>
            </a:r>
            <a:endParaRPr lang="en-US" sz="1600"/>
          </a:p>
        </p:txBody>
      </p:sp>
      <p:sp>
        <p:nvSpPr>
          <p:cNvPr id="165912" name="Text Box 24"/>
          <p:cNvSpPr txBox="1">
            <a:spLocks noChangeArrowheads="1"/>
          </p:cNvSpPr>
          <p:nvPr/>
        </p:nvSpPr>
        <p:spPr bwMode="auto">
          <a:xfrm>
            <a:off x="1217613" y="2990875"/>
            <a:ext cx="1289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1600"/>
              <a:t>העדר הסדרה</a:t>
            </a:r>
            <a:endParaRPr lang="en-US" sz="1600"/>
          </a:p>
        </p:txBody>
      </p:sp>
      <p:sp>
        <p:nvSpPr>
          <p:cNvPr id="23" name="מציין מיקום של כותרת תחתונה 2"/>
          <p:cNvSpPr txBox="1">
            <a:spLocks/>
          </p:cNvSpPr>
          <p:nvPr/>
        </p:nvSpPr>
        <p:spPr>
          <a:xfrm>
            <a:off x="2819400" y="6441924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  <p:pic>
        <p:nvPicPr>
          <p:cNvPr id="40962" name="Picture 2" descr="קובץ:Sanzio 01 cropp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27384"/>
            <a:ext cx="2232248" cy="1331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1143000"/>
          </a:xfrm>
        </p:spPr>
        <p:txBody>
          <a:bodyPr/>
          <a:lstStyle/>
          <a:p>
            <a:pPr algn="ctr"/>
            <a:r>
              <a:rPr lang="he-I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מבנה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101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800" b="1" dirty="0"/>
              <a:t>חשיבה אסטרטגית</a:t>
            </a:r>
            <a:r>
              <a:rPr lang="he-IL" sz="2800" dirty="0"/>
              <a:t>:</a:t>
            </a:r>
          </a:p>
          <a:p>
            <a:pPr lvl="1">
              <a:lnSpc>
                <a:spcPct val="150000"/>
              </a:lnSpc>
            </a:pPr>
            <a:r>
              <a:rPr lang="he-IL" sz="2800" dirty="0"/>
              <a:t>תנאי הבסיס</a:t>
            </a:r>
          </a:p>
          <a:p>
            <a:pPr lvl="1">
              <a:lnSpc>
                <a:spcPct val="150000"/>
              </a:lnSpc>
            </a:pPr>
            <a:r>
              <a:rPr lang="he-IL" sz="2800" dirty="0"/>
              <a:t>מהי אסטרטגיה? מהי אסטרטגיה טובה?</a:t>
            </a:r>
          </a:p>
          <a:p>
            <a:pPr lvl="1">
              <a:lnSpc>
                <a:spcPct val="150000"/>
              </a:lnSpc>
            </a:pPr>
            <a:r>
              <a:rPr lang="he-IL" sz="2800" dirty="0"/>
              <a:t>מגבלות וכשלים</a:t>
            </a:r>
            <a:r>
              <a:rPr lang="en-US" sz="2800" dirty="0"/>
              <a:t>;</a:t>
            </a:r>
            <a:r>
              <a:rPr lang="he-IL" sz="2800" dirty="0"/>
              <a:t> כיצד מתגברים</a:t>
            </a:r>
          </a:p>
          <a:p>
            <a:pPr lvl="1">
              <a:lnSpc>
                <a:spcPct val="150000"/>
              </a:lnSpc>
            </a:pPr>
            <a:r>
              <a:rPr lang="he-IL" sz="2800" dirty="0"/>
              <a:t>מתודולוגיות לחשיבה ולתכנון אסטרטגי?</a:t>
            </a:r>
          </a:p>
          <a:p>
            <a:pPr>
              <a:lnSpc>
                <a:spcPct val="150000"/>
              </a:lnSpc>
            </a:pPr>
            <a:r>
              <a:rPr lang="he-IL" sz="2800" b="1" dirty="0"/>
              <a:t>המימד המדיני-צבאי</a:t>
            </a:r>
            <a:endParaRPr lang="he-IL" b="1" dirty="0"/>
          </a:p>
          <a:p>
            <a:pPr>
              <a:lnSpc>
                <a:spcPct val="150000"/>
              </a:lnSpc>
            </a:pPr>
            <a:r>
              <a:rPr lang="he-IL" sz="2800" b="1" dirty="0"/>
              <a:t>"מהראש לנייר" – כתיבת תוצרי מדיניות</a:t>
            </a:r>
            <a:endParaRPr lang="he-IL" sz="2800" dirty="0"/>
          </a:p>
          <a:p>
            <a:pPr>
              <a:lnSpc>
                <a:spcPct val="150000"/>
              </a:lnSpc>
            </a:pPr>
            <a:endParaRPr lang="he-IL" sz="2800" dirty="0"/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D938-5E50-4EA1-BD50-AB5090847894}" type="slidenum">
              <a:rPr lang="he-IL"/>
              <a:pPr/>
              <a:t>30</a:t>
            </a:fld>
            <a:endParaRPr lang="en-US"/>
          </a:p>
        </p:txBody>
      </p:sp>
      <p:graphicFrame>
        <p:nvGraphicFramePr>
          <p:cNvPr id="6" name="דיאגרמה 5"/>
          <p:cNvGraphicFramePr/>
          <p:nvPr/>
        </p:nvGraphicFramePr>
        <p:xfrm>
          <a:off x="603962" y="447414"/>
          <a:ext cx="807249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42910" y="228599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he-I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המימד המדיני - צבאי</a:t>
            </a:r>
          </a:p>
        </p:txBody>
      </p:sp>
      <p:sp>
        <p:nvSpPr>
          <p:cNvPr id="4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57214"/>
            <a:ext cx="8229600" cy="927101"/>
          </a:xfrm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0033"/>
                </a:solidFill>
              </a:rPr>
              <a:t>התכנון האסטרטגי בצה"ל</a:t>
            </a:r>
            <a:endParaRPr lang="en-US" sz="3200" b="1" i="1" u="sng" dirty="0">
              <a:solidFill>
                <a:srgbClr val="660033"/>
              </a:solidFill>
            </a:endParaRPr>
          </a:p>
        </p:txBody>
      </p:sp>
      <p:sp>
        <p:nvSpPr>
          <p:cNvPr id="20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C5F8-E832-40DC-A11D-638AB2194AC7}" type="slidenum">
              <a:rPr lang="he-IL"/>
              <a:pPr/>
              <a:t>32</a:t>
            </a:fld>
            <a:endParaRPr lang="en-US"/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2639812" y="1989138"/>
            <a:ext cx="3619901" cy="461665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>
                <a:solidFill>
                  <a:srgbClr val="663300"/>
                </a:solidFill>
              </a:rPr>
              <a:t>תכלית אסטרטגית ומצבי סיום</a:t>
            </a:r>
            <a:endParaRPr lang="en-US" sz="2400">
              <a:solidFill>
                <a:srgbClr val="663300"/>
              </a:solidFill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724525" y="908050"/>
            <a:ext cx="1878013" cy="457200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 dirty="0">
                <a:solidFill>
                  <a:srgbClr val="663300"/>
                </a:solidFill>
              </a:rPr>
              <a:t>הנחיה מדינית</a:t>
            </a:r>
            <a:endParaRPr lang="en-US" sz="2400" dirty="0">
              <a:solidFill>
                <a:srgbClr val="663300"/>
              </a:solidFill>
            </a:endParaRP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1331913" y="908050"/>
            <a:ext cx="2128837" cy="457200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>
                <a:solidFill>
                  <a:srgbClr val="663300"/>
                </a:solidFill>
              </a:rPr>
              <a:t>מתאר אסטרטגי</a:t>
            </a:r>
            <a:endParaRPr lang="en-US" sz="2400">
              <a:solidFill>
                <a:srgbClr val="663300"/>
              </a:solidFill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564722" y="3068638"/>
            <a:ext cx="3882794" cy="461665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>
                <a:solidFill>
                  <a:srgbClr val="663300"/>
                </a:solidFill>
              </a:rPr>
              <a:t>רעיון אסטרטגי והישגים נדרשים</a:t>
            </a:r>
            <a:endParaRPr lang="en-US" sz="2400">
              <a:solidFill>
                <a:srgbClr val="663300"/>
              </a:solidFill>
            </a:endParaRP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3873500" y="4471998"/>
            <a:ext cx="1012825" cy="457200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>
                <a:solidFill>
                  <a:srgbClr val="663300"/>
                </a:solidFill>
              </a:rPr>
              <a:t>מטרות</a:t>
            </a:r>
            <a:endParaRPr lang="en-US" sz="2400">
              <a:solidFill>
                <a:srgbClr val="663300"/>
              </a:solidFill>
            </a:endParaRP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3802063" y="5538788"/>
            <a:ext cx="1155700" cy="457200"/>
          </a:xfrm>
          <a:prstGeom prst="rect">
            <a:avLst/>
          </a:prstGeom>
          <a:solidFill>
            <a:srgbClr val="33CC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he-IL" sz="2400">
                <a:solidFill>
                  <a:srgbClr val="663300"/>
                </a:solidFill>
              </a:rPr>
              <a:t>משימות</a:t>
            </a:r>
            <a:endParaRPr lang="en-US" sz="2400">
              <a:solidFill>
                <a:srgbClr val="663300"/>
              </a:solidFill>
            </a:endParaRPr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4427538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4427538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0782" name="AutoShape 14"/>
          <p:cNvSpPr>
            <a:spLocks noChangeArrowheads="1"/>
          </p:cNvSpPr>
          <p:nvPr/>
        </p:nvSpPr>
        <p:spPr bwMode="auto">
          <a:xfrm rot="10982559">
            <a:off x="6727825" y="1844675"/>
            <a:ext cx="1363663" cy="3457575"/>
          </a:xfrm>
          <a:prstGeom prst="curvedRightArrow">
            <a:avLst>
              <a:gd name="adj1" fmla="val 22420"/>
              <a:gd name="adj2" fmla="val 109966"/>
              <a:gd name="adj3" fmla="val 34440"/>
            </a:avLst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2627313" y="2495550"/>
            <a:ext cx="1512887" cy="4333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>
                <a:solidFill>
                  <a:srgbClr val="663300"/>
                </a:solidFill>
              </a:rPr>
              <a:t>ניתוח חלופות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60785" name="Oval 17"/>
          <p:cNvSpPr>
            <a:spLocks noChangeArrowheads="1"/>
          </p:cNvSpPr>
          <p:nvPr/>
        </p:nvSpPr>
        <p:spPr bwMode="auto">
          <a:xfrm>
            <a:off x="4572000" y="2492375"/>
            <a:ext cx="1800225" cy="4333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>
                <a:solidFill>
                  <a:srgbClr val="663300"/>
                </a:solidFill>
              </a:rPr>
              <a:t>משאבים ויכולות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60786" name="Oval 18"/>
          <p:cNvSpPr>
            <a:spLocks noChangeArrowheads="1"/>
          </p:cNvSpPr>
          <p:nvPr/>
        </p:nvSpPr>
        <p:spPr bwMode="auto">
          <a:xfrm>
            <a:off x="4787900" y="3790950"/>
            <a:ext cx="1800225" cy="4333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dirty="0" err="1">
                <a:solidFill>
                  <a:srgbClr val="663300"/>
                </a:solidFill>
              </a:rPr>
              <a:t>דפ"א</a:t>
            </a:r>
            <a:r>
              <a:rPr lang="he-IL" dirty="0">
                <a:solidFill>
                  <a:srgbClr val="663300"/>
                </a:solidFill>
              </a:rPr>
              <a:t> אויב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160787" name="Oval 19"/>
          <p:cNvSpPr>
            <a:spLocks noChangeArrowheads="1"/>
          </p:cNvSpPr>
          <p:nvPr/>
        </p:nvSpPr>
        <p:spPr bwMode="auto">
          <a:xfrm>
            <a:off x="2411413" y="3789363"/>
            <a:ext cx="1800225" cy="4333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>
                <a:solidFill>
                  <a:srgbClr val="663300"/>
                </a:solidFill>
              </a:rPr>
              <a:t>דפ"א כוחותינו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60784" name="Oval 16"/>
          <p:cNvSpPr>
            <a:spLocks noChangeArrowheads="1"/>
          </p:cNvSpPr>
          <p:nvPr/>
        </p:nvSpPr>
        <p:spPr bwMode="auto">
          <a:xfrm>
            <a:off x="2484438" y="4292600"/>
            <a:ext cx="3816350" cy="18716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sz="2000" dirty="0"/>
              <a:t>תוכנית מבצעית</a:t>
            </a:r>
            <a:endParaRPr lang="en-US" sz="2000" dirty="0"/>
          </a:p>
        </p:txBody>
      </p:sp>
      <p:cxnSp>
        <p:nvCxnSpPr>
          <p:cNvPr id="160788" name="AutoShape 20"/>
          <p:cNvCxnSpPr>
            <a:cxnSpLocks noChangeShapeType="1"/>
            <a:stCxn id="160773" idx="2"/>
            <a:endCxn id="160771" idx="0"/>
          </p:cNvCxnSpPr>
          <p:nvPr/>
        </p:nvCxnSpPr>
        <p:spPr bwMode="auto">
          <a:xfrm rot="16200000" flipH="1">
            <a:off x="3111103" y="650478"/>
            <a:ext cx="623888" cy="205343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0789" name="AutoShape 21"/>
          <p:cNvCxnSpPr>
            <a:cxnSpLocks noChangeShapeType="1"/>
            <a:stCxn id="160772" idx="2"/>
            <a:endCxn id="160771" idx="0"/>
          </p:cNvCxnSpPr>
          <p:nvPr/>
        </p:nvCxnSpPr>
        <p:spPr bwMode="auto">
          <a:xfrm rot="5400000">
            <a:off x="5244704" y="570310"/>
            <a:ext cx="623888" cy="221376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1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-357214"/>
            <a:ext cx="8401080" cy="114300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rgbClr val="663300"/>
                </a:solidFill>
              </a:rPr>
              <a:t>שלבי המערכה המדינית - צבאית</a:t>
            </a:r>
            <a:endParaRPr lang="en-US" sz="3600" b="1" i="1" u="sng" dirty="0">
              <a:solidFill>
                <a:srgbClr val="663300"/>
              </a:solidFill>
            </a:endParaRPr>
          </a:p>
        </p:txBody>
      </p:sp>
      <p:sp>
        <p:nvSpPr>
          <p:cNvPr id="1638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8345BD-9BB7-45CF-9096-358BC38BE672}" type="slidenum">
              <a:rPr lang="he-IL" smtClean="0"/>
              <a:pPr/>
              <a:t>33</a:t>
            </a:fld>
            <a:endParaRPr lang="en-US"/>
          </a:p>
        </p:txBody>
      </p:sp>
      <p:graphicFrame>
        <p:nvGraphicFramePr>
          <p:cNvPr id="6" name="דיאגרמה 5"/>
          <p:cNvGraphicFramePr/>
          <p:nvPr/>
        </p:nvGraphicFramePr>
        <p:xfrm>
          <a:off x="557213" y="1195388"/>
          <a:ext cx="8229600" cy="5376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9432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40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תפקידי משרד החוץ בחירום</a:t>
            </a:r>
            <a:endParaRPr lang="en-US" sz="40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2D0554-2C50-4BB5-BB94-221CF4B6700D}" type="slidenum">
              <a:rPr lang="he-IL" smtClean="0"/>
              <a:pPr/>
              <a:t>34</a:t>
            </a:fld>
            <a:endParaRPr lang="en-US"/>
          </a:p>
        </p:txBody>
      </p:sp>
      <p:graphicFrame>
        <p:nvGraphicFramePr>
          <p:cNvPr id="7" name="דיאגרמה 6"/>
          <p:cNvGraphicFramePr/>
          <p:nvPr/>
        </p:nvGraphicFramePr>
        <p:xfrm>
          <a:off x="214282" y="1071546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00090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אבני אש 12 – לקחים עיקריים</a:t>
            </a:r>
            <a:endParaRPr lang="en-US" sz="3600" b="1" i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884259"/>
            <a:ext cx="8651875" cy="554513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3600" b="1" dirty="0">
                <a:solidFill>
                  <a:schemeClr val="accent2"/>
                </a:solidFill>
              </a:rPr>
              <a:t>תפיסת הפעלה ונהלים - מטה ונציגויות</a:t>
            </a:r>
          </a:p>
          <a:p>
            <a:pPr eaLnBrk="1" hangingPunct="1">
              <a:lnSpc>
                <a:spcPct val="2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3600" b="1" dirty="0">
                <a:solidFill>
                  <a:schemeClr val="accent2"/>
                </a:solidFill>
              </a:rPr>
              <a:t>היערכות ומוכנות</a:t>
            </a:r>
            <a:endParaRPr lang="he-IL" sz="28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2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3600" b="1" dirty="0">
                <a:solidFill>
                  <a:schemeClr val="accent2"/>
                </a:solidFill>
              </a:rPr>
              <a:t>ממשקים עם צה"ל</a:t>
            </a:r>
          </a:p>
        </p:txBody>
      </p:sp>
      <p:sp>
        <p:nvSpPr>
          <p:cNvPr id="2662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2D274A-FFA5-483B-BA7C-02B883A68626}" type="slidenum">
              <a:rPr lang="he-IL" smtClean="0"/>
              <a:pPr/>
              <a:t>35</a:t>
            </a:fld>
            <a:endParaRPr lang="en-US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-531440"/>
            <a:ext cx="8229600" cy="114300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מרכיבי תפיסת ההפעלה</a:t>
            </a:r>
            <a:endParaRPr lang="en-US" sz="36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</p:nvPr>
        </p:nvGraphicFramePr>
        <p:xfrm>
          <a:off x="179512" y="116632"/>
          <a:ext cx="8786874" cy="5857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608279-3E0C-42B2-8275-9DFF1F7FC269}" type="slidenum">
              <a:rPr lang="he-IL" smtClean="0"/>
              <a:pPr/>
              <a:t>36</a:t>
            </a:fld>
            <a:endParaRPr lang="en-US"/>
          </a:p>
        </p:txBody>
      </p:sp>
      <p:sp>
        <p:nvSpPr>
          <p:cNvPr id="8" name="מלבן 7"/>
          <p:cNvSpPr/>
          <p:nvPr/>
        </p:nvSpPr>
        <p:spPr bwMode="auto">
          <a:xfrm>
            <a:off x="1214414" y="5143512"/>
            <a:ext cx="6786610" cy="1143008"/>
          </a:xfrm>
          <a:prstGeom prst="rect">
            <a:avLst/>
          </a:prstGeom>
          <a:solidFill>
            <a:srgbClr val="CCFF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e-IL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מודל עבודה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התאמת חדר המצב</a:t>
            </a:r>
            <a: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;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קביעת שעון פעילות</a:t>
            </a:r>
            <a: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;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שליטה וריכוזיות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e-IL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שילוביות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אגפי מנהלה ואגפים מדיניים</a:t>
            </a:r>
            <a: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;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מטה ונציגויות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e-IL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גישה מורחבת ומצומצמת</a:t>
            </a:r>
            <a:r>
              <a:rPr lang="he-I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התאמה למנעד העימותים</a:t>
            </a:r>
          </a:p>
        </p:txBody>
      </p:sp>
      <p:sp>
        <p:nvSpPr>
          <p:cNvPr id="9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71528"/>
            <a:ext cx="822960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"כלי" המערכה המדינית</a:t>
            </a:r>
            <a:endParaRPr lang="en-US" sz="3600" b="1" i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659A5-0D03-42F1-8919-5D3F90A2DE4A}" type="slidenum">
              <a:rPr lang="he-IL" smtClean="0"/>
              <a:pPr/>
              <a:t>37</a:t>
            </a:fld>
            <a:endParaRPr lang="en-US"/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6156325" y="1196975"/>
            <a:ext cx="1728788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החלטות </a:t>
            </a:r>
          </a:p>
          <a:p>
            <a:r>
              <a:rPr lang="he-IL" dirty="0" err="1"/>
              <a:t>מועבי"ט</a:t>
            </a:r>
            <a:endParaRPr lang="en-US" dirty="0"/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7092950" y="2730500"/>
            <a:ext cx="1800225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תמיכה ולגיטימציה</a:t>
            </a:r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6227763" y="4314825"/>
            <a:ext cx="1800225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בידוד </a:t>
            </a:r>
          </a:p>
          <a:p>
            <a:pPr algn="ctr"/>
            <a:r>
              <a:rPr lang="he-IL" dirty="0"/>
              <a:t>וסנקציות </a:t>
            </a:r>
          </a:p>
          <a:p>
            <a:pPr algn="ctr"/>
            <a:r>
              <a:rPr lang="he-IL" dirty="0"/>
              <a:t>על היריב</a:t>
            </a:r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539750" y="2636838"/>
            <a:ext cx="1728788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מסר תקשורתי </a:t>
            </a:r>
          </a:p>
          <a:p>
            <a:r>
              <a:rPr lang="he-IL" dirty="0"/>
              <a:t>ודעת קהל</a:t>
            </a:r>
            <a:endParaRPr lang="en-US" dirty="0"/>
          </a:p>
        </p:txBody>
      </p:sp>
      <p:sp>
        <p:nvSpPr>
          <p:cNvPr id="28681" name="Oval 8"/>
          <p:cNvSpPr>
            <a:spLocks noChangeArrowheads="1"/>
          </p:cNvSpPr>
          <p:nvPr/>
        </p:nvSpPr>
        <p:spPr bwMode="auto">
          <a:xfrm>
            <a:off x="1547813" y="4292600"/>
            <a:ext cx="1728787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/>
              <a:t>הסכמים מדיניים</a:t>
            </a:r>
            <a:endParaRPr lang="en-US"/>
          </a:p>
        </p:txBody>
      </p:sp>
      <p:sp>
        <p:nvSpPr>
          <p:cNvPr id="28682" name="Oval 9"/>
          <p:cNvSpPr>
            <a:spLocks noChangeArrowheads="1"/>
          </p:cNvSpPr>
          <p:nvPr/>
        </p:nvSpPr>
        <p:spPr bwMode="auto">
          <a:xfrm>
            <a:off x="1763713" y="1125538"/>
            <a:ext cx="1728787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/>
              <a:t>מעורבות בינ"ל</a:t>
            </a:r>
            <a:endParaRPr lang="en-US" dirty="0"/>
          </a:p>
        </p:txBody>
      </p:sp>
      <p:sp>
        <p:nvSpPr>
          <p:cNvPr id="28683" name="Oval 10"/>
          <p:cNvSpPr>
            <a:spLocks noChangeArrowheads="1"/>
          </p:cNvSpPr>
          <p:nvPr/>
        </p:nvSpPr>
        <p:spPr bwMode="auto">
          <a:xfrm>
            <a:off x="3851275" y="5035550"/>
            <a:ext cx="1728788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/>
              <a:t>תיווך - צד ג'</a:t>
            </a:r>
            <a:endParaRPr lang="en-US"/>
          </a:p>
        </p:txBody>
      </p:sp>
      <p:sp>
        <p:nvSpPr>
          <p:cNvPr id="28684" name="Oval 9"/>
          <p:cNvSpPr>
            <a:spLocks noChangeArrowheads="1"/>
          </p:cNvSpPr>
          <p:nvPr/>
        </p:nvSpPr>
        <p:spPr bwMode="auto">
          <a:xfrm>
            <a:off x="3986213" y="928688"/>
            <a:ext cx="1728787" cy="914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e-IL" dirty="0" err="1"/>
              <a:t>משב"ל</a:t>
            </a:r>
            <a:r>
              <a:rPr lang="he-IL" dirty="0"/>
              <a:t> </a:t>
            </a:r>
          </a:p>
          <a:p>
            <a:r>
              <a:rPr lang="he-IL" dirty="0"/>
              <a:t>ודיני לחימה</a:t>
            </a:r>
            <a:endParaRPr lang="en-US" dirty="0"/>
          </a:p>
        </p:txBody>
      </p:sp>
      <p:sp>
        <p:nvSpPr>
          <p:cNvPr id="28685" name="TextBox 13"/>
          <p:cNvSpPr txBox="1">
            <a:spLocks noChangeArrowheads="1"/>
          </p:cNvSpPr>
          <p:nvPr/>
        </p:nvSpPr>
        <p:spPr bwMode="auto">
          <a:xfrm>
            <a:off x="2428875" y="2714625"/>
            <a:ext cx="4500563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he-IL" dirty="0">
                <a:solidFill>
                  <a:srgbClr val="FF0000"/>
                </a:solidFill>
              </a:rPr>
              <a:t>"בעלת ברית בדמות אחת ממעצמות המערב נראתה לבן </a:t>
            </a:r>
            <a:r>
              <a:rPr lang="he-IL" dirty="0" err="1">
                <a:solidFill>
                  <a:srgbClr val="FF0000"/>
                </a:solidFill>
              </a:rPr>
              <a:t>גוריון</a:t>
            </a:r>
            <a:r>
              <a:rPr lang="he-IL" dirty="0">
                <a:solidFill>
                  <a:srgbClr val="FF0000"/>
                </a:solidFill>
              </a:rPr>
              <a:t> תנאי חיוני ליכולתה של ישראל לעמוד במערכה כוללת ..."</a:t>
            </a:r>
          </a:p>
          <a:p>
            <a:pPr algn="ctr"/>
            <a:r>
              <a:rPr lang="he-IL" sz="1400" b="0" dirty="0"/>
              <a:t>                                                  מוטי גולני</a:t>
            </a:r>
          </a:p>
          <a:p>
            <a:pPr algn="l"/>
            <a:r>
              <a:rPr lang="he-IL" sz="1400" b="0" dirty="0"/>
              <a:t>"תהיה מלחמה בקיץ..."</a:t>
            </a:r>
          </a:p>
        </p:txBody>
      </p:sp>
      <p:sp>
        <p:nvSpPr>
          <p:cNvPr id="14" name="TextBox 13"/>
          <p:cNvSpPr txBox="1"/>
          <p:nvPr/>
        </p:nvSpPr>
        <p:spPr>
          <a:xfrm rot="640094">
            <a:off x="3355060" y="4423091"/>
            <a:ext cx="2175596" cy="36933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>
              <a:defRPr/>
            </a:pPr>
            <a:r>
              <a:rPr lang="he-IL" dirty="0"/>
              <a:t>דיפלומטיה בילטראלית</a:t>
            </a:r>
          </a:p>
        </p:txBody>
      </p:sp>
      <p:sp>
        <p:nvSpPr>
          <p:cNvPr id="15" name="TextBox 14"/>
          <p:cNvSpPr txBox="1"/>
          <p:nvPr/>
        </p:nvSpPr>
        <p:spPr>
          <a:xfrm rot="20762532">
            <a:off x="5279268" y="3797683"/>
            <a:ext cx="1821331" cy="36933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>
              <a:defRPr/>
            </a:pPr>
            <a:r>
              <a:rPr lang="he-IL" dirty="0"/>
              <a:t>דיפלומטיה כלכלית</a:t>
            </a:r>
          </a:p>
        </p:txBody>
      </p:sp>
      <p:sp>
        <p:nvSpPr>
          <p:cNvPr id="16" name="TextBox 15"/>
          <p:cNvSpPr txBox="1"/>
          <p:nvPr/>
        </p:nvSpPr>
        <p:spPr>
          <a:xfrm rot="880375">
            <a:off x="4925156" y="2182916"/>
            <a:ext cx="2491388" cy="36933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>
              <a:defRPr/>
            </a:pPr>
            <a:r>
              <a:rPr lang="he-IL" dirty="0"/>
              <a:t>דיפלומטיה מולטילטראלית</a:t>
            </a:r>
          </a:p>
        </p:txBody>
      </p:sp>
      <p:sp>
        <p:nvSpPr>
          <p:cNvPr id="17" name="TextBox 16"/>
          <p:cNvSpPr txBox="1"/>
          <p:nvPr/>
        </p:nvSpPr>
        <p:spPr>
          <a:xfrm rot="20890963">
            <a:off x="2421566" y="2063748"/>
            <a:ext cx="1957587" cy="36933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>
              <a:defRPr/>
            </a:pPr>
            <a:r>
              <a:rPr lang="he-IL" dirty="0"/>
              <a:t>דיפלומטיה משפטית</a:t>
            </a:r>
          </a:p>
        </p:txBody>
      </p:sp>
      <p:sp>
        <p:nvSpPr>
          <p:cNvPr id="18" name="TextBox 17"/>
          <p:cNvSpPr txBox="1"/>
          <p:nvPr/>
        </p:nvSpPr>
        <p:spPr>
          <a:xfrm rot="20890963">
            <a:off x="715017" y="3625698"/>
            <a:ext cx="1863010" cy="36933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>
              <a:defRPr/>
            </a:pPr>
            <a:r>
              <a:rPr lang="he-IL" dirty="0"/>
              <a:t>דיפלומטיה ציבורית</a:t>
            </a:r>
          </a:p>
        </p:txBody>
      </p:sp>
      <p:sp>
        <p:nvSpPr>
          <p:cNvPr id="19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</p:nvPr>
        </p:nvGraphicFramePr>
        <p:xfrm>
          <a:off x="32" y="-71462"/>
          <a:ext cx="9144000" cy="7000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700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A506A-9E92-4607-9D68-6E27B780E9BE}" type="slidenum">
              <a:rPr lang="he-IL" smtClean="0"/>
              <a:pPr/>
              <a:t>38</a:t>
            </a:fld>
            <a:endParaRPr lang="en-US"/>
          </a:p>
        </p:txBody>
      </p:sp>
      <p:sp>
        <p:nvSpPr>
          <p:cNvPr id="29701" name="TextBox 7"/>
          <p:cNvSpPr txBox="1">
            <a:spLocks noChangeArrowheads="1"/>
          </p:cNvSpPr>
          <p:nvPr/>
        </p:nvSpPr>
        <p:spPr bwMode="auto">
          <a:xfrm>
            <a:off x="5896401" y="-46548"/>
            <a:ext cx="2852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סנכרון בין המימדים</a:t>
            </a:r>
          </a:p>
        </p:txBody>
      </p:sp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28" y="-35721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הגיונות למעבר משיגרה למשבר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8597" y="836712"/>
            <a:ext cx="865187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he-IL" sz="3000" b="1" u="sng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הפסקת פעולה אלימה </a:t>
            </a:r>
            <a:r>
              <a:rPr lang="he-IL" sz="3000" b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של האויב</a:t>
            </a:r>
          </a:p>
          <a:p>
            <a:pPr marL="342900" lvl="0" indent="-342900" algn="r" rtl="1">
              <a:lnSpc>
                <a:spcPct val="30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he-IL" sz="3000" b="1" u="sng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גמול אסטרטגי </a:t>
            </a:r>
            <a:r>
              <a:rPr lang="he-IL" sz="3000" b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כתגובה לפעולת אויב</a:t>
            </a:r>
          </a:p>
          <a:p>
            <a:pPr marL="342900" lvl="0" indent="-342900" algn="r" rtl="1">
              <a:lnSpc>
                <a:spcPct val="30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he-IL" sz="3000" b="1" u="sng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סיכול איום </a:t>
            </a:r>
            <a:r>
              <a:rPr lang="he-IL" sz="3000" b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קונקרטי ומוחשי - יזום</a:t>
            </a:r>
          </a:p>
        </p:txBody>
      </p:sp>
      <p:sp>
        <p:nvSpPr>
          <p:cNvPr id="4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8638" y="-571528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תנאי הבסיס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8680" y="928670"/>
            <a:ext cx="8229600" cy="4811715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he-IL" sz="3200" b="1" u="sng" dirty="0"/>
              <a:t>גישה רב מימדית</a:t>
            </a:r>
            <a:r>
              <a:rPr lang="he-IL" sz="3200" b="1" dirty="0"/>
              <a:t> </a:t>
            </a:r>
            <a:r>
              <a:rPr lang="en-US" sz="3200" b="1" dirty="0"/>
              <a:t>(Net assessment)</a:t>
            </a:r>
            <a:endParaRPr lang="en-US" sz="3200" dirty="0"/>
          </a:p>
          <a:p>
            <a:pPr lvl="0">
              <a:lnSpc>
                <a:spcPct val="200000"/>
              </a:lnSpc>
            </a:pPr>
            <a:r>
              <a:rPr lang="he-IL" sz="3200" b="1" u="sng" dirty="0"/>
              <a:t>פרו-אקטיביות</a:t>
            </a:r>
            <a:r>
              <a:rPr lang="he-IL" sz="3200" dirty="0"/>
              <a:t> </a:t>
            </a:r>
          </a:p>
          <a:p>
            <a:pPr lvl="0">
              <a:lnSpc>
                <a:spcPct val="200000"/>
              </a:lnSpc>
            </a:pPr>
            <a:r>
              <a:rPr lang="he-IL" sz="3200" b="1" u="sng" dirty="0"/>
              <a:t>נכונות לאיתגור</a:t>
            </a:r>
            <a:endParaRPr lang="he-IL" sz="3200" dirty="0"/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4" y="-571528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"העימותים החדשים" – המשט כמשל</a:t>
            </a:r>
            <a:endParaRPr lang="en-US" sz="36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</p:nvPr>
        </p:nvGraphicFramePr>
        <p:xfrm>
          <a:off x="457200" y="803275"/>
          <a:ext cx="8507288" cy="5434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A4F60E-BF5F-4F97-8393-5BFDBEFEDA48}" type="slidenum">
              <a:rPr lang="he-IL" smtClean="0"/>
              <a:pPr/>
              <a:t>40</a:t>
            </a:fld>
            <a:endParaRPr lang="en-US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472518" cy="1143001"/>
          </a:xfrm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3300"/>
                </a:solidFill>
              </a:rPr>
              <a:t>מגבלות ההרתעה מול ארגון טרור</a:t>
            </a:r>
          </a:p>
        </p:txBody>
      </p:sp>
      <p:sp>
        <p:nvSpPr>
          <p:cNvPr id="25604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18AA10-2658-4DE1-991B-6965F0C7FD78}" type="slidenum">
              <a:rPr lang="he-IL" smtClean="0"/>
              <a:pPr/>
              <a:t>41</a:t>
            </a:fld>
            <a:endParaRPr lang="en-US"/>
          </a:p>
        </p:txBody>
      </p:sp>
      <p:graphicFrame>
        <p:nvGraphicFramePr>
          <p:cNvPr id="6" name="דיאגרמה 5"/>
          <p:cNvGraphicFramePr/>
          <p:nvPr/>
        </p:nvGraphicFramePr>
        <p:xfrm>
          <a:off x="214282" y="785794"/>
          <a:ext cx="871543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כותרת 1"/>
          <p:cNvSpPr>
            <a:spLocks noGrp="1"/>
          </p:cNvSpPr>
          <p:nvPr>
            <p:ph type="title"/>
          </p:nvPr>
        </p:nvSpPr>
        <p:spPr>
          <a:xfrm>
            <a:off x="457200" y="-714404"/>
            <a:ext cx="8229600" cy="1143001"/>
          </a:xfrm>
        </p:spPr>
        <p:txBody>
          <a:bodyPr/>
          <a:lstStyle/>
          <a:p>
            <a:pPr algn="ctr"/>
            <a:r>
              <a:rPr lang="he-IL" sz="3200" b="1" i="1" u="sng" dirty="0">
                <a:solidFill>
                  <a:srgbClr val="663300"/>
                </a:solidFill>
              </a:rPr>
              <a:t>מנגנונים לחיזוק הרתעה</a:t>
            </a:r>
          </a:p>
        </p:txBody>
      </p:sp>
      <p:sp>
        <p:nvSpPr>
          <p:cNvPr id="26628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8F4A83-63E5-4456-85E3-0F9A60C02C8D}" type="slidenum">
              <a:rPr lang="he-IL" smtClean="0"/>
              <a:pPr/>
              <a:t>42</a:t>
            </a:fld>
            <a:endParaRPr lang="en-US"/>
          </a:p>
        </p:txBody>
      </p:sp>
      <p:graphicFrame>
        <p:nvGraphicFramePr>
          <p:cNvPr id="6" name="דיאגרמה 5"/>
          <p:cNvGraphicFramePr/>
          <p:nvPr/>
        </p:nvGraphicFramePr>
        <p:xfrm>
          <a:off x="753108" y="188640"/>
          <a:ext cx="8715436" cy="685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חץ ימינה מקווקו 6"/>
          <p:cNvSpPr/>
          <p:nvPr/>
        </p:nvSpPr>
        <p:spPr bwMode="auto">
          <a:xfrm rot="2306470">
            <a:off x="962102" y="985337"/>
            <a:ext cx="2804564" cy="1500188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>
              <a:defRPr/>
            </a:pPr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"סבבים"</a:t>
            </a:r>
          </a:p>
        </p:txBody>
      </p:sp>
      <p:sp>
        <p:nvSpPr>
          <p:cNvPr id="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71528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מרכיבי אסטרטגיית היציאה</a:t>
            </a:r>
            <a:endParaRPr lang="en-US" sz="3600" b="1" i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</p:nvPr>
        </p:nvGraphicFramePr>
        <p:xfrm>
          <a:off x="0" y="928671"/>
          <a:ext cx="9143999" cy="521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6AE86-EA80-494B-98AB-27D53CD929A1}" type="slidenum">
              <a:rPr lang="he-IL" smtClean="0"/>
              <a:pPr/>
              <a:t>43</a:t>
            </a:fld>
            <a:endParaRPr lang="en-US"/>
          </a:p>
        </p:txBody>
      </p:sp>
      <p:sp>
        <p:nvSpPr>
          <p:cNvPr id="36870" name="TextBox 7"/>
          <p:cNvSpPr txBox="1">
            <a:spLocks noChangeArrowheads="1"/>
          </p:cNvSpPr>
          <p:nvPr/>
        </p:nvSpPr>
        <p:spPr bwMode="auto">
          <a:xfrm>
            <a:off x="3286125" y="5009078"/>
            <a:ext cx="2608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000" b="1" i="1" dirty="0"/>
              <a:t>מימד הזמן</a:t>
            </a:r>
          </a:p>
        </p:txBody>
      </p:sp>
      <p:sp>
        <p:nvSpPr>
          <p:cNvPr id="9" name="אליפסה 8"/>
          <p:cNvSpPr/>
          <p:nvPr/>
        </p:nvSpPr>
        <p:spPr bwMode="auto">
          <a:xfrm>
            <a:off x="3929063" y="928688"/>
            <a:ext cx="1285875" cy="10001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>
              <a:defRPr/>
            </a:pPr>
            <a:r>
              <a:rPr lang="he-IL" dirty="0">
                <a:solidFill>
                  <a:schemeClr val="tx1"/>
                </a:solidFill>
              </a:rPr>
              <a:t>פער מובנה</a:t>
            </a:r>
          </a:p>
        </p:txBody>
      </p:sp>
      <p:sp>
        <p:nvSpPr>
          <p:cNvPr id="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71528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e-IL" sz="36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לקחים מעזה ולבנון - למערכה</a:t>
            </a:r>
            <a:endParaRPr lang="en-US" sz="3600" b="1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812820"/>
            <a:ext cx="8568952" cy="55451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מערכה משולבת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פעולה בסביבה רשתית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התאמת הפעלת הכוח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שאלת המידתיות</a:t>
            </a:r>
            <a:r>
              <a:rPr lang="he-IL" sz="2800" b="1" dirty="0">
                <a:solidFill>
                  <a:schemeClr val="accent2"/>
                </a:solidFill>
                <a:cs typeface="+mj-cs"/>
              </a:rPr>
              <a:t> – היערכות בתחום </a:t>
            </a:r>
            <a:r>
              <a:rPr lang="he-IL" sz="2800" b="1" dirty="0" err="1">
                <a:solidFill>
                  <a:schemeClr val="accent2"/>
                </a:solidFill>
                <a:cs typeface="+mj-cs"/>
              </a:rPr>
              <a:t>המשב"ל</a:t>
            </a:r>
            <a:endParaRPr lang="he-IL" sz="2400" b="1" dirty="0">
              <a:solidFill>
                <a:schemeClr val="accent2"/>
              </a:solidFill>
              <a:cs typeface="+mj-cs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התאמת הנרטיב</a:t>
            </a:r>
            <a:endParaRPr lang="he-IL" sz="2400" b="1" dirty="0">
              <a:solidFill>
                <a:schemeClr val="accent2"/>
              </a:solidFill>
              <a:cs typeface="+mj-cs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שאלת העיתוי</a:t>
            </a:r>
            <a:endParaRPr lang="he-IL" sz="2400" b="1" dirty="0">
              <a:solidFill>
                <a:schemeClr val="accent2"/>
              </a:solidFill>
              <a:cs typeface="+mj-cs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קיצור משך המערכה</a:t>
            </a:r>
            <a:endParaRPr lang="he-IL" sz="2400" b="1" dirty="0">
              <a:solidFill>
                <a:schemeClr val="accent2"/>
              </a:solidFill>
              <a:cs typeface="+mj-cs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e-IL" sz="2800" b="1" u="sng" dirty="0">
                <a:solidFill>
                  <a:schemeClr val="accent2"/>
                </a:solidFill>
                <a:cs typeface="+mj-cs"/>
              </a:rPr>
              <a:t>סיום והסדרה</a:t>
            </a:r>
            <a:r>
              <a:rPr lang="he-IL" sz="2800" b="1" dirty="0">
                <a:solidFill>
                  <a:schemeClr val="accent2"/>
                </a:solidFill>
                <a:cs typeface="+mj-cs"/>
              </a:rPr>
              <a:t>: תכנון מקדים, בדגש על מאפייני  המעורבות החיצונית הרצויה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he-IL" sz="2400" b="1" dirty="0">
              <a:solidFill>
                <a:schemeClr val="accent2"/>
              </a:solidFill>
              <a:cs typeface="+mj-cs"/>
            </a:endParaRPr>
          </a:p>
        </p:txBody>
      </p:sp>
      <p:sp>
        <p:nvSpPr>
          <p:cNvPr id="2150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E58DF-22BB-4A8D-AF4D-A9114A6617D3}" type="slidenum">
              <a:rPr lang="he-IL" smtClean="0"/>
              <a:pPr/>
              <a:t>44</a:t>
            </a:fld>
            <a:endParaRPr lang="en-US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2500306"/>
            <a:ext cx="661270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כתיבת מסמכי מדיניות</a:t>
            </a:r>
          </a:p>
        </p:txBody>
      </p:sp>
      <p:sp>
        <p:nvSpPr>
          <p:cNvPr id="5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BF8F7EA-7320-4012-A0EA-67929DB73EC1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28596" y="-142900"/>
            <a:ext cx="8229600" cy="92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e-IL" sz="4000" b="1" i="1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הצורך במסמכי מדיניות</a:t>
            </a:r>
            <a:endParaRPr lang="en-US" sz="4000" b="1" i="1" u="sng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436813"/>
            <a:ext cx="1266829" cy="16445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חץ למטה 6"/>
          <p:cNvSpPr/>
          <p:nvPr/>
        </p:nvSpPr>
        <p:spPr bwMode="auto">
          <a:xfrm>
            <a:off x="4143372" y="4357694"/>
            <a:ext cx="1214446" cy="64294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8" name="חץ למטה 7"/>
          <p:cNvSpPr/>
          <p:nvPr/>
        </p:nvSpPr>
        <p:spPr bwMode="auto">
          <a:xfrm rot="10800000">
            <a:off x="4143373" y="1643050"/>
            <a:ext cx="1214446" cy="64294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2857496"/>
            <a:ext cx="107593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i="1" dirty="0">
                <a:solidFill>
                  <a:schemeClr val="accent2">
                    <a:lumMod val="75000"/>
                  </a:schemeClr>
                </a:solidFill>
              </a:rPr>
              <a:t>הסדרת </a:t>
            </a:r>
          </a:p>
          <a:p>
            <a:pPr algn="ctr"/>
            <a:r>
              <a:rPr lang="he-IL" sz="2000" b="1" i="1" dirty="0">
                <a:solidFill>
                  <a:schemeClr val="accent2">
                    <a:lumMod val="75000"/>
                  </a:schemeClr>
                </a:solidFill>
              </a:rPr>
              <a:t>התובנות</a:t>
            </a:r>
          </a:p>
        </p:txBody>
      </p:sp>
      <p:sp>
        <p:nvSpPr>
          <p:cNvPr id="10" name="חץ למטה 9"/>
          <p:cNvSpPr/>
          <p:nvPr/>
        </p:nvSpPr>
        <p:spPr bwMode="auto">
          <a:xfrm rot="5400000">
            <a:off x="2357422" y="2857496"/>
            <a:ext cx="1214446" cy="64294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1000108"/>
            <a:ext cx="438132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he-IL" sz="2400" b="1" i="1" dirty="0"/>
              <a:t>השפעה על תהליכי קבלת החלטות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5385" y="5396227"/>
            <a:ext cx="422263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he-IL" sz="2400" b="1" i="1" dirty="0"/>
              <a:t>אסטרטגיה מנחה – ניהול והכוונה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2910" y="2786058"/>
            <a:ext cx="1781257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ctr"/>
            <a:r>
              <a:rPr lang="he-IL" sz="2400" b="1" i="1" dirty="0"/>
              <a:t>שיווק, מיצוב </a:t>
            </a:r>
          </a:p>
          <a:p>
            <a:pPr algn="ctr"/>
            <a:r>
              <a:rPr lang="he-IL" sz="2400" b="1" i="1" dirty="0"/>
              <a:t>והסברה</a:t>
            </a:r>
          </a:p>
        </p:txBody>
      </p:sp>
      <p:sp>
        <p:nvSpPr>
          <p:cNvPr id="14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2700338" y="4629170"/>
            <a:ext cx="14398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5724525" y="4557732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2627313" y="3117870"/>
            <a:ext cx="14398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5651500" y="3046432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700338" y="1462107"/>
            <a:ext cx="14398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5724525" y="1390670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B40E8F9-B670-438B-9405-002DF901D5D4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590550" y="7300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e-IL" sz="3600" b="1" i="1" u="sng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תהליך - טרם כתיבת המסמך</a:t>
            </a:r>
            <a:endParaRPr lang="en-US" sz="3600" b="1" i="1" u="sng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3708400" y="1148808"/>
            <a:ext cx="2160588" cy="614207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he-IL" sz="2800" b="1" u="sng" dirty="0">
                <a:solidFill>
                  <a:srgbClr val="CCFF99"/>
                </a:solidFill>
              </a:rPr>
              <a:t>איסוף ולמידה</a:t>
            </a:r>
            <a:endParaRPr lang="en-US" sz="2800" b="1" u="sng" dirty="0">
              <a:solidFill>
                <a:srgbClr val="CCFF99"/>
              </a:solidFill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708400" y="2500332"/>
            <a:ext cx="2160588" cy="1203325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he-IL" sz="2800" b="1" u="sng">
                <a:solidFill>
                  <a:srgbClr val="CCFF99"/>
                </a:solidFill>
              </a:rPr>
              <a:t>יצירת ידע</a:t>
            </a:r>
            <a:r>
              <a:rPr lang="he-IL" sz="2800" b="1">
                <a:solidFill>
                  <a:srgbClr val="CCFF99"/>
                </a:solidFill>
              </a:rPr>
              <a:t> גיבוש תובנות</a:t>
            </a:r>
            <a:endParaRPr lang="en-US" sz="2800" b="1">
              <a:solidFill>
                <a:srgbClr val="CCFF99"/>
              </a:solidFill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3708400" y="4270395"/>
            <a:ext cx="2160588" cy="822325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400" b="1">
                <a:solidFill>
                  <a:srgbClr val="CCFF99"/>
                </a:solidFill>
              </a:rPr>
              <a:t>קביעת </a:t>
            </a:r>
            <a:r>
              <a:rPr lang="he-IL" sz="2400" b="1" u="sng">
                <a:solidFill>
                  <a:srgbClr val="CCFF99"/>
                </a:solidFill>
              </a:rPr>
              <a:t>מתודולוגיה</a:t>
            </a:r>
            <a:endParaRPr lang="en-US" sz="2400" b="1" u="sng">
              <a:solidFill>
                <a:srgbClr val="CCFF99"/>
              </a:solidFill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3708400" y="5464195"/>
            <a:ext cx="2160588" cy="461665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400" b="1" dirty="0">
                <a:solidFill>
                  <a:srgbClr val="CCFF99"/>
                </a:solidFill>
              </a:rPr>
              <a:t>קביעת </a:t>
            </a:r>
            <a:r>
              <a:rPr lang="he-IL" sz="2400" b="1" u="sng" dirty="0">
                <a:solidFill>
                  <a:srgbClr val="CCFF99"/>
                </a:solidFill>
              </a:rPr>
              <a:t>קהלי יעד</a:t>
            </a:r>
            <a:endParaRPr lang="en-US" sz="2400" b="1" u="sng" dirty="0">
              <a:solidFill>
                <a:srgbClr val="CCFF99"/>
              </a:solidFill>
            </a:endParaRPr>
          </a:p>
        </p:txBody>
      </p: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6300788" y="1101745"/>
            <a:ext cx="2016125" cy="792162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b="1">
                <a:solidFill>
                  <a:schemeClr val="tx1">
                    <a:lumMod val="95000"/>
                  </a:schemeClr>
                </a:solidFill>
              </a:rPr>
              <a:t>"כתובות" / מומחים</a:t>
            </a:r>
            <a:endParaRPr lang="en-US" b="1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1142977" y="1101745"/>
            <a:ext cx="1989162" cy="79057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he-IL" b="1" dirty="0">
                <a:solidFill>
                  <a:schemeClr val="tx1">
                    <a:lumMod val="95000"/>
                  </a:schemeClr>
                </a:solidFill>
              </a:rPr>
              <a:t>חומרים כתובים</a:t>
            </a:r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9168" name="Oval 16"/>
          <p:cNvSpPr>
            <a:spLocks noChangeArrowheads="1"/>
          </p:cNvSpPr>
          <p:nvPr/>
        </p:nvSpPr>
        <p:spPr bwMode="auto">
          <a:xfrm>
            <a:off x="6300788" y="2614632"/>
            <a:ext cx="2159000" cy="11525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b="1" u="sng" dirty="0">
                <a:solidFill>
                  <a:schemeClr val="tx1">
                    <a:lumMod val="95000"/>
                  </a:schemeClr>
                </a:solidFill>
              </a:rPr>
              <a:t>תהליכי חשיבה</a:t>
            </a:r>
            <a:endParaRPr lang="he-IL" b="1" dirty="0">
              <a:solidFill>
                <a:schemeClr val="tx1">
                  <a:lumMod val="95000"/>
                </a:schemeClr>
              </a:solidFill>
            </a:endParaRPr>
          </a:p>
          <a:p>
            <a:pPr algn="ctr" rtl="1"/>
            <a:r>
              <a:rPr lang="he-IL" b="1" dirty="0">
                <a:solidFill>
                  <a:schemeClr val="tx1">
                    <a:lumMod val="95000"/>
                  </a:schemeClr>
                </a:solidFill>
              </a:rPr>
              <a:t>מפגשי עבודה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;</a:t>
            </a:r>
            <a:r>
              <a:rPr lang="he-IL" b="1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algn="ctr" rtl="1"/>
            <a:r>
              <a:rPr lang="he-IL" b="1" dirty="0">
                <a:solidFill>
                  <a:schemeClr val="tx1">
                    <a:lumMod val="95000"/>
                  </a:schemeClr>
                </a:solidFill>
              </a:rPr>
              <a:t>סיעור מוחות</a:t>
            </a:r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971550" y="2541607"/>
            <a:ext cx="2160588" cy="11525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b="1" u="sng" dirty="0">
                <a:solidFill>
                  <a:schemeClr val="tx1">
                    <a:lumMod val="95000"/>
                  </a:schemeClr>
                </a:solidFill>
              </a:rPr>
              <a:t>מוביל הפרויקט</a:t>
            </a:r>
          </a:p>
          <a:p>
            <a:pPr algn="ctr"/>
            <a:r>
              <a:rPr lang="he-IL" b="1" dirty="0">
                <a:solidFill>
                  <a:schemeClr val="tx1">
                    <a:lumMod val="95000"/>
                  </a:schemeClr>
                </a:solidFill>
              </a:rPr>
              <a:t>הסדרת תוצר ותהליך</a:t>
            </a:r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9170" name="AutoShape 18"/>
          <p:cNvSpPr>
            <a:spLocks noChangeArrowheads="1"/>
          </p:cNvSpPr>
          <p:nvPr/>
        </p:nvSpPr>
        <p:spPr bwMode="auto">
          <a:xfrm>
            <a:off x="4211638" y="1785926"/>
            <a:ext cx="1225550" cy="46669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71" name="AutoShape 19"/>
          <p:cNvSpPr>
            <a:spLocks noChangeArrowheads="1"/>
          </p:cNvSpPr>
          <p:nvPr/>
        </p:nvSpPr>
        <p:spPr bwMode="auto">
          <a:xfrm>
            <a:off x="4211638" y="3695720"/>
            <a:ext cx="1225550" cy="3619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4211638" y="5087957"/>
            <a:ext cx="122555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49173" name="Oval 21"/>
          <p:cNvSpPr>
            <a:spLocks noChangeArrowheads="1"/>
          </p:cNvSpPr>
          <p:nvPr/>
        </p:nvSpPr>
        <p:spPr bwMode="auto">
          <a:xfrm>
            <a:off x="6300788" y="4198957"/>
            <a:ext cx="2159000" cy="9366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b="1" u="sng">
                <a:solidFill>
                  <a:schemeClr val="tx1">
                    <a:lumMod val="95000"/>
                  </a:schemeClr>
                </a:solidFill>
              </a:rPr>
              <a:t>מתווה המסמך</a:t>
            </a:r>
            <a:endParaRPr lang="en-US" b="1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971550" y="4125932"/>
            <a:ext cx="2159000" cy="9366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e-IL" b="1" u="sng">
                <a:solidFill>
                  <a:schemeClr val="tx1">
                    <a:lumMod val="95000"/>
                  </a:schemeClr>
                </a:solidFill>
              </a:rPr>
              <a:t>מתווה התהליך</a:t>
            </a:r>
            <a:endParaRPr lang="en-US" b="1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4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AB02B7-FFB1-478E-881D-A64D435E391B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06" y="1098569"/>
            <a:ext cx="8472488" cy="4973637"/>
          </a:xfrm>
        </p:spPr>
        <p:txBody>
          <a:bodyPr>
            <a:noAutofit/>
          </a:bodyPr>
          <a:lstStyle/>
          <a:p>
            <a:pPr marL="342900" indent="-342900"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e-IL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מה רוצים מאיתנו </a:t>
            </a:r>
          </a:p>
          <a:p>
            <a:pPr marL="342900" indent="-342900"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מה הבעיה –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Problem Framing</a:t>
            </a:r>
            <a:endParaRPr lang="he-IL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קביעת מתודולוגיה</a:t>
            </a:r>
          </a:p>
          <a:p>
            <a:pPr marL="342900" indent="-342900"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תוכנית עבודה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95536" y="5362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e-IL" sz="4000" b="1" i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דירקטיבה</a:t>
            </a:r>
            <a:endParaRPr lang="en-US" sz="4000" b="1" i="1" u="sng" dirty="0"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6553200" y="6502384"/>
            <a:ext cx="2133600" cy="384175"/>
          </a:xfrm>
        </p:spPr>
        <p:txBody>
          <a:bodyPr/>
          <a:lstStyle/>
          <a:p>
            <a:fld id="{23E1B5FB-9F2F-43ED-AF6C-CAB9A731C012}" type="slidenum">
              <a:rPr lang="he-IL"/>
              <a:pPr/>
              <a:t>49</a:t>
            </a:fld>
            <a:endParaRPr lang="en-US"/>
          </a:p>
        </p:txBody>
      </p:sp>
      <p:sp>
        <p:nvSpPr>
          <p:cNvPr id="94210" name="Oval 2"/>
          <p:cNvSpPr>
            <a:spLocks noChangeArrowheads="1"/>
          </p:cNvSpPr>
          <p:nvPr/>
        </p:nvSpPr>
        <p:spPr bwMode="auto">
          <a:xfrm>
            <a:off x="1360462" y="2559055"/>
            <a:ext cx="6480175" cy="1655763"/>
          </a:xfrm>
          <a:prstGeom prst="ellipse">
            <a:avLst/>
          </a:prstGeom>
          <a:solidFill>
            <a:srgbClr val="0000FF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3600" b="1" i="1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Net-Assessment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928926" y="5107086"/>
            <a:ext cx="3357586" cy="1107996"/>
          </a:xfrm>
          <a:prstGeom prst="rect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square">
            <a:spAutoFit/>
            <a:flatTx/>
          </a:bodyPr>
          <a:lstStyle/>
          <a:p>
            <a:pPr algn="ctr">
              <a:lnSpc>
                <a:spcPct val="110000"/>
              </a:lnSpc>
            </a:pPr>
            <a:r>
              <a:rPr lang="he-IL" sz="3200" b="1" i="1" u="sng" dirty="0">
                <a:solidFill>
                  <a:schemeClr val="bg1"/>
                </a:solidFill>
              </a:rPr>
              <a:t>מאיום להזדמנות</a:t>
            </a:r>
          </a:p>
          <a:p>
            <a:pPr algn="ctr">
              <a:lnSpc>
                <a:spcPct val="110000"/>
              </a:lnSpc>
            </a:pPr>
            <a:r>
              <a:rPr lang="en-US" sz="2800" b="1" i="1" dirty="0">
                <a:solidFill>
                  <a:schemeClr val="bg1"/>
                </a:solidFill>
              </a:rPr>
              <a:t>"REFRAMING</a:t>
            </a:r>
            <a:r>
              <a:rPr lang="en-US" sz="2800" b="1" dirty="0">
                <a:solidFill>
                  <a:schemeClr val="bg1"/>
                </a:solidFill>
              </a:rPr>
              <a:t>”</a:t>
            </a:r>
            <a:r>
              <a:rPr lang="he-IL" sz="2800" b="1" dirty="0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 flipH="1">
            <a:off x="5429255" y="2207324"/>
            <a:ext cx="1835119" cy="3644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4671987" y="1919986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1935137" y="2135886"/>
            <a:ext cx="2065359" cy="3644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6543650" y="1415161"/>
            <a:ext cx="1770062" cy="831850"/>
          </a:xfrm>
          <a:prstGeom prst="rect">
            <a:avLst/>
          </a:prstGeom>
          <a:solidFill>
            <a:srgbClr val="000080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he-IL" sz="2400" i="1" dirty="0">
                <a:solidFill>
                  <a:srgbClr val="CC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המערכת הישראלית</a:t>
            </a:r>
            <a:endParaRPr lang="en-US" sz="2400" i="1" dirty="0">
              <a:solidFill>
                <a:srgbClr val="CC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1000100" y="1415161"/>
            <a:ext cx="1698625" cy="830997"/>
          </a:xfrm>
          <a:prstGeom prst="rect">
            <a:avLst/>
          </a:prstGeom>
          <a:solidFill>
            <a:srgbClr val="000080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  <a:flatTx/>
          </a:bodyPr>
          <a:lstStyle/>
          <a:p>
            <a:pPr algn="ctr" rtl="1"/>
            <a:r>
              <a:rPr lang="he-IL" sz="2400" i="1" dirty="0">
                <a:solidFill>
                  <a:srgbClr val="CC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המערכת החיצונית</a:t>
            </a:r>
            <a:endParaRPr lang="en-US" sz="2400" i="1" dirty="0">
              <a:solidFill>
                <a:srgbClr val="CC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3990241" y="1169243"/>
            <a:ext cx="1300356" cy="830997"/>
          </a:xfrm>
          <a:prstGeom prst="rect">
            <a:avLst/>
          </a:prstGeom>
          <a:solidFill>
            <a:srgbClr val="000080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 wrap="none">
            <a:spAutoFit/>
            <a:flatTx/>
          </a:bodyPr>
          <a:lstStyle/>
          <a:p>
            <a:pPr algn="ctr" rtl="1"/>
            <a:r>
              <a:rPr lang="he-IL" sz="2400" i="1" dirty="0">
                <a:solidFill>
                  <a:srgbClr val="CC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המערכת </a:t>
            </a:r>
          </a:p>
          <a:p>
            <a:pPr algn="ctr" rtl="1"/>
            <a:r>
              <a:rPr lang="he-IL" sz="2400" i="1" dirty="0">
                <a:solidFill>
                  <a:srgbClr val="CC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היריבה</a:t>
            </a:r>
            <a:endParaRPr lang="en-US" sz="2400" i="1" dirty="0">
              <a:solidFill>
                <a:srgbClr val="CC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4671987" y="4223449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571472" y="-214338"/>
            <a:ext cx="8229600" cy="92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40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ניתוח רב מימדי</a:t>
            </a:r>
            <a:endParaRPr lang="en-US" sz="4000" b="1" i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  <p:sp>
        <p:nvSpPr>
          <p:cNvPr id="19" name="אליפסה 18"/>
          <p:cNvSpPr/>
          <p:nvPr/>
        </p:nvSpPr>
        <p:spPr>
          <a:xfrm>
            <a:off x="7286644" y="3071810"/>
            <a:ext cx="1143008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מדיני</a:t>
            </a:r>
          </a:p>
        </p:txBody>
      </p:sp>
      <p:sp>
        <p:nvSpPr>
          <p:cNvPr id="20" name="אליפסה 19"/>
          <p:cNvSpPr/>
          <p:nvPr/>
        </p:nvSpPr>
        <p:spPr>
          <a:xfrm>
            <a:off x="1071538" y="3071810"/>
            <a:ext cx="1143008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משפטי</a:t>
            </a:r>
          </a:p>
        </p:txBody>
      </p:sp>
      <p:sp>
        <p:nvSpPr>
          <p:cNvPr id="21" name="אליפסה 20"/>
          <p:cNvSpPr/>
          <p:nvPr/>
        </p:nvSpPr>
        <p:spPr>
          <a:xfrm>
            <a:off x="2714612" y="3786190"/>
            <a:ext cx="1143008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כלכלי</a:t>
            </a:r>
          </a:p>
        </p:txBody>
      </p:sp>
      <p:sp>
        <p:nvSpPr>
          <p:cNvPr id="22" name="אליפסה 21"/>
          <p:cNvSpPr/>
          <p:nvPr/>
        </p:nvSpPr>
        <p:spPr>
          <a:xfrm>
            <a:off x="5429256" y="3786190"/>
            <a:ext cx="1143008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צבאי</a:t>
            </a:r>
          </a:p>
        </p:txBody>
      </p:sp>
      <p:sp>
        <p:nvSpPr>
          <p:cNvPr id="23" name="אליפסה 22"/>
          <p:cNvSpPr/>
          <p:nvPr/>
        </p:nvSpPr>
        <p:spPr>
          <a:xfrm>
            <a:off x="6286512" y="2428868"/>
            <a:ext cx="1143008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תרבותי</a:t>
            </a:r>
          </a:p>
        </p:txBody>
      </p:sp>
      <p:sp>
        <p:nvSpPr>
          <p:cNvPr id="24" name="אליפסה 23"/>
          <p:cNvSpPr/>
          <p:nvPr/>
        </p:nvSpPr>
        <p:spPr>
          <a:xfrm>
            <a:off x="2071670" y="2428868"/>
            <a:ext cx="1428760" cy="642942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פסיכולוגי</a:t>
            </a:r>
          </a:p>
        </p:txBody>
      </p:sp>
      <p:sp>
        <p:nvSpPr>
          <p:cNvPr id="27" name="מלבן מעוגל 26"/>
          <p:cNvSpPr/>
          <p:nvPr/>
        </p:nvSpPr>
        <p:spPr>
          <a:xfrm>
            <a:off x="4786314" y="4429132"/>
            <a:ext cx="1000132" cy="42862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אילוצים</a:t>
            </a:r>
          </a:p>
        </p:txBody>
      </p:sp>
      <p:sp>
        <p:nvSpPr>
          <p:cNvPr id="28" name="מלבן מעוגל 27"/>
          <p:cNvSpPr/>
          <p:nvPr/>
        </p:nvSpPr>
        <p:spPr>
          <a:xfrm>
            <a:off x="3571868" y="4429132"/>
            <a:ext cx="1000132" cy="42862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מנופים</a:t>
            </a:r>
          </a:p>
        </p:txBody>
      </p:sp>
      <p:sp>
        <p:nvSpPr>
          <p:cNvPr id="29" name="לחצן פעולה: בית 28">
            <a:hlinkClick r:id="rId3" action="ppaction://hlinksldjump" highlightClick="1"/>
          </p:cNvPr>
          <p:cNvSpPr/>
          <p:nvPr/>
        </p:nvSpPr>
        <p:spPr>
          <a:xfrm>
            <a:off x="571472" y="6000768"/>
            <a:ext cx="714380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4143372" y="3857628"/>
            <a:ext cx="1143008" cy="42862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מיפוי אינטרסים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2143116"/>
            <a:ext cx="1714511" cy="105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  <p:sp>
        <p:nvSpPr>
          <p:cNvPr id="20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E1F1-700C-4CAB-8778-EEB2A88E153F}" type="slidenum">
              <a:rPr lang="he-IL"/>
              <a:pPr/>
              <a:t>5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71472" y="-24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e-IL" sz="4400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פרו אקטיביות</a:t>
            </a:r>
            <a:endParaRPr lang="en-US" sz="4400" i="1" u="sng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31" name="Rectangle 23"/>
          <p:cNvSpPr>
            <a:spLocks noChangeArrowheads="1"/>
          </p:cNvSpPr>
          <p:nvPr/>
        </p:nvSpPr>
        <p:spPr bwMode="auto">
          <a:xfrm>
            <a:off x="395288" y="1196975"/>
            <a:ext cx="5426075" cy="4752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4014785" y="3068638"/>
            <a:ext cx="95250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2400" dirty="0"/>
              <a:t>גישת</a:t>
            </a:r>
          </a:p>
          <a:p>
            <a:pPr algn="ctr"/>
            <a:r>
              <a:rPr lang="he-IL" sz="2400" dirty="0"/>
              <a:t>איומים</a:t>
            </a:r>
            <a:endParaRPr lang="en-US" sz="2400" dirty="0"/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1101334" y="3068638"/>
            <a:ext cx="136127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2400"/>
              <a:t>גישת </a:t>
            </a:r>
          </a:p>
          <a:p>
            <a:pPr algn="ctr"/>
            <a:r>
              <a:rPr lang="he-IL" sz="2400"/>
              <a:t>הזדמנויות</a:t>
            </a:r>
            <a:endParaRPr lang="en-US" sz="2400"/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911916" y="1549400"/>
            <a:ext cx="4256293" cy="523220"/>
          </a:xfrm>
          <a:prstGeom prst="rect">
            <a:avLst/>
          </a:prstGeom>
          <a:solidFill>
            <a:srgbClr val="EAEAE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2800" dirty="0"/>
              <a:t>חשיבה ותכנון בתנאי אי ודאות</a:t>
            </a:r>
            <a:endParaRPr lang="en-US" sz="2800" dirty="0"/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3636730" y="4862513"/>
            <a:ext cx="149271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dirty="0"/>
              <a:t>מענה מה"בטן"</a:t>
            </a:r>
          </a:p>
          <a:p>
            <a:pPr algn="ctr"/>
            <a:r>
              <a:rPr lang="he-IL" dirty="0"/>
              <a:t>העדר תכנון</a:t>
            </a:r>
            <a:endParaRPr lang="en-US" dirty="0"/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944563" y="4862513"/>
            <a:ext cx="142716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/>
              <a:t>מענה מבוסס </a:t>
            </a:r>
          </a:p>
          <a:p>
            <a:pPr algn="ctr"/>
            <a:r>
              <a:rPr lang="he-IL"/>
              <a:t>חשיבה ותכנון</a:t>
            </a:r>
            <a:endParaRPr lang="en-US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4521200" y="4003675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1714500" y="3997325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21" name="AutoShape 13"/>
          <p:cNvSpPr>
            <a:spLocks noChangeArrowheads="1"/>
          </p:cNvSpPr>
          <p:nvPr/>
        </p:nvSpPr>
        <p:spPr bwMode="auto">
          <a:xfrm>
            <a:off x="2292350" y="2276475"/>
            <a:ext cx="1627188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32" name="AutoShape 24"/>
          <p:cNvSpPr>
            <a:spLocks noChangeArrowheads="1"/>
          </p:cNvSpPr>
          <p:nvPr/>
        </p:nvSpPr>
        <p:spPr bwMode="auto">
          <a:xfrm>
            <a:off x="2592388" y="3213100"/>
            <a:ext cx="1204912" cy="433388"/>
          </a:xfrm>
          <a:prstGeom prst="leftArrow">
            <a:avLst>
              <a:gd name="adj1" fmla="val 50000"/>
              <a:gd name="adj2" fmla="val 6950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9835" name="Rectangle 27"/>
          <p:cNvSpPr>
            <a:spLocks noChangeArrowheads="1"/>
          </p:cNvSpPr>
          <p:nvPr/>
        </p:nvSpPr>
        <p:spPr bwMode="auto">
          <a:xfrm>
            <a:off x="5991225" y="1209675"/>
            <a:ext cx="2952750" cy="46799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 flipV="1">
            <a:off x="6227763" y="2205038"/>
            <a:ext cx="0" cy="2520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6227763" y="4724400"/>
            <a:ext cx="2447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38" name="Freeform 30"/>
          <p:cNvSpPr>
            <a:spLocks/>
          </p:cNvSpPr>
          <p:nvPr/>
        </p:nvSpPr>
        <p:spPr bwMode="auto">
          <a:xfrm>
            <a:off x="6443663" y="2636838"/>
            <a:ext cx="1990725" cy="1728787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30" y="272"/>
              </a:cxn>
              <a:cxn ang="0">
                <a:pos x="211" y="545"/>
              </a:cxn>
              <a:cxn ang="0">
                <a:pos x="438" y="771"/>
              </a:cxn>
              <a:cxn ang="0">
                <a:pos x="892" y="998"/>
              </a:cxn>
              <a:cxn ang="0">
                <a:pos x="1254" y="1089"/>
              </a:cxn>
            </a:cxnLst>
            <a:rect l="0" t="0" r="r" b="b"/>
            <a:pathLst>
              <a:path w="1254" h="1089">
                <a:moveTo>
                  <a:pt x="30" y="0"/>
                </a:moveTo>
                <a:cubicBezTo>
                  <a:pt x="15" y="90"/>
                  <a:pt x="0" y="181"/>
                  <a:pt x="30" y="272"/>
                </a:cubicBezTo>
                <a:cubicBezTo>
                  <a:pt x="60" y="363"/>
                  <a:pt x="143" y="462"/>
                  <a:pt x="211" y="545"/>
                </a:cubicBezTo>
                <a:cubicBezTo>
                  <a:pt x="279" y="628"/>
                  <a:pt x="325" y="696"/>
                  <a:pt x="438" y="771"/>
                </a:cubicBezTo>
                <a:cubicBezTo>
                  <a:pt x="551" y="846"/>
                  <a:pt x="756" y="945"/>
                  <a:pt x="892" y="998"/>
                </a:cubicBezTo>
                <a:cubicBezTo>
                  <a:pt x="1028" y="1051"/>
                  <a:pt x="1194" y="1074"/>
                  <a:pt x="1254" y="108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19840" name="Text Box 32"/>
          <p:cNvSpPr txBox="1">
            <a:spLocks noChangeArrowheads="1"/>
          </p:cNvSpPr>
          <p:nvPr/>
        </p:nvSpPr>
        <p:spPr bwMode="auto">
          <a:xfrm>
            <a:off x="7458075" y="4741863"/>
            <a:ext cx="14605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1600" dirty="0"/>
              <a:t>פחד ותחרותיות</a:t>
            </a:r>
            <a:endParaRPr lang="en-US" sz="1600" dirty="0"/>
          </a:p>
        </p:txBody>
      </p:sp>
      <p:sp>
        <p:nvSpPr>
          <p:cNvPr id="119841" name="Text Box 33"/>
          <p:cNvSpPr txBox="1">
            <a:spLocks noChangeArrowheads="1"/>
          </p:cNvSpPr>
          <p:nvPr/>
        </p:nvSpPr>
        <p:spPr bwMode="auto">
          <a:xfrm>
            <a:off x="5928196" y="1724025"/>
            <a:ext cx="854721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e-IL" sz="1600" dirty="0"/>
              <a:t>יצירתיות</a:t>
            </a:r>
            <a:endParaRPr lang="en-US" sz="16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B8355F1-93F0-4408-8FE1-8321CB63ED1A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-642974" y="-214338"/>
          <a:ext cx="10429947" cy="685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3253519" y="-24"/>
            <a:ext cx="29658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e-IL" sz="3600" b="1" i="1" u="sng" dirty="0">
                <a:solidFill>
                  <a:schemeClr val="tx1">
                    <a:lumMod val="95000"/>
                  </a:schemeClr>
                </a:solidFill>
              </a:rPr>
              <a:t>מהו "תוצר טוב"</a:t>
            </a:r>
            <a:endParaRPr lang="en-US" sz="3600" b="1" i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AB02B7-FFB1-478E-881D-A64D435E391B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40" y="1071546"/>
            <a:ext cx="8472488" cy="4572032"/>
          </a:xfrm>
        </p:spPr>
        <p:txBody>
          <a:bodyPr>
            <a:noAutofit/>
          </a:bodyPr>
          <a:lstStyle/>
          <a:p>
            <a:pPr algn="r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מהן השאלות...? מדוע אלה השאלות (רקע) ?</a:t>
            </a:r>
          </a:p>
          <a:p>
            <a:pPr marL="342900" indent="-342900" algn="r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מהי המתודולוגיה בה ייבחן הנושא?</a:t>
            </a:r>
          </a:p>
          <a:p>
            <a:pPr algn="r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מהן התשובות? מדוע אלה התשובות? דרכי המימוש?</a:t>
            </a:r>
          </a:p>
          <a:p>
            <a:pPr algn="r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בחינה עצמית והתייחסות ביקורתית - חלופות</a:t>
            </a:r>
            <a:r>
              <a:rPr lang="en-US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;</a:t>
            </a: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שו"ת...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19113" y="-71462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eaLnBrk="0" hangingPunct="0"/>
            <a:r>
              <a:rPr lang="he-IL" sz="3400" b="1" i="1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אל הנייר...</a:t>
            </a:r>
            <a:endParaRPr lang="en-US" sz="3400" b="1" i="1" u="sng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AB02B7-FFB1-478E-881D-A64D435E391B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78" y="928670"/>
            <a:ext cx="8472488" cy="55721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  <a:buNone/>
            </a:pP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"tell them what you’re going to tell them; then tell them; then tell them what you told them"</a:t>
            </a:r>
            <a:endParaRPr lang="he-IL" sz="2400" b="1" i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ניתוח הגיונות - "מדוע" ולא רק "מה" ו"איך"</a:t>
            </a:r>
          </a:p>
          <a:p>
            <a:pPr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שימוש בעדויות - נתונים, מספרים, "ציטוטים"...</a:t>
            </a:r>
          </a:p>
          <a:p>
            <a:pPr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תמצות </a:t>
            </a:r>
            <a:r>
              <a:rPr lang="he-IL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פשטות, לא פשטנות</a:t>
            </a:r>
            <a:r>
              <a:rPr lang="en-US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;</a:t>
            </a: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השלם גדול מחלקיו</a:t>
            </a:r>
          </a:p>
          <a:p>
            <a:pPr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ארגון, סיעוף, שפה תקינה - נייר מסודר = רעיון מסודר </a:t>
            </a:r>
          </a:p>
          <a:p>
            <a:pPr algn="r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אמצעים חזותיים </a:t>
            </a:r>
            <a:r>
              <a:rPr lang="he-IL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he-IL" sz="28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אם מהווה תוספת משמעותית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he-IL" b="1" i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19113" y="144446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eaLnBrk="0" hangingPunct="0"/>
            <a:r>
              <a:rPr lang="he-IL" sz="3400" b="1" i="1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דגשים נוספים - אל הנייר...</a:t>
            </a:r>
            <a:endParaRPr lang="en-US" sz="3400" b="1" i="1" u="sng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1200"/>
          </a:xfrm>
        </p:spPr>
        <p:txBody>
          <a:bodyPr>
            <a:noAutofit/>
          </a:bodyPr>
          <a:lstStyle/>
          <a:p>
            <a:pPr algn="ctr"/>
            <a:r>
              <a:rPr lang="he-IL" sz="4400" b="1" i="1" u="sng" dirty="0">
                <a:solidFill>
                  <a:srgbClr val="663300"/>
                </a:solidFill>
              </a:rPr>
              <a:t>מדדים לבחינת הצלחה</a:t>
            </a:r>
            <a:endParaRPr lang="en-US" sz="4400" b="1" i="1" u="sng" dirty="0">
              <a:solidFill>
                <a:srgbClr val="663300"/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-82228" y="908720"/>
            <a:ext cx="8902700" cy="53292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איכות התוצר - בדיעבד</a:t>
            </a:r>
          </a:p>
          <a:p>
            <a:pPr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מבחן השפעה: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he-IL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הטמעת הרעיונות וההמלצות במשרד</a:t>
            </a:r>
          </a:p>
          <a:p>
            <a:pPr lvl="1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he-IL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הטמעת הרעיונות וההמלצות מחוץ למשרד</a:t>
            </a:r>
          </a:p>
          <a:p>
            <a:pPr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he-IL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מבחן תוצאה - המדיניות מול המציאות המתפתחת</a:t>
            </a:r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4E4F-73F2-41E9-84DA-8DCB38144BF6}" type="slidenum">
              <a:rPr lang="he-IL"/>
              <a:pPr/>
              <a:t>53</a:t>
            </a:fld>
            <a:endParaRPr lang="en-US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>
          <a:xfrm>
            <a:off x="8643938" y="63500"/>
            <a:ext cx="428625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E765971-F72C-4AC6-B79A-9CD41077B91E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85720" y="-142900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eaLnBrk="0" hangingPunct="0"/>
            <a:r>
              <a:rPr lang="he-IL" sz="3600" b="1" i="1" u="sng" dirty="0">
                <a:solidFill>
                  <a:schemeClr val="tx1">
                    <a:lumMod val="95000"/>
                  </a:schemeClr>
                </a:solidFill>
                <a:latin typeface="Century Schoolbook" pitchFamily="18" charset="0"/>
              </a:rPr>
              <a:t>"מהראש לנייר" - תבנית עקרונית</a:t>
            </a:r>
            <a:endParaRPr lang="en-US" sz="3600" b="1" i="1" u="sng" dirty="0">
              <a:solidFill>
                <a:schemeClr val="tx1">
                  <a:lumMod val="95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571736" y="1354156"/>
            <a:ext cx="4537075" cy="4302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מטרת המסמך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571736" y="2147906"/>
            <a:ext cx="4537075" cy="4302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Problem Framing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571736" y="2898793"/>
            <a:ext cx="4608512" cy="42915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הנחות ו/או מגמות 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571736" y="3643107"/>
            <a:ext cx="4608512" cy="4339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יעדים / אינטרסים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2571736" y="5241943"/>
            <a:ext cx="4608512" cy="7588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he-IL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המלצות</a:t>
            </a:r>
          </a:p>
          <a:p>
            <a:pPr algn="ctr" rtl="1">
              <a:lnSpc>
                <a:spcPct val="90000"/>
              </a:lnSpc>
            </a:pPr>
            <a:r>
              <a:rPr lang="he-IL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דפ"ן, עקרונות מנחים למימושו</a:t>
            </a:r>
            <a:endParaRPr lang="en-US" sz="240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4803761" y="1785956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rtl="1"/>
            <a:endParaRPr lang="he-IL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4803761" y="2578118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rtl="1"/>
            <a:endParaRPr lang="he-IL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803761" y="4077196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rtl="1"/>
            <a:endParaRPr lang="he-IL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4803761" y="4762518"/>
            <a:ext cx="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rtl="1"/>
            <a:endParaRPr lang="he-IL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סוגר מסולסל שמאלי 13"/>
          <p:cNvSpPr/>
          <p:nvPr/>
        </p:nvSpPr>
        <p:spPr bwMode="auto">
          <a:xfrm>
            <a:off x="1643042" y="1340768"/>
            <a:ext cx="428628" cy="214314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15" name="סוגר מסולסל שמאלי 14"/>
          <p:cNvSpPr/>
          <p:nvPr/>
        </p:nvSpPr>
        <p:spPr bwMode="auto">
          <a:xfrm>
            <a:off x="1643042" y="3929066"/>
            <a:ext cx="428628" cy="2000264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2097937"/>
            <a:ext cx="107157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תמונת המצב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2910" y="4500570"/>
            <a:ext cx="107157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הערכת המצב</a:t>
            </a:r>
          </a:p>
        </p:txBody>
      </p:sp>
      <p:sp>
        <p:nvSpPr>
          <p:cNvPr id="18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591688" y="4437112"/>
            <a:ext cx="4608512" cy="42915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החלופות וניתוחן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4811904" y="3284984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rtl="1"/>
            <a:endParaRPr lang="he-IL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500090"/>
            <a:ext cx="8229600" cy="1143001"/>
          </a:xfrm>
        </p:spPr>
        <p:txBody>
          <a:bodyPr>
            <a:normAutofit/>
          </a:bodyPr>
          <a:lstStyle/>
          <a:p>
            <a:pPr algn="ctr"/>
            <a:r>
              <a:rPr lang="he-IL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סוגי מסמכי מדיניות במשרד החוץ</a:t>
            </a:r>
            <a:endParaRPr lang="en-US" sz="3600" b="1" i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-72703" y="836190"/>
            <a:ext cx="8893175" cy="5545138"/>
          </a:xfrm>
        </p:spPr>
        <p:txBody>
          <a:bodyPr/>
          <a:lstStyle/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he-IL" sz="28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מסמך הערכת המצב המדינית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he-IL" sz="28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מסמכי מדיניות</a:t>
            </a:r>
            <a:r>
              <a:rPr lang="he-IL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he-IL" sz="28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ניירות עמדה</a:t>
            </a:r>
            <a:endParaRPr lang="he-IL" sz="28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he-IL" sz="28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מסמכי איתגור</a:t>
            </a:r>
            <a:endParaRPr lang="he-IL" sz="28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he-IL" sz="28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מסמכי "תכנון המערכה המדינית"</a:t>
            </a:r>
            <a:endParaRPr lang="he-IL" sz="28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F568-3680-4229-A6B8-37F43D8263C9}" type="slidenum">
              <a:rPr lang="he-IL"/>
              <a:pPr/>
              <a:t>6</a:t>
            </a:fld>
            <a:endParaRPr lang="en-US"/>
          </a:p>
        </p:txBody>
      </p:sp>
      <p:sp>
        <p:nvSpPr>
          <p:cNvPr id="90114" name="Oval 2"/>
          <p:cNvSpPr>
            <a:spLocks noChangeArrowheads="1"/>
          </p:cNvSpPr>
          <p:nvPr/>
        </p:nvSpPr>
        <p:spPr bwMode="auto">
          <a:xfrm>
            <a:off x="3276600" y="936608"/>
            <a:ext cx="5111750" cy="4824412"/>
          </a:xfrm>
          <a:prstGeom prst="ellipse">
            <a:avLst/>
          </a:prstGeom>
          <a:solidFill>
            <a:srgbClr val="CCFF66">
              <a:alpha val="5099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endParaRPr lang="he-IL"/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898525" y="928670"/>
            <a:ext cx="4968875" cy="4824413"/>
          </a:xfrm>
          <a:prstGeom prst="ellipse">
            <a:avLst/>
          </a:prstGeom>
          <a:solidFill>
            <a:srgbClr val="CCFF66">
              <a:alpha val="5099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endParaRPr lang="he-IL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6156325" y="1720833"/>
            <a:ext cx="1322388" cy="46672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מה רוצים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7095078" y="2584433"/>
            <a:ext cx="840294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רעיוני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6575283" y="4600558"/>
            <a:ext cx="805029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לייצר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1549976" y="1720833"/>
            <a:ext cx="1818126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כיצד מממשים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1187450" y="2584433"/>
            <a:ext cx="850900" cy="46672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מעשי</a:t>
            </a:r>
            <a:endParaRPr lang="en-US" sz="2400" i="1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2051720" y="4633895"/>
            <a:ext cx="788999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לסדר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5472711" y="984518"/>
            <a:ext cx="85311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 i="1" u="sng" dirty="0">
                <a:solidFill>
                  <a:srgbClr val="660033"/>
                </a:solidFill>
              </a:rPr>
              <a:t>עיצוב</a:t>
            </a:r>
            <a:endParaRPr lang="en-US" sz="2400" b="1" i="1" u="sng" dirty="0">
              <a:solidFill>
                <a:srgbClr val="660033"/>
              </a:solidFill>
            </a:endParaRP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2958711" y="984518"/>
            <a:ext cx="82747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b="1" i="1" u="sng" dirty="0">
                <a:solidFill>
                  <a:srgbClr val="660033"/>
                </a:solidFill>
              </a:rPr>
              <a:t>תכנון</a:t>
            </a:r>
            <a:endParaRPr lang="en-US" sz="2800" b="1" i="1" u="sng" dirty="0">
              <a:solidFill>
                <a:srgbClr val="660033"/>
              </a:solidFill>
            </a:endParaRP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6717650" y="3663933"/>
            <a:ext cx="1250662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"אדריכל"</a:t>
            </a:r>
            <a:endParaRPr lang="en-US" sz="2400" i="1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1318733" y="3663933"/>
            <a:ext cx="1215396" cy="46166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he-IL" sz="2400" i="1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"מהנדס"</a:t>
            </a:r>
            <a:endParaRPr lang="en-US" sz="2400" i="1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90550" y="150813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e-IL" sz="4000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שתי גישות</a:t>
            </a:r>
            <a:endParaRPr lang="en-US" sz="4000" i="1" u="sng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80396" y="5824855"/>
            <a:ext cx="448872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accent2">
                    <a:lumMod val="75000"/>
                  </a:schemeClr>
                </a:solidFill>
              </a:rPr>
              <a:t>בראשית א', כ': </a:t>
            </a:r>
            <a:r>
              <a:rPr lang="he-IL" sz="2400" b="1" i="1" dirty="0">
                <a:solidFill>
                  <a:schemeClr val="accent2">
                    <a:lumMod val="75000"/>
                  </a:schemeClr>
                </a:solidFill>
              </a:rPr>
              <a:t>"ונתן להם שמות.."</a:t>
            </a:r>
          </a:p>
        </p:txBody>
      </p:sp>
      <p:sp>
        <p:nvSpPr>
          <p:cNvPr id="18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pPr algn="ctr"/>
            <a:r>
              <a:rPr lang="en-US" b="1" dirty="0"/>
              <a:t>Mosaic NTA Ltd</a:t>
            </a:r>
          </a:p>
          <a:p>
            <a:pPr algn="ctr"/>
            <a:r>
              <a:rPr lang="en-US" b="0" dirty="0"/>
              <a:t>Threat Analysis &amp; Strategic Planning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-142900"/>
            <a:ext cx="7772400" cy="928686"/>
          </a:xfrm>
        </p:spPr>
        <p:txBody>
          <a:bodyPr/>
          <a:lstStyle/>
          <a:p>
            <a:pPr algn="ctr"/>
            <a:r>
              <a:rPr lang="he-IL" b="1" i="1" u="sng" dirty="0"/>
              <a:t>שלבי האסטרטגיה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אליפסה 5"/>
          <p:cNvSpPr/>
          <p:nvPr/>
        </p:nvSpPr>
        <p:spPr bwMode="auto">
          <a:xfrm>
            <a:off x="3714744" y="3429000"/>
            <a:ext cx="1643074" cy="1428760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perspectiveRigh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צמצום פערים</a:t>
            </a:r>
          </a:p>
        </p:txBody>
      </p:sp>
      <p:sp>
        <p:nvSpPr>
          <p:cNvPr id="7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-71462"/>
            <a:ext cx="8229600" cy="571504"/>
          </a:xfrm>
        </p:spPr>
        <p:txBody>
          <a:bodyPr/>
          <a:lstStyle/>
          <a:p>
            <a:pPr algn="ctr" eaLnBrk="1" hangingPunct="1">
              <a:defRPr/>
            </a:pPr>
            <a:r>
              <a:rPr lang="he-IL" sz="3200" b="1" i="1" u="sng" dirty="0">
                <a:solidFill>
                  <a:srgbClr val="663300"/>
                </a:solidFill>
              </a:rPr>
              <a:t>משולש העיצוב</a:t>
            </a:r>
            <a:endParaRPr lang="en-US" sz="3200" b="1" i="1" u="sng" dirty="0">
              <a:solidFill>
                <a:srgbClr val="663300"/>
              </a:solidFill>
            </a:endParaRPr>
          </a:p>
        </p:txBody>
      </p:sp>
      <p:sp>
        <p:nvSpPr>
          <p:cNvPr id="1945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0599CA-4272-4954-87CF-31B5E5BB66F9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7" name="משולש שווה שוקיים 6"/>
          <p:cNvSpPr/>
          <p:nvPr/>
        </p:nvSpPr>
        <p:spPr bwMode="auto">
          <a:xfrm>
            <a:off x="2714625" y="1428750"/>
            <a:ext cx="3857625" cy="4429125"/>
          </a:xfrm>
          <a:prstGeom prst="triangle">
            <a:avLst>
              <a:gd name="adj" fmla="val 4941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1" anchor="ctr"/>
          <a:lstStyle/>
          <a:p>
            <a:pPr>
              <a:defRPr/>
            </a:pPr>
            <a:endParaRPr lang="he-IL">
              <a:solidFill>
                <a:schemeClr val="tx1"/>
              </a:solidFill>
            </a:endParaRPr>
          </a:p>
        </p:txBody>
      </p:sp>
      <p:sp>
        <p:nvSpPr>
          <p:cNvPr id="8" name="אליפסה 7"/>
          <p:cNvSpPr/>
          <p:nvPr/>
        </p:nvSpPr>
        <p:spPr bwMode="auto">
          <a:xfrm>
            <a:off x="3333750" y="3487738"/>
            <a:ext cx="2595563" cy="23701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 rtl="1">
              <a:defRPr/>
            </a:pPr>
            <a:r>
              <a:rPr lang="he-IL" sz="2800" i="1" dirty="0">
                <a:solidFill>
                  <a:srgbClr val="FF0000"/>
                </a:solidFill>
              </a:rPr>
              <a:t>יעדים</a:t>
            </a:r>
          </a:p>
          <a:p>
            <a:pPr algn="ctr" rtl="1">
              <a:defRPr/>
            </a:pPr>
            <a:r>
              <a:rPr lang="he-IL" sz="2800" i="1" dirty="0">
                <a:solidFill>
                  <a:srgbClr val="FF0000"/>
                </a:solidFill>
              </a:rPr>
              <a:t>חלופות</a:t>
            </a:r>
          </a:p>
          <a:p>
            <a:pPr algn="ctr" rtl="1">
              <a:defRPr/>
            </a:pPr>
            <a:r>
              <a:rPr lang="he-IL" sz="2800" i="1" dirty="0">
                <a:solidFill>
                  <a:srgbClr val="FF0000"/>
                </a:solidFill>
              </a:rPr>
              <a:t>המלצות </a:t>
            </a:r>
          </a:p>
        </p:txBody>
      </p: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3011564" y="889185"/>
            <a:ext cx="32688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u="sng" dirty="0"/>
              <a:t>המציאות הרצויה</a:t>
            </a:r>
          </a:p>
          <a:p>
            <a:pPr algn="ctr" rtl="1"/>
            <a:r>
              <a:rPr lang="he-IL" dirty="0"/>
              <a:t>(מצבי ומנגנוני סיום, מעורבות רצויה)</a:t>
            </a: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1214438" y="5643563"/>
            <a:ext cx="17331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u="sng" dirty="0"/>
              <a:t>הישג </a:t>
            </a:r>
          </a:p>
          <a:p>
            <a:pPr algn="ctr"/>
            <a:r>
              <a:rPr lang="he-IL" dirty="0"/>
              <a:t>(מאזן נוכחי וצפוי)</a:t>
            </a:r>
          </a:p>
        </p:txBody>
      </p:sp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6643687" y="5643563"/>
            <a:ext cx="14975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u="sng" dirty="0"/>
              <a:t>לגיטימציה</a:t>
            </a:r>
          </a:p>
          <a:p>
            <a:pPr algn="ctr"/>
            <a:r>
              <a:rPr lang="he-IL" dirty="0"/>
              <a:t>(משך, </a:t>
            </a:r>
            <a:r>
              <a:rPr lang="he-IL" dirty="0" err="1"/>
              <a:t>משב"ל</a:t>
            </a:r>
            <a:r>
              <a:rPr lang="he-IL" dirty="0"/>
              <a:t>)</a:t>
            </a:r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884872" y="5286375"/>
            <a:ext cx="11400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sz="2400" b="1" i="1" u="sng" dirty="0">
                <a:solidFill>
                  <a:srgbClr val="FF0000"/>
                </a:solidFill>
              </a:rPr>
              <a:t>מגבלות</a:t>
            </a:r>
          </a:p>
        </p:txBody>
      </p:sp>
      <p:sp>
        <p:nvSpPr>
          <p:cNvPr id="19467" name="TextBox 12"/>
          <p:cNvSpPr txBox="1">
            <a:spLocks noChangeArrowheads="1"/>
          </p:cNvSpPr>
          <p:nvPr/>
        </p:nvSpPr>
        <p:spPr bwMode="auto">
          <a:xfrm>
            <a:off x="1714537" y="5273675"/>
            <a:ext cx="944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sz="2400" b="1" i="1" u="sng">
                <a:solidFill>
                  <a:srgbClr val="FF0000"/>
                </a:solidFill>
              </a:rPr>
              <a:t>יכולות</a:t>
            </a:r>
          </a:p>
        </p:txBody>
      </p:sp>
      <p:sp>
        <p:nvSpPr>
          <p:cNvPr id="19468" name="TextBox 13"/>
          <p:cNvSpPr txBox="1">
            <a:spLocks noChangeArrowheads="1"/>
          </p:cNvSpPr>
          <p:nvPr/>
        </p:nvSpPr>
        <p:spPr bwMode="auto">
          <a:xfrm>
            <a:off x="4215009" y="571480"/>
            <a:ext cx="910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 sz="2400" b="1" i="1" u="sng" dirty="0">
                <a:solidFill>
                  <a:srgbClr val="FF0000"/>
                </a:solidFill>
              </a:rPr>
              <a:t>כוונות</a:t>
            </a:r>
          </a:p>
        </p:txBody>
      </p:sp>
      <p:sp>
        <p:nvSpPr>
          <p:cNvPr id="19469" name="TextBox 14"/>
          <p:cNvSpPr txBox="1">
            <a:spLocks noChangeArrowheads="1"/>
          </p:cNvSpPr>
          <p:nvPr/>
        </p:nvSpPr>
        <p:spPr bwMode="auto">
          <a:xfrm rot="3967718">
            <a:off x="5499101" y="3600450"/>
            <a:ext cx="958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/>
              <a:t>מימד הזמן</a:t>
            </a:r>
          </a:p>
        </p:txBody>
      </p:sp>
      <p:sp>
        <p:nvSpPr>
          <p:cNvPr id="19470" name="TextBox 15"/>
          <p:cNvSpPr txBox="1">
            <a:spLocks noChangeArrowheads="1"/>
          </p:cNvSpPr>
          <p:nvPr/>
        </p:nvSpPr>
        <p:spPr bwMode="auto">
          <a:xfrm rot="-3907163">
            <a:off x="2863851" y="3455987"/>
            <a:ext cx="958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/>
              <a:t>מימד הזמן</a:t>
            </a:r>
          </a:p>
        </p:txBody>
      </p:sp>
      <p:sp>
        <p:nvSpPr>
          <p:cNvPr id="19471" name="TextBox 16"/>
          <p:cNvSpPr txBox="1">
            <a:spLocks noChangeArrowheads="1"/>
          </p:cNvSpPr>
          <p:nvPr/>
        </p:nvSpPr>
        <p:spPr bwMode="auto">
          <a:xfrm>
            <a:off x="4071938" y="5845175"/>
            <a:ext cx="958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/>
              <a:t>מימד הזמן</a:t>
            </a:r>
          </a:p>
        </p:txBody>
      </p:sp>
      <p:cxnSp>
        <p:nvCxnSpPr>
          <p:cNvPr id="19472" name="מחבר חץ ישר 18"/>
          <p:cNvCxnSpPr>
            <a:cxnSpLocks noChangeShapeType="1"/>
          </p:cNvCxnSpPr>
          <p:nvPr/>
        </p:nvCxnSpPr>
        <p:spPr bwMode="auto">
          <a:xfrm rot="16200000" flipH="1">
            <a:off x="4643438" y="2643187"/>
            <a:ext cx="3143250" cy="1571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473" name="מחבר חץ ישר 19"/>
          <p:cNvCxnSpPr>
            <a:cxnSpLocks noChangeShapeType="1"/>
          </p:cNvCxnSpPr>
          <p:nvPr/>
        </p:nvCxnSpPr>
        <p:spPr bwMode="auto">
          <a:xfrm rot="5400000">
            <a:off x="1500188" y="2643187"/>
            <a:ext cx="3143250" cy="1571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474" name="מחבר חץ ישר 24"/>
          <p:cNvCxnSpPr>
            <a:cxnSpLocks noChangeShapeType="1"/>
          </p:cNvCxnSpPr>
          <p:nvPr/>
        </p:nvCxnSpPr>
        <p:spPr bwMode="auto">
          <a:xfrm>
            <a:off x="3071813" y="6143644"/>
            <a:ext cx="31527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85804" y="-71462"/>
            <a:ext cx="8229600" cy="642942"/>
          </a:xfrm>
        </p:spPr>
        <p:txBody>
          <a:bodyPr/>
          <a:lstStyle/>
          <a:p>
            <a:pPr algn="ctr">
              <a:defRPr/>
            </a:pPr>
            <a:r>
              <a:rPr lang="he-IL" sz="3200" b="1" i="1" u="sng" dirty="0">
                <a:solidFill>
                  <a:srgbClr val="663300"/>
                </a:solidFill>
              </a:rPr>
              <a:t>גישות לתכנון אסטרטגי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86808" cy="1500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D7C0C2-FAA3-408A-B11A-B7346E3637C9}" type="slidenum">
              <a:rPr lang="he-IL" smtClean="0"/>
              <a:pPr/>
              <a:t>9</a:t>
            </a:fld>
            <a:endParaRPr lang="en-US"/>
          </a:p>
        </p:txBody>
      </p:sp>
      <p:graphicFrame>
        <p:nvGraphicFramePr>
          <p:cNvPr id="7" name="מציין מיקום תוכן 5"/>
          <p:cNvGraphicFramePr>
            <a:graphicFrameLocks/>
          </p:cNvGraphicFramePr>
          <p:nvPr/>
        </p:nvGraphicFramePr>
        <p:xfrm>
          <a:off x="428596" y="2857496"/>
          <a:ext cx="8286808" cy="1500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מציין מיקום תוכן 5"/>
          <p:cNvGraphicFramePr>
            <a:graphicFrameLocks/>
          </p:cNvGraphicFramePr>
          <p:nvPr/>
        </p:nvGraphicFramePr>
        <p:xfrm>
          <a:off x="428596" y="4572008"/>
          <a:ext cx="8286808" cy="1500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0438" y="1071563"/>
            <a:ext cx="28183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schemeClr val="bg1">
                    <a:lumMod val="95000"/>
                  </a:schemeClr>
                </a:solidFill>
              </a:rPr>
              <a:t>גישה מוכוונת משאבים ויכולות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3990" y="2844800"/>
            <a:ext cx="20810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schemeClr val="bg1">
                    <a:lumMod val="95000"/>
                  </a:schemeClr>
                </a:solidFill>
              </a:rPr>
              <a:t>גישה מוכוונת מגבלות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868" y="4559300"/>
            <a:ext cx="198483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schemeClr val="bg1">
                    <a:lumMod val="95000"/>
                  </a:schemeClr>
                </a:solidFill>
              </a:rPr>
              <a:t>גישה מוכוונת רצונות</a:t>
            </a:r>
          </a:p>
        </p:txBody>
      </p:sp>
      <p:sp>
        <p:nvSpPr>
          <p:cNvPr id="12" name="מציין מיקום של כותרת תחתונה 2"/>
          <p:cNvSpPr txBox="1">
            <a:spLocks/>
          </p:cNvSpPr>
          <p:nvPr/>
        </p:nvSpPr>
        <p:spPr>
          <a:xfrm>
            <a:off x="2819400" y="635002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Mosaic NTA Ltd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Threat Analysis &amp; Strategic Planning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Graphic spid="8" grpId="0">
        <p:bldAsOne/>
      </p:bldGraphic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8095</TotalTime>
  <Words>2235</Words>
  <Application>Microsoft Office PowerPoint</Application>
  <PresentationFormat>On-screen Show (4:3)</PresentationFormat>
  <Paragraphs>721</Paragraphs>
  <Slides>55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5" baseType="lpstr">
      <vt:lpstr>Arial</vt:lpstr>
      <vt:lpstr>Calibri</vt:lpstr>
      <vt:lpstr>Century Gothic</vt:lpstr>
      <vt:lpstr>Century Schoolbook</vt:lpstr>
      <vt:lpstr>Constantia</vt:lpstr>
      <vt:lpstr>David</vt:lpstr>
      <vt:lpstr>Tahoma</vt:lpstr>
      <vt:lpstr>Wingdings</vt:lpstr>
      <vt:lpstr>Wingdings 2</vt:lpstr>
      <vt:lpstr>זרימה</vt:lpstr>
      <vt:lpstr>חשיבה אסטרטגית המימד המדיני – צבאי כתיבת מסמכי מדיניות</vt:lpstr>
      <vt:lpstr>חשיבה ותכנון אסטרטגי</vt:lpstr>
      <vt:lpstr>מבנה</vt:lpstr>
      <vt:lpstr>תנאי הבסיס</vt:lpstr>
      <vt:lpstr>PowerPoint Presentation</vt:lpstr>
      <vt:lpstr>PowerPoint Presentation</vt:lpstr>
      <vt:lpstr>שלבי האסטרטגיה</vt:lpstr>
      <vt:lpstr>משולש העיצוב</vt:lpstr>
      <vt:lpstr>גישות לתכנון אסטרטגי</vt:lpstr>
      <vt:lpstr>מגבלות וכשלים אופייניים</vt:lpstr>
      <vt:lpstr>ואולי לא צריך את זה... </vt:lpstr>
      <vt:lpstr>כיצד מתגברים</vt:lpstr>
      <vt:lpstr>PowerPoint Presentation</vt:lpstr>
      <vt:lpstr>שלבי הניתוח האסטרטגי</vt:lpstr>
      <vt:lpstr>PowerPoint Presentation</vt:lpstr>
      <vt:lpstr>PowerPoint Presentation</vt:lpstr>
      <vt:lpstr>PowerPoint Presentation</vt:lpstr>
      <vt:lpstr>PowerPoint Presentation</vt:lpstr>
      <vt:lpstr>משמעויות: יתרונות-חסרונות</vt:lpstr>
      <vt:lpstr>PowerPoint Presentation</vt:lpstr>
      <vt:lpstr>PowerPoint Presentation</vt:lpstr>
      <vt:lpstr>PowerPoint Presentation</vt:lpstr>
      <vt:lpstr>PowerPoint Presentation</vt:lpstr>
      <vt:lpstr>מטריצת מתחים</vt:lpstr>
      <vt:lpstr>PowerPoint Presentation</vt:lpstr>
      <vt:lpstr>PowerPoint Presentation</vt:lpstr>
      <vt:lpstr>PowerPoint Presentation</vt:lpstr>
      <vt:lpstr>PowerPoint Presentation</vt:lpstr>
      <vt:lpstr>מחלופות לצירי אפשרויות</vt:lpstr>
      <vt:lpstr>PowerPoint Presentation</vt:lpstr>
      <vt:lpstr>המימד המדיני - צבאי</vt:lpstr>
      <vt:lpstr>התכנון האסטרטגי בצה"ל</vt:lpstr>
      <vt:lpstr>שלבי המערכה המדינית - צבאית</vt:lpstr>
      <vt:lpstr>תפקידי משרד החוץ בחירום</vt:lpstr>
      <vt:lpstr>אבני אש 12 – לקחים עיקריים</vt:lpstr>
      <vt:lpstr>מרכיבי תפיסת ההפעלה</vt:lpstr>
      <vt:lpstr>"כלי" המערכה המדינית</vt:lpstr>
      <vt:lpstr>PowerPoint Presentation</vt:lpstr>
      <vt:lpstr>הגיונות למעבר משיגרה למשבר</vt:lpstr>
      <vt:lpstr>"העימותים החדשים" – המשט כמשל</vt:lpstr>
      <vt:lpstr>מגבלות ההרתעה מול ארגון טרור</vt:lpstr>
      <vt:lpstr>מנגנונים לחיזוק הרתעה</vt:lpstr>
      <vt:lpstr>מרכיבי אסטרטגיית היציאה</vt:lpstr>
      <vt:lpstr>לקחים מעזה ולבנון - למערכה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מדדים לבחינת הצלחה</vt:lpstr>
      <vt:lpstr>PowerPoint Presentation</vt:lpstr>
      <vt:lpstr>סוגי מסמכי מדיניות במשרד החוץ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חשיבה אסטרטגית</dc:title>
  <dc:creator>עומר</dc:creator>
  <cp:lastModifiedBy>ערן עציון</cp:lastModifiedBy>
  <cp:revision>84</cp:revision>
  <dcterms:created xsi:type="dcterms:W3CDTF">2010-01-11T14:39:06Z</dcterms:created>
  <dcterms:modified xsi:type="dcterms:W3CDTF">2017-09-04T07:15:25Z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TC100690401037</vt:lpwstr>
  </property>
</Properties>
</file>