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2" r:id="rId2"/>
    <p:sldId id="284" r:id="rId3"/>
    <p:sldId id="281" r:id="rId4"/>
    <p:sldId id="275" r:id="rId5"/>
    <p:sldId id="260" r:id="rId6"/>
    <p:sldId id="282" r:id="rId7"/>
    <p:sldId id="283" r:id="rId8"/>
    <p:sldId id="266" r:id="rId9"/>
    <p:sldId id="267" r:id="rId10"/>
    <p:sldId id="274" r:id="rId11"/>
    <p:sldId id="279" r:id="rId12"/>
    <p:sldId id="271" r:id="rId13"/>
    <p:sldId id="273" r:id="rId14"/>
  </p:sldIdLst>
  <p:sldSz cx="9144000" cy="6858000" type="screen4x3"/>
  <p:notesSz cx="6858000" cy="9144000"/>
  <p:custDataLst>
    <p:tags r:id="rId15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>
    <p:restoredLeft sz="86966" autoAdjust="0"/>
    <p:restoredTop sz="94660"/>
  </p:normalViewPr>
  <p:slideViewPr>
    <p:cSldViewPr>
      <p:cViewPr varScale="1">
        <p:scale>
          <a:sx n="66" d="100"/>
          <a:sy n="66" d="100"/>
        </p:scale>
        <p:origin x="1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8D7E1-9EFC-43BC-9902-EF8DD33EFEF6}" type="doc">
      <dgm:prSet loTypeId="urn:microsoft.com/office/officeart/2005/8/layout/radial3" loCatId="cycle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681B8F1D-3522-42A7-9BC8-183B24E0DCD6}" type="parTrans" cxnId="{B9857393-0FD6-4BB9-9BA0-817A057E025B}">
      <dgm:prSet/>
      <dgm:spPr/>
      <dgm:t>
        <a:bodyPr/>
        <a:lstStyle/>
        <a:p>
          <a:pPr rtl="1"/>
          <a:endParaRPr lang="he-IL"/>
        </a:p>
      </dgm:t>
    </dgm:pt>
    <dgm:pt modelId="{5648FC8C-D65E-4747-9FD8-5F29D355A361}">
      <dgm:prSet phldrT="[טקסט]"/>
      <dgm:spPr/>
      <dgm:t>
        <a:bodyPr/>
        <a:lstStyle/>
        <a:p>
          <a:pPr rtl="0"/>
          <a:r>
            <a:rPr lang="en-US" dirty="0" smtClean="0"/>
            <a:t>Challenges and trends</a:t>
          </a:r>
          <a:endParaRPr lang="he-IL" dirty="0"/>
        </a:p>
      </dgm:t>
    </dgm:pt>
    <dgm:pt modelId="{3F93D3F1-80D2-47F7-AC09-9A6B7662ED51}" type="parTrans" cxnId="{68D60996-2423-4B6B-AF14-A85EB87F3988}">
      <dgm:prSet/>
      <dgm:spPr/>
      <dgm:t>
        <a:bodyPr/>
        <a:lstStyle/>
        <a:p>
          <a:pPr rtl="1"/>
          <a:endParaRPr lang="he-IL"/>
        </a:p>
      </dgm:t>
    </dgm:pt>
    <dgm:pt modelId="{68DF43FC-7A9F-4EC3-A539-8A2C4A33120F}">
      <dgm:prSet phldrT="[טקסט]" custT="1"/>
      <dgm:spPr/>
      <dgm:t>
        <a:bodyPr/>
        <a:lstStyle/>
        <a:p>
          <a:pPr rtl="0"/>
          <a:r>
            <a:rPr lang="en-US" sz="2000" dirty="0" smtClean="0"/>
            <a:t>Imposition of personal responsibility and criticism of elected officials</a:t>
          </a:r>
          <a:endParaRPr lang="he-IL" sz="2000" dirty="0"/>
        </a:p>
      </dgm:t>
    </dgm:pt>
    <dgm:pt modelId="{3207B9E8-19EE-492A-94CE-F97496676153}" type="sibTrans" cxnId="{68D60996-2423-4B6B-AF14-A85EB87F3988}">
      <dgm:prSet/>
      <dgm:spPr/>
      <dgm:t>
        <a:bodyPr/>
        <a:lstStyle/>
        <a:p>
          <a:pPr rtl="1"/>
          <a:endParaRPr lang="he-IL"/>
        </a:p>
      </dgm:t>
    </dgm:pt>
    <dgm:pt modelId="{6ED64013-0263-4A39-9C77-9E6F2EF0D5F5}" type="parTrans" cxnId="{75CBC3F8-B864-452C-BBAB-18894BF79499}">
      <dgm:prSet/>
      <dgm:spPr/>
      <dgm:t>
        <a:bodyPr/>
        <a:lstStyle/>
        <a:p>
          <a:pPr rtl="1"/>
          <a:endParaRPr lang="he-IL"/>
        </a:p>
      </dgm:t>
    </dgm:pt>
    <dgm:pt modelId="{FD00DA77-1F45-4E9A-A141-29A46BB8E844}">
      <dgm:prSet phldrT="[טקסט]"/>
      <dgm:spPr/>
      <dgm:t>
        <a:bodyPr/>
        <a:lstStyle/>
        <a:p>
          <a:pPr rtl="0"/>
          <a:r>
            <a:rPr lang="en-US" dirty="0" smtClean="0"/>
            <a:t>Real time review</a:t>
          </a:r>
          <a:endParaRPr lang="he-IL" dirty="0"/>
        </a:p>
      </dgm:t>
    </dgm:pt>
    <dgm:pt modelId="{B03FBA76-D043-4C02-962D-DA4A4E58DE48}" type="sibTrans" cxnId="{75CBC3F8-B864-452C-BBAB-18894BF79499}">
      <dgm:prSet/>
      <dgm:spPr/>
      <dgm:t>
        <a:bodyPr/>
        <a:lstStyle/>
        <a:p>
          <a:pPr rtl="1"/>
          <a:endParaRPr lang="he-IL"/>
        </a:p>
      </dgm:t>
    </dgm:pt>
    <dgm:pt modelId="{CB4AC337-B2F2-4796-85D9-3199337027A8}" type="parTrans" cxnId="{18A4F14A-5B8D-4966-B9AA-C1DB5C55815E}">
      <dgm:prSet/>
      <dgm:spPr/>
      <dgm:t>
        <a:bodyPr/>
        <a:lstStyle/>
        <a:p>
          <a:pPr rtl="1"/>
          <a:endParaRPr lang="he-IL"/>
        </a:p>
      </dgm:t>
    </dgm:pt>
    <dgm:pt modelId="{2CC5310D-6475-4576-A3E3-AEB21FF48E56}">
      <dgm:prSet phldrT="[טקסט]"/>
      <dgm:spPr/>
      <dgm:t>
        <a:bodyPr/>
        <a:lstStyle/>
        <a:p>
          <a:pPr algn="ctr" rtl="0"/>
          <a:r>
            <a:rPr lang="en-US" dirty="0" smtClean="0"/>
            <a:t>Policy Review</a:t>
          </a:r>
          <a:endParaRPr lang="he-IL" dirty="0"/>
        </a:p>
      </dgm:t>
    </dgm:pt>
    <dgm:pt modelId="{81964E40-544E-4F23-9C13-3EA1C4ABAB67}" type="sibTrans" cxnId="{18A4F14A-5B8D-4966-B9AA-C1DB5C55815E}">
      <dgm:prSet/>
      <dgm:spPr/>
      <dgm:t>
        <a:bodyPr/>
        <a:lstStyle/>
        <a:p>
          <a:pPr rtl="1"/>
          <a:endParaRPr lang="he-IL"/>
        </a:p>
      </dgm:t>
    </dgm:pt>
    <dgm:pt modelId="{0A756783-41CB-45E4-910F-313E7DA14EC5}" type="parTrans" cxnId="{91E09F51-1549-4FAA-AFF6-4DCEAFE96F87}">
      <dgm:prSet/>
      <dgm:spPr/>
      <dgm:t>
        <a:bodyPr/>
        <a:lstStyle/>
        <a:p>
          <a:pPr rtl="1"/>
          <a:endParaRPr lang="he-IL"/>
        </a:p>
      </dgm:t>
    </dgm:pt>
    <dgm:pt modelId="{57F4B5FF-6229-4A28-B61F-0AABFCD8C401}">
      <dgm:prSet/>
      <dgm:spPr/>
      <dgm:t>
        <a:bodyPr/>
        <a:lstStyle/>
        <a:p>
          <a:pPr rtl="0"/>
          <a:r>
            <a:rPr lang="en-US" dirty="0" smtClean="0"/>
            <a:t>Access to information</a:t>
          </a:r>
          <a:endParaRPr lang="he-IL" dirty="0"/>
        </a:p>
      </dgm:t>
    </dgm:pt>
    <dgm:pt modelId="{F24FD116-87CB-4A69-B383-54E873E9F0D2}" type="sibTrans" cxnId="{91E09F51-1549-4FAA-AFF6-4DCEAFE96F87}">
      <dgm:prSet/>
      <dgm:spPr/>
      <dgm:t>
        <a:bodyPr/>
        <a:lstStyle/>
        <a:p>
          <a:pPr rtl="1"/>
          <a:endParaRPr lang="he-IL"/>
        </a:p>
      </dgm:t>
    </dgm:pt>
    <dgm:pt modelId="{F5C00AD6-57A2-45C1-8BB6-197E11D09A2F}" type="sibTrans" cxnId="{B9857393-0FD6-4BB9-9BA0-817A057E025B}">
      <dgm:prSet/>
      <dgm:spPr/>
      <dgm:t>
        <a:bodyPr/>
        <a:lstStyle/>
        <a:p>
          <a:pPr rtl="1"/>
          <a:endParaRPr lang="he-IL"/>
        </a:p>
      </dgm:t>
    </dgm:pt>
    <dgm:pt modelId="{23D5E183-8734-4398-9021-F981DA1EDAAE}" type="pres">
      <dgm:prSet presAssocID="{DFE8D7E1-9EFC-43BC-9902-EF8DD33EFEF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8C68376-F89C-4381-A797-62727C535BC7}" type="pres">
      <dgm:prSet presAssocID="{DFE8D7E1-9EFC-43BC-9902-EF8DD33EFEF6}" presName="radial" presStyleCnt="0">
        <dgm:presLayoutVars>
          <dgm:animLvl val="ctr"/>
        </dgm:presLayoutVars>
      </dgm:prSet>
      <dgm:spPr/>
      <dgm:t>
        <a:bodyPr/>
        <a:lstStyle/>
        <a:p>
          <a:endParaRPr/>
        </a:p>
      </dgm:t>
    </dgm:pt>
    <dgm:pt modelId="{350C89D1-3D20-43E8-8548-8EE4616D6E51}" type="pres">
      <dgm:prSet presAssocID="{5648FC8C-D65E-4747-9FD8-5F29D355A361}" presName="centerShape" presStyleLbl="vennNode1" presStyleIdx="0" presStyleCnt="5" custScaleX="76672" custScaleY="80816"/>
      <dgm:spPr/>
      <dgm:t>
        <a:bodyPr/>
        <a:lstStyle/>
        <a:p>
          <a:pPr rtl="1"/>
          <a:endParaRPr lang="he-IL"/>
        </a:p>
      </dgm:t>
    </dgm:pt>
    <dgm:pt modelId="{DE12EC23-43F0-43BE-8199-D234A801EAD9}" type="pres">
      <dgm:prSet presAssocID="{68DF43FC-7A9F-4EC3-A539-8A2C4A33120F}" presName="node" presStyleLbl="vennNode1" presStyleIdx="1" presStyleCnt="5" custScaleX="146559" custScaleY="1400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1DE1C9-07ED-4FED-9B6E-1DB9768918C8}" type="pres">
      <dgm:prSet presAssocID="{FD00DA77-1F45-4E9A-A141-29A46BB8E844}" presName="node" presStyleLbl="vennNode1" presStyleIdx="2" presStyleCnt="5" custScaleX="144525" custScaleY="145882" custRadScaleRad="100550" custRadScaleInc="-39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4D8FB-8CBC-471F-A17E-015AB48628C3}" type="pres">
      <dgm:prSet presAssocID="{2CC5310D-6475-4576-A3E3-AEB21FF48E56}" presName="node" presStyleLbl="vennNode1" presStyleIdx="3" presStyleCnt="5" custScaleX="136765" custScaleY="13447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ED77E5-5CD9-4B3E-A40F-86855F73117D}" type="pres">
      <dgm:prSet presAssocID="{57F4B5FF-6229-4A28-B61F-0AABFCD8C401}" presName="node" presStyleLbl="vennNode1" presStyleIdx="4" presStyleCnt="5" custScaleX="139109" custScaleY="135952" custRadScaleRad="100036" custRadScaleInc="-267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C17902F-9453-4EA8-9DAC-F86CB886AA49}" type="presOf" srcId="{2CC5310D-6475-4576-A3E3-AEB21FF48E56}" destId="{6384D8FB-8CBC-471F-A17E-015AB48628C3}" srcOrd="0" destOrd="0" presId="urn:microsoft.com/office/officeart/2005/8/layout/radial3"/>
    <dgm:cxn modelId="{9590FD35-54F9-4F92-A068-68123280C3EA}" type="presOf" srcId="{57F4B5FF-6229-4A28-B61F-0AABFCD8C401}" destId="{F7ED77E5-5CD9-4B3E-A40F-86855F73117D}" srcOrd="0" destOrd="0" presId="urn:microsoft.com/office/officeart/2005/8/layout/radial3"/>
    <dgm:cxn modelId="{5C0ADF85-3581-4B06-B342-9DA043DA49B5}" type="presOf" srcId="{5648FC8C-D65E-4747-9FD8-5F29D355A361}" destId="{350C89D1-3D20-43E8-8548-8EE4616D6E51}" srcOrd="0" destOrd="0" presId="urn:microsoft.com/office/officeart/2005/8/layout/radial3"/>
    <dgm:cxn modelId="{6CFCBB8D-4B62-471B-8E67-5BB5A3CC77F8}" type="presOf" srcId="{FD00DA77-1F45-4E9A-A141-29A46BB8E844}" destId="{F71DE1C9-07ED-4FED-9B6E-1DB9768918C8}" srcOrd="0" destOrd="0" presId="urn:microsoft.com/office/officeart/2005/8/layout/radial3"/>
    <dgm:cxn modelId="{7976D126-F1F2-4319-A294-7B12176054EE}" type="presOf" srcId="{68DF43FC-7A9F-4EC3-A539-8A2C4A33120F}" destId="{DE12EC23-43F0-43BE-8199-D234A801EAD9}" srcOrd="0" destOrd="0" presId="urn:microsoft.com/office/officeart/2005/8/layout/radial3"/>
    <dgm:cxn modelId="{B9857393-0FD6-4BB9-9BA0-817A057E025B}" srcId="{DFE8D7E1-9EFC-43BC-9902-EF8DD33EFEF6}" destId="{5648FC8C-D65E-4747-9FD8-5F29D355A361}" srcOrd="0" destOrd="0" parTransId="{681B8F1D-3522-42A7-9BC8-183B24E0DCD6}" sibTransId="{F5C00AD6-57A2-45C1-8BB6-197E11D09A2F}"/>
    <dgm:cxn modelId="{91E09F51-1549-4FAA-AFF6-4DCEAFE96F87}" srcId="{5648FC8C-D65E-4747-9FD8-5F29D355A361}" destId="{57F4B5FF-6229-4A28-B61F-0AABFCD8C401}" srcOrd="3" destOrd="0" parTransId="{0A756783-41CB-45E4-910F-313E7DA14EC5}" sibTransId="{F24FD116-87CB-4A69-B383-54E873E9F0D2}"/>
    <dgm:cxn modelId="{75CBC3F8-B864-452C-BBAB-18894BF79499}" srcId="{5648FC8C-D65E-4747-9FD8-5F29D355A361}" destId="{FD00DA77-1F45-4E9A-A141-29A46BB8E844}" srcOrd="1" destOrd="0" parTransId="{6ED64013-0263-4A39-9C77-9E6F2EF0D5F5}" sibTransId="{B03FBA76-D043-4C02-962D-DA4A4E58DE48}"/>
    <dgm:cxn modelId="{68D60996-2423-4B6B-AF14-A85EB87F3988}" srcId="{5648FC8C-D65E-4747-9FD8-5F29D355A361}" destId="{68DF43FC-7A9F-4EC3-A539-8A2C4A33120F}" srcOrd="0" destOrd="0" parTransId="{3F93D3F1-80D2-47F7-AC09-9A6B7662ED51}" sibTransId="{3207B9E8-19EE-492A-94CE-F97496676153}"/>
    <dgm:cxn modelId="{78CDB9D4-1D8B-418B-84B6-5E9DCD1061D8}" type="presOf" srcId="{DFE8D7E1-9EFC-43BC-9902-EF8DD33EFEF6}" destId="{23D5E183-8734-4398-9021-F981DA1EDAAE}" srcOrd="0" destOrd="0" presId="urn:microsoft.com/office/officeart/2005/8/layout/radial3"/>
    <dgm:cxn modelId="{18A4F14A-5B8D-4966-B9AA-C1DB5C55815E}" srcId="{5648FC8C-D65E-4747-9FD8-5F29D355A361}" destId="{2CC5310D-6475-4576-A3E3-AEB21FF48E56}" srcOrd="2" destOrd="0" parTransId="{CB4AC337-B2F2-4796-85D9-3199337027A8}" sibTransId="{81964E40-544E-4F23-9C13-3EA1C4ABAB67}"/>
    <dgm:cxn modelId="{E9BB3394-66B7-4A16-8B37-E607F0EBF44A}" type="presParOf" srcId="{23D5E183-8734-4398-9021-F981DA1EDAAE}" destId="{18C68376-F89C-4381-A797-62727C535BC7}" srcOrd="0" destOrd="0" presId="urn:microsoft.com/office/officeart/2005/8/layout/radial3"/>
    <dgm:cxn modelId="{8A8120AC-0C71-4188-82F4-9647A5A0E96C}" type="presParOf" srcId="{18C68376-F89C-4381-A797-62727C535BC7}" destId="{350C89D1-3D20-43E8-8548-8EE4616D6E51}" srcOrd="0" destOrd="0" presId="urn:microsoft.com/office/officeart/2005/8/layout/radial3"/>
    <dgm:cxn modelId="{D81EC392-F548-4144-A9CD-E060CCAD6D6C}" type="presParOf" srcId="{18C68376-F89C-4381-A797-62727C535BC7}" destId="{DE12EC23-43F0-43BE-8199-D234A801EAD9}" srcOrd="1" destOrd="0" presId="urn:microsoft.com/office/officeart/2005/8/layout/radial3"/>
    <dgm:cxn modelId="{4DC72131-4A9C-4F71-9A36-676C4FD90E52}" type="presParOf" srcId="{18C68376-F89C-4381-A797-62727C535BC7}" destId="{F71DE1C9-07ED-4FED-9B6E-1DB9768918C8}" srcOrd="2" destOrd="0" presId="urn:microsoft.com/office/officeart/2005/8/layout/radial3"/>
    <dgm:cxn modelId="{336FF75B-84C3-4300-B5E6-243FB502134A}" type="presParOf" srcId="{18C68376-F89C-4381-A797-62727C535BC7}" destId="{6384D8FB-8CBC-471F-A17E-015AB48628C3}" srcOrd="3" destOrd="0" presId="urn:microsoft.com/office/officeart/2005/8/layout/radial3"/>
    <dgm:cxn modelId="{27BB07EF-DBF7-4614-AE25-06E83FE337D7}" type="presParOf" srcId="{18C68376-F89C-4381-A797-62727C535BC7}" destId="{F7ED77E5-5CD9-4B3E-A40F-86855F73117D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A8F9D9D-0226-4B2D-BF53-28C27088C74B}" type="doc">
      <dgm:prSet loTypeId="urn:microsoft.com/office/officeart/2005/8/layout/arrow3" loCatId="relationship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pPr rtl="1"/>
          <a:endParaRPr lang="he-IL"/>
        </a:p>
      </dgm:t>
    </dgm:pt>
    <dgm:pt modelId="{A12671CE-357D-4087-884F-76876FBF23A3}" type="parTrans" cxnId="{886B27CB-FFD5-463E-9D51-752BD05A786A}">
      <dgm:prSet/>
      <dgm:spPr/>
      <dgm:t>
        <a:bodyPr/>
        <a:lstStyle/>
        <a:p>
          <a:pPr rtl="1"/>
          <a:endParaRPr lang="he-IL"/>
        </a:p>
      </dgm:t>
    </dgm:pt>
    <dgm:pt modelId="{07920E6B-6A3A-4C75-AEFB-04F182375F13}">
      <dgm:prSet phldrT="[טקסט]"/>
      <dgm:spPr/>
      <dgm:t>
        <a:bodyPr/>
        <a:lstStyle/>
        <a:p>
          <a:pPr rtl="1"/>
          <a:r>
            <a:rPr lang="en-US" dirty="0" smtClean="0"/>
            <a:t>The fear of weakening their status as gatekeepers in order to strengthen their ability to govern</a:t>
          </a:r>
          <a:endParaRPr lang="he-IL" dirty="0"/>
        </a:p>
      </dgm:t>
    </dgm:pt>
    <dgm:pt modelId="{33D51F85-B37C-4AE3-84FA-68EED7CB5857}" type="sibTrans" cxnId="{886B27CB-FFD5-463E-9D51-752BD05A786A}">
      <dgm:prSet/>
      <dgm:spPr/>
      <dgm:t>
        <a:bodyPr/>
        <a:lstStyle/>
        <a:p>
          <a:pPr rtl="1"/>
          <a:endParaRPr lang="he-IL"/>
        </a:p>
      </dgm:t>
    </dgm:pt>
    <dgm:pt modelId="{38FE6C43-3E66-4F99-ABFD-73461703EA15}" type="parTrans" cxnId="{723478CC-3401-4890-BA70-719E369F67BB}">
      <dgm:prSet/>
      <dgm:spPr/>
      <dgm:t>
        <a:bodyPr/>
        <a:lstStyle/>
        <a:p>
          <a:pPr rtl="1"/>
          <a:endParaRPr lang="he-IL"/>
        </a:p>
      </dgm:t>
    </dgm:pt>
    <dgm:pt modelId="{459F9A13-9ABA-4CF0-81E1-9ED26AA89A72}">
      <dgm:prSet phldrT="[טקסט]"/>
      <dgm:spPr/>
      <dgm:t>
        <a:bodyPr/>
        <a:lstStyle/>
        <a:p>
          <a:pPr rtl="1"/>
          <a:r>
            <a:rPr lang="en-US" dirty="0" smtClean="0"/>
            <a:t>Up-to-date review, </a:t>
          </a:r>
          <a:r>
            <a:rPr lang="en-US" dirty="0" smtClean="0"/>
            <a:t>relevant, contributing and </a:t>
          </a:r>
          <a:r>
            <a:rPr lang="en-US" dirty="0" smtClean="0"/>
            <a:t>influencing</a:t>
          </a:r>
          <a:endParaRPr lang="he-IL" dirty="0"/>
        </a:p>
      </dgm:t>
    </dgm:pt>
    <dgm:pt modelId="{CB707E40-37B5-4914-9677-EB661FA64313}" type="sibTrans" cxnId="{723478CC-3401-4890-BA70-719E369F67BB}">
      <dgm:prSet/>
      <dgm:spPr/>
      <dgm:t>
        <a:bodyPr/>
        <a:lstStyle/>
        <a:p>
          <a:pPr rtl="1"/>
          <a:endParaRPr lang="he-IL"/>
        </a:p>
      </dgm:t>
    </dgm:pt>
    <dgm:pt modelId="{98198C90-DF9D-4719-B4C6-A85DBF467911}" type="pres">
      <dgm:prSet presAssocID="{7A8F9D9D-0226-4B2D-BF53-28C27088C74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3C73DBF-F128-45F3-9A94-1938E63C5A7B}" type="pres">
      <dgm:prSet presAssocID="{7A8F9D9D-0226-4B2D-BF53-28C27088C74B}" presName="divider" presStyleLbl="fgShp" presStyleIdx="0" presStyleCnt="1"/>
      <dgm:spPr/>
      <dgm:t>
        <a:bodyPr/>
        <a:lstStyle/>
        <a:p>
          <a:endParaRPr/>
        </a:p>
      </dgm:t>
    </dgm:pt>
    <dgm:pt modelId="{C2423764-4DCE-4516-8461-F660168320E4}" type="pres">
      <dgm:prSet presAssocID="{07920E6B-6A3A-4C75-AEFB-04F182375F13}" presName="downArrow" presStyleLbl="node1" presStyleIdx="0" presStyleCnt="2"/>
      <dgm:spPr/>
      <dgm:t>
        <a:bodyPr/>
        <a:lstStyle/>
        <a:p>
          <a:endParaRPr/>
        </a:p>
      </dgm:t>
    </dgm:pt>
    <dgm:pt modelId="{D4EE5521-CE93-44E8-985A-1A3C0E7B5DFE}" type="pres">
      <dgm:prSet presAssocID="{07920E6B-6A3A-4C75-AEFB-04F182375F13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A335E4-0CC7-45D4-8958-D2C77B32D5B3}" type="pres">
      <dgm:prSet presAssocID="{459F9A13-9ABA-4CF0-81E1-9ED26AA89A72}" presName="upArrow" presStyleLbl="node1" presStyleIdx="1" presStyleCnt="2"/>
      <dgm:spPr/>
      <dgm:t>
        <a:bodyPr/>
        <a:lstStyle/>
        <a:p>
          <a:endParaRPr/>
        </a:p>
      </dgm:t>
    </dgm:pt>
    <dgm:pt modelId="{B3D9E360-353E-4BC0-B4CD-88C435CBB865}" type="pres">
      <dgm:prSet presAssocID="{459F9A13-9ABA-4CF0-81E1-9ED26AA89A72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EFC9F75-FCE7-42A4-A1EC-9FE1A1E57505}" type="presOf" srcId="{459F9A13-9ABA-4CF0-81E1-9ED26AA89A72}" destId="{B3D9E360-353E-4BC0-B4CD-88C435CBB865}" srcOrd="0" destOrd="0" presId="urn:microsoft.com/office/officeart/2005/8/layout/arrow3"/>
    <dgm:cxn modelId="{886B27CB-FFD5-463E-9D51-752BD05A786A}" srcId="{7A8F9D9D-0226-4B2D-BF53-28C27088C74B}" destId="{07920E6B-6A3A-4C75-AEFB-04F182375F13}" srcOrd="0" destOrd="0" parTransId="{A12671CE-357D-4087-884F-76876FBF23A3}" sibTransId="{33D51F85-B37C-4AE3-84FA-68EED7CB5857}"/>
    <dgm:cxn modelId="{75697EE4-30A1-4073-894D-CCD5F3A2B0EB}" type="presOf" srcId="{07920E6B-6A3A-4C75-AEFB-04F182375F13}" destId="{D4EE5521-CE93-44E8-985A-1A3C0E7B5DFE}" srcOrd="0" destOrd="0" presId="urn:microsoft.com/office/officeart/2005/8/layout/arrow3"/>
    <dgm:cxn modelId="{723478CC-3401-4890-BA70-719E369F67BB}" srcId="{7A8F9D9D-0226-4B2D-BF53-28C27088C74B}" destId="{459F9A13-9ABA-4CF0-81E1-9ED26AA89A72}" srcOrd="1" destOrd="0" parTransId="{38FE6C43-3E66-4F99-ABFD-73461703EA15}" sibTransId="{CB707E40-37B5-4914-9677-EB661FA64313}"/>
    <dgm:cxn modelId="{7E489E69-42FD-413A-9807-C8741E685A99}" type="presOf" srcId="{7A8F9D9D-0226-4B2D-BF53-28C27088C74B}" destId="{98198C90-DF9D-4719-B4C6-A85DBF467911}" srcOrd="0" destOrd="0" presId="urn:microsoft.com/office/officeart/2005/8/layout/arrow3"/>
    <dgm:cxn modelId="{57BDB1A3-DC70-40E6-A3F0-9EBA0757DEE2}" type="presParOf" srcId="{98198C90-DF9D-4719-B4C6-A85DBF467911}" destId="{F3C73DBF-F128-45F3-9A94-1938E63C5A7B}" srcOrd="0" destOrd="0" presId="urn:microsoft.com/office/officeart/2005/8/layout/arrow3"/>
    <dgm:cxn modelId="{D8E28DA1-A224-4250-9C5C-842E51E1DDA6}" type="presParOf" srcId="{98198C90-DF9D-4719-B4C6-A85DBF467911}" destId="{C2423764-4DCE-4516-8461-F660168320E4}" srcOrd="1" destOrd="0" presId="urn:microsoft.com/office/officeart/2005/8/layout/arrow3"/>
    <dgm:cxn modelId="{BAB52A29-10D0-423B-A4B1-21A424821C49}" type="presParOf" srcId="{98198C90-DF9D-4719-B4C6-A85DBF467911}" destId="{D4EE5521-CE93-44E8-985A-1A3C0E7B5DFE}" srcOrd="2" destOrd="0" presId="urn:microsoft.com/office/officeart/2005/8/layout/arrow3"/>
    <dgm:cxn modelId="{52B6BD38-4040-4B68-B2BF-7D90D3A6C557}" type="presParOf" srcId="{98198C90-DF9D-4719-B4C6-A85DBF467911}" destId="{61A335E4-0CC7-45D4-8958-D2C77B32D5B3}" srcOrd="3" destOrd="0" presId="urn:microsoft.com/office/officeart/2005/8/layout/arrow3"/>
    <dgm:cxn modelId="{8333E452-F6D3-40C6-B9FC-1D182DC73D7F}" type="presParOf" srcId="{98198C90-DF9D-4719-B4C6-A85DBF467911}" destId="{B3D9E360-353E-4BC0-B4CD-88C435CBB86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FE8D7E1-9EFC-43BC-9902-EF8DD33EFEF6}" type="doc">
      <dgm:prSet loTypeId="urn:microsoft.com/office/officeart/2005/8/layout/radial3" loCatId="cycle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pPr rtl="1"/>
          <a:endParaRPr lang="he-IL"/>
        </a:p>
      </dgm:t>
    </dgm:pt>
    <dgm:pt modelId="{681B8F1D-3522-42A7-9BC8-183B24E0DCD6}" type="parTrans" cxnId="{5CC65781-0BB5-4100-A6EA-1F0CEEB56AEE}">
      <dgm:prSet/>
      <dgm:spPr/>
      <dgm:t>
        <a:bodyPr/>
        <a:lstStyle/>
        <a:p>
          <a:pPr rtl="1"/>
          <a:endParaRPr lang="he-IL"/>
        </a:p>
      </dgm:t>
    </dgm:pt>
    <dgm:pt modelId="{5648FC8C-D65E-4747-9FD8-5F29D355A361}">
      <dgm:prSet phldrT="[טקסט]"/>
      <dgm:spPr/>
      <dgm:t>
        <a:bodyPr/>
        <a:lstStyle/>
        <a:p>
          <a:pPr rtl="0"/>
          <a:r>
            <a:rPr lang="en-US" dirty="0" smtClean="0"/>
            <a:t>Challenges and trends</a:t>
          </a:r>
          <a:endParaRPr lang="he-IL" dirty="0"/>
        </a:p>
      </dgm:t>
    </dgm:pt>
    <dgm:pt modelId="{3F93D3F1-80D2-47F7-AC09-9A6B7662ED51}" type="parTrans" cxnId="{30D36BA2-7701-473D-AA4A-5E58B9315F42}">
      <dgm:prSet/>
      <dgm:spPr/>
      <dgm:t>
        <a:bodyPr/>
        <a:lstStyle/>
        <a:p>
          <a:pPr rtl="1"/>
          <a:endParaRPr lang="he-IL"/>
        </a:p>
      </dgm:t>
    </dgm:pt>
    <dgm:pt modelId="{68DF43FC-7A9F-4EC3-A539-8A2C4A33120F}">
      <dgm:prSet phldrT="[טקסט]" custT="1"/>
      <dgm:spPr/>
      <dgm:t>
        <a:bodyPr/>
        <a:lstStyle/>
        <a:p>
          <a:pPr rtl="0"/>
          <a:r>
            <a:rPr lang="en-US" sz="2000" dirty="0" smtClean="0"/>
            <a:t>Personal responsibility and elected officials</a:t>
          </a:r>
          <a:endParaRPr lang="he-IL" sz="2000" dirty="0"/>
        </a:p>
      </dgm:t>
    </dgm:pt>
    <dgm:pt modelId="{3207B9E8-19EE-492A-94CE-F97496676153}" type="sibTrans" cxnId="{30D36BA2-7701-473D-AA4A-5E58B9315F42}">
      <dgm:prSet/>
      <dgm:spPr/>
      <dgm:t>
        <a:bodyPr/>
        <a:lstStyle/>
        <a:p>
          <a:pPr rtl="1"/>
          <a:endParaRPr lang="he-IL"/>
        </a:p>
      </dgm:t>
    </dgm:pt>
    <dgm:pt modelId="{6ED64013-0263-4A39-9C77-9E6F2EF0D5F5}" type="parTrans" cxnId="{E3A86297-7282-4584-8813-D752AD5DB29C}">
      <dgm:prSet/>
      <dgm:spPr/>
      <dgm:t>
        <a:bodyPr/>
        <a:lstStyle/>
        <a:p>
          <a:pPr rtl="1"/>
          <a:endParaRPr lang="he-IL"/>
        </a:p>
      </dgm:t>
    </dgm:pt>
    <dgm:pt modelId="{FD00DA77-1F45-4E9A-A141-29A46BB8E844}">
      <dgm:prSet phldrT="[טקסט]"/>
      <dgm:spPr/>
      <dgm:t>
        <a:bodyPr/>
        <a:lstStyle/>
        <a:p>
          <a:pPr rtl="0"/>
          <a:r>
            <a:rPr lang="en-US" dirty="0" smtClean="0"/>
            <a:t>Real time review</a:t>
          </a:r>
          <a:endParaRPr lang="he-IL" dirty="0"/>
        </a:p>
      </dgm:t>
    </dgm:pt>
    <dgm:pt modelId="{B03FBA76-D043-4C02-962D-DA4A4E58DE48}" type="sibTrans" cxnId="{E3A86297-7282-4584-8813-D752AD5DB29C}">
      <dgm:prSet/>
      <dgm:spPr/>
      <dgm:t>
        <a:bodyPr/>
        <a:lstStyle/>
        <a:p>
          <a:pPr rtl="1"/>
          <a:endParaRPr lang="he-IL"/>
        </a:p>
      </dgm:t>
    </dgm:pt>
    <dgm:pt modelId="{CB4AC337-B2F2-4796-85D9-3199337027A8}" type="parTrans" cxnId="{79D34E14-41C5-4A84-A23E-543E251E9E78}">
      <dgm:prSet/>
      <dgm:spPr/>
      <dgm:t>
        <a:bodyPr/>
        <a:lstStyle/>
        <a:p>
          <a:pPr rtl="1"/>
          <a:endParaRPr lang="he-IL"/>
        </a:p>
      </dgm:t>
    </dgm:pt>
    <dgm:pt modelId="{2CC5310D-6475-4576-A3E3-AEB21FF48E56}">
      <dgm:prSet phldrT="[טקסט]"/>
      <dgm:spPr/>
      <dgm:t>
        <a:bodyPr/>
        <a:lstStyle/>
        <a:p>
          <a:pPr algn="ctr" rtl="0"/>
          <a:r>
            <a:rPr lang="en-US" dirty="0" smtClean="0"/>
            <a:t>Policy Review</a:t>
          </a:r>
          <a:endParaRPr lang="he-IL" dirty="0"/>
        </a:p>
      </dgm:t>
    </dgm:pt>
    <dgm:pt modelId="{81964E40-544E-4F23-9C13-3EA1C4ABAB67}" type="sibTrans" cxnId="{79D34E14-41C5-4A84-A23E-543E251E9E78}">
      <dgm:prSet/>
      <dgm:spPr/>
      <dgm:t>
        <a:bodyPr/>
        <a:lstStyle/>
        <a:p>
          <a:pPr rtl="1"/>
          <a:endParaRPr lang="he-IL"/>
        </a:p>
      </dgm:t>
    </dgm:pt>
    <dgm:pt modelId="{F5C00AD6-57A2-45C1-8BB6-197E11D09A2F}" type="sibTrans" cxnId="{5CC65781-0BB5-4100-A6EA-1F0CEEB56AEE}">
      <dgm:prSet/>
      <dgm:spPr/>
      <dgm:t>
        <a:bodyPr/>
        <a:lstStyle/>
        <a:p>
          <a:pPr rtl="1"/>
          <a:endParaRPr lang="he-IL"/>
        </a:p>
      </dgm:t>
    </dgm:pt>
    <dgm:pt modelId="{23D5E183-8734-4398-9021-F981DA1EDAAE}" type="pres">
      <dgm:prSet presAssocID="{DFE8D7E1-9EFC-43BC-9902-EF8DD33EFEF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8C68376-F89C-4381-A797-62727C535BC7}" type="pres">
      <dgm:prSet presAssocID="{DFE8D7E1-9EFC-43BC-9902-EF8DD33EFEF6}" presName="radial" presStyleCnt="0">
        <dgm:presLayoutVars>
          <dgm:animLvl val="ctr"/>
        </dgm:presLayoutVars>
      </dgm:prSet>
      <dgm:spPr/>
      <dgm:t>
        <a:bodyPr/>
        <a:lstStyle/>
        <a:p>
          <a:endParaRPr/>
        </a:p>
      </dgm:t>
    </dgm:pt>
    <dgm:pt modelId="{350C89D1-3D20-43E8-8548-8EE4616D6E51}" type="pres">
      <dgm:prSet presAssocID="{5648FC8C-D65E-4747-9FD8-5F29D355A361}" presName="centerShape" presStyleLbl="vennNode1" presStyleIdx="0" presStyleCnt="4" custScaleX="76672" custScaleY="80816"/>
      <dgm:spPr/>
      <dgm:t>
        <a:bodyPr/>
        <a:lstStyle/>
        <a:p>
          <a:pPr rtl="1"/>
          <a:endParaRPr lang="he-IL"/>
        </a:p>
      </dgm:t>
    </dgm:pt>
    <dgm:pt modelId="{DE12EC23-43F0-43BE-8199-D234A801EAD9}" type="pres">
      <dgm:prSet presAssocID="{68DF43FC-7A9F-4EC3-A539-8A2C4A33120F}" presName="node" presStyleLbl="vennNode1" presStyleIdx="1" presStyleCnt="4" custScaleX="156984" custScaleY="1237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1DE1C9-07ED-4FED-9B6E-1DB9768918C8}" type="pres">
      <dgm:prSet presAssocID="{FD00DA77-1F45-4E9A-A141-29A46BB8E844}" presName="node" presStyleLbl="vennNode1" presStyleIdx="2" presStyleCnt="4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4D8FB-8CBC-471F-A17E-015AB48628C3}" type="pres">
      <dgm:prSet presAssocID="{2CC5310D-6475-4576-A3E3-AEB21FF48E56}" presName="node" presStyleLbl="vennNode1" presStyleIdx="3" presStyleCnt="4" custScaleX="124938" custScaleY="120188" custRadScaleRad="103693" custRadScaleInc="237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F5199ED-8F21-4AFF-96D4-A074E8F6781F}" type="presOf" srcId="{DFE8D7E1-9EFC-43BC-9902-EF8DD33EFEF6}" destId="{23D5E183-8734-4398-9021-F981DA1EDAAE}" srcOrd="0" destOrd="0" presId="urn:microsoft.com/office/officeart/2005/8/layout/radial3"/>
    <dgm:cxn modelId="{30D36BA2-7701-473D-AA4A-5E58B9315F42}" srcId="{5648FC8C-D65E-4747-9FD8-5F29D355A361}" destId="{68DF43FC-7A9F-4EC3-A539-8A2C4A33120F}" srcOrd="0" destOrd="0" parTransId="{3F93D3F1-80D2-47F7-AC09-9A6B7662ED51}" sibTransId="{3207B9E8-19EE-492A-94CE-F97496676153}"/>
    <dgm:cxn modelId="{035ADC48-9789-4A2D-B94B-6A5A1ECA03E8}" type="presOf" srcId="{2CC5310D-6475-4576-A3E3-AEB21FF48E56}" destId="{6384D8FB-8CBC-471F-A17E-015AB48628C3}" srcOrd="0" destOrd="0" presId="urn:microsoft.com/office/officeart/2005/8/layout/radial3"/>
    <dgm:cxn modelId="{79D34E14-41C5-4A84-A23E-543E251E9E78}" srcId="{5648FC8C-D65E-4747-9FD8-5F29D355A361}" destId="{2CC5310D-6475-4576-A3E3-AEB21FF48E56}" srcOrd="2" destOrd="0" parTransId="{CB4AC337-B2F2-4796-85D9-3199337027A8}" sibTransId="{81964E40-544E-4F23-9C13-3EA1C4ABAB67}"/>
    <dgm:cxn modelId="{5CC65781-0BB5-4100-A6EA-1F0CEEB56AEE}" srcId="{DFE8D7E1-9EFC-43BC-9902-EF8DD33EFEF6}" destId="{5648FC8C-D65E-4747-9FD8-5F29D355A361}" srcOrd="0" destOrd="0" parTransId="{681B8F1D-3522-42A7-9BC8-183B24E0DCD6}" sibTransId="{F5C00AD6-57A2-45C1-8BB6-197E11D09A2F}"/>
    <dgm:cxn modelId="{572621BE-55D3-4A9A-B28D-E7731CE231DC}" type="presOf" srcId="{68DF43FC-7A9F-4EC3-A539-8A2C4A33120F}" destId="{DE12EC23-43F0-43BE-8199-D234A801EAD9}" srcOrd="0" destOrd="0" presId="urn:microsoft.com/office/officeart/2005/8/layout/radial3"/>
    <dgm:cxn modelId="{E3A86297-7282-4584-8813-D752AD5DB29C}" srcId="{5648FC8C-D65E-4747-9FD8-5F29D355A361}" destId="{FD00DA77-1F45-4E9A-A141-29A46BB8E844}" srcOrd="1" destOrd="0" parTransId="{6ED64013-0263-4A39-9C77-9E6F2EF0D5F5}" sibTransId="{B03FBA76-D043-4C02-962D-DA4A4E58DE48}"/>
    <dgm:cxn modelId="{EC81E45D-442A-4DCF-BFB6-7B7185AB796F}" type="presOf" srcId="{5648FC8C-D65E-4747-9FD8-5F29D355A361}" destId="{350C89D1-3D20-43E8-8548-8EE4616D6E51}" srcOrd="0" destOrd="0" presId="urn:microsoft.com/office/officeart/2005/8/layout/radial3"/>
    <dgm:cxn modelId="{BAC617E6-720C-421E-8248-5F66E2542262}" type="presOf" srcId="{FD00DA77-1F45-4E9A-A141-29A46BB8E844}" destId="{F71DE1C9-07ED-4FED-9B6E-1DB9768918C8}" srcOrd="0" destOrd="0" presId="urn:microsoft.com/office/officeart/2005/8/layout/radial3"/>
    <dgm:cxn modelId="{9034B69A-22C1-49E0-A266-C882D17DBA39}" type="presParOf" srcId="{23D5E183-8734-4398-9021-F981DA1EDAAE}" destId="{18C68376-F89C-4381-A797-62727C535BC7}" srcOrd="0" destOrd="0" presId="urn:microsoft.com/office/officeart/2005/8/layout/radial3"/>
    <dgm:cxn modelId="{F850FA1B-121F-4ECC-BBE8-1D60241F91AA}" type="presParOf" srcId="{18C68376-F89C-4381-A797-62727C535BC7}" destId="{350C89D1-3D20-43E8-8548-8EE4616D6E51}" srcOrd="0" destOrd="0" presId="urn:microsoft.com/office/officeart/2005/8/layout/radial3"/>
    <dgm:cxn modelId="{4159C93F-5078-4CF8-9842-D56C5E00A68E}" type="presParOf" srcId="{18C68376-F89C-4381-A797-62727C535BC7}" destId="{DE12EC23-43F0-43BE-8199-D234A801EAD9}" srcOrd="1" destOrd="0" presId="urn:microsoft.com/office/officeart/2005/8/layout/radial3"/>
    <dgm:cxn modelId="{D1912067-8FD5-4CF7-A74B-594FDEF43F7D}" type="presParOf" srcId="{18C68376-F89C-4381-A797-62727C535BC7}" destId="{F71DE1C9-07ED-4FED-9B6E-1DB9768918C8}" srcOrd="2" destOrd="0" presId="urn:microsoft.com/office/officeart/2005/8/layout/radial3"/>
    <dgm:cxn modelId="{5AE677B7-DB61-4F95-AB72-92ACF59242E3}" type="presParOf" srcId="{18C68376-F89C-4381-A797-62727C535BC7}" destId="{6384D8FB-8CBC-471F-A17E-015AB48628C3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FE8D7E1-9EFC-43BC-9902-EF8DD33EFEF6}" type="doc">
      <dgm:prSet loTypeId="urn:microsoft.com/office/officeart/2005/8/layout/radial3" loCatId="cycle" qsTypeId="urn:microsoft.com/office/officeart/2005/8/quickstyle/3d4" qsCatId="3D" csTypeId="urn:microsoft.com/office/officeart/2005/8/colors/accent4_2" csCatId="accent4" phldr="1"/>
      <dgm:spPr/>
      <dgm:t>
        <a:bodyPr/>
        <a:lstStyle/>
        <a:p>
          <a:pPr rtl="1"/>
          <a:endParaRPr lang="he-IL"/>
        </a:p>
      </dgm:t>
    </dgm:pt>
    <dgm:pt modelId="{681B8F1D-3522-42A7-9BC8-183B24E0DCD6}" type="parTrans" cxnId="{82CF84EB-6455-492D-A49C-D04D860D5263}">
      <dgm:prSet/>
      <dgm:spPr/>
      <dgm:t>
        <a:bodyPr/>
        <a:lstStyle/>
        <a:p>
          <a:pPr rtl="1"/>
          <a:endParaRPr lang="he-IL"/>
        </a:p>
      </dgm:t>
    </dgm:pt>
    <dgm:pt modelId="{5648FC8C-D65E-4747-9FD8-5F29D355A361}">
      <dgm:prSet phldrT="[טקסט]"/>
      <dgm:spPr/>
      <dgm:t>
        <a:bodyPr/>
        <a:lstStyle/>
        <a:p>
          <a:pPr rtl="0"/>
          <a:r>
            <a:rPr lang="en-US" dirty="0" smtClean="0"/>
            <a:t>Implications and responses</a:t>
          </a:r>
          <a:endParaRPr lang="he-IL" dirty="0"/>
        </a:p>
      </dgm:t>
    </dgm:pt>
    <dgm:pt modelId="{3F93D3F1-80D2-47F7-AC09-9A6B7662ED51}" type="parTrans" cxnId="{1FCBF485-3AA8-4567-9975-262F42F34BC4}">
      <dgm:prSet/>
      <dgm:spPr/>
      <dgm:t>
        <a:bodyPr/>
        <a:lstStyle/>
        <a:p>
          <a:pPr rtl="1"/>
          <a:endParaRPr lang="he-IL"/>
        </a:p>
      </dgm:t>
    </dgm:pt>
    <dgm:pt modelId="{68DF43FC-7A9F-4EC3-A539-8A2C4A33120F}">
      <dgm:prSet phldrT="[טקסט]" custT="1"/>
      <dgm:spPr/>
      <dgm:t>
        <a:bodyPr/>
        <a:lstStyle/>
        <a:p>
          <a:pPr rtl="1"/>
          <a:r>
            <a:rPr lang="en-US" sz="1600" dirty="0" smtClean="0"/>
            <a:t>Bill –</a:t>
          </a:r>
        </a:p>
        <a:p>
          <a:pPr rtl="1"/>
          <a:r>
            <a:rPr lang="en-US" sz="1600" dirty="0" smtClean="0"/>
            <a:t> Real-time </a:t>
          </a:r>
          <a:r>
            <a:rPr lang="en-US" sz="1600" dirty="0" smtClean="0"/>
            <a:t>auditing</a:t>
          </a:r>
          <a:endParaRPr lang="he-IL" sz="1600" dirty="0"/>
        </a:p>
      </dgm:t>
    </dgm:pt>
    <dgm:pt modelId="{3207B9E8-19EE-492A-94CE-F97496676153}" type="sibTrans" cxnId="{1FCBF485-3AA8-4567-9975-262F42F34BC4}">
      <dgm:prSet/>
      <dgm:spPr/>
      <dgm:t>
        <a:bodyPr/>
        <a:lstStyle/>
        <a:p>
          <a:pPr rtl="1"/>
          <a:endParaRPr lang="he-IL"/>
        </a:p>
      </dgm:t>
    </dgm:pt>
    <dgm:pt modelId="{6ED64013-0263-4A39-9C77-9E6F2EF0D5F5}" type="parTrans" cxnId="{6C090242-49D9-4F04-B5AF-48DDCAC3DF27}">
      <dgm:prSet/>
      <dgm:spPr/>
      <dgm:t>
        <a:bodyPr/>
        <a:lstStyle/>
        <a:p>
          <a:pPr rtl="1"/>
          <a:endParaRPr lang="he-IL"/>
        </a:p>
      </dgm:t>
    </dgm:pt>
    <dgm:pt modelId="{FD00DA77-1F45-4E9A-A141-29A46BB8E844}">
      <dgm:prSet phldrT="[טקסט]"/>
      <dgm:spPr/>
      <dgm:t>
        <a:bodyPr/>
        <a:lstStyle/>
        <a:p>
          <a:pPr rtl="0"/>
          <a:r>
            <a:rPr lang="en-US" dirty="0" smtClean="0"/>
            <a:t>The perception of the role of state audit</a:t>
          </a:r>
          <a:endParaRPr lang="he-IL" dirty="0"/>
        </a:p>
      </dgm:t>
    </dgm:pt>
    <dgm:pt modelId="{B03FBA76-D043-4C02-962D-DA4A4E58DE48}" type="sibTrans" cxnId="{6C090242-49D9-4F04-B5AF-48DDCAC3DF27}">
      <dgm:prSet/>
      <dgm:spPr/>
      <dgm:t>
        <a:bodyPr/>
        <a:lstStyle/>
        <a:p>
          <a:pPr rtl="1"/>
          <a:endParaRPr lang="he-IL"/>
        </a:p>
      </dgm:t>
    </dgm:pt>
    <dgm:pt modelId="{CB4AC337-B2F2-4796-85D9-3199337027A8}" type="parTrans" cxnId="{49512E5E-0790-4F22-A574-56A04D1C0A49}">
      <dgm:prSet/>
      <dgm:spPr/>
      <dgm:t>
        <a:bodyPr/>
        <a:lstStyle/>
        <a:p>
          <a:pPr rtl="1"/>
          <a:endParaRPr lang="he-IL"/>
        </a:p>
      </dgm:t>
    </dgm:pt>
    <dgm:pt modelId="{2CC5310D-6475-4576-A3E3-AEB21FF48E56}">
      <dgm:prSet phldrT="[טקסט]"/>
      <dgm:spPr/>
      <dgm:t>
        <a:bodyPr/>
        <a:lstStyle/>
        <a:p>
          <a:pPr algn="ctr" rtl="0"/>
          <a:r>
            <a:rPr lang="en-US" dirty="0" smtClean="0"/>
            <a:t>Reciprocal relations</a:t>
          </a:r>
          <a:endParaRPr lang="he-IL" dirty="0"/>
        </a:p>
      </dgm:t>
    </dgm:pt>
    <dgm:pt modelId="{81964E40-544E-4F23-9C13-3EA1C4ABAB67}" type="sibTrans" cxnId="{49512E5E-0790-4F22-A574-56A04D1C0A49}">
      <dgm:prSet/>
      <dgm:spPr/>
      <dgm:t>
        <a:bodyPr/>
        <a:lstStyle/>
        <a:p>
          <a:pPr rtl="1"/>
          <a:endParaRPr lang="he-IL"/>
        </a:p>
      </dgm:t>
    </dgm:pt>
    <dgm:pt modelId="{2242A152-F474-4E9D-9ECA-8FAE004FA963}" type="parTrans" cxnId="{251F1579-9A68-4F6F-AA0C-11EA7C9B1ABF}">
      <dgm:prSet/>
      <dgm:spPr/>
      <dgm:t>
        <a:bodyPr/>
        <a:lstStyle/>
        <a:p>
          <a:pPr rtl="1"/>
          <a:endParaRPr lang="he-IL"/>
        </a:p>
      </dgm:t>
    </dgm:pt>
    <dgm:pt modelId="{D2CA7B2F-1023-4AFE-A4CD-F72A5743D021}">
      <dgm:prSet phldrT="[טקסט]"/>
      <dgm:spPr/>
      <dgm:t>
        <a:bodyPr/>
        <a:lstStyle/>
        <a:p>
          <a:pPr algn="ctr" rtl="0"/>
          <a:r>
            <a:rPr lang="en-US" dirty="0" smtClean="0"/>
            <a:t>Access </a:t>
          </a:r>
          <a:r>
            <a:rPr lang="en-US" dirty="0" smtClean="0"/>
            <a:t>to </a:t>
          </a:r>
          <a:r>
            <a:rPr lang="en-US" dirty="0" smtClean="0"/>
            <a:t>     information   </a:t>
          </a:r>
          <a:endParaRPr lang="he-IL" dirty="0"/>
        </a:p>
      </dgm:t>
    </dgm:pt>
    <dgm:pt modelId="{D1E64895-C21A-470B-95F8-C65C66511BA5}" type="sibTrans" cxnId="{251F1579-9A68-4F6F-AA0C-11EA7C9B1ABF}">
      <dgm:prSet/>
      <dgm:spPr/>
      <dgm:t>
        <a:bodyPr/>
        <a:lstStyle/>
        <a:p>
          <a:pPr rtl="1"/>
          <a:endParaRPr lang="he-IL"/>
        </a:p>
      </dgm:t>
    </dgm:pt>
    <dgm:pt modelId="{F5C00AD6-57A2-45C1-8BB6-197E11D09A2F}" type="sibTrans" cxnId="{82CF84EB-6455-492D-A49C-D04D860D5263}">
      <dgm:prSet/>
      <dgm:spPr/>
      <dgm:t>
        <a:bodyPr/>
        <a:lstStyle/>
        <a:p>
          <a:pPr rtl="1"/>
          <a:endParaRPr lang="he-IL"/>
        </a:p>
      </dgm:t>
    </dgm:pt>
    <dgm:pt modelId="{23D5E183-8734-4398-9021-F981DA1EDAAE}" type="pres">
      <dgm:prSet presAssocID="{DFE8D7E1-9EFC-43BC-9902-EF8DD33EFEF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8C68376-F89C-4381-A797-62727C535BC7}" type="pres">
      <dgm:prSet presAssocID="{DFE8D7E1-9EFC-43BC-9902-EF8DD33EFEF6}" presName="radial" presStyleCnt="0">
        <dgm:presLayoutVars>
          <dgm:animLvl val="ctr"/>
        </dgm:presLayoutVars>
      </dgm:prSet>
      <dgm:spPr/>
      <dgm:t>
        <a:bodyPr/>
        <a:lstStyle/>
        <a:p>
          <a:endParaRPr/>
        </a:p>
      </dgm:t>
    </dgm:pt>
    <dgm:pt modelId="{350C89D1-3D20-43E8-8548-8EE4616D6E51}" type="pres">
      <dgm:prSet presAssocID="{5648FC8C-D65E-4747-9FD8-5F29D355A361}" presName="centerShape" presStyleLbl="vennNode1" presStyleIdx="0" presStyleCnt="5" custScaleX="76672" custScaleY="80816"/>
      <dgm:spPr/>
      <dgm:t>
        <a:bodyPr/>
        <a:lstStyle/>
        <a:p>
          <a:pPr rtl="1"/>
          <a:endParaRPr lang="he-IL"/>
        </a:p>
      </dgm:t>
    </dgm:pt>
    <dgm:pt modelId="{DE12EC23-43F0-43BE-8199-D234A801EAD9}" type="pres">
      <dgm:prSet presAssocID="{68DF43FC-7A9F-4EC3-A539-8A2C4A33120F}" presName="node" presStyleLbl="vennNode1" presStyleIdx="1" presStyleCnt="5" custScaleX="136766" custScaleY="1237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1DE1C9-07ED-4FED-9B6E-1DB9768918C8}" type="pres">
      <dgm:prSet presAssocID="{FD00DA77-1F45-4E9A-A141-29A46BB8E844}" presName="node" presStyleLbl="vennNode1" presStyleIdx="2" presStyleCnt="5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84D8FB-8CBC-471F-A17E-015AB48628C3}" type="pres">
      <dgm:prSet presAssocID="{2CC5310D-6475-4576-A3E3-AEB21FF48E56}" presName="node" presStyleLbl="vennNode1" presStyleIdx="3" presStyleCnt="5" custScaleX="124938" custScaleY="12018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B570C6-1DC0-456A-A9EB-5095D29F6791}" type="pres">
      <dgm:prSet presAssocID="{D2CA7B2F-1023-4AFE-A4CD-F72A5743D021}" presName="node" presStyleLbl="vennNode1" presStyleIdx="4" presStyleCnt="5" custScaleX="124938" custScaleY="120188" custRadScaleRad="96820" custRadScaleInc="44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9512E5E-0790-4F22-A574-56A04D1C0A49}" srcId="{5648FC8C-D65E-4747-9FD8-5F29D355A361}" destId="{2CC5310D-6475-4576-A3E3-AEB21FF48E56}" srcOrd="2" destOrd="0" parTransId="{CB4AC337-B2F2-4796-85D9-3199337027A8}" sibTransId="{81964E40-544E-4F23-9C13-3EA1C4ABAB67}"/>
    <dgm:cxn modelId="{7B175779-7D4C-4A11-AACF-ACA1B3D01F26}" type="presOf" srcId="{DFE8D7E1-9EFC-43BC-9902-EF8DD33EFEF6}" destId="{23D5E183-8734-4398-9021-F981DA1EDAAE}" srcOrd="0" destOrd="0" presId="urn:microsoft.com/office/officeart/2005/8/layout/radial3"/>
    <dgm:cxn modelId="{C550B6D0-D16C-468E-ACF6-53CE6688E35F}" type="presOf" srcId="{2CC5310D-6475-4576-A3E3-AEB21FF48E56}" destId="{6384D8FB-8CBC-471F-A17E-015AB48628C3}" srcOrd="0" destOrd="0" presId="urn:microsoft.com/office/officeart/2005/8/layout/radial3"/>
    <dgm:cxn modelId="{6C090242-49D9-4F04-B5AF-48DDCAC3DF27}" srcId="{5648FC8C-D65E-4747-9FD8-5F29D355A361}" destId="{FD00DA77-1F45-4E9A-A141-29A46BB8E844}" srcOrd="1" destOrd="0" parTransId="{6ED64013-0263-4A39-9C77-9E6F2EF0D5F5}" sibTransId="{B03FBA76-D043-4C02-962D-DA4A4E58DE48}"/>
    <dgm:cxn modelId="{303F3851-C0DC-4A63-A874-68732E8E1CA7}" type="presOf" srcId="{D2CA7B2F-1023-4AFE-A4CD-F72A5743D021}" destId="{02B570C6-1DC0-456A-A9EB-5095D29F6791}" srcOrd="0" destOrd="0" presId="urn:microsoft.com/office/officeart/2005/8/layout/radial3"/>
    <dgm:cxn modelId="{36D494EC-58E0-49B4-A5CE-9D863D29D7B8}" type="presOf" srcId="{FD00DA77-1F45-4E9A-A141-29A46BB8E844}" destId="{F71DE1C9-07ED-4FED-9B6E-1DB9768918C8}" srcOrd="0" destOrd="0" presId="urn:microsoft.com/office/officeart/2005/8/layout/radial3"/>
    <dgm:cxn modelId="{596DC177-73BF-4C77-8250-8959188366DB}" type="presOf" srcId="{5648FC8C-D65E-4747-9FD8-5F29D355A361}" destId="{350C89D1-3D20-43E8-8548-8EE4616D6E51}" srcOrd="0" destOrd="0" presId="urn:microsoft.com/office/officeart/2005/8/layout/radial3"/>
    <dgm:cxn modelId="{82CF84EB-6455-492D-A49C-D04D860D5263}" srcId="{DFE8D7E1-9EFC-43BC-9902-EF8DD33EFEF6}" destId="{5648FC8C-D65E-4747-9FD8-5F29D355A361}" srcOrd="0" destOrd="0" parTransId="{681B8F1D-3522-42A7-9BC8-183B24E0DCD6}" sibTransId="{F5C00AD6-57A2-45C1-8BB6-197E11D09A2F}"/>
    <dgm:cxn modelId="{251F1579-9A68-4F6F-AA0C-11EA7C9B1ABF}" srcId="{5648FC8C-D65E-4747-9FD8-5F29D355A361}" destId="{D2CA7B2F-1023-4AFE-A4CD-F72A5743D021}" srcOrd="3" destOrd="0" parTransId="{2242A152-F474-4E9D-9ECA-8FAE004FA963}" sibTransId="{D1E64895-C21A-470B-95F8-C65C66511BA5}"/>
    <dgm:cxn modelId="{1FCBF485-3AA8-4567-9975-262F42F34BC4}" srcId="{5648FC8C-D65E-4747-9FD8-5F29D355A361}" destId="{68DF43FC-7A9F-4EC3-A539-8A2C4A33120F}" srcOrd="0" destOrd="0" parTransId="{3F93D3F1-80D2-47F7-AC09-9A6B7662ED51}" sibTransId="{3207B9E8-19EE-492A-94CE-F97496676153}"/>
    <dgm:cxn modelId="{8488E038-6376-415B-B4C2-4EB39CD7057A}" type="presOf" srcId="{68DF43FC-7A9F-4EC3-A539-8A2C4A33120F}" destId="{DE12EC23-43F0-43BE-8199-D234A801EAD9}" srcOrd="0" destOrd="0" presId="urn:microsoft.com/office/officeart/2005/8/layout/radial3"/>
    <dgm:cxn modelId="{E5504C7B-9FC9-4C37-A4F9-95E5A0BBFA37}" type="presParOf" srcId="{23D5E183-8734-4398-9021-F981DA1EDAAE}" destId="{18C68376-F89C-4381-A797-62727C535BC7}" srcOrd="0" destOrd="0" presId="urn:microsoft.com/office/officeart/2005/8/layout/radial3"/>
    <dgm:cxn modelId="{4E71F36C-4561-4930-A800-27AFE4C79A9F}" type="presParOf" srcId="{18C68376-F89C-4381-A797-62727C535BC7}" destId="{350C89D1-3D20-43E8-8548-8EE4616D6E51}" srcOrd="0" destOrd="0" presId="urn:microsoft.com/office/officeart/2005/8/layout/radial3"/>
    <dgm:cxn modelId="{C0575E8C-23A1-4282-BA0F-C9CCF1450F67}" type="presParOf" srcId="{18C68376-F89C-4381-A797-62727C535BC7}" destId="{DE12EC23-43F0-43BE-8199-D234A801EAD9}" srcOrd="1" destOrd="0" presId="urn:microsoft.com/office/officeart/2005/8/layout/radial3"/>
    <dgm:cxn modelId="{E0AFE895-F85B-450B-ADF3-F13EC167B683}" type="presParOf" srcId="{18C68376-F89C-4381-A797-62727C535BC7}" destId="{F71DE1C9-07ED-4FED-9B6E-1DB9768918C8}" srcOrd="2" destOrd="0" presId="urn:microsoft.com/office/officeart/2005/8/layout/radial3"/>
    <dgm:cxn modelId="{B6D5E2F7-F6ED-4B73-978A-B7C59A894BF4}" type="presParOf" srcId="{18C68376-F89C-4381-A797-62727C535BC7}" destId="{6384D8FB-8CBC-471F-A17E-015AB48628C3}" srcOrd="3" destOrd="0" presId="urn:microsoft.com/office/officeart/2005/8/layout/radial3"/>
    <dgm:cxn modelId="{90925528-97AC-4CF8-8404-9593CB098588}" type="presParOf" srcId="{18C68376-F89C-4381-A797-62727C535BC7}" destId="{02B570C6-1DC0-456A-A9EB-5095D29F679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5BA596-F3BC-4EBA-84A4-FF7ECC8E15FD}" type="doc">
      <dgm:prSet loTypeId="urn:microsoft.com/office/officeart/2005/8/layout/arrow5" loCatId="relationship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pPr rtl="1"/>
          <a:endParaRPr lang="he-IL"/>
        </a:p>
      </dgm:t>
    </dgm:pt>
    <dgm:pt modelId="{1FB2DA52-1BA9-44A0-B20D-93AB70DE4CC6}" type="parTrans" cxnId="{9D059182-2600-4617-9045-4993B4E5BA63}">
      <dgm:prSet/>
      <dgm:spPr/>
      <dgm:t>
        <a:bodyPr/>
        <a:lstStyle/>
        <a:p>
          <a:pPr rtl="1"/>
          <a:endParaRPr lang="he-IL"/>
        </a:p>
      </dgm:t>
    </dgm:pt>
    <dgm:pt modelId="{DF432F04-23D7-4C0F-8EF9-66FBCA5E8E6F}">
      <dgm:prSet phldrT="[טקסט]" custT="1"/>
      <dgm:spPr/>
      <dgm:t>
        <a:bodyPr/>
        <a:lstStyle/>
        <a:p>
          <a:pPr rtl="1"/>
          <a:endParaRPr lang="he-IL" sz="2000" dirty="0" smtClean="0"/>
        </a:p>
        <a:p>
          <a:pPr rtl="0"/>
          <a:endParaRPr lang="he-IL" sz="2000" b="1" dirty="0" smtClean="0"/>
        </a:p>
        <a:p>
          <a:pPr rtl="0"/>
          <a:r>
            <a:rPr lang="en-US" sz="2000" b="1" dirty="0" smtClean="0"/>
            <a:t>Status of </a:t>
          </a:r>
          <a:r>
            <a:rPr lang="en-US" sz="2000" b="1" dirty="0" smtClean="0"/>
            <a:t>Gatekeepers</a:t>
          </a:r>
          <a:endParaRPr lang="he-IL" sz="2000" b="1" dirty="0" smtClean="0"/>
        </a:p>
        <a:p>
          <a:pPr rtl="0"/>
          <a:r>
            <a:rPr lang="en-US" sz="2000" b="1" dirty="0" smtClean="0"/>
            <a:t>Supreme Court </a:t>
          </a:r>
          <a:r>
            <a:rPr lang="en-US" sz="2000" b="1" dirty="0" smtClean="0"/>
            <a:t>/</a:t>
          </a:r>
          <a:r>
            <a:rPr lang="he-IL" sz="2000" b="1" dirty="0" smtClean="0"/>
            <a:t> </a:t>
          </a:r>
          <a:r>
            <a:rPr lang="en-US" sz="2000" b="1" dirty="0" smtClean="0"/>
            <a:t>State Comptroller/</a:t>
          </a:r>
          <a:r>
            <a:rPr lang="he-IL" sz="2000" b="1" dirty="0" smtClean="0"/>
            <a:t> </a:t>
          </a:r>
          <a:r>
            <a:rPr lang="en-US" sz="2000" b="1" dirty="0" smtClean="0"/>
            <a:t>Legal Advisor/ </a:t>
          </a:r>
          <a:r>
            <a:rPr lang="en-US" sz="2000" b="1" dirty="0" smtClean="0"/>
            <a:t>Investigators</a:t>
          </a:r>
          <a:endParaRPr lang="he-IL" sz="1600" b="1" dirty="0" smtClean="0"/>
        </a:p>
        <a:p>
          <a:pPr rtl="1"/>
          <a:endParaRPr lang="he-IL" sz="1600" dirty="0"/>
        </a:p>
      </dgm:t>
    </dgm:pt>
    <dgm:pt modelId="{92FED537-006C-4598-9A06-11F10F1CC82B}" type="sibTrans" cxnId="{9D059182-2600-4617-9045-4993B4E5BA63}">
      <dgm:prSet/>
      <dgm:spPr/>
      <dgm:t>
        <a:bodyPr/>
        <a:lstStyle/>
        <a:p>
          <a:pPr rtl="1"/>
          <a:endParaRPr lang="he-IL"/>
        </a:p>
      </dgm:t>
    </dgm:pt>
    <dgm:pt modelId="{FE056B2B-8C15-48C1-B370-B2F57A37FCC8}" type="parTrans" cxnId="{E401B359-1D9A-4D59-BBE9-1404DE94A40F}">
      <dgm:prSet/>
      <dgm:spPr/>
      <dgm:t>
        <a:bodyPr/>
        <a:lstStyle/>
        <a:p>
          <a:pPr rtl="1"/>
          <a:endParaRPr lang="he-IL"/>
        </a:p>
      </dgm:t>
    </dgm:pt>
    <dgm:pt modelId="{E1D05D8A-E3CA-428C-8256-689A5402C714}">
      <dgm:prSet phldrT="[טקסט]" custT="1"/>
      <dgm:spPr/>
      <dgm:t>
        <a:bodyPr/>
        <a:lstStyle/>
        <a:p>
          <a:pPr rtl="0"/>
          <a:r>
            <a:rPr lang="en-US" sz="2400" b="1" dirty="0" smtClean="0"/>
            <a:t>Governance</a:t>
          </a:r>
          <a:endParaRPr lang="he-IL" sz="2400" b="1" dirty="0" smtClean="0"/>
        </a:p>
        <a:p>
          <a:pPr rtl="0"/>
          <a:r>
            <a:rPr lang="en-US" sz="2400" b="1" dirty="0" smtClean="0"/>
            <a:t>Status of </a:t>
          </a:r>
          <a:r>
            <a:rPr lang="en-US" sz="2400" b="1" dirty="0" smtClean="0"/>
            <a:t>Elected Officials</a:t>
          </a:r>
          <a:endParaRPr lang="he-IL" sz="2400" b="1" dirty="0" smtClean="0"/>
        </a:p>
        <a:p>
          <a:pPr rtl="0"/>
          <a:r>
            <a:rPr lang="en-US" sz="2400" b="1" dirty="0" smtClean="0"/>
            <a:t>Checks </a:t>
          </a:r>
          <a:r>
            <a:rPr lang="en-US" sz="2400" b="1" dirty="0" smtClean="0"/>
            <a:t>and </a:t>
          </a:r>
          <a:r>
            <a:rPr lang="en-US" sz="2400" b="1" dirty="0" smtClean="0"/>
            <a:t>Balances</a:t>
          </a:r>
          <a:endParaRPr lang="he-IL" sz="2400" b="1" dirty="0"/>
        </a:p>
      </dgm:t>
    </dgm:pt>
    <dgm:pt modelId="{C39423F0-4FA9-4123-BE5C-E89CF52E7381}" type="sibTrans" cxnId="{E401B359-1D9A-4D59-BBE9-1404DE94A40F}">
      <dgm:prSet/>
      <dgm:spPr/>
      <dgm:t>
        <a:bodyPr/>
        <a:lstStyle/>
        <a:p>
          <a:pPr rtl="1"/>
          <a:endParaRPr lang="he-IL"/>
        </a:p>
      </dgm:t>
    </dgm:pt>
    <dgm:pt modelId="{8EF8F5C0-C1E0-40CA-ACF7-548D0E552230}" type="pres">
      <dgm:prSet presAssocID="{355BA596-F3BC-4EBA-84A4-FF7ECC8E15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571ECEA-DA90-467D-8B6D-7AD93CD68E99}" type="pres">
      <dgm:prSet presAssocID="{DF432F04-23D7-4C0F-8EF9-66FBCA5E8E6F}" presName="arrow" presStyleLbl="node1" presStyleIdx="0" presStyleCnt="2" custRadScaleRad="100026" custRadScaleInc="-31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D38882-54CA-4776-99C3-198B209F0A25}" type="pres">
      <dgm:prSet presAssocID="{E1D05D8A-E3CA-428C-8256-689A5402C71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D059182-2600-4617-9045-4993B4E5BA63}" srcId="{355BA596-F3BC-4EBA-84A4-FF7ECC8E15FD}" destId="{DF432F04-23D7-4C0F-8EF9-66FBCA5E8E6F}" srcOrd="0" destOrd="0" parTransId="{1FB2DA52-1BA9-44A0-B20D-93AB70DE4CC6}" sibTransId="{92FED537-006C-4598-9A06-11F10F1CC82B}"/>
    <dgm:cxn modelId="{5268AEA5-1EAE-4610-8464-7BDA42B10897}" type="presOf" srcId="{355BA596-F3BC-4EBA-84A4-FF7ECC8E15FD}" destId="{8EF8F5C0-C1E0-40CA-ACF7-548D0E552230}" srcOrd="0" destOrd="0" presId="urn:microsoft.com/office/officeart/2005/8/layout/arrow5"/>
    <dgm:cxn modelId="{E02A7D55-012D-4EEF-A0ED-F4CE7A3E614C}" type="presOf" srcId="{DF432F04-23D7-4C0F-8EF9-66FBCA5E8E6F}" destId="{9571ECEA-DA90-467D-8B6D-7AD93CD68E99}" srcOrd="0" destOrd="0" presId="urn:microsoft.com/office/officeart/2005/8/layout/arrow5"/>
    <dgm:cxn modelId="{CBEA97C7-1187-4307-91A5-19FF1C4831C8}" type="presOf" srcId="{E1D05D8A-E3CA-428C-8256-689A5402C714}" destId="{63D38882-54CA-4776-99C3-198B209F0A25}" srcOrd="0" destOrd="0" presId="urn:microsoft.com/office/officeart/2005/8/layout/arrow5"/>
    <dgm:cxn modelId="{E401B359-1D9A-4D59-BBE9-1404DE94A40F}" srcId="{355BA596-F3BC-4EBA-84A4-FF7ECC8E15FD}" destId="{E1D05D8A-E3CA-428C-8256-689A5402C714}" srcOrd="1" destOrd="0" parTransId="{FE056B2B-8C15-48C1-B370-B2F57A37FCC8}" sibTransId="{C39423F0-4FA9-4123-BE5C-E89CF52E7381}"/>
    <dgm:cxn modelId="{7DE0564C-18FD-48F8-A6C5-C976DCDC104B}" type="presParOf" srcId="{8EF8F5C0-C1E0-40CA-ACF7-548D0E552230}" destId="{9571ECEA-DA90-467D-8B6D-7AD93CD68E99}" srcOrd="0" destOrd="0" presId="urn:microsoft.com/office/officeart/2005/8/layout/arrow5"/>
    <dgm:cxn modelId="{21FB28EF-8F1C-46D9-ABF2-427DCB8FA589}" type="presParOf" srcId="{8EF8F5C0-C1E0-40CA-ACF7-548D0E552230}" destId="{63D38882-54CA-4776-99C3-198B209F0A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7BA177-2F63-4C72-8BB2-0481883F8C33}" type="doc">
      <dgm:prSet loTypeId="urn:microsoft.com/office/officeart/2009/layout/CircleArrowProcess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/>
        </a:p>
      </dgm:t>
    </dgm:pt>
    <dgm:pt modelId="{46F3B050-8B97-4105-9909-70C99D5B6616}" type="parTrans" cxnId="{8A025D99-250E-4FD0-B88D-41245C3DC094}">
      <dgm:prSet/>
      <dgm:spPr/>
      <dgm:t>
        <a:bodyPr/>
        <a:lstStyle/>
        <a:p>
          <a:pPr rtl="1"/>
          <a:endParaRPr lang="he-IL"/>
        </a:p>
      </dgm:t>
    </dgm:pt>
    <dgm:pt modelId="{ADC13D0E-7CBD-40F2-91C9-2ED2ED9D60A3}">
      <dgm:prSet phldrT="[טקסט]" custT="1"/>
      <dgm:spPr/>
      <dgm:t>
        <a:bodyPr/>
        <a:lstStyle/>
        <a:p>
          <a:pPr rtl="0"/>
          <a:r>
            <a:rPr lang="en-US" sz="1800" dirty="0" smtClean="0"/>
            <a:t>The controlled administrative action has no definite beginning or end</a:t>
          </a:r>
          <a:endParaRPr lang="he-IL" sz="1800" dirty="0"/>
        </a:p>
      </dgm:t>
    </dgm:pt>
    <dgm:pt modelId="{20A7FCB6-A6B1-4F44-9488-64D5135D972D}" type="sibTrans" cxnId="{8A025D99-250E-4FD0-B88D-41245C3DC094}">
      <dgm:prSet/>
      <dgm:spPr/>
      <dgm:t>
        <a:bodyPr/>
        <a:lstStyle/>
        <a:p>
          <a:pPr rtl="1"/>
          <a:endParaRPr lang="he-IL"/>
        </a:p>
      </dgm:t>
    </dgm:pt>
    <dgm:pt modelId="{EB2B3BA4-6630-47E2-B59E-F17F6D593E66}" type="parTrans" cxnId="{BD4D1F5D-71A6-4231-BAF9-03C9465F2133}">
      <dgm:prSet/>
      <dgm:spPr/>
      <dgm:t>
        <a:bodyPr/>
        <a:lstStyle/>
        <a:p>
          <a:pPr rtl="1"/>
          <a:endParaRPr lang="he-IL"/>
        </a:p>
      </dgm:t>
    </dgm:pt>
    <dgm:pt modelId="{10425C1C-A647-48DA-9030-6011342650CA}">
      <dgm:prSet phldrT="[טקסט]" custT="1"/>
      <dgm:spPr/>
      <dgm:t>
        <a:bodyPr/>
        <a:lstStyle/>
        <a:p>
          <a:pPr rtl="0"/>
          <a:r>
            <a:rPr lang="en-US" sz="1800" dirty="0" smtClean="0"/>
            <a:t>A combination of dozens of decisions and sub-actions that are intertwined</a:t>
          </a:r>
          <a:endParaRPr lang="he-IL" sz="1800" dirty="0"/>
        </a:p>
      </dgm:t>
    </dgm:pt>
    <dgm:pt modelId="{EA99EF9D-0B00-412A-8169-F9B7550467CB}" type="sibTrans" cxnId="{BD4D1F5D-71A6-4231-BAF9-03C9465F2133}">
      <dgm:prSet/>
      <dgm:spPr/>
      <dgm:t>
        <a:bodyPr/>
        <a:lstStyle/>
        <a:p>
          <a:pPr rtl="1"/>
          <a:endParaRPr lang="he-IL"/>
        </a:p>
      </dgm:t>
    </dgm:pt>
    <dgm:pt modelId="{FA982C34-B232-4549-B650-F052A2C05583}" type="parTrans" cxnId="{42AE8972-F226-4D9D-9EEF-A17F5AC4A97E}">
      <dgm:prSet/>
      <dgm:spPr/>
      <dgm:t>
        <a:bodyPr/>
        <a:lstStyle/>
        <a:p>
          <a:pPr rtl="1"/>
          <a:endParaRPr lang="he-IL"/>
        </a:p>
      </dgm:t>
    </dgm:pt>
    <dgm:pt modelId="{167769D4-4188-4478-8AD7-ADE1F84B44C1}">
      <dgm:prSet phldrT="[טקסט]" custT="1"/>
      <dgm:spPr/>
      <dgm:t>
        <a:bodyPr/>
        <a:lstStyle/>
        <a:p>
          <a:pPr rtl="0"/>
          <a:r>
            <a:rPr lang="en-US" sz="1800" dirty="0" smtClean="0"/>
            <a:t>Continuous and dynamic operation over the years</a:t>
          </a:r>
          <a:endParaRPr lang="he-IL" sz="1800" dirty="0"/>
        </a:p>
      </dgm:t>
    </dgm:pt>
    <dgm:pt modelId="{7D0CCCAF-50E1-4B61-BF45-C63CB04C7398}" type="sibTrans" cxnId="{42AE8972-F226-4D9D-9EEF-A17F5AC4A97E}">
      <dgm:prSet/>
      <dgm:spPr/>
      <dgm:t>
        <a:bodyPr/>
        <a:lstStyle/>
        <a:p>
          <a:pPr rtl="1"/>
          <a:endParaRPr lang="he-IL"/>
        </a:p>
      </dgm:t>
    </dgm:pt>
    <dgm:pt modelId="{ED38422E-8864-482A-AAD1-28C37225CD68}" type="pres">
      <dgm:prSet presAssocID="{157BA177-2F63-4C72-8BB2-0481883F8C3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CDDBDFB3-C7C6-403C-834F-2F7B6D4C294F}" type="pres">
      <dgm:prSet presAssocID="{ADC13D0E-7CBD-40F2-91C9-2ED2ED9D60A3}" presName="Accent1" presStyleCnt="0"/>
      <dgm:spPr/>
      <dgm:t>
        <a:bodyPr/>
        <a:lstStyle/>
        <a:p>
          <a:pPr rtl="1"/>
          <a:endParaRPr lang="he-IL"/>
        </a:p>
      </dgm:t>
    </dgm:pt>
    <dgm:pt modelId="{BD3FE17E-3B30-4996-9C2E-2082CC7FBC45}" type="pres">
      <dgm:prSet presAssocID="{ADC13D0E-7CBD-40F2-91C9-2ED2ED9D60A3}" presName="Accent" presStyleLbl="node1" presStyleIdx="0" presStyleCnt="3" custLinFactNeighborX="84635" custLinFactNeighborY="-13943"/>
      <dgm:spPr/>
      <dgm:t>
        <a:bodyPr/>
        <a:lstStyle/>
        <a:p>
          <a:pPr rtl="1"/>
          <a:endParaRPr lang="he-IL"/>
        </a:p>
      </dgm:t>
    </dgm:pt>
    <dgm:pt modelId="{9208321C-7117-49C8-B2EF-450BE126B047}" type="pres">
      <dgm:prSet presAssocID="{ADC13D0E-7CBD-40F2-91C9-2ED2ED9D60A3}" presName="Parent1" presStyleLbl="revTx" presStyleIdx="0" presStyleCnt="3" custLinFactX="50099" custLinFactNeighborX="100000" custLinFactNeighborY="-484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30C1614-896C-41D9-AD8D-F71B7AEAEEEE}" type="pres">
      <dgm:prSet presAssocID="{10425C1C-A647-48DA-9030-6011342650CA}" presName="Accent2" presStyleCnt="0"/>
      <dgm:spPr/>
      <dgm:t>
        <a:bodyPr/>
        <a:lstStyle/>
        <a:p>
          <a:pPr rtl="1"/>
          <a:endParaRPr lang="he-IL"/>
        </a:p>
      </dgm:t>
    </dgm:pt>
    <dgm:pt modelId="{560D2CF6-C49A-4FEC-8F61-C3D8E893EDCF}" type="pres">
      <dgm:prSet presAssocID="{10425C1C-A647-48DA-9030-6011342650CA}" presName="Accent" presStyleLbl="node1" presStyleIdx="1" presStyleCnt="3" custLinFactNeighborX="31519" custLinFactNeighborY="-27854"/>
      <dgm:spPr/>
      <dgm:t>
        <a:bodyPr/>
        <a:lstStyle/>
        <a:p>
          <a:pPr rtl="1"/>
          <a:endParaRPr lang="he-IL"/>
        </a:p>
      </dgm:t>
    </dgm:pt>
    <dgm:pt modelId="{27E80FE9-22C8-423D-A55C-1C89EF250BE1}" type="pres">
      <dgm:prSet presAssocID="{10425C1C-A647-48DA-9030-6011342650CA}" presName="Parent2" presStyleLbl="revTx" presStyleIdx="1" presStyleCnt="3" custLinFactNeighborX="68396" custLinFactNeighborY="-892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DEBA8C-04EA-4EB7-8E57-B814DA724B3F}" type="pres">
      <dgm:prSet presAssocID="{167769D4-4188-4478-8AD7-ADE1F84B44C1}" presName="Accent3" presStyleCnt="0"/>
      <dgm:spPr/>
      <dgm:t>
        <a:bodyPr/>
        <a:lstStyle/>
        <a:p>
          <a:pPr rtl="1"/>
          <a:endParaRPr lang="he-IL"/>
        </a:p>
      </dgm:t>
    </dgm:pt>
    <dgm:pt modelId="{1D530E23-A69A-4180-8842-76115AB952C8}" type="pres">
      <dgm:prSet presAssocID="{167769D4-4188-4478-8AD7-ADE1F84B44C1}" presName="Accent" presStyleLbl="node1" presStyleIdx="2" presStyleCnt="3" custLinFactNeighborX="93263" custLinFactNeighborY="-25302"/>
      <dgm:spPr/>
      <dgm:t>
        <a:bodyPr/>
        <a:lstStyle/>
        <a:p>
          <a:pPr rtl="1"/>
          <a:endParaRPr lang="he-IL"/>
        </a:p>
      </dgm:t>
    </dgm:pt>
    <dgm:pt modelId="{8873AF74-8218-4357-ADB0-1F6BD17F0C62}" type="pres">
      <dgm:prSet presAssocID="{167769D4-4188-4478-8AD7-ADE1F84B44C1}" presName="Parent3" presStyleLbl="revTx" presStyleIdx="2" presStyleCnt="3" custLinFactX="35775" custLinFactNeighborX="100000" custLinFactNeighborY="-9228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F109767-7CE6-4249-BFD2-FA201DFFA27F}" type="presOf" srcId="{157BA177-2F63-4C72-8BB2-0481883F8C33}" destId="{ED38422E-8864-482A-AAD1-28C37225CD68}" srcOrd="0" destOrd="0" presId="urn:microsoft.com/office/officeart/2009/layout/CircleArrowProcess"/>
    <dgm:cxn modelId="{42AE8972-F226-4D9D-9EEF-A17F5AC4A97E}" srcId="{157BA177-2F63-4C72-8BB2-0481883F8C33}" destId="{167769D4-4188-4478-8AD7-ADE1F84B44C1}" srcOrd="2" destOrd="0" parTransId="{FA982C34-B232-4549-B650-F052A2C05583}" sibTransId="{7D0CCCAF-50E1-4B61-BF45-C63CB04C7398}"/>
    <dgm:cxn modelId="{1B6A4A27-AE6D-4440-A7A5-DC8D131AE5C7}" type="presOf" srcId="{167769D4-4188-4478-8AD7-ADE1F84B44C1}" destId="{8873AF74-8218-4357-ADB0-1F6BD17F0C62}" srcOrd="0" destOrd="0" presId="urn:microsoft.com/office/officeart/2009/layout/CircleArrowProcess"/>
    <dgm:cxn modelId="{C9750FD1-BCCC-46CA-A70C-0E955978C89D}" type="presOf" srcId="{ADC13D0E-7CBD-40F2-91C9-2ED2ED9D60A3}" destId="{9208321C-7117-49C8-B2EF-450BE126B047}" srcOrd="0" destOrd="0" presId="urn:microsoft.com/office/officeart/2009/layout/CircleArrowProcess"/>
    <dgm:cxn modelId="{BD4D1F5D-71A6-4231-BAF9-03C9465F2133}" srcId="{157BA177-2F63-4C72-8BB2-0481883F8C33}" destId="{10425C1C-A647-48DA-9030-6011342650CA}" srcOrd="1" destOrd="0" parTransId="{EB2B3BA4-6630-47E2-B59E-F17F6D593E66}" sibTransId="{EA99EF9D-0B00-412A-8169-F9B7550467CB}"/>
    <dgm:cxn modelId="{8A025D99-250E-4FD0-B88D-41245C3DC094}" srcId="{157BA177-2F63-4C72-8BB2-0481883F8C33}" destId="{ADC13D0E-7CBD-40F2-91C9-2ED2ED9D60A3}" srcOrd="0" destOrd="0" parTransId="{46F3B050-8B97-4105-9909-70C99D5B6616}" sibTransId="{20A7FCB6-A6B1-4F44-9488-64D5135D972D}"/>
    <dgm:cxn modelId="{51C3A81F-CCBE-4880-A3DF-ED3DF51CB6C2}" type="presOf" srcId="{10425C1C-A647-48DA-9030-6011342650CA}" destId="{27E80FE9-22C8-423D-A55C-1C89EF250BE1}" srcOrd="0" destOrd="0" presId="urn:microsoft.com/office/officeart/2009/layout/CircleArrowProcess"/>
    <dgm:cxn modelId="{247D2411-8CF5-4471-A2C8-E2E1114D5885}" type="presParOf" srcId="{ED38422E-8864-482A-AAD1-28C37225CD68}" destId="{CDDBDFB3-C7C6-403C-834F-2F7B6D4C294F}" srcOrd="0" destOrd="0" presId="urn:microsoft.com/office/officeart/2009/layout/CircleArrowProcess"/>
    <dgm:cxn modelId="{718F28DF-ADC8-4315-801D-B166D5E726F7}" type="presParOf" srcId="{CDDBDFB3-C7C6-403C-834F-2F7B6D4C294F}" destId="{BD3FE17E-3B30-4996-9C2E-2082CC7FBC45}" srcOrd="0" destOrd="0" presId="urn:microsoft.com/office/officeart/2009/layout/CircleArrowProcess"/>
    <dgm:cxn modelId="{5CBB2EB5-8E85-40D9-89C4-5C2D0A9539BC}" type="presParOf" srcId="{ED38422E-8864-482A-AAD1-28C37225CD68}" destId="{9208321C-7117-49C8-B2EF-450BE126B047}" srcOrd="1" destOrd="0" presId="urn:microsoft.com/office/officeart/2009/layout/CircleArrowProcess"/>
    <dgm:cxn modelId="{0A84DB3F-38E4-444C-B6F1-08AB05DB16DA}" type="presParOf" srcId="{ED38422E-8864-482A-AAD1-28C37225CD68}" destId="{730C1614-896C-41D9-AD8D-F71B7AEAEEEE}" srcOrd="2" destOrd="0" presId="urn:microsoft.com/office/officeart/2009/layout/CircleArrowProcess"/>
    <dgm:cxn modelId="{FECA1A6A-CDBD-4CCF-AEF0-FC4FB3B1D37D}" type="presParOf" srcId="{730C1614-896C-41D9-AD8D-F71B7AEAEEEE}" destId="{560D2CF6-C49A-4FEC-8F61-C3D8E893EDCF}" srcOrd="0" destOrd="0" presId="urn:microsoft.com/office/officeart/2009/layout/CircleArrowProcess"/>
    <dgm:cxn modelId="{AC225B54-DADD-4046-B27B-678D9C16C436}" type="presParOf" srcId="{ED38422E-8864-482A-AAD1-28C37225CD68}" destId="{27E80FE9-22C8-423D-A55C-1C89EF250BE1}" srcOrd="3" destOrd="0" presId="urn:microsoft.com/office/officeart/2009/layout/CircleArrowProcess"/>
    <dgm:cxn modelId="{8F7371DC-418A-43C1-8E1C-26457B886D6D}" type="presParOf" srcId="{ED38422E-8864-482A-AAD1-28C37225CD68}" destId="{BADEBA8C-04EA-4EB7-8E57-B814DA724B3F}" srcOrd="4" destOrd="0" presId="urn:microsoft.com/office/officeart/2009/layout/CircleArrowProcess"/>
    <dgm:cxn modelId="{A54F5684-88A6-406D-B80F-2D8B845CE04A}" type="presParOf" srcId="{BADEBA8C-04EA-4EB7-8E57-B814DA724B3F}" destId="{1D530E23-A69A-4180-8842-76115AB952C8}" srcOrd="0" destOrd="0" presId="urn:microsoft.com/office/officeart/2009/layout/CircleArrowProcess"/>
    <dgm:cxn modelId="{50371A5E-81CA-4924-B332-4FB4F1B1B7D9}" type="presParOf" srcId="{ED38422E-8864-482A-AAD1-28C37225CD68}" destId="{8873AF74-8218-4357-ADB0-1F6BD17F0C6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618071-397F-491A-8BA3-F515CEFE79BC}" type="doc">
      <dgm:prSet loTypeId="urn:microsoft.com/office/officeart/2005/8/layout/arrow5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rtl="1"/>
          <a:endParaRPr lang="he-IL"/>
        </a:p>
      </dgm:t>
    </dgm:pt>
    <dgm:pt modelId="{E490EB64-67FA-4F5A-8199-BBCEFD062ACA}" type="parTrans" cxnId="{ACE21AD8-4224-42F6-91A9-C82228FA95CE}">
      <dgm:prSet/>
      <dgm:spPr/>
      <dgm:t>
        <a:bodyPr/>
        <a:lstStyle/>
        <a:p>
          <a:pPr rtl="1"/>
          <a:endParaRPr lang="he-IL"/>
        </a:p>
      </dgm:t>
    </dgm:pt>
    <dgm:pt modelId="{BDEDC95F-1B9C-4D96-B45C-9336FA39A17B}">
      <dgm:prSet phldrT="[טקסט]"/>
      <dgm:spPr/>
      <dgm:t>
        <a:bodyPr/>
        <a:lstStyle/>
        <a:p>
          <a:pPr rtl="1"/>
          <a:r>
            <a:rPr lang="en-US" dirty="0" smtClean="0"/>
            <a:t>The criminal threshold</a:t>
          </a:r>
          <a:endParaRPr lang="he-IL" dirty="0"/>
        </a:p>
      </dgm:t>
    </dgm:pt>
    <dgm:pt modelId="{69119A37-8800-408F-9AD0-04E9048B84B4}" type="sibTrans" cxnId="{ACE21AD8-4224-42F6-91A9-C82228FA95CE}">
      <dgm:prSet/>
      <dgm:spPr/>
      <dgm:t>
        <a:bodyPr/>
        <a:lstStyle/>
        <a:p>
          <a:pPr rtl="1"/>
          <a:endParaRPr lang="he-IL"/>
        </a:p>
      </dgm:t>
    </dgm:pt>
    <dgm:pt modelId="{E53AE961-8C4F-4A0C-A1FB-304DC717DBD7}" type="parTrans" cxnId="{D8EAB30B-DB06-43E3-A7B9-84E5FDA0DA37}">
      <dgm:prSet/>
      <dgm:spPr/>
      <dgm:t>
        <a:bodyPr/>
        <a:lstStyle/>
        <a:p>
          <a:pPr rtl="1"/>
          <a:endParaRPr lang="he-IL"/>
        </a:p>
      </dgm:t>
    </dgm:pt>
    <dgm:pt modelId="{80F1AEA7-F113-402E-803C-C94BD2722C9C}">
      <dgm:prSet phldrT="[טקסט]"/>
      <dgm:spPr/>
      <dgm:t>
        <a:bodyPr/>
        <a:lstStyle/>
        <a:p>
          <a:pPr rtl="1"/>
          <a:r>
            <a:rPr lang="en-US" dirty="0" smtClean="0"/>
            <a:t>"Regular" administrative findings</a:t>
          </a:r>
          <a:endParaRPr lang="he-IL" dirty="0"/>
        </a:p>
      </dgm:t>
    </dgm:pt>
    <dgm:pt modelId="{609EF646-E9A0-4670-B2C8-C4F36C084A1B}" type="sibTrans" cxnId="{D8EAB30B-DB06-43E3-A7B9-84E5FDA0DA37}">
      <dgm:prSet/>
      <dgm:spPr/>
      <dgm:t>
        <a:bodyPr/>
        <a:lstStyle/>
        <a:p>
          <a:pPr rtl="1"/>
          <a:endParaRPr lang="he-IL"/>
        </a:p>
      </dgm:t>
    </dgm:pt>
    <dgm:pt modelId="{A2FF8582-BE0D-4628-A284-6B2E8A91C9D4}" type="pres">
      <dgm:prSet presAssocID="{BC618071-397F-491A-8BA3-F515CEFE79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A27BA6C-9593-49BC-B522-5AAB2307F5AD}" type="pres">
      <dgm:prSet presAssocID="{BDEDC95F-1B9C-4D96-B45C-9336FA39A17B}" presName="arrow" presStyleLbl="node1" presStyleIdx="0" presStyleCnt="2" custScaleX="50483" custScaleY="36548" custRadScaleRad="159850" custRadScaleInc="422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CAEF4CA-77F0-4A23-A9A7-2E66BE3D873B}" type="pres">
      <dgm:prSet presAssocID="{80F1AEA7-F113-402E-803C-C94BD2722C9C}" presName="arrow" presStyleLbl="node1" presStyleIdx="1" presStyleCnt="2" custScaleX="54082" custScaleY="38346" custRadScaleRad="163623" custRadScaleInc="-437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00D7854-6022-488E-8228-08FBC24CB5F2}" type="presOf" srcId="{BDEDC95F-1B9C-4D96-B45C-9336FA39A17B}" destId="{AA27BA6C-9593-49BC-B522-5AAB2307F5AD}" srcOrd="0" destOrd="0" presId="urn:microsoft.com/office/officeart/2005/8/layout/arrow5"/>
    <dgm:cxn modelId="{D8EAB30B-DB06-43E3-A7B9-84E5FDA0DA37}" srcId="{BC618071-397F-491A-8BA3-F515CEFE79BC}" destId="{80F1AEA7-F113-402E-803C-C94BD2722C9C}" srcOrd="1" destOrd="0" parTransId="{E53AE961-8C4F-4A0C-A1FB-304DC717DBD7}" sibTransId="{609EF646-E9A0-4670-B2C8-C4F36C084A1B}"/>
    <dgm:cxn modelId="{CC51E20F-FCC1-40B2-93B4-FD8F4E47F6DF}" type="presOf" srcId="{BC618071-397F-491A-8BA3-F515CEFE79BC}" destId="{A2FF8582-BE0D-4628-A284-6B2E8A91C9D4}" srcOrd="0" destOrd="0" presId="urn:microsoft.com/office/officeart/2005/8/layout/arrow5"/>
    <dgm:cxn modelId="{ACE21AD8-4224-42F6-91A9-C82228FA95CE}" srcId="{BC618071-397F-491A-8BA3-F515CEFE79BC}" destId="{BDEDC95F-1B9C-4D96-B45C-9336FA39A17B}" srcOrd="0" destOrd="0" parTransId="{E490EB64-67FA-4F5A-8199-BBCEFD062ACA}" sibTransId="{69119A37-8800-408F-9AD0-04E9048B84B4}"/>
    <dgm:cxn modelId="{C9F1C89A-48F8-405E-A89D-3AF16DB4ED2C}" type="presOf" srcId="{80F1AEA7-F113-402E-803C-C94BD2722C9C}" destId="{ACAEF4CA-77F0-4A23-A9A7-2E66BE3D873B}" srcOrd="0" destOrd="0" presId="urn:microsoft.com/office/officeart/2005/8/layout/arrow5"/>
    <dgm:cxn modelId="{348312E9-603C-4830-A39D-4C58A52C6C7B}" type="presParOf" srcId="{A2FF8582-BE0D-4628-A284-6B2E8A91C9D4}" destId="{AA27BA6C-9593-49BC-B522-5AAB2307F5AD}" srcOrd="0" destOrd="0" presId="urn:microsoft.com/office/officeart/2005/8/layout/arrow5"/>
    <dgm:cxn modelId="{3E482432-798B-42E3-8AA0-C5F39C4384CE}" type="presParOf" srcId="{A2FF8582-BE0D-4628-A284-6B2E8A91C9D4}" destId="{ACAEF4CA-77F0-4A23-A9A7-2E66BE3D873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E96296-8DED-4D39-9E2C-E70DC1B898C6}" type="doc">
      <dgm:prSet loTypeId="urn:microsoft.com/office/officeart/2005/8/layout/default" loCatId="list" qsTypeId="urn:microsoft.com/office/officeart/2005/8/quickstyle/simple4" qsCatId="simple" csTypeId="urn:microsoft.com/office/officeart/2005/8/colors/accent6_5" csCatId="accent6" phldr="1"/>
      <dgm:spPr/>
      <dgm:t>
        <a:bodyPr/>
        <a:lstStyle/>
        <a:p>
          <a:pPr rtl="1"/>
          <a:endParaRPr lang="he-IL"/>
        </a:p>
      </dgm:t>
    </dgm:pt>
    <dgm:pt modelId="{ABA28FED-E244-4928-846A-B33B2F174EBF}" type="parTrans" cxnId="{4DA36AC0-4BEE-4A78-8F7A-482AA1376590}">
      <dgm:prSet/>
      <dgm:spPr/>
      <dgm:t>
        <a:bodyPr/>
        <a:lstStyle/>
        <a:p>
          <a:pPr rtl="1"/>
          <a:endParaRPr lang="he-IL"/>
        </a:p>
      </dgm:t>
    </dgm:pt>
    <dgm:pt modelId="{AA920180-62B1-4F80-B173-7BC9BFFE743B}">
      <dgm:prSet phldrT="[טקסט]"/>
      <dgm:spPr/>
      <dgm:t>
        <a:bodyPr/>
        <a:lstStyle/>
        <a:p>
          <a:pPr rtl="0"/>
          <a:r>
            <a:rPr lang="en-US" dirty="0" smtClean="0"/>
            <a:t>Electronic Enforcement in the Israel Police (The Appointment of Major General </a:t>
          </a:r>
          <a:r>
            <a:rPr lang="en-US" dirty="0" err="1" smtClean="0"/>
            <a:t>Edri</a:t>
          </a:r>
          <a:r>
            <a:rPr lang="en-US" dirty="0" smtClean="0"/>
            <a:t>)</a:t>
          </a:r>
          <a:r>
            <a:rPr lang="he-IL" dirty="0" smtClean="0"/>
            <a:t>)</a:t>
          </a:r>
          <a:endParaRPr lang="he-IL" dirty="0"/>
        </a:p>
      </dgm:t>
    </dgm:pt>
    <dgm:pt modelId="{545351FF-623F-490C-A1A2-B2FBC6AF8AB0}" type="sibTrans" cxnId="{4DA36AC0-4BEE-4A78-8F7A-482AA1376590}">
      <dgm:prSet/>
      <dgm:spPr/>
      <dgm:t>
        <a:bodyPr/>
        <a:lstStyle/>
        <a:p>
          <a:pPr rtl="1"/>
          <a:endParaRPr lang="he-IL"/>
        </a:p>
      </dgm:t>
    </dgm:pt>
    <dgm:pt modelId="{AC1F76C6-E5D3-4E5D-8A3F-AA23B864536D}" type="parTrans" cxnId="{24242C4D-4B8F-4DC8-8C26-F4D6401DA33B}">
      <dgm:prSet/>
      <dgm:spPr/>
      <dgm:t>
        <a:bodyPr/>
        <a:lstStyle/>
        <a:p>
          <a:pPr rtl="1"/>
          <a:endParaRPr lang="he-IL"/>
        </a:p>
      </dgm:t>
    </dgm:pt>
    <dgm:pt modelId="{8450A8FD-BD4D-4133-ADDF-60169CDB4F53}">
      <dgm:prSet phldrT="[טקסט]"/>
      <dgm:spPr/>
      <dgm:t>
        <a:bodyPr/>
        <a:lstStyle/>
        <a:p>
          <a:pPr rtl="0"/>
          <a:r>
            <a:rPr lang="en-US" dirty="0" smtClean="0"/>
            <a:t>The Carmel Fire</a:t>
          </a:r>
          <a:endParaRPr lang="he-IL" dirty="0"/>
        </a:p>
      </dgm:t>
    </dgm:pt>
    <dgm:pt modelId="{14CBA8B2-5573-46EB-B64E-3533F89F6A34}" type="sibTrans" cxnId="{24242C4D-4B8F-4DC8-8C26-F4D6401DA33B}">
      <dgm:prSet/>
      <dgm:spPr/>
      <dgm:t>
        <a:bodyPr/>
        <a:lstStyle/>
        <a:p>
          <a:pPr rtl="1"/>
          <a:endParaRPr lang="he-IL"/>
        </a:p>
      </dgm:t>
    </dgm:pt>
    <dgm:pt modelId="{9F412FB3-79AE-47CF-B3D4-7AD9F7422FFE}" type="parTrans" cxnId="{BA4F5C12-474E-4D51-A42A-15DAB2C82D18}">
      <dgm:prSet/>
      <dgm:spPr/>
      <dgm:t>
        <a:bodyPr/>
        <a:lstStyle/>
        <a:p>
          <a:pPr rtl="1"/>
          <a:endParaRPr lang="he-IL"/>
        </a:p>
      </dgm:t>
    </dgm:pt>
    <dgm:pt modelId="{A8E4AF80-5ED8-4856-9489-FE7D39AD1B25}">
      <dgm:prSet phldrT="[טקסט]"/>
      <dgm:spPr/>
      <dgm:t>
        <a:bodyPr/>
        <a:lstStyle/>
        <a:p>
          <a:pPr rtl="0"/>
          <a:r>
            <a:rPr lang="en-US" dirty="0" smtClean="0"/>
            <a:t>The Reform in the Communications Market (</a:t>
          </a:r>
          <a:r>
            <a:rPr lang="en-US" dirty="0" err="1" smtClean="0"/>
            <a:t>Bezeq</a:t>
          </a:r>
          <a:r>
            <a:rPr lang="en-US" dirty="0" smtClean="0"/>
            <a:t>)</a:t>
          </a:r>
          <a:endParaRPr lang="he-IL" dirty="0"/>
        </a:p>
      </dgm:t>
    </dgm:pt>
    <dgm:pt modelId="{14A07E69-1063-4462-912E-833317EBE4D0}" type="sibTrans" cxnId="{BA4F5C12-474E-4D51-A42A-15DAB2C82D18}">
      <dgm:prSet/>
      <dgm:spPr/>
      <dgm:t>
        <a:bodyPr/>
        <a:lstStyle/>
        <a:p>
          <a:pPr rtl="1"/>
          <a:endParaRPr lang="he-IL"/>
        </a:p>
      </dgm:t>
    </dgm:pt>
    <dgm:pt modelId="{2832665F-76B1-425D-8F1B-829B00B74D72}" type="pres">
      <dgm:prSet presAssocID="{6EE96296-8DED-4D39-9E2C-E70DC1B898C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D457F10-2C0E-4124-B776-23B4E8AEA710}" type="pres">
      <dgm:prSet presAssocID="{AA920180-62B1-4F80-B173-7BC9BFFE743B}" presName="node" presStyleLbl="node1" presStyleIdx="0" presStyleCnt="3" custScaleX="37203" custScaleY="29939" custLinFactNeighborX="-28058" custLinFactNeighborY="4684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CF43840-8708-499A-A4D0-CCEBDAE65237}" type="pres">
      <dgm:prSet presAssocID="{545351FF-623F-490C-A1A2-B2FBC6AF8AB0}" presName="sibTrans" presStyleCnt="0"/>
      <dgm:spPr/>
      <dgm:t>
        <a:bodyPr/>
        <a:lstStyle/>
        <a:p>
          <a:endParaRPr/>
        </a:p>
      </dgm:t>
    </dgm:pt>
    <dgm:pt modelId="{DF494CDE-051B-4D15-BAD9-B27445004D9C}" type="pres">
      <dgm:prSet presAssocID="{8450A8FD-BD4D-4133-ADDF-60169CDB4F53}" presName="node" presStyleLbl="node1" presStyleIdx="1" presStyleCnt="3" custScaleX="37203" custScaleY="29939" custLinFactNeighborX="19785" custLinFactNeighborY="507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90EFB97-1ABC-4663-8DD7-9FEA59AE8645}" type="pres">
      <dgm:prSet presAssocID="{14CBA8B2-5573-46EB-B64E-3533F89F6A34}" presName="sibTrans" presStyleCnt="0"/>
      <dgm:spPr/>
      <dgm:t>
        <a:bodyPr/>
        <a:lstStyle/>
        <a:p>
          <a:pPr rtl="1"/>
          <a:endParaRPr lang="he-IL"/>
        </a:p>
      </dgm:t>
    </dgm:pt>
    <dgm:pt modelId="{9FD60653-FCA4-4A85-8165-F9C880653DAB}" type="pres">
      <dgm:prSet presAssocID="{A8E4AF80-5ED8-4856-9489-FE7D39AD1B25}" presName="node" presStyleLbl="node1" presStyleIdx="2" presStyleCnt="3" custScaleX="37203" custScaleY="29939" custLinFactNeighborX="-740" custLinFactNeighborY="3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A4F5C12-474E-4D51-A42A-15DAB2C82D18}" srcId="{6EE96296-8DED-4D39-9E2C-E70DC1B898C6}" destId="{A8E4AF80-5ED8-4856-9489-FE7D39AD1B25}" srcOrd="2" destOrd="0" parTransId="{9F412FB3-79AE-47CF-B3D4-7AD9F7422FFE}" sibTransId="{14A07E69-1063-4462-912E-833317EBE4D0}"/>
    <dgm:cxn modelId="{86F93753-7C10-44D4-99C5-CC36144BF636}" type="presOf" srcId="{AA920180-62B1-4F80-B173-7BC9BFFE743B}" destId="{AD457F10-2C0E-4124-B776-23B4E8AEA710}" srcOrd="0" destOrd="0" presId="urn:microsoft.com/office/officeart/2005/8/layout/default"/>
    <dgm:cxn modelId="{14C11384-434E-4B2A-AE04-93A79948602F}" type="presOf" srcId="{6EE96296-8DED-4D39-9E2C-E70DC1B898C6}" destId="{2832665F-76B1-425D-8F1B-829B00B74D72}" srcOrd="0" destOrd="0" presId="urn:microsoft.com/office/officeart/2005/8/layout/default"/>
    <dgm:cxn modelId="{5DA965EC-B928-448C-802E-B90C759D0248}" type="presOf" srcId="{A8E4AF80-5ED8-4856-9489-FE7D39AD1B25}" destId="{9FD60653-FCA4-4A85-8165-F9C880653DAB}" srcOrd="0" destOrd="0" presId="urn:microsoft.com/office/officeart/2005/8/layout/default"/>
    <dgm:cxn modelId="{5BAE5774-C8A7-4E57-A627-A613F84C296B}" type="presOf" srcId="{8450A8FD-BD4D-4133-ADDF-60169CDB4F53}" destId="{DF494CDE-051B-4D15-BAD9-B27445004D9C}" srcOrd="0" destOrd="0" presId="urn:microsoft.com/office/officeart/2005/8/layout/default"/>
    <dgm:cxn modelId="{24242C4D-4B8F-4DC8-8C26-F4D6401DA33B}" srcId="{6EE96296-8DED-4D39-9E2C-E70DC1B898C6}" destId="{8450A8FD-BD4D-4133-ADDF-60169CDB4F53}" srcOrd="1" destOrd="0" parTransId="{AC1F76C6-E5D3-4E5D-8A3F-AA23B864536D}" sibTransId="{14CBA8B2-5573-46EB-B64E-3533F89F6A34}"/>
    <dgm:cxn modelId="{4DA36AC0-4BEE-4A78-8F7A-482AA1376590}" srcId="{6EE96296-8DED-4D39-9E2C-E70DC1B898C6}" destId="{AA920180-62B1-4F80-B173-7BC9BFFE743B}" srcOrd="0" destOrd="0" parTransId="{ABA28FED-E244-4928-846A-B33B2F174EBF}" sibTransId="{545351FF-623F-490C-A1A2-B2FBC6AF8AB0}"/>
    <dgm:cxn modelId="{194E8A66-D45C-426A-B788-10E522D4205C}" type="presParOf" srcId="{2832665F-76B1-425D-8F1B-829B00B74D72}" destId="{AD457F10-2C0E-4124-B776-23B4E8AEA710}" srcOrd="0" destOrd="0" presId="urn:microsoft.com/office/officeart/2005/8/layout/default"/>
    <dgm:cxn modelId="{E0E8BD4F-3600-4657-B162-1A47846ECA64}" type="presParOf" srcId="{2832665F-76B1-425D-8F1B-829B00B74D72}" destId="{1CF43840-8708-499A-A4D0-CCEBDAE65237}" srcOrd="1" destOrd="0" presId="urn:microsoft.com/office/officeart/2005/8/layout/default"/>
    <dgm:cxn modelId="{C48AF0D6-BD5D-4434-BB0A-4FC65E129104}" type="presParOf" srcId="{2832665F-76B1-425D-8F1B-829B00B74D72}" destId="{DF494CDE-051B-4D15-BAD9-B27445004D9C}" srcOrd="2" destOrd="0" presId="urn:microsoft.com/office/officeart/2005/8/layout/default"/>
    <dgm:cxn modelId="{9B55CA46-1CD4-4EF9-B8F0-DDEEF7E40D19}" type="presParOf" srcId="{2832665F-76B1-425D-8F1B-829B00B74D72}" destId="{690EFB97-1ABC-4663-8DD7-9FEA59AE8645}" srcOrd="3" destOrd="0" presId="urn:microsoft.com/office/officeart/2005/8/layout/default"/>
    <dgm:cxn modelId="{A04F27D3-E174-4CBE-AB9A-671B11B249B4}" type="presParOf" srcId="{2832665F-76B1-425D-8F1B-829B00B74D72}" destId="{9FD60653-FCA4-4A85-8165-F9C880653DA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204F49-DE03-467E-BA9B-7E911C79C74E}" type="doc">
      <dgm:prSet loTypeId="urn:microsoft.com/office/officeart/2005/8/layout/default" loCatId="list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pPr rtl="1"/>
          <a:endParaRPr lang="he-IL"/>
        </a:p>
      </dgm:t>
    </dgm:pt>
    <dgm:pt modelId="{FD179A5B-2A3E-4AEA-B6DB-AEE409939403}" type="parTrans" cxnId="{2432AE72-1610-49BF-8541-C1A4662B725D}">
      <dgm:prSet/>
      <dgm:spPr/>
      <dgm:t>
        <a:bodyPr/>
        <a:lstStyle/>
        <a:p>
          <a:pPr rtl="1"/>
          <a:endParaRPr lang="he-IL"/>
        </a:p>
      </dgm:t>
    </dgm:pt>
    <dgm:pt modelId="{AAD2152F-1A84-4EFB-968F-5BB85F11E425}">
      <dgm:prSet phldrT="[טקסט]"/>
      <dgm:spPr/>
      <dgm:t>
        <a:bodyPr/>
        <a:lstStyle/>
        <a:p>
          <a:pPr rtl="1"/>
          <a:r>
            <a:rPr lang="en-US" dirty="0" err="1" smtClean="0"/>
            <a:t>Tzuk</a:t>
          </a:r>
          <a:r>
            <a:rPr lang="en-US" dirty="0" smtClean="0"/>
            <a:t> </a:t>
          </a:r>
          <a:r>
            <a:rPr lang="en-US" dirty="0" err="1" smtClean="0"/>
            <a:t>Eitan</a:t>
          </a:r>
          <a:r>
            <a:rPr lang="en-US" dirty="0" smtClean="0"/>
            <a:t> Reports</a:t>
          </a:r>
          <a:endParaRPr lang="he-IL" dirty="0" smtClean="0"/>
        </a:p>
        <a:p>
          <a:pPr rtl="0"/>
          <a:r>
            <a:rPr lang="en-US" dirty="0" smtClean="0"/>
            <a:t>(The tunnel threat)</a:t>
          </a:r>
          <a:endParaRPr lang="he-IL" dirty="0"/>
        </a:p>
      </dgm:t>
    </dgm:pt>
    <dgm:pt modelId="{ABE95487-5DDF-47EF-94DA-19201C90DF3D}" type="sibTrans" cxnId="{2432AE72-1610-49BF-8541-C1A4662B725D}">
      <dgm:prSet/>
      <dgm:spPr/>
      <dgm:t>
        <a:bodyPr/>
        <a:lstStyle/>
        <a:p>
          <a:pPr rtl="1"/>
          <a:endParaRPr lang="he-IL"/>
        </a:p>
      </dgm:t>
    </dgm:pt>
    <dgm:pt modelId="{E4A2A64E-85BB-4494-9488-E1356A1B56F7}" type="parTrans" cxnId="{262F1E12-DEFE-448E-ACC6-89C1BDA2E383}">
      <dgm:prSet/>
      <dgm:spPr/>
      <dgm:t>
        <a:bodyPr/>
        <a:lstStyle/>
        <a:p>
          <a:pPr rtl="1"/>
          <a:endParaRPr lang="he-IL"/>
        </a:p>
      </dgm:t>
    </dgm:pt>
    <dgm:pt modelId="{A9C513AF-F26B-4650-AE34-D27CF677318E}">
      <dgm:prSet phldrT="[טקסט]"/>
      <dgm:spPr/>
      <dgm:t>
        <a:bodyPr/>
        <a:lstStyle/>
        <a:p>
          <a:pPr rtl="1"/>
          <a:r>
            <a:rPr lang="en-US" dirty="0" smtClean="0"/>
            <a:t>Reform in the </a:t>
          </a:r>
          <a:r>
            <a:rPr lang="en-US" b="0" i="0" dirty="0" smtClean="0"/>
            <a:t>media</a:t>
          </a:r>
        </a:p>
        <a:p>
          <a:pPr rtl="1"/>
          <a:r>
            <a:rPr lang="en-US" dirty="0" smtClean="0"/>
            <a:t> market</a:t>
          </a:r>
          <a:endParaRPr lang="he-IL" dirty="0" smtClean="0"/>
        </a:p>
        <a:p>
          <a:pPr rtl="1"/>
          <a:r>
            <a:rPr lang="en-US" dirty="0" smtClean="0"/>
            <a:t>(The </a:t>
          </a:r>
          <a:r>
            <a:rPr lang="en-US" dirty="0" err="1" smtClean="0"/>
            <a:t>Bezeq</a:t>
          </a:r>
          <a:r>
            <a:rPr lang="en-US" dirty="0" smtClean="0"/>
            <a:t> affair)</a:t>
          </a:r>
          <a:endParaRPr lang="he-IL" dirty="0"/>
        </a:p>
      </dgm:t>
    </dgm:pt>
    <dgm:pt modelId="{EEFCB373-ACC8-46FD-AA46-C6E30135AFFB}" type="sibTrans" cxnId="{262F1E12-DEFE-448E-ACC6-89C1BDA2E383}">
      <dgm:prSet/>
      <dgm:spPr/>
      <dgm:t>
        <a:bodyPr/>
        <a:lstStyle/>
        <a:p>
          <a:pPr rtl="1"/>
          <a:endParaRPr lang="he-IL"/>
        </a:p>
      </dgm:t>
    </dgm:pt>
    <dgm:pt modelId="{80212569-94CC-40CB-807A-CCE2612A48F0}" type="pres">
      <dgm:prSet presAssocID="{28204F49-DE03-467E-BA9B-7E911C79C74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6BFFBBA-E620-4845-B477-71010F10D353}" type="pres">
      <dgm:prSet presAssocID="{AAD2152F-1A84-4EFB-968F-5BB85F11E425}" presName="node" presStyleLbl="node1" presStyleIdx="0" presStyleCnt="2" custScaleX="36679" custScaleY="19200" custLinFactNeighborX="452" custLinFactNeighborY="257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7FC4A75-E668-405A-952D-30C5684329DA}" type="pres">
      <dgm:prSet presAssocID="{ABE95487-5DDF-47EF-94DA-19201C90DF3D}" presName="sibTrans" presStyleCnt="0"/>
      <dgm:spPr/>
      <dgm:t>
        <a:bodyPr/>
        <a:lstStyle/>
        <a:p>
          <a:endParaRPr/>
        </a:p>
      </dgm:t>
    </dgm:pt>
    <dgm:pt modelId="{8EC4374A-DCC9-4D06-B4FC-13A39081300B}" type="pres">
      <dgm:prSet presAssocID="{A9C513AF-F26B-4650-AE34-D27CF677318E}" presName="node" presStyleLbl="node1" presStyleIdx="1" presStyleCnt="2" custScaleX="36679" custScaleY="19200" custLinFactNeighborX="452" custLinFactNeighborY="2574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432AE72-1610-49BF-8541-C1A4662B725D}" srcId="{28204F49-DE03-467E-BA9B-7E911C79C74E}" destId="{AAD2152F-1A84-4EFB-968F-5BB85F11E425}" srcOrd="0" destOrd="0" parTransId="{FD179A5B-2A3E-4AEA-B6DB-AEE409939403}" sibTransId="{ABE95487-5DDF-47EF-94DA-19201C90DF3D}"/>
    <dgm:cxn modelId="{79263448-98CB-4C3D-93DB-E2F328FBB22A}" type="presOf" srcId="{AAD2152F-1A84-4EFB-968F-5BB85F11E425}" destId="{56BFFBBA-E620-4845-B477-71010F10D353}" srcOrd="0" destOrd="0" presId="urn:microsoft.com/office/officeart/2005/8/layout/default"/>
    <dgm:cxn modelId="{262F1E12-DEFE-448E-ACC6-89C1BDA2E383}" srcId="{28204F49-DE03-467E-BA9B-7E911C79C74E}" destId="{A9C513AF-F26B-4650-AE34-D27CF677318E}" srcOrd="1" destOrd="0" parTransId="{E4A2A64E-85BB-4494-9488-E1356A1B56F7}" sibTransId="{EEFCB373-ACC8-46FD-AA46-C6E30135AFFB}"/>
    <dgm:cxn modelId="{5BEAFE19-50CD-41A4-8FB2-842A2F1FF904}" type="presOf" srcId="{A9C513AF-F26B-4650-AE34-D27CF677318E}" destId="{8EC4374A-DCC9-4D06-B4FC-13A39081300B}" srcOrd="0" destOrd="0" presId="urn:microsoft.com/office/officeart/2005/8/layout/default"/>
    <dgm:cxn modelId="{62EFE876-503B-479E-8944-F8DC5A251008}" type="presOf" srcId="{28204F49-DE03-467E-BA9B-7E911C79C74E}" destId="{80212569-94CC-40CB-807A-CCE2612A48F0}" srcOrd="0" destOrd="0" presId="urn:microsoft.com/office/officeart/2005/8/layout/default"/>
    <dgm:cxn modelId="{813734CB-13B4-4A7B-B649-0EF25E0C56A6}" type="presParOf" srcId="{80212569-94CC-40CB-807A-CCE2612A48F0}" destId="{56BFFBBA-E620-4845-B477-71010F10D353}" srcOrd="0" destOrd="0" presId="urn:microsoft.com/office/officeart/2005/8/layout/default"/>
    <dgm:cxn modelId="{C0182257-43FF-49AF-B5F3-25D5BE27FB42}" type="presParOf" srcId="{80212569-94CC-40CB-807A-CCE2612A48F0}" destId="{87FC4A75-E668-405A-952D-30C5684329DA}" srcOrd="1" destOrd="0" presId="urn:microsoft.com/office/officeart/2005/8/layout/default"/>
    <dgm:cxn modelId="{DB65A0EA-FA32-45B2-BB8A-57A22DD8444C}" type="presParOf" srcId="{80212569-94CC-40CB-807A-CCE2612A48F0}" destId="{8EC4374A-DCC9-4D06-B4FC-13A39081300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3F4F1D-70D5-4AF8-9864-FE230CF9F0A2}" type="doc">
      <dgm:prSet loTypeId="urn:microsoft.com/office/officeart/2005/8/layout/arrow1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DB325C6A-177B-444F-8792-4E01CE6B372B}" type="parTrans" cxnId="{F97D73AB-38B6-4C08-A6BC-7F09ED66CE8D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D857448A-2C7D-4007-8720-8CE023B4D0BD}">
      <dgm:prSet phldrT="[טקסט]" custT="1"/>
      <dgm:spPr/>
      <dgm:t>
        <a:bodyPr/>
        <a:lstStyle/>
        <a:p>
          <a:pPr rtl="1"/>
          <a:r>
            <a:rPr lang="he-IL" sz="1600" dirty="0" smtClean="0">
              <a:solidFill>
                <a:schemeClr val="tx1"/>
              </a:solidFill>
            </a:rPr>
            <a:t> </a:t>
          </a:r>
          <a:r>
            <a:rPr lang="en-US" sz="1600" dirty="0" smtClean="0">
              <a:solidFill>
                <a:schemeClr val="tx1"/>
              </a:solidFill>
            </a:rPr>
            <a:t>- Enterprise </a:t>
          </a:r>
          <a:r>
            <a:rPr lang="en-US" sz="1600" dirty="0" smtClean="0">
              <a:solidFill>
                <a:schemeClr val="tx1"/>
              </a:solidFill>
            </a:rPr>
            <a:t>computing system</a:t>
          </a:r>
          <a:endParaRPr lang="he-IL" sz="1600" dirty="0" smtClean="0">
            <a:solidFill>
              <a:schemeClr val="tx1"/>
            </a:solidFill>
          </a:endParaRPr>
        </a:p>
        <a:p>
          <a:pPr rtl="1"/>
          <a:r>
            <a:rPr lang="en-US" sz="1600" dirty="0" smtClean="0">
              <a:solidFill>
                <a:schemeClr val="tx1"/>
              </a:solidFill>
            </a:rPr>
            <a:t>- Personal attitudes</a:t>
          </a:r>
          <a:endParaRPr lang="he-IL" sz="1600" dirty="0" smtClean="0">
            <a:solidFill>
              <a:schemeClr val="tx1"/>
            </a:solidFill>
          </a:endParaRPr>
        </a:p>
        <a:p>
          <a:pPr rtl="1">
            <a:tabLst>
              <a:tab pos="2879725" algn="l"/>
            </a:tabLst>
          </a:pPr>
          <a:r>
            <a:rPr lang="en-US" sz="1600" dirty="0" smtClean="0">
              <a:solidFill>
                <a:schemeClr val="tx1"/>
              </a:solidFill>
            </a:rPr>
            <a:t>- Data bases</a:t>
          </a:r>
          <a:endParaRPr lang="he-IL" sz="1600" dirty="0" smtClean="0">
            <a:solidFill>
              <a:schemeClr val="tx1"/>
            </a:solidFill>
          </a:endParaRPr>
        </a:p>
        <a:p>
          <a:pPr rtl="1"/>
          <a:r>
            <a:rPr lang="en-US" sz="1600" dirty="0" smtClean="0">
              <a:solidFill>
                <a:schemeClr val="tx1"/>
              </a:solidFill>
            </a:rPr>
            <a:t>- </a:t>
          </a:r>
          <a:r>
            <a:rPr lang="en-US" sz="1600" dirty="0" smtClean="0">
              <a:solidFill>
                <a:schemeClr val="tx1"/>
              </a:solidFill>
            </a:rPr>
            <a:t>Emails</a:t>
          </a:r>
          <a:endParaRPr lang="he-IL" sz="1600" dirty="0">
            <a:solidFill>
              <a:schemeClr val="tx1"/>
            </a:solidFill>
          </a:endParaRPr>
        </a:p>
      </dgm:t>
    </dgm:pt>
    <dgm:pt modelId="{C5B81D20-0C87-4152-B65E-A06DF7FB40E8}" type="sibTrans" cxnId="{F97D73AB-38B6-4C08-A6BC-7F09ED66CE8D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4E57AE6-68A4-4D12-A321-034B21EAFE9C}" type="parTrans" cxnId="{D207161E-2901-42C0-8143-0EB7639BB370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B98CBE6A-73BC-4E3B-9978-227AC469489A}">
      <dgm:prSet phldrT="[טקסט]" custT="1"/>
      <dgm:spPr/>
      <dgm:t>
        <a:bodyPr/>
        <a:lstStyle/>
        <a:p>
          <a:pPr rtl="1"/>
          <a:r>
            <a:rPr lang="en-US" sz="2000" b="1" dirty="0" smtClean="0">
              <a:solidFill>
                <a:schemeClr val="tx1"/>
              </a:solidFill>
            </a:rPr>
            <a:t>- Office </a:t>
          </a:r>
          <a:r>
            <a:rPr lang="en-US" sz="2000" b="1" dirty="0" smtClean="0">
              <a:solidFill>
                <a:schemeClr val="tx1"/>
              </a:solidFill>
            </a:rPr>
            <a:t>Archive</a:t>
          </a:r>
          <a:endParaRPr lang="he-IL" sz="2000" b="1" dirty="0" smtClean="0">
            <a:solidFill>
              <a:schemeClr val="tx1"/>
            </a:solidFill>
          </a:endParaRPr>
        </a:p>
        <a:p>
          <a:pPr rtl="1"/>
          <a:r>
            <a:rPr lang="nl-NL" sz="2000" b="1" dirty="0" smtClean="0">
              <a:solidFill>
                <a:schemeClr val="tx1"/>
              </a:solidFill>
            </a:rPr>
            <a:t>- Working on a document; </a:t>
          </a:r>
          <a:r>
            <a:rPr lang="nl-NL" sz="2000" b="1" dirty="0" smtClean="0">
              <a:solidFill>
                <a:schemeClr val="tx1"/>
              </a:solidFill>
            </a:rPr>
            <a:t>binder</a:t>
          </a:r>
          <a:endParaRPr lang="he-IL" sz="1800" dirty="0">
            <a:solidFill>
              <a:schemeClr val="tx1"/>
            </a:solidFill>
          </a:endParaRPr>
        </a:p>
      </dgm:t>
    </dgm:pt>
    <dgm:pt modelId="{63692932-BE8A-4E6B-8230-C3B71A41EAE6}" type="sibTrans" cxnId="{D207161E-2901-42C0-8143-0EB7639BB370}">
      <dgm:prSet/>
      <dgm:spPr/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E573130B-705F-4880-BB0C-DC2F75EB5938}" type="pres">
      <dgm:prSet presAssocID="{263F4F1D-70D5-4AF8-9864-FE230CF9F0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BE43A49-6137-4F3B-8027-493617F4334B}" type="pres">
      <dgm:prSet presAssocID="{D857448A-2C7D-4007-8720-8CE023B4D0BD}" presName="arrow" presStyleLbl="node1" presStyleIdx="0" presStyleCnt="2" custScaleX="164141" custScaleY="106113" custRadScaleRad="103440" custRadScaleInc="633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E85DB6B-B26F-4034-89B0-0C6833DC1CCE}" type="pres">
      <dgm:prSet presAssocID="{B98CBE6A-73BC-4E3B-9978-227AC469489A}" presName="arrow" presStyleLbl="node1" presStyleIdx="1" presStyleCnt="2" custScaleX="164141" custScaleY="98686" custRadScaleRad="99858" custRadScaleInc="-656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28F7F73-0A7A-4716-A8FF-738552560817}" type="presOf" srcId="{263F4F1D-70D5-4AF8-9864-FE230CF9F0A2}" destId="{E573130B-705F-4880-BB0C-DC2F75EB5938}" srcOrd="0" destOrd="0" presId="urn:microsoft.com/office/officeart/2005/8/layout/arrow1"/>
    <dgm:cxn modelId="{775727D3-3B9D-451E-AF19-11736BB39F1E}" type="presOf" srcId="{D857448A-2C7D-4007-8720-8CE023B4D0BD}" destId="{8BE43A49-6137-4F3B-8027-493617F4334B}" srcOrd="0" destOrd="0" presId="urn:microsoft.com/office/officeart/2005/8/layout/arrow1"/>
    <dgm:cxn modelId="{F97D73AB-38B6-4C08-A6BC-7F09ED66CE8D}" srcId="{263F4F1D-70D5-4AF8-9864-FE230CF9F0A2}" destId="{D857448A-2C7D-4007-8720-8CE023B4D0BD}" srcOrd="0" destOrd="0" parTransId="{DB325C6A-177B-444F-8792-4E01CE6B372B}" sibTransId="{C5B81D20-0C87-4152-B65E-A06DF7FB40E8}"/>
    <dgm:cxn modelId="{876F3C2C-FB87-45C7-96F9-EEAD53DB2E4A}" type="presOf" srcId="{B98CBE6A-73BC-4E3B-9978-227AC469489A}" destId="{FE85DB6B-B26F-4034-89B0-0C6833DC1CCE}" srcOrd="0" destOrd="0" presId="urn:microsoft.com/office/officeart/2005/8/layout/arrow1"/>
    <dgm:cxn modelId="{D207161E-2901-42C0-8143-0EB7639BB370}" srcId="{263F4F1D-70D5-4AF8-9864-FE230CF9F0A2}" destId="{B98CBE6A-73BC-4E3B-9978-227AC469489A}" srcOrd="1" destOrd="0" parTransId="{04E57AE6-68A4-4D12-A321-034B21EAFE9C}" sibTransId="{63692932-BE8A-4E6B-8230-C3B71A41EAE6}"/>
    <dgm:cxn modelId="{E5FE3BF9-A201-4BFF-8A5A-E38EAB28006E}" type="presParOf" srcId="{E573130B-705F-4880-BB0C-DC2F75EB5938}" destId="{8BE43A49-6137-4F3B-8027-493617F4334B}" srcOrd="0" destOrd="0" presId="urn:microsoft.com/office/officeart/2005/8/layout/arrow1"/>
    <dgm:cxn modelId="{38BEF5C2-AF93-4EBB-A11B-332FFF5FBCC6}" type="presParOf" srcId="{E573130B-705F-4880-BB0C-DC2F75EB5938}" destId="{FE85DB6B-B26F-4034-89B0-0C6833DC1CCE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B0BFD5-25F7-48CF-ABEF-64690FD130AF}" type="doc">
      <dgm:prSet loTypeId="urn:microsoft.com/office/officeart/2008/layout/AlternatingHexagons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4D13BBA-233D-4F5E-AB4D-678C19DA3622}" type="parTrans" cxnId="{0E3A2BEB-91B7-4C63-B871-CE9DE89D158D}">
      <dgm:prSet/>
      <dgm:spPr/>
      <dgm:t>
        <a:bodyPr/>
        <a:lstStyle/>
        <a:p>
          <a:endParaRPr lang="en-US"/>
        </a:p>
      </dgm:t>
    </dgm:pt>
    <dgm:pt modelId="{82D9D090-C843-495B-A4C7-6BC19B0C27D2}">
      <dgm:prSet custT="1"/>
      <dgm:spPr/>
      <dgm:t>
        <a:bodyPr/>
        <a:lstStyle/>
        <a:p>
          <a:r>
            <a:rPr lang="en-US" sz="1200" dirty="0" smtClean="0"/>
            <a:t>Doc-</a:t>
          </a:r>
          <a:r>
            <a:rPr lang="en-US" sz="1200" dirty="0" err="1" smtClean="0"/>
            <a:t>uments</a:t>
          </a:r>
          <a:r>
            <a:rPr lang="en-US" sz="1200" dirty="0" smtClean="0"/>
            <a:t> on drive</a:t>
          </a:r>
          <a:endParaRPr lang="en-US" sz="1200" dirty="0"/>
        </a:p>
      </dgm:t>
    </dgm:pt>
    <dgm:pt modelId="{BD33CB26-8AB1-4DE9-833A-56F34310AFE3}" type="sibTrans" cxnId="{0E3A2BEB-91B7-4C63-B871-CE9DE89D158D}">
      <dgm:prSet custT="1"/>
      <dgm:spPr/>
      <dgm:t>
        <a:bodyPr/>
        <a:lstStyle/>
        <a:p>
          <a:r>
            <a:rPr lang="en-US" sz="1200" dirty="0" smtClean="0"/>
            <a:t>Doc-</a:t>
          </a:r>
          <a:r>
            <a:rPr lang="en-US" sz="1200" dirty="0" err="1" smtClean="0"/>
            <a:t>uments</a:t>
          </a:r>
          <a:r>
            <a:rPr lang="en-US" sz="1200" dirty="0" smtClean="0"/>
            <a:t> on other drive</a:t>
          </a:r>
        </a:p>
      </dgm:t>
    </dgm:pt>
    <dgm:pt modelId="{ECE8FA7D-A2B7-468A-9F91-53E47BFAA587}" type="parTrans" cxnId="{2C25F44E-6B20-4AB2-8D28-A78AB1D2EA42}">
      <dgm:prSet/>
      <dgm:spPr/>
      <dgm:t>
        <a:bodyPr/>
        <a:lstStyle/>
        <a:p>
          <a:endParaRPr lang="en-US"/>
        </a:p>
      </dgm:t>
    </dgm:pt>
    <dgm:pt modelId="{B52BD310-ED6A-482B-9EAA-349E05A4CFD4}">
      <dgm:prSet phldrT="[Text]" custT="1"/>
      <dgm:spPr/>
      <dgm:t>
        <a:bodyPr/>
        <a:lstStyle/>
        <a:p>
          <a:r>
            <a:rPr lang="en-US" sz="1200" dirty="0" smtClean="0"/>
            <a:t>Hard copy doc-</a:t>
          </a:r>
          <a:r>
            <a:rPr lang="en-US" sz="1200" dirty="0" err="1" smtClean="0"/>
            <a:t>uments</a:t>
          </a:r>
          <a:endParaRPr lang="en-US" sz="1200" dirty="0"/>
        </a:p>
      </dgm:t>
    </dgm:pt>
    <dgm:pt modelId="{93A1511E-5F0A-42F9-B1D2-C2224200C9EF}" type="sibTrans" cxnId="{2C25F44E-6B20-4AB2-8D28-A78AB1D2EA42}">
      <dgm:prSet custT="1"/>
      <dgm:spPr/>
      <dgm:t>
        <a:bodyPr/>
        <a:lstStyle/>
        <a:p>
          <a:r>
            <a:rPr lang="en-US" sz="1200" dirty="0" smtClean="0"/>
            <a:t>Doc-</a:t>
          </a:r>
          <a:r>
            <a:rPr lang="en-US" sz="1200" dirty="0" err="1" smtClean="0"/>
            <a:t>uments</a:t>
          </a:r>
          <a:r>
            <a:rPr lang="en-US" sz="1200" dirty="0" smtClean="0"/>
            <a:t> on desktops of work-stations</a:t>
          </a:r>
          <a:endParaRPr lang="en-US" sz="1200" dirty="0"/>
        </a:p>
      </dgm:t>
    </dgm:pt>
    <dgm:pt modelId="{AA7A1FA6-5624-47FA-9585-C47661FE609E}" type="parTrans" cxnId="{30186EEB-C136-497B-BDE1-5D11094212E0}">
      <dgm:prSet/>
      <dgm:spPr/>
      <dgm:t>
        <a:bodyPr/>
        <a:lstStyle/>
        <a:p>
          <a:endParaRPr lang="en-US"/>
        </a:p>
      </dgm:t>
    </dgm:pt>
    <dgm:pt modelId="{3642B09E-FD59-4BB7-8044-3018B8970763}">
      <dgm:prSet phldrT="[Text]" custT="1"/>
      <dgm:spPr/>
      <dgm:t>
        <a:bodyPr/>
        <a:lstStyle/>
        <a:p>
          <a:r>
            <a:rPr lang="en-US" sz="1200" dirty="0" smtClean="0"/>
            <a:t>Data-bases and private libraries</a:t>
          </a:r>
          <a:endParaRPr lang="en-US" sz="1200" dirty="0"/>
        </a:p>
      </dgm:t>
    </dgm:pt>
    <dgm:pt modelId="{DCD618F2-6DB7-405D-B679-C4F3C912AE3C}" type="sibTrans" cxnId="{30186EEB-C136-497B-BDE1-5D11094212E0}">
      <dgm:prSet custT="1"/>
      <dgm:spPr/>
      <dgm:t>
        <a:bodyPr/>
        <a:lstStyle/>
        <a:p>
          <a:r>
            <a:rPr lang="en-US" sz="1200" dirty="0" err="1" smtClean="0"/>
            <a:t>Organiza-tional</a:t>
          </a:r>
          <a:r>
            <a:rPr lang="en-US" sz="1200" dirty="0" smtClean="0"/>
            <a:t> document repository</a:t>
          </a:r>
          <a:endParaRPr lang="en-US" sz="1200" dirty="0"/>
        </a:p>
      </dgm:t>
    </dgm:pt>
    <dgm:pt modelId="{9AE82D53-47E7-4794-A74B-5345147DFF73}" type="parTrans" cxnId="{EFB12B08-55E9-46A6-8965-BA647D7A8C17}">
      <dgm:prSet/>
      <dgm:spPr/>
      <dgm:t>
        <a:bodyPr/>
        <a:lstStyle/>
        <a:p>
          <a:endParaRPr lang="en-US"/>
        </a:p>
      </dgm:t>
    </dgm:pt>
    <dgm:pt modelId="{DAC34AB2-1E2E-4E82-9071-1ADB0636D1B6}">
      <dgm:prSet custT="1"/>
      <dgm:spPr/>
      <dgm:t>
        <a:bodyPr/>
        <a:lstStyle/>
        <a:p>
          <a:r>
            <a:rPr lang="en-US" sz="1200" smtClean="0"/>
            <a:t>Deleted Doc-uments</a:t>
          </a:r>
          <a:endParaRPr lang="en-US" sz="1200" dirty="0"/>
        </a:p>
      </dgm:t>
    </dgm:pt>
    <dgm:pt modelId="{B1D2DF01-4849-45EB-99F1-21890EA3E274}" type="sibTrans" cxnId="{EFB12B08-55E9-46A6-8965-BA647D7A8C17}">
      <dgm:prSet custT="1"/>
      <dgm:spPr/>
      <dgm:t>
        <a:bodyPr/>
        <a:lstStyle/>
        <a:p>
          <a:endParaRPr lang="en-US" sz="1200" dirty="0"/>
        </a:p>
      </dgm:t>
    </dgm:pt>
    <dgm:pt modelId="{34086C34-CCB4-4E78-AB8E-FF4987CA8A12}">
      <dgm:prSet phldrT="[Text]" custT="1"/>
      <dgm:spPr/>
      <dgm:t>
        <a:bodyPr/>
        <a:lstStyle/>
        <a:p>
          <a:r>
            <a:rPr lang="en-US" sz="1200" dirty="0" smtClean="0"/>
            <a:t>Emails that are not filed</a:t>
          </a:r>
          <a:endParaRPr lang="en-US" sz="1200" dirty="0"/>
        </a:p>
      </dgm:t>
    </dgm:pt>
    <dgm:pt modelId="{7885C8E5-F270-43CA-8231-C3ED4BE713FB}" type="sibTrans" cxnId="{999F36AC-83FB-49F2-9BB3-899DC30D5A11}">
      <dgm:prSet custT="1"/>
      <dgm:spPr/>
      <dgm:t>
        <a:bodyPr/>
        <a:lstStyle/>
        <a:p>
          <a:r>
            <a:rPr lang="en-US" sz="1200" dirty="0" smtClean="0"/>
            <a:t>Un-classified emails</a:t>
          </a:r>
          <a:endParaRPr lang="en-US" sz="1200" dirty="0"/>
        </a:p>
      </dgm:t>
    </dgm:pt>
    <dgm:pt modelId="{53398E38-A781-4C5E-A1C4-6F0C16737C31}" type="parTrans" cxnId="{999F36AC-83FB-49F2-9BB3-899DC30D5A11}">
      <dgm:prSet/>
      <dgm:spPr/>
      <dgm:t>
        <a:bodyPr/>
        <a:lstStyle/>
        <a:p>
          <a:endParaRPr lang="en-US"/>
        </a:p>
      </dgm:t>
    </dgm:pt>
    <dgm:pt modelId="{D666552B-A52A-4315-9DF7-5D47AA5709D9}" type="pres">
      <dgm:prSet presAssocID="{E2B0BFD5-25F7-48CF-ABEF-64690FD130A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255589D-A72E-471D-9611-443967E769A9}" type="pres">
      <dgm:prSet presAssocID="{82D9D090-C843-495B-A4C7-6BC19B0C27D2}" presName="composite" presStyleCnt="0"/>
      <dgm:spPr/>
      <dgm:t>
        <a:bodyPr/>
        <a:lstStyle/>
        <a:p>
          <a:pPr rtl="1"/>
          <a:endParaRPr lang="he-IL"/>
        </a:p>
      </dgm:t>
    </dgm:pt>
    <dgm:pt modelId="{ECF5F38A-93E3-41F9-9847-8C43AAE943C4}" type="pres">
      <dgm:prSet presAssocID="{82D9D090-C843-495B-A4C7-6BC19B0C27D2}" presName="Parent1" presStyleLbl="node1" presStyleIdx="0" presStyleCnt="10" custLinFactNeighborX="-17432" custLinFactNeighborY="5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CC18C-AF30-4EA0-8CB8-EB51EBF8B557}" type="pres">
      <dgm:prSet presAssocID="{82D9D090-C843-495B-A4C7-6BC19B0C27D2}" presName="Childtext1" presStyleLbl="revTx" presStyleIdx="0" presStyleCnt="5" custLinFactNeighborX="-13590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84DF873-EAA6-48F6-886D-1754F2AA046F}" type="pres">
      <dgm:prSet presAssocID="{82D9D090-C843-495B-A4C7-6BC19B0C27D2}" presName="BalanceSpacing" presStyleCnt="0"/>
      <dgm:spPr/>
      <dgm:t>
        <a:bodyPr/>
        <a:lstStyle/>
        <a:p>
          <a:pPr rtl="1"/>
          <a:endParaRPr lang="he-IL"/>
        </a:p>
      </dgm:t>
    </dgm:pt>
    <dgm:pt modelId="{C2EADE84-4F1A-4106-A0FA-E66155FA4AFF}" type="pres">
      <dgm:prSet presAssocID="{82D9D090-C843-495B-A4C7-6BC19B0C27D2}" presName="BalanceSpacing1" presStyleCnt="0"/>
      <dgm:spPr/>
      <dgm:t>
        <a:bodyPr/>
        <a:lstStyle/>
        <a:p>
          <a:pPr rtl="1"/>
          <a:endParaRPr lang="he-IL"/>
        </a:p>
      </dgm:t>
    </dgm:pt>
    <dgm:pt modelId="{4194D5A4-E3CD-4D61-B4F6-997CCCF84160}" type="pres">
      <dgm:prSet presAssocID="{BD33CB26-8AB1-4DE9-833A-56F34310AFE3}" presName="Accent1Text" presStyleLbl="node1" presStyleIdx="1" presStyleCnt="10" custLinFactNeighborX="-17432" custLinFactNeighborY="50554"/>
      <dgm:spPr/>
      <dgm:t>
        <a:bodyPr/>
        <a:lstStyle/>
        <a:p>
          <a:endParaRPr lang="en-US"/>
        </a:p>
      </dgm:t>
    </dgm:pt>
    <dgm:pt modelId="{B353C8A8-0FCE-4BFC-94FD-9A265179229A}" type="pres">
      <dgm:prSet presAssocID="{BD33CB26-8AB1-4DE9-833A-56F34310AFE3}" presName="spaceBetweenRectangles" presStyleCnt="0"/>
      <dgm:spPr/>
      <dgm:t>
        <a:bodyPr/>
        <a:lstStyle/>
        <a:p>
          <a:pPr rtl="1"/>
          <a:endParaRPr lang="he-IL"/>
        </a:p>
      </dgm:t>
    </dgm:pt>
    <dgm:pt modelId="{08112B46-C869-4F05-864F-3C39B48E8760}" type="pres">
      <dgm:prSet presAssocID="{B52BD310-ED6A-482B-9EAA-349E05A4CFD4}" presName="composite" presStyleCnt="0"/>
      <dgm:spPr/>
      <dgm:t>
        <a:bodyPr/>
        <a:lstStyle/>
        <a:p>
          <a:pPr rtl="1"/>
          <a:endParaRPr lang="he-IL"/>
        </a:p>
      </dgm:t>
    </dgm:pt>
    <dgm:pt modelId="{180FA851-0203-4F19-A31D-C9E20CB586EE}" type="pres">
      <dgm:prSet presAssocID="{B52BD310-ED6A-482B-9EAA-349E05A4CFD4}" presName="Parent1" presStyleLbl="node1" presStyleIdx="2" presStyleCnt="10" custScaleX="107904" custLinFactNeighborX="-17432" custLinFactNeighborY="505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DB39B-7061-4025-9A51-10CCA697EBEE}" type="pres">
      <dgm:prSet presAssocID="{B52BD310-ED6A-482B-9EAA-349E05A4CFD4}" presName="Childtext1" presStyleLbl="revTx" presStyleIdx="1" presStyleCnt="5" custLinFactX="-13323" custLinFactNeighborX="-100000" custLinFactNeighborY="883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9650D-D3A0-48D6-807C-268ABFFE4182}" type="pres">
      <dgm:prSet presAssocID="{B52BD310-ED6A-482B-9EAA-349E05A4CFD4}" presName="BalanceSpacing" presStyleCnt="0"/>
      <dgm:spPr/>
      <dgm:t>
        <a:bodyPr/>
        <a:lstStyle/>
        <a:p>
          <a:pPr rtl="1"/>
          <a:endParaRPr lang="he-IL"/>
        </a:p>
      </dgm:t>
    </dgm:pt>
    <dgm:pt modelId="{2B8D853C-51D5-42F2-89E3-91FBF22A03A9}" type="pres">
      <dgm:prSet presAssocID="{B52BD310-ED6A-482B-9EAA-349E05A4CFD4}" presName="BalanceSpacing1" presStyleCnt="0"/>
      <dgm:spPr/>
      <dgm:t>
        <a:bodyPr/>
        <a:lstStyle/>
        <a:p>
          <a:pPr rtl="1"/>
          <a:endParaRPr lang="he-IL"/>
        </a:p>
      </dgm:t>
    </dgm:pt>
    <dgm:pt modelId="{372B8207-1334-4E9A-94D1-4DA15B228916}" type="pres">
      <dgm:prSet presAssocID="{93A1511E-5F0A-42F9-B1D2-C2224200C9EF}" presName="Accent1Text" presStyleLbl="node1" presStyleIdx="3" presStyleCnt="10" custScaleY="96287" custLinFactNeighborX="-17432" custLinFactNeighborY="50554"/>
      <dgm:spPr/>
      <dgm:t>
        <a:bodyPr/>
        <a:lstStyle/>
        <a:p>
          <a:endParaRPr lang="en-US"/>
        </a:p>
      </dgm:t>
    </dgm:pt>
    <dgm:pt modelId="{2F7ACFB1-3B80-4701-813E-85DE7195B5AB}" type="pres">
      <dgm:prSet presAssocID="{93A1511E-5F0A-42F9-B1D2-C2224200C9EF}" presName="spaceBetweenRectangles" presStyleCnt="0"/>
      <dgm:spPr/>
      <dgm:t>
        <a:bodyPr/>
        <a:lstStyle/>
        <a:p>
          <a:pPr rtl="1"/>
          <a:endParaRPr lang="he-IL"/>
        </a:p>
      </dgm:t>
    </dgm:pt>
    <dgm:pt modelId="{CF8EC9B5-796D-4069-9159-795B8400A012}" type="pres">
      <dgm:prSet presAssocID="{3642B09E-FD59-4BB7-8044-3018B8970763}" presName="composite" presStyleCnt="0"/>
      <dgm:spPr/>
      <dgm:t>
        <a:bodyPr/>
        <a:lstStyle/>
        <a:p>
          <a:pPr rtl="1"/>
          <a:endParaRPr lang="he-IL"/>
        </a:p>
      </dgm:t>
    </dgm:pt>
    <dgm:pt modelId="{53C5082D-0AAC-4D47-A257-071A28B1FAEE}" type="pres">
      <dgm:prSet presAssocID="{3642B09E-FD59-4BB7-8044-3018B8970763}" presName="Parent1" presStyleLbl="node1" presStyleIdx="4" presStyleCnt="10" custScaleX="100000" custLinFactNeighborX="-15083" custLinFactNeighborY="5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9AF67-0746-4992-A42B-2CE8366B7DB5}" type="pres">
      <dgm:prSet presAssocID="{3642B09E-FD59-4BB7-8044-3018B8970763}" presName="Childtext1" presStyleLbl="revTx" presStyleIdx="2" presStyleCnt="5" custLinFactY="75996" custLinFactNeighborX="8650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267F4-E628-4092-B700-B661CD1E8755}" type="pres">
      <dgm:prSet presAssocID="{3642B09E-FD59-4BB7-8044-3018B8970763}" presName="BalanceSpacing" presStyleCnt="0"/>
      <dgm:spPr/>
      <dgm:t>
        <a:bodyPr/>
        <a:lstStyle/>
        <a:p>
          <a:pPr rtl="1"/>
          <a:endParaRPr lang="he-IL"/>
        </a:p>
      </dgm:t>
    </dgm:pt>
    <dgm:pt modelId="{DEF90EBC-CA09-44A7-9C6C-0D1F152C5777}" type="pres">
      <dgm:prSet presAssocID="{3642B09E-FD59-4BB7-8044-3018B8970763}" presName="BalanceSpacing1" presStyleCnt="0"/>
      <dgm:spPr/>
      <dgm:t>
        <a:bodyPr/>
        <a:lstStyle/>
        <a:p>
          <a:pPr rtl="1"/>
          <a:endParaRPr lang="he-IL"/>
        </a:p>
      </dgm:t>
    </dgm:pt>
    <dgm:pt modelId="{C8CD0883-E17C-42D6-9D2F-7AB9AE898789}" type="pres">
      <dgm:prSet presAssocID="{DCD618F2-6DB7-405D-B679-C4F3C912AE3C}" presName="Accent1Text" presStyleLbl="node1" presStyleIdx="5" presStyleCnt="10" custLinFactNeighborX="-9775" custLinFactNeighborY="50554"/>
      <dgm:spPr/>
      <dgm:t>
        <a:bodyPr/>
        <a:lstStyle/>
        <a:p>
          <a:endParaRPr lang="en-US"/>
        </a:p>
      </dgm:t>
    </dgm:pt>
    <dgm:pt modelId="{B3A8A166-E677-4E31-8BA1-D5DE2524709F}" type="pres">
      <dgm:prSet presAssocID="{DCD618F2-6DB7-405D-B679-C4F3C912AE3C}" presName="spaceBetweenRectangles" presStyleCnt="0"/>
      <dgm:spPr/>
      <dgm:t>
        <a:bodyPr/>
        <a:lstStyle/>
        <a:p>
          <a:pPr rtl="1"/>
          <a:endParaRPr lang="he-IL"/>
        </a:p>
      </dgm:t>
    </dgm:pt>
    <dgm:pt modelId="{0571181A-4F00-4C62-9889-A43FC92377EC}" type="pres">
      <dgm:prSet presAssocID="{34086C34-CCB4-4E78-AB8E-FF4987CA8A12}" presName="composite" presStyleCnt="0"/>
      <dgm:spPr/>
      <dgm:t>
        <a:bodyPr/>
        <a:lstStyle/>
        <a:p>
          <a:pPr rtl="1"/>
          <a:endParaRPr lang="he-IL"/>
        </a:p>
      </dgm:t>
    </dgm:pt>
    <dgm:pt modelId="{5C499967-5127-4848-BE08-934241C972AB}" type="pres">
      <dgm:prSet presAssocID="{34086C34-CCB4-4E78-AB8E-FF4987CA8A12}" presName="Parent1" presStyleLbl="node1" presStyleIdx="6" presStyleCnt="10" custLinFactX="-26764" custLinFactY="-17350" custLinFactNeighborX="-10000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44242-8A25-4B4E-9212-732A0E965EFA}" type="pres">
      <dgm:prSet presAssocID="{34086C34-CCB4-4E78-AB8E-FF4987CA8A12}" presName="Childtext1" presStyleLbl="revTx" presStyleIdx="3" presStyleCnt="5" custLinFactNeighborX="-14043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B2F8F-6AF9-4D01-829B-0264C5E63428}" type="pres">
      <dgm:prSet presAssocID="{34086C34-CCB4-4E78-AB8E-FF4987CA8A12}" presName="BalanceSpacing" presStyleCnt="0"/>
      <dgm:spPr/>
      <dgm:t>
        <a:bodyPr/>
        <a:lstStyle/>
        <a:p>
          <a:pPr rtl="1"/>
          <a:endParaRPr lang="he-IL"/>
        </a:p>
      </dgm:t>
    </dgm:pt>
    <dgm:pt modelId="{73DBC780-F6AE-4A15-BA71-89FB9B4823FC}" type="pres">
      <dgm:prSet presAssocID="{34086C34-CCB4-4E78-AB8E-FF4987CA8A12}" presName="BalanceSpacing1" presStyleCnt="0"/>
      <dgm:spPr/>
      <dgm:t>
        <a:bodyPr/>
        <a:lstStyle/>
        <a:p>
          <a:pPr rtl="1"/>
          <a:endParaRPr lang="he-IL"/>
        </a:p>
      </dgm:t>
    </dgm:pt>
    <dgm:pt modelId="{C699ADDE-ED4E-49F5-98B6-FA719689C142}" type="pres">
      <dgm:prSet presAssocID="{7885C8E5-F270-43CA-8231-C3ED4BE713FB}" presName="Accent1Text" presStyleLbl="node1" presStyleIdx="7" presStyleCnt="10" custScaleX="105384" custLinFactY="-17350" custLinFactNeighborX="89112" custLinFactNeighborY="-100000"/>
      <dgm:spPr/>
      <dgm:t>
        <a:bodyPr/>
        <a:lstStyle/>
        <a:p>
          <a:endParaRPr lang="en-US"/>
        </a:p>
      </dgm:t>
    </dgm:pt>
    <dgm:pt modelId="{D00DB384-66BF-4C28-8FD6-9C726B2D2B9C}" type="pres">
      <dgm:prSet presAssocID="{7885C8E5-F270-43CA-8231-C3ED4BE713FB}" presName="spaceBetweenRectangles" presStyleCnt="0"/>
      <dgm:spPr/>
      <dgm:t>
        <a:bodyPr/>
        <a:lstStyle/>
        <a:p>
          <a:pPr rtl="1"/>
          <a:endParaRPr lang="he-IL"/>
        </a:p>
      </dgm:t>
    </dgm:pt>
    <dgm:pt modelId="{6A9FC1F7-AD29-4C73-A37F-38055CF70132}" type="pres">
      <dgm:prSet presAssocID="{DAC34AB2-1E2E-4E82-9071-1ADB0636D1B6}" presName="composite" presStyleCnt="0"/>
      <dgm:spPr/>
      <dgm:t>
        <a:bodyPr/>
        <a:lstStyle/>
        <a:p>
          <a:pPr rtl="1"/>
          <a:endParaRPr lang="he-IL"/>
        </a:p>
      </dgm:t>
    </dgm:pt>
    <dgm:pt modelId="{A1D11730-CA25-4B13-82CC-D6FC48626495}" type="pres">
      <dgm:prSet presAssocID="{DAC34AB2-1E2E-4E82-9071-1ADB0636D1B6}" presName="Parent1" presStyleLbl="node1" presStyleIdx="8" presStyleCnt="10" custLinFactY="-19760" custLinFactNeighborX="87609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7EE91-7BA7-4E73-B5DB-8CA850A903C7}" type="pres">
      <dgm:prSet presAssocID="{DAC34AB2-1E2E-4E82-9071-1ADB0636D1B6}" presName="Childtext1" presStyleLbl="revTx" presStyleIdx="4" presStyleCnt="5" custLinFactNeighborX="-13590" custLinFactNeighborY="842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40BC8E6-4619-4A82-9F15-6A720F99398E}" type="pres">
      <dgm:prSet presAssocID="{DAC34AB2-1E2E-4E82-9071-1ADB0636D1B6}" presName="BalanceSpacing" presStyleCnt="0"/>
      <dgm:spPr/>
      <dgm:t>
        <a:bodyPr/>
        <a:lstStyle/>
        <a:p>
          <a:pPr rtl="1"/>
          <a:endParaRPr lang="he-IL"/>
        </a:p>
      </dgm:t>
    </dgm:pt>
    <dgm:pt modelId="{4E432AC0-5115-4E94-A56D-10F619A3EF71}" type="pres">
      <dgm:prSet presAssocID="{DAC34AB2-1E2E-4E82-9071-1ADB0636D1B6}" presName="BalanceSpacing1" presStyleCnt="0"/>
      <dgm:spPr/>
      <dgm:t>
        <a:bodyPr/>
        <a:lstStyle/>
        <a:p>
          <a:pPr rtl="1"/>
          <a:endParaRPr lang="he-IL"/>
        </a:p>
      </dgm:t>
    </dgm:pt>
    <dgm:pt modelId="{76732226-28CA-4B80-A142-BA88494DEF3E}" type="pres">
      <dgm:prSet presAssocID="{B1D2DF01-4849-45EB-99F1-21890EA3E274}" presName="Accent1Text" presStyleLbl="node1" presStyleIdx="9" presStyleCnt="10" custLinFactX="98301" custLinFactY="-100000" custLinFactNeighborX="100000" custLinFactNeighborY="-188485"/>
      <dgm:spPr/>
      <dgm:t>
        <a:bodyPr/>
        <a:lstStyle/>
        <a:p>
          <a:endParaRPr lang="en-US"/>
        </a:p>
      </dgm:t>
    </dgm:pt>
  </dgm:ptLst>
  <dgm:cxnLst>
    <dgm:cxn modelId="{8691F7CC-261F-4CE9-B29F-4A3F09E55306}" type="presOf" srcId="{BD33CB26-8AB1-4DE9-833A-56F34310AFE3}" destId="{4194D5A4-E3CD-4D61-B4F6-997CCCF84160}" srcOrd="0" destOrd="0" presId="urn:microsoft.com/office/officeart/2008/layout/AlternatingHexagons"/>
    <dgm:cxn modelId="{FCEA869F-EE97-49DA-99CD-CFE7A5700C9B}" type="presOf" srcId="{93A1511E-5F0A-42F9-B1D2-C2224200C9EF}" destId="{372B8207-1334-4E9A-94D1-4DA15B228916}" srcOrd="0" destOrd="0" presId="urn:microsoft.com/office/officeart/2008/layout/AlternatingHexagons"/>
    <dgm:cxn modelId="{30186EEB-C136-497B-BDE1-5D11094212E0}" srcId="{E2B0BFD5-25F7-48CF-ABEF-64690FD130AF}" destId="{3642B09E-FD59-4BB7-8044-3018B8970763}" srcOrd="2" destOrd="0" parTransId="{AA7A1FA6-5624-47FA-9585-C47661FE609E}" sibTransId="{DCD618F2-6DB7-405D-B679-C4F3C912AE3C}"/>
    <dgm:cxn modelId="{0E3A2BEB-91B7-4C63-B871-CE9DE89D158D}" srcId="{E2B0BFD5-25F7-48CF-ABEF-64690FD130AF}" destId="{82D9D090-C843-495B-A4C7-6BC19B0C27D2}" srcOrd="0" destOrd="0" parTransId="{54D13BBA-233D-4F5E-AB4D-678C19DA3622}" sibTransId="{BD33CB26-8AB1-4DE9-833A-56F34310AFE3}"/>
    <dgm:cxn modelId="{B34A44C3-8535-4FEE-AF56-6E4DDE72A835}" type="presOf" srcId="{E2B0BFD5-25F7-48CF-ABEF-64690FD130AF}" destId="{D666552B-A52A-4315-9DF7-5D47AA5709D9}" srcOrd="0" destOrd="0" presId="urn:microsoft.com/office/officeart/2008/layout/AlternatingHexagons"/>
    <dgm:cxn modelId="{209F25D9-EAF8-4AD9-A271-B361772CEDA5}" type="presOf" srcId="{B52BD310-ED6A-482B-9EAA-349E05A4CFD4}" destId="{180FA851-0203-4F19-A31D-C9E20CB586EE}" srcOrd="0" destOrd="0" presId="urn:microsoft.com/office/officeart/2008/layout/AlternatingHexagons"/>
    <dgm:cxn modelId="{2C25F44E-6B20-4AB2-8D28-A78AB1D2EA42}" srcId="{E2B0BFD5-25F7-48CF-ABEF-64690FD130AF}" destId="{B52BD310-ED6A-482B-9EAA-349E05A4CFD4}" srcOrd="1" destOrd="0" parTransId="{ECE8FA7D-A2B7-468A-9F91-53E47BFAA587}" sibTransId="{93A1511E-5F0A-42F9-B1D2-C2224200C9EF}"/>
    <dgm:cxn modelId="{B712EA70-3CE0-4600-913D-634680BA06C4}" type="presOf" srcId="{DCD618F2-6DB7-405D-B679-C4F3C912AE3C}" destId="{C8CD0883-E17C-42D6-9D2F-7AB9AE898789}" srcOrd="0" destOrd="0" presId="urn:microsoft.com/office/officeart/2008/layout/AlternatingHexagons"/>
    <dgm:cxn modelId="{B4B1C039-E3A2-4E11-8B6E-9AE098308BB9}" type="presOf" srcId="{3642B09E-FD59-4BB7-8044-3018B8970763}" destId="{53C5082D-0AAC-4D47-A257-071A28B1FAEE}" srcOrd="0" destOrd="0" presId="urn:microsoft.com/office/officeart/2008/layout/AlternatingHexagons"/>
    <dgm:cxn modelId="{B1CB9517-D1A6-42C7-82F6-00BEE930C1FC}" type="presOf" srcId="{7885C8E5-F270-43CA-8231-C3ED4BE713FB}" destId="{C699ADDE-ED4E-49F5-98B6-FA719689C142}" srcOrd="0" destOrd="0" presId="urn:microsoft.com/office/officeart/2008/layout/AlternatingHexagons"/>
    <dgm:cxn modelId="{999F36AC-83FB-49F2-9BB3-899DC30D5A11}" srcId="{E2B0BFD5-25F7-48CF-ABEF-64690FD130AF}" destId="{34086C34-CCB4-4E78-AB8E-FF4987CA8A12}" srcOrd="3" destOrd="0" parTransId="{53398E38-A781-4C5E-A1C4-6F0C16737C31}" sibTransId="{7885C8E5-F270-43CA-8231-C3ED4BE713FB}"/>
    <dgm:cxn modelId="{255F209F-34A6-4C7F-BABF-C2F4123A867C}" type="presOf" srcId="{B1D2DF01-4849-45EB-99F1-21890EA3E274}" destId="{76732226-28CA-4B80-A142-BA88494DEF3E}" srcOrd="0" destOrd="0" presId="urn:microsoft.com/office/officeart/2008/layout/AlternatingHexagons"/>
    <dgm:cxn modelId="{EFB12B08-55E9-46A6-8965-BA647D7A8C17}" srcId="{E2B0BFD5-25F7-48CF-ABEF-64690FD130AF}" destId="{DAC34AB2-1E2E-4E82-9071-1ADB0636D1B6}" srcOrd="4" destOrd="0" parTransId="{9AE82D53-47E7-4794-A74B-5345147DFF73}" sibTransId="{B1D2DF01-4849-45EB-99F1-21890EA3E274}"/>
    <dgm:cxn modelId="{8A728728-15B2-4E25-90A3-A8018A91A07E}" type="presOf" srcId="{34086C34-CCB4-4E78-AB8E-FF4987CA8A12}" destId="{5C499967-5127-4848-BE08-934241C972AB}" srcOrd="0" destOrd="0" presId="urn:microsoft.com/office/officeart/2008/layout/AlternatingHexagons"/>
    <dgm:cxn modelId="{9FCC54F9-5662-4667-8B26-B11AF33BCCF1}" type="presOf" srcId="{82D9D090-C843-495B-A4C7-6BC19B0C27D2}" destId="{ECF5F38A-93E3-41F9-9847-8C43AAE943C4}" srcOrd="0" destOrd="0" presId="urn:microsoft.com/office/officeart/2008/layout/AlternatingHexagons"/>
    <dgm:cxn modelId="{53298B12-D5D3-4792-9462-B57DE7A4400F}" type="presOf" srcId="{DAC34AB2-1E2E-4E82-9071-1ADB0636D1B6}" destId="{A1D11730-CA25-4B13-82CC-D6FC48626495}" srcOrd="0" destOrd="0" presId="urn:microsoft.com/office/officeart/2008/layout/AlternatingHexagons"/>
    <dgm:cxn modelId="{2FE45F10-38EE-4D5C-8AF1-7C9F77DE4E3A}" type="presParOf" srcId="{D666552B-A52A-4315-9DF7-5D47AA5709D9}" destId="{B255589D-A72E-471D-9611-443967E769A9}" srcOrd="0" destOrd="0" presId="urn:microsoft.com/office/officeart/2008/layout/AlternatingHexagons"/>
    <dgm:cxn modelId="{5C79CA84-BD8D-4864-B758-624585485E32}" type="presParOf" srcId="{B255589D-A72E-471D-9611-443967E769A9}" destId="{ECF5F38A-93E3-41F9-9847-8C43AAE943C4}" srcOrd="0" destOrd="0" presId="urn:microsoft.com/office/officeart/2008/layout/AlternatingHexagons"/>
    <dgm:cxn modelId="{5DC84BD8-B0E5-4073-BB04-F2359EE87E74}" type="presParOf" srcId="{B255589D-A72E-471D-9611-443967E769A9}" destId="{7D4CC18C-AF30-4EA0-8CB8-EB51EBF8B557}" srcOrd="1" destOrd="0" presId="urn:microsoft.com/office/officeart/2008/layout/AlternatingHexagons"/>
    <dgm:cxn modelId="{6820BC74-7516-45AE-A3DC-6276B0E5CAB2}" type="presParOf" srcId="{B255589D-A72E-471D-9611-443967E769A9}" destId="{584DF873-EAA6-48F6-886D-1754F2AA046F}" srcOrd="2" destOrd="0" presId="urn:microsoft.com/office/officeart/2008/layout/AlternatingHexagons"/>
    <dgm:cxn modelId="{3B0C3287-46BA-41FE-AC39-9174C45BCE14}" type="presParOf" srcId="{B255589D-A72E-471D-9611-443967E769A9}" destId="{C2EADE84-4F1A-4106-A0FA-E66155FA4AFF}" srcOrd="3" destOrd="0" presId="urn:microsoft.com/office/officeart/2008/layout/AlternatingHexagons"/>
    <dgm:cxn modelId="{CA0EC416-28E8-487F-B46E-5F1A7FAF78E2}" type="presParOf" srcId="{B255589D-A72E-471D-9611-443967E769A9}" destId="{4194D5A4-E3CD-4D61-B4F6-997CCCF84160}" srcOrd="4" destOrd="0" presId="urn:microsoft.com/office/officeart/2008/layout/AlternatingHexagons"/>
    <dgm:cxn modelId="{4D08FFDE-D8AB-4752-B66D-70989BDF5F73}" type="presParOf" srcId="{D666552B-A52A-4315-9DF7-5D47AA5709D9}" destId="{B353C8A8-0FCE-4BFC-94FD-9A265179229A}" srcOrd="1" destOrd="0" presId="urn:microsoft.com/office/officeart/2008/layout/AlternatingHexagons"/>
    <dgm:cxn modelId="{BD666BDA-49A6-44DF-936C-F4E3163718BC}" type="presParOf" srcId="{D666552B-A52A-4315-9DF7-5D47AA5709D9}" destId="{08112B46-C869-4F05-864F-3C39B48E8760}" srcOrd="2" destOrd="0" presId="urn:microsoft.com/office/officeart/2008/layout/AlternatingHexagons"/>
    <dgm:cxn modelId="{372E7031-7656-4A1F-8AAD-C4695AC6088A}" type="presParOf" srcId="{08112B46-C869-4F05-864F-3C39B48E8760}" destId="{180FA851-0203-4F19-A31D-C9E20CB586EE}" srcOrd="0" destOrd="0" presId="urn:microsoft.com/office/officeart/2008/layout/AlternatingHexagons"/>
    <dgm:cxn modelId="{548E9269-AA09-42DB-8D18-79853CA81BDF}" type="presParOf" srcId="{08112B46-C869-4F05-864F-3C39B48E8760}" destId="{5D8DB39B-7061-4025-9A51-10CCA697EBEE}" srcOrd="1" destOrd="0" presId="urn:microsoft.com/office/officeart/2008/layout/AlternatingHexagons"/>
    <dgm:cxn modelId="{5D461F67-FF31-49C2-B0D8-0CD3CC9FAC4A}" type="presParOf" srcId="{08112B46-C869-4F05-864F-3C39B48E8760}" destId="{DD99650D-D3A0-48D6-807C-268ABFFE4182}" srcOrd="2" destOrd="0" presId="urn:microsoft.com/office/officeart/2008/layout/AlternatingHexagons"/>
    <dgm:cxn modelId="{0713131C-448D-4EDF-8EFB-E1C2F5979315}" type="presParOf" srcId="{08112B46-C869-4F05-864F-3C39B48E8760}" destId="{2B8D853C-51D5-42F2-89E3-91FBF22A03A9}" srcOrd="3" destOrd="0" presId="urn:microsoft.com/office/officeart/2008/layout/AlternatingHexagons"/>
    <dgm:cxn modelId="{80D79C5C-E8AC-49EF-A85F-9E13476294B1}" type="presParOf" srcId="{08112B46-C869-4F05-864F-3C39B48E8760}" destId="{372B8207-1334-4E9A-94D1-4DA15B228916}" srcOrd="4" destOrd="0" presId="urn:microsoft.com/office/officeart/2008/layout/AlternatingHexagons"/>
    <dgm:cxn modelId="{4D4553EF-6B55-434C-98BD-3433513D736F}" type="presParOf" srcId="{D666552B-A52A-4315-9DF7-5D47AA5709D9}" destId="{2F7ACFB1-3B80-4701-813E-85DE7195B5AB}" srcOrd="3" destOrd="0" presId="urn:microsoft.com/office/officeart/2008/layout/AlternatingHexagons"/>
    <dgm:cxn modelId="{D4087D7B-AEAD-4B8B-A0E0-750B5B0E84C9}" type="presParOf" srcId="{D666552B-A52A-4315-9DF7-5D47AA5709D9}" destId="{CF8EC9B5-796D-4069-9159-795B8400A012}" srcOrd="4" destOrd="0" presId="urn:microsoft.com/office/officeart/2008/layout/AlternatingHexagons"/>
    <dgm:cxn modelId="{4F5CF56A-56FF-486C-B9A3-41740A9E176C}" type="presParOf" srcId="{CF8EC9B5-796D-4069-9159-795B8400A012}" destId="{53C5082D-0AAC-4D47-A257-071A28B1FAEE}" srcOrd="0" destOrd="0" presId="urn:microsoft.com/office/officeart/2008/layout/AlternatingHexagons"/>
    <dgm:cxn modelId="{F9B40A27-674D-42A2-B1D0-AA458E047437}" type="presParOf" srcId="{CF8EC9B5-796D-4069-9159-795B8400A012}" destId="{E729AF67-0746-4992-A42B-2CE8366B7DB5}" srcOrd="1" destOrd="0" presId="urn:microsoft.com/office/officeart/2008/layout/AlternatingHexagons"/>
    <dgm:cxn modelId="{614010AB-2883-47A2-879E-D453CCCC69FC}" type="presParOf" srcId="{CF8EC9B5-796D-4069-9159-795B8400A012}" destId="{FC8267F4-E628-4092-B700-B661CD1E8755}" srcOrd="2" destOrd="0" presId="urn:microsoft.com/office/officeart/2008/layout/AlternatingHexagons"/>
    <dgm:cxn modelId="{32C1B734-EE76-47AD-8A85-F02E844DAD7C}" type="presParOf" srcId="{CF8EC9B5-796D-4069-9159-795B8400A012}" destId="{DEF90EBC-CA09-44A7-9C6C-0D1F152C5777}" srcOrd="3" destOrd="0" presId="urn:microsoft.com/office/officeart/2008/layout/AlternatingHexagons"/>
    <dgm:cxn modelId="{08812E3F-4067-4A41-8853-88217B0B9387}" type="presParOf" srcId="{CF8EC9B5-796D-4069-9159-795B8400A012}" destId="{C8CD0883-E17C-42D6-9D2F-7AB9AE898789}" srcOrd="4" destOrd="0" presId="urn:microsoft.com/office/officeart/2008/layout/AlternatingHexagons"/>
    <dgm:cxn modelId="{9970FDA1-05A4-405A-AF94-7DBDCE9B7F54}" type="presParOf" srcId="{D666552B-A52A-4315-9DF7-5D47AA5709D9}" destId="{B3A8A166-E677-4E31-8BA1-D5DE2524709F}" srcOrd="5" destOrd="0" presId="urn:microsoft.com/office/officeart/2008/layout/AlternatingHexagons"/>
    <dgm:cxn modelId="{DCCF1C39-6B08-43F1-9210-6C995C7E59EE}" type="presParOf" srcId="{D666552B-A52A-4315-9DF7-5D47AA5709D9}" destId="{0571181A-4F00-4C62-9889-A43FC92377EC}" srcOrd="6" destOrd="0" presId="urn:microsoft.com/office/officeart/2008/layout/AlternatingHexagons"/>
    <dgm:cxn modelId="{57A523EC-9F03-43DB-A5C3-B8B235C0BAC6}" type="presParOf" srcId="{0571181A-4F00-4C62-9889-A43FC92377EC}" destId="{5C499967-5127-4848-BE08-934241C972AB}" srcOrd="0" destOrd="0" presId="urn:microsoft.com/office/officeart/2008/layout/AlternatingHexagons"/>
    <dgm:cxn modelId="{AD37282E-4A08-4A24-B214-B037A7BBFD32}" type="presParOf" srcId="{0571181A-4F00-4C62-9889-A43FC92377EC}" destId="{E0A44242-8A25-4B4E-9212-732A0E965EFA}" srcOrd="1" destOrd="0" presId="urn:microsoft.com/office/officeart/2008/layout/AlternatingHexagons"/>
    <dgm:cxn modelId="{CC5AA9D1-F2E0-4E38-BC03-C3E86D647F8D}" type="presParOf" srcId="{0571181A-4F00-4C62-9889-A43FC92377EC}" destId="{BBDB2F8F-6AF9-4D01-829B-0264C5E63428}" srcOrd="2" destOrd="0" presId="urn:microsoft.com/office/officeart/2008/layout/AlternatingHexagons"/>
    <dgm:cxn modelId="{3AA328B9-F4EC-40DE-AD87-7813687A2231}" type="presParOf" srcId="{0571181A-4F00-4C62-9889-A43FC92377EC}" destId="{73DBC780-F6AE-4A15-BA71-89FB9B4823FC}" srcOrd="3" destOrd="0" presId="urn:microsoft.com/office/officeart/2008/layout/AlternatingHexagons"/>
    <dgm:cxn modelId="{B972196B-188C-4870-B261-719AA9F607FE}" type="presParOf" srcId="{0571181A-4F00-4C62-9889-A43FC92377EC}" destId="{C699ADDE-ED4E-49F5-98B6-FA719689C142}" srcOrd="4" destOrd="0" presId="urn:microsoft.com/office/officeart/2008/layout/AlternatingHexagons"/>
    <dgm:cxn modelId="{C97B738B-0CEF-4439-ADAA-2CD3E5E7356B}" type="presParOf" srcId="{D666552B-A52A-4315-9DF7-5D47AA5709D9}" destId="{D00DB384-66BF-4C28-8FD6-9C726B2D2B9C}" srcOrd="7" destOrd="0" presId="urn:microsoft.com/office/officeart/2008/layout/AlternatingHexagons"/>
    <dgm:cxn modelId="{876391FA-0BF9-4EF5-AEBD-C497D347598F}" type="presParOf" srcId="{D666552B-A52A-4315-9DF7-5D47AA5709D9}" destId="{6A9FC1F7-AD29-4C73-A37F-38055CF70132}" srcOrd="8" destOrd="0" presId="urn:microsoft.com/office/officeart/2008/layout/AlternatingHexagons"/>
    <dgm:cxn modelId="{B0BBE75E-8CCE-497E-9951-464C678D7D74}" type="presParOf" srcId="{6A9FC1F7-AD29-4C73-A37F-38055CF70132}" destId="{A1D11730-CA25-4B13-82CC-D6FC48626495}" srcOrd="0" destOrd="0" presId="urn:microsoft.com/office/officeart/2008/layout/AlternatingHexagons"/>
    <dgm:cxn modelId="{49B90C0C-E66E-47FD-9CFA-CCE60EB0A1B6}" type="presParOf" srcId="{6A9FC1F7-AD29-4C73-A37F-38055CF70132}" destId="{F4D7EE91-7BA7-4E73-B5DB-8CA850A903C7}" srcOrd="1" destOrd="0" presId="urn:microsoft.com/office/officeart/2008/layout/AlternatingHexagons"/>
    <dgm:cxn modelId="{48E3B46B-38D6-4480-9EFF-448117AA7B18}" type="presParOf" srcId="{6A9FC1F7-AD29-4C73-A37F-38055CF70132}" destId="{840BC8E6-4619-4A82-9F15-6A720F99398E}" srcOrd="2" destOrd="0" presId="urn:microsoft.com/office/officeart/2008/layout/AlternatingHexagons"/>
    <dgm:cxn modelId="{3F1AA3D7-D28B-4A8C-9410-3DDF2E0AA6EA}" type="presParOf" srcId="{6A9FC1F7-AD29-4C73-A37F-38055CF70132}" destId="{4E432AC0-5115-4E94-A56D-10F619A3EF71}" srcOrd="3" destOrd="0" presId="urn:microsoft.com/office/officeart/2008/layout/AlternatingHexagons"/>
    <dgm:cxn modelId="{463211B9-4AE6-4C3D-B2A9-78FB8BD612D6}" type="presParOf" srcId="{6A9FC1F7-AD29-4C73-A37F-38055CF70132}" destId="{76732226-28CA-4B80-A142-BA88494DEF3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B6B73BD-6210-4C52-91C4-0C1E8D5D880F}" type="doc">
      <dgm:prSet loTypeId="urn:microsoft.com/office/officeart/2005/8/layout/default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pPr rtl="1"/>
          <a:endParaRPr lang="he-IL"/>
        </a:p>
      </dgm:t>
    </dgm:pt>
    <dgm:pt modelId="{BEB356B1-4F92-4DDA-B0EB-A5E791DB5EA8}" type="parTrans" cxnId="{1C3FD70A-BB9A-428A-8C23-9F7FC7078163}">
      <dgm:prSet/>
      <dgm:spPr/>
      <dgm:t>
        <a:bodyPr/>
        <a:lstStyle/>
        <a:p>
          <a:pPr rtl="1"/>
          <a:endParaRPr lang="he-IL"/>
        </a:p>
      </dgm:t>
    </dgm:pt>
    <dgm:pt modelId="{3E8FE465-AFA7-4EA3-BCB9-7E7F7C53F435}">
      <dgm:prSet phldrT="[טקסט]"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Preparedness to protect against cyber threats</a:t>
          </a:r>
          <a:endParaRPr lang="he-IL" b="1" dirty="0">
            <a:solidFill>
              <a:schemeClr val="bg1"/>
            </a:solidFill>
          </a:endParaRPr>
        </a:p>
      </dgm:t>
    </dgm:pt>
    <dgm:pt modelId="{95D9E5A3-665D-4EF2-AFA5-BE7267394F48}" type="sibTrans" cxnId="{1C3FD70A-BB9A-428A-8C23-9F7FC7078163}">
      <dgm:prSet/>
      <dgm:spPr/>
      <dgm:t>
        <a:bodyPr/>
        <a:lstStyle/>
        <a:p>
          <a:pPr rtl="1"/>
          <a:endParaRPr lang="he-IL"/>
        </a:p>
      </dgm:t>
    </dgm:pt>
    <dgm:pt modelId="{A810C059-4EA0-42BA-AF35-D958764C917E}" type="parTrans" cxnId="{C73620B3-ABAA-4FE6-A564-F58CE59025AA}">
      <dgm:prSet/>
      <dgm:spPr/>
      <dgm:t>
        <a:bodyPr/>
        <a:lstStyle/>
        <a:p>
          <a:pPr rtl="1"/>
          <a:endParaRPr lang="he-IL"/>
        </a:p>
      </dgm:t>
    </dgm:pt>
    <dgm:pt modelId="{5208511E-8C56-4A80-9474-8E9121E7A0D9}">
      <dgm:prSet phldrT="[טקסט]"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Operation </a:t>
          </a:r>
          <a:r>
            <a:rPr lang="en-US" b="1" dirty="0" err="1" smtClean="0">
              <a:solidFill>
                <a:schemeClr val="bg1"/>
              </a:solidFill>
            </a:rPr>
            <a:t>Tzuk</a:t>
          </a:r>
          <a:r>
            <a:rPr lang="en-US" b="1" dirty="0" smtClean="0">
              <a:solidFill>
                <a:schemeClr val="bg1"/>
              </a:solidFill>
            </a:rPr>
            <a:t> </a:t>
          </a:r>
          <a:r>
            <a:rPr lang="en-US" b="1" dirty="0" err="1" smtClean="0">
              <a:solidFill>
                <a:schemeClr val="bg1"/>
              </a:solidFill>
            </a:rPr>
            <a:t>Eitan</a:t>
          </a:r>
          <a:endParaRPr lang="he-IL" b="1" dirty="0">
            <a:solidFill>
              <a:schemeClr val="bg1"/>
            </a:solidFill>
          </a:endParaRPr>
        </a:p>
      </dgm:t>
    </dgm:pt>
    <dgm:pt modelId="{11270516-71C2-426E-B2AF-E19EEB1FB7F6}" type="sibTrans" cxnId="{C73620B3-ABAA-4FE6-A564-F58CE59025AA}">
      <dgm:prSet/>
      <dgm:spPr/>
      <dgm:t>
        <a:bodyPr/>
        <a:lstStyle/>
        <a:p>
          <a:pPr rtl="1"/>
          <a:endParaRPr lang="he-IL"/>
        </a:p>
      </dgm:t>
    </dgm:pt>
    <dgm:pt modelId="{5139E3A4-DE73-43F2-96EC-CA2BA6669942}" type="parTrans" cxnId="{8D7808BC-2AAF-4FC4-A92C-5B49A1252D6F}">
      <dgm:prSet/>
      <dgm:spPr/>
      <dgm:t>
        <a:bodyPr/>
        <a:lstStyle/>
        <a:p>
          <a:pPr rtl="1"/>
          <a:endParaRPr lang="he-IL"/>
        </a:p>
      </dgm:t>
    </dgm:pt>
    <dgm:pt modelId="{AAF13B0B-5E96-41FC-9714-1422CD434DF0}">
      <dgm:prSet phldrT="[טקסט]"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Fixed-line telecommunications market reform </a:t>
          </a:r>
          <a:r>
            <a:rPr lang="en-US" b="1" dirty="0" smtClean="0">
              <a:solidFill>
                <a:schemeClr val="bg1"/>
              </a:solidFill>
            </a:rPr>
            <a:t>(</a:t>
          </a:r>
          <a:r>
            <a:rPr lang="en-US" b="1" dirty="0" err="1" smtClean="0">
              <a:solidFill>
                <a:schemeClr val="bg1"/>
              </a:solidFill>
            </a:rPr>
            <a:t>Bezeq</a:t>
          </a:r>
          <a:r>
            <a:rPr lang="en-US" b="1" dirty="0" smtClean="0">
              <a:solidFill>
                <a:schemeClr val="bg1"/>
              </a:solidFill>
            </a:rPr>
            <a:t> Report)</a:t>
          </a:r>
          <a:endParaRPr lang="he-IL" b="1" dirty="0">
            <a:solidFill>
              <a:schemeClr val="bg1"/>
            </a:solidFill>
          </a:endParaRPr>
        </a:p>
      </dgm:t>
    </dgm:pt>
    <dgm:pt modelId="{2D6C7E3A-D6E9-429E-859D-E99C901C8844}" type="sibTrans" cxnId="{8D7808BC-2AAF-4FC4-A92C-5B49A1252D6F}">
      <dgm:prSet/>
      <dgm:spPr/>
      <dgm:t>
        <a:bodyPr/>
        <a:lstStyle/>
        <a:p>
          <a:pPr rtl="1"/>
          <a:endParaRPr lang="he-IL"/>
        </a:p>
      </dgm:t>
    </dgm:pt>
    <dgm:pt modelId="{3C093761-A998-42F6-AE68-9A41B6AF71A8}" type="parTrans" cxnId="{B224D918-5C1C-4EC5-8DB7-F87253C32546}">
      <dgm:prSet/>
      <dgm:spPr/>
      <dgm:t>
        <a:bodyPr/>
        <a:lstStyle/>
        <a:p>
          <a:pPr rtl="1"/>
          <a:endParaRPr lang="he-IL"/>
        </a:p>
      </dgm:t>
    </dgm:pt>
    <dgm:pt modelId="{E1683B7F-0BED-4ED7-B0D0-A335A01C3893}">
      <dgm:prSet phldrT="[טקסט]"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JNF</a:t>
          </a:r>
          <a:endParaRPr lang="he-IL" b="1" dirty="0">
            <a:solidFill>
              <a:schemeClr val="bg1"/>
            </a:solidFill>
          </a:endParaRPr>
        </a:p>
      </dgm:t>
    </dgm:pt>
    <dgm:pt modelId="{66141998-0580-4877-986E-06CCFC878CC6}" type="sibTrans" cxnId="{B224D918-5C1C-4EC5-8DB7-F87253C32546}">
      <dgm:prSet/>
      <dgm:spPr/>
      <dgm:t>
        <a:bodyPr/>
        <a:lstStyle/>
        <a:p>
          <a:pPr rtl="1"/>
          <a:endParaRPr lang="he-IL"/>
        </a:p>
      </dgm:t>
    </dgm:pt>
    <dgm:pt modelId="{90CAFE7B-91F9-4E42-BF87-1A0C4BE750CF}" type="parTrans" cxnId="{7EF9D883-F047-4620-B43B-B3019A84ABC3}">
      <dgm:prSet/>
      <dgm:spPr/>
      <dgm:t>
        <a:bodyPr/>
        <a:lstStyle/>
        <a:p>
          <a:pPr rtl="1"/>
          <a:endParaRPr lang="he-IL"/>
        </a:p>
      </dgm:t>
    </dgm:pt>
    <dgm:pt modelId="{FDD03E83-7DC1-485F-A316-04C3C2DC94BF}">
      <dgm:prSet phldrT="[טקסט]"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The Prime Minister's Residence</a:t>
          </a:r>
          <a:endParaRPr lang="he-IL" b="1" dirty="0">
            <a:solidFill>
              <a:schemeClr val="bg1"/>
            </a:solidFill>
          </a:endParaRPr>
        </a:p>
      </dgm:t>
    </dgm:pt>
    <dgm:pt modelId="{4301A7FC-B3B4-44EF-B7CF-D5ED3426F31C}" type="sibTrans" cxnId="{7EF9D883-F047-4620-B43B-B3019A84ABC3}">
      <dgm:prSet/>
      <dgm:spPr/>
      <dgm:t>
        <a:bodyPr/>
        <a:lstStyle/>
        <a:p>
          <a:pPr rtl="1"/>
          <a:endParaRPr lang="he-IL"/>
        </a:p>
      </dgm:t>
    </dgm:pt>
    <dgm:pt modelId="{D33B163F-9A0D-4A2D-AA7B-D5013A0FA59E}" type="parTrans" cxnId="{9FA29BA1-5815-40D2-9610-BE5573C354EE}">
      <dgm:prSet/>
      <dgm:spPr/>
      <dgm:t>
        <a:bodyPr/>
        <a:lstStyle/>
        <a:p>
          <a:pPr rtl="1"/>
          <a:endParaRPr lang="he-IL"/>
        </a:p>
      </dgm:t>
    </dgm:pt>
    <dgm:pt modelId="{3233C408-3A3A-4F55-ABEF-F03999509A07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Senior nominations </a:t>
          </a:r>
          <a:r>
            <a:rPr lang="en-US" b="1" dirty="0" smtClean="0">
              <a:solidFill>
                <a:schemeClr val="bg1"/>
              </a:solidFill>
            </a:rPr>
            <a:t>in the civil service</a:t>
          </a:r>
          <a:endParaRPr lang="he-IL" b="1" dirty="0">
            <a:solidFill>
              <a:schemeClr val="bg1"/>
            </a:solidFill>
          </a:endParaRPr>
        </a:p>
      </dgm:t>
    </dgm:pt>
    <dgm:pt modelId="{38C90970-7B4C-46BD-895E-E310048E344D}" type="sibTrans" cxnId="{9FA29BA1-5815-40D2-9610-BE5573C354EE}">
      <dgm:prSet/>
      <dgm:spPr/>
      <dgm:t>
        <a:bodyPr/>
        <a:lstStyle/>
        <a:p>
          <a:pPr rtl="1"/>
          <a:endParaRPr lang="he-IL"/>
        </a:p>
      </dgm:t>
    </dgm:pt>
    <dgm:pt modelId="{C3993484-91BA-483F-94CB-73D4578672DC}" type="parTrans" cxnId="{7422D369-D171-4F27-92B7-DA38E978E7D8}">
      <dgm:prSet/>
      <dgm:spPr/>
      <dgm:t>
        <a:bodyPr/>
        <a:lstStyle/>
        <a:p>
          <a:pPr rtl="1"/>
          <a:endParaRPr lang="he-IL"/>
        </a:p>
      </dgm:t>
    </dgm:pt>
    <dgm:pt modelId="{A9C719D1-F133-4F41-9F55-63CBD2C6F8B5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Foreign ministers' </a:t>
          </a:r>
          <a:r>
            <a:rPr lang="en-US" b="1" dirty="0" smtClean="0">
              <a:solidFill>
                <a:schemeClr val="bg1"/>
              </a:solidFill>
            </a:rPr>
            <a:t>travels </a:t>
          </a:r>
          <a:r>
            <a:rPr lang="en-US" b="1" dirty="0" smtClean="0">
              <a:solidFill>
                <a:schemeClr val="bg1"/>
              </a:solidFill>
            </a:rPr>
            <a:t>abroad</a:t>
          </a:r>
          <a:endParaRPr lang="he-IL" b="1" dirty="0">
            <a:solidFill>
              <a:schemeClr val="bg1"/>
            </a:solidFill>
          </a:endParaRPr>
        </a:p>
      </dgm:t>
    </dgm:pt>
    <dgm:pt modelId="{AF6661D5-4388-415E-A362-68C1F97B193F}" type="sibTrans" cxnId="{7422D369-D171-4F27-92B7-DA38E978E7D8}">
      <dgm:prSet/>
      <dgm:spPr/>
      <dgm:t>
        <a:bodyPr/>
        <a:lstStyle/>
        <a:p>
          <a:pPr rtl="1"/>
          <a:endParaRPr lang="he-IL"/>
        </a:p>
      </dgm:t>
    </dgm:pt>
    <dgm:pt modelId="{15416C78-8C72-4F81-81DB-10DCA976E3CF}" type="parTrans" cxnId="{FC8F6315-0A55-4F94-8678-B1373E8D7926}">
      <dgm:prSet/>
      <dgm:spPr/>
      <dgm:t>
        <a:bodyPr/>
        <a:lstStyle/>
        <a:p>
          <a:pPr rtl="1"/>
          <a:endParaRPr lang="he-IL"/>
        </a:p>
      </dgm:t>
    </dgm:pt>
    <dgm:pt modelId="{9AF26B3C-D101-414D-8637-68630DF79A71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The preparedness of the home front during the Second Lebanon War</a:t>
          </a:r>
          <a:endParaRPr lang="he-IL" b="1" dirty="0">
            <a:solidFill>
              <a:schemeClr val="bg1"/>
            </a:solidFill>
          </a:endParaRPr>
        </a:p>
      </dgm:t>
    </dgm:pt>
    <dgm:pt modelId="{860B48AB-A5A1-4BC0-9221-3B4B373F3F0C}" type="sibTrans" cxnId="{FC8F6315-0A55-4F94-8678-B1373E8D7926}">
      <dgm:prSet/>
      <dgm:spPr/>
      <dgm:t>
        <a:bodyPr/>
        <a:lstStyle/>
        <a:p>
          <a:pPr rtl="1"/>
          <a:endParaRPr lang="he-IL"/>
        </a:p>
      </dgm:t>
    </dgm:pt>
    <dgm:pt modelId="{5D0ED195-F688-4AED-A000-D44BD263AAB0}" type="parTrans" cxnId="{E278F7AA-37AE-4BBA-8EDB-88979DF1872B}">
      <dgm:prSet/>
      <dgm:spPr/>
      <dgm:t>
        <a:bodyPr/>
        <a:lstStyle/>
        <a:p>
          <a:pPr rtl="1"/>
          <a:endParaRPr lang="he-IL"/>
        </a:p>
      </dgm:t>
    </dgm:pt>
    <dgm:pt modelId="{8C4FE92D-1D46-4436-B41B-DD77CD25556C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Care for the elderly</a:t>
          </a:r>
          <a:endParaRPr lang="he-IL" b="1" dirty="0">
            <a:solidFill>
              <a:schemeClr val="bg1"/>
            </a:solidFill>
          </a:endParaRPr>
        </a:p>
      </dgm:t>
    </dgm:pt>
    <dgm:pt modelId="{1EBFF876-9AA7-4389-AD0D-D8F6E48D0865}" type="sibTrans" cxnId="{E278F7AA-37AE-4BBA-8EDB-88979DF1872B}">
      <dgm:prSet/>
      <dgm:spPr/>
      <dgm:t>
        <a:bodyPr/>
        <a:lstStyle/>
        <a:p>
          <a:pPr rtl="1"/>
          <a:endParaRPr lang="he-IL"/>
        </a:p>
      </dgm:t>
    </dgm:pt>
    <dgm:pt modelId="{84481962-1E7E-48D0-A718-BFE6F9D72236}" type="parTrans" cxnId="{01C51EF2-C008-4D3F-959E-E049D5BE251F}">
      <dgm:prSet/>
      <dgm:spPr/>
      <dgm:t>
        <a:bodyPr/>
        <a:lstStyle/>
        <a:p>
          <a:pPr rtl="1"/>
          <a:endParaRPr lang="he-IL"/>
        </a:p>
      </dgm:t>
    </dgm:pt>
    <dgm:pt modelId="{FF024745-5884-4D81-AACA-4C50CDA9DB94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Development of the natural gas sector</a:t>
          </a:r>
          <a:endParaRPr lang="he-IL" b="1" dirty="0">
            <a:solidFill>
              <a:schemeClr val="bg1"/>
            </a:solidFill>
          </a:endParaRPr>
        </a:p>
      </dgm:t>
    </dgm:pt>
    <dgm:pt modelId="{E80012FF-CC1E-46D1-A52C-CBAE33C174BD}" type="sibTrans" cxnId="{01C51EF2-C008-4D3F-959E-E049D5BE251F}">
      <dgm:prSet/>
      <dgm:spPr/>
      <dgm:t>
        <a:bodyPr/>
        <a:lstStyle/>
        <a:p>
          <a:pPr rtl="1"/>
          <a:endParaRPr lang="he-IL"/>
        </a:p>
      </dgm:t>
    </dgm:pt>
    <dgm:pt modelId="{507EC07D-8A4E-484A-B43A-833CC9E95FD9}" type="parTrans" cxnId="{E8D33928-A0A5-45F0-A427-C940B012BEA3}">
      <dgm:prSet/>
      <dgm:spPr/>
      <dgm:t>
        <a:bodyPr/>
        <a:lstStyle/>
        <a:p>
          <a:pPr rtl="1"/>
          <a:endParaRPr lang="he-IL"/>
        </a:p>
      </dgm:t>
    </dgm:pt>
    <dgm:pt modelId="{694DA536-622F-4607-8477-7362E9D451DD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Treatment of police </a:t>
          </a:r>
          <a:r>
            <a:rPr lang="en-US" b="1" dirty="0" smtClean="0">
              <a:solidFill>
                <a:schemeClr val="bg1"/>
              </a:solidFill>
            </a:rPr>
            <a:t>violence</a:t>
          </a:r>
          <a:endParaRPr lang="he-IL" b="1" dirty="0">
            <a:solidFill>
              <a:schemeClr val="bg1"/>
            </a:solidFill>
          </a:endParaRPr>
        </a:p>
      </dgm:t>
    </dgm:pt>
    <dgm:pt modelId="{22B45439-0917-4B5E-B54C-81E731570B58}" type="sibTrans" cxnId="{E8D33928-A0A5-45F0-A427-C940B012BEA3}">
      <dgm:prSet/>
      <dgm:spPr/>
      <dgm:t>
        <a:bodyPr/>
        <a:lstStyle/>
        <a:p>
          <a:pPr rtl="1"/>
          <a:endParaRPr lang="he-IL"/>
        </a:p>
      </dgm:t>
    </dgm:pt>
    <dgm:pt modelId="{B86F48DF-594A-4C62-AA3F-52A7B74AC550}" type="parTrans" cxnId="{8A837607-F825-4B8F-8AB5-8CE7C5AE9118}">
      <dgm:prSet/>
      <dgm:spPr/>
      <dgm:t>
        <a:bodyPr/>
        <a:lstStyle/>
        <a:p>
          <a:pPr rtl="1"/>
          <a:endParaRPr lang="he-IL"/>
        </a:p>
      </dgm:t>
    </dgm:pt>
    <dgm:pt modelId="{E39E33E4-AF60-47C1-8F1B-60A97E8BCD50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System of debt collection in writ of execution</a:t>
          </a:r>
          <a:endParaRPr lang="he-IL" b="1" dirty="0">
            <a:solidFill>
              <a:schemeClr val="bg1"/>
            </a:solidFill>
          </a:endParaRPr>
        </a:p>
      </dgm:t>
    </dgm:pt>
    <dgm:pt modelId="{8064DEAE-0018-404D-9E5E-880DA87D82F8}" type="sibTrans" cxnId="{8A837607-F825-4B8F-8AB5-8CE7C5AE9118}">
      <dgm:prSet/>
      <dgm:spPr/>
      <dgm:t>
        <a:bodyPr/>
        <a:lstStyle/>
        <a:p>
          <a:pPr rtl="1"/>
          <a:endParaRPr lang="he-IL"/>
        </a:p>
      </dgm:t>
    </dgm:pt>
    <dgm:pt modelId="{F287A90A-57B6-4475-BD3B-43184638C18F}" type="parTrans" cxnId="{B709A9E0-4B4A-4563-B440-A3B9F757DBEA}">
      <dgm:prSet/>
      <dgm:spPr/>
      <dgm:t>
        <a:bodyPr/>
        <a:lstStyle/>
        <a:p>
          <a:pPr rtl="1"/>
          <a:endParaRPr lang="he-IL"/>
        </a:p>
      </dgm:t>
    </dgm:pt>
    <dgm:pt modelId="{5376DC55-4FC6-458F-B0AF-989E99407DF3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Treatment of foreigners</a:t>
          </a:r>
          <a:endParaRPr lang="he-IL" b="1" dirty="0">
            <a:solidFill>
              <a:schemeClr val="bg1"/>
            </a:solidFill>
          </a:endParaRPr>
        </a:p>
      </dgm:t>
    </dgm:pt>
    <dgm:pt modelId="{88F71C4E-E23D-42DD-92B7-6E8ED76B4F12}" type="sibTrans" cxnId="{B709A9E0-4B4A-4563-B440-A3B9F757DBEA}">
      <dgm:prSet/>
      <dgm:spPr/>
      <dgm:t>
        <a:bodyPr/>
        <a:lstStyle/>
        <a:p>
          <a:pPr rtl="1"/>
          <a:endParaRPr lang="he-IL"/>
        </a:p>
      </dgm:t>
    </dgm:pt>
    <dgm:pt modelId="{B68B1909-4655-4FA2-B6D9-3643140C23E5}" type="parTrans" cxnId="{8FE81188-13A8-45D2-BF54-7AA91D4E6C76}">
      <dgm:prSet/>
      <dgm:spPr/>
      <dgm:t>
        <a:bodyPr/>
        <a:lstStyle/>
        <a:p>
          <a:pPr rtl="1"/>
          <a:endParaRPr lang="he-IL"/>
        </a:p>
      </dgm:t>
    </dgm:pt>
    <dgm:pt modelId="{0436EEFA-4A78-41E6-A4B1-DDB36A6B53F6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The biometric database</a:t>
          </a:r>
          <a:endParaRPr lang="he-IL" b="1" dirty="0">
            <a:solidFill>
              <a:schemeClr val="bg1"/>
            </a:solidFill>
          </a:endParaRPr>
        </a:p>
      </dgm:t>
    </dgm:pt>
    <dgm:pt modelId="{081B8271-1A49-47ED-904B-C1F93730D9EF}" type="sibTrans" cxnId="{8FE81188-13A8-45D2-BF54-7AA91D4E6C76}">
      <dgm:prSet/>
      <dgm:spPr/>
      <dgm:t>
        <a:bodyPr/>
        <a:lstStyle/>
        <a:p>
          <a:pPr rtl="1"/>
          <a:endParaRPr lang="he-IL"/>
        </a:p>
      </dgm:t>
    </dgm:pt>
    <dgm:pt modelId="{758CAE2E-601A-47A9-9004-91689646AC22}" type="parTrans" cxnId="{BF15B93F-CC9A-4CF7-B384-36F59493F5EE}">
      <dgm:prSet/>
      <dgm:spPr/>
      <dgm:t>
        <a:bodyPr/>
        <a:lstStyle/>
        <a:p>
          <a:pPr rtl="1"/>
          <a:endParaRPr lang="he-IL"/>
        </a:p>
      </dgm:t>
    </dgm:pt>
    <dgm:pt modelId="{05F0D6BE-4680-4610-A667-63E1C5C035C4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Reform in the Civil Service</a:t>
          </a:r>
          <a:endParaRPr lang="he-IL" b="1" dirty="0">
            <a:solidFill>
              <a:schemeClr val="bg1"/>
            </a:solidFill>
          </a:endParaRPr>
        </a:p>
      </dgm:t>
    </dgm:pt>
    <dgm:pt modelId="{AD9D026B-6C9C-49AF-9E9C-0424E3D25BC0}" type="sibTrans" cxnId="{BF15B93F-CC9A-4CF7-B384-36F59493F5EE}">
      <dgm:prSet/>
      <dgm:spPr/>
      <dgm:t>
        <a:bodyPr/>
        <a:lstStyle/>
        <a:p>
          <a:pPr rtl="1"/>
          <a:endParaRPr lang="he-IL"/>
        </a:p>
      </dgm:t>
    </dgm:pt>
    <dgm:pt modelId="{D4A8406A-69D0-4A58-BCD3-0DF4AE241DB0}" type="parTrans" cxnId="{C1A8197D-CF6B-441F-B89C-6D7BFEFE4FA0}">
      <dgm:prSet/>
      <dgm:spPr/>
      <dgm:t>
        <a:bodyPr/>
        <a:lstStyle/>
        <a:p>
          <a:pPr rtl="1"/>
          <a:endParaRPr lang="he-IL"/>
        </a:p>
      </dgm:t>
    </dgm:pt>
    <dgm:pt modelId="{D9B34858-A1D1-41D5-99DE-0CBD1312E8BB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Management of human resources </a:t>
          </a:r>
          <a:r>
            <a:rPr lang="en-US" b="1" dirty="0" smtClean="0">
              <a:solidFill>
                <a:schemeClr val="bg1"/>
              </a:solidFill>
            </a:rPr>
            <a:t>in the foreign system</a:t>
          </a:r>
          <a:endParaRPr lang="he-IL" b="1" dirty="0">
            <a:solidFill>
              <a:schemeClr val="bg1"/>
            </a:solidFill>
          </a:endParaRPr>
        </a:p>
      </dgm:t>
    </dgm:pt>
    <dgm:pt modelId="{1A1001E2-1D25-4438-8831-3E006FA6B88A}" type="sibTrans" cxnId="{C1A8197D-CF6B-441F-B89C-6D7BFEFE4FA0}">
      <dgm:prSet/>
      <dgm:spPr/>
      <dgm:t>
        <a:bodyPr/>
        <a:lstStyle/>
        <a:p>
          <a:pPr rtl="1"/>
          <a:endParaRPr lang="he-IL"/>
        </a:p>
      </dgm:t>
    </dgm:pt>
    <dgm:pt modelId="{157B2878-7125-4111-A4D0-3B6223661288}" type="parTrans" cxnId="{678084FE-50E6-4366-9AC4-B970704856C1}">
      <dgm:prSet/>
      <dgm:spPr/>
      <dgm:t>
        <a:bodyPr/>
        <a:lstStyle/>
        <a:p>
          <a:pPr rtl="1"/>
          <a:endParaRPr lang="he-IL"/>
        </a:p>
      </dgm:t>
    </dgm:pt>
    <dgm:pt modelId="{E6D75EBA-B63A-4C53-9DB7-77588D3442D4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Kashrut System</a:t>
          </a:r>
          <a:endParaRPr lang="he-IL" b="1" dirty="0">
            <a:solidFill>
              <a:schemeClr val="bg1"/>
            </a:solidFill>
          </a:endParaRPr>
        </a:p>
      </dgm:t>
    </dgm:pt>
    <dgm:pt modelId="{BCC0D161-47A3-4DA8-B18D-F960F5BD9E9A}" type="sibTrans" cxnId="{678084FE-50E6-4366-9AC4-B970704856C1}">
      <dgm:prSet/>
      <dgm:spPr/>
      <dgm:t>
        <a:bodyPr/>
        <a:lstStyle/>
        <a:p>
          <a:pPr rtl="1"/>
          <a:endParaRPr lang="he-IL"/>
        </a:p>
      </dgm:t>
    </dgm:pt>
    <dgm:pt modelId="{ABC90148-F1A9-4094-AAA2-C21CA1548370}" type="parTrans" cxnId="{EA8AFC6A-24DB-4ADE-88A2-BFA59350547D}">
      <dgm:prSet/>
      <dgm:spPr/>
      <dgm:t>
        <a:bodyPr/>
        <a:lstStyle/>
        <a:p>
          <a:pPr rtl="1"/>
          <a:endParaRPr lang="he-IL"/>
        </a:p>
      </dgm:t>
    </dgm:pt>
    <dgm:pt modelId="{0F239D03-9D8E-4B12-BE75-FE2C4F9CAE8C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Tax Authority's handling of black capital</a:t>
          </a:r>
          <a:endParaRPr lang="he-IL" b="1" dirty="0">
            <a:solidFill>
              <a:schemeClr val="bg1"/>
            </a:solidFill>
          </a:endParaRPr>
        </a:p>
      </dgm:t>
    </dgm:pt>
    <dgm:pt modelId="{57621B89-4C44-483A-B788-DE197B836490}" type="sibTrans" cxnId="{EA8AFC6A-24DB-4ADE-88A2-BFA59350547D}">
      <dgm:prSet/>
      <dgm:spPr/>
      <dgm:t>
        <a:bodyPr/>
        <a:lstStyle/>
        <a:p>
          <a:pPr rtl="1"/>
          <a:endParaRPr lang="he-IL"/>
        </a:p>
      </dgm:t>
    </dgm:pt>
    <dgm:pt modelId="{82D57ABF-27E5-4A53-867C-F4C1E661FD84}" type="parTrans" cxnId="{DC990525-7041-4AD1-9A82-38BA73E3E823}">
      <dgm:prSet/>
      <dgm:spPr/>
      <dgm:t>
        <a:bodyPr/>
        <a:lstStyle/>
        <a:p>
          <a:pPr rtl="1"/>
          <a:endParaRPr lang="he-IL"/>
        </a:p>
      </dgm:t>
    </dgm:pt>
    <dgm:pt modelId="{5C76607D-49A9-410A-973A-585574D8D853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The Carmel Fire</a:t>
          </a:r>
          <a:endParaRPr lang="he-IL" b="1" dirty="0">
            <a:solidFill>
              <a:schemeClr val="bg1"/>
            </a:solidFill>
          </a:endParaRPr>
        </a:p>
      </dgm:t>
    </dgm:pt>
    <dgm:pt modelId="{3689CDC1-EFA5-4208-9A0B-A1F411AFA321}" type="sibTrans" cxnId="{DC990525-7041-4AD1-9A82-38BA73E3E823}">
      <dgm:prSet/>
      <dgm:spPr/>
      <dgm:t>
        <a:bodyPr/>
        <a:lstStyle/>
        <a:p>
          <a:pPr rtl="1"/>
          <a:endParaRPr lang="he-IL"/>
        </a:p>
      </dgm:t>
    </dgm:pt>
    <dgm:pt modelId="{343C6CA3-1F6D-45B2-8F04-8A2513170F58}" type="parTrans" cxnId="{05896DB0-225B-4588-83A4-8FC69B72C223}">
      <dgm:prSet/>
      <dgm:spPr/>
      <dgm:t>
        <a:bodyPr/>
        <a:lstStyle/>
        <a:p>
          <a:pPr rtl="1"/>
          <a:endParaRPr lang="he-IL"/>
        </a:p>
      </dgm:t>
    </dgm:pt>
    <dgm:pt modelId="{0B426CC5-14BC-4206-9EC1-548ECC59959A}">
      <dgm:prSet/>
      <dgm:spPr/>
      <dgm:t>
        <a:bodyPr/>
        <a:lstStyle/>
        <a:p>
          <a:pPr rtl="1"/>
          <a:r>
            <a:rPr lang="en-US" b="1" dirty="0" smtClean="0">
              <a:solidFill>
                <a:schemeClr val="bg1"/>
              </a:solidFill>
            </a:rPr>
            <a:t>Jobs in the Prime Minister's Office</a:t>
          </a:r>
          <a:endParaRPr lang="he-IL" b="1" dirty="0">
            <a:solidFill>
              <a:schemeClr val="bg1"/>
            </a:solidFill>
          </a:endParaRPr>
        </a:p>
      </dgm:t>
    </dgm:pt>
    <dgm:pt modelId="{BA3805AA-5CB6-49FA-AF35-BBC8E98098CB}" type="sibTrans" cxnId="{05896DB0-225B-4588-83A4-8FC69B72C223}">
      <dgm:prSet/>
      <dgm:spPr/>
      <dgm:t>
        <a:bodyPr/>
        <a:lstStyle/>
        <a:p>
          <a:pPr rtl="1"/>
          <a:endParaRPr lang="he-IL"/>
        </a:p>
      </dgm:t>
    </dgm:pt>
    <dgm:pt modelId="{BD301D0C-72E8-432C-B851-4A0F5BE4BC8F}" type="pres">
      <dgm:prSet presAssocID="{4B6B73BD-6210-4C52-91C4-0C1E8D5D88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4505BFC-6D40-4B8E-AD07-12DBA37D9C1E}" type="pres">
      <dgm:prSet presAssocID="{3E8FE465-AFA7-4EA3-BCB9-7E7F7C53F435}" presName="node" presStyleLbl="node1" presStyleIdx="0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00FB222-BAC1-4BA1-BD28-8C609A2D851D}" type="pres">
      <dgm:prSet presAssocID="{95D9E5A3-665D-4EF2-AFA5-BE7267394F48}" presName="sibTrans" presStyleCnt="0"/>
      <dgm:spPr/>
      <dgm:t>
        <a:bodyPr/>
        <a:lstStyle/>
        <a:p>
          <a:endParaRPr/>
        </a:p>
      </dgm:t>
    </dgm:pt>
    <dgm:pt modelId="{632AAA48-D6E6-49F5-B4A2-F7C2E15F6C00}" type="pres">
      <dgm:prSet presAssocID="{5208511E-8C56-4A80-9474-8E9121E7A0D9}" presName="node" presStyleLbl="node1" presStyleIdx="1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7FB8F61-F040-4EAC-8CE2-4D02052D6EF2}" type="pres">
      <dgm:prSet presAssocID="{11270516-71C2-426E-B2AF-E19EEB1FB7F6}" presName="sibTrans" presStyleCnt="0"/>
      <dgm:spPr/>
      <dgm:t>
        <a:bodyPr/>
        <a:lstStyle/>
        <a:p>
          <a:endParaRPr/>
        </a:p>
      </dgm:t>
    </dgm:pt>
    <dgm:pt modelId="{7D430CA5-EAD2-4CBC-8B08-958C3AD5A90F}" type="pres">
      <dgm:prSet presAssocID="{AAF13B0B-5E96-41FC-9714-1422CD434DF0}" presName="node" presStyleLbl="node1" presStyleIdx="2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4EC398F-96F9-49CC-BC8F-E16E5B386FC1}" type="pres">
      <dgm:prSet presAssocID="{2D6C7E3A-D6E9-429E-859D-E99C901C8844}" presName="sibTrans" presStyleCnt="0"/>
      <dgm:spPr/>
      <dgm:t>
        <a:bodyPr/>
        <a:lstStyle/>
        <a:p>
          <a:endParaRPr/>
        </a:p>
      </dgm:t>
    </dgm:pt>
    <dgm:pt modelId="{41A72D1F-491A-4C0B-9F4C-7DA5FEEABCAD}" type="pres">
      <dgm:prSet presAssocID="{E1683B7F-0BED-4ED7-B0D0-A335A01C3893}" presName="node" presStyleLbl="node1" presStyleIdx="3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FBB751C-7061-4E29-88AD-E792F3188C04}" type="pres">
      <dgm:prSet presAssocID="{66141998-0580-4877-986E-06CCFC878CC6}" presName="sibTrans" presStyleCnt="0"/>
      <dgm:spPr/>
      <dgm:t>
        <a:bodyPr/>
        <a:lstStyle/>
        <a:p>
          <a:endParaRPr/>
        </a:p>
      </dgm:t>
    </dgm:pt>
    <dgm:pt modelId="{BEE46127-C31E-4146-9960-B3BA794745CC}" type="pres">
      <dgm:prSet presAssocID="{FDD03E83-7DC1-485F-A316-04C3C2DC94BF}" presName="node" presStyleLbl="node1" presStyleIdx="4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AC76EB2-D361-417F-B944-D680EACFE572}" type="pres">
      <dgm:prSet presAssocID="{4301A7FC-B3B4-44EF-B7CF-D5ED3426F31C}" presName="sibTrans" presStyleCnt="0"/>
      <dgm:spPr/>
      <dgm:t>
        <a:bodyPr/>
        <a:lstStyle/>
        <a:p>
          <a:endParaRPr/>
        </a:p>
      </dgm:t>
    </dgm:pt>
    <dgm:pt modelId="{53D5F439-0C10-4D7A-BF95-C82FCDA50EDF}" type="pres">
      <dgm:prSet presAssocID="{3233C408-3A3A-4F55-ABEF-F03999509A07}" presName="node" presStyleLbl="node1" presStyleIdx="5" presStyleCnt="20" custLinFactNeighborX="-26" custLinFactNeighborY="-238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002A1E-15BF-4371-93C5-6219B8A33CAC}" type="pres">
      <dgm:prSet presAssocID="{38C90970-7B4C-46BD-895E-E310048E344D}" presName="sibTrans" presStyleCnt="0"/>
      <dgm:spPr/>
      <dgm:t>
        <a:bodyPr/>
        <a:lstStyle/>
        <a:p>
          <a:endParaRPr/>
        </a:p>
      </dgm:t>
    </dgm:pt>
    <dgm:pt modelId="{EB06B331-E6FF-4734-AB87-233DBBAFFB69}" type="pres">
      <dgm:prSet presAssocID="{A9C719D1-F133-4F41-9F55-63CBD2C6F8B5}" presName="node" presStyleLbl="node1" presStyleIdx="6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7B0BB47-0AAB-4177-8EE8-EDECE5FE3F79}" type="pres">
      <dgm:prSet presAssocID="{AF6661D5-4388-415E-A362-68C1F97B193F}" presName="sibTrans" presStyleCnt="0"/>
      <dgm:spPr/>
      <dgm:t>
        <a:bodyPr/>
        <a:lstStyle/>
        <a:p>
          <a:endParaRPr/>
        </a:p>
      </dgm:t>
    </dgm:pt>
    <dgm:pt modelId="{E80A7541-E478-4588-9316-D22BEA449370}" type="pres">
      <dgm:prSet presAssocID="{9AF26B3C-D101-414D-8637-68630DF79A71}" presName="node" presStyleLbl="node1" presStyleIdx="7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9B8D888-ED86-4035-AEDB-8A33166A0461}" type="pres">
      <dgm:prSet presAssocID="{860B48AB-A5A1-4BC0-9221-3B4B373F3F0C}" presName="sibTrans" presStyleCnt="0"/>
      <dgm:spPr/>
      <dgm:t>
        <a:bodyPr/>
        <a:lstStyle/>
        <a:p>
          <a:endParaRPr/>
        </a:p>
      </dgm:t>
    </dgm:pt>
    <dgm:pt modelId="{11728C47-2988-4E5E-98A8-09D8EA71DC8C}" type="pres">
      <dgm:prSet presAssocID="{8C4FE92D-1D46-4436-B41B-DD77CD25556C}" presName="node" presStyleLbl="node1" presStyleIdx="8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D9574DD-0504-478B-A737-255D50859D3E}" type="pres">
      <dgm:prSet presAssocID="{1EBFF876-9AA7-4389-AD0D-D8F6E48D0865}" presName="sibTrans" presStyleCnt="0"/>
      <dgm:spPr/>
      <dgm:t>
        <a:bodyPr/>
        <a:lstStyle/>
        <a:p>
          <a:endParaRPr/>
        </a:p>
      </dgm:t>
    </dgm:pt>
    <dgm:pt modelId="{37794247-CA87-4E6F-BCF5-111DA887E111}" type="pres">
      <dgm:prSet presAssocID="{FF024745-5884-4D81-AACA-4C50CDA9DB94}" presName="node" presStyleLbl="node1" presStyleIdx="9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574A03C-A94B-4A20-8C34-C624E7FA7707}" type="pres">
      <dgm:prSet presAssocID="{E80012FF-CC1E-46D1-A52C-CBAE33C174BD}" presName="sibTrans" presStyleCnt="0"/>
      <dgm:spPr/>
      <dgm:t>
        <a:bodyPr/>
        <a:lstStyle/>
        <a:p>
          <a:endParaRPr/>
        </a:p>
      </dgm:t>
    </dgm:pt>
    <dgm:pt modelId="{A7B00AF1-6947-418A-9BED-9C7A14668E40}" type="pres">
      <dgm:prSet presAssocID="{694DA536-622F-4607-8477-7362E9D451DD}" presName="node" presStyleLbl="node1" presStyleIdx="10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AB150AE-824F-4D78-96EB-27103E6E4648}" type="pres">
      <dgm:prSet presAssocID="{22B45439-0917-4B5E-B54C-81E731570B58}" presName="sibTrans" presStyleCnt="0"/>
      <dgm:spPr/>
      <dgm:t>
        <a:bodyPr/>
        <a:lstStyle/>
        <a:p>
          <a:endParaRPr/>
        </a:p>
      </dgm:t>
    </dgm:pt>
    <dgm:pt modelId="{B9C8ACC1-63FE-4E65-9572-D5907B780571}" type="pres">
      <dgm:prSet presAssocID="{E39E33E4-AF60-47C1-8F1B-60A97E8BCD50}" presName="node" presStyleLbl="node1" presStyleIdx="11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A1865F-DDEB-47F7-BAFA-C742F297C413}" type="pres">
      <dgm:prSet presAssocID="{8064DEAE-0018-404D-9E5E-880DA87D82F8}" presName="sibTrans" presStyleCnt="0"/>
      <dgm:spPr/>
      <dgm:t>
        <a:bodyPr/>
        <a:lstStyle/>
        <a:p>
          <a:endParaRPr/>
        </a:p>
      </dgm:t>
    </dgm:pt>
    <dgm:pt modelId="{555930B9-0FFA-43DE-A20C-821F4D2B9A6A}" type="pres">
      <dgm:prSet presAssocID="{5376DC55-4FC6-458F-B0AF-989E99407DF3}" presName="node" presStyleLbl="node1" presStyleIdx="12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1027EB3-9BFB-4E41-A2D1-388738690C2C}" type="pres">
      <dgm:prSet presAssocID="{88F71C4E-E23D-42DD-92B7-6E8ED76B4F12}" presName="sibTrans" presStyleCnt="0"/>
      <dgm:spPr/>
      <dgm:t>
        <a:bodyPr/>
        <a:lstStyle/>
        <a:p>
          <a:endParaRPr/>
        </a:p>
      </dgm:t>
    </dgm:pt>
    <dgm:pt modelId="{876C4470-506C-41EB-ACBF-CD6CDDC41DC9}" type="pres">
      <dgm:prSet presAssocID="{0436EEFA-4A78-41E6-A4B1-DDB36A6B53F6}" presName="node" presStyleLbl="node1" presStyleIdx="13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352771A-66DB-4E4B-8F5E-D9048C04B2BA}" type="pres">
      <dgm:prSet presAssocID="{081B8271-1A49-47ED-904B-C1F93730D9EF}" presName="sibTrans" presStyleCnt="0"/>
      <dgm:spPr/>
      <dgm:t>
        <a:bodyPr/>
        <a:lstStyle/>
        <a:p>
          <a:endParaRPr/>
        </a:p>
      </dgm:t>
    </dgm:pt>
    <dgm:pt modelId="{102E7B56-9087-4931-9F81-3E62C9B62E6A}" type="pres">
      <dgm:prSet presAssocID="{05F0D6BE-4680-4610-A667-63E1C5C035C4}" presName="node" presStyleLbl="node1" presStyleIdx="14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878A061-D028-4384-9A9F-E06D141CB8F1}" type="pres">
      <dgm:prSet presAssocID="{AD9D026B-6C9C-49AF-9E9C-0424E3D25BC0}" presName="sibTrans" presStyleCnt="0"/>
      <dgm:spPr/>
      <dgm:t>
        <a:bodyPr/>
        <a:lstStyle/>
        <a:p>
          <a:endParaRPr/>
        </a:p>
      </dgm:t>
    </dgm:pt>
    <dgm:pt modelId="{DD10D250-8437-4B36-A296-FF5F4AF9954D}" type="pres">
      <dgm:prSet presAssocID="{D9B34858-A1D1-41D5-99DE-0CBD1312E8BB}" presName="node" presStyleLbl="node1" presStyleIdx="15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7DCDF4C-FD3F-49C1-8E77-4EA8986FCBD3}" type="pres">
      <dgm:prSet presAssocID="{1A1001E2-1D25-4438-8831-3E006FA6B88A}" presName="sibTrans" presStyleCnt="0"/>
      <dgm:spPr/>
      <dgm:t>
        <a:bodyPr/>
        <a:lstStyle/>
        <a:p>
          <a:endParaRPr/>
        </a:p>
      </dgm:t>
    </dgm:pt>
    <dgm:pt modelId="{3A134F2B-820B-4CB2-8316-40949010BE46}" type="pres">
      <dgm:prSet presAssocID="{E6D75EBA-B63A-4C53-9DB7-77588D3442D4}" presName="node" presStyleLbl="node1" presStyleIdx="16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06FA9A3-A055-4FB5-96FB-5F2E8AB48628}" type="pres">
      <dgm:prSet presAssocID="{BCC0D161-47A3-4DA8-B18D-F960F5BD9E9A}" presName="sibTrans" presStyleCnt="0"/>
      <dgm:spPr/>
      <dgm:t>
        <a:bodyPr/>
        <a:lstStyle/>
        <a:p>
          <a:endParaRPr/>
        </a:p>
      </dgm:t>
    </dgm:pt>
    <dgm:pt modelId="{FA7D3F0F-7784-45CF-A13F-469BDC71CEA3}" type="pres">
      <dgm:prSet presAssocID="{0F239D03-9D8E-4B12-BE75-FE2C4F9CAE8C}" presName="node" presStyleLbl="node1" presStyleIdx="17" presStyleCnt="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DEC2B7-1349-40CB-8CF6-9397C2386953}" type="pres">
      <dgm:prSet presAssocID="{57621B89-4C44-483A-B788-DE197B836490}" presName="sibTrans" presStyleCnt="0"/>
      <dgm:spPr/>
      <dgm:t>
        <a:bodyPr/>
        <a:lstStyle/>
        <a:p>
          <a:endParaRPr/>
        </a:p>
      </dgm:t>
    </dgm:pt>
    <dgm:pt modelId="{1F7944AF-45D3-44DB-B97F-1332B211CAA2}" type="pres">
      <dgm:prSet presAssocID="{5C76607D-49A9-410A-973A-585574D8D853}" presName="node" presStyleLbl="node1" presStyleIdx="18" presStyleCnt="20" custLinFactNeighborX="-960" custLinFactNeighborY="-229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E9D0C4-10B8-4642-AF72-477E9FE0F0D6}" type="pres">
      <dgm:prSet presAssocID="{3689CDC1-EFA5-4208-9A0B-A1F411AFA321}" presName="sibTrans" presStyleCnt="0"/>
      <dgm:spPr/>
      <dgm:t>
        <a:bodyPr/>
        <a:lstStyle/>
        <a:p>
          <a:endParaRPr/>
        </a:p>
      </dgm:t>
    </dgm:pt>
    <dgm:pt modelId="{BA63595E-05A9-4AAF-91ED-46557F9C6D45}" type="pres">
      <dgm:prSet presAssocID="{0B426CC5-14BC-4206-9EC1-548ECC59959A}" presName="node" presStyleLbl="node1" presStyleIdx="19" presStyleCnt="20" custLinFactNeighborX="2144" custLinFactNeighborY="443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1C51EF2-C008-4D3F-959E-E049D5BE251F}" srcId="{4B6B73BD-6210-4C52-91C4-0C1E8D5D880F}" destId="{FF024745-5884-4D81-AACA-4C50CDA9DB94}" srcOrd="9" destOrd="0" parTransId="{84481962-1E7E-48D0-A718-BFE6F9D72236}" sibTransId="{E80012FF-CC1E-46D1-A52C-CBAE33C174BD}"/>
    <dgm:cxn modelId="{BF15B93F-CC9A-4CF7-B384-36F59493F5EE}" srcId="{4B6B73BD-6210-4C52-91C4-0C1E8D5D880F}" destId="{05F0D6BE-4680-4610-A667-63E1C5C035C4}" srcOrd="14" destOrd="0" parTransId="{758CAE2E-601A-47A9-9004-91689646AC22}" sibTransId="{AD9D026B-6C9C-49AF-9E9C-0424E3D25BC0}"/>
    <dgm:cxn modelId="{91AE5A27-17FB-48B8-B3BC-BBA0E91A1557}" type="presOf" srcId="{3233C408-3A3A-4F55-ABEF-F03999509A07}" destId="{53D5F439-0C10-4D7A-BF95-C82FCDA50EDF}" srcOrd="0" destOrd="0" presId="urn:microsoft.com/office/officeart/2005/8/layout/default"/>
    <dgm:cxn modelId="{E6D90786-DAA8-4F32-8C26-DAED085597E8}" type="presOf" srcId="{8C4FE92D-1D46-4436-B41B-DD77CD25556C}" destId="{11728C47-2988-4E5E-98A8-09D8EA71DC8C}" srcOrd="0" destOrd="0" presId="urn:microsoft.com/office/officeart/2005/8/layout/default"/>
    <dgm:cxn modelId="{1A26725D-6F94-4539-8318-D0BAC34BEC6D}" type="presOf" srcId="{3E8FE465-AFA7-4EA3-BCB9-7E7F7C53F435}" destId="{84505BFC-6D40-4B8E-AD07-12DBA37D9C1E}" srcOrd="0" destOrd="0" presId="urn:microsoft.com/office/officeart/2005/8/layout/default"/>
    <dgm:cxn modelId="{7ACAC3EF-E93B-487A-9346-C49FC4A62FC4}" type="presOf" srcId="{694DA536-622F-4607-8477-7362E9D451DD}" destId="{A7B00AF1-6947-418A-9BED-9C7A14668E40}" srcOrd="0" destOrd="0" presId="urn:microsoft.com/office/officeart/2005/8/layout/default"/>
    <dgm:cxn modelId="{B709A9E0-4B4A-4563-B440-A3B9F757DBEA}" srcId="{4B6B73BD-6210-4C52-91C4-0C1E8D5D880F}" destId="{5376DC55-4FC6-458F-B0AF-989E99407DF3}" srcOrd="12" destOrd="0" parTransId="{F287A90A-57B6-4475-BD3B-43184638C18F}" sibTransId="{88F71C4E-E23D-42DD-92B7-6E8ED76B4F12}"/>
    <dgm:cxn modelId="{16CA1B3D-9D3A-4288-8BBC-88678DB62654}" type="presOf" srcId="{E6D75EBA-B63A-4C53-9DB7-77588D3442D4}" destId="{3A134F2B-820B-4CB2-8316-40949010BE46}" srcOrd="0" destOrd="0" presId="urn:microsoft.com/office/officeart/2005/8/layout/default"/>
    <dgm:cxn modelId="{3B376EB5-2D81-4AC4-A28B-DEAC4F9BB335}" type="presOf" srcId="{D9B34858-A1D1-41D5-99DE-0CBD1312E8BB}" destId="{DD10D250-8437-4B36-A296-FF5F4AF9954D}" srcOrd="0" destOrd="0" presId="urn:microsoft.com/office/officeart/2005/8/layout/default"/>
    <dgm:cxn modelId="{1C3FD70A-BB9A-428A-8C23-9F7FC7078163}" srcId="{4B6B73BD-6210-4C52-91C4-0C1E8D5D880F}" destId="{3E8FE465-AFA7-4EA3-BCB9-7E7F7C53F435}" srcOrd="0" destOrd="0" parTransId="{BEB356B1-4F92-4DDA-B0EB-A5E791DB5EA8}" sibTransId="{95D9E5A3-665D-4EF2-AFA5-BE7267394F48}"/>
    <dgm:cxn modelId="{8A837607-F825-4B8F-8AB5-8CE7C5AE9118}" srcId="{4B6B73BD-6210-4C52-91C4-0C1E8D5D880F}" destId="{E39E33E4-AF60-47C1-8F1B-60A97E8BCD50}" srcOrd="11" destOrd="0" parTransId="{B86F48DF-594A-4C62-AA3F-52A7B74AC550}" sibTransId="{8064DEAE-0018-404D-9E5E-880DA87D82F8}"/>
    <dgm:cxn modelId="{F67ECEFC-7B23-4231-BBFB-5DF14BB854DE}" type="presOf" srcId="{FDD03E83-7DC1-485F-A316-04C3C2DC94BF}" destId="{BEE46127-C31E-4146-9960-B3BA794745CC}" srcOrd="0" destOrd="0" presId="urn:microsoft.com/office/officeart/2005/8/layout/default"/>
    <dgm:cxn modelId="{D78AD72C-A502-4C66-AAE8-9BA6731B5E72}" type="presOf" srcId="{05F0D6BE-4680-4610-A667-63E1C5C035C4}" destId="{102E7B56-9087-4931-9F81-3E62C9B62E6A}" srcOrd="0" destOrd="0" presId="urn:microsoft.com/office/officeart/2005/8/layout/default"/>
    <dgm:cxn modelId="{05896DB0-225B-4588-83A4-8FC69B72C223}" srcId="{4B6B73BD-6210-4C52-91C4-0C1E8D5D880F}" destId="{0B426CC5-14BC-4206-9EC1-548ECC59959A}" srcOrd="19" destOrd="0" parTransId="{343C6CA3-1F6D-45B2-8F04-8A2513170F58}" sibTransId="{BA3805AA-5CB6-49FA-AF35-BBC8E98098CB}"/>
    <dgm:cxn modelId="{678084FE-50E6-4366-9AC4-B970704856C1}" srcId="{4B6B73BD-6210-4C52-91C4-0C1E8D5D880F}" destId="{E6D75EBA-B63A-4C53-9DB7-77588D3442D4}" srcOrd="16" destOrd="0" parTransId="{157B2878-7125-4111-A4D0-3B6223661288}" sibTransId="{BCC0D161-47A3-4DA8-B18D-F960F5BD9E9A}"/>
    <dgm:cxn modelId="{11CFCB63-89A3-4DAA-B31B-92827EC187D4}" type="presOf" srcId="{0F239D03-9D8E-4B12-BE75-FE2C4F9CAE8C}" destId="{FA7D3F0F-7784-45CF-A13F-469BDC71CEA3}" srcOrd="0" destOrd="0" presId="urn:microsoft.com/office/officeart/2005/8/layout/default"/>
    <dgm:cxn modelId="{EA8AFC6A-24DB-4ADE-88A2-BFA59350547D}" srcId="{4B6B73BD-6210-4C52-91C4-0C1E8D5D880F}" destId="{0F239D03-9D8E-4B12-BE75-FE2C4F9CAE8C}" srcOrd="17" destOrd="0" parTransId="{ABC90148-F1A9-4094-AAA2-C21CA1548370}" sibTransId="{57621B89-4C44-483A-B788-DE197B836490}"/>
    <dgm:cxn modelId="{28BD0A72-6726-4FAD-8944-DB002CB2F46E}" type="presOf" srcId="{E39E33E4-AF60-47C1-8F1B-60A97E8BCD50}" destId="{B9C8ACC1-63FE-4E65-9572-D5907B780571}" srcOrd="0" destOrd="0" presId="urn:microsoft.com/office/officeart/2005/8/layout/default"/>
    <dgm:cxn modelId="{FBAFD156-301E-4C5D-8614-56B0C0F295E6}" type="presOf" srcId="{5C76607D-49A9-410A-973A-585574D8D853}" destId="{1F7944AF-45D3-44DB-B97F-1332B211CAA2}" srcOrd="0" destOrd="0" presId="urn:microsoft.com/office/officeart/2005/8/layout/default"/>
    <dgm:cxn modelId="{B224D918-5C1C-4EC5-8DB7-F87253C32546}" srcId="{4B6B73BD-6210-4C52-91C4-0C1E8D5D880F}" destId="{E1683B7F-0BED-4ED7-B0D0-A335A01C3893}" srcOrd="3" destOrd="0" parTransId="{3C093761-A998-42F6-AE68-9A41B6AF71A8}" sibTransId="{66141998-0580-4877-986E-06CCFC878CC6}"/>
    <dgm:cxn modelId="{7422D369-D171-4F27-92B7-DA38E978E7D8}" srcId="{4B6B73BD-6210-4C52-91C4-0C1E8D5D880F}" destId="{A9C719D1-F133-4F41-9F55-63CBD2C6F8B5}" srcOrd="6" destOrd="0" parTransId="{C3993484-91BA-483F-94CB-73D4578672DC}" sibTransId="{AF6661D5-4388-415E-A362-68C1F97B193F}"/>
    <dgm:cxn modelId="{F5FC4131-4CAD-4343-BEF4-780BE13FEBC3}" type="presOf" srcId="{0436EEFA-4A78-41E6-A4B1-DDB36A6B53F6}" destId="{876C4470-506C-41EB-ACBF-CD6CDDC41DC9}" srcOrd="0" destOrd="0" presId="urn:microsoft.com/office/officeart/2005/8/layout/default"/>
    <dgm:cxn modelId="{80011107-D9CE-458A-9BA8-EF98E8AD883D}" type="presOf" srcId="{5208511E-8C56-4A80-9474-8E9121E7A0D9}" destId="{632AAA48-D6E6-49F5-B4A2-F7C2E15F6C00}" srcOrd="0" destOrd="0" presId="urn:microsoft.com/office/officeart/2005/8/layout/default"/>
    <dgm:cxn modelId="{DC990525-7041-4AD1-9A82-38BA73E3E823}" srcId="{4B6B73BD-6210-4C52-91C4-0C1E8D5D880F}" destId="{5C76607D-49A9-410A-973A-585574D8D853}" srcOrd="18" destOrd="0" parTransId="{82D57ABF-27E5-4A53-867C-F4C1E661FD84}" sibTransId="{3689CDC1-EFA5-4208-9A0B-A1F411AFA321}"/>
    <dgm:cxn modelId="{E8D33928-A0A5-45F0-A427-C940B012BEA3}" srcId="{4B6B73BD-6210-4C52-91C4-0C1E8D5D880F}" destId="{694DA536-622F-4607-8477-7362E9D451DD}" srcOrd="10" destOrd="0" parTransId="{507EC07D-8A4E-484A-B43A-833CC9E95FD9}" sibTransId="{22B45439-0917-4B5E-B54C-81E731570B58}"/>
    <dgm:cxn modelId="{8FE81188-13A8-45D2-BF54-7AA91D4E6C76}" srcId="{4B6B73BD-6210-4C52-91C4-0C1E8D5D880F}" destId="{0436EEFA-4A78-41E6-A4B1-DDB36A6B53F6}" srcOrd="13" destOrd="0" parTransId="{B68B1909-4655-4FA2-B6D9-3643140C23E5}" sibTransId="{081B8271-1A49-47ED-904B-C1F93730D9EF}"/>
    <dgm:cxn modelId="{80375883-8C1C-47E3-848A-6206BE85EE93}" type="presOf" srcId="{E1683B7F-0BED-4ED7-B0D0-A335A01C3893}" destId="{41A72D1F-491A-4C0B-9F4C-7DA5FEEABCAD}" srcOrd="0" destOrd="0" presId="urn:microsoft.com/office/officeart/2005/8/layout/default"/>
    <dgm:cxn modelId="{13635A3E-7229-4F6F-95CF-F80A1BB145DA}" type="presOf" srcId="{AAF13B0B-5E96-41FC-9714-1422CD434DF0}" destId="{7D430CA5-EAD2-4CBC-8B08-958C3AD5A90F}" srcOrd="0" destOrd="0" presId="urn:microsoft.com/office/officeart/2005/8/layout/default"/>
    <dgm:cxn modelId="{8DE78D1C-A456-4C85-AAE9-BB6251B58676}" type="presOf" srcId="{FF024745-5884-4D81-AACA-4C50CDA9DB94}" destId="{37794247-CA87-4E6F-BCF5-111DA887E111}" srcOrd="0" destOrd="0" presId="urn:microsoft.com/office/officeart/2005/8/layout/default"/>
    <dgm:cxn modelId="{FC8F6315-0A55-4F94-8678-B1373E8D7926}" srcId="{4B6B73BD-6210-4C52-91C4-0C1E8D5D880F}" destId="{9AF26B3C-D101-414D-8637-68630DF79A71}" srcOrd="7" destOrd="0" parTransId="{15416C78-8C72-4F81-81DB-10DCA976E3CF}" sibTransId="{860B48AB-A5A1-4BC0-9221-3B4B373F3F0C}"/>
    <dgm:cxn modelId="{8D7808BC-2AAF-4FC4-A92C-5B49A1252D6F}" srcId="{4B6B73BD-6210-4C52-91C4-0C1E8D5D880F}" destId="{AAF13B0B-5E96-41FC-9714-1422CD434DF0}" srcOrd="2" destOrd="0" parTransId="{5139E3A4-DE73-43F2-96EC-CA2BA6669942}" sibTransId="{2D6C7E3A-D6E9-429E-859D-E99C901C8844}"/>
    <dgm:cxn modelId="{93198B65-A9C9-434B-B1B2-C18DCC39AA90}" type="presOf" srcId="{A9C719D1-F133-4F41-9F55-63CBD2C6F8B5}" destId="{EB06B331-E6FF-4734-AB87-233DBBAFFB69}" srcOrd="0" destOrd="0" presId="urn:microsoft.com/office/officeart/2005/8/layout/default"/>
    <dgm:cxn modelId="{3BE4B6FB-66CC-4798-81EE-DBDDDAF2C8B0}" type="presOf" srcId="{5376DC55-4FC6-458F-B0AF-989E99407DF3}" destId="{555930B9-0FFA-43DE-A20C-821F4D2B9A6A}" srcOrd="0" destOrd="0" presId="urn:microsoft.com/office/officeart/2005/8/layout/default"/>
    <dgm:cxn modelId="{FF87791F-33CE-4BDE-85B6-78787F8E67C6}" type="presOf" srcId="{4B6B73BD-6210-4C52-91C4-0C1E8D5D880F}" destId="{BD301D0C-72E8-432C-B851-4A0F5BE4BC8F}" srcOrd="0" destOrd="0" presId="urn:microsoft.com/office/officeart/2005/8/layout/default"/>
    <dgm:cxn modelId="{1A20376E-8775-4342-8176-B103A68F8A21}" type="presOf" srcId="{0B426CC5-14BC-4206-9EC1-548ECC59959A}" destId="{BA63595E-05A9-4AAF-91ED-46557F9C6D45}" srcOrd="0" destOrd="0" presId="urn:microsoft.com/office/officeart/2005/8/layout/default"/>
    <dgm:cxn modelId="{E278F7AA-37AE-4BBA-8EDB-88979DF1872B}" srcId="{4B6B73BD-6210-4C52-91C4-0C1E8D5D880F}" destId="{8C4FE92D-1D46-4436-B41B-DD77CD25556C}" srcOrd="8" destOrd="0" parTransId="{5D0ED195-F688-4AED-A000-D44BD263AAB0}" sibTransId="{1EBFF876-9AA7-4389-AD0D-D8F6E48D0865}"/>
    <dgm:cxn modelId="{C1A8197D-CF6B-441F-B89C-6D7BFEFE4FA0}" srcId="{4B6B73BD-6210-4C52-91C4-0C1E8D5D880F}" destId="{D9B34858-A1D1-41D5-99DE-0CBD1312E8BB}" srcOrd="15" destOrd="0" parTransId="{D4A8406A-69D0-4A58-BCD3-0DF4AE241DB0}" sibTransId="{1A1001E2-1D25-4438-8831-3E006FA6B88A}"/>
    <dgm:cxn modelId="{C73620B3-ABAA-4FE6-A564-F58CE59025AA}" srcId="{4B6B73BD-6210-4C52-91C4-0C1E8D5D880F}" destId="{5208511E-8C56-4A80-9474-8E9121E7A0D9}" srcOrd="1" destOrd="0" parTransId="{A810C059-4EA0-42BA-AF35-D958764C917E}" sibTransId="{11270516-71C2-426E-B2AF-E19EEB1FB7F6}"/>
    <dgm:cxn modelId="{7EF9D883-F047-4620-B43B-B3019A84ABC3}" srcId="{4B6B73BD-6210-4C52-91C4-0C1E8D5D880F}" destId="{FDD03E83-7DC1-485F-A316-04C3C2DC94BF}" srcOrd="4" destOrd="0" parTransId="{90CAFE7B-91F9-4E42-BF87-1A0C4BE750CF}" sibTransId="{4301A7FC-B3B4-44EF-B7CF-D5ED3426F31C}"/>
    <dgm:cxn modelId="{C8791BA0-60B8-485D-868F-3AD13B47D23F}" type="presOf" srcId="{9AF26B3C-D101-414D-8637-68630DF79A71}" destId="{E80A7541-E478-4588-9316-D22BEA449370}" srcOrd="0" destOrd="0" presId="urn:microsoft.com/office/officeart/2005/8/layout/default"/>
    <dgm:cxn modelId="{9FA29BA1-5815-40D2-9610-BE5573C354EE}" srcId="{4B6B73BD-6210-4C52-91C4-0C1E8D5D880F}" destId="{3233C408-3A3A-4F55-ABEF-F03999509A07}" srcOrd="5" destOrd="0" parTransId="{D33B163F-9A0D-4A2D-AA7B-D5013A0FA59E}" sibTransId="{38C90970-7B4C-46BD-895E-E310048E344D}"/>
    <dgm:cxn modelId="{E88664C2-5590-470D-8F4A-51C409423480}" type="presParOf" srcId="{BD301D0C-72E8-432C-B851-4A0F5BE4BC8F}" destId="{84505BFC-6D40-4B8E-AD07-12DBA37D9C1E}" srcOrd="0" destOrd="0" presId="urn:microsoft.com/office/officeart/2005/8/layout/default"/>
    <dgm:cxn modelId="{1B368795-CAA4-466C-B5BE-859D745DD763}" type="presParOf" srcId="{BD301D0C-72E8-432C-B851-4A0F5BE4BC8F}" destId="{700FB222-BAC1-4BA1-BD28-8C609A2D851D}" srcOrd="1" destOrd="0" presId="urn:microsoft.com/office/officeart/2005/8/layout/default"/>
    <dgm:cxn modelId="{282AFFB7-C416-4ADE-A574-A9086C864016}" type="presParOf" srcId="{BD301D0C-72E8-432C-B851-4A0F5BE4BC8F}" destId="{632AAA48-D6E6-49F5-B4A2-F7C2E15F6C00}" srcOrd="2" destOrd="0" presId="urn:microsoft.com/office/officeart/2005/8/layout/default"/>
    <dgm:cxn modelId="{81910BA5-9F5D-4A87-A543-6E765CD7AF01}" type="presParOf" srcId="{BD301D0C-72E8-432C-B851-4A0F5BE4BC8F}" destId="{97FB8F61-F040-4EAC-8CE2-4D02052D6EF2}" srcOrd="3" destOrd="0" presId="urn:microsoft.com/office/officeart/2005/8/layout/default"/>
    <dgm:cxn modelId="{E1F3DB33-487D-46EF-8036-FD0CEA08B11D}" type="presParOf" srcId="{BD301D0C-72E8-432C-B851-4A0F5BE4BC8F}" destId="{7D430CA5-EAD2-4CBC-8B08-958C3AD5A90F}" srcOrd="4" destOrd="0" presId="urn:microsoft.com/office/officeart/2005/8/layout/default"/>
    <dgm:cxn modelId="{76C23612-6FDD-4BF3-ADD2-2CBB42B3E486}" type="presParOf" srcId="{BD301D0C-72E8-432C-B851-4A0F5BE4BC8F}" destId="{54EC398F-96F9-49CC-BC8F-E16E5B386FC1}" srcOrd="5" destOrd="0" presId="urn:microsoft.com/office/officeart/2005/8/layout/default"/>
    <dgm:cxn modelId="{09755E5A-CE9B-43CC-B46F-45E1F44B9ABF}" type="presParOf" srcId="{BD301D0C-72E8-432C-B851-4A0F5BE4BC8F}" destId="{41A72D1F-491A-4C0B-9F4C-7DA5FEEABCAD}" srcOrd="6" destOrd="0" presId="urn:microsoft.com/office/officeart/2005/8/layout/default"/>
    <dgm:cxn modelId="{C9B06E1E-9032-46DC-9401-E08C33ED18BC}" type="presParOf" srcId="{BD301D0C-72E8-432C-B851-4A0F5BE4BC8F}" destId="{2FBB751C-7061-4E29-88AD-E792F3188C04}" srcOrd="7" destOrd="0" presId="urn:microsoft.com/office/officeart/2005/8/layout/default"/>
    <dgm:cxn modelId="{D300E0B5-F923-4040-8C06-817F267DDF8C}" type="presParOf" srcId="{BD301D0C-72E8-432C-B851-4A0F5BE4BC8F}" destId="{BEE46127-C31E-4146-9960-B3BA794745CC}" srcOrd="8" destOrd="0" presId="urn:microsoft.com/office/officeart/2005/8/layout/default"/>
    <dgm:cxn modelId="{3DE7CEF1-480D-414D-AAC3-A29100F8F00F}" type="presParOf" srcId="{BD301D0C-72E8-432C-B851-4A0F5BE4BC8F}" destId="{2AC76EB2-D361-417F-B944-D680EACFE572}" srcOrd="9" destOrd="0" presId="urn:microsoft.com/office/officeart/2005/8/layout/default"/>
    <dgm:cxn modelId="{D4D67091-9401-4713-B85A-2572F58C51C1}" type="presParOf" srcId="{BD301D0C-72E8-432C-B851-4A0F5BE4BC8F}" destId="{53D5F439-0C10-4D7A-BF95-C82FCDA50EDF}" srcOrd="10" destOrd="0" presId="urn:microsoft.com/office/officeart/2005/8/layout/default"/>
    <dgm:cxn modelId="{F0D6BA9D-61B0-42B8-8517-BD6757A4FAA2}" type="presParOf" srcId="{BD301D0C-72E8-432C-B851-4A0F5BE4BC8F}" destId="{5B002A1E-15BF-4371-93C5-6219B8A33CAC}" srcOrd="11" destOrd="0" presId="urn:microsoft.com/office/officeart/2005/8/layout/default"/>
    <dgm:cxn modelId="{EDDDBA8B-9B8D-41DD-B3CA-12F4E8F0D8E0}" type="presParOf" srcId="{BD301D0C-72E8-432C-B851-4A0F5BE4BC8F}" destId="{EB06B331-E6FF-4734-AB87-233DBBAFFB69}" srcOrd="12" destOrd="0" presId="urn:microsoft.com/office/officeart/2005/8/layout/default"/>
    <dgm:cxn modelId="{8FBED5D2-C7BD-4D06-B48A-B89C610C18B1}" type="presParOf" srcId="{BD301D0C-72E8-432C-B851-4A0F5BE4BC8F}" destId="{B7B0BB47-0AAB-4177-8EE8-EDECE5FE3F79}" srcOrd="13" destOrd="0" presId="urn:microsoft.com/office/officeart/2005/8/layout/default"/>
    <dgm:cxn modelId="{F6D9D269-25E8-4D4B-942D-B6355F2610BC}" type="presParOf" srcId="{BD301D0C-72E8-432C-B851-4A0F5BE4BC8F}" destId="{E80A7541-E478-4588-9316-D22BEA449370}" srcOrd="14" destOrd="0" presId="urn:microsoft.com/office/officeart/2005/8/layout/default"/>
    <dgm:cxn modelId="{CE1E4456-416F-435A-9E97-C5E8BCAC9C1C}" type="presParOf" srcId="{BD301D0C-72E8-432C-B851-4A0F5BE4BC8F}" destId="{99B8D888-ED86-4035-AEDB-8A33166A0461}" srcOrd="15" destOrd="0" presId="urn:microsoft.com/office/officeart/2005/8/layout/default"/>
    <dgm:cxn modelId="{38C14794-207A-4508-A2E3-32B827FFCCCD}" type="presParOf" srcId="{BD301D0C-72E8-432C-B851-4A0F5BE4BC8F}" destId="{11728C47-2988-4E5E-98A8-09D8EA71DC8C}" srcOrd="16" destOrd="0" presId="urn:microsoft.com/office/officeart/2005/8/layout/default"/>
    <dgm:cxn modelId="{C40B2A7B-B4A2-4F3F-8751-81E661C6BCCE}" type="presParOf" srcId="{BD301D0C-72E8-432C-B851-4A0F5BE4BC8F}" destId="{AD9574DD-0504-478B-A737-255D50859D3E}" srcOrd="17" destOrd="0" presId="urn:microsoft.com/office/officeart/2005/8/layout/default"/>
    <dgm:cxn modelId="{90D34BC6-8E37-467A-906A-2A9FFD67A5BA}" type="presParOf" srcId="{BD301D0C-72E8-432C-B851-4A0F5BE4BC8F}" destId="{37794247-CA87-4E6F-BCF5-111DA887E111}" srcOrd="18" destOrd="0" presId="urn:microsoft.com/office/officeart/2005/8/layout/default"/>
    <dgm:cxn modelId="{58477CF0-117B-49B5-9E5D-22B27E871CED}" type="presParOf" srcId="{BD301D0C-72E8-432C-B851-4A0F5BE4BC8F}" destId="{C574A03C-A94B-4A20-8C34-C624E7FA7707}" srcOrd="19" destOrd="0" presId="urn:microsoft.com/office/officeart/2005/8/layout/default"/>
    <dgm:cxn modelId="{459AB2FA-828C-46CB-A437-5342CE32893E}" type="presParOf" srcId="{BD301D0C-72E8-432C-B851-4A0F5BE4BC8F}" destId="{A7B00AF1-6947-418A-9BED-9C7A14668E40}" srcOrd="20" destOrd="0" presId="urn:microsoft.com/office/officeart/2005/8/layout/default"/>
    <dgm:cxn modelId="{DD699720-E5D8-4323-A08D-E4F60FC220E4}" type="presParOf" srcId="{BD301D0C-72E8-432C-B851-4A0F5BE4BC8F}" destId="{8AB150AE-824F-4D78-96EB-27103E6E4648}" srcOrd="21" destOrd="0" presId="urn:microsoft.com/office/officeart/2005/8/layout/default"/>
    <dgm:cxn modelId="{FB3BBABF-B592-44BE-93BD-349BF0E8CE6E}" type="presParOf" srcId="{BD301D0C-72E8-432C-B851-4A0F5BE4BC8F}" destId="{B9C8ACC1-63FE-4E65-9572-D5907B780571}" srcOrd="22" destOrd="0" presId="urn:microsoft.com/office/officeart/2005/8/layout/default"/>
    <dgm:cxn modelId="{187627A5-9268-4E36-9C2B-BEA7739C2ED8}" type="presParOf" srcId="{BD301D0C-72E8-432C-B851-4A0F5BE4BC8F}" destId="{2CA1865F-DDEB-47F7-BAFA-C742F297C413}" srcOrd="23" destOrd="0" presId="urn:microsoft.com/office/officeart/2005/8/layout/default"/>
    <dgm:cxn modelId="{C08B320B-602C-47BD-BA41-EF6DA5EB6790}" type="presParOf" srcId="{BD301D0C-72E8-432C-B851-4A0F5BE4BC8F}" destId="{555930B9-0FFA-43DE-A20C-821F4D2B9A6A}" srcOrd="24" destOrd="0" presId="urn:microsoft.com/office/officeart/2005/8/layout/default"/>
    <dgm:cxn modelId="{B032DD3A-1A44-4A76-88D1-C2B5B73069D0}" type="presParOf" srcId="{BD301D0C-72E8-432C-B851-4A0F5BE4BC8F}" destId="{F1027EB3-9BFB-4E41-A2D1-388738690C2C}" srcOrd="25" destOrd="0" presId="urn:microsoft.com/office/officeart/2005/8/layout/default"/>
    <dgm:cxn modelId="{814D6BAB-2795-426C-98B0-F18E5C6D0D9A}" type="presParOf" srcId="{BD301D0C-72E8-432C-B851-4A0F5BE4BC8F}" destId="{876C4470-506C-41EB-ACBF-CD6CDDC41DC9}" srcOrd="26" destOrd="0" presId="urn:microsoft.com/office/officeart/2005/8/layout/default"/>
    <dgm:cxn modelId="{CCE88490-0955-40AE-8EB6-F9D277286405}" type="presParOf" srcId="{BD301D0C-72E8-432C-B851-4A0F5BE4BC8F}" destId="{8352771A-66DB-4E4B-8F5E-D9048C04B2BA}" srcOrd="27" destOrd="0" presId="urn:microsoft.com/office/officeart/2005/8/layout/default"/>
    <dgm:cxn modelId="{8E7C2118-6595-4B03-93FA-AB3E4B16E2D6}" type="presParOf" srcId="{BD301D0C-72E8-432C-B851-4A0F5BE4BC8F}" destId="{102E7B56-9087-4931-9F81-3E62C9B62E6A}" srcOrd="28" destOrd="0" presId="urn:microsoft.com/office/officeart/2005/8/layout/default"/>
    <dgm:cxn modelId="{10B45F2B-897E-4BCB-B33D-0587F1CA485F}" type="presParOf" srcId="{BD301D0C-72E8-432C-B851-4A0F5BE4BC8F}" destId="{C878A061-D028-4384-9A9F-E06D141CB8F1}" srcOrd="29" destOrd="0" presId="urn:microsoft.com/office/officeart/2005/8/layout/default"/>
    <dgm:cxn modelId="{FAF9AB72-18B8-4106-8E8F-68E8981B257A}" type="presParOf" srcId="{BD301D0C-72E8-432C-B851-4A0F5BE4BC8F}" destId="{DD10D250-8437-4B36-A296-FF5F4AF9954D}" srcOrd="30" destOrd="0" presId="urn:microsoft.com/office/officeart/2005/8/layout/default"/>
    <dgm:cxn modelId="{11EB5A98-4CCC-4CC2-9144-810E86DA6782}" type="presParOf" srcId="{BD301D0C-72E8-432C-B851-4A0F5BE4BC8F}" destId="{27DCDF4C-FD3F-49C1-8E77-4EA8986FCBD3}" srcOrd="31" destOrd="0" presId="urn:microsoft.com/office/officeart/2005/8/layout/default"/>
    <dgm:cxn modelId="{981259E7-FCA5-4C73-93F8-A722EB246D1A}" type="presParOf" srcId="{BD301D0C-72E8-432C-B851-4A0F5BE4BC8F}" destId="{3A134F2B-820B-4CB2-8316-40949010BE46}" srcOrd="32" destOrd="0" presId="urn:microsoft.com/office/officeart/2005/8/layout/default"/>
    <dgm:cxn modelId="{EE186BF8-C38B-414A-8648-271FA1FB6885}" type="presParOf" srcId="{BD301D0C-72E8-432C-B851-4A0F5BE4BC8F}" destId="{E06FA9A3-A055-4FB5-96FB-5F2E8AB48628}" srcOrd="33" destOrd="0" presId="urn:microsoft.com/office/officeart/2005/8/layout/default"/>
    <dgm:cxn modelId="{D0262873-D381-4CC7-BFCB-F93AB55CED7F}" type="presParOf" srcId="{BD301D0C-72E8-432C-B851-4A0F5BE4BC8F}" destId="{FA7D3F0F-7784-45CF-A13F-469BDC71CEA3}" srcOrd="34" destOrd="0" presId="urn:microsoft.com/office/officeart/2005/8/layout/default"/>
    <dgm:cxn modelId="{EEE71C25-B575-46DD-B4DB-A32D14F8C177}" type="presParOf" srcId="{BD301D0C-72E8-432C-B851-4A0F5BE4BC8F}" destId="{42DEC2B7-1349-40CB-8CF6-9397C2386953}" srcOrd="35" destOrd="0" presId="urn:microsoft.com/office/officeart/2005/8/layout/default"/>
    <dgm:cxn modelId="{1B778F85-F636-44FB-9710-B25712E618DF}" type="presParOf" srcId="{BD301D0C-72E8-432C-B851-4A0F5BE4BC8F}" destId="{1F7944AF-45D3-44DB-B97F-1332B211CAA2}" srcOrd="36" destOrd="0" presId="urn:microsoft.com/office/officeart/2005/8/layout/default"/>
    <dgm:cxn modelId="{EAFAE285-925D-4BFD-8CDE-75A1315D0EDB}" type="presParOf" srcId="{BD301D0C-72E8-432C-B851-4A0F5BE4BC8F}" destId="{FBE9D0C4-10B8-4642-AF72-477E9FE0F0D6}" srcOrd="37" destOrd="0" presId="urn:microsoft.com/office/officeart/2005/8/layout/default"/>
    <dgm:cxn modelId="{E6BF1224-60A5-4060-B868-71A8CCCFF0DF}" type="presParOf" srcId="{BD301D0C-72E8-432C-B851-4A0F5BE4BC8F}" destId="{BA63595E-05A9-4AAF-91ED-46557F9C6D45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C89D1-3D20-43E8-8548-8EE4616D6E51}">
      <dsp:nvSpPr>
        <dsp:cNvPr id="0" name=""/>
        <dsp:cNvSpPr/>
      </dsp:nvSpPr>
      <dsp:spPr>
        <a:xfrm>
          <a:off x="2216771" y="1462717"/>
          <a:ext cx="2223926" cy="2344126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Challenges and trends</a:t>
          </a:r>
          <a:endParaRPr lang="he-IL" sz="2800" kern="1200" dirty="0"/>
        </a:p>
      </dsp:txBody>
      <dsp:txXfrm>
        <a:off x="2542457" y="1806006"/>
        <a:ext cx="1572554" cy="1657548"/>
      </dsp:txXfrm>
    </dsp:sp>
    <dsp:sp modelId="{DE12EC23-43F0-43BE-8199-D234A801EAD9}">
      <dsp:nvSpPr>
        <dsp:cNvPr id="0" name=""/>
        <dsp:cNvSpPr/>
      </dsp:nvSpPr>
      <dsp:spPr>
        <a:xfrm>
          <a:off x="2265972" y="-269619"/>
          <a:ext cx="2125524" cy="203092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Imposition of personal responsibility and criticism of elected officials</a:t>
          </a:r>
          <a:endParaRPr lang="he-IL" sz="2000" kern="1200" dirty="0"/>
        </a:p>
      </dsp:txBody>
      <dsp:txXfrm>
        <a:off x="2577248" y="27803"/>
        <a:ext cx="1502972" cy="1436078"/>
      </dsp:txXfrm>
    </dsp:sp>
    <dsp:sp modelId="{F71DE1C9-07ED-4FED-9B6E-1DB9768918C8}">
      <dsp:nvSpPr>
        <dsp:cNvPr id="0" name=""/>
        <dsp:cNvSpPr/>
      </dsp:nvSpPr>
      <dsp:spPr>
        <a:xfrm>
          <a:off x="4176471" y="1460377"/>
          <a:ext cx="2096025" cy="2115706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Real time review</a:t>
          </a:r>
          <a:endParaRPr lang="he-IL" sz="2600" kern="1200" dirty="0"/>
        </a:p>
      </dsp:txBody>
      <dsp:txXfrm>
        <a:off x="4483427" y="1770215"/>
        <a:ext cx="1482113" cy="1496030"/>
      </dsp:txXfrm>
    </dsp:sp>
    <dsp:sp modelId="{6384D8FB-8CBC-471F-A17E-015AB48628C3}">
      <dsp:nvSpPr>
        <dsp:cNvPr id="0" name=""/>
        <dsp:cNvSpPr/>
      </dsp:nvSpPr>
      <dsp:spPr>
        <a:xfrm>
          <a:off x="2336993" y="3548620"/>
          <a:ext cx="1983483" cy="1950199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Policy Review</a:t>
          </a:r>
          <a:endParaRPr lang="he-IL" sz="2600" kern="1200" dirty="0"/>
        </a:p>
      </dsp:txBody>
      <dsp:txXfrm>
        <a:off x="2627467" y="3834220"/>
        <a:ext cx="1402535" cy="1378999"/>
      </dsp:txXfrm>
    </dsp:sp>
    <dsp:sp modelId="{F7ED77E5-5CD9-4B3E-A40F-86855F73117D}">
      <dsp:nvSpPr>
        <dsp:cNvPr id="0" name=""/>
        <dsp:cNvSpPr/>
      </dsp:nvSpPr>
      <dsp:spPr>
        <a:xfrm>
          <a:off x="432039" y="1728191"/>
          <a:ext cx="2017478" cy="1971692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Access to information</a:t>
          </a:r>
          <a:endParaRPr lang="he-IL" sz="2600" kern="1200" dirty="0"/>
        </a:p>
      </dsp:txBody>
      <dsp:txXfrm>
        <a:off x="727492" y="2016939"/>
        <a:ext cx="1426572" cy="139419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73DBF-F128-45F3-9A94-1938E63C5A7B}">
      <dsp:nvSpPr>
        <dsp:cNvPr id="0" name=""/>
        <dsp:cNvSpPr/>
      </dsp:nvSpPr>
      <dsp:spPr>
        <a:xfrm rot="21300000">
          <a:off x="24319" y="1606430"/>
          <a:ext cx="7876161" cy="901939"/>
        </a:xfrm>
        <a:prstGeom prst="mathMinus">
          <a:avLst/>
        </a:prstGeom>
        <a:gradFill rotWithShape="0">
          <a:gsLst>
            <a:gs pos="0">
              <a:schemeClr val="accent3">
                <a:tint val="55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tint val="55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C2423764-4DCE-4516-8461-F660168320E4}">
      <dsp:nvSpPr>
        <dsp:cNvPr id="0" name=""/>
        <dsp:cNvSpPr/>
      </dsp:nvSpPr>
      <dsp:spPr>
        <a:xfrm>
          <a:off x="950976" y="205740"/>
          <a:ext cx="2377440" cy="1645920"/>
        </a:xfrm>
        <a:prstGeom prst="downArrow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EE5521-CE93-44E8-985A-1A3C0E7B5DFE}">
      <dsp:nvSpPr>
        <dsp:cNvPr id="0" name=""/>
        <dsp:cNvSpPr/>
      </dsp:nvSpPr>
      <dsp:spPr>
        <a:xfrm>
          <a:off x="4200144" y="0"/>
          <a:ext cx="2535936" cy="1728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 fear of weakening their status as gatekeepers in order to strengthen their ability to govern</a:t>
          </a:r>
          <a:endParaRPr lang="he-IL" sz="2000" kern="1200" dirty="0"/>
        </a:p>
      </dsp:txBody>
      <dsp:txXfrm>
        <a:off x="4200144" y="0"/>
        <a:ext cx="2535936" cy="1728216"/>
      </dsp:txXfrm>
    </dsp:sp>
    <dsp:sp modelId="{61A335E4-0CC7-45D4-8958-D2C77B32D5B3}">
      <dsp:nvSpPr>
        <dsp:cNvPr id="0" name=""/>
        <dsp:cNvSpPr/>
      </dsp:nvSpPr>
      <dsp:spPr>
        <a:xfrm>
          <a:off x="4596383" y="2263140"/>
          <a:ext cx="2377440" cy="1645920"/>
        </a:xfrm>
        <a:prstGeom prst="upArrow">
          <a:avLst/>
        </a:prstGeom>
        <a:gradFill rotWithShape="0">
          <a:gsLst>
            <a:gs pos="0">
              <a:schemeClr val="accent3">
                <a:shade val="50000"/>
                <a:hueOff val="-106365"/>
                <a:satOff val="-6872"/>
                <a:lumOff val="45179"/>
                <a:alphaOff val="0"/>
                <a:shade val="85000"/>
              </a:schemeClr>
            </a:gs>
            <a:gs pos="100000">
              <a:schemeClr val="accent3">
                <a:shade val="50000"/>
                <a:hueOff val="-106365"/>
                <a:satOff val="-6872"/>
                <a:lumOff val="45179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D9E360-353E-4BC0-B4CD-88C435CBB865}">
      <dsp:nvSpPr>
        <dsp:cNvPr id="0" name=""/>
        <dsp:cNvSpPr/>
      </dsp:nvSpPr>
      <dsp:spPr>
        <a:xfrm>
          <a:off x="1188720" y="2386584"/>
          <a:ext cx="2535936" cy="1728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Up-to-date review, </a:t>
          </a:r>
          <a:r>
            <a:rPr lang="en-US" sz="2000" kern="1200" dirty="0" smtClean="0"/>
            <a:t>relevant, contributing and </a:t>
          </a:r>
          <a:r>
            <a:rPr lang="en-US" sz="2000" kern="1200" dirty="0" smtClean="0"/>
            <a:t>influencing</a:t>
          </a:r>
          <a:endParaRPr lang="he-IL" sz="2000" kern="1200" dirty="0"/>
        </a:p>
      </dsp:txBody>
      <dsp:txXfrm>
        <a:off x="1188720" y="2386584"/>
        <a:ext cx="2535936" cy="17282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C89D1-3D20-43E8-8548-8EE4616D6E51}">
      <dsp:nvSpPr>
        <dsp:cNvPr id="0" name=""/>
        <dsp:cNvSpPr/>
      </dsp:nvSpPr>
      <dsp:spPr>
        <a:xfrm>
          <a:off x="1246675" y="1429164"/>
          <a:ext cx="1899136" cy="2001782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Challenges and trends</a:t>
          </a:r>
          <a:endParaRPr lang="he-IL" sz="2400" kern="1200" dirty="0"/>
        </a:p>
      </dsp:txBody>
      <dsp:txXfrm>
        <a:off x="1524797" y="1722318"/>
        <a:ext cx="1342892" cy="1415474"/>
      </dsp:txXfrm>
    </dsp:sp>
    <dsp:sp modelId="{DE12EC23-43F0-43BE-8199-D234A801EAD9}">
      <dsp:nvSpPr>
        <dsp:cNvPr id="0" name=""/>
        <dsp:cNvSpPr/>
      </dsp:nvSpPr>
      <dsp:spPr>
        <a:xfrm>
          <a:off x="1224135" y="52391"/>
          <a:ext cx="1944217" cy="1532335"/>
        </a:xfrm>
        <a:prstGeom prst="ellipse">
          <a:avLst/>
        </a:prstGeom>
        <a:solidFill>
          <a:schemeClr val="accent1">
            <a:shade val="80000"/>
            <a:alpha val="50000"/>
            <a:hueOff val="43"/>
            <a:satOff val="1478"/>
            <a:lumOff val="1898"/>
            <a:alphaOff val="1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Personal responsibility and elected officials</a:t>
          </a:r>
          <a:endParaRPr lang="he-IL" sz="2000" kern="1200" dirty="0"/>
        </a:p>
      </dsp:txBody>
      <dsp:txXfrm>
        <a:off x="1508859" y="276796"/>
        <a:ext cx="1374769" cy="1083525"/>
      </dsp:txXfrm>
    </dsp:sp>
    <dsp:sp modelId="{F71DE1C9-07ED-4FED-9B6E-1DB9768918C8}">
      <dsp:nvSpPr>
        <dsp:cNvPr id="0" name=""/>
        <dsp:cNvSpPr/>
      </dsp:nvSpPr>
      <dsp:spPr>
        <a:xfrm>
          <a:off x="2818173" y="2491550"/>
          <a:ext cx="1547333" cy="1488505"/>
        </a:xfrm>
        <a:prstGeom prst="ellipse">
          <a:avLst/>
        </a:prstGeom>
        <a:solidFill>
          <a:schemeClr val="accent1">
            <a:shade val="80000"/>
            <a:alpha val="50000"/>
            <a:hueOff val="86"/>
            <a:satOff val="2955"/>
            <a:lumOff val="3796"/>
            <a:alphaOff val="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Real time review</a:t>
          </a:r>
          <a:endParaRPr lang="he-IL" sz="2300" kern="1200" dirty="0"/>
        </a:p>
      </dsp:txBody>
      <dsp:txXfrm>
        <a:off x="3044775" y="2709537"/>
        <a:ext cx="1094129" cy="1052531"/>
      </dsp:txXfrm>
    </dsp:sp>
    <dsp:sp modelId="{6384D8FB-8CBC-471F-A17E-015AB48628C3}">
      <dsp:nvSpPr>
        <dsp:cNvPr id="0" name=""/>
        <dsp:cNvSpPr/>
      </dsp:nvSpPr>
      <dsp:spPr>
        <a:xfrm>
          <a:off x="0" y="2448257"/>
          <a:ext cx="1547333" cy="1488505"/>
        </a:xfrm>
        <a:prstGeom prst="ellipse">
          <a:avLst/>
        </a:prstGeom>
        <a:solidFill>
          <a:schemeClr val="accent1">
            <a:shade val="80000"/>
            <a:alpha val="50000"/>
            <a:hueOff val="129"/>
            <a:satOff val="4433"/>
            <a:lumOff val="5694"/>
            <a:alphaOff val="3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Policy Review</a:t>
          </a:r>
          <a:endParaRPr lang="he-IL" sz="2300" kern="1200" dirty="0"/>
        </a:p>
      </dsp:txBody>
      <dsp:txXfrm>
        <a:off x="226602" y="2666244"/>
        <a:ext cx="1094129" cy="10525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C89D1-3D20-43E8-8548-8EE4616D6E51}">
      <dsp:nvSpPr>
        <dsp:cNvPr id="0" name=""/>
        <dsp:cNvSpPr/>
      </dsp:nvSpPr>
      <dsp:spPr>
        <a:xfrm>
          <a:off x="1338764" y="1122293"/>
          <a:ext cx="1714959" cy="180765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Implications and responses</a:t>
          </a:r>
          <a:endParaRPr lang="he-IL" sz="2100" kern="1200" dirty="0"/>
        </a:p>
      </dsp:txBody>
      <dsp:txXfrm>
        <a:off x="1589914" y="1387017"/>
        <a:ext cx="1212659" cy="1278202"/>
      </dsp:txXfrm>
    </dsp:sp>
    <dsp:sp modelId="{DE12EC23-43F0-43BE-8199-D234A801EAD9}">
      <dsp:nvSpPr>
        <dsp:cNvPr id="0" name=""/>
        <dsp:cNvSpPr/>
      </dsp:nvSpPr>
      <dsp:spPr>
        <a:xfrm>
          <a:off x="1431466" y="-122384"/>
          <a:ext cx="1529555" cy="138373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Bill –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Real-time </a:t>
          </a:r>
          <a:r>
            <a:rPr lang="en-US" sz="1600" kern="1200" dirty="0" smtClean="0"/>
            <a:t>auditing</a:t>
          </a:r>
          <a:endParaRPr lang="he-IL" sz="1600" kern="1200" dirty="0"/>
        </a:p>
      </dsp:txBody>
      <dsp:txXfrm>
        <a:off x="1655464" y="80259"/>
        <a:ext cx="1081559" cy="978444"/>
      </dsp:txXfrm>
    </dsp:sp>
    <dsp:sp modelId="{F71DE1C9-07ED-4FED-9B6E-1DB9768918C8}">
      <dsp:nvSpPr>
        <dsp:cNvPr id="0" name=""/>
        <dsp:cNvSpPr/>
      </dsp:nvSpPr>
      <dsp:spPr>
        <a:xfrm>
          <a:off x="2954244" y="1354042"/>
          <a:ext cx="1397274" cy="134415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perception of the role of state audit</a:t>
          </a:r>
          <a:endParaRPr lang="he-IL" sz="1600" kern="1200" dirty="0"/>
        </a:p>
      </dsp:txBody>
      <dsp:txXfrm>
        <a:off x="3158870" y="1550888"/>
        <a:ext cx="988022" cy="950459"/>
      </dsp:txXfrm>
    </dsp:sp>
    <dsp:sp modelId="{6384D8FB-8CBC-471F-A17E-015AB48628C3}">
      <dsp:nvSpPr>
        <dsp:cNvPr id="0" name=""/>
        <dsp:cNvSpPr/>
      </dsp:nvSpPr>
      <dsp:spPr>
        <a:xfrm>
          <a:off x="1497606" y="2810680"/>
          <a:ext cx="1397274" cy="134415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Reciprocal relations</a:t>
          </a:r>
          <a:endParaRPr lang="he-IL" sz="1600" kern="1200" dirty="0"/>
        </a:p>
      </dsp:txBody>
      <dsp:txXfrm>
        <a:off x="1702232" y="3007526"/>
        <a:ext cx="988022" cy="950459"/>
      </dsp:txXfrm>
    </dsp:sp>
    <dsp:sp modelId="{02B570C6-1DC0-456A-A9EB-5095D29F6791}">
      <dsp:nvSpPr>
        <dsp:cNvPr id="0" name=""/>
        <dsp:cNvSpPr/>
      </dsp:nvSpPr>
      <dsp:spPr>
        <a:xfrm>
          <a:off x="87325" y="1344140"/>
          <a:ext cx="1397274" cy="134415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Access </a:t>
          </a:r>
          <a:r>
            <a:rPr lang="en-US" sz="1600" kern="1200" dirty="0" smtClean="0"/>
            <a:t>to </a:t>
          </a:r>
          <a:r>
            <a:rPr lang="en-US" sz="1600" kern="1200" dirty="0" smtClean="0"/>
            <a:t>     information   </a:t>
          </a:r>
          <a:endParaRPr lang="he-IL" sz="1600" kern="1200" dirty="0"/>
        </a:p>
      </dsp:txBody>
      <dsp:txXfrm>
        <a:off x="291951" y="1540986"/>
        <a:ext cx="988022" cy="9504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1ECEA-DA90-467D-8B6D-7AD93CD68E99}">
      <dsp:nvSpPr>
        <dsp:cNvPr id="0" name=""/>
        <dsp:cNvSpPr/>
      </dsp:nvSpPr>
      <dsp:spPr>
        <a:xfrm rot="16200000">
          <a:off x="3" y="648079"/>
          <a:ext cx="4220343" cy="422034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b="1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Status of </a:t>
          </a:r>
          <a:r>
            <a:rPr lang="en-US" sz="2000" b="1" kern="1200" dirty="0" smtClean="0"/>
            <a:t>Gatekeepers</a:t>
          </a:r>
          <a:endParaRPr lang="he-IL" sz="2000" b="1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Supreme Court </a:t>
          </a:r>
          <a:r>
            <a:rPr lang="en-US" sz="2000" b="1" kern="1200" dirty="0" smtClean="0"/>
            <a:t>/</a:t>
          </a:r>
          <a:r>
            <a:rPr lang="he-IL" sz="2000" b="1" kern="1200" dirty="0" smtClean="0"/>
            <a:t> </a:t>
          </a:r>
          <a:r>
            <a:rPr lang="en-US" sz="2000" b="1" kern="1200" dirty="0" smtClean="0"/>
            <a:t>State Comptroller/</a:t>
          </a:r>
          <a:r>
            <a:rPr lang="he-IL" sz="2000" b="1" kern="1200" dirty="0" smtClean="0"/>
            <a:t> </a:t>
          </a:r>
          <a:r>
            <a:rPr lang="en-US" sz="2000" b="1" kern="1200" dirty="0" smtClean="0"/>
            <a:t>Legal Advisor/ </a:t>
          </a:r>
          <a:r>
            <a:rPr lang="en-US" sz="2000" b="1" kern="1200" dirty="0" smtClean="0"/>
            <a:t>Investigators</a:t>
          </a:r>
          <a:endParaRPr lang="he-IL" sz="1600" b="1" kern="1200" dirty="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 dirty="0"/>
        </a:p>
      </dsp:txBody>
      <dsp:txXfrm rot="5400000">
        <a:off x="3" y="1703165"/>
        <a:ext cx="3481783" cy="2110171"/>
      </dsp:txXfrm>
    </dsp:sp>
    <dsp:sp modelId="{63D38882-54CA-4776-99C3-198B209F0A25}">
      <dsp:nvSpPr>
        <dsp:cNvPr id="0" name=""/>
        <dsp:cNvSpPr/>
      </dsp:nvSpPr>
      <dsp:spPr>
        <a:xfrm rot="5400000">
          <a:off x="4492144" y="626132"/>
          <a:ext cx="4220343" cy="4220343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Governance</a:t>
          </a:r>
          <a:endParaRPr lang="he-IL" sz="2400" b="1" kern="1200" dirty="0" smtClean="0"/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Status of </a:t>
          </a:r>
          <a:r>
            <a:rPr lang="en-US" sz="2400" b="1" kern="1200" dirty="0" smtClean="0"/>
            <a:t>Elected Officials</a:t>
          </a:r>
          <a:endParaRPr lang="he-IL" sz="2400" b="1" kern="1200" dirty="0" smtClean="0"/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Checks </a:t>
          </a:r>
          <a:r>
            <a:rPr lang="en-US" sz="2400" b="1" kern="1200" dirty="0" smtClean="0"/>
            <a:t>and </a:t>
          </a:r>
          <a:r>
            <a:rPr lang="en-US" sz="2400" b="1" kern="1200" dirty="0" smtClean="0"/>
            <a:t>Balances</a:t>
          </a:r>
          <a:endParaRPr lang="he-IL" sz="2400" b="1" kern="1200" dirty="0"/>
        </a:p>
      </dsp:txBody>
      <dsp:txXfrm rot="-5400000">
        <a:off x="5230704" y="1681218"/>
        <a:ext cx="3481783" cy="2110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FE17E-3B30-4996-9C2E-2082CC7FBC45}">
      <dsp:nvSpPr>
        <dsp:cNvPr id="0" name=""/>
        <dsp:cNvSpPr/>
      </dsp:nvSpPr>
      <dsp:spPr>
        <a:xfrm>
          <a:off x="5659487" y="-384825"/>
          <a:ext cx="2759569" cy="275998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208321C-7117-49C8-B2EF-450BE126B047}">
      <dsp:nvSpPr>
        <dsp:cNvPr id="0" name=""/>
        <dsp:cNvSpPr/>
      </dsp:nvSpPr>
      <dsp:spPr>
        <a:xfrm>
          <a:off x="6235558" y="624846"/>
          <a:ext cx="1533439" cy="766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controlled administrative action has no definite beginning or end</a:t>
          </a:r>
          <a:endParaRPr lang="he-IL" sz="1800" kern="1200" dirty="0"/>
        </a:p>
      </dsp:txBody>
      <dsp:txXfrm>
        <a:off x="6235558" y="624846"/>
        <a:ext cx="1533439" cy="766536"/>
      </dsp:txXfrm>
    </dsp:sp>
    <dsp:sp modelId="{560D2CF6-C49A-4FEC-8F61-C3D8E893EDCF}">
      <dsp:nvSpPr>
        <dsp:cNvPr id="0" name=""/>
        <dsp:cNvSpPr/>
      </dsp:nvSpPr>
      <dsp:spPr>
        <a:xfrm>
          <a:off x="3427253" y="817051"/>
          <a:ext cx="2759569" cy="275998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7E80FE9-22C8-423D-A55C-1C89EF250BE1}">
      <dsp:nvSpPr>
        <dsp:cNvPr id="0" name=""/>
        <dsp:cNvSpPr/>
      </dsp:nvSpPr>
      <dsp:spPr>
        <a:xfrm>
          <a:off x="4219341" y="1907052"/>
          <a:ext cx="1533439" cy="766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 combination of dozens of decisions and sub-actions that are intertwined</a:t>
          </a:r>
          <a:endParaRPr lang="he-IL" sz="1800" kern="1200" dirty="0"/>
        </a:p>
      </dsp:txBody>
      <dsp:txXfrm>
        <a:off x="4219341" y="1907052"/>
        <a:ext cx="1533439" cy="766536"/>
      </dsp:txXfrm>
    </dsp:sp>
    <dsp:sp modelId="{1D530E23-A69A-4180-8842-76115AB952C8}">
      <dsp:nvSpPr>
        <dsp:cNvPr id="0" name=""/>
        <dsp:cNvSpPr/>
      </dsp:nvSpPr>
      <dsp:spPr>
        <a:xfrm>
          <a:off x="5731504" y="2761283"/>
          <a:ext cx="2370897" cy="23718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73AF74-8218-4357-ADB0-1F6BD17F0C62}">
      <dsp:nvSpPr>
        <dsp:cNvPr id="0" name=""/>
        <dsp:cNvSpPr/>
      </dsp:nvSpPr>
      <dsp:spPr>
        <a:xfrm>
          <a:off x="6019536" y="3481349"/>
          <a:ext cx="1533439" cy="766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Continuous and dynamic operation over the years</a:t>
          </a:r>
          <a:endParaRPr lang="he-IL" sz="1800" kern="1200" dirty="0"/>
        </a:p>
      </dsp:txBody>
      <dsp:txXfrm>
        <a:off x="6019536" y="3481349"/>
        <a:ext cx="1533439" cy="7665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7BA6C-9593-49BC-B522-5AAB2307F5AD}">
      <dsp:nvSpPr>
        <dsp:cNvPr id="0" name=""/>
        <dsp:cNvSpPr/>
      </dsp:nvSpPr>
      <dsp:spPr>
        <a:xfrm rot="16200000">
          <a:off x="-266841" y="922585"/>
          <a:ext cx="1947595" cy="1409993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The criminal threshold</a:t>
          </a:r>
          <a:endParaRPr lang="he-IL" sz="1500" kern="1200" dirty="0"/>
        </a:p>
      </dsp:txBody>
      <dsp:txXfrm rot="5400000">
        <a:off x="1961" y="1140683"/>
        <a:ext cx="1163244" cy="973797"/>
      </dsp:txXfrm>
    </dsp:sp>
    <dsp:sp modelId="{ACAEF4CA-77F0-4A23-A9A7-2E66BE3D873B}">
      <dsp:nvSpPr>
        <dsp:cNvPr id="0" name=""/>
        <dsp:cNvSpPr/>
      </dsp:nvSpPr>
      <dsp:spPr>
        <a:xfrm rot="5400000">
          <a:off x="6141899" y="862434"/>
          <a:ext cx="2086441" cy="1479359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"Regular" administrative findings</a:t>
          </a:r>
          <a:endParaRPr lang="he-IL" sz="1500" kern="1200" dirty="0"/>
        </a:p>
      </dsp:txBody>
      <dsp:txXfrm rot="-5400000">
        <a:off x="6704328" y="1080503"/>
        <a:ext cx="1220471" cy="10432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57F10-2C0E-4124-B776-23B4E8AEA710}">
      <dsp:nvSpPr>
        <dsp:cNvPr id="0" name=""/>
        <dsp:cNvSpPr/>
      </dsp:nvSpPr>
      <dsp:spPr>
        <a:xfrm>
          <a:off x="0" y="1720601"/>
          <a:ext cx="2285369" cy="110348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Electronic Enforcement in the Israel Police (The Appointment of Major General </a:t>
          </a:r>
          <a:r>
            <a:rPr lang="en-US" sz="1700" kern="1200" dirty="0" err="1" smtClean="0"/>
            <a:t>Edri</a:t>
          </a:r>
          <a:r>
            <a:rPr lang="en-US" sz="1700" kern="1200" dirty="0" smtClean="0"/>
            <a:t>)</a:t>
          </a:r>
          <a:r>
            <a:rPr lang="he-IL" sz="1700" kern="1200" dirty="0" smtClean="0"/>
            <a:t>)</a:t>
          </a:r>
          <a:endParaRPr lang="he-IL" sz="1700" kern="1200" dirty="0"/>
        </a:p>
      </dsp:txBody>
      <dsp:txXfrm>
        <a:off x="0" y="1720601"/>
        <a:ext cx="2285369" cy="1103486"/>
      </dsp:txXfrm>
    </dsp:sp>
    <dsp:sp modelId="{DF494CDE-051B-4D15-BAD9-B27445004D9C}">
      <dsp:nvSpPr>
        <dsp:cNvPr id="0" name=""/>
        <dsp:cNvSpPr/>
      </dsp:nvSpPr>
      <dsp:spPr>
        <a:xfrm>
          <a:off x="5518979" y="1720601"/>
          <a:ext cx="2285369" cy="110348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Carmel Fire</a:t>
          </a:r>
          <a:endParaRPr lang="he-IL" sz="1700" kern="1200" dirty="0"/>
        </a:p>
      </dsp:txBody>
      <dsp:txXfrm>
        <a:off x="5518979" y="1720601"/>
        <a:ext cx="2285369" cy="1103486"/>
      </dsp:txXfrm>
    </dsp:sp>
    <dsp:sp modelId="{9FD60653-FCA4-4A85-8165-F9C880653DAB}">
      <dsp:nvSpPr>
        <dsp:cNvPr id="0" name=""/>
        <dsp:cNvSpPr/>
      </dsp:nvSpPr>
      <dsp:spPr>
        <a:xfrm>
          <a:off x="2808301" y="1720593"/>
          <a:ext cx="2285369" cy="110348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 Reform in the Communications Market (</a:t>
          </a:r>
          <a:r>
            <a:rPr lang="en-US" sz="1700" kern="1200" dirty="0" err="1" smtClean="0"/>
            <a:t>Bezeq</a:t>
          </a:r>
          <a:r>
            <a:rPr lang="en-US" sz="1700" kern="1200" dirty="0" smtClean="0"/>
            <a:t>)</a:t>
          </a:r>
          <a:endParaRPr lang="he-IL" sz="1700" kern="1200" dirty="0"/>
        </a:p>
      </dsp:txBody>
      <dsp:txXfrm>
        <a:off x="2808301" y="1720593"/>
        <a:ext cx="2285369" cy="11034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FFBBA-E620-4845-B477-71010F10D353}">
      <dsp:nvSpPr>
        <dsp:cNvPr id="0" name=""/>
        <dsp:cNvSpPr/>
      </dsp:nvSpPr>
      <dsp:spPr>
        <a:xfrm>
          <a:off x="695242" y="2825075"/>
          <a:ext cx="2906737" cy="91293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Tzuk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Eitan</a:t>
          </a:r>
          <a:r>
            <a:rPr lang="en-US" sz="1400" kern="1200" dirty="0" smtClean="0"/>
            <a:t> Reports</a:t>
          </a:r>
          <a:endParaRPr lang="he-IL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(The tunnel threat)</a:t>
          </a:r>
          <a:endParaRPr lang="he-IL" sz="1400" kern="1200" dirty="0"/>
        </a:p>
      </dsp:txBody>
      <dsp:txXfrm>
        <a:off x="695242" y="2825075"/>
        <a:ext cx="2906737" cy="912936"/>
      </dsp:txXfrm>
    </dsp:sp>
    <dsp:sp modelId="{8EC4374A-DCC9-4D06-B4FC-13A39081300B}">
      <dsp:nvSpPr>
        <dsp:cNvPr id="0" name=""/>
        <dsp:cNvSpPr/>
      </dsp:nvSpPr>
      <dsp:spPr>
        <a:xfrm>
          <a:off x="4394460" y="2825075"/>
          <a:ext cx="2906737" cy="912936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8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Reform in the </a:t>
          </a:r>
          <a:r>
            <a:rPr lang="en-US" sz="1400" b="0" i="0" kern="1200" dirty="0" smtClean="0"/>
            <a:t>media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market</a:t>
          </a:r>
          <a:endParaRPr lang="he-IL" sz="1400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(The </a:t>
          </a:r>
          <a:r>
            <a:rPr lang="en-US" sz="1400" kern="1200" dirty="0" err="1" smtClean="0"/>
            <a:t>Bezeq</a:t>
          </a:r>
          <a:r>
            <a:rPr lang="en-US" sz="1400" kern="1200" dirty="0" smtClean="0"/>
            <a:t> affair)</a:t>
          </a:r>
          <a:endParaRPr lang="he-IL" sz="1400" kern="1200" dirty="0"/>
        </a:p>
      </dsp:txBody>
      <dsp:txXfrm>
        <a:off x="4394460" y="2825075"/>
        <a:ext cx="2906737" cy="9129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43A49-6137-4F3B-8027-493617F4334B}">
      <dsp:nvSpPr>
        <dsp:cNvPr id="0" name=""/>
        <dsp:cNvSpPr/>
      </dsp:nvSpPr>
      <dsp:spPr>
        <a:xfrm rot="16200000">
          <a:off x="-1209624" y="1094638"/>
          <a:ext cx="6192700" cy="4003423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>
              <a:solidFill>
                <a:schemeClr val="tx1"/>
              </a:solidFill>
            </a:rPr>
            <a:t> </a:t>
          </a:r>
          <a:r>
            <a:rPr lang="en-US" sz="1600" kern="1200" dirty="0" smtClean="0">
              <a:solidFill>
                <a:schemeClr val="tx1"/>
              </a:solidFill>
            </a:rPr>
            <a:t>- Enterprise </a:t>
          </a:r>
          <a:r>
            <a:rPr lang="en-US" sz="1600" kern="1200" dirty="0" smtClean="0">
              <a:solidFill>
                <a:schemeClr val="tx1"/>
              </a:solidFill>
            </a:rPr>
            <a:t>computing system</a:t>
          </a:r>
          <a:endParaRPr lang="he-IL" sz="1600" kern="1200" dirty="0" smtClean="0">
            <a:solidFill>
              <a:schemeClr val="tx1"/>
            </a:solidFill>
          </a:endParaRP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- Personal attitudes</a:t>
          </a:r>
          <a:endParaRPr lang="he-IL" sz="1600" kern="1200" dirty="0" smtClean="0">
            <a:solidFill>
              <a:schemeClr val="tx1"/>
            </a:solidFill>
          </a:endParaRP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879725" algn="l"/>
            </a:tabLst>
          </a:pPr>
          <a:r>
            <a:rPr lang="en-US" sz="1600" kern="1200" dirty="0" smtClean="0">
              <a:solidFill>
                <a:schemeClr val="tx1"/>
              </a:solidFill>
            </a:rPr>
            <a:t>- Data bases</a:t>
          </a:r>
          <a:endParaRPr lang="he-IL" sz="1600" kern="1200" dirty="0" smtClean="0">
            <a:solidFill>
              <a:schemeClr val="tx1"/>
            </a:solidFill>
          </a:endParaRP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- </a:t>
          </a:r>
          <a:r>
            <a:rPr lang="en-US" sz="1600" kern="1200" dirty="0" smtClean="0">
              <a:solidFill>
                <a:schemeClr val="tx1"/>
              </a:solidFill>
            </a:rPr>
            <a:t>Emails</a:t>
          </a:r>
          <a:endParaRPr lang="he-IL" sz="1600" kern="1200" dirty="0">
            <a:solidFill>
              <a:schemeClr val="tx1"/>
            </a:solidFill>
          </a:endParaRPr>
        </a:p>
      </dsp:txBody>
      <dsp:txXfrm rot="5400000">
        <a:off x="585614" y="1548174"/>
        <a:ext cx="3302824" cy="3096350"/>
      </dsp:txXfrm>
    </dsp:sp>
    <dsp:sp modelId="{FE85DB6B-B26F-4034-89B0-0C6833DC1CCE}">
      <dsp:nvSpPr>
        <dsp:cNvPr id="0" name=""/>
        <dsp:cNvSpPr/>
      </dsp:nvSpPr>
      <dsp:spPr>
        <a:xfrm rot="5400000">
          <a:off x="2894848" y="1234740"/>
          <a:ext cx="6192700" cy="3723218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-148673"/>
            <a:satOff val="-39502"/>
            <a:lumOff val="-160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- Office </a:t>
          </a:r>
          <a:r>
            <a:rPr lang="en-US" sz="2000" b="1" kern="1200" dirty="0" smtClean="0">
              <a:solidFill>
                <a:schemeClr val="tx1"/>
              </a:solidFill>
            </a:rPr>
            <a:t>Archive</a:t>
          </a:r>
          <a:endParaRPr lang="he-IL" sz="2000" b="1" kern="1200" dirty="0" smtClean="0">
            <a:solidFill>
              <a:schemeClr val="tx1"/>
            </a:solidFill>
          </a:endParaRP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 smtClean="0">
              <a:solidFill>
                <a:schemeClr val="tx1"/>
              </a:solidFill>
            </a:rPr>
            <a:t>- Working on a document; </a:t>
          </a:r>
          <a:r>
            <a:rPr lang="nl-NL" sz="2000" b="1" kern="1200" dirty="0" smtClean="0">
              <a:solidFill>
                <a:schemeClr val="tx1"/>
              </a:solidFill>
            </a:rPr>
            <a:t>binder</a:t>
          </a:r>
          <a:endParaRPr lang="he-IL" sz="1800" kern="1200" dirty="0">
            <a:solidFill>
              <a:schemeClr val="tx1"/>
            </a:solidFill>
          </a:endParaRPr>
        </a:p>
      </dsp:txBody>
      <dsp:txXfrm rot="-5400000">
        <a:off x="4129589" y="1548175"/>
        <a:ext cx="3071655" cy="30963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5F38A-93E3-41F9-9847-8C43AAE943C4}">
      <dsp:nvSpPr>
        <dsp:cNvPr id="0" name=""/>
        <dsp:cNvSpPr/>
      </dsp:nvSpPr>
      <dsp:spPr>
        <a:xfrm rot="5400000">
          <a:off x="3870924" y="599467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Doc-</a:t>
          </a:r>
          <a:r>
            <a:rPr lang="en-US" sz="1200" kern="1200" dirty="0" err="1" smtClean="0"/>
            <a:t>uments</a:t>
          </a:r>
          <a:r>
            <a:rPr lang="en-US" sz="1200" kern="1200" dirty="0" smtClean="0"/>
            <a:t> on drive</a:t>
          </a:r>
          <a:endParaRPr lang="en-US" sz="1200" kern="1200" dirty="0"/>
        </a:p>
      </dsp:txBody>
      <dsp:txXfrm rot="-5400000">
        <a:off x="4081081" y="694640"/>
        <a:ext cx="627458" cy="721216"/>
      </dsp:txXfrm>
    </dsp:sp>
    <dsp:sp modelId="{7D4CC18C-AF30-4EA0-8CB8-EB51EBF8B557}">
      <dsp:nvSpPr>
        <dsp:cNvPr id="0" name=""/>
        <dsp:cNvSpPr/>
      </dsp:nvSpPr>
      <dsp:spPr>
        <a:xfrm>
          <a:off x="4878246" y="740912"/>
          <a:ext cx="1169314" cy="6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4D5A4-E3CD-4D61-B4F6-997CCCF84160}">
      <dsp:nvSpPr>
        <dsp:cNvPr id="0" name=""/>
        <dsp:cNvSpPr/>
      </dsp:nvSpPr>
      <dsp:spPr>
        <a:xfrm rot="5400000">
          <a:off x="2886437" y="599467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Doc-</a:t>
          </a:r>
          <a:r>
            <a:rPr lang="en-US" sz="1200" kern="1200" dirty="0" err="1" smtClean="0"/>
            <a:t>uments</a:t>
          </a:r>
          <a:r>
            <a:rPr lang="en-US" sz="1200" kern="1200" dirty="0" smtClean="0"/>
            <a:t> on other drive</a:t>
          </a:r>
        </a:p>
      </dsp:txBody>
      <dsp:txXfrm rot="-5400000">
        <a:off x="3096594" y="694640"/>
        <a:ext cx="627458" cy="721216"/>
      </dsp:txXfrm>
    </dsp:sp>
    <dsp:sp modelId="{180FA851-0203-4F19-A31D-C9E20CB586EE}">
      <dsp:nvSpPr>
        <dsp:cNvPr id="0" name=""/>
        <dsp:cNvSpPr/>
      </dsp:nvSpPr>
      <dsp:spPr>
        <a:xfrm rot="5400000">
          <a:off x="3376794" y="1452791"/>
          <a:ext cx="1047772" cy="98361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Hard copy doc-</a:t>
          </a:r>
          <a:r>
            <a:rPr lang="en-US" sz="1200" kern="1200" dirty="0" err="1" smtClean="0"/>
            <a:t>uments</a:t>
          </a:r>
          <a:endParaRPr lang="en-US" sz="1200" kern="1200" dirty="0"/>
        </a:p>
      </dsp:txBody>
      <dsp:txXfrm rot="-5400000">
        <a:off x="3567790" y="1589993"/>
        <a:ext cx="665780" cy="709208"/>
      </dsp:txXfrm>
    </dsp:sp>
    <dsp:sp modelId="{5D8DB39B-7061-4025-9A51-10CCA697EBEE}">
      <dsp:nvSpPr>
        <dsp:cNvPr id="0" name=""/>
        <dsp:cNvSpPr/>
      </dsp:nvSpPr>
      <dsp:spPr>
        <a:xfrm>
          <a:off x="1152132" y="1656181"/>
          <a:ext cx="1131594" cy="6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B8207-1334-4E9A-94D1-4DA15B228916}">
      <dsp:nvSpPr>
        <dsp:cNvPr id="0" name=""/>
        <dsp:cNvSpPr/>
      </dsp:nvSpPr>
      <dsp:spPr>
        <a:xfrm rot="5400000">
          <a:off x="4380733" y="1488816"/>
          <a:ext cx="1008868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Doc-</a:t>
          </a:r>
          <a:r>
            <a:rPr lang="en-US" sz="1200" kern="1200" dirty="0" err="1" smtClean="0"/>
            <a:t>uments</a:t>
          </a:r>
          <a:r>
            <a:rPr lang="en-US" sz="1200" kern="1200" dirty="0" smtClean="0"/>
            <a:t> on desktops of work-stations</a:t>
          </a:r>
          <a:endParaRPr lang="en-US" sz="1200" kern="1200" dirty="0"/>
        </a:p>
      </dsp:txBody>
      <dsp:txXfrm rot="-5400000">
        <a:off x="4573986" y="1600199"/>
        <a:ext cx="622362" cy="688796"/>
      </dsp:txXfrm>
    </dsp:sp>
    <dsp:sp modelId="{53C5082D-0AAC-4D47-A257-071A28B1FAEE}">
      <dsp:nvSpPr>
        <dsp:cNvPr id="0" name=""/>
        <dsp:cNvSpPr/>
      </dsp:nvSpPr>
      <dsp:spPr>
        <a:xfrm rot="5400000">
          <a:off x="3892336" y="2372361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Data-bases and private libraries</a:t>
          </a:r>
          <a:endParaRPr lang="en-US" sz="1200" kern="1200" dirty="0"/>
        </a:p>
      </dsp:txBody>
      <dsp:txXfrm rot="-5400000">
        <a:off x="4102493" y="2467534"/>
        <a:ext cx="627458" cy="721216"/>
      </dsp:txXfrm>
    </dsp:sp>
    <dsp:sp modelId="{E729AF67-0746-4992-A42B-2CE8366B7DB5}">
      <dsp:nvSpPr>
        <dsp:cNvPr id="0" name=""/>
        <dsp:cNvSpPr/>
      </dsp:nvSpPr>
      <dsp:spPr>
        <a:xfrm>
          <a:off x="6048671" y="3096346"/>
          <a:ext cx="1169314" cy="6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D0883-E17C-42D6-9D2F-7AB9AE898789}">
      <dsp:nvSpPr>
        <dsp:cNvPr id="0" name=""/>
        <dsp:cNvSpPr/>
      </dsp:nvSpPr>
      <dsp:spPr>
        <a:xfrm rot="5400000">
          <a:off x="2956235" y="2378165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Organiza-tional</a:t>
          </a:r>
          <a:r>
            <a:rPr lang="en-US" sz="1200" kern="1200" dirty="0" smtClean="0"/>
            <a:t> document repository</a:t>
          </a:r>
          <a:endParaRPr lang="en-US" sz="1200" kern="1200" dirty="0"/>
        </a:p>
      </dsp:txBody>
      <dsp:txXfrm rot="-5400000">
        <a:off x="3166392" y="2473338"/>
        <a:ext cx="627458" cy="721216"/>
      </dsp:txXfrm>
    </dsp:sp>
    <dsp:sp modelId="{5C499967-5127-4848-BE08-934241C972AB}">
      <dsp:nvSpPr>
        <dsp:cNvPr id="0" name=""/>
        <dsp:cNvSpPr/>
      </dsp:nvSpPr>
      <dsp:spPr>
        <a:xfrm rot="5400000">
          <a:off x="2380165" y="1508263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Emails that are not filed</a:t>
          </a:r>
          <a:endParaRPr lang="en-US" sz="1200" kern="1200" dirty="0"/>
        </a:p>
      </dsp:txBody>
      <dsp:txXfrm rot="-5400000">
        <a:off x="2590322" y="1603436"/>
        <a:ext cx="627458" cy="721216"/>
      </dsp:txXfrm>
    </dsp:sp>
    <dsp:sp modelId="{E0A44242-8A25-4B4E-9212-732A0E965EFA}">
      <dsp:nvSpPr>
        <dsp:cNvPr id="0" name=""/>
        <dsp:cNvSpPr/>
      </dsp:nvSpPr>
      <dsp:spPr>
        <a:xfrm>
          <a:off x="2275579" y="3408960"/>
          <a:ext cx="1131594" cy="6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9ADDE-ED4E-49F5-98B6-FA719689C142}">
      <dsp:nvSpPr>
        <dsp:cNvPr id="0" name=""/>
        <dsp:cNvSpPr/>
      </dsp:nvSpPr>
      <dsp:spPr>
        <a:xfrm rot="5400000">
          <a:off x="5332496" y="1483723"/>
          <a:ext cx="1047772" cy="96064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Un-classified emails</a:t>
          </a:r>
          <a:endParaRPr lang="en-US" sz="1200" kern="1200" dirty="0"/>
        </a:p>
      </dsp:txBody>
      <dsp:txXfrm rot="-5400000">
        <a:off x="5529511" y="1607525"/>
        <a:ext cx="653742" cy="713036"/>
      </dsp:txXfrm>
    </dsp:sp>
    <dsp:sp modelId="{A1D11730-CA25-4B13-82CC-D6FC48626495}">
      <dsp:nvSpPr>
        <dsp:cNvPr id="0" name=""/>
        <dsp:cNvSpPr/>
      </dsp:nvSpPr>
      <dsp:spPr>
        <a:xfrm rot="5400000">
          <a:off x="4828438" y="2372361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Deleted Doc-uments</a:t>
          </a:r>
          <a:endParaRPr lang="en-US" sz="1200" kern="1200" dirty="0"/>
        </a:p>
      </dsp:txBody>
      <dsp:txXfrm rot="-5400000">
        <a:off x="5038595" y="2467534"/>
        <a:ext cx="627458" cy="721216"/>
      </dsp:txXfrm>
    </dsp:sp>
    <dsp:sp modelId="{F4D7EE91-7BA7-4E73-B5DB-8CA850A903C7}">
      <dsp:nvSpPr>
        <dsp:cNvPr id="0" name=""/>
        <dsp:cNvSpPr/>
      </dsp:nvSpPr>
      <dsp:spPr>
        <a:xfrm>
          <a:off x="4878246" y="3979848"/>
          <a:ext cx="1169314" cy="628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732226-28CA-4B80-A142-BA88494DEF3E}">
      <dsp:nvSpPr>
        <dsp:cNvPr id="0" name=""/>
        <dsp:cNvSpPr/>
      </dsp:nvSpPr>
      <dsp:spPr>
        <a:xfrm rot="5400000">
          <a:off x="4852977" y="604506"/>
          <a:ext cx="1047772" cy="91156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 rot="-5400000">
        <a:off x="5063134" y="699679"/>
        <a:ext cx="627458" cy="7212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05BFC-6D40-4B8E-AD07-12DBA37D9C1E}">
      <dsp:nvSpPr>
        <dsp:cNvPr id="0" name=""/>
        <dsp:cNvSpPr/>
      </dsp:nvSpPr>
      <dsp:spPr>
        <a:xfrm>
          <a:off x="487847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Preparedness to protect against cyber threats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87847" y="1770"/>
        <a:ext cx="1782619" cy="1069571"/>
      </dsp:txXfrm>
    </dsp:sp>
    <dsp:sp modelId="{632AAA48-D6E6-49F5-B4A2-F7C2E15F6C00}">
      <dsp:nvSpPr>
        <dsp:cNvPr id="0" name=""/>
        <dsp:cNvSpPr/>
      </dsp:nvSpPr>
      <dsp:spPr>
        <a:xfrm>
          <a:off x="2448729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20883"/>
                <a:satOff val="-25"/>
                <a:lumOff val="3954"/>
                <a:alphaOff val="0"/>
                <a:shade val="85000"/>
              </a:schemeClr>
            </a:gs>
            <a:gs pos="100000">
              <a:schemeClr val="accent4">
                <a:shade val="50000"/>
                <a:hueOff val="-20883"/>
                <a:satOff val="-25"/>
                <a:lumOff val="395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Operation </a:t>
          </a:r>
          <a:r>
            <a:rPr lang="en-US" sz="1600" b="1" kern="1200" dirty="0" err="1" smtClean="0">
              <a:solidFill>
                <a:schemeClr val="bg1"/>
              </a:solidFill>
            </a:rPr>
            <a:t>Tzuk</a:t>
          </a:r>
          <a:r>
            <a:rPr lang="en-US" sz="1600" b="1" kern="1200" dirty="0" smtClean="0">
              <a:solidFill>
                <a:schemeClr val="bg1"/>
              </a:solidFill>
            </a:rPr>
            <a:t> </a:t>
          </a:r>
          <a:r>
            <a:rPr lang="en-US" sz="1600" b="1" kern="1200" dirty="0" err="1" smtClean="0">
              <a:solidFill>
                <a:schemeClr val="bg1"/>
              </a:solidFill>
            </a:rPr>
            <a:t>Eitan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2448729" y="1770"/>
        <a:ext cx="1782619" cy="1069571"/>
      </dsp:txXfrm>
    </dsp:sp>
    <dsp:sp modelId="{7D430CA5-EAD2-4CBC-8B08-958C3AD5A90F}">
      <dsp:nvSpPr>
        <dsp:cNvPr id="0" name=""/>
        <dsp:cNvSpPr/>
      </dsp:nvSpPr>
      <dsp:spPr>
        <a:xfrm>
          <a:off x="4409610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41766"/>
                <a:satOff val="-50"/>
                <a:lumOff val="7908"/>
                <a:alphaOff val="0"/>
                <a:shade val="85000"/>
              </a:schemeClr>
            </a:gs>
            <a:gs pos="100000">
              <a:schemeClr val="accent4">
                <a:shade val="50000"/>
                <a:hueOff val="-41766"/>
                <a:satOff val="-50"/>
                <a:lumOff val="790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Fixed-line telecommunications market reform </a:t>
          </a:r>
          <a:r>
            <a:rPr lang="en-US" sz="1600" b="1" kern="1200" dirty="0" smtClean="0">
              <a:solidFill>
                <a:schemeClr val="bg1"/>
              </a:solidFill>
            </a:rPr>
            <a:t>(</a:t>
          </a:r>
          <a:r>
            <a:rPr lang="en-US" sz="1600" b="1" kern="1200" dirty="0" err="1" smtClean="0">
              <a:solidFill>
                <a:schemeClr val="bg1"/>
              </a:solidFill>
            </a:rPr>
            <a:t>Bezeq</a:t>
          </a:r>
          <a:r>
            <a:rPr lang="en-US" sz="1600" b="1" kern="1200" dirty="0" smtClean="0">
              <a:solidFill>
                <a:schemeClr val="bg1"/>
              </a:solidFill>
            </a:rPr>
            <a:t> Report)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409610" y="1770"/>
        <a:ext cx="1782619" cy="1069571"/>
      </dsp:txXfrm>
    </dsp:sp>
    <dsp:sp modelId="{41A72D1F-491A-4C0B-9F4C-7DA5FEEABCAD}">
      <dsp:nvSpPr>
        <dsp:cNvPr id="0" name=""/>
        <dsp:cNvSpPr/>
      </dsp:nvSpPr>
      <dsp:spPr>
        <a:xfrm>
          <a:off x="6370492" y="1770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62648"/>
                <a:satOff val="-76"/>
                <a:lumOff val="11862"/>
                <a:alphaOff val="0"/>
                <a:shade val="85000"/>
              </a:schemeClr>
            </a:gs>
            <a:gs pos="100000">
              <a:schemeClr val="accent4">
                <a:shade val="50000"/>
                <a:hueOff val="-62648"/>
                <a:satOff val="-76"/>
                <a:lumOff val="1186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JNF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6370492" y="1770"/>
        <a:ext cx="1782619" cy="1069571"/>
      </dsp:txXfrm>
    </dsp:sp>
    <dsp:sp modelId="{BEE46127-C31E-4146-9960-B3BA794745CC}">
      <dsp:nvSpPr>
        <dsp:cNvPr id="0" name=""/>
        <dsp:cNvSpPr/>
      </dsp:nvSpPr>
      <dsp:spPr>
        <a:xfrm>
          <a:off x="487847" y="1249604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83531"/>
                <a:satOff val="-101"/>
                <a:lumOff val="15816"/>
                <a:alphaOff val="0"/>
                <a:shade val="85000"/>
              </a:schemeClr>
            </a:gs>
            <a:gs pos="100000">
              <a:schemeClr val="accent4">
                <a:shade val="50000"/>
                <a:hueOff val="-83531"/>
                <a:satOff val="-101"/>
                <a:lumOff val="1581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The Prime Minister's Residence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87847" y="1249604"/>
        <a:ext cx="1782619" cy="1069571"/>
      </dsp:txXfrm>
    </dsp:sp>
    <dsp:sp modelId="{53D5F439-0C10-4D7A-BF95-C82FCDA50EDF}">
      <dsp:nvSpPr>
        <dsp:cNvPr id="0" name=""/>
        <dsp:cNvSpPr/>
      </dsp:nvSpPr>
      <dsp:spPr>
        <a:xfrm>
          <a:off x="2448265" y="1224137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04414"/>
                <a:satOff val="-126"/>
                <a:lumOff val="19770"/>
                <a:alphaOff val="0"/>
                <a:shade val="85000"/>
              </a:schemeClr>
            </a:gs>
            <a:gs pos="100000">
              <a:schemeClr val="accent4">
                <a:shade val="50000"/>
                <a:hueOff val="-104414"/>
                <a:satOff val="-126"/>
                <a:lumOff val="1977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Senior nominations </a:t>
          </a:r>
          <a:r>
            <a:rPr lang="en-US" sz="1600" b="1" kern="1200" dirty="0" smtClean="0">
              <a:solidFill>
                <a:schemeClr val="bg1"/>
              </a:solidFill>
            </a:rPr>
            <a:t>in the civil service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2448265" y="1224137"/>
        <a:ext cx="1782619" cy="1069571"/>
      </dsp:txXfrm>
    </dsp:sp>
    <dsp:sp modelId="{EB06B331-E6FF-4734-AB87-233DBBAFFB69}">
      <dsp:nvSpPr>
        <dsp:cNvPr id="0" name=""/>
        <dsp:cNvSpPr/>
      </dsp:nvSpPr>
      <dsp:spPr>
        <a:xfrm>
          <a:off x="4409610" y="1249604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25297"/>
                <a:satOff val="-151"/>
                <a:lumOff val="23724"/>
                <a:alphaOff val="0"/>
                <a:shade val="85000"/>
              </a:schemeClr>
            </a:gs>
            <a:gs pos="100000">
              <a:schemeClr val="accent4">
                <a:shade val="50000"/>
                <a:hueOff val="-125297"/>
                <a:satOff val="-151"/>
                <a:lumOff val="2372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Foreign ministers' </a:t>
          </a:r>
          <a:r>
            <a:rPr lang="en-US" sz="1600" b="1" kern="1200" dirty="0" smtClean="0">
              <a:solidFill>
                <a:schemeClr val="bg1"/>
              </a:solidFill>
            </a:rPr>
            <a:t>travels </a:t>
          </a:r>
          <a:r>
            <a:rPr lang="en-US" sz="1600" b="1" kern="1200" dirty="0" smtClean="0">
              <a:solidFill>
                <a:schemeClr val="bg1"/>
              </a:solidFill>
            </a:rPr>
            <a:t>abroad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409610" y="1249604"/>
        <a:ext cx="1782619" cy="1069571"/>
      </dsp:txXfrm>
    </dsp:sp>
    <dsp:sp modelId="{E80A7541-E478-4588-9316-D22BEA449370}">
      <dsp:nvSpPr>
        <dsp:cNvPr id="0" name=""/>
        <dsp:cNvSpPr/>
      </dsp:nvSpPr>
      <dsp:spPr>
        <a:xfrm>
          <a:off x="6370492" y="1249604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46180"/>
                <a:satOff val="-176"/>
                <a:lumOff val="27678"/>
                <a:alphaOff val="0"/>
                <a:shade val="85000"/>
              </a:schemeClr>
            </a:gs>
            <a:gs pos="100000">
              <a:schemeClr val="accent4">
                <a:shade val="50000"/>
                <a:hueOff val="-146180"/>
                <a:satOff val="-176"/>
                <a:lumOff val="2767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The preparedness of the home front during the Second Lebanon War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6370492" y="1249604"/>
        <a:ext cx="1782619" cy="1069571"/>
      </dsp:txXfrm>
    </dsp:sp>
    <dsp:sp modelId="{11728C47-2988-4E5E-98A8-09D8EA71DC8C}">
      <dsp:nvSpPr>
        <dsp:cNvPr id="0" name=""/>
        <dsp:cNvSpPr/>
      </dsp:nvSpPr>
      <dsp:spPr>
        <a:xfrm>
          <a:off x="487847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67062"/>
                <a:satOff val="-202"/>
                <a:lumOff val="31632"/>
                <a:alphaOff val="0"/>
                <a:shade val="85000"/>
              </a:schemeClr>
            </a:gs>
            <a:gs pos="100000">
              <a:schemeClr val="accent4">
                <a:shade val="50000"/>
                <a:hueOff val="-167062"/>
                <a:satOff val="-202"/>
                <a:lumOff val="3163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Care for the elderly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87847" y="2497438"/>
        <a:ext cx="1782619" cy="1069571"/>
      </dsp:txXfrm>
    </dsp:sp>
    <dsp:sp modelId="{37794247-CA87-4E6F-BCF5-111DA887E111}">
      <dsp:nvSpPr>
        <dsp:cNvPr id="0" name=""/>
        <dsp:cNvSpPr/>
      </dsp:nvSpPr>
      <dsp:spPr>
        <a:xfrm>
          <a:off x="2448729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87945"/>
                <a:satOff val="-227"/>
                <a:lumOff val="35586"/>
                <a:alphaOff val="0"/>
                <a:shade val="85000"/>
              </a:schemeClr>
            </a:gs>
            <a:gs pos="100000">
              <a:schemeClr val="accent4">
                <a:shade val="50000"/>
                <a:hueOff val="-187945"/>
                <a:satOff val="-227"/>
                <a:lumOff val="3558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Development of the natural gas sector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2448729" y="2497438"/>
        <a:ext cx="1782619" cy="1069571"/>
      </dsp:txXfrm>
    </dsp:sp>
    <dsp:sp modelId="{A7B00AF1-6947-418A-9BED-9C7A14668E40}">
      <dsp:nvSpPr>
        <dsp:cNvPr id="0" name=""/>
        <dsp:cNvSpPr/>
      </dsp:nvSpPr>
      <dsp:spPr>
        <a:xfrm>
          <a:off x="4409610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208828"/>
                <a:satOff val="-252"/>
                <a:lumOff val="39540"/>
                <a:alphaOff val="0"/>
                <a:shade val="85000"/>
              </a:schemeClr>
            </a:gs>
            <a:gs pos="100000">
              <a:schemeClr val="accent4">
                <a:shade val="50000"/>
                <a:hueOff val="-208828"/>
                <a:satOff val="-252"/>
                <a:lumOff val="3954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Treatment of police </a:t>
          </a:r>
          <a:r>
            <a:rPr lang="en-US" sz="1600" b="1" kern="1200" dirty="0" smtClean="0">
              <a:solidFill>
                <a:schemeClr val="bg1"/>
              </a:solidFill>
            </a:rPr>
            <a:t>violence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409610" y="2497438"/>
        <a:ext cx="1782619" cy="1069571"/>
      </dsp:txXfrm>
    </dsp:sp>
    <dsp:sp modelId="{B9C8ACC1-63FE-4E65-9572-D5907B780571}">
      <dsp:nvSpPr>
        <dsp:cNvPr id="0" name=""/>
        <dsp:cNvSpPr/>
      </dsp:nvSpPr>
      <dsp:spPr>
        <a:xfrm>
          <a:off x="6370492" y="249743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87945"/>
                <a:satOff val="-227"/>
                <a:lumOff val="35586"/>
                <a:alphaOff val="0"/>
                <a:shade val="85000"/>
              </a:schemeClr>
            </a:gs>
            <a:gs pos="100000">
              <a:schemeClr val="accent4">
                <a:shade val="50000"/>
                <a:hueOff val="-187945"/>
                <a:satOff val="-227"/>
                <a:lumOff val="3558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System of debt collection in writ of execution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6370492" y="2497438"/>
        <a:ext cx="1782619" cy="1069571"/>
      </dsp:txXfrm>
    </dsp:sp>
    <dsp:sp modelId="{555930B9-0FFA-43DE-A20C-821F4D2B9A6A}">
      <dsp:nvSpPr>
        <dsp:cNvPr id="0" name=""/>
        <dsp:cNvSpPr/>
      </dsp:nvSpPr>
      <dsp:spPr>
        <a:xfrm>
          <a:off x="487847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67062"/>
                <a:satOff val="-202"/>
                <a:lumOff val="31632"/>
                <a:alphaOff val="0"/>
                <a:shade val="85000"/>
              </a:schemeClr>
            </a:gs>
            <a:gs pos="100000">
              <a:schemeClr val="accent4">
                <a:shade val="50000"/>
                <a:hueOff val="-167062"/>
                <a:satOff val="-202"/>
                <a:lumOff val="3163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Treatment of foreigners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87847" y="3745271"/>
        <a:ext cx="1782619" cy="1069571"/>
      </dsp:txXfrm>
    </dsp:sp>
    <dsp:sp modelId="{876C4470-506C-41EB-ACBF-CD6CDDC41DC9}">
      <dsp:nvSpPr>
        <dsp:cNvPr id="0" name=""/>
        <dsp:cNvSpPr/>
      </dsp:nvSpPr>
      <dsp:spPr>
        <a:xfrm>
          <a:off x="2448729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46180"/>
                <a:satOff val="-176"/>
                <a:lumOff val="27678"/>
                <a:alphaOff val="0"/>
                <a:shade val="85000"/>
              </a:schemeClr>
            </a:gs>
            <a:gs pos="100000">
              <a:schemeClr val="accent4">
                <a:shade val="50000"/>
                <a:hueOff val="-146180"/>
                <a:satOff val="-176"/>
                <a:lumOff val="2767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The biometric database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2448729" y="3745271"/>
        <a:ext cx="1782619" cy="1069571"/>
      </dsp:txXfrm>
    </dsp:sp>
    <dsp:sp modelId="{102E7B56-9087-4931-9F81-3E62C9B62E6A}">
      <dsp:nvSpPr>
        <dsp:cNvPr id="0" name=""/>
        <dsp:cNvSpPr/>
      </dsp:nvSpPr>
      <dsp:spPr>
        <a:xfrm>
          <a:off x="4409610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25297"/>
                <a:satOff val="-151"/>
                <a:lumOff val="23724"/>
                <a:alphaOff val="0"/>
                <a:shade val="85000"/>
              </a:schemeClr>
            </a:gs>
            <a:gs pos="100000">
              <a:schemeClr val="accent4">
                <a:shade val="50000"/>
                <a:hueOff val="-125297"/>
                <a:satOff val="-151"/>
                <a:lumOff val="2372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Reform in the Civil Service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409610" y="3745271"/>
        <a:ext cx="1782619" cy="1069571"/>
      </dsp:txXfrm>
    </dsp:sp>
    <dsp:sp modelId="{DD10D250-8437-4B36-A296-FF5F4AF9954D}">
      <dsp:nvSpPr>
        <dsp:cNvPr id="0" name=""/>
        <dsp:cNvSpPr/>
      </dsp:nvSpPr>
      <dsp:spPr>
        <a:xfrm>
          <a:off x="6370492" y="3745271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104414"/>
                <a:satOff val="-126"/>
                <a:lumOff val="19770"/>
                <a:alphaOff val="0"/>
                <a:shade val="85000"/>
              </a:schemeClr>
            </a:gs>
            <a:gs pos="100000">
              <a:schemeClr val="accent4">
                <a:shade val="50000"/>
                <a:hueOff val="-104414"/>
                <a:satOff val="-126"/>
                <a:lumOff val="1977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Management of human resources </a:t>
          </a:r>
          <a:r>
            <a:rPr lang="en-US" sz="1600" b="1" kern="1200" dirty="0" smtClean="0">
              <a:solidFill>
                <a:schemeClr val="bg1"/>
              </a:solidFill>
            </a:rPr>
            <a:t>in the foreign system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6370492" y="3745271"/>
        <a:ext cx="1782619" cy="1069571"/>
      </dsp:txXfrm>
    </dsp:sp>
    <dsp:sp modelId="{3A134F2B-820B-4CB2-8316-40949010BE46}">
      <dsp:nvSpPr>
        <dsp:cNvPr id="0" name=""/>
        <dsp:cNvSpPr/>
      </dsp:nvSpPr>
      <dsp:spPr>
        <a:xfrm>
          <a:off x="487847" y="4993105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83531"/>
                <a:satOff val="-101"/>
                <a:lumOff val="15816"/>
                <a:alphaOff val="0"/>
                <a:shade val="85000"/>
              </a:schemeClr>
            </a:gs>
            <a:gs pos="100000">
              <a:schemeClr val="accent4">
                <a:shade val="50000"/>
                <a:hueOff val="-83531"/>
                <a:satOff val="-101"/>
                <a:lumOff val="15816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Kashrut System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87847" y="4993105"/>
        <a:ext cx="1782619" cy="1069571"/>
      </dsp:txXfrm>
    </dsp:sp>
    <dsp:sp modelId="{FA7D3F0F-7784-45CF-A13F-469BDC71CEA3}">
      <dsp:nvSpPr>
        <dsp:cNvPr id="0" name=""/>
        <dsp:cNvSpPr/>
      </dsp:nvSpPr>
      <dsp:spPr>
        <a:xfrm>
          <a:off x="2448729" y="4993105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62648"/>
                <a:satOff val="-76"/>
                <a:lumOff val="11862"/>
                <a:alphaOff val="0"/>
                <a:shade val="85000"/>
              </a:schemeClr>
            </a:gs>
            <a:gs pos="100000">
              <a:schemeClr val="accent4">
                <a:shade val="50000"/>
                <a:hueOff val="-62648"/>
                <a:satOff val="-76"/>
                <a:lumOff val="11862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Tax Authority's handling of black capital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2448729" y="4993105"/>
        <a:ext cx="1782619" cy="1069571"/>
      </dsp:txXfrm>
    </dsp:sp>
    <dsp:sp modelId="{1F7944AF-45D3-44DB-B97F-1332B211CAA2}">
      <dsp:nvSpPr>
        <dsp:cNvPr id="0" name=""/>
        <dsp:cNvSpPr/>
      </dsp:nvSpPr>
      <dsp:spPr>
        <a:xfrm>
          <a:off x="4392497" y="4968548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41766"/>
                <a:satOff val="-50"/>
                <a:lumOff val="7908"/>
                <a:alphaOff val="0"/>
                <a:shade val="85000"/>
              </a:schemeClr>
            </a:gs>
            <a:gs pos="100000">
              <a:schemeClr val="accent4">
                <a:shade val="50000"/>
                <a:hueOff val="-41766"/>
                <a:satOff val="-50"/>
                <a:lumOff val="7908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The Carmel Fire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4392497" y="4968548"/>
        <a:ext cx="1782619" cy="1069571"/>
      </dsp:txXfrm>
    </dsp:sp>
    <dsp:sp modelId="{BA63595E-05A9-4AAF-91ED-46557F9C6D45}">
      <dsp:nvSpPr>
        <dsp:cNvPr id="0" name=""/>
        <dsp:cNvSpPr/>
      </dsp:nvSpPr>
      <dsp:spPr>
        <a:xfrm>
          <a:off x="6408712" y="4994876"/>
          <a:ext cx="1782619" cy="106957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-20883"/>
                <a:satOff val="-25"/>
                <a:lumOff val="3954"/>
                <a:alphaOff val="0"/>
                <a:shade val="85000"/>
              </a:schemeClr>
            </a:gs>
            <a:gs pos="100000">
              <a:schemeClr val="accent4">
                <a:shade val="50000"/>
                <a:hueOff val="-20883"/>
                <a:satOff val="-25"/>
                <a:lumOff val="3954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prstMaterial="flat">
          <a:bevelT w="34925" h="47625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</a:rPr>
            <a:t>Jobs in the Prime Minister's Office</a:t>
          </a:r>
          <a:endParaRPr lang="he-IL" sz="1600" b="1" kern="1200" dirty="0">
            <a:solidFill>
              <a:schemeClr val="bg1"/>
            </a:solidFill>
          </a:endParaRPr>
        </a:p>
      </dsp:txBody>
      <dsp:txXfrm>
        <a:off x="6408712" y="4994876"/>
        <a:ext cx="1782619" cy="1069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  <a:gd name="connsiteX9" fmla="*/ 0 w 3968026"/>
              <a:gd name="connsiteY9" fmla="*/ 74450 h 3910007"/>
              <a:gd name="connsiteX10" fmla="*/ 0 w 3964392"/>
              <a:gd name="connsiteY10" fmla="*/ 74450 h 3415968"/>
              <a:gd name="connsiteX11" fmla="*/ 0 w 3419856"/>
              <a:gd name="connsiteY11" fmla="*/ 74450 h 3429000"/>
              <a:gd name="connsiteX12" fmla="*/ 0 w 3419856"/>
              <a:gd name="connsiteY12" fmla="*/ 7445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5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B6DE70E-128A-421E-9026-25CEEDB0812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00F594E-C2EF-4021-AD91-4FA223C43668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204864"/>
            <a:ext cx="849694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800" dirty="0"/>
              <a:t>Challenges </a:t>
            </a:r>
            <a:r>
              <a:rPr lang="en-US" sz="4800" dirty="0" smtClean="0"/>
              <a:t>And Trends</a:t>
            </a:r>
            <a:endParaRPr lang="en-US" sz="4800" dirty="0"/>
          </a:p>
          <a:p>
            <a:pPr algn="ctr" rtl="0"/>
            <a:r>
              <a:rPr lang="en-US" sz="4800" dirty="0"/>
              <a:t>In </a:t>
            </a:r>
            <a:r>
              <a:rPr lang="en-US" sz="4800" dirty="0" smtClean="0"/>
              <a:t>The State Audit Work</a:t>
            </a:r>
            <a:endParaRPr lang="he-IL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5445224"/>
            <a:ext cx="28083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- </a:t>
            </a:r>
            <a:r>
              <a:rPr lang="en-US" sz="2400" dirty="0" smtClean="0"/>
              <a:t> March 2019</a:t>
            </a:r>
            <a:r>
              <a:rPr lang="he-IL" sz="2400" dirty="0" smtClean="0"/>
              <a:t>-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88728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1355383308"/>
              </p:ext>
            </p:extLst>
          </p:nvPr>
        </p:nvGraphicFramePr>
        <p:xfrm>
          <a:off x="179512" y="332656"/>
          <a:ext cx="8640960" cy="6064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28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7924800" cy="634082"/>
          </a:xfrm>
        </p:spPr>
        <p:txBody>
          <a:bodyPr/>
          <a:lstStyle/>
          <a:p>
            <a:pPr algn="ctr" rtl="0"/>
            <a:r>
              <a:rPr lang="he-IL" dirty="0" smtClean="0"/>
              <a:t> </a:t>
            </a:r>
            <a:r>
              <a:rPr lang="en-US" sz="3600" b="1" dirty="0"/>
              <a:t>Contradictory trends - the way to where?</a:t>
            </a:r>
            <a:endParaRPr lang="he-IL" b="1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60202347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5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1609587377"/>
              </p:ext>
            </p:extLst>
          </p:nvPr>
        </p:nvGraphicFramePr>
        <p:xfrm>
          <a:off x="4644008" y="1196752"/>
          <a:ext cx="439248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2530462788"/>
              </p:ext>
            </p:extLst>
          </p:nvPr>
        </p:nvGraphicFramePr>
        <p:xfrm>
          <a:off x="179512" y="1268760"/>
          <a:ext cx="439248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572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4454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568624546"/>
              </p:ext>
            </p:extLst>
          </p:nvPr>
        </p:nvGraphicFramePr>
        <p:xfrm>
          <a:off x="1115616" y="692696"/>
          <a:ext cx="6696744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722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1317712109"/>
              </p:ext>
            </p:extLst>
          </p:nvPr>
        </p:nvGraphicFramePr>
        <p:xfrm>
          <a:off x="251520" y="332656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67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737957"/>
            <a:ext cx="8856984" cy="705663"/>
          </a:xfrm>
        </p:spPr>
        <p:txBody>
          <a:bodyPr>
            <a:noAutofit/>
          </a:bodyPr>
          <a:lstStyle/>
          <a:p>
            <a:pPr algn="ctr" rtl="0"/>
            <a:r>
              <a:rPr lang="en-US" sz="2800" b="1" dirty="0">
                <a:latin typeface="Arial" pitchFamily="34" charset="0"/>
                <a:cs typeface="Arial" pitchFamily="34" charset="0"/>
              </a:rPr>
              <a:t>The initiative to limit the auditor's actions to retrospective review and its implications</a:t>
            </a:r>
            <a:endParaRPr lang="he-IL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50963761"/>
              </p:ext>
            </p:extLst>
          </p:nvPr>
        </p:nvGraphicFramePr>
        <p:xfrm>
          <a:off x="280653" y="1243791"/>
          <a:ext cx="864096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מלבן 4"/>
          <p:cNvSpPr/>
          <p:nvPr/>
        </p:nvSpPr>
        <p:spPr>
          <a:xfrm>
            <a:off x="784709" y="2251903"/>
            <a:ext cx="1782619" cy="106957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1600" b="1" kern="1200" smtClean="0"/>
              <a:t>הרפורמה בשירות המדינה </a:t>
            </a:r>
            <a:endParaRPr lang="he-IL" sz="1600" b="1" kern="12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6589" y="1443620"/>
            <a:ext cx="17859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1099" y="2238974"/>
            <a:ext cx="1822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653" y="1443620"/>
            <a:ext cx="17859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741" y="2460957"/>
            <a:ext cx="1785937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65055" y="1643449"/>
            <a:ext cx="165679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The biometric database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11673" y="1626288"/>
            <a:ext cx="147235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Reform in the Civil Service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912521" y="2481673"/>
            <a:ext cx="197206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Preparedness to </a:t>
            </a:r>
            <a:r>
              <a:rPr lang="en-US" dirty="0" smtClean="0"/>
              <a:t>protect </a:t>
            </a:r>
            <a:r>
              <a:rPr lang="en-US" dirty="0"/>
              <a:t>against cyber threats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682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00519531"/>
              </p:ext>
            </p:extLst>
          </p:nvPr>
        </p:nvGraphicFramePr>
        <p:xfrm>
          <a:off x="753616" y="1204961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אליפסה 4"/>
          <p:cNvSpPr/>
          <p:nvPr/>
        </p:nvSpPr>
        <p:spPr>
          <a:xfrm>
            <a:off x="2339752" y="1880828"/>
            <a:ext cx="4752528" cy="194421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3200" dirty="0"/>
              <a:t>The medium is mostly exposed in real time</a:t>
            </a:r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365104"/>
            <a:ext cx="748883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Tenders - Foreign Considerations - Conflicts of Interest - Appointments</a:t>
            </a:r>
            <a:endParaRPr lang="he-IL" sz="2800" b="1" dirty="0"/>
          </a:p>
        </p:txBody>
      </p:sp>
      <p:sp>
        <p:nvSpPr>
          <p:cNvPr id="8" name="כותרת 1"/>
          <p:cNvSpPr txBox="1"/>
          <p:nvPr/>
        </p:nvSpPr>
        <p:spPr>
          <a:xfrm>
            <a:off x="268225" y="701835"/>
            <a:ext cx="8856984" cy="100625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dirty="0">
                <a:latin typeface="Arial" pitchFamily="34" charset="0"/>
                <a:cs typeface="Arial" pitchFamily="34" charset="0"/>
              </a:rPr>
              <a:t>The initiative to limit the auditor's actions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to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retrospective review and its implications</a:t>
            </a:r>
            <a:endParaRPr lang="he-IL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9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45604" y="411200"/>
            <a:ext cx="7924800" cy="1143000"/>
          </a:xfrm>
        </p:spPr>
        <p:txBody>
          <a:bodyPr/>
          <a:lstStyle/>
          <a:p>
            <a:pPr algn="ctr" rtl="0"/>
            <a:r>
              <a:rPr lang="en-US" sz="3200" b="1" dirty="0"/>
              <a:t>Imposing personal responsibility on audited persons - criticism of elected officials - mention of names</a:t>
            </a:r>
            <a:endParaRPr lang="he-IL" sz="32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79512" y="1772816"/>
            <a:ext cx="8856984" cy="4114800"/>
          </a:xfrm>
        </p:spPr>
        <p:txBody>
          <a:bodyPr/>
          <a:lstStyle/>
          <a:p>
            <a:pPr algn="l" rtl="0"/>
            <a:r>
              <a:rPr lang="en-US" sz="2400" dirty="0"/>
              <a:t>The change in perception during the period of the State Comptroller Justice (ret.) </a:t>
            </a:r>
            <a:r>
              <a:rPr lang="en-US" sz="2400" dirty="0" err="1" smtClean="0"/>
              <a:t>Lindenstrauss</a:t>
            </a:r>
            <a:r>
              <a:rPr lang="en-US" sz="2400" dirty="0" smtClean="0"/>
              <a:t>.</a:t>
            </a:r>
            <a:endParaRPr lang="en-US" sz="2400" dirty="0"/>
          </a:p>
          <a:p>
            <a:pPr algn="l" rtl="0"/>
            <a:r>
              <a:rPr lang="en-US" sz="2400" dirty="0" smtClean="0"/>
              <a:t>Criterion </a:t>
            </a:r>
            <a:r>
              <a:rPr lang="en-US" sz="2400" dirty="0"/>
              <a:t>for imposing personal responsibility and mentioning names.</a:t>
            </a:r>
          </a:p>
          <a:p>
            <a:pPr algn="l" rtl="0"/>
            <a:r>
              <a:rPr lang="en-US" sz="2400" dirty="0"/>
              <a:t>The practical significance of </a:t>
            </a:r>
            <a:r>
              <a:rPr lang="en-US" sz="2400" dirty="0" smtClean="0"/>
              <a:t>the </a:t>
            </a:r>
            <a:r>
              <a:rPr lang="en-US" sz="2400" dirty="0" smtClean="0"/>
              <a:t>policy </a:t>
            </a:r>
            <a:r>
              <a:rPr lang="en-US" sz="2400" dirty="0"/>
              <a:t>change in the present era.</a:t>
            </a:r>
          </a:p>
          <a:p>
            <a:pPr algn="l" rtl="0"/>
            <a:r>
              <a:rPr lang="en-US" sz="2400" dirty="0"/>
              <a:t>Main implications for appointments.</a:t>
            </a:r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971579428"/>
              </p:ext>
            </p:extLst>
          </p:nvPr>
        </p:nvGraphicFramePr>
        <p:xfrm>
          <a:off x="755576" y="2708920"/>
          <a:ext cx="7992888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9321" y="485800"/>
            <a:ext cx="7924800" cy="1143000"/>
          </a:xfrm>
        </p:spPr>
        <p:txBody>
          <a:bodyPr/>
          <a:lstStyle/>
          <a:p>
            <a:pPr algn="ctr" rtl="0"/>
            <a:r>
              <a:rPr lang="en-US" sz="3200" b="1" dirty="0"/>
              <a:t>Criticism of decision-making processes and the interface for policy </a:t>
            </a:r>
            <a:r>
              <a:rPr lang="en-US" sz="3200" b="1" dirty="0" smtClean="0"/>
              <a:t>review  </a:t>
            </a:r>
            <a:endParaRPr lang="he-IL" sz="32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2395222"/>
              </p:ext>
            </p:extLst>
          </p:nvPr>
        </p:nvGraphicFramePr>
        <p:xfrm>
          <a:off x="467544" y="2060848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1261" y="1484784"/>
            <a:ext cx="8280920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Tx/>
              <a:buChar char="-"/>
            </a:pPr>
            <a:r>
              <a:rPr lang="en-US" sz="2800" dirty="0"/>
              <a:t>Examination of decision-making processes with </a:t>
            </a:r>
            <a:r>
              <a:rPr lang="en-US" sz="2800" dirty="0" smtClean="0"/>
              <a:t>regards </a:t>
            </a:r>
            <a:r>
              <a:rPr lang="en-US" sz="2800" dirty="0"/>
              <a:t>to a </a:t>
            </a:r>
            <a:r>
              <a:rPr lang="en-US" sz="2800" dirty="0" smtClean="0"/>
              <a:t>topical</a:t>
            </a:r>
            <a:r>
              <a:rPr lang="en-US" sz="2800" dirty="0" smtClean="0"/>
              <a:t> issue, with touching </a:t>
            </a:r>
            <a:r>
              <a:rPr lang="en-US" sz="2800" dirty="0"/>
              <a:t>elected officials on the public agenda, is ultimately perceived as an illegitimate criticism of policy.</a:t>
            </a:r>
          </a:p>
          <a:p>
            <a:pPr marL="285750" indent="-285750" algn="l" rtl="0">
              <a:buFontTx/>
              <a:buChar char="-"/>
            </a:pPr>
            <a:endParaRPr lang="en-US" sz="2800" dirty="0"/>
          </a:p>
          <a:p>
            <a:pPr marL="285750" indent="-285750" algn="l" rtl="0">
              <a:buFontTx/>
              <a:buChar char="-"/>
            </a:pPr>
            <a:r>
              <a:rPr lang="en-US" sz="2800" dirty="0"/>
              <a:t>Professional principles that guide the firm in its examination of decision-making processes in general, and in sensitive areas in particular.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25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924800" cy="63408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>
                <a:latin typeface="Arial" pitchFamily="34" charset="0"/>
                <a:cs typeface="Arial" pitchFamily="34" charset="0"/>
              </a:rPr>
              <a:t>Access T</a:t>
            </a:r>
            <a:r>
              <a:rPr lang="en-US" sz="3600" b="1" cap="none" spc="0" dirty="0" smtClean="0">
                <a:latin typeface="Arial" pitchFamily="34" charset="0"/>
                <a:cs typeface="Arial" pitchFamily="34" charset="0"/>
              </a:rPr>
              <a:t>o Information </a:t>
            </a:r>
            <a:r>
              <a:rPr lang="en-US" sz="3600" b="1" cap="none" spc="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cap="none" spc="0" dirty="0" smtClean="0">
                <a:latin typeface="Arial" pitchFamily="34" charset="0"/>
                <a:cs typeface="Arial" pitchFamily="34" charset="0"/>
              </a:rPr>
              <a:t>Past Versus Present And Future</a:t>
            </a:r>
            <a:endParaRPr lang="he-IL" sz="3600" b="1" cap="none" spc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35664042"/>
              </p:ext>
            </p:extLst>
          </p:nvPr>
        </p:nvGraphicFramePr>
        <p:xfrm>
          <a:off x="611560" y="620688"/>
          <a:ext cx="79248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668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26" y="443338"/>
            <a:ext cx="7886700" cy="56215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Arial" pitchFamily="34" charset="0"/>
                <a:cs typeface="Arial" pitchFamily="34" charset="0"/>
              </a:rPr>
              <a:t>Dissemination of information in the computerized age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71516620"/>
              </p:ext>
            </p:extLst>
          </p:nvPr>
        </p:nvGraphicFramePr>
        <p:xfrm>
          <a:off x="251520" y="1268760"/>
          <a:ext cx="864096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267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 xmlns:p15="http://schemas.microsoft.com/office/powerpoint/2012/main">
      <p:transition spd="slow">
        <p:wip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34209"/>
  <p:tag name="AS_OS" val="Microsoft Windows NT 6.2.9200.0"/>
  <p:tag name="AS_RELEASE_DATE" val="2017.04.19"/>
  <p:tag name="AS_TITLE" val="Aspose.Slides for .NET 2.0"/>
  <p:tag name="AS_VERSION" val="17.4"/>
</p:tagLst>
</file>

<file path=ppt/theme/theme1.xml><?xml version="1.0" encoding="utf-8"?>
<a:theme xmlns:a="http://schemas.openxmlformats.org/drawingml/2006/main" name="אופק">
  <a:themeElements>
    <a:clrScheme name="אופק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אופק">
      <a:majorFont>
        <a:latin typeface="Arial Narrow"/>
        <a:ea typeface="Arial"/>
        <a:cs typeface="Arial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Arial"/>
        <a:cs typeface="Arial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אופק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558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Levenim MT</vt:lpstr>
      <vt:lpstr>אופק</vt:lpstr>
      <vt:lpstr>PowerPoint Presentation</vt:lpstr>
      <vt:lpstr>PowerPoint Presentation</vt:lpstr>
      <vt:lpstr>PowerPoint Presentation</vt:lpstr>
      <vt:lpstr>The initiative to limit the auditor's actions to retrospective review and its implications</vt:lpstr>
      <vt:lpstr>PowerPoint Presentation</vt:lpstr>
      <vt:lpstr>Imposing personal responsibility on audited persons - criticism of elected officials - mention of names</vt:lpstr>
      <vt:lpstr>Criticism of decision-making processes and the interface for policy review  </vt:lpstr>
      <vt:lpstr>Access To Information - Past Versus Present And Future</vt:lpstr>
      <vt:lpstr>Dissemination of information in the computerized age</vt:lpstr>
      <vt:lpstr>PowerPoint Presentation</vt:lpstr>
      <vt:lpstr> Contradictory trends - the way to where?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u26697</dc:creator>
  <cp:lastModifiedBy>GOI</cp:lastModifiedBy>
  <cp:revision>23</cp:revision>
  <dcterms:created xsi:type="dcterms:W3CDTF">2018-04-10T14:43:17Z</dcterms:created>
  <dcterms:modified xsi:type="dcterms:W3CDTF">2019-03-27T13:00:12Z</dcterms:modified>
</cp:coreProperties>
</file>