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75" r:id="rId3"/>
    <p:sldId id="276" r:id="rId4"/>
    <p:sldId id="274" r:id="rId5"/>
    <p:sldId id="278" r:id="rId6"/>
    <p:sldId id="279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0CA0F0-EFB4-4E61-ABCC-4D406511F009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pPr rtl="1"/>
          <a:endParaRPr lang="he-IL"/>
        </a:p>
      </dgm:t>
    </dgm:pt>
    <dgm:pt modelId="{A974F314-C80E-4C58-B7FE-849F195F3463}">
      <dgm:prSet phldrT="[טקסט]"/>
      <dgm:spPr/>
      <dgm:t>
        <a:bodyPr/>
        <a:lstStyle/>
        <a:p>
          <a:pPr rtl="1"/>
          <a:r>
            <a:rPr lang="he-IL" dirty="0" smtClean="0"/>
            <a:t>גיבוש ארבע קבוצות ומובילים על ידי הסגל</a:t>
          </a:r>
          <a:endParaRPr lang="he-IL" dirty="0"/>
        </a:p>
      </dgm:t>
    </dgm:pt>
    <dgm:pt modelId="{2F97B439-6B36-4C50-AECD-E8003AC2D42C}" type="parTrans" cxnId="{9B633F6F-C52C-46CB-8173-49123451B738}">
      <dgm:prSet/>
      <dgm:spPr/>
      <dgm:t>
        <a:bodyPr/>
        <a:lstStyle/>
        <a:p>
          <a:pPr rtl="1"/>
          <a:endParaRPr lang="he-IL"/>
        </a:p>
      </dgm:t>
    </dgm:pt>
    <dgm:pt modelId="{DA1F1A5E-4D6A-4484-B6E5-4FDC2404A47E}" type="sibTrans" cxnId="{9B633F6F-C52C-46CB-8173-49123451B738}">
      <dgm:prSet/>
      <dgm:spPr/>
      <dgm:t>
        <a:bodyPr/>
        <a:lstStyle/>
        <a:p>
          <a:pPr rtl="1"/>
          <a:endParaRPr lang="he-IL"/>
        </a:p>
      </dgm:t>
    </dgm:pt>
    <dgm:pt modelId="{91F15A37-321D-4672-AE2D-99D47FB53201}">
      <dgm:prSet phldrT="[טקסט]"/>
      <dgm:spPr>
        <a:ln>
          <a:solidFill>
            <a:schemeClr val="bg1"/>
          </a:solidFill>
        </a:ln>
      </dgm:spPr>
      <dgm:t>
        <a:bodyPr/>
        <a:lstStyle/>
        <a:p>
          <a:pPr rtl="1"/>
          <a:r>
            <a:rPr lang="he-IL" b="1" dirty="0" smtClean="0"/>
            <a:t>שלב מקדים</a:t>
          </a:r>
          <a:endParaRPr lang="he-IL" b="1" dirty="0"/>
        </a:p>
      </dgm:t>
    </dgm:pt>
    <dgm:pt modelId="{BE82085C-4DC0-4DBC-B918-4F9413C17302}" type="parTrans" cxnId="{30549423-1E69-43AD-A2A6-864669C5A589}">
      <dgm:prSet/>
      <dgm:spPr/>
      <dgm:t>
        <a:bodyPr/>
        <a:lstStyle/>
        <a:p>
          <a:pPr rtl="1"/>
          <a:endParaRPr lang="he-IL"/>
        </a:p>
      </dgm:t>
    </dgm:pt>
    <dgm:pt modelId="{815721E9-13AF-42F7-8DD8-20CEABAF6877}" type="sibTrans" cxnId="{30549423-1E69-43AD-A2A6-864669C5A589}">
      <dgm:prSet/>
      <dgm:spPr/>
      <dgm:t>
        <a:bodyPr/>
        <a:lstStyle/>
        <a:p>
          <a:pPr rtl="1"/>
          <a:endParaRPr lang="he-IL"/>
        </a:p>
      </dgm:t>
    </dgm:pt>
    <dgm:pt modelId="{F3E171B2-EB11-4D48-BFDB-4EC6E844500D}">
      <dgm:prSet phldrT="[טקסט]"/>
      <dgm:spPr/>
      <dgm:t>
        <a:bodyPr/>
        <a:lstStyle/>
        <a:p>
          <a:pPr rtl="1"/>
          <a:r>
            <a:rPr lang="he-IL" dirty="0" smtClean="0"/>
            <a:t>יום טעינה בנושאים של אחרות אסטרטגית ואסיה כיבשת</a:t>
          </a:r>
          <a:endParaRPr lang="he-IL" dirty="0"/>
        </a:p>
      </dgm:t>
    </dgm:pt>
    <dgm:pt modelId="{E5C52D86-CE83-4DC3-855A-27DB8BA53E17}" type="parTrans" cxnId="{1BC6A8A3-3F67-4F43-892D-E87175574233}">
      <dgm:prSet/>
      <dgm:spPr/>
      <dgm:t>
        <a:bodyPr/>
        <a:lstStyle/>
        <a:p>
          <a:pPr rtl="1"/>
          <a:endParaRPr lang="he-IL"/>
        </a:p>
      </dgm:t>
    </dgm:pt>
    <dgm:pt modelId="{94C82812-A220-4C4D-8F04-C91025BCA7F2}" type="sibTrans" cxnId="{1BC6A8A3-3F67-4F43-892D-E87175574233}">
      <dgm:prSet/>
      <dgm:spPr/>
      <dgm:t>
        <a:bodyPr/>
        <a:lstStyle/>
        <a:p>
          <a:pPr rtl="1"/>
          <a:endParaRPr lang="he-IL"/>
        </a:p>
      </dgm:t>
    </dgm:pt>
    <dgm:pt modelId="{C471AC32-3A3F-4C5E-BBD5-91CC20D00768}">
      <dgm:prSet phldrT="[טקסט]"/>
      <dgm:spPr>
        <a:ln>
          <a:solidFill>
            <a:schemeClr val="bg1"/>
          </a:solidFill>
        </a:ln>
      </dgm:spPr>
      <dgm:t>
        <a:bodyPr/>
        <a:lstStyle/>
        <a:p>
          <a:pPr rtl="1"/>
          <a:r>
            <a:rPr lang="he-IL" b="1" dirty="0" smtClean="0">
              <a:solidFill>
                <a:srgbClr val="002060"/>
              </a:solidFill>
            </a:rPr>
            <a:t>שלב מקדים</a:t>
          </a:r>
          <a:endParaRPr lang="he-IL" b="1" dirty="0">
            <a:solidFill>
              <a:srgbClr val="002060"/>
            </a:solidFill>
          </a:endParaRPr>
        </a:p>
      </dgm:t>
    </dgm:pt>
    <dgm:pt modelId="{F724C421-E893-44E6-9ADA-63A6F7917347}" type="parTrans" cxnId="{3C7C6B0B-55D4-479C-B352-E9425E874B35}">
      <dgm:prSet/>
      <dgm:spPr/>
      <dgm:t>
        <a:bodyPr/>
        <a:lstStyle/>
        <a:p>
          <a:pPr rtl="1"/>
          <a:endParaRPr lang="he-IL"/>
        </a:p>
      </dgm:t>
    </dgm:pt>
    <dgm:pt modelId="{91AC5BE5-42F0-4A80-801C-D94CA5F48C2E}" type="sibTrans" cxnId="{3C7C6B0B-55D4-479C-B352-E9425E874B35}">
      <dgm:prSet/>
      <dgm:spPr/>
      <dgm:t>
        <a:bodyPr/>
        <a:lstStyle/>
        <a:p>
          <a:pPr rtl="1"/>
          <a:endParaRPr lang="he-IL"/>
        </a:p>
      </dgm:t>
    </dgm:pt>
    <dgm:pt modelId="{EDADE239-20C8-4E3C-B4AB-C266943FB65E}">
      <dgm:prSet phldrT="[טקסט]"/>
      <dgm:spPr/>
      <dgm:t>
        <a:bodyPr/>
        <a:lstStyle/>
        <a:p>
          <a:pPr rtl="1"/>
          <a:r>
            <a:rPr lang="he-IL" dirty="0" smtClean="0"/>
            <a:t>עבודה בקבוצות: זיהוי האחרות האסטרטגית ובחירה מנומקת של מקרה בוחן (מדינה)</a:t>
          </a:r>
          <a:endParaRPr lang="he-IL" dirty="0"/>
        </a:p>
      </dgm:t>
    </dgm:pt>
    <dgm:pt modelId="{967C2382-E055-40B3-B6F6-70F1699FDFDF}" type="parTrans" cxnId="{BDF88459-45E1-4611-AA4C-7DBFFE30276F}">
      <dgm:prSet/>
      <dgm:spPr/>
      <dgm:t>
        <a:bodyPr/>
        <a:lstStyle/>
        <a:p>
          <a:pPr rtl="1"/>
          <a:endParaRPr lang="he-IL"/>
        </a:p>
      </dgm:t>
    </dgm:pt>
    <dgm:pt modelId="{D1983F1A-F51A-43C2-BD4B-DB019BBCA245}" type="sibTrans" cxnId="{BDF88459-45E1-4611-AA4C-7DBFFE30276F}">
      <dgm:prSet/>
      <dgm:spPr/>
      <dgm:t>
        <a:bodyPr/>
        <a:lstStyle/>
        <a:p>
          <a:pPr rtl="1"/>
          <a:endParaRPr lang="he-IL"/>
        </a:p>
      </dgm:t>
    </dgm:pt>
    <dgm:pt modelId="{6108817D-EE68-425F-83D5-C64B46566E60}">
      <dgm:prSet/>
      <dgm:spPr>
        <a:ln>
          <a:solidFill>
            <a:schemeClr val="bg1"/>
          </a:solidFill>
        </a:ln>
      </dgm:spPr>
      <dgm:t>
        <a:bodyPr/>
        <a:lstStyle/>
        <a:p>
          <a:pPr rtl="1"/>
          <a:r>
            <a:rPr lang="he-IL" b="1" dirty="0" smtClean="0">
              <a:solidFill>
                <a:srgbClr val="002060"/>
              </a:solidFill>
            </a:rPr>
            <a:t>פה אחד</a:t>
          </a:r>
          <a:endParaRPr lang="he-IL" b="1" dirty="0">
            <a:solidFill>
              <a:srgbClr val="002060"/>
            </a:solidFill>
          </a:endParaRPr>
        </a:p>
      </dgm:t>
    </dgm:pt>
    <dgm:pt modelId="{68D9794F-F37C-4A42-8D61-08BFC9C67DC4}" type="parTrans" cxnId="{22B4FA4C-526A-413C-9974-F0EB557D9B28}">
      <dgm:prSet/>
      <dgm:spPr/>
      <dgm:t>
        <a:bodyPr/>
        <a:lstStyle/>
        <a:p>
          <a:pPr rtl="1"/>
          <a:endParaRPr lang="he-IL"/>
        </a:p>
      </dgm:t>
    </dgm:pt>
    <dgm:pt modelId="{05370588-5328-4EBF-9B9C-436BC5F41931}" type="sibTrans" cxnId="{22B4FA4C-526A-413C-9974-F0EB557D9B28}">
      <dgm:prSet/>
      <dgm:spPr/>
      <dgm:t>
        <a:bodyPr/>
        <a:lstStyle/>
        <a:p>
          <a:pPr rtl="1"/>
          <a:endParaRPr lang="he-IL"/>
        </a:p>
      </dgm:t>
    </dgm:pt>
    <dgm:pt modelId="{3FF423EF-1D78-4A93-AF18-2AEEBA7B65EF}">
      <dgm:prSet/>
      <dgm:spPr>
        <a:ln>
          <a:solidFill>
            <a:schemeClr val="bg1"/>
          </a:solidFill>
        </a:ln>
      </dgm:spPr>
      <dgm:t>
        <a:bodyPr/>
        <a:lstStyle/>
        <a:p>
          <a:pPr rtl="1"/>
          <a:r>
            <a:rPr lang="he-IL" b="1" dirty="0" smtClean="0">
              <a:solidFill>
                <a:srgbClr val="002060"/>
              </a:solidFill>
            </a:rPr>
            <a:t>אחרות אסטרטגית</a:t>
          </a:r>
          <a:endParaRPr lang="he-IL" b="1" dirty="0">
            <a:solidFill>
              <a:srgbClr val="002060"/>
            </a:solidFill>
          </a:endParaRPr>
        </a:p>
      </dgm:t>
    </dgm:pt>
    <dgm:pt modelId="{28DF3659-F33C-44C8-B0FF-CBF10203D244}" type="parTrans" cxnId="{96A0745D-F4F4-4A15-A5F0-52EA3F78454C}">
      <dgm:prSet/>
      <dgm:spPr/>
      <dgm:t>
        <a:bodyPr/>
        <a:lstStyle/>
        <a:p>
          <a:pPr rtl="1"/>
          <a:endParaRPr lang="he-IL"/>
        </a:p>
      </dgm:t>
    </dgm:pt>
    <dgm:pt modelId="{A0DB4415-17D0-48F7-811E-EAE5E0DFF09A}" type="sibTrans" cxnId="{96A0745D-F4F4-4A15-A5F0-52EA3F78454C}">
      <dgm:prSet/>
      <dgm:spPr/>
      <dgm:t>
        <a:bodyPr/>
        <a:lstStyle/>
        <a:p>
          <a:pPr rtl="1"/>
          <a:endParaRPr lang="he-IL"/>
        </a:p>
      </dgm:t>
    </dgm:pt>
    <dgm:pt modelId="{23C438A5-7E51-474C-90E4-624BDCFB1BF8}">
      <dgm:prSet/>
      <dgm:spPr/>
      <dgm:t>
        <a:bodyPr/>
        <a:lstStyle/>
        <a:p>
          <a:pPr rtl="1"/>
          <a:r>
            <a:rPr lang="he-IL" dirty="0" smtClean="0"/>
            <a:t>יציאה לארבע מדינות יעד וביצוע טעינה וחקירה</a:t>
          </a:r>
          <a:endParaRPr lang="he-IL" dirty="0"/>
        </a:p>
      </dgm:t>
    </dgm:pt>
    <dgm:pt modelId="{73D57312-3BC0-48A3-A15E-A461EE98E747}" type="parTrans" cxnId="{B98B4F3B-B5C8-463B-AF90-63BA5F2B3F73}">
      <dgm:prSet/>
      <dgm:spPr/>
      <dgm:t>
        <a:bodyPr/>
        <a:lstStyle/>
        <a:p>
          <a:pPr rtl="1"/>
          <a:endParaRPr lang="he-IL"/>
        </a:p>
      </dgm:t>
    </dgm:pt>
    <dgm:pt modelId="{64C73C22-7F44-4FC1-936E-576FBEA2904B}" type="sibTrans" cxnId="{B98B4F3B-B5C8-463B-AF90-63BA5F2B3F73}">
      <dgm:prSet/>
      <dgm:spPr/>
      <dgm:t>
        <a:bodyPr/>
        <a:lstStyle/>
        <a:p>
          <a:pPr rtl="1"/>
          <a:endParaRPr lang="he-IL"/>
        </a:p>
      </dgm:t>
    </dgm:pt>
    <dgm:pt modelId="{960CC330-A46E-4E42-983D-5CB16150E392}">
      <dgm:prSet/>
      <dgm:spPr>
        <a:ln>
          <a:solidFill>
            <a:schemeClr val="bg1"/>
          </a:solidFill>
        </a:ln>
      </dgm:spPr>
      <dgm:t>
        <a:bodyPr/>
        <a:lstStyle/>
        <a:p>
          <a:pPr rtl="1"/>
          <a:r>
            <a:rPr lang="he-IL" b="1" dirty="0" smtClean="0">
              <a:solidFill>
                <a:srgbClr val="002060"/>
              </a:solidFill>
            </a:rPr>
            <a:t>מפגש סגור</a:t>
          </a:r>
          <a:endParaRPr lang="he-IL" b="1" dirty="0">
            <a:solidFill>
              <a:srgbClr val="002060"/>
            </a:solidFill>
          </a:endParaRPr>
        </a:p>
      </dgm:t>
    </dgm:pt>
    <dgm:pt modelId="{1BAFA8AE-3253-4FB8-9CCD-1013CB44156B}" type="parTrans" cxnId="{2ED98CC5-B5F6-4BAB-BBB6-5A16C647575C}">
      <dgm:prSet/>
      <dgm:spPr/>
      <dgm:t>
        <a:bodyPr/>
        <a:lstStyle/>
        <a:p>
          <a:pPr rtl="1"/>
          <a:endParaRPr lang="he-IL"/>
        </a:p>
      </dgm:t>
    </dgm:pt>
    <dgm:pt modelId="{2895357B-C5A4-4C01-9234-BC44B1A85A4B}" type="sibTrans" cxnId="{2ED98CC5-B5F6-4BAB-BBB6-5A16C647575C}">
      <dgm:prSet/>
      <dgm:spPr/>
      <dgm:t>
        <a:bodyPr/>
        <a:lstStyle/>
        <a:p>
          <a:pPr rtl="1"/>
          <a:endParaRPr lang="he-IL"/>
        </a:p>
      </dgm:t>
    </dgm:pt>
    <dgm:pt modelId="{30FF4547-2474-48CE-B35F-E650572F5020}">
      <dgm:prSet/>
      <dgm:spPr>
        <a:ln>
          <a:solidFill>
            <a:schemeClr val="bg1"/>
          </a:solidFill>
        </a:ln>
      </dgm:spPr>
      <dgm:t>
        <a:bodyPr/>
        <a:lstStyle/>
        <a:p>
          <a:pPr rtl="1"/>
          <a:r>
            <a:rPr lang="he-IL" b="1" dirty="0" smtClean="0">
              <a:solidFill>
                <a:srgbClr val="002060"/>
              </a:solidFill>
            </a:rPr>
            <a:t>בטחון לאומי</a:t>
          </a:r>
          <a:endParaRPr lang="he-IL" b="1" dirty="0">
            <a:solidFill>
              <a:srgbClr val="002060"/>
            </a:solidFill>
          </a:endParaRPr>
        </a:p>
      </dgm:t>
    </dgm:pt>
    <dgm:pt modelId="{3445424A-876E-404C-9C8F-4C6CE4A12EFD}" type="parTrans" cxnId="{28545D6F-8E85-463C-8ADC-810506B904A8}">
      <dgm:prSet/>
      <dgm:spPr/>
      <dgm:t>
        <a:bodyPr/>
        <a:lstStyle/>
        <a:p>
          <a:pPr rtl="1"/>
          <a:endParaRPr lang="he-IL"/>
        </a:p>
      </dgm:t>
    </dgm:pt>
    <dgm:pt modelId="{21ADAD53-100F-44B2-A05B-C8AF6272D3E8}" type="sibTrans" cxnId="{28545D6F-8E85-463C-8ADC-810506B904A8}">
      <dgm:prSet/>
      <dgm:spPr/>
      <dgm:t>
        <a:bodyPr/>
        <a:lstStyle/>
        <a:p>
          <a:pPr rtl="1"/>
          <a:endParaRPr lang="he-IL"/>
        </a:p>
      </dgm:t>
    </dgm:pt>
    <dgm:pt modelId="{0D840AEC-1344-47A7-840D-157D1CC62531}" type="pres">
      <dgm:prSet presAssocID="{E80CA0F0-EFB4-4E61-ABCC-4D406511F009}" presName="rootnode" presStyleCnt="0">
        <dgm:presLayoutVars>
          <dgm:chMax/>
          <dgm:chPref/>
          <dgm:dir/>
          <dgm:animLvl val="lvl"/>
        </dgm:presLayoutVars>
      </dgm:prSet>
      <dgm:spPr/>
    </dgm:pt>
    <dgm:pt modelId="{FD2A839A-8F1F-4D9A-A4EC-AF39E0ECB44B}" type="pres">
      <dgm:prSet presAssocID="{A974F314-C80E-4C58-B7FE-849F195F3463}" presName="composite" presStyleCnt="0"/>
      <dgm:spPr/>
    </dgm:pt>
    <dgm:pt modelId="{1C788F83-6D51-406E-8E89-B30857D80078}" type="pres">
      <dgm:prSet presAssocID="{A974F314-C80E-4C58-B7FE-849F195F3463}" presName="bentUpArrow1" presStyleLbl="alignImgPlace1" presStyleIdx="0" presStyleCnt="3"/>
      <dgm:spPr/>
    </dgm:pt>
    <dgm:pt modelId="{3B329F64-7653-4FAD-A852-F12C296B4C7B}" type="pres">
      <dgm:prSet presAssocID="{A974F314-C80E-4C58-B7FE-849F195F3463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0EFE567-FF2E-4258-B1C1-21C798F1EECD}" type="pres">
      <dgm:prSet presAssocID="{A974F314-C80E-4C58-B7FE-849F195F3463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A9004E1-8F6C-4551-94AC-9C8B976A4076}" type="pres">
      <dgm:prSet presAssocID="{DA1F1A5E-4D6A-4484-B6E5-4FDC2404A47E}" presName="sibTrans" presStyleCnt="0"/>
      <dgm:spPr/>
    </dgm:pt>
    <dgm:pt modelId="{BCDF6B9F-A14B-40C3-8548-F0F54FD34998}" type="pres">
      <dgm:prSet presAssocID="{F3E171B2-EB11-4D48-BFDB-4EC6E844500D}" presName="composite" presStyleCnt="0"/>
      <dgm:spPr/>
    </dgm:pt>
    <dgm:pt modelId="{5B20BE66-3FEC-4105-A695-CED1BB75410F}" type="pres">
      <dgm:prSet presAssocID="{F3E171B2-EB11-4D48-BFDB-4EC6E844500D}" presName="bentUpArrow1" presStyleLbl="alignImgPlace1" presStyleIdx="1" presStyleCnt="3"/>
      <dgm:spPr/>
    </dgm:pt>
    <dgm:pt modelId="{BD540360-FFC3-44EA-908E-37E9D8BFD5E7}" type="pres">
      <dgm:prSet presAssocID="{F3E171B2-EB11-4D48-BFDB-4EC6E844500D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635C31D-6D3A-48B7-BB6E-A37E1D1C5D2A}" type="pres">
      <dgm:prSet presAssocID="{F3E171B2-EB11-4D48-BFDB-4EC6E844500D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07C13400-FA01-4E56-AF2D-06A710CACB68}" type="pres">
      <dgm:prSet presAssocID="{94C82812-A220-4C4D-8F04-C91025BCA7F2}" presName="sibTrans" presStyleCnt="0"/>
      <dgm:spPr/>
    </dgm:pt>
    <dgm:pt modelId="{63E08BFB-2823-4652-9066-1417ABCA5AFE}" type="pres">
      <dgm:prSet presAssocID="{EDADE239-20C8-4E3C-B4AB-C266943FB65E}" presName="composite" presStyleCnt="0"/>
      <dgm:spPr/>
    </dgm:pt>
    <dgm:pt modelId="{349233AA-3AE0-420A-958F-BFBDF11DC781}" type="pres">
      <dgm:prSet presAssocID="{EDADE239-20C8-4E3C-B4AB-C266943FB65E}" presName="bentUpArrow1" presStyleLbl="alignImgPlace1" presStyleIdx="2" presStyleCnt="3"/>
      <dgm:spPr/>
    </dgm:pt>
    <dgm:pt modelId="{24B13424-26CF-485A-9DCE-49EF9443EB14}" type="pres">
      <dgm:prSet presAssocID="{EDADE239-20C8-4E3C-B4AB-C266943FB65E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592A331-DFA4-48D7-99D3-133B47350477}" type="pres">
      <dgm:prSet presAssocID="{EDADE239-20C8-4E3C-B4AB-C266943FB65E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54B4ACCC-9212-433C-9F42-9C3162D895EE}" type="pres">
      <dgm:prSet presAssocID="{D1983F1A-F51A-43C2-BD4B-DB019BBCA245}" presName="sibTrans" presStyleCnt="0"/>
      <dgm:spPr/>
    </dgm:pt>
    <dgm:pt modelId="{913F68ED-E6B0-463B-8A09-B8E06D39680F}" type="pres">
      <dgm:prSet presAssocID="{23C438A5-7E51-474C-90E4-624BDCFB1BF8}" presName="composite" presStyleCnt="0"/>
      <dgm:spPr/>
    </dgm:pt>
    <dgm:pt modelId="{F52497B9-6CC9-4290-8E90-60CE6C017D14}" type="pres">
      <dgm:prSet presAssocID="{23C438A5-7E51-474C-90E4-624BDCFB1BF8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7198315D-841F-485E-8947-F0C188C9646C}" type="presOf" srcId="{23C438A5-7E51-474C-90E4-624BDCFB1BF8}" destId="{F52497B9-6CC9-4290-8E90-60CE6C017D14}" srcOrd="0" destOrd="0" presId="urn:microsoft.com/office/officeart/2005/8/layout/StepDownProcess"/>
    <dgm:cxn modelId="{9B633F6F-C52C-46CB-8173-49123451B738}" srcId="{E80CA0F0-EFB4-4E61-ABCC-4D406511F009}" destId="{A974F314-C80E-4C58-B7FE-849F195F3463}" srcOrd="0" destOrd="0" parTransId="{2F97B439-6B36-4C50-AECD-E8003AC2D42C}" sibTransId="{DA1F1A5E-4D6A-4484-B6E5-4FDC2404A47E}"/>
    <dgm:cxn modelId="{FD29120C-3244-43AE-80DB-D75D12960011}" type="presOf" srcId="{C471AC32-3A3F-4C5E-BBD5-91CC20D00768}" destId="{9635C31D-6D3A-48B7-BB6E-A37E1D1C5D2A}" srcOrd="0" destOrd="0" presId="urn:microsoft.com/office/officeart/2005/8/layout/StepDownProcess"/>
    <dgm:cxn modelId="{B98B4F3B-B5C8-463B-AF90-63BA5F2B3F73}" srcId="{E80CA0F0-EFB4-4E61-ABCC-4D406511F009}" destId="{23C438A5-7E51-474C-90E4-624BDCFB1BF8}" srcOrd="3" destOrd="0" parTransId="{73D57312-3BC0-48A3-A15E-A461EE98E747}" sibTransId="{64C73C22-7F44-4FC1-936E-576FBEA2904B}"/>
    <dgm:cxn modelId="{493E117E-C1A7-4444-BDB3-99AE4EE040F4}" type="presOf" srcId="{E80CA0F0-EFB4-4E61-ABCC-4D406511F009}" destId="{0D840AEC-1344-47A7-840D-157D1CC62531}" srcOrd="0" destOrd="0" presId="urn:microsoft.com/office/officeart/2005/8/layout/StepDownProcess"/>
    <dgm:cxn modelId="{1BC6A8A3-3F67-4F43-892D-E87175574233}" srcId="{E80CA0F0-EFB4-4E61-ABCC-4D406511F009}" destId="{F3E171B2-EB11-4D48-BFDB-4EC6E844500D}" srcOrd="1" destOrd="0" parTransId="{E5C52D86-CE83-4DC3-855A-27DB8BA53E17}" sibTransId="{94C82812-A220-4C4D-8F04-C91025BCA7F2}"/>
    <dgm:cxn modelId="{86108C91-A275-4AEF-9A81-394C3B32845D}" type="presOf" srcId="{6108817D-EE68-425F-83D5-C64B46566E60}" destId="{4592A331-DFA4-48D7-99D3-133B47350477}" srcOrd="0" destOrd="0" presId="urn:microsoft.com/office/officeart/2005/8/layout/StepDownProcess"/>
    <dgm:cxn modelId="{62117AD1-D91E-4CF7-881E-DB3AF34E3055}" type="presOf" srcId="{30FF4547-2474-48CE-B35F-E650572F5020}" destId="{4592A331-DFA4-48D7-99D3-133B47350477}" srcOrd="0" destOrd="3" presId="urn:microsoft.com/office/officeart/2005/8/layout/StepDownProcess"/>
    <dgm:cxn modelId="{22B4FA4C-526A-413C-9974-F0EB557D9B28}" srcId="{EDADE239-20C8-4E3C-B4AB-C266943FB65E}" destId="{6108817D-EE68-425F-83D5-C64B46566E60}" srcOrd="0" destOrd="0" parTransId="{68D9794F-F37C-4A42-8D61-08BFC9C67DC4}" sibTransId="{05370588-5328-4EBF-9B9C-436BC5F41931}"/>
    <dgm:cxn modelId="{9B047E53-B1D4-40B2-8B29-17918AE0BDB6}" type="presOf" srcId="{A974F314-C80E-4C58-B7FE-849F195F3463}" destId="{3B329F64-7653-4FAD-A852-F12C296B4C7B}" srcOrd="0" destOrd="0" presId="urn:microsoft.com/office/officeart/2005/8/layout/StepDownProcess"/>
    <dgm:cxn modelId="{28545D6F-8E85-463C-8ADC-810506B904A8}" srcId="{EDADE239-20C8-4E3C-B4AB-C266943FB65E}" destId="{30FF4547-2474-48CE-B35F-E650572F5020}" srcOrd="3" destOrd="0" parTransId="{3445424A-876E-404C-9C8F-4C6CE4A12EFD}" sibTransId="{21ADAD53-100F-44B2-A05B-C8AF6272D3E8}"/>
    <dgm:cxn modelId="{3C7C6B0B-55D4-479C-B352-E9425E874B35}" srcId="{F3E171B2-EB11-4D48-BFDB-4EC6E844500D}" destId="{C471AC32-3A3F-4C5E-BBD5-91CC20D00768}" srcOrd="0" destOrd="0" parTransId="{F724C421-E893-44E6-9ADA-63A6F7917347}" sibTransId="{91AC5BE5-42F0-4A80-801C-D94CA5F48C2E}"/>
    <dgm:cxn modelId="{2ED98CC5-B5F6-4BAB-BBB6-5A16C647575C}" srcId="{EDADE239-20C8-4E3C-B4AB-C266943FB65E}" destId="{960CC330-A46E-4E42-983D-5CB16150E392}" srcOrd="1" destOrd="0" parTransId="{1BAFA8AE-3253-4FB8-9CCD-1013CB44156B}" sibTransId="{2895357B-C5A4-4C01-9234-BC44B1A85A4B}"/>
    <dgm:cxn modelId="{96A0745D-F4F4-4A15-A5F0-52EA3F78454C}" srcId="{EDADE239-20C8-4E3C-B4AB-C266943FB65E}" destId="{3FF423EF-1D78-4A93-AF18-2AEEBA7B65EF}" srcOrd="2" destOrd="0" parTransId="{28DF3659-F33C-44C8-B0FF-CBF10203D244}" sibTransId="{A0DB4415-17D0-48F7-811E-EAE5E0DFF09A}"/>
    <dgm:cxn modelId="{30549423-1E69-43AD-A2A6-864669C5A589}" srcId="{A974F314-C80E-4C58-B7FE-849F195F3463}" destId="{91F15A37-321D-4672-AE2D-99D47FB53201}" srcOrd="0" destOrd="0" parTransId="{BE82085C-4DC0-4DBC-B918-4F9413C17302}" sibTransId="{815721E9-13AF-42F7-8DD8-20CEABAF6877}"/>
    <dgm:cxn modelId="{C5959848-B2B0-493B-BA7F-9BB44AD8994D}" type="presOf" srcId="{F3E171B2-EB11-4D48-BFDB-4EC6E844500D}" destId="{BD540360-FFC3-44EA-908E-37E9D8BFD5E7}" srcOrd="0" destOrd="0" presId="urn:microsoft.com/office/officeart/2005/8/layout/StepDownProcess"/>
    <dgm:cxn modelId="{BDF88459-45E1-4611-AA4C-7DBFFE30276F}" srcId="{E80CA0F0-EFB4-4E61-ABCC-4D406511F009}" destId="{EDADE239-20C8-4E3C-B4AB-C266943FB65E}" srcOrd="2" destOrd="0" parTransId="{967C2382-E055-40B3-B6F6-70F1699FDFDF}" sibTransId="{D1983F1A-F51A-43C2-BD4B-DB019BBCA245}"/>
    <dgm:cxn modelId="{E780C7DE-7B66-4435-9533-7B363F2FE4E6}" type="presOf" srcId="{EDADE239-20C8-4E3C-B4AB-C266943FB65E}" destId="{24B13424-26CF-485A-9DCE-49EF9443EB14}" srcOrd="0" destOrd="0" presId="urn:microsoft.com/office/officeart/2005/8/layout/StepDownProcess"/>
    <dgm:cxn modelId="{3C10B501-9D36-4607-9653-F0EB89895B35}" type="presOf" srcId="{91F15A37-321D-4672-AE2D-99D47FB53201}" destId="{E0EFE567-FF2E-4258-B1C1-21C798F1EECD}" srcOrd="0" destOrd="0" presId="urn:microsoft.com/office/officeart/2005/8/layout/StepDownProcess"/>
    <dgm:cxn modelId="{36C3A394-0AD3-400B-AB9D-160B58F24F5E}" type="presOf" srcId="{960CC330-A46E-4E42-983D-5CB16150E392}" destId="{4592A331-DFA4-48D7-99D3-133B47350477}" srcOrd="0" destOrd="1" presId="urn:microsoft.com/office/officeart/2005/8/layout/StepDownProcess"/>
    <dgm:cxn modelId="{E1A59134-F8FB-47EE-B592-2A760E2D56AB}" type="presOf" srcId="{3FF423EF-1D78-4A93-AF18-2AEEBA7B65EF}" destId="{4592A331-DFA4-48D7-99D3-133B47350477}" srcOrd="0" destOrd="2" presId="urn:microsoft.com/office/officeart/2005/8/layout/StepDownProcess"/>
    <dgm:cxn modelId="{C4579C3D-14AE-41A7-BDCD-B25985F2B975}" type="presParOf" srcId="{0D840AEC-1344-47A7-840D-157D1CC62531}" destId="{FD2A839A-8F1F-4D9A-A4EC-AF39E0ECB44B}" srcOrd="0" destOrd="0" presId="urn:microsoft.com/office/officeart/2005/8/layout/StepDownProcess"/>
    <dgm:cxn modelId="{76EF0A0F-26A7-4E98-9DCE-33552BDDF1E4}" type="presParOf" srcId="{FD2A839A-8F1F-4D9A-A4EC-AF39E0ECB44B}" destId="{1C788F83-6D51-406E-8E89-B30857D80078}" srcOrd="0" destOrd="0" presId="urn:microsoft.com/office/officeart/2005/8/layout/StepDownProcess"/>
    <dgm:cxn modelId="{2822B193-9B2D-4FC4-BB88-F4A5D45118A1}" type="presParOf" srcId="{FD2A839A-8F1F-4D9A-A4EC-AF39E0ECB44B}" destId="{3B329F64-7653-4FAD-A852-F12C296B4C7B}" srcOrd="1" destOrd="0" presId="urn:microsoft.com/office/officeart/2005/8/layout/StepDownProcess"/>
    <dgm:cxn modelId="{8F8E913A-5FB2-4886-8F34-26437853FC9B}" type="presParOf" srcId="{FD2A839A-8F1F-4D9A-A4EC-AF39E0ECB44B}" destId="{E0EFE567-FF2E-4258-B1C1-21C798F1EECD}" srcOrd="2" destOrd="0" presId="urn:microsoft.com/office/officeart/2005/8/layout/StepDownProcess"/>
    <dgm:cxn modelId="{F8371D6B-2884-45F3-AA11-3EA355299C78}" type="presParOf" srcId="{0D840AEC-1344-47A7-840D-157D1CC62531}" destId="{4A9004E1-8F6C-4551-94AC-9C8B976A4076}" srcOrd="1" destOrd="0" presId="urn:microsoft.com/office/officeart/2005/8/layout/StepDownProcess"/>
    <dgm:cxn modelId="{050EB9FA-3254-4472-BCC5-302E456C693A}" type="presParOf" srcId="{0D840AEC-1344-47A7-840D-157D1CC62531}" destId="{BCDF6B9F-A14B-40C3-8548-F0F54FD34998}" srcOrd="2" destOrd="0" presId="urn:microsoft.com/office/officeart/2005/8/layout/StepDownProcess"/>
    <dgm:cxn modelId="{06093A0B-BBD4-483E-874F-01D511E0C949}" type="presParOf" srcId="{BCDF6B9F-A14B-40C3-8548-F0F54FD34998}" destId="{5B20BE66-3FEC-4105-A695-CED1BB75410F}" srcOrd="0" destOrd="0" presId="urn:microsoft.com/office/officeart/2005/8/layout/StepDownProcess"/>
    <dgm:cxn modelId="{813A3EF9-24A7-4019-9CE4-2F1C7736E55A}" type="presParOf" srcId="{BCDF6B9F-A14B-40C3-8548-F0F54FD34998}" destId="{BD540360-FFC3-44EA-908E-37E9D8BFD5E7}" srcOrd="1" destOrd="0" presId="urn:microsoft.com/office/officeart/2005/8/layout/StepDownProcess"/>
    <dgm:cxn modelId="{955C1A01-40B8-4FCA-A784-35269DEA421B}" type="presParOf" srcId="{BCDF6B9F-A14B-40C3-8548-F0F54FD34998}" destId="{9635C31D-6D3A-48B7-BB6E-A37E1D1C5D2A}" srcOrd="2" destOrd="0" presId="urn:microsoft.com/office/officeart/2005/8/layout/StepDownProcess"/>
    <dgm:cxn modelId="{D20E5DF7-2194-4368-8CCA-C3100DCEC21A}" type="presParOf" srcId="{0D840AEC-1344-47A7-840D-157D1CC62531}" destId="{07C13400-FA01-4E56-AF2D-06A710CACB68}" srcOrd="3" destOrd="0" presId="urn:microsoft.com/office/officeart/2005/8/layout/StepDownProcess"/>
    <dgm:cxn modelId="{0A2C5D0E-AF22-440E-9950-6EAFD8CBBFB2}" type="presParOf" srcId="{0D840AEC-1344-47A7-840D-157D1CC62531}" destId="{63E08BFB-2823-4652-9066-1417ABCA5AFE}" srcOrd="4" destOrd="0" presId="urn:microsoft.com/office/officeart/2005/8/layout/StepDownProcess"/>
    <dgm:cxn modelId="{A4B7A8B7-0EA9-47A7-9214-5DD5F3CD2C06}" type="presParOf" srcId="{63E08BFB-2823-4652-9066-1417ABCA5AFE}" destId="{349233AA-3AE0-420A-958F-BFBDF11DC781}" srcOrd="0" destOrd="0" presId="urn:microsoft.com/office/officeart/2005/8/layout/StepDownProcess"/>
    <dgm:cxn modelId="{3233D805-0B58-42BF-B025-01DBEC3C89D9}" type="presParOf" srcId="{63E08BFB-2823-4652-9066-1417ABCA5AFE}" destId="{24B13424-26CF-485A-9DCE-49EF9443EB14}" srcOrd="1" destOrd="0" presId="urn:microsoft.com/office/officeart/2005/8/layout/StepDownProcess"/>
    <dgm:cxn modelId="{9A3D85C7-9F60-4B1D-819F-3D2926817761}" type="presParOf" srcId="{63E08BFB-2823-4652-9066-1417ABCA5AFE}" destId="{4592A331-DFA4-48D7-99D3-133B47350477}" srcOrd="2" destOrd="0" presId="urn:microsoft.com/office/officeart/2005/8/layout/StepDownProcess"/>
    <dgm:cxn modelId="{215A8929-D160-4DBC-BC17-50CAA994308B}" type="presParOf" srcId="{0D840AEC-1344-47A7-840D-157D1CC62531}" destId="{54B4ACCC-9212-433C-9F42-9C3162D895EE}" srcOrd="5" destOrd="0" presId="urn:microsoft.com/office/officeart/2005/8/layout/StepDownProcess"/>
    <dgm:cxn modelId="{797C4774-12D7-4F61-AC20-8C0BB1209E8F}" type="presParOf" srcId="{0D840AEC-1344-47A7-840D-157D1CC62531}" destId="{913F68ED-E6B0-463B-8A09-B8E06D39680F}" srcOrd="6" destOrd="0" presId="urn:microsoft.com/office/officeart/2005/8/layout/StepDownProcess"/>
    <dgm:cxn modelId="{0B7B7B9F-DE46-42DE-89C9-D967D6F69BCE}" type="presParOf" srcId="{913F68ED-E6B0-463B-8A09-B8E06D39680F}" destId="{F52497B9-6CC9-4290-8E90-60CE6C017D14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788F83-6D51-406E-8E89-B30857D80078}">
      <dsp:nvSpPr>
        <dsp:cNvPr id="0" name=""/>
        <dsp:cNvSpPr/>
      </dsp:nvSpPr>
      <dsp:spPr>
        <a:xfrm rot="5400000">
          <a:off x="2380356" y="1432141"/>
          <a:ext cx="1257731" cy="143188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329F64-7653-4FAD-A852-F12C296B4C7B}">
      <dsp:nvSpPr>
        <dsp:cNvPr id="0" name=""/>
        <dsp:cNvSpPr/>
      </dsp:nvSpPr>
      <dsp:spPr>
        <a:xfrm>
          <a:off x="2047133" y="37920"/>
          <a:ext cx="2117279" cy="1482027"/>
        </a:xfrm>
        <a:prstGeom prst="roundRect">
          <a:avLst>
            <a:gd name="adj" fmla="val 166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גיבוש ארבע קבוצות ומובילים על ידי הסגל</a:t>
          </a:r>
          <a:endParaRPr lang="he-IL" sz="1800" kern="1200" dirty="0"/>
        </a:p>
      </dsp:txBody>
      <dsp:txXfrm>
        <a:off x="2119493" y="110280"/>
        <a:ext cx="1972559" cy="1337307"/>
      </dsp:txXfrm>
    </dsp:sp>
    <dsp:sp modelId="{E0EFE567-FF2E-4258-B1C1-21C798F1EECD}">
      <dsp:nvSpPr>
        <dsp:cNvPr id="0" name=""/>
        <dsp:cNvSpPr/>
      </dsp:nvSpPr>
      <dsp:spPr>
        <a:xfrm>
          <a:off x="4164413" y="179265"/>
          <a:ext cx="1539907" cy="1197839"/>
        </a:xfrm>
        <a:prstGeom prst="rect">
          <a:avLst/>
        </a:prstGeom>
        <a:noFill/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400" b="1" kern="1200" dirty="0" smtClean="0"/>
            <a:t>שלב מקדים</a:t>
          </a:r>
          <a:endParaRPr lang="he-IL" sz="1400" b="1" kern="1200" dirty="0"/>
        </a:p>
      </dsp:txBody>
      <dsp:txXfrm>
        <a:off x="4164413" y="179265"/>
        <a:ext cx="1539907" cy="1197839"/>
      </dsp:txXfrm>
    </dsp:sp>
    <dsp:sp modelId="{5B20BE66-3FEC-4105-A695-CED1BB75410F}">
      <dsp:nvSpPr>
        <dsp:cNvPr id="0" name=""/>
        <dsp:cNvSpPr/>
      </dsp:nvSpPr>
      <dsp:spPr>
        <a:xfrm rot="5400000">
          <a:off x="4135806" y="3096947"/>
          <a:ext cx="1257731" cy="143188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540360-FFC3-44EA-908E-37E9D8BFD5E7}">
      <dsp:nvSpPr>
        <dsp:cNvPr id="0" name=""/>
        <dsp:cNvSpPr/>
      </dsp:nvSpPr>
      <dsp:spPr>
        <a:xfrm>
          <a:off x="3802584" y="1702726"/>
          <a:ext cx="2117279" cy="1482027"/>
        </a:xfrm>
        <a:prstGeom prst="roundRect">
          <a:avLst>
            <a:gd name="adj" fmla="val 166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יום טעינה בנושאים של אחרות אסטרטגית ואסיה כיבשת</a:t>
          </a:r>
          <a:endParaRPr lang="he-IL" sz="1800" kern="1200" dirty="0"/>
        </a:p>
      </dsp:txBody>
      <dsp:txXfrm>
        <a:off x="3874944" y="1775086"/>
        <a:ext cx="1972559" cy="1337307"/>
      </dsp:txXfrm>
    </dsp:sp>
    <dsp:sp modelId="{9635C31D-6D3A-48B7-BB6E-A37E1D1C5D2A}">
      <dsp:nvSpPr>
        <dsp:cNvPr id="0" name=""/>
        <dsp:cNvSpPr/>
      </dsp:nvSpPr>
      <dsp:spPr>
        <a:xfrm>
          <a:off x="5919863" y="1844071"/>
          <a:ext cx="1539907" cy="1197839"/>
        </a:xfrm>
        <a:prstGeom prst="rect">
          <a:avLst/>
        </a:prstGeom>
        <a:noFill/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400" b="1" kern="1200" dirty="0" smtClean="0">
              <a:solidFill>
                <a:srgbClr val="002060"/>
              </a:solidFill>
            </a:rPr>
            <a:t>שלב מקדים</a:t>
          </a:r>
          <a:endParaRPr lang="he-IL" sz="1400" b="1" kern="1200" dirty="0">
            <a:solidFill>
              <a:srgbClr val="002060"/>
            </a:solidFill>
          </a:endParaRPr>
        </a:p>
      </dsp:txBody>
      <dsp:txXfrm>
        <a:off x="5919863" y="1844071"/>
        <a:ext cx="1539907" cy="1197839"/>
      </dsp:txXfrm>
    </dsp:sp>
    <dsp:sp modelId="{349233AA-3AE0-420A-958F-BFBDF11DC781}">
      <dsp:nvSpPr>
        <dsp:cNvPr id="0" name=""/>
        <dsp:cNvSpPr/>
      </dsp:nvSpPr>
      <dsp:spPr>
        <a:xfrm rot="5400000">
          <a:off x="5891256" y="4761753"/>
          <a:ext cx="1257731" cy="143188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B13424-26CF-485A-9DCE-49EF9443EB14}">
      <dsp:nvSpPr>
        <dsp:cNvPr id="0" name=""/>
        <dsp:cNvSpPr/>
      </dsp:nvSpPr>
      <dsp:spPr>
        <a:xfrm>
          <a:off x="5558034" y="3367532"/>
          <a:ext cx="2117279" cy="1482027"/>
        </a:xfrm>
        <a:prstGeom prst="roundRect">
          <a:avLst>
            <a:gd name="adj" fmla="val 166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עבודה בקבוצות: זיהוי האחרות האסטרטגית ובחירה מנומקת של מקרה בוחן (מדינה)</a:t>
          </a:r>
          <a:endParaRPr lang="he-IL" sz="1800" kern="1200" dirty="0"/>
        </a:p>
      </dsp:txBody>
      <dsp:txXfrm>
        <a:off x="5630394" y="3439892"/>
        <a:ext cx="1972559" cy="1337307"/>
      </dsp:txXfrm>
    </dsp:sp>
    <dsp:sp modelId="{4592A331-DFA4-48D7-99D3-133B47350477}">
      <dsp:nvSpPr>
        <dsp:cNvPr id="0" name=""/>
        <dsp:cNvSpPr/>
      </dsp:nvSpPr>
      <dsp:spPr>
        <a:xfrm>
          <a:off x="7675313" y="3508877"/>
          <a:ext cx="1539907" cy="1197839"/>
        </a:xfrm>
        <a:prstGeom prst="rect">
          <a:avLst/>
        </a:prstGeom>
        <a:noFill/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400" b="1" kern="1200" dirty="0" smtClean="0">
              <a:solidFill>
                <a:srgbClr val="002060"/>
              </a:solidFill>
            </a:rPr>
            <a:t>פה אחד</a:t>
          </a:r>
          <a:endParaRPr lang="he-IL" sz="1400" b="1" kern="1200" dirty="0">
            <a:solidFill>
              <a:srgbClr val="002060"/>
            </a:solidFill>
          </a:endParaRPr>
        </a:p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400" b="1" kern="1200" dirty="0" smtClean="0">
              <a:solidFill>
                <a:srgbClr val="002060"/>
              </a:solidFill>
            </a:rPr>
            <a:t>מפגש סגור</a:t>
          </a:r>
          <a:endParaRPr lang="he-IL" sz="1400" b="1" kern="1200" dirty="0">
            <a:solidFill>
              <a:srgbClr val="002060"/>
            </a:solidFill>
          </a:endParaRPr>
        </a:p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400" b="1" kern="1200" dirty="0" smtClean="0">
              <a:solidFill>
                <a:srgbClr val="002060"/>
              </a:solidFill>
            </a:rPr>
            <a:t>אחרות אסטרטגית</a:t>
          </a:r>
          <a:endParaRPr lang="he-IL" sz="1400" b="1" kern="1200" dirty="0">
            <a:solidFill>
              <a:srgbClr val="002060"/>
            </a:solidFill>
          </a:endParaRPr>
        </a:p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400" b="1" kern="1200" dirty="0" smtClean="0">
              <a:solidFill>
                <a:srgbClr val="002060"/>
              </a:solidFill>
            </a:rPr>
            <a:t>בטחון לאומי</a:t>
          </a:r>
          <a:endParaRPr lang="he-IL" sz="1400" b="1" kern="1200" dirty="0">
            <a:solidFill>
              <a:srgbClr val="002060"/>
            </a:solidFill>
          </a:endParaRPr>
        </a:p>
      </dsp:txBody>
      <dsp:txXfrm>
        <a:off x="7675313" y="3508877"/>
        <a:ext cx="1539907" cy="1197839"/>
      </dsp:txXfrm>
    </dsp:sp>
    <dsp:sp modelId="{F52497B9-6CC9-4290-8E90-60CE6C017D14}">
      <dsp:nvSpPr>
        <dsp:cNvPr id="0" name=""/>
        <dsp:cNvSpPr/>
      </dsp:nvSpPr>
      <dsp:spPr>
        <a:xfrm>
          <a:off x="7313484" y="5032337"/>
          <a:ext cx="2117279" cy="1482027"/>
        </a:xfrm>
        <a:prstGeom prst="roundRect">
          <a:avLst>
            <a:gd name="adj" fmla="val 166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יציאה לארבע מדינות יעד וביצוע טעינה וחקירה</a:t>
          </a:r>
          <a:endParaRPr lang="he-IL" sz="1800" kern="1200" dirty="0"/>
        </a:p>
      </dsp:txBody>
      <dsp:txXfrm>
        <a:off x="7385844" y="5104697"/>
        <a:ext cx="1972559" cy="13373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כ"ד/אלול/תשע"ט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0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כ"ד/אלול/תשע"ט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8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כ"ד/אלול/תשע"ט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9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כ"ד/אלול/תשע"ט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901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כ"ד/אלול/תשע"ט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46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כ"ד/אלול/תשע"ט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8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כ"ד/אלול/תשע"ט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22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כ"ד/אלול/תשע"ט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91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כ"ד/אלול/תשע"ט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26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כ"ד/אלול/תשע"ט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43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כ"ד/אלול/תשע"ט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80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4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כ"ד/אלול/תשע"ט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9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 noGrp="1"/>
          </p:cNvSpPr>
          <p:nvPr>
            <p:ph type="ctrTitle"/>
          </p:nvPr>
        </p:nvSpPr>
        <p:spPr>
          <a:xfrm>
            <a:off x="2785653" y="2863632"/>
            <a:ext cx="662072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סיור מזרח </a:t>
            </a:r>
            <a:r>
              <a:rPr lang="he-I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הצעה נוספת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907" y="237359"/>
            <a:ext cx="814421" cy="1037986"/>
          </a:xfrm>
          <a:prstGeom prst="rect">
            <a:avLst/>
          </a:prstGeom>
        </p:spPr>
      </p:pic>
      <p:sp>
        <p:nvSpPr>
          <p:cNvPr id="7" name="כותרת 3"/>
          <p:cNvSpPr txBox="1">
            <a:spLocks/>
          </p:cNvSpPr>
          <p:nvPr/>
        </p:nvSpPr>
        <p:spPr>
          <a:xfrm>
            <a:off x="3231112" y="5060871"/>
            <a:ext cx="2108269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ספטמבר 2019 </a:t>
            </a:r>
            <a:endParaRPr lang="he-I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3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10315621" y="375383"/>
            <a:ext cx="1375698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כללי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5930537" y="1282899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סיור מזרח הוא חלק מרכזי בתחום  האסטרטגי.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מדובר בהתנסות שלישית, הנשענת על מרכיבים שנלמדו קודם לכן :  כמו מושגים, חשיבה, תרבות אסטרטגית והיסט.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בהתנסות הזאת, הדגש הוא על האחרות התרבותית והאסטרטגית.</a:t>
            </a: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הסיורים יעשו במתכונת משתנה.</a:t>
            </a: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197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9996623" y="375383"/>
            <a:ext cx="1694696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מטרה</a:t>
            </a:r>
            <a:endParaRPr lang="he-IL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876800" y="1561645"/>
            <a:ext cx="719327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הכרה של תרבות ותפיסה אסטרטגית שונה ואחרת.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הרחבת 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הידע בתחומי </a:t>
            </a:r>
            <a:r>
              <a:rPr lang="he-IL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הבטל"מ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השונים על ידי מפגש עם נושאים, דמויות, </a:t>
            </a: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ומקומות. </a:t>
            </a:r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הכרות עם מרכיבי העוצמה הלאומית לצד </a:t>
            </a: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פערים ומתחים שונים.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הכרות 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עם משאבי המדינה, רציונאל חלוקתם והשפעתם על </a:t>
            </a:r>
            <a:r>
              <a:rPr lang="he-IL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הבטל"מ</a:t>
            </a: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פיתוח 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תפיסה ביקורתית על הנלמד - בין התיאוריה והמעשה.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אחריות משתתפים על הלמידה ועל החוויה.</a:t>
            </a:r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0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9323362" y="222983"/>
            <a:ext cx="2158007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מתווה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דיאגרמה 5"/>
          <p:cNvGraphicFramePr/>
          <p:nvPr>
            <p:extLst>
              <p:ext uri="{D42A27DB-BD31-4B8C-83A1-F6EECF244321}">
                <p14:modId xmlns:p14="http://schemas.microsoft.com/office/powerpoint/2010/main" val="2659322835"/>
              </p:ext>
            </p:extLst>
          </p:nvPr>
        </p:nvGraphicFramePr>
        <p:xfrm>
          <a:off x="174171" y="222984"/>
          <a:ext cx="11477898" cy="6552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9509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8957878" y="375383"/>
            <a:ext cx="2733441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משמעויות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372792" y="1300660"/>
            <a:ext cx="748854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מימוש מלא של למידה עצמאית ושאלת שאלות באופן מיטבי.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שמירה של גבולות המסגרת של הסיור כפי שהוא מתוכנן בגרף ובתקציב.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תיתכן בחירה של אותה מדינת יעד על ידי צוות אחד או יותר. המענה יינתן באמצעות מיקוד של כל צוות במרכיב אחר של </a:t>
            </a:r>
            <a:r>
              <a:rPr lang="he-IL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הבטחון</a:t>
            </a: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הלאומי באותה מדינה שתבחר (יתכן שכל הצוותים </a:t>
            </a:r>
            <a:r>
              <a:rPr lang="he-IL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יסעו</a:t>
            </a: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לסין וצריך להיות ערוכים לכך)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848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9560608" y="375383"/>
            <a:ext cx="2130711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יתרונות</a:t>
            </a:r>
            <a:endParaRPr lang="he-IL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1480458" y="1126489"/>
            <a:ext cx="1040864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מתכונת המייצרת למידה </a:t>
            </a:r>
            <a:r>
              <a:rPr lang="he-IL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משותפת ועצמאית באופן מלא. </a:t>
            </a:r>
            <a:endParaRPr lang="he-IL" sz="40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600" b="1" dirty="0" smtClean="0">
                <a:latin typeface="Calibri" panose="020F0502020204030204" pitchFamily="34" charset="0"/>
              </a:rPr>
              <a:t>הכרות </a:t>
            </a:r>
            <a:r>
              <a:rPr lang="he-IL" sz="3600" b="1" dirty="0" smtClean="0">
                <a:latin typeface="Calibri" panose="020F0502020204030204" pitchFamily="34" charset="0"/>
              </a:rPr>
              <a:t>טובה יותר עם האחרות האסטרטגית.</a:t>
            </a:r>
            <a:endParaRPr lang="he-IL" sz="40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600" b="1" dirty="0" smtClean="0">
                <a:latin typeface="Calibri" panose="020F0502020204030204" pitchFamily="34" charset="0"/>
              </a:rPr>
              <a:t>הכנה והתנסות לקראת סיור ארה"ב</a:t>
            </a:r>
            <a:r>
              <a:rPr lang="he-IL" sz="3600" b="1" dirty="0" smtClean="0">
                <a:latin typeface="Calibri" panose="020F0502020204030204" pitchFamily="34" charset="0"/>
              </a:rPr>
              <a:t>.</a:t>
            </a:r>
            <a:endParaRPr lang="he-IL" sz="4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483727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246</Words>
  <Application>Microsoft Office PowerPoint</Application>
  <PresentationFormat>מסך רחב</PresentationFormat>
  <Paragraphs>33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Times New Roman</vt:lpstr>
      <vt:lpstr>Wingdings</vt:lpstr>
      <vt:lpstr>1_ערכת נושא Office</vt:lpstr>
      <vt:lpstr>סיור מזרח – הצעה נוספת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פתיחה צוות 1</dc:title>
  <dc:creator>Eran</dc:creator>
  <cp:lastModifiedBy>Eran Kamin</cp:lastModifiedBy>
  <cp:revision>57</cp:revision>
  <dcterms:created xsi:type="dcterms:W3CDTF">2018-08-28T16:49:27Z</dcterms:created>
  <dcterms:modified xsi:type="dcterms:W3CDTF">2019-09-24T14:36:29Z</dcterms:modified>
</cp:coreProperties>
</file>