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59" r:id="rId9"/>
    <p:sldId id="267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eg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eg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959B27-BEB4-4FB4-8553-564B0349E718}" type="doc">
      <dgm:prSet loTypeId="urn:microsoft.com/office/officeart/2005/8/layout/pList2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pPr rtl="1"/>
          <a:endParaRPr lang="he-IL"/>
        </a:p>
      </dgm:t>
    </dgm:pt>
    <dgm:pt modelId="{19D94646-2613-4DE3-8A33-A074A9180229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מושגי יסוד </a:t>
          </a:r>
          <a:r>
            <a:rPr lang="he-IL" dirty="0" err="1" smtClean="0"/>
            <a:t>בבטל"מ</a:t>
          </a:r>
          <a:endParaRPr lang="he-IL" dirty="0"/>
        </a:p>
      </dgm:t>
    </dgm:pt>
    <dgm:pt modelId="{72268956-4207-445E-B9B2-AAAEE57F0F67}" type="parTrans" cxnId="{CE683C5D-EC03-4B7C-9FBB-90802604D506}">
      <dgm:prSet/>
      <dgm:spPr/>
      <dgm:t>
        <a:bodyPr/>
        <a:lstStyle/>
        <a:p>
          <a:pPr rtl="1"/>
          <a:endParaRPr lang="he-IL"/>
        </a:p>
      </dgm:t>
    </dgm:pt>
    <dgm:pt modelId="{A31357E2-5D05-48FF-BD29-850EA34C5377}" type="sibTrans" cxnId="{CE683C5D-EC03-4B7C-9FBB-90802604D506}">
      <dgm:prSet/>
      <dgm:spPr/>
      <dgm:t>
        <a:bodyPr/>
        <a:lstStyle/>
        <a:p>
          <a:pPr rtl="1"/>
          <a:endParaRPr lang="he-IL"/>
        </a:p>
      </dgm:t>
    </dgm:pt>
    <dgm:pt modelId="{28A93105-4B59-4312-8807-1BE2188079C1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אסטרטגיה ועיצוב</a:t>
          </a:r>
          <a:endParaRPr lang="he-IL" dirty="0"/>
        </a:p>
      </dgm:t>
    </dgm:pt>
    <dgm:pt modelId="{9CB4779F-BED3-47DF-92DA-D25CAD198DC4}" type="parTrans" cxnId="{561A5DCD-5E07-46F5-9BCC-C221510B7D46}">
      <dgm:prSet/>
      <dgm:spPr/>
      <dgm:t>
        <a:bodyPr/>
        <a:lstStyle/>
        <a:p>
          <a:pPr rtl="1"/>
          <a:endParaRPr lang="he-IL"/>
        </a:p>
      </dgm:t>
    </dgm:pt>
    <dgm:pt modelId="{B0159D74-425F-4247-A81E-20DECD2786ED}" type="sibTrans" cxnId="{561A5DCD-5E07-46F5-9BCC-C221510B7D46}">
      <dgm:prSet/>
      <dgm:spPr/>
      <dgm:t>
        <a:bodyPr/>
        <a:lstStyle/>
        <a:p>
          <a:pPr rtl="1"/>
          <a:endParaRPr lang="he-IL"/>
        </a:p>
      </dgm:t>
    </dgm:pt>
    <dgm:pt modelId="{4E0AB3DF-4C80-41C3-AB23-78F97EFCDB60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כלכלה ועסקים</a:t>
          </a:r>
          <a:endParaRPr lang="he-IL" dirty="0"/>
        </a:p>
      </dgm:t>
    </dgm:pt>
    <dgm:pt modelId="{432BF3FE-5AB0-432E-9379-DD1355BB502A}" type="parTrans" cxnId="{43044AB2-E497-478D-A5C0-EF5F12457FD8}">
      <dgm:prSet/>
      <dgm:spPr/>
      <dgm:t>
        <a:bodyPr/>
        <a:lstStyle/>
        <a:p>
          <a:pPr rtl="1"/>
          <a:endParaRPr lang="he-IL"/>
        </a:p>
      </dgm:t>
    </dgm:pt>
    <dgm:pt modelId="{F98ABB23-8180-4917-A1C3-0E28169EDA9E}" type="sibTrans" cxnId="{43044AB2-E497-478D-A5C0-EF5F12457FD8}">
      <dgm:prSet/>
      <dgm:spPr/>
      <dgm:t>
        <a:bodyPr/>
        <a:lstStyle/>
        <a:p>
          <a:pPr rtl="1"/>
          <a:endParaRPr lang="he-IL"/>
        </a:p>
      </dgm:t>
    </dgm:pt>
    <dgm:pt modelId="{C7995072-1CAC-4B83-B3F6-01D864BAF552}">
      <dgm:prSet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יחסים בינלאומיים</a:t>
          </a:r>
          <a:endParaRPr lang="he-IL" dirty="0"/>
        </a:p>
      </dgm:t>
    </dgm:pt>
    <dgm:pt modelId="{951F0C20-334E-450D-A8E9-E78C501D7539}" type="parTrans" cxnId="{798BFBFB-57E7-424E-9D3F-D29EBC42A98F}">
      <dgm:prSet/>
      <dgm:spPr/>
      <dgm:t>
        <a:bodyPr/>
        <a:lstStyle/>
        <a:p>
          <a:pPr rtl="1"/>
          <a:endParaRPr lang="he-IL"/>
        </a:p>
      </dgm:t>
    </dgm:pt>
    <dgm:pt modelId="{BEEC9330-07BE-4388-B632-27622E081B38}" type="sibTrans" cxnId="{798BFBFB-57E7-424E-9D3F-D29EBC42A98F}">
      <dgm:prSet/>
      <dgm:spPr/>
      <dgm:t>
        <a:bodyPr/>
        <a:lstStyle/>
        <a:p>
          <a:pPr rtl="1"/>
          <a:endParaRPr lang="he-IL"/>
        </a:p>
      </dgm:t>
    </dgm:pt>
    <dgm:pt modelId="{24426D0E-823B-491F-9206-717796092F3B}">
      <dgm:prSet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גישות ואסכולות</a:t>
          </a:r>
          <a:endParaRPr lang="he-IL" dirty="0"/>
        </a:p>
      </dgm:t>
    </dgm:pt>
    <dgm:pt modelId="{4F926C12-BA19-4E85-8461-F273553C0E3F}" type="parTrans" cxnId="{9C04492E-4DEC-4A15-9758-6668D95F65E3}">
      <dgm:prSet/>
      <dgm:spPr/>
      <dgm:t>
        <a:bodyPr/>
        <a:lstStyle/>
        <a:p>
          <a:pPr rtl="1"/>
          <a:endParaRPr lang="he-IL"/>
        </a:p>
      </dgm:t>
    </dgm:pt>
    <dgm:pt modelId="{9BA01618-6F1B-4FCE-8194-643668347F42}" type="sibTrans" cxnId="{9C04492E-4DEC-4A15-9758-6668D95F65E3}">
      <dgm:prSet/>
      <dgm:spPr/>
      <dgm:t>
        <a:bodyPr/>
        <a:lstStyle/>
        <a:p>
          <a:pPr rtl="1"/>
          <a:endParaRPr lang="he-IL"/>
        </a:p>
      </dgm:t>
    </dgm:pt>
    <dgm:pt modelId="{8EBA0431-F492-409E-AB12-D1D9E55B4579}">
      <dgm:prSet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חברה וממשל</a:t>
          </a:r>
          <a:endParaRPr lang="he-IL" dirty="0"/>
        </a:p>
      </dgm:t>
    </dgm:pt>
    <dgm:pt modelId="{E6342A84-FBB4-49F7-87A0-EC14A868823F}" type="parTrans" cxnId="{FE280F72-DA8D-43DD-923D-005ED2387206}">
      <dgm:prSet/>
      <dgm:spPr/>
      <dgm:t>
        <a:bodyPr/>
        <a:lstStyle/>
        <a:p>
          <a:pPr rtl="1"/>
          <a:endParaRPr lang="he-IL"/>
        </a:p>
      </dgm:t>
    </dgm:pt>
    <dgm:pt modelId="{87D56D0D-AC0B-4911-B88A-E7F21333DC77}" type="sibTrans" cxnId="{FE280F72-DA8D-43DD-923D-005ED2387206}">
      <dgm:prSet/>
      <dgm:spPr/>
      <dgm:t>
        <a:bodyPr/>
        <a:lstStyle/>
        <a:p>
          <a:pPr rtl="1"/>
          <a:endParaRPr lang="he-IL"/>
        </a:p>
      </dgm:t>
    </dgm:pt>
    <dgm:pt modelId="{D15FCC3F-EE0D-47F0-951A-FFA1A23FA187}" type="pres">
      <dgm:prSet presAssocID="{34959B27-BEB4-4FB4-8553-564B0349E7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C79A2ED-B3BD-4057-8FBC-AF2639B42ACF}" type="pres">
      <dgm:prSet presAssocID="{34959B27-BEB4-4FB4-8553-564B0349E718}" presName="bkgdShp" presStyleLbl="alignAccFollowNode1" presStyleIdx="0" presStyleCnt="1"/>
      <dgm:spPr/>
    </dgm:pt>
    <dgm:pt modelId="{5762ED66-8D91-4153-A995-A27F996039BE}" type="pres">
      <dgm:prSet presAssocID="{34959B27-BEB4-4FB4-8553-564B0349E718}" presName="linComp" presStyleCnt="0"/>
      <dgm:spPr/>
    </dgm:pt>
    <dgm:pt modelId="{56900D07-E00A-470F-A937-87DF8998A844}" type="pres">
      <dgm:prSet presAssocID="{19D94646-2613-4DE3-8A33-A074A9180229}" presName="compNode" presStyleCnt="0"/>
      <dgm:spPr/>
    </dgm:pt>
    <dgm:pt modelId="{784DC7E3-05DE-45A3-B6B8-9B5ACACF2BE3}" type="pres">
      <dgm:prSet presAssocID="{19D94646-2613-4DE3-8A33-A074A918022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BD9915D-DCC9-40A0-AA7C-C41F766F8DD7}" type="pres">
      <dgm:prSet presAssocID="{19D94646-2613-4DE3-8A33-A074A9180229}" presName="invisiNode" presStyleLbl="node1" presStyleIdx="0" presStyleCnt="6"/>
      <dgm:spPr/>
    </dgm:pt>
    <dgm:pt modelId="{15267060-9531-415F-88E4-DE097647E76E}" type="pres">
      <dgm:prSet presAssocID="{19D94646-2613-4DE3-8A33-A074A9180229}" presName="imagNode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</dgm:spPr>
    </dgm:pt>
    <dgm:pt modelId="{928E8465-4270-4133-9204-7EC7313165CF}" type="pres">
      <dgm:prSet presAssocID="{A31357E2-5D05-48FF-BD29-850EA34C5377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F017FB0F-5929-4D68-9362-F000338E0266}" type="pres">
      <dgm:prSet presAssocID="{8EBA0431-F492-409E-AB12-D1D9E55B4579}" presName="compNode" presStyleCnt="0"/>
      <dgm:spPr/>
    </dgm:pt>
    <dgm:pt modelId="{9F42A0F0-D9A5-4A85-8BD2-6012172954D3}" type="pres">
      <dgm:prSet presAssocID="{8EBA0431-F492-409E-AB12-D1D9E55B457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186845-0494-4037-AB08-2AE99C58D478}" type="pres">
      <dgm:prSet presAssocID="{8EBA0431-F492-409E-AB12-D1D9E55B4579}" presName="invisiNode" presStyleLbl="node1" presStyleIdx="1" presStyleCnt="6"/>
      <dgm:spPr/>
    </dgm:pt>
    <dgm:pt modelId="{35883242-ED92-434A-9B64-5848E294BC21}" type="pres">
      <dgm:prSet presAssocID="{8EBA0431-F492-409E-AB12-D1D9E55B4579}" presName="imagNode" presStyleLbl="fgImgPlac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8235430A-1115-4563-A33B-B4971C138719}" type="pres">
      <dgm:prSet presAssocID="{87D56D0D-AC0B-4911-B88A-E7F21333DC77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66DB4E5B-67AF-4199-BE68-5726C7CA8D9D}" type="pres">
      <dgm:prSet presAssocID="{28A93105-4B59-4312-8807-1BE2188079C1}" presName="compNode" presStyleCnt="0"/>
      <dgm:spPr/>
    </dgm:pt>
    <dgm:pt modelId="{1126D3FF-FB1F-4699-B904-27DB5E255CBE}" type="pres">
      <dgm:prSet presAssocID="{28A93105-4B59-4312-8807-1BE2188079C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52FBF7-A8F9-48F0-B49F-3798A16472D6}" type="pres">
      <dgm:prSet presAssocID="{28A93105-4B59-4312-8807-1BE2188079C1}" presName="invisiNode" presStyleLbl="node1" presStyleIdx="2" presStyleCnt="6"/>
      <dgm:spPr/>
    </dgm:pt>
    <dgm:pt modelId="{169CF251-81D1-48A7-9400-D74385219125}" type="pres">
      <dgm:prSet presAssocID="{28A93105-4B59-4312-8807-1BE2188079C1}" presName="imagNode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111D72A3-13A3-4D6E-BD89-1F89AF2C0F79}" type="pres">
      <dgm:prSet presAssocID="{B0159D74-425F-4247-A81E-20DECD2786ED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127BC33D-76F4-483F-9E3B-6020028CD558}" type="pres">
      <dgm:prSet presAssocID="{4E0AB3DF-4C80-41C3-AB23-78F97EFCDB60}" presName="compNode" presStyleCnt="0"/>
      <dgm:spPr/>
    </dgm:pt>
    <dgm:pt modelId="{236FAEAA-47D1-4866-83E1-B106A7FDB198}" type="pres">
      <dgm:prSet presAssocID="{4E0AB3DF-4C80-41C3-AB23-78F97EFCDB6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2B8990-DE06-4607-99DB-AB470080965F}" type="pres">
      <dgm:prSet presAssocID="{4E0AB3DF-4C80-41C3-AB23-78F97EFCDB60}" presName="invisiNode" presStyleLbl="node1" presStyleIdx="3" presStyleCnt="6"/>
      <dgm:spPr/>
    </dgm:pt>
    <dgm:pt modelId="{FC68BF14-39D7-4575-8311-000B0E092414}" type="pres">
      <dgm:prSet presAssocID="{4E0AB3DF-4C80-41C3-AB23-78F97EFCDB60}" presName="imagNode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</dgm:pt>
    <dgm:pt modelId="{5BB05ECA-1101-461D-9845-7BCEEAE7DE79}" type="pres">
      <dgm:prSet presAssocID="{F98ABB23-8180-4917-A1C3-0E28169EDA9E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65E7C167-84BE-4377-BBC2-DC050F1ECBD5}" type="pres">
      <dgm:prSet presAssocID="{C7995072-1CAC-4B83-B3F6-01D864BAF552}" presName="compNode" presStyleCnt="0"/>
      <dgm:spPr/>
    </dgm:pt>
    <dgm:pt modelId="{CC77B674-E991-4060-ACFD-6ED1311025E1}" type="pres">
      <dgm:prSet presAssocID="{C7995072-1CAC-4B83-B3F6-01D864BAF55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A548ED3-0EBF-4405-99D8-99C79B3AF166}" type="pres">
      <dgm:prSet presAssocID="{C7995072-1CAC-4B83-B3F6-01D864BAF552}" presName="invisiNode" presStyleLbl="node1" presStyleIdx="4" presStyleCnt="6"/>
      <dgm:spPr/>
    </dgm:pt>
    <dgm:pt modelId="{6C231C21-6956-4BA9-B1FA-01F1D29E3986}" type="pres">
      <dgm:prSet presAssocID="{C7995072-1CAC-4B83-B3F6-01D864BAF552}" presName="imagNode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C1FEE62C-8E39-4D47-8755-E7AEBC4056CC}" type="pres">
      <dgm:prSet presAssocID="{BEEC9330-07BE-4388-B632-27622E081B38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42D3DAFC-50B1-4C9C-9D18-3084EB2FB63D}" type="pres">
      <dgm:prSet presAssocID="{24426D0E-823B-491F-9206-717796092F3B}" presName="compNode" presStyleCnt="0"/>
      <dgm:spPr/>
    </dgm:pt>
    <dgm:pt modelId="{FB4026A9-29ED-43D1-B95D-C44CF4AADA14}" type="pres">
      <dgm:prSet presAssocID="{24426D0E-823B-491F-9206-717796092F3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E969990-AAC6-4667-A475-F777A88D2CE5}" type="pres">
      <dgm:prSet presAssocID="{24426D0E-823B-491F-9206-717796092F3B}" presName="invisiNode" presStyleLbl="node1" presStyleIdx="5" presStyleCnt="6"/>
      <dgm:spPr/>
    </dgm:pt>
    <dgm:pt modelId="{FB52F35D-8AFF-4DAA-AA25-36BEDC058EBA}" type="pres">
      <dgm:prSet presAssocID="{24426D0E-823B-491F-9206-717796092F3B}" presName="imagNode" presStyleLbl="fgImgPlace1" presStyleIdx="5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</dgm:ptLst>
  <dgm:cxnLst>
    <dgm:cxn modelId="{E97F612B-B08C-4583-9638-088754E8BF46}" type="presOf" srcId="{C7995072-1CAC-4B83-B3F6-01D864BAF552}" destId="{CC77B674-E991-4060-ACFD-6ED1311025E1}" srcOrd="0" destOrd="0" presId="urn:microsoft.com/office/officeart/2005/8/layout/pList2"/>
    <dgm:cxn modelId="{89BC713A-FA7D-4379-9857-DFC83DBCD0A2}" type="presOf" srcId="{87D56D0D-AC0B-4911-B88A-E7F21333DC77}" destId="{8235430A-1115-4563-A33B-B4971C138719}" srcOrd="0" destOrd="0" presId="urn:microsoft.com/office/officeart/2005/8/layout/pList2"/>
    <dgm:cxn modelId="{2A833C89-27F5-4F00-899E-426CDCF09A38}" type="presOf" srcId="{8EBA0431-F492-409E-AB12-D1D9E55B4579}" destId="{9F42A0F0-D9A5-4A85-8BD2-6012172954D3}" srcOrd="0" destOrd="0" presId="urn:microsoft.com/office/officeart/2005/8/layout/pList2"/>
    <dgm:cxn modelId="{1C3E9E02-C05B-4F4F-AD66-19C4077DE7B4}" type="presOf" srcId="{A31357E2-5D05-48FF-BD29-850EA34C5377}" destId="{928E8465-4270-4133-9204-7EC7313165CF}" srcOrd="0" destOrd="0" presId="urn:microsoft.com/office/officeart/2005/8/layout/pList2"/>
    <dgm:cxn modelId="{43044AB2-E497-478D-A5C0-EF5F12457FD8}" srcId="{34959B27-BEB4-4FB4-8553-564B0349E718}" destId="{4E0AB3DF-4C80-41C3-AB23-78F97EFCDB60}" srcOrd="3" destOrd="0" parTransId="{432BF3FE-5AB0-432E-9379-DD1355BB502A}" sibTransId="{F98ABB23-8180-4917-A1C3-0E28169EDA9E}"/>
    <dgm:cxn modelId="{798BFBFB-57E7-424E-9D3F-D29EBC42A98F}" srcId="{34959B27-BEB4-4FB4-8553-564B0349E718}" destId="{C7995072-1CAC-4B83-B3F6-01D864BAF552}" srcOrd="4" destOrd="0" parTransId="{951F0C20-334E-450D-A8E9-E78C501D7539}" sibTransId="{BEEC9330-07BE-4388-B632-27622E081B38}"/>
    <dgm:cxn modelId="{CBC323D7-D80D-4F4B-95E2-33C6BB1FA0B2}" type="presOf" srcId="{19D94646-2613-4DE3-8A33-A074A9180229}" destId="{784DC7E3-05DE-45A3-B6B8-9B5ACACF2BE3}" srcOrd="0" destOrd="0" presId="urn:microsoft.com/office/officeart/2005/8/layout/pList2"/>
    <dgm:cxn modelId="{CE683C5D-EC03-4B7C-9FBB-90802604D506}" srcId="{34959B27-BEB4-4FB4-8553-564B0349E718}" destId="{19D94646-2613-4DE3-8A33-A074A9180229}" srcOrd="0" destOrd="0" parTransId="{72268956-4207-445E-B9B2-AAAEE57F0F67}" sibTransId="{A31357E2-5D05-48FF-BD29-850EA34C5377}"/>
    <dgm:cxn modelId="{5E1BA3BF-8FC2-44D2-ADB2-BA646DA020BF}" type="presOf" srcId="{BEEC9330-07BE-4388-B632-27622E081B38}" destId="{C1FEE62C-8E39-4D47-8755-E7AEBC4056CC}" srcOrd="0" destOrd="0" presId="urn:microsoft.com/office/officeart/2005/8/layout/pList2"/>
    <dgm:cxn modelId="{93985FEA-7922-4959-9046-C0A660434DF7}" type="presOf" srcId="{24426D0E-823B-491F-9206-717796092F3B}" destId="{FB4026A9-29ED-43D1-B95D-C44CF4AADA14}" srcOrd="0" destOrd="0" presId="urn:microsoft.com/office/officeart/2005/8/layout/pList2"/>
    <dgm:cxn modelId="{94735B68-2C22-4B06-AE0A-FA12108C2993}" type="presOf" srcId="{34959B27-BEB4-4FB4-8553-564B0349E718}" destId="{D15FCC3F-EE0D-47F0-951A-FFA1A23FA187}" srcOrd="0" destOrd="0" presId="urn:microsoft.com/office/officeart/2005/8/layout/pList2"/>
    <dgm:cxn modelId="{9C04492E-4DEC-4A15-9758-6668D95F65E3}" srcId="{34959B27-BEB4-4FB4-8553-564B0349E718}" destId="{24426D0E-823B-491F-9206-717796092F3B}" srcOrd="5" destOrd="0" parTransId="{4F926C12-BA19-4E85-8461-F273553C0E3F}" sibTransId="{9BA01618-6F1B-4FCE-8194-643668347F42}"/>
    <dgm:cxn modelId="{561A5DCD-5E07-46F5-9BCC-C221510B7D46}" srcId="{34959B27-BEB4-4FB4-8553-564B0349E718}" destId="{28A93105-4B59-4312-8807-1BE2188079C1}" srcOrd="2" destOrd="0" parTransId="{9CB4779F-BED3-47DF-92DA-D25CAD198DC4}" sibTransId="{B0159D74-425F-4247-A81E-20DECD2786ED}"/>
    <dgm:cxn modelId="{1A925ACB-D7D8-4164-B835-C915EBA9D2A8}" type="presOf" srcId="{28A93105-4B59-4312-8807-1BE2188079C1}" destId="{1126D3FF-FB1F-4699-B904-27DB5E255CBE}" srcOrd="0" destOrd="0" presId="urn:microsoft.com/office/officeart/2005/8/layout/pList2"/>
    <dgm:cxn modelId="{3B237982-07B2-4532-88A5-6AAB87532CD5}" type="presOf" srcId="{4E0AB3DF-4C80-41C3-AB23-78F97EFCDB60}" destId="{236FAEAA-47D1-4866-83E1-B106A7FDB198}" srcOrd="0" destOrd="0" presId="urn:microsoft.com/office/officeart/2005/8/layout/pList2"/>
    <dgm:cxn modelId="{FE280F72-DA8D-43DD-923D-005ED2387206}" srcId="{34959B27-BEB4-4FB4-8553-564B0349E718}" destId="{8EBA0431-F492-409E-AB12-D1D9E55B4579}" srcOrd="1" destOrd="0" parTransId="{E6342A84-FBB4-49F7-87A0-EC14A868823F}" sibTransId="{87D56D0D-AC0B-4911-B88A-E7F21333DC77}"/>
    <dgm:cxn modelId="{E34E4751-B9F8-4E0B-A88B-B145304F1C61}" type="presOf" srcId="{F98ABB23-8180-4917-A1C3-0E28169EDA9E}" destId="{5BB05ECA-1101-461D-9845-7BCEEAE7DE79}" srcOrd="0" destOrd="0" presId="urn:microsoft.com/office/officeart/2005/8/layout/pList2"/>
    <dgm:cxn modelId="{A7C1258A-9D7A-420F-8EDD-A9454AD402D9}" type="presOf" srcId="{B0159D74-425F-4247-A81E-20DECD2786ED}" destId="{111D72A3-13A3-4D6E-BD89-1F89AF2C0F79}" srcOrd="0" destOrd="0" presId="urn:microsoft.com/office/officeart/2005/8/layout/pList2"/>
    <dgm:cxn modelId="{9B26038F-B8EC-4688-8519-EDDE403D3E2F}" type="presParOf" srcId="{D15FCC3F-EE0D-47F0-951A-FFA1A23FA187}" destId="{0C79A2ED-B3BD-4057-8FBC-AF2639B42ACF}" srcOrd="0" destOrd="0" presId="urn:microsoft.com/office/officeart/2005/8/layout/pList2"/>
    <dgm:cxn modelId="{2245A29D-8252-4778-BC86-83046E539E4A}" type="presParOf" srcId="{D15FCC3F-EE0D-47F0-951A-FFA1A23FA187}" destId="{5762ED66-8D91-4153-A995-A27F996039BE}" srcOrd="1" destOrd="0" presId="urn:microsoft.com/office/officeart/2005/8/layout/pList2"/>
    <dgm:cxn modelId="{0BF0517A-86D3-474C-9797-0889ADD84A69}" type="presParOf" srcId="{5762ED66-8D91-4153-A995-A27F996039BE}" destId="{56900D07-E00A-470F-A937-87DF8998A844}" srcOrd="0" destOrd="0" presId="urn:microsoft.com/office/officeart/2005/8/layout/pList2"/>
    <dgm:cxn modelId="{0F2D1BBF-8150-4195-92AB-6645651EBC8D}" type="presParOf" srcId="{56900D07-E00A-470F-A937-87DF8998A844}" destId="{784DC7E3-05DE-45A3-B6B8-9B5ACACF2BE3}" srcOrd="0" destOrd="0" presId="urn:microsoft.com/office/officeart/2005/8/layout/pList2"/>
    <dgm:cxn modelId="{C3D5D103-A212-48D6-95CB-07EC0A72CA29}" type="presParOf" srcId="{56900D07-E00A-470F-A937-87DF8998A844}" destId="{4BD9915D-DCC9-40A0-AA7C-C41F766F8DD7}" srcOrd="1" destOrd="0" presId="urn:microsoft.com/office/officeart/2005/8/layout/pList2"/>
    <dgm:cxn modelId="{1F027C5D-CC7D-4BAF-9FDE-D327AB1E2311}" type="presParOf" srcId="{56900D07-E00A-470F-A937-87DF8998A844}" destId="{15267060-9531-415F-88E4-DE097647E76E}" srcOrd="2" destOrd="0" presId="urn:microsoft.com/office/officeart/2005/8/layout/pList2"/>
    <dgm:cxn modelId="{D2B2D3EF-557E-41E3-8679-2EE650C6C211}" type="presParOf" srcId="{5762ED66-8D91-4153-A995-A27F996039BE}" destId="{928E8465-4270-4133-9204-7EC7313165CF}" srcOrd="1" destOrd="0" presId="urn:microsoft.com/office/officeart/2005/8/layout/pList2"/>
    <dgm:cxn modelId="{F2422184-D318-4AD0-A277-39BD0C126CD8}" type="presParOf" srcId="{5762ED66-8D91-4153-A995-A27F996039BE}" destId="{F017FB0F-5929-4D68-9362-F000338E0266}" srcOrd="2" destOrd="0" presId="urn:microsoft.com/office/officeart/2005/8/layout/pList2"/>
    <dgm:cxn modelId="{610E0436-85D0-4998-8A3A-51A1AACABF8F}" type="presParOf" srcId="{F017FB0F-5929-4D68-9362-F000338E0266}" destId="{9F42A0F0-D9A5-4A85-8BD2-6012172954D3}" srcOrd="0" destOrd="0" presId="urn:microsoft.com/office/officeart/2005/8/layout/pList2"/>
    <dgm:cxn modelId="{BAAA74AE-C332-4EC5-AF38-FA911AE4DE1B}" type="presParOf" srcId="{F017FB0F-5929-4D68-9362-F000338E0266}" destId="{0A186845-0494-4037-AB08-2AE99C58D478}" srcOrd="1" destOrd="0" presId="urn:microsoft.com/office/officeart/2005/8/layout/pList2"/>
    <dgm:cxn modelId="{387DD035-9F51-4BAF-85C7-80641D4AC4CB}" type="presParOf" srcId="{F017FB0F-5929-4D68-9362-F000338E0266}" destId="{35883242-ED92-434A-9B64-5848E294BC21}" srcOrd="2" destOrd="0" presId="urn:microsoft.com/office/officeart/2005/8/layout/pList2"/>
    <dgm:cxn modelId="{FA61CF11-B53D-4C71-AD57-6E21D3E9AC5A}" type="presParOf" srcId="{5762ED66-8D91-4153-A995-A27F996039BE}" destId="{8235430A-1115-4563-A33B-B4971C138719}" srcOrd="3" destOrd="0" presId="urn:microsoft.com/office/officeart/2005/8/layout/pList2"/>
    <dgm:cxn modelId="{1F6E47F0-43B0-4A4B-8DDB-F15BABF7F742}" type="presParOf" srcId="{5762ED66-8D91-4153-A995-A27F996039BE}" destId="{66DB4E5B-67AF-4199-BE68-5726C7CA8D9D}" srcOrd="4" destOrd="0" presId="urn:microsoft.com/office/officeart/2005/8/layout/pList2"/>
    <dgm:cxn modelId="{3225C866-11EF-4940-A891-DDE80211150C}" type="presParOf" srcId="{66DB4E5B-67AF-4199-BE68-5726C7CA8D9D}" destId="{1126D3FF-FB1F-4699-B904-27DB5E255CBE}" srcOrd="0" destOrd="0" presId="urn:microsoft.com/office/officeart/2005/8/layout/pList2"/>
    <dgm:cxn modelId="{DB5F7398-6E67-4089-AF08-E7AD86A37CEE}" type="presParOf" srcId="{66DB4E5B-67AF-4199-BE68-5726C7CA8D9D}" destId="{FB52FBF7-A8F9-48F0-B49F-3798A16472D6}" srcOrd="1" destOrd="0" presId="urn:microsoft.com/office/officeart/2005/8/layout/pList2"/>
    <dgm:cxn modelId="{1D8F6DCE-3972-4C65-BBBE-6FAD3ACF4B0D}" type="presParOf" srcId="{66DB4E5B-67AF-4199-BE68-5726C7CA8D9D}" destId="{169CF251-81D1-48A7-9400-D74385219125}" srcOrd="2" destOrd="0" presId="urn:microsoft.com/office/officeart/2005/8/layout/pList2"/>
    <dgm:cxn modelId="{B31620B5-4972-4EB7-A42E-83E58E4DCC4C}" type="presParOf" srcId="{5762ED66-8D91-4153-A995-A27F996039BE}" destId="{111D72A3-13A3-4D6E-BD89-1F89AF2C0F79}" srcOrd="5" destOrd="0" presId="urn:microsoft.com/office/officeart/2005/8/layout/pList2"/>
    <dgm:cxn modelId="{324423BD-409B-494D-887A-9EEC48B7C08F}" type="presParOf" srcId="{5762ED66-8D91-4153-A995-A27F996039BE}" destId="{127BC33D-76F4-483F-9E3B-6020028CD558}" srcOrd="6" destOrd="0" presId="urn:microsoft.com/office/officeart/2005/8/layout/pList2"/>
    <dgm:cxn modelId="{68157889-F7D9-4159-B584-3AD7AC694235}" type="presParOf" srcId="{127BC33D-76F4-483F-9E3B-6020028CD558}" destId="{236FAEAA-47D1-4866-83E1-B106A7FDB198}" srcOrd="0" destOrd="0" presId="urn:microsoft.com/office/officeart/2005/8/layout/pList2"/>
    <dgm:cxn modelId="{5556012F-E89F-46FB-A3DF-A4538711FE44}" type="presParOf" srcId="{127BC33D-76F4-483F-9E3B-6020028CD558}" destId="{F02B8990-DE06-4607-99DB-AB470080965F}" srcOrd="1" destOrd="0" presId="urn:microsoft.com/office/officeart/2005/8/layout/pList2"/>
    <dgm:cxn modelId="{9081DD5D-B382-449C-9E15-E6B855EABCA9}" type="presParOf" srcId="{127BC33D-76F4-483F-9E3B-6020028CD558}" destId="{FC68BF14-39D7-4575-8311-000B0E092414}" srcOrd="2" destOrd="0" presId="urn:microsoft.com/office/officeart/2005/8/layout/pList2"/>
    <dgm:cxn modelId="{755579AC-4F6A-4C50-81FF-7C738F47D024}" type="presParOf" srcId="{5762ED66-8D91-4153-A995-A27F996039BE}" destId="{5BB05ECA-1101-461D-9845-7BCEEAE7DE79}" srcOrd="7" destOrd="0" presId="urn:microsoft.com/office/officeart/2005/8/layout/pList2"/>
    <dgm:cxn modelId="{5AED94AA-5933-407A-BA82-75F081B2A7E7}" type="presParOf" srcId="{5762ED66-8D91-4153-A995-A27F996039BE}" destId="{65E7C167-84BE-4377-BBC2-DC050F1ECBD5}" srcOrd="8" destOrd="0" presId="urn:microsoft.com/office/officeart/2005/8/layout/pList2"/>
    <dgm:cxn modelId="{CE9DB85D-3247-4B2C-9437-EAB9D515EBA8}" type="presParOf" srcId="{65E7C167-84BE-4377-BBC2-DC050F1ECBD5}" destId="{CC77B674-E991-4060-ACFD-6ED1311025E1}" srcOrd="0" destOrd="0" presId="urn:microsoft.com/office/officeart/2005/8/layout/pList2"/>
    <dgm:cxn modelId="{F32B5316-1455-4D58-87E4-B92B715840C1}" type="presParOf" srcId="{65E7C167-84BE-4377-BBC2-DC050F1ECBD5}" destId="{FA548ED3-0EBF-4405-99D8-99C79B3AF166}" srcOrd="1" destOrd="0" presId="urn:microsoft.com/office/officeart/2005/8/layout/pList2"/>
    <dgm:cxn modelId="{50D2D7C4-8E04-41B6-9360-B9CE5A9061B7}" type="presParOf" srcId="{65E7C167-84BE-4377-BBC2-DC050F1ECBD5}" destId="{6C231C21-6956-4BA9-B1FA-01F1D29E3986}" srcOrd="2" destOrd="0" presId="urn:microsoft.com/office/officeart/2005/8/layout/pList2"/>
    <dgm:cxn modelId="{8EBC7C8B-4FA2-4826-9627-906493C2139F}" type="presParOf" srcId="{5762ED66-8D91-4153-A995-A27F996039BE}" destId="{C1FEE62C-8E39-4D47-8755-E7AEBC4056CC}" srcOrd="9" destOrd="0" presId="urn:microsoft.com/office/officeart/2005/8/layout/pList2"/>
    <dgm:cxn modelId="{D691C3AA-0F29-463F-9AFA-54D106DB216F}" type="presParOf" srcId="{5762ED66-8D91-4153-A995-A27F996039BE}" destId="{42D3DAFC-50B1-4C9C-9D18-3084EB2FB63D}" srcOrd="10" destOrd="0" presId="urn:microsoft.com/office/officeart/2005/8/layout/pList2"/>
    <dgm:cxn modelId="{ABFE8700-58A9-4CD7-A966-03F66C02DC5C}" type="presParOf" srcId="{42D3DAFC-50B1-4C9C-9D18-3084EB2FB63D}" destId="{FB4026A9-29ED-43D1-B95D-C44CF4AADA14}" srcOrd="0" destOrd="0" presId="urn:microsoft.com/office/officeart/2005/8/layout/pList2"/>
    <dgm:cxn modelId="{A8E023DB-C43A-4B76-BD6B-E3FC07FEF33A}" type="presParOf" srcId="{42D3DAFC-50B1-4C9C-9D18-3084EB2FB63D}" destId="{CE969990-AAC6-4667-A475-F777A88D2CE5}" srcOrd="1" destOrd="0" presId="urn:microsoft.com/office/officeart/2005/8/layout/pList2"/>
    <dgm:cxn modelId="{2F335300-C32F-40FE-8328-6F5E918315D7}" type="presParOf" srcId="{42D3DAFC-50B1-4C9C-9D18-3084EB2FB63D}" destId="{FB52F35D-8AFF-4DAA-AA25-36BEDC058EBA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959B27-BEB4-4FB4-8553-564B0349E718}" type="doc">
      <dgm:prSet loTypeId="urn:microsoft.com/office/officeart/2005/8/layout/pList2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pPr rtl="1"/>
          <a:endParaRPr lang="he-IL"/>
        </a:p>
      </dgm:t>
    </dgm:pt>
    <dgm:pt modelId="{19D94646-2613-4DE3-8A33-A074A9180229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סיור צפון</a:t>
          </a:r>
          <a:endParaRPr lang="he-IL" dirty="0"/>
        </a:p>
      </dgm:t>
    </dgm:pt>
    <dgm:pt modelId="{72268956-4207-445E-B9B2-AAAEE57F0F67}" type="parTrans" cxnId="{CE683C5D-EC03-4B7C-9FBB-90802604D506}">
      <dgm:prSet/>
      <dgm:spPr/>
      <dgm:t>
        <a:bodyPr/>
        <a:lstStyle/>
        <a:p>
          <a:pPr rtl="1"/>
          <a:endParaRPr lang="he-IL"/>
        </a:p>
      </dgm:t>
    </dgm:pt>
    <dgm:pt modelId="{A31357E2-5D05-48FF-BD29-850EA34C5377}" type="sibTrans" cxnId="{CE683C5D-EC03-4B7C-9FBB-90802604D506}">
      <dgm:prSet/>
      <dgm:spPr/>
      <dgm:t>
        <a:bodyPr/>
        <a:lstStyle/>
        <a:p>
          <a:pPr rtl="1"/>
          <a:endParaRPr lang="he-IL"/>
        </a:p>
      </dgm:t>
    </dgm:pt>
    <dgm:pt modelId="{28A93105-4B59-4312-8807-1BE2188079C1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סיור ירושלים	</a:t>
          </a:r>
          <a:endParaRPr lang="he-IL" dirty="0"/>
        </a:p>
      </dgm:t>
    </dgm:pt>
    <dgm:pt modelId="{9CB4779F-BED3-47DF-92DA-D25CAD198DC4}" type="parTrans" cxnId="{561A5DCD-5E07-46F5-9BCC-C221510B7D46}">
      <dgm:prSet/>
      <dgm:spPr/>
      <dgm:t>
        <a:bodyPr/>
        <a:lstStyle/>
        <a:p>
          <a:pPr rtl="1"/>
          <a:endParaRPr lang="he-IL"/>
        </a:p>
      </dgm:t>
    </dgm:pt>
    <dgm:pt modelId="{B0159D74-425F-4247-A81E-20DECD2786ED}" type="sibTrans" cxnId="{561A5DCD-5E07-46F5-9BCC-C221510B7D46}">
      <dgm:prSet/>
      <dgm:spPr/>
      <dgm:t>
        <a:bodyPr/>
        <a:lstStyle/>
        <a:p>
          <a:pPr rtl="1"/>
          <a:endParaRPr lang="he-IL"/>
        </a:p>
      </dgm:t>
    </dgm:pt>
    <dgm:pt modelId="{4E0AB3DF-4C80-41C3-AB23-78F97EFCDB60}">
      <dgm:prSet phldrT="[טקסט]"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סימולציה כלכלית</a:t>
          </a:r>
          <a:endParaRPr lang="he-IL" dirty="0"/>
        </a:p>
      </dgm:t>
    </dgm:pt>
    <dgm:pt modelId="{432BF3FE-5AB0-432E-9379-DD1355BB502A}" type="parTrans" cxnId="{43044AB2-E497-478D-A5C0-EF5F12457FD8}">
      <dgm:prSet/>
      <dgm:spPr/>
      <dgm:t>
        <a:bodyPr/>
        <a:lstStyle/>
        <a:p>
          <a:pPr rtl="1"/>
          <a:endParaRPr lang="he-IL"/>
        </a:p>
      </dgm:t>
    </dgm:pt>
    <dgm:pt modelId="{F98ABB23-8180-4917-A1C3-0E28169EDA9E}" type="sibTrans" cxnId="{43044AB2-E497-478D-A5C0-EF5F12457FD8}">
      <dgm:prSet/>
      <dgm:spPr/>
      <dgm:t>
        <a:bodyPr/>
        <a:lstStyle/>
        <a:p>
          <a:pPr rtl="1"/>
          <a:endParaRPr lang="he-IL"/>
        </a:p>
      </dgm:t>
    </dgm:pt>
    <dgm:pt modelId="{C7995072-1CAC-4B83-B3F6-01D864BAF552}">
      <dgm:prSet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סימולציה צבאית</a:t>
          </a:r>
          <a:endParaRPr lang="he-IL" dirty="0"/>
        </a:p>
      </dgm:t>
    </dgm:pt>
    <dgm:pt modelId="{951F0C20-334E-450D-A8E9-E78C501D7539}" type="parTrans" cxnId="{798BFBFB-57E7-424E-9D3F-D29EBC42A98F}">
      <dgm:prSet/>
      <dgm:spPr/>
      <dgm:t>
        <a:bodyPr/>
        <a:lstStyle/>
        <a:p>
          <a:pPr rtl="1"/>
          <a:endParaRPr lang="he-IL"/>
        </a:p>
      </dgm:t>
    </dgm:pt>
    <dgm:pt modelId="{BEEC9330-07BE-4388-B632-27622E081B38}" type="sibTrans" cxnId="{798BFBFB-57E7-424E-9D3F-D29EBC42A98F}">
      <dgm:prSet/>
      <dgm:spPr/>
      <dgm:t>
        <a:bodyPr/>
        <a:lstStyle/>
        <a:p>
          <a:pPr rtl="1"/>
          <a:endParaRPr lang="he-IL"/>
        </a:p>
      </dgm:t>
    </dgm:pt>
    <dgm:pt modelId="{24426D0E-823B-491F-9206-717796092F3B}">
      <dgm:prSet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4F926C12-BA19-4E85-8461-F273553C0E3F}" type="parTrans" cxnId="{9C04492E-4DEC-4A15-9758-6668D95F65E3}">
      <dgm:prSet/>
      <dgm:spPr/>
      <dgm:t>
        <a:bodyPr/>
        <a:lstStyle/>
        <a:p>
          <a:pPr rtl="1"/>
          <a:endParaRPr lang="he-IL"/>
        </a:p>
      </dgm:t>
    </dgm:pt>
    <dgm:pt modelId="{9BA01618-6F1B-4FCE-8194-643668347F42}" type="sibTrans" cxnId="{9C04492E-4DEC-4A15-9758-6668D95F65E3}">
      <dgm:prSet/>
      <dgm:spPr/>
      <dgm:t>
        <a:bodyPr/>
        <a:lstStyle/>
        <a:p>
          <a:pPr rtl="1"/>
          <a:endParaRPr lang="he-IL"/>
        </a:p>
      </dgm:t>
    </dgm:pt>
    <dgm:pt modelId="{8EBA0431-F492-409E-AB12-D1D9E55B4579}">
      <dgm:prSet/>
      <dgm:spPr>
        <a:solidFill>
          <a:srgbClr val="FFC000"/>
        </a:solidFill>
      </dgm:spPr>
      <dgm:t>
        <a:bodyPr/>
        <a:lstStyle/>
        <a:p>
          <a:pPr rtl="1"/>
          <a:r>
            <a:rPr lang="he-IL" dirty="0" smtClean="0"/>
            <a:t>סיור דרום </a:t>
          </a:r>
          <a:endParaRPr lang="he-IL" dirty="0"/>
        </a:p>
      </dgm:t>
    </dgm:pt>
    <dgm:pt modelId="{E6342A84-FBB4-49F7-87A0-EC14A868823F}" type="parTrans" cxnId="{FE280F72-DA8D-43DD-923D-005ED2387206}">
      <dgm:prSet/>
      <dgm:spPr/>
      <dgm:t>
        <a:bodyPr/>
        <a:lstStyle/>
        <a:p>
          <a:pPr rtl="1"/>
          <a:endParaRPr lang="he-IL"/>
        </a:p>
      </dgm:t>
    </dgm:pt>
    <dgm:pt modelId="{87D56D0D-AC0B-4911-B88A-E7F21333DC77}" type="sibTrans" cxnId="{FE280F72-DA8D-43DD-923D-005ED2387206}">
      <dgm:prSet/>
      <dgm:spPr/>
      <dgm:t>
        <a:bodyPr/>
        <a:lstStyle/>
        <a:p>
          <a:pPr rtl="1"/>
          <a:endParaRPr lang="he-IL"/>
        </a:p>
      </dgm:t>
    </dgm:pt>
    <dgm:pt modelId="{D15FCC3F-EE0D-47F0-951A-FFA1A23FA187}" type="pres">
      <dgm:prSet presAssocID="{34959B27-BEB4-4FB4-8553-564B0349E7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C79A2ED-B3BD-4057-8FBC-AF2639B42ACF}" type="pres">
      <dgm:prSet presAssocID="{34959B27-BEB4-4FB4-8553-564B0349E718}" presName="bkgdShp" presStyleLbl="alignAccFollowNode1" presStyleIdx="0" presStyleCnt="1"/>
      <dgm:spPr/>
    </dgm:pt>
    <dgm:pt modelId="{5762ED66-8D91-4153-A995-A27F996039BE}" type="pres">
      <dgm:prSet presAssocID="{34959B27-BEB4-4FB4-8553-564B0349E718}" presName="linComp" presStyleCnt="0"/>
      <dgm:spPr/>
    </dgm:pt>
    <dgm:pt modelId="{56900D07-E00A-470F-A937-87DF8998A844}" type="pres">
      <dgm:prSet presAssocID="{19D94646-2613-4DE3-8A33-A074A9180229}" presName="compNode" presStyleCnt="0"/>
      <dgm:spPr/>
    </dgm:pt>
    <dgm:pt modelId="{784DC7E3-05DE-45A3-B6B8-9B5ACACF2BE3}" type="pres">
      <dgm:prSet presAssocID="{19D94646-2613-4DE3-8A33-A074A918022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BD9915D-DCC9-40A0-AA7C-C41F766F8DD7}" type="pres">
      <dgm:prSet presAssocID="{19D94646-2613-4DE3-8A33-A074A9180229}" presName="invisiNode" presStyleLbl="node1" presStyleIdx="0" presStyleCnt="6"/>
      <dgm:spPr/>
    </dgm:pt>
    <dgm:pt modelId="{15267060-9531-415F-88E4-DE097647E76E}" type="pres">
      <dgm:prSet presAssocID="{19D94646-2613-4DE3-8A33-A074A9180229}" presName="imagNode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928E8465-4270-4133-9204-7EC7313165CF}" type="pres">
      <dgm:prSet presAssocID="{A31357E2-5D05-48FF-BD29-850EA34C5377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F017FB0F-5929-4D68-9362-F000338E0266}" type="pres">
      <dgm:prSet presAssocID="{8EBA0431-F492-409E-AB12-D1D9E55B4579}" presName="compNode" presStyleCnt="0"/>
      <dgm:spPr/>
    </dgm:pt>
    <dgm:pt modelId="{9F42A0F0-D9A5-4A85-8BD2-6012172954D3}" type="pres">
      <dgm:prSet presAssocID="{8EBA0431-F492-409E-AB12-D1D9E55B457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A186845-0494-4037-AB08-2AE99C58D478}" type="pres">
      <dgm:prSet presAssocID="{8EBA0431-F492-409E-AB12-D1D9E55B4579}" presName="invisiNode" presStyleLbl="node1" presStyleIdx="1" presStyleCnt="6"/>
      <dgm:spPr/>
    </dgm:pt>
    <dgm:pt modelId="{35883242-ED92-434A-9B64-5848E294BC21}" type="pres">
      <dgm:prSet presAssocID="{8EBA0431-F492-409E-AB12-D1D9E55B4579}" presName="imagNode" presStyleLbl="fgImgPlace1" presStyleIdx="1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8235430A-1115-4563-A33B-B4971C138719}" type="pres">
      <dgm:prSet presAssocID="{87D56D0D-AC0B-4911-B88A-E7F21333DC77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66DB4E5B-67AF-4199-BE68-5726C7CA8D9D}" type="pres">
      <dgm:prSet presAssocID="{28A93105-4B59-4312-8807-1BE2188079C1}" presName="compNode" presStyleCnt="0"/>
      <dgm:spPr/>
    </dgm:pt>
    <dgm:pt modelId="{1126D3FF-FB1F-4699-B904-27DB5E255CBE}" type="pres">
      <dgm:prSet presAssocID="{28A93105-4B59-4312-8807-1BE2188079C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52FBF7-A8F9-48F0-B49F-3798A16472D6}" type="pres">
      <dgm:prSet presAssocID="{28A93105-4B59-4312-8807-1BE2188079C1}" presName="invisiNode" presStyleLbl="node1" presStyleIdx="2" presStyleCnt="6"/>
      <dgm:spPr/>
    </dgm:pt>
    <dgm:pt modelId="{169CF251-81D1-48A7-9400-D74385219125}" type="pres">
      <dgm:prSet presAssocID="{28A93105-4B59-4312-8807-1BE2188079C1}" presName="imagNode" presStyleLbl="fgImgPlace1" presStyleIdx="2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111D72A3-13A3-4D6E-BD89-1F89AF2C0F79}" type="pres">
      <dgm:prSet presAssocID="{B0159D74-425F-4247-A81E-20DECD2786ED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127BC33D-76F4-483F-9E3B-6020028CD558}" type="pres">
      <dgm:prSet presAssocID="{4E0AB3DF-4C80-41C3-AB23-78F97EFCDB60}" presName="compNode" presStyleCnt="0"/>
      <dgm:spPr/>
    </dgm:pt>
    <dgm:pt modelId="{236FAEAA-47D1-4866-83E1-B106A7FDB198}" type="pres">
      <dgm:prSet presAssocID="{4E0AB3DF-4C80-41C3-AB23-78F97EFCDB6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2B8990-DE06-4607-99DB-AB470080965F}" type="pres">
      <dgm:prSet presAssocID="{4E0AB3DF-4C80-41C3-AB23-78F97EFCDB60}" presName="invisiNode" presStyleLbl="node1" presStyleIdx="3" presStyleCnt="6"/>
      <dgm:spPr/>
    </dgm:pt>
    <dgm:pt modelId="{FC68BF14-39D7-4575-8311-000B0E092414}" type="pres">
      <dgm:prSet presAssocID="{4E0AB3DF-4C80-41C3-AB23-78F97EFCDB60}" presName="imagNode" presStyleLbl="fgImgPlace1" presStyleIdx="3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5BB05ECA-1101-461D-9845-7BCEEAE7DE79}" type="pres">
      <dgm:prSet presAssocID="{F98ABB23-8180-4917-A1C3-0E28169EDA9E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65E7C167-84BE-4377-BBC2-DC050F1ECBD5}" type="pres">
      <dgm:prSet presAssocID="{C7995072-1CAC-4B83-B3F6-01D864BAF552}" presName="compNode" presStyleCnt="0"/>
      <dgm:spPr/>
    </dgm:pt>
    <dgm:pt modelId="{CC77B674-E991-4060-ACFD-6ED1311025E1}" type="pres">
      <dgm:prSet presAssocID="{C7995072-1CAC-4B83-B3F6-01D864BAF55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A548ED3-0EBF-4405-99D8-99C79B3AF166}" type="pres">
      <dgm:prSet presAssocID="{C7995072-1CAC-4B83-B3F6-01D864BAF552}" presName="invisiNode" presStyleLbl="node1" presStyleIdx="4" presStyleCnt="6"/>
      <dgm:spPr/>
    </dgm:pt>
    <dgm:pt modelId="{6C231C21-6956-4BA9-B1FA-01F1D29E3986}" type="pres">
      <dgm:prSet presAssocID="{C7995072-1CAC-4B83-B3F6-01D864BAF552}" presName="imagNode" presStyleLbl="fgImgPlace1" presStyleIdx="4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C1FEE62C-8E39-4D47-8755-E7AEBC4056CC}" type="pres">
      <dgm:prSet presAssocID="{BEEC9330-07BE-4388-B632-27622E081B38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42D3DAFC-50B1-4C9C-9D18-3084EB2FB63D}" type="pres">
      <dgm:prSet presAssocID="{24426D0E-823B-491F-9206-717796092F3B}" presName="compNode" presStyleCnt="0"/>
      <dgm:spPr/>
    </dgm:pt>
    <dgm:pt modelId="{FB4026A9-29ED-43D1-B95D-C44CF4AADA14}" type="pres">
      <dgm:prSet presAssocID="{24426D0E-823B-491F-9206-717796092F3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E969990-AAC6-4667-A475-F777A88D2CE5}" type="pres">
      <dgm:prSet presAssocID="{24426D0E-823B-491F-9206-717796092F3B}" presName="invisiNode" presStyleLbl="node1" presStyleIdx="5" presStyleCnt="6"/>
      <dgm:spPr/>
    </dgm:pt>
    <dgm:pt modelId="{FB52F35D-8AFF-4DAA-AA25-36BEDC058EBA}" type="pres">
      <dgm:prSet presAssocID="{24426D0E-823B-491F-9206-717796092F3B}" presName="imagNode" presStyleLbl="fgImgPlace1" presStyleIdx="5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</dgm:ptLst>
  <dgm:cxnLst>
    <dgm:cxn modelId="{3B237982-07B2-4532-88A5-6AAB87532CD5}" type="presOf" srcId="{4E0AB3DF-4C80-41C3-AB23-78F97EFCDB60}" destId="{236FAEAA-47D1-4866-83E1-B106A7FDB198}" srcOrd="0" destOrd="0" presId="urn:microsoft.com/office/officeart/2005/8/layout/pList2"/>
    <dgm:cxn modelId="{CBC323D7-D80D-4F4B-95E2-33C6BB1FA0B2}" type="presOf" srcId="{19D94646-2613-4DE3-8A33-A074A9180229}" destId="{784DC7E3-05DE-45A3-B6B8-9B5ACACF2BE3}" srcOrd="0" destOrd="0" presId="urn:microsoft.com/office/officeart/2005/8/layout/pList2"/>
    <dgm:cxn modelId="{798BFBFB-57E7-424E-9D3F-D29EBC42A98F}" srcId="{34959B27-BEB4-4FB4-8553-564B0349E718}" destId="{C7995072-1CAC-4B83-B3F6-01D864BAF552}" srcOrd="4" destOrd="0" parTransId="{951F0C20-334E-450D-A8E9-E78C501D7539}" sibTransId="{BEEC9330-07BE-4388-B632-27622E081B38}"/>
    <dgm:cxn modelId="{E34E4751-B9F8-4E0B-A88B-B145304F1C61}" type="presOf" srcId="{F98ABB23-8180-4917-A1C3-0E28169EDA9E}" destId="{5BB05ECA-1101-461D-9845-7BCEEAE7DE79}" srcOrd="0" destOrd="0" presId="urn:microsoft.com/office/officeart/2005/8/layout/pList2"/>
    <dgm:cxn modelId="{CE683C5D-EC03-4B7C-9FBB-90802604D506}" srcId="{34959B27-BEB4-4FB4-8553-564B0349E718}" destId="{19D94646-2613-4DE3-8A33-A074A9180229}" srcOrd="0" destOrd="0" parTransId="{72268956-4207-445E-B9B2-AAAEE57F0F67}" sibTransId="{A31357E2-5D05-48FF-BD29-850EA34C5377}"/>
    <dgm:cxn modelId="{2A833C89-27F5-4F00-899E-426CDCF09A38}" type="presOf" srcId="{8EBA0431-F492-409E-AB12-D1D9E55B4579}" destId="{9F42A0F0-D9A5-4A85-8BD2-6012172954D3}" srcOrd="0" destOrd="0" presId="urn:microsoft.com/office/officeart/2005/8/layout/pList2"/>
    <dgm:cxn modelId="{93985FEA-7922-4959-9046-C0A660434DF7}" type="presOf" srcId="{24426D0E-823B-491F-9206-717796092F3B}" destId="{FB4026A9-29ED-43D1-B95D-C44CF4AADA14}" srcOrd="0" destOrd="0" presId="urn:microsoft.com/office/officeart/2005/8/layout/pList2"/>
    <dgm:cxn modelId="{5E1BA3BF-8FC2-44D2-ADB2-BA646DA020BF}" type="presOf" srcId="{BEEC9330-07BE-4388-B632-27622E081B38}" destId="{C1FEE62C-8E39-4D47-8755-E7AEBC4056CC}" srcOrd="0" destOrd="0" presId="urn:microsoft.com/office/officeart/2005/8/layout/pList2"/>
    <dgm:cxn modelId="{1C3E9E02-C05B-4F4F-AD66-19C4077DE7B4}" type="presOf" srcId="{A31357E2-5D05-48FF-BD29-850EA34C5377}" destId="{928E8465-4270-4133-9204-7EC7313165CF}" srcOrd="0" destOrd="0" presId="urn:microsoft.com/office/officeart/2005/8/layout/pList2"/>
    <dgm:cxn modelId="{43044AB2-E497-478D-A5C0-EF5F12457FD8}" srcId="{34959B27-BEB4-4FB4-8553-564B0349E718}" destId="{4E0AB3DF-4C80-41C3-AB23-78F97EFCDB60}" srcOrd="3" destOrd="0" parTransId="{432BF3FE-5AB0-432E-9379-DD1355BB502A}" sibTransId="{F98ABB23-8180-4917-A1C3-0E28169EDA9E}"/>
    <dgm:cxn modelId="{94735B68-2C22-4B06-AE0A-FA12108C2993}" type="presOf" srcId="{34959B27-BEB4-4FB4-8553-564B0349E718}" destId="{D15FCC3F-EE0D-47F0-951A-FFA1A23FA187}" srcOrd="0" destOrd="0" presId="urn:microsoft.com/office/officeart/2005/8/layout/pList2"/>
    <dgm:cxn modelId="{561A5DCD-5E07-46F5-9BCC-C221510B7D46}" srcId="{34959B27-BEB4-4FB4-8553-564B0349E718}" destId="{28A93105-4B59-4312-8807-1BE2188079C1}" srcOrd="2" destOrd="0" parTransId="{9CB4779F-BED3-47DF-92DA-D25CAD198DC4}" sibTransId="{B0159D74-425F-4247-A81E-20DECD2786ED}"/>
    <dgm:cxn modelId="{89BC713A-FA7D-4379-9857-DFC83DBCD0A2}" type="presOf" srcId="{87D56D0D-AC0B-4911-B88A-E7F21333DC77}" destId="{8235430A-1115-4563-A33B-B4971C138719}" srcOrd="0" destOrd="0" presId="urn:microsoft.com/office/officeart/2005/8/layout/pList2"/>
    <dgm:cxn modelId="{1A925ACB-D7D8-4164-B835-C915EBA9D2A8}" type="presOf" srcId="{28A93105-4B59-4312-8807-1BE2188079C1}" destId="{1126D3FF-FB1F-4699-B904-27DB5E255CBE}" srcOrd="0" destOrd="0" presId="urn:microsoft.com/office/officeart/2005/8/layout/pList2"/>
    <dgm:cxn modelId="{9C04492E-4DEC-4A15-9758-6668D95F65E3}" srcId="{34959B27-BEB4-4FB4-8553-564B0349E718}" destId="{24426D0E-823B-491F-9206-717796092F3B}" srcOrd="5" destOrd="0" parTransId="{4F926C12-BA19-4E85-8461-F273553C0E3F}" sibTransId="{9BA01618-6F1B-4FCE-8194-643668347F42}"/>
    <dgm:cxn modelId="{FE280F72-DA8D-43DD-923D-005ED2387206}" srcId="{34959B27-BEB4-4FB4-8553-564B0349E718}" destId="{8EBA0431-F492-409E-AB12-D1D9E55B4579}" srcOrd="1" destOrd="0" parTransId="{E6342A84-FBB4-49F7-87A0-EC14A868823F}" sibTransId="{87D56D0D-AC0B-4911-B88A-E7F21333DC77}"/>
    <dgm:cxn modelId="{E97F612B-B08C-4583-9638-088754E8BF46}" type="presOf" srcId="{C7995072-1CAC-4B83-B3F6-01D864BAF552}" destId="{CC77B674-E991-4060-ACFD-6ED1311025E1}" srcOrd="0" destOrd="0" presId="urn:microsoft.com/office/officeart/2005/8/layout/pList2"/>
    <dgm:cxn modelId="{A7C1258A-9D7A-420F-8EDD-A9454AD402D9}" type="presOf" srcId="{B0159D74-425F-4247-A81E-20DECD2786ED}" destId="{111D72A3-13A3-4D6E-BD89-1F89AF2C0F79}" srcOrd="0" destOrd="0" presId="urn:microsoft.com/office/officeart/2005/8/layout/pList2"/>
    <dgm:cxn modelId="{9B26038F-B8EC-4688-8519-EDDE403D3E2F}" type="presParOf" srcId="{D15FCC3F-EE0D-47F0-951A-FFA1A23FA187}" destId="{0C79A2ED-B3BD-4057-8FBC-AF2639B42ACF}" srcOrd="0" destOrd="0" presId="urn:microsoft.com/office/officeart/2005/8/layout/pList2"/>
    <dgm:cxn modelId="{2245A29D-8252-4778-BC86-83046E539E4A}" type="presParOf" srcId="{D15FCC3F-EE0D-47F0-951A-FFA1A23FA187}" destId="{5762ED66-8D91-4153-A995-A27F996039BE}" srcOrd="1" destOrd="0" presId="urn:microsoft.com/office/officeart/2005/8/layout/pList2"/>
    <dgm:cxn modelId="{0BF0517A-86D3-474C-9797-0889ADD84A69}" type="presParOf" srcId="{5762ED66-8D91-4153-A995-A27F996039BE}" destId="{56900D07-E00A-470F-A937-87DF8998A844}" srcOrd="0" destOrd="0" presId="urn:microsoft.com/office/officeart/2005/8/layout/pList2"/>
    <dgm:cxn modelId="{0F2D1BBF-8150-4195-92AB-6645651EBC8D}" type="presParOf" srcId="{56900D07-E00A-470F-A937-87DF8998A844}" destId="{784DC7E3-05DE-45A3-B6B8-9B5ACACF2BE3}" srcOrd="0" destOrd="0" presId="urn:microsoft.com/office/officeart/2005/8/layout/pList2"/>
    <dgm:cxn modelId="{C3D5D103-A212-48D6-95CB-07EC0A72CA29}" type="presParOf" srcId="{56900D07-E00A-470F-A937-87DF8998A844}" destId="{4BD9915D-DCC9-40A0-AA7C-C41F766F8DD7}" srcOrd="1" destOrd="0" presId="urn:microsoft.com/office/officeart/2005/8/layout/pList2"/>
    <dgm:cxn modelId="{1F027C5D-CC7D-4BAF-9FDE-D327AB1E2311}" type="presParOf" srcId="{56900D07-E00A-470F-A937-87DF8998A844}" destId="{15267060-9531-415F-88E4-DE097647E76E}" srcOrd="2" destOrd="0" presId="urn:microsoft.com/office/officeart/2005/8/layout/pList2"/>
    <dgm:cxn modelId="{D2B2D3EF-557E-41E3-8679-2EE650C6C211}" type="presParOf" srcId="{5762ED66-8D91-4153-A995-A27F996039BE}" destId="{928E8465-4270-4133-9204-7EC7313165CF}" srcOrd="1" destOrd="0" presId="urn:microsoft.com/office/officeart/2005/8/layout/pList2"/>
    <dgm:cxn modelId="{F2422184-D318-4AD0-A277-39BD0C126CD8}" type="presParOf" srcId="{5762ED66-8D91-4153-A995-A27F996039BE}" destId="{F017FB0F-5929-4D68-9362-F000338E0266}" srcOrd="2" destOrd="0" presId="urn:microsoft.com/office/officeart/2005/8/layout/pList2"/>
    <dgm:cxn modelId="{610E0436-85D0-4998-8A3A-51A1AACABF8F}" type="presParOf" srcId="{F017FB0F-5929-4D68-9362-F000338E0266}" destId="{9F42A0F0-D9A5-4A85-8BD2-6012172954D3}" srcOrd="0" destOrd="0" presId="urn:microsoft.com/office/officeart/2005/8/layout/pList2"/>
    <dgm:cxn modelId="{BAAA74AE-C332-4EC5-AF38-FA911AE4DE1B}" type="presParOf" srcId="{F017FB0F-5929-4D68-9362-F000338E0266}" destId="{0A186845-0494-4037-AB08-2AE99C58D478}" srcOrd="1" destOrd="0" presId="urn:microsoft.com/office/officeart/2005/8/layout/pList2"/>
    <dgm:cxn modelId="{387DD035-9F51-4BAF-85C7-80641D4AC4CB}" type="presParOf" srcId="{F017FB0F-5929-4D68-9362-F000338E0266}" destId="{35883242-ED92-434A-9B64-5848E294BC21}" srcOrd="2" destOrd="0" presId="urn:microsoft.com/office/officeart/2005/8/layout/pList2"/>
    <dgm:cxn modelId="{FA61CF11-B53D-4C71-AD57-6E21D3E9AC5A}" type="presParOf" srcId="{5762ED66-8D91-4153-A995-A27F996039BE}" destId="{8235430A-1115-4563-A33B-B4971C138719}" srcOrd="3" destOrd="0" presId="urn:microsoft.com/office/officeart/2005/8/layout/pList2"/>
    <dgm:cxn modelId="{1F6E47F0-43B0-4A4B-8DDB-F15BABF7F742}" type="presParOf" srcId="{5762ED66-8D91-4153-A995-A27F996039BE}" destId="{66DB4E5B-67AF-4199-BE68-5726C7CA8D9D}" srcOrd="4" destOrd="0" presId="urn:microsoft.com/office/officeart/2005/8/layout/pList2"/>
    <dgm:cxn modelId="{3225C866-11EF-4940-A891-DDE80211150C}" type="presParOf" srcId="{66DB4E5B-67AF-4199-BE68-5726C7CA8D9D}" destId="{1126D3FF-FB1F-4699-B904-27DB5E255CBE}" srcOrd="0" destOrd="0" presId="urn:microsoft.com/office/officeart/2005/8/layout/pList2"/>
    <dgm:cxn modelId="{DB5F7398-6E67-4089-AF08-E7AD86A37CEE}" type="presParOf" srcId="{66DB4E5B-67AF-4199-BE68-5726C7CA8D9D}" destId="{FB52FBF7-A8F9-48F0-B49F-3798A16472D6}" srcOrd="1" destOrd="0" presId="urn:microsoft.com/office/officeart/2005/8/layout/pList2"/>
    <dgm:cxn modelId="{1D8F6DCE-3972-4C65-BBBE-6FAD3ACF4B0D}" type="presParOf" srcId="{66DB4E5B-67AF-4199-BE68-5726C7CA8D9D}" destId="{169CF251-81D1-48A7-9400-D74385219125}" srcOrd="2" destOrd="0" presId="urn:microsoft.com/office/officeart/2005/8/layout/pList2"/>
    <dgm:cxn modelId="{B31620B5-4972-4EB7-A42E-83E58E4DCC4C}" type="presParOf" srcId="{5762ED66-8D91-4153-A995-A27F996039BE}" destId="{111D72A3-13A3-4D6E-BD89-1F89AF2C0F79}" srcOrd="5" destOrd="0" presId="urn:microsoft.com/office/officeart/2005/8/layout/pList2"/>
    <dgm:cxn modelId="{324423BD-409B-494D-887A-9EEC48B7C08F}" type="presParOf" srcId="{5762ED66-8D91-4153-A995-A27F996039BE}" destId="{127BC33D-76F4-483F-9E3B-6020028CD558}" srcOrd="6" destOrd="0" presId="urn:microsoft.com/office/officeart/2005/8/layout/pList2"/>
    <dgm:cxn modelId="{68157889-F7D9-4159-B584-3AD7AC694235}" type="presParOf" srcId="{127BC33D-76F4-483F-9E3B-6020028CD558}" destId="{236FAEAA-47D1-4866-83E1-B106A7FDB198}" srcOrd="0" destOrd="0" presId="urn:microsoft.com/office/officeart/2005/8/layout/pList2"/>
    <dgm:cxn modelId="{5556012F-E89F-46FB-A3DF-A4538711FE44}" type="presParOf" srcId="{127BC33D-76F4-483F-9E3B-6020028CD558}" destId="{F02B8990-DE06-4607-99DB-AB470080965F}" srcOrd="1" destOrd="0" presId="urn:microsoft.com/office/officeart/2005/8/layout/pList2"/>
    <dgm:cxn modelId="{9081DD5D-B382-449C-9E15-E6B855EABCA9}" type="presParOf" srcId="{127BC33D-76F4-483F-9E3B-6020028CD558}" destId="{FC68BF14-39D7-4575-8311-000B0E092414}" srcOrd="2" destOrd="0" presId="urn:microsoft.com/office/officeart/2005/8/layout/pList2"/>
    <dgm:cxn modelId="{755579AC-4F6A-4C50-81FF-7C738F47D024}" type="presParOf" srcId="{5762ED66-8D91-4153-A995-A27F996039BE}" destId="{5BB05ECA-1101-461D-9845-7BCEEAE7DE79}" srcOrd="7" destOrd="0" presId="urn:microsoft.com/office/officeart/2005/8/layout/pList2"/>
    <dgm:cxn modelId="{5AED94AA-5933-407A-BA82-75F081B2A7E7}" type="presParOf" srcId="{5762ED66-8D91-4153-A995-A27F996039BE}" destId="{65E7C167-84BE-4377-BBC2-DC050F1ECBD5}" srcOrd="8" destOrd="0" presId="urn:microsoft.com/office/officeart/2005/8/layout/pList2"/>
    <dgm:cxn modelId="{CE9DB85D-3247-4B2C-9437-EAB9D515EBA8}" type="presParOf" srcId="{65E7C167-84BE-4377-BBC2-DC050F1ECBD5}" destId="{CC77B674-E991-4060-ACFD-6ED1311025E1}" srcOrd="0" destOrd="0" presId="urn:microsoft.com/office/officeart/2005/8/layout/pList2"/>
    <dgm:cxn modelId="{F32B5316-1455-4D58-87E4-B92B715840C1}" type="presParOf" srcId="{65E7C167-84BE-4377-BBC2-DC050F1ECBD5}" destId="{FA548ED3-0EBF-4405-99D8-99C79B3AF166}" srcOrd="1" destOrd="0" presId="urn:microsoft.com/office/officeart/2005/8/layout/pList2"/>
    <dgm:cxn modelId="{50D2D7C4-8E04-41B6-9360-B9CE5A9061B7}" type="presParOf" srcId="{65E7C167-84BE-4377-BBC2-DC050F1ECBD5}" destId="{6C231C21-6956-4BA9-B1FA-01F1D29E3986}" srcOrd="2" destOrd="0" presId="urn:microsoft.com/office/officeart/2005/8/layout/pList2"/>
    <dgm:cxn modelId="{8EBC7C8B-4FA2-4826-9627-906493C2139F}" type="presParOf" srcId="{5762ED66-8D91-4153-A995-A27F996039BE}" destId="{C1FEE62C-8E39-4D47-8755-E7AEBC4056CC}" srcOrd="9" destOrd="0" presId="urn:microsoft.com/office/officeart/2005/8/layout/pList2"/>
    <dgm:cxn modelId="{D691C3AA-0F29-463F-9AFA-54D106DB216F}" type="presParOf" srcId="{5762ED66-8D91-4153-A995-A27F996039BE}" destId="{42D3DAFC-50B1-4C9C-9D18-3084EB2FB63D}" srcOrd="10" destOrd="0" presId="urn:microsoft.com/office/officeart/2005/8/layout/pList2"/>
    <dgm:cxn modelId="{ABFE8700-58A9-4CD7-A966-03F66C02DC5C}" type="presParOf" srcId="{42D3DAFC-50B1-4C9C-9D18-3084EB2FB63D}" destId="{FB4026A9-29ED-43D1-B95D-C44CF4AADA14}" srcOrd="0" destOrd="0" presId="urn:microsoft.com/office/officeart/2005/8/layout/pList2"/>
    <dgm:cxn modelId="{A8E023DB-C43A-4B76-BD6B-E3FC07FEF33A}" type="presParOf" srcId="{42D3DAFC-50B1-4C9C-9D18-3084EB2FB63D}" destId="{CE969990-AAC6-4667-A475-F777A88D2CE5}" srcOrd="1" destOrd="0" presId="urn:microsoft.com/office/officeart/2005/8/layout/pList2"/>
    <dgm:cxn modelId="{2F335300-C32F-40FE-8328-6F5E918315D7}" type="presParOf" srcId="{42D3DAFC-50B1-4C9C-9D18-3084EB2FB63D}" destId="{FB52F35D-8AFF-4DAA-AA25-36BEDC058EBA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A0C201-7545-4A67-A4F2-04DEA37E03CA}" type="doc">
      <dgm:prSet loTypeId="urn:microsoft.com/office/officeart/2009/3/layout/CircleRelationship" loCatId="relationship" qsTypeId="urn:microsoft.com/office/officeart/2009/2/quickstyle/3d8" qsCatId="3D" csTypeId="urn:microsoft.com/office/officeart/2005/8/colors/accent4_2" csCatId="accent4" phldr="1"/>
      <dgm:spPr/>
      <dgm:t>
        <a:bodyPr/>
        <a:lstStyle/>
        <a:p>
          <a:pPr rtl="1"/>
          <a:endParaRPr lang="he-IL"/>
        </a:p>
      </dgm:t>
    </dgm:pt>
    <dgm:pt modelId="{E4230DDB-3778-432E-9A6C-A112A665D438}">
      <dgm:prSet phldrT="[טקסט]" custT="1"/>
      <dgm:spPr/>
      <dgm:t>
        <a:bodyPr/>
        <a:lstStyle/>
        <a:p>
          <a:pPr rtl="1"/>
          <a:r>
            <a:rPr lang="he-IL" sz="5400" b="1" dirty="0" smtClean="0">
              <a:solidFill>
                <a:schemeClr val="tx1"/>
              </a:solidFill>
            </a:rPr>
            <a:t>בטחון לאומי</a:t>
          </a:r>
          <a:endParaRPr lang="he-IL" sz="5400" b="1" dirty="0">
            <a:solidFill>
              <a:schemeClr val="tx1"/>
            </a:solidFill>
          </a:endParaRPr>
        </a:p>
      </dgm:t>
    </dgm:pt>
    <dgm:pt modelId="{01128D06-6B53-4098-9B1D-4EF27B40B449}" type="parTrans" cxnId="{8C7CC03A-4291-4FA2-AD11-67CA68BD67A9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9DEA47FF-5E62-4396-AB5B-7150E9561B1E}" type="sibTrans" cxnId="{8C7CC03A-4291-4FA2-AD11-67CA68BD67A9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5B3F2E09-EE93-4EFB-AA89-63CA90512C23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משילות</a:t>
          </a:r>
          <a:endParaRPr lang="he-IL" b="1" dirty="0">
            <a:solidFill>
              <a:schemeClr val="tx1"/>
            </a:solidFill>
          </a:endParaRPr>
        </a:p>
      </dgm:t>
    </dgm:pt>
    <dgm:pt modelId="{1E54D2DE-611D-469A-9694-84026B74001F}" type="parTrans" cxnId="{F7AA0C46-F025-4D9C-9352-05FEF57B98ED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C790F819-0A1F-4456-9A71-09381B2BBCA5}" type="sibTrans" cxnId="{F7AA0C46-F025-4D9C-9352-05FEF57B98ED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3F157378-DA1F-4DBD-B4AC-8A30647E6CD7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סייבר</a:t>
          </a:r>
          <a:endParaRPr lang="he-IL" b="1" dirty="0">
            <a:solidFill>
              <a:schemeClr val="tx1"/>
            </a:solidFill>
          </a:endParaRPr>
        </a:p>
      </dgm:t>
    </dgm:pt>
    <dgm:pt modelId="{6031DF99-9F5B-4542-A8A5-15CFDFA7981A}" type="parTrans" cxnId="{A211B946-3AE5-40A3-A2CA-591FA22B94BF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B5B31942-DA6C-44B6-ACD5-C3C2C4338137}" type="sibTrans" cxnId="{A211B946-3AE5-40A3-A2CA-591FA22B94BF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BF43C3FA-293B-4528-8F6E-504E4814BBB8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חלל</a:t>
          </a:r>
          <a:endParaRPr lang="he-IL" b="1" dirty="0">
            <a:solidFill>
              <a:schemeClr val="tx1"/>
            </a:solidFill>
          </a:endParaRPr>
        </a:p>
      </dgm:t>
    </dgm:pt>
    <dgm:pt modelId="{B5E40D16-72EE-4861-AADC-2BD8769752FF}" type="parTrans" cxnId="{E21CE0E6-BF45-4149-B682-EA7985F523E8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B3C0C88E-1E41-468C-A023-39212E0EA6EC}" type="sibTrans" cxnId="{E21CE0E6-BF45-4149-B682-EA7985F523E8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89DB321A-FD2B-4F62-B272-0AAFC1CE35EE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סין</a:t>
          </a:r>
          <a:endParaRPr lang="he-IL" b="1" dirty="0">
            <a:solidFill>
              <a:schemeClr val="tx1"/>
            </a:solidFill>
          </a:endParaRPr>
        </a:p>
      </dgm:t>
    </dgm:pt>
    <dgm:pt modelId="{022DB08D-1EE6-4ED3-8685-14C3CA2A214F}" type="parTrans" cxnId="{52B2862D-B6F5-46D9-AC8A-9F7C9F91508C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EDBC2EED-3679-4D4D-8ED2-D4CC09424430}" type="sibTrans" cxnId="{52B2862D-B6F5-46D9-AC8A-9F7C9F91508C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BA05EAA4-DFB0-4182-B667-D2D80A9AE79C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רוסיה</a:t>
          </a:r>
          <a:endParaRPr lang="he-IL" b="1" dirty="0">
            <a:solidFill>
              <a:schemeClr val="tx1"/>
            </a:solidFill>
          </a:endParaRPr>
        </a:p>
      </dgm:t>
    </dgm:pt>
    <dgm:pt modelId="{830E89B9-82E6-41D5-B722-D38E6BDB6A5B}" type="parTrans" cxnId="{3577A3C6-C7E0-43E6-95CF-3B1D7A5919C4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24FEB376-85FD-48A3-B92A-95F8E125A67B}" type="sibTrans" cxnId="{3577A3C6-C7E0-43E6-95CF-3B1D7A5919C4}">
      <dgm:prSet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82B454C5-8E54-4C1E-9F9A-FECB5ED0C45D}" type="pres">
      <dgm:prSet presAssocID="{96A0C201-7545-4A67-A4F2-04DEA37E03CA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B0C563D-347C-4A06-BC48-7F91411B0C3E}" type="pres">
      <dgm:prSet presAssocID="{E4230DDB-3778-432E-9A6C-A112A665D438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pPr rtl="1"/>
          <a:endParaRPr lang="he-IL"/>
        </a:p>
      </dgm:t>
    </dgm:pt>
    <dgm:pt modelId="{ABFB6A28-8030-4DD1-ACCC-E0CD181E445E}" type="pres">
      <dgm:prSet presAssocID="{E4230DDB-3778-432E-9A6C-A112A665D438}" presName="Accent2" presStyleLbl="node1" presStyleIdx="0" presStyleCnt="19"/>
      <dgm:spPr/>
    </dgm:pt>
    <dgm:pt modelId="{360E6BBC-EF18-4BDD-AA69-9AC577AB5CD2}" type="pres">
      <dgm:prSet presAssocID="{E4230DDB-3778-432E-9A6C-A112A665D438}" presName="Accent3" presStyleLbl="node1" presStyleIdx="1" presStyleCnt="19"/>
      <dgm:spPr/>
    </dgm:pt>
    <dgm:pt modelId="{8D7FF912-2521-404B-AC81-C512C26F7B17}" type="pres">
      <dgm:prSet presAssocID="{E4230DDB-3778-432E-9A6C-A112A665D438}" presName="Accent4" presStyleLbl="node1" presStyleIdx="2" presStyleCnt="19"/>
      <dgm:spPr/>
    </dgm:pt>
    <dgm:pt modelId="{E28F1FEE-98E3-4CFB-B080-985312437805}" type="pres">
      <dgm:prSet presAssocID="{E4230DDB-3778-432E-9A6C-A112A665D438}" presName="Accent5" presStyleLbl="node1" presStyleIdx="3" presStyleCnt="19"/>
      <dgm:spPr/>
    </dgm:pt>
    <dgm:pt modelId="{AC61ADCE-5772-461C-9365-6A2C3982DA01}" type="pres">
      <dgm:prSet presAssocID="{E4230DDB-3778-432E-9A6C-A112A665D438}" presName="Accent6" presStyleLbl="node1" presStyleIdx="4" presStyleCnt="19"/>
      <dgm:spPr/>
    </dgm:pt>
    <dgm:pt modelId="{03FEED92-D038-4867-903B-EE3F23DC725F}" type="pres">
      <dgm:prSet presAssocID="{5B3F2E09-EE93-4EFB-AA89-63CA90512C23}" presName="Child1" presStyleLbl="node1" presStyleIdx="5" presStyleCnt="19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7D053D69-A0C8-41D4-806D-B74C24B86C3C}" type="pres">
      <dgm:prSet presAssocID="{5B3F2E09-EE93-4EFB-AA89-63CA90512C23}" presName="Accent7" presStyleCnt="0"/>
      <dgm:spPr/>
    </dgm:pt>
    <dgm:pt modelId="{3A399E99-4616-4AB3-B9C6-C6C5920C9A1A}" type="pres">
      <dgm:prSet presAssocID="{5B3F2E09-EE93-4EFB-AA89-63CA90512C23}" presName="AccentHold1" presStyleLbl="node1" presStyleIdx="6" presStyleCnt="19"/>
      <dgm:spPr/>
    </dgm:pt>
    <dgm:pt modelId="{E26752A1-489D-4FF7-B06F-ECDE49A034C0}" type="pres">
      <dgm:prSet presAssocID="{5B3F2E09-EE93-4EFB-AA89-63CA90512C23}" presName="Accent8" presStyleCnt="0"/>
      <dgm:spPr/>
    </dgm:pt>
    <dgm:pt modelId="{1A8B5023-9761-4A6C-B727-09AF5858B546}" type="pres">
      <dgm:prSet presAssocID="{5B3F2E09-EE93-4EFB-AA89-63CA90512C23}" presName="AccentHold2" presStyleLbl="node1" presStyleIdx="7" presStyleCnt="19"/>
      <dgm:spPr/>
    </dgm:pt>
    <dgm:pt modelId="{5C133940-C2B5-4F61-A1C2-BC6B555EB510}" type="pres">
      <dgm:prSet presAssocID="{3F157378-DA1F-4DBD-B4AC-8A30647E6CD7}" presName="Child2" presStyleLbl="node1" presStyleIdx="8" presStyleCnt="19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69919F02-689F-437C-A188-D5FD96AA3E72}" type="pres">
      <dgm:prSet presAssocID="{3F157378-DA1F-4DBD-B4AC-8A30647E6CD7}" presName="Accent9" presStyleCnt="0"/>
      <dgm:spPr/>
    </dgm:pt>
    <dgm:pt modelId="{728E86B3-1024-440D-A0AC-D8CB6D9FFA12}" type="pres">
      <dgm:prSet presAssocID="{3F157378-DA1F-4DBD-B4AC-8A30647E6CD7}" presName="AccentHold1" presStyleLbl="node1" presStyleIdx="9" presStyleCnt="19"/>
      <dgm:spPr/>
    </dgm:pt>
    <dgm:pt modelId="{9E90F7CE-3607-41CF-AC4D-9A679535A38E}" type="pres">
      <dgm:prSet presAssocID="{3F157378-DA1F-4DBD-B4AC-8A30647E6CD7}" presName="Accent10" presStyleCnt="0"/>
      <dgm:spPr/>
    </dgm:pt>
    <dgm:pt modelId="{CD87E13E-4E11-4246-A164-B3BB4912A82F}" type="pres">
      <dgm:prSet presAssocID="{3F157378-DA1F-4DBD-B4AC-8A30647E6CD7}" presName="AccentHold2" presStyleLbl="node1" presStyleIdx="10" presStyleCnt="19"/>
      <dgm:spPr/>
    </dgm:pt>
    <dgm:pt modelId="{BB4CB40F-3744-444B-8B61-249B23EF83C6}" type="pres">
      <dgm:prSet presAssocID="{3F157378-DA1F-4DBD-B4AC-8A30647E6CD7}" presName="Accent11" presStyleCnt="0"/>
      <dgm:spPr/>
    </dgm:pt>
    <dgm:pt modelId="{4C511CD2-15E2-4E93-AB90-407AFB253DCE}" type="pres">
      <dgm:prSet presAssocID="{3F157378-DA1F-4DBD-B4AC-8A30647E6CD7}" presName="AccentHold3" presStyleLbl="node1" presStyleIdx="11" presStyleCnt="19"/>
      <dgm:spPr/>
    </dgm:pt>
    <dgm:pt modelId="{1F3F7C7F-FC62-49D7-97AA-3555B760FE29}" type="pres">
      <dgm:prSet presAssocID="{BF43C3FA-293B-4528-8F6E-504E4814BBB8}" presName="Child3" presStyleLbl="node1" presStyleIdx="12" presStyleCnt="19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A8E9B41E-DC68-4D26-831B-16ACC0076358}" type="pres">
      <dgm:prSet presAssocID="{BF43C3FA-293B-4528-8F6E-504E4814BBB8}" presName="Accent12" presStyleCnt="0"/>
      <dgm:spPr/>
    </dgm:pt>
    <dgm:pt modelId="{45C5E2E1-4CBE-4DCB-82B0-B7FCAFC053D5}" type="pres">
      <dgm:prSet presAssocID="{BF43C3FA-293B-4528-8F6E-504E4814BBB8}" presName="AccentHold1" presStyleLbl="node1" presStyleIdx="13" presStyleCnt="19"/>
      <dgm:spPr/>
    </dgm:pt>
    <dgm:pt modelId="{6E28FA0A-DB42-4364-97E3-202896D2621C}" type="pres">
      <dgm:prSet presAssocID="{89DB321A-FD2B-4F62-B272-0AAFC1CE35EE}" presName="Child4" presStyleLbl="node1" presStyleIdx="14" presStyleCnt="19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7C4DC426-23C8-4D3E-8013-27AAC7BC0F55}" type="pres">
      <dgm:prSet presAssocID="{89DB321A-FD2B-4F62-B272-0AAFC1CE35EE}" presName="Accent13" presStyleCnt="0"/>
      <dgm:spPr/>
    </dgm:pt>
    <dgm:pt modelId="{89DBA7D5-FF2A-4BBC-858A-0D30458F22E1}" type="pres">
      <dgm:prSet presAssocID="{89DB321A-FD2B-4F62-B272-0AAFC1CE35EE}" presName="AccentHold1" presStyleLbl="node1" presStyleIdx="15" presStyleCnt="19"/>
      <dgm:spPr/>
    </dgm:pt>
    <dgm:pt modelId="{B59CC26B-E6E9-456D-8899-DD8EC8BB86C0}" type="pres">
      <dgm:prSet presAssocID="{BA05EAA4-DFB0-4182-B667-D2D80A9AE79C}" presName="Child5" presStyleLbl="node1" presStyleIdx="16" presStyleCnt="19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40D13F96-A10D-412C-90E5-8C9CBFC5F07A}" type="pres">
      <dgm:prSet presAssocID="{BA05EAA4-DFB0-4182-B667-D2D80A9AE79C}" presName="Accent15" presStyleCnt="0"/>
      <dgm:spPr/>
    </dgm:pt>
    <dgm:pt modelId="{1E4436B0-A7C8-4020-B742-BAE1B51DFB08}" type="pres">
      <dgm:prSet presAssocID="{BA05EAA4-DFB0-4182-B667-D2D80A9AE79C}" presName="AccentHold2" presStyleLbl="node1" presStyleIdx="17" presStyleCnt="19"/>
      <dgm:spPr/>
    </dgm:pt>
    <dgm:pt modelId="{C70E2F6E-368D-4969-A006-6867CD9B1787}" type="pres">
      <dgm:prSet presAssocID="{BA05EAA4-DFB0-4182-B667-D2D80A9AE79C}" presName="Accent16" presStyleCnt="0"/>
      <dgm:spPr/>
    </dgm:pt>
    <dgm:pt modelId="{A9F791CF-4861-4E7F-9B4A-270F87299FC9}" type="pres">
      <dgm:prSet presAssocID="{BA05EAA4-DFB0-4182-B667-D2D80A9AE79C}" presName="AccentHold3" presStyleLbl="node1" presStyleIdx="18" presStyleCnt="19"/>
      <dgm:spPr/>
    </dgm:pt>
  </dgm:ptLst>
  <dgm:cxnLst>
    <dgm:cxn modelId="{52B2862D-B6F5-46D9-AC8A-9F7C9F91508C}" srcId="{E4230DDB-3778-432E-9A6C-A112A665D438}" destId="{89DB321A-FD2B-4F62-B272-0AAFC1CE35EE}" srcOrd="3" destOrd="0" parTransId="{022DB08D-1EE6-4ED3-8685-14C3CA2A214F}" sibTransId="{EDBC2EED-3679-4D4D-8ED2-D4CC09424430}"/>
    <dgm:cxn modelId="{35B54CA0-33CF-490A-98C4-1465413254F4}" type="presOf" srcId="{96A0C201-7545-4A67-A4F2-04DEA37E03CA}" destId="{82B454C5-8E54-4C1E-9F9A-FECB5ED0C45D}" srcOrd="0" destOrd="0" presId="urn:microsoft.com/office/officeart/2009/3/layout/CircleRelationship"/>
    <dgm:cxn modelId="{3577A3C6-C7E0-43E6-95CF-3B1D7A5919C4}" srcId="{E4230DDB-3778-432E-9A6C-A112A665D438}" destId="{BA05EAA4-DFB0-4182-B667-D2D80A9AE79C}" srcOrd="4" destOrd="0" parTransId="{830E89B9-82E6-41D5-B722-D38E6BDB6A5B}" sibTransId="{24FEB376-85FD-48A3-B92A-95F8E125A67B}"/>
    <dgm:cxn modelId="{37822734-3FB5-4B78-8546-80D05ADFA8CA}" type="presOf" srcId="{BF43C3FA-293B-4528-8F6E-504E4814BBB8}" destId="{1F3F7C7F-FC62-49D7-97AA-3555B760FE29}" srcOrd="0" destOrd="0" presId="urn:microsoft.com/office/officeart/2009/3/layout/CircleRelationship"/>
    <dgm:cxn modelId="{EAA07BC7-7E03-47ED-B59F-1CA6B64C70F6}" type="presOf" srcId="{5B3F2E09-EE93-4EFB-AA89-63CA90512C23}" destId="{03FEED92-D038-4867-903B-EE3F23DC725F}" srcOrd="0" destOrd="0" presId="urn:microsoft.com/office/officeart/2009/3/layout/CircleRelationship"/>
    <dgm:cxn modelId="{6C121EB7-A330-4710-AD75-FC9FB8BE570B}" type="presOf" srcId="{BA05EAA4-DFB0-4182-B667-D2D80A9AE79C}" destId="{B59CC26B-E6E9-456D-8899-DD8EC8BB86C0}" srcOrd="0" destOrd="0" presId="urn:microsoft.com/office/officeart/2009/3/layout/CircleRelationship"/>
    <dgm:cxn modelId="{A211B946-3AE5-40A3-A2CA-591FA22B94BF}" srcId="{E4230DDB-3778-432E-9A6C-A112A665D438}" destId="{3F157378-DA1F-4DBD-B4AC-8A30647E6CD7}" srcOrd="1" destOrd="0" parTransId="{6031DF99-9F5B-4542-A8A5-15CFDFA7981A}" sibTransId="{B5B31942-DA6C-44B6-ACD5-C3C2C4338137}"/>
    <dgm:cxn modelId="{E21CE0E6-BF45-4149-B682-EA7985F523E8}" srcId="{E4230DDB-3778-432E-9A6C-A112A665D438}" destId="{BF43C3FA-293B-4528-8F6E-504E4814BBB8}" srcOrd="2" destOrd="0" parTransId="{B5E40D16-72EE-4861-AADC-2BD8769752FF}" sibTransId="{B3C0C88E-1E41-468C-A023-39212E0EA6EC}"/>
    <dgm:cxn modelId="{3430F93D-9281-48F2-8562-01E3D8BE2DE5}" type="presOf" srcId="{3F157378-DA1F-4DBD-B4AC-8A30647E6CD7}" destId="{5C133940-C2B5-4F61-A1C2-BC6B555EB510}" srcOrd="0" destOrd="0" presId="urn:microsoft.com/office/officeart/2009/3/layout/CircleRelationship"/>
    <dgm:cxn modelId="{3831108C-6BAC-4AE6-B5E3-BCF849C1B2E4}" type="presOf" srcId="{89DB321A-FD2B-4F62-B272-0AAFC1CE35EE}" destId="{6E28FA0A-DB42-4364-97E3-202896D2621C}" srcOrd="0" destOrd="0" presId="urn:microsoft.com/office/officeart/2009/3/layout/CircleRelationship"/>
    <dgm:cxn modelId="{8C7CC03A-4291-4FA2-AD11-67CA68BD67A9}" srcId="{96A0C201-7545-4A67-A4F2-04DEA37E03CA}" destId="{E4230DDB-3778-432E-9A6C-A112A665D438}" srcOrd="0" destOrd="0" parTransId="{01128D06-6B53-4098-9B1D-4EF27B40B449}" sibTransId="{9DEA47FF-5E62-4396-AB5B-7150E9561B1E}"/>
    <dgm:cxn modelId="{F7AA0C46-F025-4D9C-9352-05FEF57B98ED}" srcId="{E4230DDB-3778-432E-9A6C-A112A665D438}" destId="{5B3F2E09-EE93-4EFB-AA89-63CA90512C23}" srcOrd="0" destOrd="0" parTransId="{1E54D2DE-611D-469A-9694-84026B74001F}" sibTransId="{C790F819-0A1F-4456-9A71-09381B2BBCA5}"/>
    <dgm:cxn modelId="{154CF763-113D-4C69-B021-D2E9C0861EC8}" type="presOf" srcId="{E4230DDB-3778-432E-9A6C-A112A665D438}" destId="{3B0C563D-347C-4A06-BC48-7F91411B0C3E}" srcOrd="0" destOrd="0" presId="urn:microsoft.com/office/officeart/2009/3/layout/CircleRelationship"/>
    <dgm:cxn modelId="{5C3D93BD-7866-44C8-B81F-0A95B73661A2}" type="presParOf" srcId="{82B454C5-8E54-4C1E-9F9A-FECB5ED0C45D}" destId="{3B0C563D-347C-4A06-BC48-7F91411B0C3E}" srcOrd="0" destOrd="0" presId="urn:microsoft.com/office/officeart/2009/3/layout/CircleRelationship"/>
    <dgm:cxn modelId="{9F983796-AB43-45E9-A482-3EC0A60E4986}" type="presParOf" srcId="{82B454C5-8E54-4C1E-9F9A-FECB5ED0C45D}" destId="{ABFB6A28-8030-4DD1-ACCC-E0CD181E445E}" srcOrd="1" destOrd="0" presId="urn:microsoft.com/office/officeart/2009/3/layout/CircleRelationship"/>
    <dgm:cxn modelId="{EBECBBE3-436E-43CC-B05F-07E3185AE9C0}" type="presParOf" srcId="{82B454C5-8E54-4C1E-9F9A-FECB5ED0C45D}" destId="{360E6BBC-EF18-4BDD-AA69-9AC577AB5CD2}" srcOrd="2" destOrd="0" presId="urn:microsoft.com/office/officeart/2009/3/layout/CircleRelationship"/>
    <dgm:cxn modelId="{33C12580-04CA-4CC1-80E9-26033B3D5338}" type="presParOf" srcId="{82B454C5-8E54-4C1E-9F9A-FECB5ED0C45D}" destId="{8D7FF912-2521-404B-AC81-C512C26F7B17}" srcOrd="3" destOrd="0" presId="urn:microsoft.com/office/officeart/2009/3/layout/CircleRelationship"/>
    <dgm:cxn modelId="{720302DC-7907-4862-9198-C78A281A2998}" type="presParOf" srcId="{82B454C5-8E54-4C1E-9F9A-FECB5ED0C45D}" destId="{E28F1FEE-98E3-4CFB-B080-985312437805}" srcOrd="4" destOrd="0" presId="urn:microsoft.com/office/officeart/2009/3/layout/CircleRelationship"/>
    <dgm:cxn modelId="{C3D4DB8F-A7C8-42DA-B04D-00DFC9C39733}" type="presParOf" srcId="{82B454C5-8E54-4C1E-9F9A-FECB5ED0C45D}" destId="{AC61ADCE-5772-461C-9365-6A2C3982DA01}" srcOrd="5" destOrd="0" presId="urn:microsoft.com/office/officeart/2009/3/layout/CircleRelationship"/>
    <dgm:cxn modelId="{09E5539F-77BB-4D8C-9D4F-94581686BB88}" type="presParOf" srcId="{82B454C5-8E54-4C1E-9F9A-FECB5ED0C45D}" destId="{03FEED92-D038-4867-903B-EE3F23DC725F}" srcOrd="6" destOrd="0" presId="urn:microsoft.com/office/officeart/2009/3/layout/CircleRelationship"/>
    <dgm:cxn modelId="{B95CBA65-D5BE-4FEF-85AD-1587B0582F8D}" type="presParOf" srcId="{82B454C5-8E54-4C1E-9F9A-FECB5ED0C45D}" destId="{7D053D69-A0C8-41D4-806D-B74C24B86C3C}" srcOrd="7" destOrd="0" presId="urn:microsoft.com/office/officeart/2009/3/layout/CircleRelationship"/>
    <dgm:cxn modelId="{4EC57D39-C22B-40CB-BFF8-932ADC632AA1}" type="presParOf" srcId="{7D053D69-A0C8-41D4-806D-B74C24B86C3C}" destId="{3A399E99-4616-4AB3-B9C6-C6C5920C9A1A}" srcOrd="0" destOrd="0" presId="urn:microsoft.com/office/officeart/2009/3/layout/CircleRelationship"/>
    <dgm:cxn modelId="{3C335B1E-CC08-4032-838A-47BBF7469F19}" type="presParOf" srcId="{82B454C5-8E54-4C1E-9F9A-FECB5ED0C45D}" destId="{E26752A1-489D-4FF7-B06F-ECDE49A034C0}" srcOrd="8" destOrd="0" presId="urn:microsoft.com/office/officeart/2009/3/layout/CircleRelationship"/>
    <dgm:cxn modelId="{072CA494-925A-4EAD-BF52-5AFB131A1AEC}" type="presParOf" srcId="{E26752A1-489D-4FF7-B06F-ECDE49A034C0}" destId="{1A8B5023-9761-4A6C-B727-09AF5858B546}" srcOrd="0" destOrd="0" presId="urn:microsoft.com/office/officeart/2009/3/layout/CircleRelationship"/>
    <dgm:cxn modelId="{7C48AF78-035F-4D5D-A1A6-78D75F9BEF69}" type="presParOf" srcId="{82B454C5-8E54-4C1E-9F9A-FECB5ED0C45D}" destId="{5C133940-C2B5-4F61-A1C2-BC6B555EB510}" srcOrd="9" destOrd="0" presId="urn:microsoft.com/office/officeart/2009/3/layout/CircleRelationship"/>
    <dgm:cxn modelId="{2A9D0BD9-B4A3-4C5C-89AB-F926A71DC6D9}" type="presParOf" srcId="{82B454C5-8E54-4C1E-9F9A-FECB5ED0C45D}" destId="{69919F02-689F-437C-A188-D5FD96AA3E72}" srcOrd="10" destOrd="0" presId="urn:microsoft.com/office/officeart/2009/3/layout/CircleRelationship"/>
    <dgm:cxn modelId="{E82EE2D3-9400-4374-AD50-10F1B61DF2AF}" type="presParOf" srcId="{69919F02-689F-437C-A188-D5FD96AA3E72}" destId="{728E86B3-1024-440D-A0AC-D8CB6D9FFA12}" srcOrd="0" destOrd="0" presId="urn:microsoft.com/office/officeart/2009/3/layout/CircleRelationship"/>
    <dgm:cxn modelId="{6F12F28D-CFA3-440F-B811-E2A7F0276907}" type="presParOf" srcId="{82B454C5-8E54-4C1E-9F9A-FECB5ED0C45D}" destId="{9E90F7CE-3607-41CF-AC4D-9A679535A38E}" srcOrd="11" destOrd="0" presId="urn:microsoft.com/office/officeart/2009/3/layout/CircleRelationship"/>
    <dgm:cxn modelId="{8267E65F-AA76-4724-8D2B-0A5D49AEB5B0}" type="presParOf" srcId="{9E90F7CE-3607-41CF-AC4D-9A679535A38E}" destId="{CD87E13E-4E11-4246-A164-B3BB4912A82F}" srcOrd="0" destOrd="0" presId="urn:microsoft.com/office/officeart/2009/3/layout/CircleRelationship"/>
    <dgm:cxn modelId="{82B38F15-2F2E-4804-845E-76CA99D81B47}" type="presParOf" srcId="{82B454C5-8E54-4C1E-9F9A-FECB5ED0C45D}" destId="{BB4CB40F-3744-444B-8B61-249B23EF83C6}" srcOrd="12" destOrd="0" presId="urn:microsoft.com/office/officeart/2009/3/layout/CircleRelationship"/>
    <dgm:cxn modelId="{D3C0861C-102B-4C87-9DE3-F4DD177FEF1D}" type="presParOf" srcId="{BB4CB40F-3744-444B-8B61-249B23EF83C6}" destId="{4C511CD2-15E2-4E93-AB90-407AFB253DCE}" srcOrd="0" destOrd="0" presId="urn:microsoft.com/office/officeart/2009/3/layout/CircleRelationship"/>
    <dgm:cxn modelId="{6C991816-1464-4A80-BCDA-9F7FCA19915D}" type="presParOf" srcId="{82B454C5-8E54-4C1E-9F9A-FECB5ED0C45D}" destId="{1F3F7C7F-FC62-49D7-97AA-3555B760FE29}" srcOrd="13" destOrd="0" presId="urn:microsoft.com/office/officeart/2009/3/layout/CircleRelationship"/>
    <dgm:cxn modelId="{DBFD3493-8A2D-4076-B712-B1E558C696CC}" type="presParOf" srcId="{82B454C5-8E54-4C1E-9F9A-FECB5ED0C45D}" destId="{A8E9B41E-DC68-4D26-831B-16ACC0076358}" srcOrd="14" destOrd="0" presId="urn:microsoft.com/office/officeart/2009/3/layout/CircleRelationship"/>
    <dgm:cxn modelId="{6E247788-568D-4D59-B817-A375F0989261}" type="presParOf" srcId="{A8E9B41E-DC68-4D26-831B-16ACC0076358}" destId="{45C5E2E1-4CBE-4DCB-82B0-B7FCAFC053D5}" srcOrd="0" destOrd="0" presId="urn:microsoft.com/office/officeart/2009/3/layout/CircleRelationship"/>
    <dgm:cxn modelId="{DB54BCC9-7909-43DE-8B5C-1502C0806B0E}" type="presParOf" srcId="{82B454C5-8E54-4C1E-9F9A-FECB5ED0C45D}" destId="{6E28FA0A-DB42-4364-97E3-202896D2621C}" srcOrd="15" destOrd="0" presId="urn:microsoft.com/office/officeart/2009/3/layout/CircleRelationship"/>
    <dgm:cxn modelId="{13461BE9-90A0-4533-9B48-D815EEC314CB}" type="presParOf" srcId="{82B454C5-8E54-4C1E-9F9A-FECB5ED0C45D}" destId="{7C4DC426-23C8-4D3E-8013-27AAC7BC0F55}" srcOrd="16" destOrd="0" presId="urn:microsoft.com/office/officeart/2009/3/layout/CircleRelationship"/>
    <dgm:cxn modelId="{B8951E6C-29C5-49E9-B2C1-846A6C10E60C}" type="presParOf" srcId="{7C4DC426-23C8-4D3E-8013-27AAC7BC0F55}" destId="{89DBA7D5-FF2A-4BBC-858A-0D30458F22E1}" srcOrd="0" destOrd="0" presId="urn:microsoft.com/office/officeart/2009/3/layout/CircleRelationship"/>
    <dgm:cxn modelId="{59DDC711-B433-44E2-9901-8FA25B963360}" type="presParOf" srcId="{82B454C5-8E54-4C1E-9F9A-FECB5ED0C45D}" destId="{B59CC26B-E6E9-456D-8899-DD8EC8BB86C0}" srcOrd="17" destOrd="0" presId="urn:microsoft.com/office/officeart/2009/3/layout/CircleRelationship"/>
    <dgm:cxn modelId="{493E80D2-8148-40CF-91AE-B0736B2AC3B6}" type="presParOf" srcId="{82B454C5-8E54-4C1E-9F9A-FECB5ED0C45D}" destId="{40D13F96-A10D-412C-90E5-8C9CBFC5F07A}" srcOrd="18" destOrd="0" presId="urn:microsoft.com/office/officeart/2009/3/layout/CircleRelationship"/>
    <dgm:cxn modelId="{6C428F71-A91A-4E60-B794-DB8363F85D0F}" type="presParOf" srcId="{40D13F96-A10D-412C-90E5-8C9CBFC5F07A}" destId="{1E4436B0-A7C8-4020-B742-BAE1B51DFB08}" srcOrd="0" destOrd="0" presId="urn:microsoft.com/office/officeart/2009/3/layout/CircleRelationship"/>
    <dgm:cxn modelId="{50858E4A-0E86-4312-842E-5DE376A899D8}" type="presParOf" srcId="{82B454C5-8E54-4C1E-9F9A-FECB5ED0C45D}" destId="{C70E2F6E-368D-4969-A006-6867CD9B1787}" srcOrd="19" destOrd="0" presId="urn:microsoft.com/office/officeart/2009/3/layout/CircleRelationship"/>
    <dgm:cxn modelId="{5AC0528F-87C1-4683-966B-8805EC6706BF}" type="presParOf" srcId="{C70E2F6E-368D-4969-A006-6867CD9B1787}" destId="{A9F791CF-4861-4E7F-9B4A-270F87299FC9}" srcOrd="0" destOrd="0" presId="urn:microsoft.com/office/officeart/2009/3/layout/CircleRelationship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9A2ED-B3BD-4057-8FBC-AF2639B42ACF}">
      <dsp:nvSpPr>
        <dsp:cNvPr id="0" name=""/>
        <dsp:cNvSpPr/>
      </dsp:nvSpPr>
      <dsp:spPr>
        <a:xfrm>
          <a:off x="0" y="0"/>
          <a:ext cx="11895909" cy="2497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67060-9531-415F-88E4-DE097647E76E}">
      <dsp:nvSpPr>
        <dsp:cNvPr id="0" name=""/>
        <dsp:cNvSpPr/>
      </dsp:nvSpPr>
      <dsp:spPr>
        <a:xfrm>
          <a:off x="358242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4DC7E3-05DE-45A3-B6B8-9B5ACACF2BE3}">
      <dsp:nvSpPr>
        <dsp:cNvPr id="0" name=""/>
        <dsp:cNvSpPr/>
      </dsp:nvSpPr>
      <dsp:spPr>
        <a:xfrm rot="10800000">
          <a:off x="358242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מושגי יסוד </a:t>
          </a:r>
          <a:r>
            <a:rPr lang="he-IL" sz="2400" kern="1200" dirty="0" err="1" smtClean="0"/>
            <a:t>בבטל"מ</a:t>
          </a:r>
          <a:endParaRPr lang="he-IL" sz="2400" kern="1200" dirty="0"/>
        </a:p>
      </dsp:txBody>
      <dsp:txXfrm rot="10800000">
        <a:off x="411135" y="2497727"/>
        <a:ext cx="1614125" cy="2999884"/>
      </dsp:txXfrm>
    </dsp:sp>
    <dsp:sp modelId="{35883242-ED92-434A-9B64-5848E294BC21}">
      <dsp:nvSpPr>
        <dsp:cNvPr id="0" name=""/>
        <dsp:cNvSpPr/>
      </dsp:nvSpPr>
      <dsp:spPr>
        <a:xfrm>
          <a:off x="2250144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F42A0F0-D9A5-4A85-8BD2-6012172954D3}">
      <dsp:nvSpPr>
        <dsp:cNvPr id="0" name=""/>
        <dsp:cNvSpPr/>
      </dsp:nvSpPr>
      <dsp:spPr>
        <a:xfrm rot="10800000">
          <a:off x="2250144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חברה וממשל</a:t>
          </a:r>
          <a:endParaRPr lang="he-IL" sz="2400" kern="1200" dirty="0"/>
        </a:p>
      </dsp:txBody>
      <dsp:txXfrm rot="10800000">
        <a:off x="2303037" y="2497727"/>
        <a:ext cx="1614125" cy="2999884"/>
      </dsp:txXfrm>
    </dsp:sp>
    <dsp:sp modelId="{169CF251-81D1-48A7-9400-D74385219125}">
      <dsp:nvSpPr>
        <dsp:cNvPr id="0" name=""/>
        <dsp:cNvSpPr/>
      </dsp:nvSpPr>
      <dsp:spPr>
        <a:xfrm>
          <a:off x="4142047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26D3FF-FB1F-4699-B904-27DB5E255CBE}">
      <dsp:nvSpPr>
        <dsp:cNvPr id="0" name=""/>
        <dsp:cNvSpPr/>
      </dsp:nvSpPr>
      <dsp:spPr>
        <a:xfrm rot="10800000">
          <a:off x="4142047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אסטרטגיה ועיצוב</a:t>
          </a:r>
          <a:endParaRPr lang="he-IL" sz="2400" kern="1200" dirty="0"/>
        </a:p>
      </dsp:txBody>
      <dsp:txXfrm rot="10800000">
        <a:off x="4194940" y="2497727"/>
        <a:ext cx="1614125" cy="2999884"/>
      </dsp:txXfrm>
    </dsp:sp>
    <dsp:sp modelId="{FC68BF14-39D7-4575-8311-000B0E092414}">
      <dsp:nvSpPr>
        <dsp:cNvPr id="0" name=""/>
        <dsp:cNvSpPr/>
      </dsp:nvSpPr>
      <dsp:spPr>
        <a:xfrm>
          <a:off x="6033950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36FAEAA-47D1-4866-83E1-B106A7FDB198}">
      <dsp:nvSpPr>
        <dsp:cNvPr id="0" name=""/>
        <dsp:cNvSpPr/>
      </dsp:nvSpPr>
      <dsp:spPr>
        <a:xfrm rot="10800000">
          <a:off x="6033950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כלכלה ועסקים</a:t>
          </a:r>
          <a:endParaRPr lang="he-IL" sz="2400" kern="1200" dirty="0"/>
        </a:p>
      </dsp:txBody>
      <dsp:txXfrm rot="10800000">
        <a:off x="6086843" y="2497727"/>
        <a:ext cx="1614125" cy="2999884"/>
      </dsp:txXfrm>
    </dsp:sp>
    <dsp:sp modelId="{6C231C21-6956-4BA9-B1FA-01F1D29E3986}">
      <dsp:nvSpPr>
        <dsp:cNvPr id="0" name=""/>
        <dsp:cNvSpPr/>
      </dsp:nvSpPr>
      <dsp:spPr>
        <a:xfrm>
          <a:off x="7925852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C77B674-E991-4060-ACFD-6ED1311025E1}">
      <dsp:nvSpPr>
        <dsp:cNvPr id="0" name=""/>
        <dsp:cNvSpPr/>
      </dsp:nvSpPr>
      <dsp:spPr>
        <a:xfrm rot="10800000">
          <a:off x="7925852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יחסים בינלאומיים</a:t>
          </a:r>
          <a:endParaRPr lang="he-IL" sz="2400" kern="1200" dirty="0"/>
        </a:p>
      </dsp:txBody>
      <dsp:txXfrm rot="10800000">
        <a:off x="7978745" y="2497727"/>
        <a:ext cx="1614125" cy="2999884"/>
      </dsp:txXfrm>
    </dsp:sp>
    <dsp:sp modelId="{FB52F35D-8AFF-4DAA-AA25-36BEDC058EBA}">
      <dsp:nvSpPr>
        <dsp:cNvPr id="0" name=""/>
        <dsp:cNvSpPr/>
      </dsp:nvSpPr>
      <dsp:spPr>
        <a:xfrm>
          <a:off x="9817755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B4026A9-29ED-43D1-B95D-C44CF4AADA14}">
      <dsp:nvSpPr>
        <dsp:cNvPr id="0" name=""/>
        <dsp:cNvSpPr/>
      </dsp:nvSpPr>
      <dsp:spPr>
        <a:xfrm rot="10800000">
          <a:off x="9817755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גישות ואסכולות</a:t>
          </a:r>
          <a:endParaRPr lang="he-IL" sz="2400" kern="1200" dirty="0"/>
        </a:p>
      </dsp:txBody>
      <dsp:txXfrm rot="10800000">
        <a:off x="9870648" y="2497727"/>
        <a:ext cx="1614125" cy="29998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9A2ED-B3BD-4057-8FBC-AF2639B42ACF}">
      <dsp:nvSpPr>
        <dsp:cNvPr id="0" name=""/>
        <dsp:cNvSpPr/>
      </dsp:nvSpPr>
      <dsp:spPr>
        <a:xfrm>
          <a:off x="0" y="0"/>
          <a:ext cx="11895909" cy="249772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67060-9531-415F-88E4-DE097647E76E}">
      <dsp:nvSpPr>
        <dsp:cNvPr id="0" name=""/>
        <dsp:cNvSpPr/>
      </dsp:nvSpPr>
      <dsp:spPr>
        <a:xfrm>
          <a:off x="358242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4DC7E3-05DE-45A3-B6B8-9B5ACACF2BE3}">
      <dsp:nvSpPr>
        <dsp:cNvPr id="0" name=""/>
        <dsp:cNvSpPr/>
      </dsp:nvSpPr>
      <dsp:spPr>
        <a:xfrm rot="10800000">
          <a:off x="358242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/>
            <a:t>סיור צפון</a:t>
          </a:r>
          <a:endParaRPr lang="he-IL" sz="2700" kern="1200" dirty="0"/>
        </a:p>
      </dsp:txBody>
      <dsp:txXfrm rot="10800000">
        <a:off x="411135" y="2497727"/>
        <a:ext cx="1614125" cy="2999884"/>
      </dsp:txXfrm>
    </dsp:sp>
    <dsp:sp modelId="{35883242-ED92-434A-9B64-5848E294BC21}">
      <dsp:nvSpPr>
        <dsp:cNvPr id="0" name=""/>
        <dsp:cNvSpPr/>
      </dsp:nvSpPr>
      <dsp:spPr>
        <a:xfrm>
          <a:off x="2250144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F42A0F0-D9A5-4A85-8BD2-6012172954D3}">
      <dsp:nvSpPr>
        <dsp:cNvPr id="0" name=""/>
        <dsp:cNvSpPr/>
      </dsp:nvSpPr>
      <dsp:spPr>
        <a:xfrm rot="10800000">
          <a:off x="2250144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/>
            <a:t>סיור דרום </a:t>
          </a:r>
          <a:endParaRPr lang="he-IL" sz="2700" kern="1200" dirty="0"/>
        </a:p>
      </dsp:txBody>
      <dsp:txXfrm rot="10800000">
        <a:off x="2303037" y="2497727"/>
        <a:ext cx="1614125" cy="2999884"/>
      </dsp:txXfrm>
    </dsp:sp>
    <dsp:sp modelId="{169CF251-81D1-48A7-9400-D74385219125}">
      <dsp:nvSpPr>
        <dsp:cNvPr id="0" name=""/>
        <dsp:cNvSpPr/>
      </dsp:nvSpPr>
      <dsp:spPr>
        <a:xfrm>
          <a:off x="4142047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26D3FF-FB1F-4699-B904-27DB5E255CBE}">
      <dsp:nvSpPr>
        <dsp:cNvPr id="0" name=""/>
        <dsp:cNvSpPr/>
      </dsp:nvSpPr>
      <dsp:spPr>
        <a:xfrm rot="10800000">
          <a:off x="4142047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/>
            <a:t>סיור ירושלים	</a:t>
          </a:r>
          <a:endParaRPr lang="he-IL" sz="2700" kern="1200" dirty="0"/>
        </a:p>
      </dsp:txBody>
      <dsp:txXfrm rot="10800000">
        <a:off x="4194940" y="2497727"/>
        <a:ext cx="1614125" cy="2999884"/>
      </dsp:txXfrm>
    </dsp:sp>
    <dsp:sp modelId="{FC68BF14-39D7-4575-8311-000B0E092414}">
      <dsp:nvSpPr>
        <dsp:cNvPr id="0" name=""/>
        <dsp:cNvSpPr/>
      </dsp:nvSpPr>
      <dsp:spPr>
        <a:xfrm>
          <a:off x="6033950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36FAEAA-47D1-4866-83E1-B106A7FDB198}">
      <dsp:nvSpPr>
        <dsp:cNvPr id="0" name=""/>
        <dsp:cNvSpPr/>
      </dsp:nvSpPr>
      <dsp:spPr>
        <a:xfrm rot="10800000">
          <a:off x="6033950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/>
            <a:t>סימולציה כלכלית</a:t>
          </a:r>
          <a:endParaRPr lang="he-IL" sz="2700" kern="1200" dirty="0"/>
        </a:p>
      </dsp:txBody>
      <dsp:txXfrm rot="10800000">
        <a:off x="6086843" y="2497727"/>
        <a:ext cx="1614125" cy="2999884"/>
      </dsp:txXfrm>
    </dsp:sp>
    <dsp:sp modelId="{6C231C21-6956-4BA9-B1FA-01F1D29E3986}">
      <dsp:nvSpPr>
        <dsp:cNvPr id="0" name=""/>
        <dsp:cNvSpPr/>
      </dsp:nvSpPr>
      <dsp:spPr>
        <a:xfrm>
          <a:off x="7925852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C77B674-E991-4060-ACFD-6ED1311025E1}">
      <dsp:nvSpPr>
        <dsp:cNvPr id="0" name=""/>
        <dsp:cNvSpPr/>
      </dsp:nvSpPr>
      <dsp:spPr>
        <a:xfrm rot="10800000">
          <a:off x="7925852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/>
            <a:t>סימולציה צבאית</a:t>
          </a:r>
          <a:endParaRPr lang="he-IL" sz="2700" kern="1200" dirty="0"/>
        </a:p>
      </dsp:txBody>
      <dsp:txXfrm rot="10800000">
        <a:off x="7978745" y="2497727"/>
        <a:ext cx="1614125" cy="2999884"/>
      </dsp:txXfrm>
    </dsp:sp>
    <dsp:sp modelId="{FB52F35D-8AFF-4DAA-AA25-36BEDC058EBA}">
      <dsp:nvSpPr>
        <dsp:cNvPr id="0" name=""/>
        <dsp:cNvSpPr/>
      </dsp:nvSpPr>
      <dsp:spPr>
        <a:xfrm>
          <a:off x="9817755" y="333030"/>
          <a:ext cx="1719911" cy="1831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B4026A9-29ED-43D1-B95D-C44CF4AADA14}">
      <dsp:nvSpPr>
        <dsp:cNvPr id="0" name=""/>
        <dsp:cNvSpPr/>
      </dsp:nvSpPr>
      <dsp:spPr>
        <a:xfrm rot="10800000">
          <a:off x="9817755" y="2497727"/>
          <a:ext cx="1719911" cy="3052777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/>
            <a:t>סימולציה מדינית</a:t>
          </a:r>
          <a:endParaRPr lang="he-IL" sz="2700" kern="1200" dirty="0"/>
        </a:p>
      </dsp:txBody>
      <dsp:txXfrm rot="10800000">
        <a:off x="9870648" y="2497727"/>
        <a:ext cx="1614125" cy="29998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C563D-347C-4A06-BC48-7F91411B0C3E}">
      <dsp:nvSpPr>
        <dsp:cNvPr id="0" name=""/>
        <dsp:cNvSpPr/>
      </dsp:nvSpPr>
      <dsp:spPr>
        <a:xfrm>
          <a:off x="3327151" y="1068860"/>
          <a:ext cx="3135981" cy="31365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400" b="1" kern="1200" dirty="0" smtClean="0">
              <a:solidFill>
                <a:schemeClr val="tx1"/>
              </a:solidFill>
            </a:rPr>
            <a:t>בטחון לאומי</a:t>
          </a:r>
          <a:endParaRPr lang="he-IL" sz="5400" b="1" kern="1200" dirty="0">
            <a:solidFill>
              <a:schemeClr val="tx1"/>
            </a:solidFill>
          </a:endParaRPr>
        </a:p>
      </dsp:txBody>
      <dsp:txXfrm>
        <a:off x="3786405" y="1528193"/>
        <a:ext cx="2217473" cy="2217855"/>
      </dsp:txXfrm>
    </dsp:sp>
    <dsp:sp modelId="{ABFB6A28-8030-4DD1-ACCC-E0CD181E445E}">
      <dsp:nvSpPr>
        <dsp:cNvPr id="0" name=""/>
        <dsp:cNvSpPr/>
      </dsp:nvSpPr>
      <dsp:spPr>
        <a:xfrm>
          <a:off x="4291426" y="3972216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0E6BBC-EF18-4BDD-AA69-9AC577AB5CD2}">
      <dsp:nvSpPr>
        <dsp:cNvPr id="0" name=""/>
        <dsp:cNvSpPr/>
      </dsp:nvSpPr>
      <dsp:spPr>
        <a:xfrm>
          <a:off x="6665122" y="2341741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7FF912-2521-404B-AC81-C512C26F7B17}">
      <dsp:nvSpPr>
        <dsp:cNvPr id="0" name=""/>
        <dsp:cNvSpPr/>
      </dsp:nvSpPr>
      <dsp:spPr>
        <a:xfrm>
          <a:off x="5457046" y="4241253"/>
          <a:ext cx="348656" cy="349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8F1FEE-98E3-4CFB-B080-985312437805}">
      <dsp:nvSpPr>
        <dsp:cNvPr id="0" name=""/>
        <dsp:cNvSpPr/>
      </dsp:nvSpPr>
      <dsp:spPr>
        <a:xfrm>
          <a:off x="4362186" y="1421411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61ADCE-5772-461C-9365-6A2C3982DA01}">
      <dsp:nvSpPr>
        <dsp:cNvPr id="0" name=""/>
        <dsp:cNvSpPr/>
      </dsp:nvSpPr>
      <dsp:spPr>
        <a:xfrm>
          <a:off x="3566451" y="2868044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FEED92-D038-4867-903B-EE3F23DC725F}">
      <dsp:nvSpPr>
        <dsp:cNvPr id="0" name=""/>
        <dsp:cNvSpPr/>
      </dsp:nvSpPr>
      <dsp:spPr>
        <a:xfrm>
          <a:off x="2346795" y="1634959"/>
          <a:ext cx="1274977" cy="12751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b="1" kern="1200" dirty="0" smtClean="0">
              <a:solidFill>
                <a:schemeClr val="tx1"/>
              </a:solidFill>
            </a:rPr>
            <a:t>משילות</a:t>
          </a:r>
          <a:endParaRPr lang="he-IL" sz="1900" b="1" kern="1200" dirty="0">
            <a:solidFill>
              <a:schemeClr val="tx1"/>
            </a:solidFill>
          </a:endParaRPr>
        </a:p>
      </dsp:txBody>
      <dsp:txXfrm>
        <a:off x="2533511" y="1821696"/>
        <a:ext cx="901545" cy="901648"/>
      </dsp:txXfrm>
    </dsp:sp>
    <dsp:sp modelId="{3A399E99-4616-4AB3-B9C6-C6C5920C9A1A}">
      <dsp:nvSpPr>
        <dsp:cNvPr id="0" name=""/>
        <dsp:cNvSpPr/>
      </dsp:nvSpPr>
      <dsp:spPr>
        <a:xfrm>
          <a:off x="4764235" y="1432621"/>
          <a:ext cx="348656" cy="349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8B5023-9761-4A6C-B727-09AF5858B546}">
      <dsp:nvSpPr>
        <dsp:cNvPr id="0" name=""/>
        <dsp:cNvSpPr/>
      </dsp:nvSpPr>
      <dsp:spPr>
        <a:xfrm>
          <a:off x="2467088" y="3283370"/>
          <a:ext cx="630412" cy="6305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133940-C2B5-4F61-A1C2-BC6B555EB510}">
      <dsp:nvSpPr>
        <dsp:cNvPr id="0" name=""/>
        <dsp:cNvSpPr/>
      </dsp:nvSpPr>
      <dsp:spPr>
        <a:xfrm>
          <a:off x="6785415" y="1035231"/>
          <a:ext cx="1274977" cy="12751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b="1" kern="1200" dirty="0" smtClean="0">
              <a:solidFill>
                <a:schemeClr val="tx1"/>
              </a:solidFill>
            </a:rPr>
            <a:t>סייבר</a:t>
          </a:r>
          <a:endParaRPr lang="he-IL" sz="1900" b="1" kern="1200" dirty="0">
            <a:solidFill>
              <a:schemeClr val="tx1"/>
            </a:solidFill>
          </a:endParaRPr>
        </a:p>
      </dsp:txBody>
      <dsp:txXfrm>
        <a:off x="6972131" y="1221968"/>
        <a:ext cx="901545" cy="901648"/>
      </dsp:txXfrm>
    </dsp:sp>
    <dsp:sp modelId="{728E86B3-1024-440D-A0AC-D8CB6D9FFA12}">
      <dsp:nvSpPr>
        <dsp:cNvPr id="0" name=""/>
        <dsp:cNvSpPr/>
      </dsp:nvSpPr>
      <dsp:spPr>
        <a:xfrm>
          <a:off x="6216114" y="1915205"/>
          <a:ext cx="348656" cy="349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7E13E-4E11-4246-A164-B3BB4912A82F}">
      <dsp:nvSpPr>
        <dsp:cNvPr id="0" name=""/>
        <dsp:cNvSpPr/>
      </dsp:nvSpPr>
      <dsp:spPr>
        <a:xfrm>
          <a:off x="2227146" y="4033870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511CD2-15E2-4E93-AB90-407AFB253DCE}">
      <dsp:nvSpPr>
        <dsp:cNvPr id="0" name=""/>
        <dsp:cNvSpPr/>
      </dsp:nvSpPr>
      <dsp:spPr>
        <a:xfrm>
          <a:off x="4746223" y="3674034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3F7C7F-FC62-49D7-97AA-3555B760FE29}">
      <dsp:nvSpPr>
        <dsp:cNvPr id="0" name=""/>
        <dsp:cNvSpPr/>
      </dsp:nvSpPr>
      <dsp:spPr>
        <a:xfrm>
          <a:off x="7384951" y="3238530"/>
          <a:ext cx="1274977" cy="12751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b="1" kern="1200" dirty="0" smtClean="0">
              <a:solidFill>
                <a:schemeClr val="tx1"/>
              </a:solidFill>
            </a:rPr>
            <a:t>חלל</a:t>
          </a:r>
          <a:endParaRPr lang="he-IL" sz="1900" b="1" kern="1200" dirty="0">
            <a:solidFill>
              <a:schemeClr val="tx1"/>
            </a:solidFill>
          </a:endParaRPr>
        </a:p>
      </dsp:txBody>
      <dsp:txXfrm>
        <a:off x="7571667" y="3425267"/>
        <a:ext cx="901545" cy="901648"/>
      </dsp:txXfrm>
    </dsp:sp>
    <dsp:sp modelId="{45C5E2E1-4CBE-4DCB-82B0-B7FCAFC053D5}">
      <dsp:nvSpPr>
        <dsp:cNvPr id="0" name=""/>
        <dsp:cNvSpPr/>
      </dsp:nvSpPr>
      <dsp:spPr>
        <a:xfrm>
          <a:off x="7025358" y="3194251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28FA0A-DB42-4364-97E3-202896D2621C}">
      <dsp:nvSpPr>
        <dsp:cNvPr id="0" name=""/>
        <dsp:cNvSpPr/>
      </dsp:nvSpPr>
      <dsp:spPr>
        <a:xfrm>
          <a:off x="3725341" y="4329811"/>
          <a:ext cx="1274977" cy="12751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b="1" kern="1200" dirty="0" smtClean="0">
              <a:solidFill>
                <a:schemeClr val="tx1"/>
              </a:solidFill>
            </a:rPr>
            <a:t>סין</a:t>
          </a:r>
          <a:endParaRPr lang="he-IL" sz="1900" b="1" kern="1200" dirty="0">
            <a:solidFill>
              <a:schemeClr val="tx1"/>
            </a:solidFill>
          </a:endParaRPr>
        </a:p>
      </dsp:txBody>
      <dsp:txXfrm>
        <a:off x="3912057" y="4516548"/>
        <a:ext cx="901545" cy="901648"/>
      </dsp:txXfrm>
    </dsp:sp>
    <dsp:sp modelId="{89DBA7D5-FF2A-4BBC-858A-0D30458F22E1}">
      <dsp:nvSpPr>
        <dsp:cNvPr id="0" name=""/>
        <dsp:cNvSpPr/>
      </dsp:nvSpPr>
      <dsp:spPr>
        <a:xfrm>
          <a:off x="4863943" y="4286653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9CC26B-E6E9-456D-8899-DD8EC8BB86C0}">
      <dsp:nvSpPr>
        <dsp:cNvPr id="0" name=""/>
        <dsp:cNvSpPr/>
      </dsp:nvSpPr>
      <dsp:spPr>
        <a:xfrm>
          <a:off x="4941137" y="0"/>
          <a:ext cx="1274977" cy="12751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b="1" kern="1200" dirty="0" smtClean="0">
              <a:solidFill>
                <a:schemeClr val="tx1"/>
              </a:solidFill>
            </a:rPr>
            <a:t>רוסיה</a:t>
          </a:r>
          <a:endParaRPr lang="he-IL" sz="1900" b="1" kern="1200" dirty="0">
            <a:solidFill>
              <a:schemeClr val="tx1"/>
            </a:solidFill>
          </a:endParaRPr>
        </a:p>
      </dsp:txBody>
      <dsp:txXfrm>
        <a:off x="5127853" y="186737"/>
        <a:ext cx="901545" cy="901648"/>
      </dsp:txXfrm>
    </dsp:sp>
    <dsp:sp modelId="{1E4436B0-A7C8-4020-B742-BAE1B51DFB08}">
      <dsp:nvSpPr>
        <dsp:cNvPr id="0" name=""/>
        <dsp:cNvSpPr/>
      </dsp:nvSpPr>
      <dsp:spPr>
        <a:xfrm>
          <a:off x="3368965" y="1382176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F791CF-4861-4E7F-9B4A-270F87299FC9}">
      <dsp:nvSpPr>
        <dsp:cNvPr id="0" name=""/>
        <dsp:cNvSpPr/>
      </dsp:nvSpPr>
      <dsp:spPr>
        <a:xfrm>
          <a:off x="6312606" y="313876"/>
          <a:ext cx="252808" cy="2527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253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303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114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745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988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11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779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167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087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351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566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5FE8D-E46E-4F45-9A7E-DBA7C63FE545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5B67-3829-4DE8-9EAE-83F5626D1A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337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בטחון לאומי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צבא ומלחמה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חברה וחינוך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כלכלה ועסקים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b="1" dirty="0" smtClean="0">
                <a:solidFill>
                  <a:schemeClr val="bg1"/>
                </a:solidFill>
              </a:rPr>
              <a:t>יחסים בינלאומיים ופוליטיקה</a:t>
            </a:r>
            <a:endParaRPr lang="he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22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היישום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חזרה למסגרת קבוצתית גדולה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הרצאות בכירים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סיורים בארגונים וימי עיון נושאיים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סיורי חו"ל להרחבת הידע בנושאי הביטחון  הלאומי (יש לתעדף זירות ותכנים לא מוכרים)</a:t>
            </a:r>
            <a:endParaRPr lang="he-IL" sz="1600" b="1" dirty="0">
              <a:solidFill>
                <a:schemeClr val="bg1"/>
              </a:solidFill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הרצאות משתתפים והצגת עבודות חקר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הפקות לקחים</a:t>
            </a:r>
          </a:p>
        </p:txBody>
      </p:sp>
    </p:spTree>
    <p:extLst>
      <p:ext uri="{BB962C8B-B14F-4D97-AF65-F5344CB8AC3E}">
        <p14:creationId xmlns:p14="http://schemas.microsoft.com/office/powerpoint/2010/main" val="293866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עבודת החקר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עבודת החקר תאושר בתחילת השנה או בסמוך לה בפורום שיקבע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קבוצות חקר על בסיס נושאי העבודות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עונת החקר תכלול תכנים, סדנאות וסיורים  בהתאמה לקבוצות החקר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הקבוצה תגיש תכנית קבוצתית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המשתתף יגיש תכנית אישית נגזרת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עונת החקר תאפשר גמישות וחקירה אישית וקבוצתית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לכל קבוצה יוגדר מלווה אקדמאי </a:t>
            </a:r>
          </a:p>
        </p:txBody>
      </p:sp>
    </p:spTree>
    <p:extLst>
      <p:ext uri="{BB962C8B-B14F-4D97-AF65-F5344CB8AC3E}">
        <p14:creationId xmlns:p14="http://schemas.microsoft.com/office/powerpoint/2010/main" val="3111941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לטיפול 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חזון ויעוד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טיפול במותג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יצירת שיתופי פעולה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תפקידי הסגל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מנהלה – תקציב, </a:t>
            </a:r>
            <a:r>
              <a:rPr lang="he-IL" sz="1600" b="1" dirty="0" err="1" smtClean="0">
                <a:solidFill>
                  <a:schemeClr val="bg1"/>
                </a:solidFill>
              </a:rPr>
              <a:t>זמישות</a:t>
            </a:r>
            <a:r>
              <a:rPr lang="he-IL" sz="1600" b="1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מענה מקוון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מדידה </a:t>
            </a:r>
          </a:p>
          <a:p>
            <a:pPr algn="r"/>
            <a:endParaRPr lang="he-IL" sz="1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09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הבסיס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מושגי יסוד בארבעת התחומים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גיבוש קבוצת המשתתפים לקבוצה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הובלה על ידי מרצים בעלי יכולות מוכחות ("</a:t>
            </a:r>
            <a:r>
              <a:rPr lang="he-IL" sz="1200" b="1" dirty="0" err="1" smtClean="0">
                <a:solidFill>
                  <a:schemeClr val="bg1"/>
                </a:solidFill>
              </a:rPr>
              <a:t>טאלנטים</a:t>
            </a:r>
            <a:r>
              <a:rPr lang="he-IL" sz="1200" b="1" dirty="0" smtClean="0">
                <a:solidFill>
                  <a:schemeClr val="bg1"/>
                </a:solidFill>
              </a:rPr>
              <a:t>")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עיבודים בקבוצות קטנות 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ימי למידה קצרים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קבוצות דיון מקדימות ומעורבות  של משתתפים  לפני הלימודים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200" b="1" dirty="0" smtClean="0">
                <a:solidFill>
                  <a:schemeClr val="bg1"/>
                </a:solidFill>
              </a:rPr>
              <a:t>משימות קצרות וממוקדות </a:t>
            </a:r>
            <a:endParaRPr lang="he-IL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7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103071922"/>
              </p:ext>
            </p:extLst>
          </p:nvPr>
        </p:nvGraphicFramePr>
        <p:xfrm>
          <a:off x="156753" y="719666"/>
          <a:ext cx="11895909" cy="5550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6346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16208"/>
              </p:ext>
            </p:extLst>
          </p:nvPr>
        </p:nvGraphicFramePr>
        <p:xfrm>
          <a:off x="923111" y="1071156"/>
          <a:ext cx="9945185" cy="3648888"/>
        </p:xfrm>
        <a:graphic>
          <a:graphicData uri="http://schemas.openxmlformats.org/drawingml/2006/table">
            <a:tbl>
              <a:tblPr rtl="1" firstRow="1" bandRow="1">
                <a:tableStyleId>{17292A2E-F333-43FB-9621-5CBBE7FDCDCB}</a:tableStyleId>
              </a:tblPr>
              <a:tblGrid>
                <a:gridCol w="1989037">
                  <a:extLst>
                    <a:ext uri="{9D8B030D-6E8A-4147-A177-3AD203B41FA5}">
                      <a16:colId xmlns:a16="http://schemas.microsoft.com/office/drawing/2014/main" val="1990369728"/>
                    </a:ext>
                  </a:extLst>
                </a:gridCol>
                <a:gridCol w="1989037">
                  <a:extLst>
                    <a:ext uri="{9D8B030D-6E8A-4147-A177-3AD203B41FA5}">
                      <a16:colId xmlns:a16="http://schemas.microsoft.com/office/drawing/2014/main" val="2023118334"/>
                    </a:ext>
                  </a:extLst>
                </a:gridCol>
                <a:gridCol w="1989037">
                  <a:extLst>
                    <a:ext uri="{9D8B030D-6E8A-4147-A177-3AD203B41FA5}">
                      <a16:colId xmlns:a16="http://schemas.microsoft.com/office/drawing/2014/main" val="2685076428"/>
                    </a:ext>
                  </a:extLst>
                </a:gridCol>
                <a:gridCol w="1989037">
                  <a:extLst>
                    <a:ext uri="{9D8B030D-6E8A-4147-A177-3AD203B41FA5}">
                      <a16:colId xmlns:a16="http://schemas.microsoft.com/office/drawing/2014/main" val="3246539338"/>
                    </a:ext>
                  </a:extLst>
                </a:gridCol>
                <a:gridCol w="1989037">
                  <a:extLst>
                    <a:ext uri="{9D8B030D-6E8A-4147-A177-3AD203B41FA5}">
                      <a16:colId xmlns:a16="http://schemas.microsoft.com/office/drawing/2014/main" val="3880420813"/>
                    </a:ext>
                  </a:extLst>
                </a:gridCol>
              </a:tblGrid>
              <a:tr h="6081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יום שני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יום שלישי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יום רביעי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יום חמישי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634728"/>
                  </a:ext>
                </a:extLst>
              </a:tr>
              <a:tr h="6081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08:30-09:30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קבוצות דיון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קבוצות דיון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קבוצות דיון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קבוצות דיון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606480"/>
                  </a:ext>
                </a:extLst>
              </a:tr>
              <a:tr h="6081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09:30-12:00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הרצאות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הרצאות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הרצאות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הרצאות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198351"/>
                  </a:ext>
                </a:extLst>
              </a:tr>
              <a:tr h="6081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12:00-13:00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ארוחת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צהריים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ארוחת צהריים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ארוחת צהריים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>
                          <a:solidFill>
                            <a:schemeClr val="bg1"/>
                          </a:solidFill>
                        </a:rPr>
                        <a:t>רוחת</a:t>
                      </a:r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 צהריים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691887"/>
                  </a:ext>
                </a:extLst>
              </a:tr>
              <a:tr h="6081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13:00-15:30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עיבודים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עיבודים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עיבודים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עיבודים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249762"/>
                  </a:ext>
                </a:extLst>
              </a:tr>
              <a:tr h="608148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658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90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ההתנסות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6 שבועות סה"כ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סיורים גיאוגרפים: דרום, צפון, </a:t>
            </a:r>
            <a:r>
              <a:rPr lang="he-IL" sz="1600" b="1" dirty="0" err="1" smtClean="0">
                <a:solidFill>
                  <a:schemeClr val="bg1"/>
                </a:solidFill>
              </a:rPr>
              <a:t>איו"ש</a:t>
            </a:r>
            <a:r>
              <a:rPr lang="he-IL" sz="1600" b="1" dirty="0" smtClean="0">
                <a:solidFill>
                  <a:schemeClr val="bg1"/>
                </a:solidFill>
              </a:rPr>
              <a:t> וירושלים, ירדן (שלושה ימים לכל סיור)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סימולציות (שלושה ימים לכל סימולציה)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שבוע לימודים קצר (שני עד רביעי)  עם ימים ארוכים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הכנה וליווי על ידי מדריכים/סגל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הובלת הסיור/סימולציה על ידי משתתפים נבחרים</a:t>
            </a:r>
          </a:p>
        </p:txBody>
      </p:sp>
    </p:spTree>
    <p:extLst>
      <p:ext uri="{BB962C8B-B14F-4D97-AF65-F5344CB8AC3E}">
        <p14:creationId xmlns:p14="http://schemas.microsoft.com/office/powerpoint/2010/main" val="300329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1577498399"/>
              </p:ext>
            </p:extLst>
          </p:nvPr>
        </p:nvGraphicFramePr>
        <p:xfrm>
          <a:off x="156753" y="719666"/>
          <a:ext cx="11895909" cy="5550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438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494495"/>
              </p:ext>
            </p:extLst>
          </p:nvPr>
        </p:nvGraphicFramePr>
        <p:xfrm>
          <a:off x="-1" y="1"/>
          <a:ext cx="5599612" cy="2194560"/>
        </p:xfrm>
        <a:graphic>
          <a:graphicData uri="http://schemas.openxmlformats.org/drawingml/2006/table">
            <a:tbl>
              <a:tblPr rtl="1" firstRow="1" bandRow="1" bandCol="1">
                <a:tableStyleId>{17292A2E-F333-43FB-9621-5CBBE7FDCDCB}</a:tableStyleId>
              </a:tblPr>
              <a:tblGrid>
                <a:gridCol w="1399903">
                  <a:extLst>
                    <a:ext uri="{9D8B030D-6E8A-4147-A177-3AD203B41FA5}">
                      <a16:colId xmlns:a16="http://schemas.microsoft.com/office/drawing/2014/main" val="1990369728"/>
                    </a:ext>
                  </a:extLst>
                </a:gridCol>
                <a:gridCol w="1399903">
                  <a:extLst>
                    <a:ext uri="{9D8B030D-6E8A-4147-A177-3AD203B41FA5}">
                      <a16:colId xmlns:a16="http://schemas.microsoft.com/office/drawing/2014/main" val="2023118334"/>
                    </a:ext>
                  </a:extLst>
                </a:gridCol>
                <a:gridCol w="1399903">
                  <a:extLst>
                    <a:ext uri="{9D8B030D-6E8A-4147-A177-3AD203B41FA5}">
                      <a16:colId xmlns:a16="http://schemas.microsoft.com/office/drawing/2014/main" val="2685076428"/>
                    </a:ext>
                  </a:extLst>
                </a:gridCol>
                <a:gridCol w="1399903">
                  <a:extLst>
                    <a:ext uri="{9D8B030D-6E8A-4147-A177-3AD203B41FA5}">
                      <a16:colId xmlns:a16="http://schemas.microsoft.com/office/drawing/2014/main" val="3246539338"/>
                    </a:ext>
                  </a:extLst>
                </a:gridCol>
              </a:tblGrid>
              <a:tr h="27567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יום שני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יום שלישי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יום רביעי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634728"/>
                  </a:ext>
                </a:extLst>
              </a:tr>
              <a:tr h="275674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606480"/>
                  </a:ext>
                </a:extLst>
              </a:tr>
              <a:tr h="275674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198351"/>
                  </a:ext>
                </a:extLst>
              </a:tr>
              <a:tr h="357050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691887"/>
                  </a:ext>
                </a:extLst>
              </a:tr>
              <a:tr h="275674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249762"/>
                  </a:ext>
                </a:extLst>
              </a:tr>
              <a:tr h="275674"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658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05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C000"/>
                </a:solidFill>
                <a:cs typeface="+mn-cs"/>
              </a:rPr>
              <a:t>עונת החקר </a:t>
            </a: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46362"/>
          </a:xfrm>
        </p:spPr>
        <p:txBody>
          <a:bodyPr>
            <a:no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פיתוח נושא החקר האישי על פי תכנית מאושרת במסגרת קבוצתית נושאית הקשורה בביטחון הלאומי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מסלולי חקר קבוצתיים אל מול תכנית מאושרת ל ידי המדריכים/סגל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תקציב גמיש, לרבות יציאה לחו"ל למפגשים וכנסים מתוכננים ומאושרים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במסגרת התכנית יערכו מפגשים קבועים של הקבוצה עם מדריך/סגל ומנחה אקדמי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אבני דרך קשיחות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תחנות מובנות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1600" b="1" dirty="0" smtClean="0">
                <a:solidFill>
                  <a:schemeClr val="bg1"/>
                </a:solidFill>
              </a:rPr>
              <a:t>ציון אישי בעל משקל מרכזי בתעודת בוגר </a:t>
            </a:r>
            <a:r>
              <a:rPr lang="he-IL" sz="1600" b="1" dirty="0" err="1" smtClean="0">
                <a:solidFill>
                  <a:schemeClr val="bg1"/>
                </a:solidFill>
              </a:rPr>
              <a:t>מב"ל</a:t>
            </a:r>
            <a:endParaRPr lang="he-IL" sz="1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960470468"/>
              </p:ext>
            </p:extLst>
          </p:nvPr>
        </p:nvGraphicFramePr>
        <p:xfrm>
          <a:off x="581025" y="719666"/>
          <a:ext cx="10887075" cy="560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48932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337</Words>
  <Application>Microsoft Office PowerPoint</Application>
  <PresentationFormat>מסך רחב</PresentationFormat>
  <Paragraphs>98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ערכת נושא Office</vt:lpstr>
      <vt:lpstr>בטחון לאומי</vt:lpstr>
      <vt:lpstr>עונת הבסיס</vt:lpstr>
      <vt:lpstr>מצגת של PowerPoint‏</vt:lpstr>
      <vt:lpstr>מצגת של PowerPoint‏</vt:lpstr>
      <vt:lpstr>עונת ההתנסות </vt:lpstr>
      <vt:lpstr>מצגת של PowerPoint‏</vt:lpstr>
      <vt:lpstr>מצגת של PowerPoint‏</vt:lpstr>
      <vt:lpstr>עונת החקר </vt:lpstr>
      <vt:lpstr>מצגת של PowerPoint‏</vt:lpstr>
      <vt:lpstr>עונת היישום </vt:lpstr>
      <vt:lpstr>עבודת החקר </vt:lpstr>
      <vt:lpstr>לטיפול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בטחון לאומי</dc:title>
  <dc:creator>Eran</dc:creator>
  <cp:lastModifiedBy>Eran</cp:lastModifiedBy>
  <cp:revision>15</cp:revision>
  <dcterms:created xsi:type="dcterms:W3CDTF">2019-03-31T15:33:11Z</dcterms:created>
  <dcterms:modified xsi:type="dcterms:W3CDTF">2019-04-28T14:18:24Z</dcterms:modified>
</cp:coreProperties>
</file>