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FE8D-E46E-4F45-9A7E-DBA7C63FE545}" type="datetimeFigureOut">
              <a:rPr lang="he-IL" smtClean="0"/>
              <a:t>כ"ד/אדר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2533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FE8D-E46E-4F45-9A7E-DBA7C63FE545}" type="datetimeFigureOut">
              <a:rPr lang="he-IL" smtClean="0"/>
              <a:t>כ"ד/אדר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3037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FE8D-E46E-4F45-9A7E-DBA7C63FE545}" type="datetimeFigureOut">
              <a:rPr lang="he-IL" smtClean="0"/>
              <a:t>כ"ד/אדר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114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FE8D-E46E-4F45-9A7E-DBA7C63FE545}" type="datetimeFigureOut">
              <a:rPr lang="he-IL" smtClean="0"/>
              <a:t>כ"ד/אדר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745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FE8D-E46E-4F45-9A7E-DBA7C63FE545}" type="datetimeFigureOut">
              <a:rPr lang="he-IL" smtClean="0"/>
              <a:t>כ"ד/אדר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9888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FE8D-E46E-4F45-9A7E-DBA7C63FE545}" type="datetimeFigureOut">
              <a:rPr lang="he-IL" smtClean="0"/>
              <a:t>כ"ד/אדר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115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FE8D-E46E-4F45-9A7E-DBA7C63FE545}" type="datetimeFigureOut">
              <a:rPr lang="he-IL" smtClean="0"/>
              <a:t>כ"ד/אדר ב/תשע"ט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779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FE8D-E46E-4F45-9A7E-DBA7C63FE545}" type="datetimeFigureOut">
              <a:rPr lang="he-IL" smtClean="0"/>
              <a:t>כ"ד/אדר 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1675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FE8D-E46E-4F45-9A7E-DBA7C63FE545}" type="datetimeFigureOut">
              <a:rPr lang="he-IL" smtClean="0"/>
              <a:t>כ"ד/אדר ב/תשע"ט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087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FE8D-E46E-4F45-9A7E-DBA7C63FE545}" type="datetimeFigureOut">
              <a:rPr lang="he-IL" smtClean="0"/>
              <a:t>כ"ד/אדר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93513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FE8D-E46E-4F45-9A7E-DBA7C63FE545}" type="datetimeFigureOut">
              <a:rPr lang="he-IL" smtClean="0"/>
              <a:t>כ"ד/אדר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5666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5FE8D-E46E-4F45-9A7E-DBA7C63FE545}" type="datetimeFigureOut">
              <a:rPr lang="he-IL" smtClean="0"/>
              <a:t>כ"ד/אדר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3370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C000"/>
                </a:solidFill>
                <a:cs typeface="+mn-cs"/>
              </a:rPr>
              <a:t>בטחון לאומי</a:t>
            </a:r>
            <a:endParaRPr lang="he-IL" b="1" dirty="0">
              <a:solidFill>
                <a:srgbClr val="FFC000"/>
              </a:solidFill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b="1" dirty="0" smtClean="0">
                <a:solidFill>
                  <a:schemeClr val="bg1"/>
                </a:solidFill>
              </a:rPr>
              <a:t>צבא ומלחמה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b="1" dirty="0" smtClean="0">
                <a:solidFill>
                  <a:schemeClr val="bg1"/>
                </a:solidFill>
              </a:rPr>
              <a:t>חברה וחינוך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b="1" dirty="0" smtClean="0">
                <a:solidFill>
                  <a:schemeClr val="bg1"/>
                </a:solidFill>
              </a:rPr>
              <a:t>כלכלה ועסקים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b="1" dirty="0" smtClean="0">
                <a:solidFill>
                  <a:schemeClr val="bg1"/>
                </a:solidFill>
              </a:rPr>
              <a:t>יחסים בינלאומיים ופוליטיקה</a:t>
            </a:r>
            <a:endParaRPr lang="he-I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922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C000"/>
                </a:solidFill>
                <a:cs typeface="+mn-cs"/>
              </a:rPr>
              <a:t>עונת הבסיס</a:t>
            </a:r>
            <a:endParaRPr lang="he-IL" b="1" dirty="0">
              <a:solidFill>
                <a:srgbClr val="FFC000"/>
              </a:solidFill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46362"/>
          </a:xfrm>
        </p:spPr>
        <p:txBody>
          <a:bodyPr>
            <a:no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200" b="1" dirty="0" smtClean="0">
                <a:solidFill>
                  <a:schemeClr val="bg1"/>
                </a:solidFill>
              </a:rPr>
              <a:t>מושגי יסוד בארבעת התחומים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200" b="1" dirty="0" smtClean="0">
                <a:solidFill>
                  <a:schemeClr val="bg1"/>
                </a:solidFill>
              </a:rPr>
              <a:t>גיבוש קבוצת המשתתפים לקבוצה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200" b="1" dirty="0" smtClean="0">
                <a:solidFill>
                  <a:schemeClr val="bg1"/>
                </a:solidFill>
              </a:rPr>
              <a:t>הובלה על ידי מרצים בעלי יכולות מוכחות ("</a:t>
            </a:r>
            <a:r>
              <a:rPr lang="he-IL" sz="1200" b="1" dirty="0" err="1" smtClean="0">
                <a:solidFill>
                  <a:schemeClr val="bg1"/>
                </a:solidFill>
              </a:rPr>
              <a:t>טאלנטים</a:t>
            </a:r>
            <a:r>
              <a:rPr lang="he-IL" sz="1200" b="1" dirty="0" smtClean="0">
                <a:solidFill>
                  <a:schemeClr val="bg1"/>
                </a:solidFill>
              </a:rPr>
              <a:t>")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200" b="1" dirty="0" smtClean="0">
                <a:solidFill>
                  <a:schemeClr val="bg1"/>
                </a:solidFill>
              </a:rPr>
              <a:t>עיבודים בקבוצות קטנות 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200" b="1" dirty="0" smtClean="0">
                <a:solidFill>
                  <a:schemeClr val="bg1"/>
                </a:solidFill>
              </a:rPr>
              <a:t>ימי למידה קצרים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200" b="1" dirty="0" smtClean="0">
                <a:solidFill>
                  <a:schemeClr val="bg1"/>
                </a:solidFill>
              </a:rPr>
              <a:t>קבוצות דיון מקדימות ומעורבות  של משתתפים  לפני הלימודים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200" b="1" dirty="0" smtClean="0">
                <a:solidFill>
                  <a:schemeClr val="bg1"/>
                </a:solidFill>
              </a:rPr>
              <a:t>משימות קצרות וממוקדות </a:t>
            </a:r>
            <a:endParaRPr lang="he-IL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170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C000"/>
                </a:solidFill>
                <a:cs typeface="+mn-cs"/>
              </a:rPr>
              <a:t>עונת ההתנסות </a:t>
            </a:r>
            <a:endParaRPr lang="he-IL" b="1" dirty="0">
              <a:solidFill>
                <a:srgbClr val="FFC000"/>
              </a:solidFill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46362"/>
          </a:xfrm>
        </p:spPr>
        <p:txBody>
          <a:bodyPr>
            <a:no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סיורים גיאוגרפים: דרום, צפון, </a:t>
            </a:r>
            <a:r>
              <a:rPr lang="he-IL" sz="1600" b="1" dirty="0" err="1" smtClean="0">
                <a:solidFill>
                  <a:schemeClr val="bg1"/>
                </a:solidFill>
              </a:rPr>
              <a:t>איו"ש</a:t>
            </a:r>
            <a:r>
              <a:rPr lang="he-IL" sz="1600" b="1" dirty="0" smtClean="0">
                <a:solidFill>
                  <a:schemeClr val="bg1"/>
                </a:solidFill>
              </a:rPr>
              <a:t> וירושלים, ירדן (שלושה ימים לכל סיור)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סימולציות  בארבעת התחומים (שלושה ימים לכל סימולציה)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שבוע לימודים קצר (שני עד רביעי)  עם ימים ארוכים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הכנה וליווי על ידי מדריכים/סגל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הובלת הסיור/סימולציה על ידי משתתפים נבחרים</a:t>
            </a:r>
          </a:p>
        </p:txBody>
      </p:sp>
    </p:spTree>
    <p:extLst>
      <p:ext uri="{BB962C8B-B14F-4D97-AF65-F5344CB8AC3E}">
        <p14:creationId xmlns:p14="http://schemas.microsoft.com/office/powerpoint/2010/main" val="3003290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C000"/>
                </a:solidFill>
                <a:cs typeface="+mn-cs"/>
              </a:rPr>
              <a:t>עונת החקר </a:t>
            </a:r>
            <a:endParaRPr lang="he-IL" b="1" dirty="0">
              <a:solidFill>
                <a:srgbClr val="FFC000"/>
              </a:solidFill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46362"/>
          </a:xfrm>
        </p:spPr>
        <p:txBody>
          <a:bodyPr>
            <a:no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פיתוח נושא החקר האישי על פי תכנית מאושרת במסגרת קבוצתית נושאית הקשורה בביטחון הלאומי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מסלולי חקר קבוצתיים אל מול תכנית מאושרת ל ידי המדריכים/סגל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תקציב גמיש, לרבות יציאה לחו"ל למפגשים וכנסים מתוכננים ומאושרים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במסגרת התכנית יערכו מפגשים קבועים של הקבוצה עם מדריך/סגל ומנחה אקדמי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אבני דרך קשיחות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תחנות מובנות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ציון אישי בעל משקל מרכזי בתעודת בוגר </a:t>
            </a:r>
            <a:r>
              <a:rPr lang="he-IL" sz="1600" b="1" dirty="0" err="1" smtClean="0">
                <a:solidFill>
                  <a:schemeClr val="bg1"/>
                </a:solidFill>
              </a:rPr>
              <a:t>מב"ל</a:t>
            </a:r>
            <a:endParaRPr lang="he-IL" sz="1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6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C000"/>
                </a:solidFill>
                <a:cs typeface="+mn-cs"/>
              </a:rPr>
              <a:t>עונת היישום </a:t>
            </a:r>
            <a:endParaRPr lang="he-IL" b="1" dirty="0">
              <a:solidFill>
                <a:srgbClr val="FFC000"/>
              </a:solidFill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46362"/>
          </a:xfrm>
        </p:spPr>
        <p:txBody>
          <a:bodyPr>
            <a:no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חזרה למסגרת קבוצתית גדולה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הרצאות בכירים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סיורים בארגונים וימי עיון נושאיים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סיורי חו"ל להרחבת הידע בנושאי הביטחון  הלאומי (יש לתעדף זירות ותכנים לא מוכרים)</a:t>
            </a:r>
            <a:endParaRPr lang="he-IL" sz="1600" b="1" dirty="0">
              <a:solidFill>
                <a:schemeClr val="bg1"/>
              </a:solidFill>
            </a:endParaRP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הרצאות משתתפים והצגת עבודות חקר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הפקות לקחים</a:t>
            </a:r>
          </a:p>
        </p:txBody>
      </p:sp>
    </p:spTree>
    <p:extLst>
      <p:ext uri="{BB962C8B-B14F-4D97-AF65-F5344CB8AC3E}">
        <p14:creationId xmlns:p14="http://schemas.microsoft.com/office/powerpoint/2010/main" val="2938662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C000"/>
                </a:solidFill>
                <a:cs typeface="+mn-cs"/>
              </a:rPr>
              <a:t>עבודת החקר </a:t>
            </a:r>
            <a:endParaRPr lang="he-IL" b="1" dirty="0">
              <a:solidFill>
                <a:srgbClr val="FFC000"/>
              </a:solidFill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46362"/>
          </a:xfrm>
        </p:spPr>
        <p:txBody>
          <a:bodyPr>
            <a:no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עבודת החקר תאושר בתחילת השנה או בסמוך לה בפורום שיקבע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קבוצות חקר על בסיס נושאי העבודות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עונת החקר תכלול תכנים, סדנאות וסיורים  בהתאמה לקבוצות החקר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הקבוצה תגיש תכנית קבוצתית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המשתתף יגיש תכנית אישית נגזרת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עונת החקר תאפשר גמישות וחקירה אישית וקבוצתית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לכל קבוצה יוגדר מלווה אקדמאי </a:t>
            </a:r>
          </a:p>
        </p:txBody>
      </p:sp>
    </p:spTree>
    <p:extLst>
      <p:ext uri="{BB962C8B-B14F-4D97-AF65-F5344CB8AC3E}">
        <p14:creationId xmlns:p14="http://schemas.microsoft.com/office/powerpoint/2010/main" val="3111941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C000"/>
                </a:solidFill>
                <a:cs typeface="+mn-cs"/>
              </a:rPr>
              <a:t>לטיפול  </a:t>
            </a:r>
            <a:endParaRPr lang="he-IL" b="1" dirty="0">
              <a:solidFill>
                <a:srgbClr val="FFC000"/>
              </a:solidFill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46362"/>
          </a:xfrm>
        </p:spPr>
        <p:txBody>
          <a:bodyPr>
            <a:no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חזון ויעוד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טיפול במותג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יצירת שיתופי פעולה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תפקידי הסגל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מנהלה – תקציב, </a:t>
            </a:r>
            <a:r>
              <a:rPr lang="he-IL" sz="1600" b="1" dirty="0" err="1" smtClean="0">
                <a:solidFill>
                  <a:schemeClr val="bg1"/>
                </a:solidFill>
              </a:rPr>
              <a:t>זמישות</a:t>
            </a:r>
            <a:r>
              <a:rPr lang="he-IL" sz="1600" b="1" dirty="0" smtClean="0">
                <a:solidFill>
                  <a:schemeClr val="bg1"/>
                </a:solidFill>
              </a:rPr>
              <a:t>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מענה מקוון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מדידה </a:t>
            </a:r>
          </a:p>
          <a:p>
            <a:pPr algn="r"/>
            <a:endParaRPr lang="he-IL" sz="1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50971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260</Words>
  <Application>Microsoft Office PowerPoint</Application>
  <PresentationFormat>מסך רחב</PresentationFormat>
  <Paragraphs>50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ערכת נושא Office</vt:lpstr>
      <vt:lpstr>בטחון לאומי</vt:lpstr>
      <vt:lpstr>עונת הבסיס</vt:lpstr>
      <vt:lpstr>עונת ההתנסות </vt:lpstr>
      <vt:lpstr>עונת החקר </vt:lpstr>
      <vt:lpstr>עונת היישום </vt:lpstr>
      <vt:lpstr>עבודת החקר </vt:lpstr>
      <vt:lpstr>לטיפול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בטחון לאומי</dc:title>
  <dc:creator>Eran</dc:creator>
  <cp:lastModifiedBy>Eran</cp:lastModifiedBy>
  <cp:revision>7</cp:revision>
  <dcterms:created xsi:type="dcterms:W3CDTF">2019-03-31T15:33:11Z</dcterms:created>
  <dcterms:modified xsi:type="dcterms:W3CDTF">2019-03-31T16:14:18Z</dcterms:modified>
</cp:coreProperties>
</file>