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>
                <a:latin typeface="Arial" panose="020B0604020202020204" pitchFamily="34" charset="0"/>
                <a:cs typeface="Arial" panose="020B0604020202020204" pitchFamily="34" charset="0"/>
              </a:rPr>
              <a:t>הצעה להערכת משתתפי </a:t>
            </a:r>
            <a:r>
              <a:rPr lang="he-IL" sz="4000" dirty="0" err="1">
                <a:latin typeface="Arial" panose="020B0604020202020204" pitchFamily="34" charset="0"/>
                <a:cs typeface="Arial" panose="020B0604020202020204" pitchFamily="34" charset="0"/>
              </a:rPr>
              <a:t>מב"ל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4000" dirty="0">
                <a:latin typeface="Arial" panose="020B0604020202020204" pitchFamily="34" charset="0"/>
                <a:cs typeface="Arial" panose="020B0604020202020204" pitchFamily="34" charset="0"/>
              </a:rPr>
              <a:t>בהיבט תעודת המב"ל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15377" y="5106610"/>
            <a:ext cx="6987645" cy="1388534"/>
          </a:xfrm>
        </p:spPr>
        <p:txBody>
          <a:bodyPr>
            <a:noAutofit/>
          </a:bodyPr>
          <a:lstStyle/>
          <a:p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מחזור מ"ז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רום ואבי</a:t>
            </a:r>
          </a:p>
        </p:txBody>
      </p:sp>
    </p:spTree>
    <p:extLst>
      <p:ext uri="{BB962C8B-B14F-4D97-AF65-F5344CB8AC3E}">
        <p14:creationId xmlns:p14="http://schemas.microsoft.com/office/powerpoint/2010/main" val="45656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זיקות בין מאפייני הבכיר </a:t>
            </a:r>
            <a:r>
              <a:rPr lang="he-IL" dirty="0" err="1"/>
              <a:t>למימדי</a:t>
            </a:r>
            <a:r>
              <a:rPr lang="he-IL" dirty="0"/>
              <a:t> ההערכה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err="1"/>
              <a:t>מימדי</a:t>
            </a:r>
            <a:r>
              <a:rPr lang="he-IL" dirty="0"/>
              <a:t> ההערכה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ln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r>
              <a:rPr lang="he-IL" dirty="0"/>
              <a:t>הבניית למידה אישית</a:t>
            </a:r>
          </a:p>
          <a:p>
            <a:r>
              <a:rPr lang="he-IL"/>
              <a:t>מנהיגות והובלה</a:t>
            </a:r>
            <a:endParaRPr lang="he-IL" dirty="0"/>
          </a:p>
          <a:p>
            <a:r>
              <a:rPr lang="he-IL" dirty="0"/>
              <a:t>תרומה לתוכנית ולמשתתפים</a:t>
            </a:r>
          </a:p>
          <a:p>
            <a:r>
              <a:rPr lang="he-IL" dirty="0"/>
              <a:t>מהווה מופת ודמות לחיקוי כבכיר</a:t>
            </a:r>
          </a:p>
          <a:p>
            <a:r>
              <a:rPr lang="he-IL" dirty="0"/>
              <a:t>ביצוע שלם – מתודולוגיה אסטרטגיה ואיכות</a:t>
            </a:r>
          </a:p>
          <a:p>
            <a:r>
              <a:rPr lang="he-IL" dirty="0"/>
              <a:t>יצירתיות/חדשנות - ??</a:t>
            </a:r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מאפייני הבכיר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ln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endParaRPr lang="he-IL" dirty="0"/>
          </a:p>
          <a:p>
            <a:r>
              <a:rPr lang="he-IL" dirty="0"/>
              <a:t>מעצב את תהליך הלמידה </a:t>
            </a:r>
            <a:br>
              <a:rPr lang="en-US" dirty="0"/>
            </a:br>
            <a:endParaRPr lang="he-IL" dirty="0"/>
          </a:p>
          <a:p>
            <a:r>
              <a:rPr lang="he-IL" dirty="0"/>
              <a:t>ממלכתיות – "מחזיק שרביט </a:t>
            </a:r>
            <a:r>
              <a:rPr lang="he-IL" dirty="0" err="1"/>
              <a:t>המרשל</a:t>
            </a:r>
            <a:r>
              <a:rPr lang="he-IL" dirty="0"/>
              <a:t>"</a:t>
            </a:r>
            <a:br>
              <a:rPr lang="en-US" dirty="0"/>
            </a:br>
            <a:endParaRPr lang="he-IL" dirty="0"/>
          </a:p>
          <a:p>
            <a:r>
              <a:rPr lang="he-IL" dirty="0"/>
              <a:t>מקיש מתחום לתחום</a:t>
            </a:r>
          </a:p>
          <a:p>
            <a:endParaRPr lang="he-IL" dirty="0"/>
          </a:p>
          <a:p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6139541"/>
            <a:ext cx="78454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לאחר אישור התפיסה </a:t>
            </a:r>
            <a:r>
              <a:rPr lang="he-IL" dirty="0" err="1"/>
              <a:t>והמימדים</a:t>
            </a:r>
            <a:r>
              <a:rPr lang="he-IL" dirty="0"/>
              <a:t> נפרט בכל </a:t>
            </a:r>
            <a:r>
              <a:rPr lang="he-IL" dirty="0" err="1"/>
              <a:t>מימד</a:t>
            </a:r>
            <a:r>
              <a:rPr lang="he-IL" dirty="0"/>
              <a:t> את ההתנהגויות </a:t>
            </a:r>
            <a:r>
              <a:rPr lang="he-IL"/>
              <a:t>וכלים להערכה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8795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פרלקסה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TM03457496[[fn=היסט]]</Template>
  <TotalTime>31</TotalTime>
  <Words>55</Words>
  <Application>Microsoft Office PowerPoint</Application>
  <PresentationFormat>מסך רחב</PresentationFormat>
  <Paragraphs>16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5" baseType="lpstr">
      <vt:lpstr>Arial</vt:lpstr>
      <vt:lpstr>Corbel</vt:lpstr>
      <vt:lpstr>פרלקסה</vt:lpstr>
      <vt:lpstr>הצעה להערכת משתתפי מב"ל  בהיבט תעודת המב"ל</vt:lpstr>
      <vt:lpstr>זיקות בין מאפייני הבכיר למימדי ההערכה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הצעה להערכת משתתפי מב"ל</dc:title>
  <dc:creator>u26657</dc:creator>
  <cp:lastModifiedBy>u26657</cp:lastModifiedBy>
  <cp:revision>14</cp:revision>
  <dcterms:created xsi:type="dcterms:W3CDTF">2019-08-21T14:56:06Z</dcterms:created>
  <dcterms:modified xsi:type="dcterms:W3CDTF">2020-01-07T19:47:15Z</dcterms:modified>
</cp:coreProperties>
</file>