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81" r:id="rId10"/>
    <p:sldId id="271" r:id="rId11"/>
    <p:sldId id="277" r:id="rId12"/>
    <p:sldId id="288" r:id="rId13"/>
    <p:sldId id="290" r:id="rId14"/>
    <p:sldId id="289" r:id="rId15"/>
    <p:sldId id="280" r:id="rId16"/>
    <p:sldId id="275" r:id="rId17"/>
    <p:sldId id="272" r:id="rId18"/>
    <p:sldId id="276" r:id="rId19"/>
    <p:sldId id="279" r:id="rId20"/>
    <p:sldId id="284" r:id="rId21"/>
    <p:sldId id="291" r:id="rId22"/>
    <p:sldId id="278" r:id="rId23"/>
    <p:sldId id="286" r:id="rId24"/>
    <p:sldId id="274" r:id="rId25"/>
    <p:sldId id="285" r:id="rId26"/>
    <p:sldId id="269"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0" d="100"/>
          <a:sy n="80" d="100"/>
        </p:scale>
        <p:origin x="5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ישראל</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593F6DF8-0D29-46CA-96DD-01D31E767B52}" type="presOf" srcId="{19BFB568-CE9D-4442-968D-A321C1465B25}" destId="{1B2F67F9-A073-4250-A07A-86B43ED8D58D}"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DDAFF2A-426A-43E5-8289-DBDC5D8765BE}" srcId="{5479AD4F-F651-4578-8D72-7D0F396874BC}" destId="{EB246DB5-36A8-447E-ABEA-104966BEB4BB}" srcOrd="0" destOrd="0" parTransId="{D0CA74F7-CC4C-46DF-A4A4-07ECE0003EDB}" sibTransId="{F87BAEE8-FB54-4113-89D1-1EB98DCA3795}"/>
    <dgm:cxn modelId="{ABBE70C2-A3F7-448D-9EB6-33C94262ED5E}" type="presOf" srcId="{9672A8B2-8696-4FA0-904D-95C81D847FBC}" destId="{6D8D518C-BB85-40BF-96A5-24894210BFBE}"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324478A5-1862-42C8-97E5-030AAD58DC38}" type="presOf" srcId="{508A89B2-D0C9-4EC4-89F8-039EB2384EAE}" destId="{BF05504A-B736-49E4-BACA-29D3AE8E56FD}"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3C714FA9-D72C-46CD-ACFD-26580910AE66}" type="presOf" srcId="{EB246DB5-36A8-447E-ABEA-104966BEB4BB}" destId="{CFF7C617-2090-4873-8701-CB3DB97E305E}" srcOrd="1"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62D4A42F-35A5-4964-A210-F362B6C42E7A}" type="presOf" srcId="{5479AD4F-F651-4578-8D72-7D0F396874BC}" destId="{FEDB254D-49A0-496F-9014-B1FB1D495097}"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ישראל</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י"ט/אב/תשע"ט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י"ט/אב/תשע"ט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4343756" y="2863632"/>
            <a:ext cx="3504486" cy="646331"/>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הציר הכלכלי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ערן קמין</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795531" y="6124523"/>
            <a:ext cx="2175597"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ספטמבר 2019</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65373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7" y="2706877"/>
            <a:ext cx="631935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5846493" y="480158"/>
            <a:ext cx="616867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במדיניות ותקציב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12192000"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0" y="16617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3170099"/>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 אגף מקרו כלכלה ומדיניות - חטיבת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המחקר. בוגר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המכללה לביטחון לאומי, מחזור מ"ו</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a:p>
            <a:pPr lvl="1">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שני במדעי המדינה עם התמחות בביטחון לאומי ואסטרטגיה, אוניברסיטת חיפה</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5249004" y="2942008"/>
            <a:ext cx="321754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אינטגרציה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914606" cy="6858000"/>
          </a:xfrm>
          <a:prstGeom prst="rect">
            <a:avLst/>
          </a:prstGeom>
        </p:spPr>
      </p:pic>
      <p:sp>
        <p:nvSpPr>
          <p:cNvPr id="6" name="כותרת 3"/>
          <p:cNvSpPr txBox="1">
            <a:spLocks/>
          </p:cNvSpPr>
          <p:nvPr/>
        </p:nvSpPr>
        <p:spPr>
          <a:xfrm>
            <a:off x="7601737" y="375383"/>
            <a:ext cx="408958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חקירה כלכלית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02331" y="1566200"/>
            <a:ext cx="7330278" cy="193899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21.4.20 – 7.5.20 – סמינר וסיור מזרח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3.6.20-25.6.20 – סמינר וסיור ארה"ב</a:t>
            </a:r>
          </a:p>
          <a:p>
            <a:pPr algn="r" rtl="1" eaLnBrk="1" fontAlgn="auto" hangingPunct="1">
              <a:spcBef>
                <a:spcPts val="0"/>
              </a:spcBef>
              <a:spcAft>
                <a:spcPts val="0"/>
              </a:spcAft>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992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ement/>
                    </a14:imgEffect>
                    <a14:imgEffect>
                      <a14:colorTemperature colorTemp="7894"/>
                    </a14:imgEffect>
                    <a14:imgEffect>
                      <a14:saturation sat="10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 y="889925"/>
            <a:ext cx="7734301" cy="378565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מרצים אורחים –  בהקשר העונתי או בסגנון חופשי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חומרי קריאה ומטלות בעונות הראשונות ובסמינר – נדרש תיאום מול המרצים  </a:t>
            </a:r>
          </a:p>
          <a:p>
            <a:pPr marL="457200" indent="-457200">
              <a:buFont typeface="Arial" panose="020B0604020202020204" pitchFamily="34" charset="0"/>
              <a:buChar char="•"/>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מעשי – מרצים שונים עם רעיון מקשר או מוביל אחד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וסיור מזרח וארה"ב – בהמשך לבחירה הנושאית  או חזרה לארבעת המרכיבים של </a:t>
            </a:r>
            <a:r>
              <a:rPr lang="he-IL" sz="2000" b="1"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הבטל"מ</a:t>
            </a: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כותרת 3"/>
          <p:cNvSpPr txBox="1">
            <a:spLocks/>
          </p:cNvSpPr>
          <p:nvPr/>
        </p:nvSpPr>
        <p:spPr>
          <a:xfrm>
            <a:off x="1138861" y="108683"/>
            <a:ext cx="1808508"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פערים</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95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500" b="31000"/>
          <a:stretch/>
        </p:blipFill>
        <p:spPr bwMode="auto">
          <a:xfrm>
            <a:off x="0" y="5486400"/>
            <a:ext cx="38100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1917411585"/>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105944"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791192"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661</Words>
  <Application>Microsoft Office PowerPoint</Application>
  <PresentationFormat>מסך רחב</PresentationFormat>
  <Paragraphs>116</Paragraphs>
  <Slides>26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26</vt:i4>
      </vt:variant>
    </vt:vector>
  </HeadingPairs>
  <TitlesOfParts>
    <vt:vector size="32" baseType="lpstr">
      <vt:lpstr>Arial</vt:lpstr>
      <vt:lpstr>Calibri</vt:lpstr>
      <vt:lpstr>Calibri Light</vt:lpstr>
      <vt:lpstr>Tahoma</vt:lpstr>
      <vt:lpstr>Times New Roman</vt:lpstr>
      <vt:lpstr>ערכת נושא Office</vt:lpstr>
      <vt:lpstr>הציר הכלכלי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Eran Kamin</cp:lastModifiedBy>
  <cp:revision>75</cp:revision>
  <dcterms:created xsi:type="dcterms:W3CDTF">2018-08-24T08:19:52Z</dcterms:created>
  <dcterms:modified xsi:type="dcterms:W3CDTF">2019-08-20T14:42:00Z</dcterms:modified>
</cp:coreProperties>
</file>