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17201" y="160869"/>
            <a:ext cx="8574622" cy="90593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הציר החברתי – מחזור מ"ד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5100" y="1066800"/>
            <a:ext cx="11785600" cy="5702299"/>
          </a:xfrm>
        </p:spPr>
        <p:txBody>
          <a:bodyPr>
            <a:noAutofit/>
          </a:bodyPr>
          <a:lstStyle/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ה"לבנה" המרכזית של הציר הינו </a:t>
            </a:r>
            <a:r>
              <a:rPr lang="he-IL" sz="2400" b="1" dirty="0" smtClean="0"/>
              <a:t>הקורס </a:t>
            </a:r>
            <a:r>
              <a:rPr lang="he-IL" sz="2400" b="1" dirty="0" smtClean="0"/>
              <a:t>"המתחים </a:t>
            </a:r>
            <a:r>
              <a:rPr lang="he-IL" sz="2400" b="1" dirty="0"/>
              <a:t>המובנים בחברה </a:t>
            </a:r>
            <a:r>
              <a:rPr lang="he-IL" sz="2400" b="1" dirty="0" smtClean="0"/>
              <a:t>הישראלית" עם ד"ר אייל לוין), שיתקיים בחודשים נוב'-</a:t>
            </a:r>
            <a:r>
              <a:rPr lang="he-IL" sz="2400" b="1" dirty="0" err="1" smtClean="0"/>
              <a:t>ינו</a:t>
            </a:r>
            <a:r>
              <a:rPr lang="he-IL" sz="2400" b="1" dirty="0" smtClean="0"/>
              <a:t>'. </a:t>
            </a:r>
            <a:endParaRPr lang="he-IL" sz="2400" b="1" dirty="0" smtClean="0"/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</a:t>
            </a:r>
            <a:r>
              <a:rPr lang="he-IL" sz="2400" b="1" dirty="0" smtClean="0"/>
              <a:t>נסוב סביב חמשה </a:t>
            </a:r>
            <a:r>
              <a:rPr lang="he-IL" sz="2400" b="1" dirty="0" smtClean="0"/>
              <a:t>פרקים:  </a:t>
            </a:r>
            <a:r>
              <a:rPr lang="he-IL" sz="2400" b="1" dirty="0" smtClean="0"/>
              <a:t>מרכז ופריפריה/פערים חברתיים, מיעוטים, דתיים וחילוניים, עליה והגירה, חברה </a:t>
            </a:r>
            <a:r>
              <a:rPr lang="he-IL" sz="2400" b="1" dirty="0" smtClean="0"/>
              <a:t>ובטחון.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פרק יכלול שלוש הרצאות של המרצה ו/או מרצים אורחים, מהשורה הראשונה, שיציגו </a:t>
            </a:r>
            <a:r>
              <a:rPr lang="he-IL" sz="2400" b="1" dirty="0" err="1" smtClean="0"/>
              <a:t>השפקות</a:t>
            </a:r>
            <a:r>
              <a:rPr lang="he-IL" sz="2400" b="1" dirty="0" smtClean="0"/>
              <a:t> שונות לגבי הנושא.</a:t>
            </a:r>
            <a:endParaRPr lang="he-IL" sz="2400" b="1" dirty="0" smtClean="0"/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שיעור רביעי הינו עיבוד צוותי, </a:t>
            </a:r>
            <a:r>
              <a:rPr lang="he-IL" sz="2400" b="1" dirty="0" smtClean="0"/>
              <a:t>בו יידון ההשלכות של המתח המדובר על </a:t>
            </a:r>
            <a:r>
              <a:rPr lang="he-IL" sz="2400" b="1" dirty="0" err="1" smtClean="0"/>
              <a:t>הבטחון</a:t>
            </a:r>
            <a:r>
              <a:rPr lang="he-IL" sz="2400" b="1" dirty="0" smtClean="0"/>
              <a:t> הלאומי של ישראל</a:t>
            </a:r>
            <a:r>
              <a:rPr lang="he-IL" sz="2400" b="1" dirty="0" smtClean="0"/>
              <a:t>.  </a:t>
            </a:r>
            <a:r>
              <a:rPr lang="he-IL" sz="2400" b="1" dirty="0" smtClean="0"/>
              <a:t>לכל עיבוד ייקבע חניך או שנים מובילים, </a:t>
            </a:r>
            <a:r>
              <a:rPr lang="he-IL" sz="2400" b="1" dirty="0" smtClean="0"/>
              <a:t>כשהמרצה והמדריך חונכים </a:t>
            </a:r>
            <a:r>
              <a:rPr lang="he-IL" sz="2400" b="1" dirty="0" err="1" smtClean="0"/>
              <a:t>ומאכוונים</a:t>
            </a:r>
            <a:r>
              <a:rPr lang="he-IL" sz="2400" b="1" dirty="0" smtClean="0"/>
              <a:t>.</a:t>
            </a:r>
            <a:endParaRPr lang="he-IL" sz="2400" b="1" dirty="0" smtClean="0"/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כולל גם סיור בנושא חברה, אשר ייבנה </a:t>
            </a:r>
            <a:r>
              <a:rPr lang="he-IL" sz="2400" b="1" dirty="0" smtClean="0"/>
              <a:t>על-ידי חניכים בהנחיה ואכוונה צמודות של המרצה והמדריך. </a:t>
            </a:r>
            <a:endParaRPr lang="he-IL" sz="2400" b="1" dirty="0" smtClean="0"/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/>
              <a:t>מטלת הסיום של הקורס:  עבודת חקר בזוגות.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8300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0100"/>
          </a:xfrm>
        </p:spPr>
        <p:txBody>
          <a:bodyPr/>
          <a:lstStyle/>
          <a:p>
            <a:r>
              <a:rPr lang="he-IL" dirty="0" smtClean="0"/>
              <a:t>ציר החברה – מרכיבים נוספים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36600" y="1650999"/>
            <a:ext cx="11122023" cy="4889501"/>
          </a:xfrm>
        </p:spPr>
        <p:txBody>
          <a:bodyPr/>
          <a:lstStyle/>
          <a:p>
            <a:pPr algn="r" rtl="1"/>
            <a:r>
              <a:rPr lang="he-IL" dirty="0"/>
              <a:t>מסע אישי.</a:t>
            </a:r>
          </a:p>
          <a:p>
            <a:pPr algn="r" rtl="1"/>
            <a:r>
              <a:rPr lang="he-IL" dirty="0" smtClean="0"/>
              <a:t>שילוב </a:t>
            </a:r>
            <a:r>
              <a:rPr lang="he-IL" dirty="0" smtClean="0"/>
              <a:t>נושאים חברתיים בסיורים </a:t>
            </a:r>
            <a:r>
              <a:rPr lang="he-IL" dirty="0" smtClean="0"/>
              <a:t>גיאוגרפיים.</a:t>
            </a:r>
            <a:endParaRPr lang="he-IL" dirty="0" smtClean="0"/>
          </a:p>
          <a:p>
            <a:pPr algn="r" rtl="1"/>
            <a:r>
              <a:rPr lang="he-IL" dirty="0" smtClean="0"/>
              <a:t>שילוב </a:t>
            </a:r>
            <a:r>
              <a:rPr lang="he-IL" dirty="0" smtClean="0"/>
              <a:t>הרצאות בכירים בעלי אוריינטציה חברתית בשנת </a:t>
            </a:r>
            <a:r>
              <a:rPr lang="he-IL" dirty="0" err="1" smtClean="0"/>
              <a:t>מב"ל</a:t>
            </a:r>
            <a:r>
              <a:rPr lang="he-IL" dirty="0" smtClean="0"/>
              <a:t>.</a:t>
            </a:r>
          </a:p>
          <a:p>
            <a:pPr algn="r" rtl="1"/>
            <a:r>
              <a:rPr lang="he-IL" dirty="0" err="1" smtClean="0"/>
              <a:t>שילוביות</a:t>
            </a:r>
            <a:r>
              <a:rPr lang="he-IL" dirty="0" smtClean="0"/>
              <a:t> </a:t>
            </a:r>
            <a:r>
              <a:rPr lang="he-IL" dirty="0" smtClean="0"/>
              <a:t>עם תכני ציר </a:t>
            </a:r>
            <a:r>
              <a:rPr lang="he-IL" dirty="0" smtClean="0"/>
              <a:t>כלכלה.</a:t>
            </a:r>
            <a:endParaRPr lang="he-IL" dirty="0" smtClean="0"/>
          </a:p>
          <a:p>
            <a:pPr algn="r" rtl="1"/>
            <a:r>
              <a:rPr lang="he-IL" dirty="0" smtClean="0"/>
              <a:t>יום עיון במכון הישראלי לדמוקרטיה.</a:t>
            </a:r>
            <a:endParaRPr lang="he-IL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96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TM03457496[[fn=היסט]]</Template>
  <TotalTime>35</TotalTime>
  <Words>164</Words>
  <Application>Microsoft Office PowerPoint</Application>
  <PresentationFormat>מסך רחב</PresentationFormat>
  <Paragraphs>13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Corbel</vt:lpstr>
      <vt:lpstr>Miriam</vt:lpstr>
      <vt:lpstr>פרלקסה</vt:lpstr>
      <vt:lpstr>הציר החברתי – מחזור מ"ד</vt:lpstr>
      <vt:lpstr>ציר החברה – מרכיבים נוספים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החברתי – מחזור מ"ד</dc:title>
  <dc:creator>m</dc:creator>
  <cp:lastModifiedBy>m</cp:lastModifiedBy>
  <cp:revision>5</cp:revision>
  <dcterms:created xsi:type="dcterms:W3CDTF">2016-08-24T05:54:22Z</dcterms:created>
  <dcterms:modified xsi:type="dcterms:W3CDTF">2016-08-30T21:01:56Z</dcterms:modified>
</cp:coreProperties>
</file>