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4597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5092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372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73267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09412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9146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9356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53166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5624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9216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6472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4246-9FC4-494D-9B6F-FDE3CED5F778}" type="datetimeFigureOut">
              <a:rPr lang="he-IL" smtClean="0"/>
              <a:t>א'/אייר/תשע"ח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DC759-37EF-4195-A186-C27F8E575F2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54003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781800" y="28178"/>
            <a:ext cx="5410200" cy="1325563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סיור רוסיה - להבין את "האחר" 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5936060"/>
            <a:ext cx="59690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400" dirty="0" smtClean="0">
                <a:cs typeface="+mj-cs"/>
              </a:rPr>
              <a:t> Russia - exploring “Otherness” </a:t>
            </a:r>
            <a:endParaRPr lang="he-IL" sz="3400" dirty="0">
              <a:cs typeface="+mj-cs"/>
            </a:endParaRPr>
          </a:p>
        </p:txBody>
      </p:sp>
      <p:pic>
        <p:nvPicPr>
          <p:cNvPr id="11" name="תמונה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0" y="1353741"/>
            <a:ext cx="8001000" cy="40005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46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781800" y="28178"/>
            <a:ext cx="5410200" cy="1325563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תהליך הלמידה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5936060"/>
            <a:ext cx="59690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400" dirty="0" smtClean="0">
                <a:cs typeface="+mj-cs"/>
              </a:rPr>
              <a:t>The learning process </a:t>
            </a:r>
            <a:endParaRPr lang="he-IL" sz="3400" dirty="0">
              <a:cs typeface="+mj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2179637"/>
            <a:ext cx="2143125" cy="2143125"/>
          </a:xfrm>
          <a:prstGeom prst="rect">
            <a:avLst/>
          </a:prstGeom>
        </p:spPr>
      </p:pic>
      <p:pic>
        <p:nvPicPr>
          <p:cNvPr id="3" name="תמונה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837" y="2179637"/>
            <a:ext cx="2143125" cy="2143125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" t="6429" r="3334" b="5118"/>
          <a:stretch/>
        </p:blipFill>
        <p:spPr>
          <a:xfrm>
            <a:off x="7375788" y="2179637"/>
            <a:ext cx="2143126" cy="2143124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359" y="2182816"/>
            <a:ext cx="2156884" cy="2143124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60" y="2265365"/>
            <a:ext cx="2176462" cy="2143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4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054600" y="28178"/>
            <a:ext cx="7137400" cy="1325563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ברוסיה העבר הוא גם ההווה וגם העתיד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5936060"/>
            <a:ext cx="94742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400" dirty="0" smtClean="0">
                <a:cs typeface="+mj-cs"/>
              </a:rPr>
              <a:t>In Russia the past is both the present and the  future</a:t>
            </a:r>
            <a:endParaRPr lang="he-IL" sz="3400" dirty="0">
              <a:cs typeface="+mj-cs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279400" y="1905001"/>
            <a:ext cx="11764798" cy="2583656"/>
            <a:chOff x="279400" y="1905001"/>
            <a:chExt cx="11764798" cy="2583656"/>
          </a:xfrm>
        </p:grpSpPr>
        <p:pic>
          <p:nvPicPr>
            <p:cNvPr id="2" name="תמונה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1905001"/>
              <a:ext cx="3776499" cy="2576116"/>
            </a:xfrm>
            <a:prstGeom prst="rect">
              <a:avLst/>
            </a:prstGeom>
          </p:spPr>
        </p:pic>
        <p:pic>
          <p:nvPicPr>
            <p:cNvPr id="3" name="תמונה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18" t="3391" r="3148" b="3717"/>
            <a:stretch/>
          </p:blipFill>
          <p:spPr>
            <a:xfrm>
              <a:off x="4343399" y="1912541"/>
              <a:ext cx="3776499" cy="2576116"/>
            </a:xfrm>
            <a:prstGeom prst="rect">
              <a:avLst/>
            </a:prstGeom>
          </p:spPr>
        </p:pic>
        <p:pic>
          <p:nvPicPr>
            <p:cNvPr id="5" name="תמונה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7699" y="1912541"/>
              <a:ext cx="3776499" cy="2576116"/>
            </a:xfrm>
            <a:prstGeom prst="rect">
              <a:avLst/>
            </a:prstGeom>
          </p:spPr>
        </p:pic>
      </p:grpSp>
      <p:pic>
        <p:nvPicPr>
          <p:cNvPr id="10" name="תמונה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022" y="1353741"/>
            <a:ext cx="5264778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36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172200" y="28178"/>
            <a:ext cx="6019800" cy="1325563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ואולי בעצם רוסיה לא כל כך שונה?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5936060"/>
            <a:ext cx="85344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400" dirty="0" smtClean="0">
                <a:cs typeface="+mj-cs"/>
              </a:rPr>
              <a:t>Or maybe Russia is not all that different?</a:t>
            </a:r>
            <a:endParaRPr lang="he-IL" sz="3400" dirty="0">
              <a:cs typeface="+mj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353741"/>
            <a:ext cx="5257800" cy="404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172200" y="28178"/>
            <a:ext cx="6019800" cy="1325563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ואם השיר הזה נשמע לכם מוכר...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5936060"/>
            <a:ext cx="85344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400" dirty="0" smtClean="0">
                <a:cs typeface="+mj-cs"/>
              </a:rPr>
              <a:t>This rings a bell…</a:t>
            </a:r>
            <a:endParaRPr lang="he-IL" sz="3400" dirty="0">
              <a:cs typeface="+mj-cs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400" y="2076335"/>
            <a:ext cx="3295306" cy="2070331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000" y="2076335"/>
            <a:ext cx="3321386" cy="2070331"/>
          </a:xfrm>
          <a:prstGeom prst="rect">
            <a:avLst/>
          </a:prstGeom>
        </p:spPr>
      </p:pic>
      <p:pic>
        <p:nvPicPr>
          <p:cNvPr id="6" name="תמונה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560" y="2076335"/>
            <a:ext cx="3321386" cy="20703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1000" y="4356100"/>
            <a:ext cx="33213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1970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4666400" y="4368800"/>
            <a:ext cx="33213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1982</a:t>
            </a:r>
            <a:endParaRPr lang="he-IL" dirty="0"/>
          </a:p>
        </p:txBody>
      </p:sp>
      <p:sp>
        <p:nvSpPr>
          <p:cNvPr id="11" name="TextBox 10"/>
          <p:cNvSpPr txBox="1"/>
          <p:nvPr/>
        </p:nvSpPr>
        <p:spPr>
          <a:xfrm>
            <a:off x="8394360" y="4368800"/>
            <a:ext cx="332138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2015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4600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5943600" y="28178"/>
            <a:ext cx="6248400" cy="1325563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דברים שרואים משם לא רואים מכאן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5936060"/>
            <a:ext cx="85344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400" dirty="0" smtClean="0">
                <a:cs typeface="+mj-cs"/>
              </a:rPr>
              <a:t>Where you sit is where you stand</a:t>
            </a:r>
            <a:endParaRPr lang="he-IL" sz="3400" dirty="0">
              <a:cs typeface="+mj-cs"/>
            </a:endParaRPr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807" y="1699220"/>
            <a:ext cx="4873824" cy="2707680"/>
          </a:xfrm>
          <a:prstGeom prst="rect">
            <a:avLst/>
          </a:prstGeom>
        </p:spPr>
      </p:pic>
      <p:pic>
        <p:nvPicPr>
          <p:cNvPr id="5" name="תמונה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0888" y="1699220"/>
            <a:ext cx="4873824" cy="270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60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818" y="3311915"/>
            <a:ext cx="2468562" cy="17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תמונה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812" y="1170577"/>
            <a:ext cx="3076575" cy="1685925"/>
          </a:xfrm>
          <a:prstGeom prst="rect">
            <a:avLst/>
          </a:prstGeom>
        </p:spPr>
      </p:pic>
      <p:pic>
        <p:nvPicPr>
          <p:cNvPr id="8" name="תמונה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9" y="1170577"/>
            <a:ext cx="3076575" cy="1685925"/>
          </a:xfrm>
          <a:prstGeom prst="rect">
            <a:avLst/>
          </a:prstGeom>
        </p:spPr>
      </p:pic>
      <p:pic>
        <p:nvPicPr>
          <p:cNvPr id="10" name="תמונה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819" y="3650864"/>
            <a:ext cx="3076575" cy="1647825"/>
          </a:xfrm>
          <a:prstGeom prst="rect">
            <a:avLst/>
          </a:prstGeom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6172200" y="28178"/>
            <a:ext cx="6019800" cy="1325563"/>
          </a:xfrm>
        </p:spPr>
        <p:txBody>
          <a:bodyPr>
            <a:normAutofit/>
          </a:bodyPr>
          <a:lstStyle/>
          <a:p>
            <a:r>
              <a:rPr lang="he-IL" sz="2800" dirty="0" smtClean="0">
                <a:latin typeface="Guttman Hatzvi" panose="02010401010101010101" pitchFamily="2" charset="-79"/>
                <a:cs typeface="Guttman Hatzvi" panose="02010401010101010101" pitchFamily="2" charset="-79"/>
              </a:rPr>
              <a:t>מה אנחנו רוצים לדעת? </a:t>
            </a:r>
            <a:endParaRPr lang="he-IL" sz="2800" dirty="0">
              <a:latin typeface="Guttman Hatzvi" panose="02010401010101010101" pitchFamily="2" charset="-79"/>
              <a:cs typeface="Guttman Hatzvi" panose="02010401010101010101" pitchFamily="2" charset="-79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9400" y="5936060"/>
            <a:ext cx="8534400" cy="61555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400" dirty="0" smtClean="0">
                <a:cs typeface="+mj-cs"/>
              </a:rPr>
              <a:t>So what do we want to know? </a:t>
            </a:r>
            <a:endParaRPr lang="he-IL" sz="3400" dirty="0">
              <a:cs typeface="+mj-cs"/>
            </a:endParaRPr>
          </a:p>
        </p:txBody>
      </p:sp>
      <p:pic>
        <p:nvPicPr>
          <p:cNvPr id="6" name="תמונה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86" y="2013539"/>
            <a:ext cx="2967717" cy="259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96</Words>
  <Application>Microsoft Office PowerPoint</Application>
  <PresentationFormat>מסך רחב</PresentationFormat>
  <Paragraphs>17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Guttman Hatzvi</vt:lpstr>
      <vt:lpstr>Times New Roman</vt:lpstr>
      <vt:lpstr>ערכת נושא Office</vt:lpstr>
      <vt:lpstr>סיור רוסיה - להבין את "האחר" </vt:lpstr>
      <vt:lpstr>תהליך הלמידה</vt:lpstr>
      <vt:lpstr>ברוסיה העבר הוא גם ההווה וגם העתיד</vt:lpstr>
      <vt:lpstr>ואולי בעצם רוסיה לא כל כך שונה?</vt:lpstr>
      <vt:lpstr>ואם השיר הזה נשמע לכם מוכר...</vt:lpstr>
      <vt:lpstr>דברים שרואים משם לא רואים מכאן</vt:lpstr>
      <vt:lpstr>מה אנחנו רוצים לדעת?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u26633</dc:creator>
  <cp:lastModifiedBy>u26633</cp:lastModifiedBy>
  <cp:revision>12</cp:revision>
  <dcterms:created xsi:type="dcterms:W3CDTF">2018-04-16T05:58:02Z</dcterms:created>
  <dcterms:modified xsi:type="dcterms:W3CDTF">2018-04-16T07:34:56Z</dcterms:modified>
</cp:coreProperties>
</file>