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  <p:sldId id="259" r:id="rId4"/>
    <p:sldId id="256" r:id="rId5"/>
    <p:sldId id="260" r:id="rId6"/>
  </p:sldIdLst>
  <p:sldSz cx="9144000" cy="6858000" type="screen4x3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09" autoAdjust="0"/>
    <p:restoredTop sz="94643" autoAdjust="0"/>
  </p:normalViewPr>
  <p:slideViewPr>
    <p:cSldViewPr>
      <p:cViewPr varScale="1">
        <p:scale>
          <a:sx n="125" d="100"/>
          <a:sy n="125" d="100"/>
        </p:scale>
        <p:origin x="120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1ABE-4ACF-4E4B-8E88-9FFBDE4D54E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49580" y="3101976"/>
            <a:ext cx="8229600" cy="114300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he-IL" sz="4000" b="1" dirty="0" smtClean="0"/>
          </a:p>
          <a:p>
            <a:pPr marL="0" indent="0" algn="ctr">
              <a:buNone/>
            </a:pPr>
            <a:endParaRPr lang="he-IL" sz="4000" b="1" dirty="0"/>
          </a:p>
          <a:p>
            <a:pPr marL="0" indent="0" algn="ctr">
              <a:buNone/>
            </a:pPr>
            <a:r>
              <a:rPr lang="he-IL" sz="4000" b="1" dirty="0" smtClean="0"/>
              <a:t>הצגת שבוע הפתיחה של מחזור מ"ה</a:t>
            </a:r>
          </a:p>
          <a:p>
            <a:pPr marL="0" indent="0" algn="ctr">
              <a:buNone/>
            </a:pPr>
            <a:endParaRPr lang="he-IL" sz="4000" b="1" dirty="0"/>
          </a:p>
          <a:p>
            <a:pPr marL="0" indent="0" algn="ctr">
              <a:buNone/>
            </a:pPr>
            <a:r>
              <a:rPr lang="he-IL" sz="4000" b="1" dirty="0" smtClean="0"/>
              <a:t>04-07.09.17</a:t>
            </a:r>
          </a:p>
          <a:p>
            <a:pPr marL="0" indent="0" algn="ctr">
              <a:buNone/>
            </a:pPr>
            <a:endParaRPr lang="he-IL" sz="4000" b="1" dirty="0"/>
          </a:p>
          <a:p>
            <a:pPr marL="0" indent="0" algn="ctr">
              <a:buNone/>
            </a:pPr>
            <a:r>
              <a:rPr lang="he-IL" b="1" dirty="0" smtClean="0"/>
              <a:t>אל"ם אלי בר-און, מדריך צוות מס' 1</a:t>
            </a:r>
            <a:endParaRPr lang="he-IL" b="1" dirty="0"/>
          </a:p>
        </p:txBody>
      </p:sp>
      <p:pic>
        <p:nvPicPr>
          <p:cNvPr id="1026" name="Picture 2" descr="%d7%a1%d7%9e%d7%9c-%d7%9e%d7%91%d7%9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0290"/>
            <a:ext cx="1939925" cy="264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‫המכללה לביטחון לאומי‬‎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73150"/>
            <a:ext cx="1647825" cy="26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5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מטרות שבוע הפתיחה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e-IL" sz="4000" dirty="0"/>
              <a:t>הכרות ראשונית עם רכיבי הביטחון הלאומי</a:t>
            </a:r>
          </a:p>
          <a:p>
            <a:pPr algn="just"/>
            <a:r>
              <a:rPr lang="he-IL" sz="4000" dirty="0" smtClean="0"/>
              <a:t>קבלת נקודות מבט שונות על תחום הביטחון הלאומי במדינת ישראל מפי דוברים בכירים מגוונים</a:t>
            </a:r>
          </a:p>
          <a:p>
            <a:pPr algn="just"/>
            <a:r>
              <a:rPr lang="he-IL" sz="4000" dirty="0" smtClean="0"/>
              <a:t>חידוד הדילמות והמתחים העיקריים של מדינת ישראל בתחום הביטחון הלאומי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3274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העולם שייך לשואלים הצעירים...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e-IL" dirty="0" smtClean="0"/>
              <a:t>הרמת יד לקבלת רשות</a:t>
            </a:r>
          </a:p>
          <a:p>
            <a:pPr algn="just"/>
            <a:r>
              <a:rPr lang="he-IL" dirty="0" smtClean="0"/>
              <a:t>מבנה השאלה: </a:t>
            </a:r>
          </a:p>
          <a:p>
            <a:pPr marL="400050" lvl="1" indent="0" algn="just">
              <a:buNone/>
            </a:pPr>
            <a:r>
              <a:rPr lang="he-IL" dirty="0" smtClean="0"/>
              <a:t>הצגה עצמית, מחמאה/הכרת תודה, שאלה (אם צריך, כתבו מראש)</a:t>
            </a:r>
          </a:p>
          <a:p>
            <a:pPr algn="just"/>
            <a:r>
              <a:rPr lang="he-IL" dirty="0" smtClean="0"/>
              <a:t>שאלה ולא הבעת דעה</a:t>
            </a:r>
          </a:p>
          <a:p>
            <a:pPr algn="just"/>
            <a:r>
              <a:rPr lang="he-IL" dirty="0" smtClean="0"/>
              <a:t>עדיפה שאלה ממוקדת משאלה כללית</a:t>
            </a:r>
          </a:p>
          <a:p>
            <a:pPr algn="just"/>
            <a:r>
              <a:rPr lang="he-IL" dirty="0" smtClean="0"/>
              <a:t>עדיפה שאלה קצרה משאלה ארוכה</a:t>
            </a:r>
          </a:p>
          <a:p>
            <a:pPr algn="just"/>
            <a:r>
              <a:rPr lang="he-IL" dirty="0" smtClean="0"/>
              <a:t>לשון מכבדת וניטראלית ולא מתנצחת ושיפוטית</a:t>
            </a:r>
          </a:p>
          <a:p>
            <a:pPr algn="just"/>
            <a:r>
              <a:rPr lang="he-IL" dirty="0" smtClean="0"/>
              <a:t>רצוי להימנע משאלות המשך</a:t>
            </a:r>
            <a:endParaRPr lang="he-IL" dirty="0"/>
          </a:p>
        </p:txBody>
      </p:sp>
      <p:pic>
        <p:nvPicPr>
          <p:cNvPr id="5" name="Picture 2" descr="Image result for how to ask a ques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143000"/>
            <a:ext cx="252946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0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57199"/>
          </a:xfrm>
        </p:spPr>
        <p:txBody>
          <a:bodyPr>
            <a:noAutofit/>
          </a:bodyPr>
          <a:lstStyle/>
          <a:p>
            <a:r>
              <a:rPr lang="he-IL" sz="3600" dirty="0" smtClean="0">
                <a:cs typeface="+mn-cs"/>
              </a:rPr>
              <a:t>שבוע פתיחה מחזור מ"ה, </a:t>
            </a:r>
            <a:r>
              <a:rPr lang="he-IL" sz="3600" dirty="0" smtClean="0">
                <a:cs typeface="+mn-cs"/>
              </a:rPr>
              <a:t>04-07.09.17</a:t>
            </a:r>
            <a:endParaRPr lang="he-IL" sz="36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05800" cy="5715000"/>
          </a:xfrm>
        </p:spPr>
        <p:txBody>
          <a:bodyPr>
            <a:normAutofit/>
          </a:bodyPr>
          <a:lstStyle/>
          <a:p>
            <a:pPr lvl="0" algn="just"/>
            <a:endParaRPr lang="he-IL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812953"/>
              </p:ext>
            </p:extLst>
          </p:nvPr>
        </p:nvGraphicFramePr>
        <p:xfrm>
          <a:off x="365760" y="838200"/>
          <a:ext cx="8397240" cy="5760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90980"/>
                <a:gridCol w="1726565"/>
                <a:gridCol w="1726565"/>
                <a:gridCol w="1726565"/>
                <a:gridCol w="1726565"/>
              </a:tblGrid>
              <a:tr h="6096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שני</a:t>
                      </a:r>
                    </a:p>
                    <a:p>
                      <a:pPr rtl="1"/>
                      <a:r>
                        <a:rPr lang="he-IL" dirty="0" smtClean="0"/>
                        <a:t>04.09.17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שלישי</a:t>
                      </a:r>
                    </a:p>
                    <a:p>
                      <a:pPr rtl="1"/>
                      <a:r>
                        <a:rPr lang="he-IL" dirty="0" smtClean="0"/>
                        <a:t>05.09.17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רביעי</a:t>
                      </a:r>
                    </a:p>
                    <a:p>
                      <a:pPr rtl="1"/>
                      <a:r>
                        <a:rPr lang="he-IL" dirty="0" smtClean="0"/>
                        <a:t>06.09.17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חמישי</a:t>
                      </a:r>
                    </a:p>
                    <a:p>
                      <a:pPr rtl="1"/>
                      <a:r>
                        <a:rPr lang="he-IL" dirty="0" smtClean="0"/>
                        <a:t>07.09.17</a:t>
                      </a:r>
                      <a:endParaRPr lang="he-IL" dirty="0"/>
                    </a:p>
                  </a:txBody>
                  <a:tcPr/>
                </a:tc>
              </a:tr>
              <a:tr h="5715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08:30-10:00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דן מרידור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08:30-09:30 ראיונות אישיים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סמי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/>
                        <a:t>פרץ, עורך "דה מרקר"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גדעון </a:t>
                      </a:r>
                      <a:r>
                        <a:rPr lang="he-IL" dirty="0" smtClean="0"/>
                        <a:t>סער, שר החינוך לשעבר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715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09:30-10:15 תדריך אתר מב"ל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10:30-12:00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ח"כ</a:t>
                      </a:r>
                      <a:r>
                        <a:rPr lang="he-IL" baseline="0" dirty="0" smtClean="0"/>
                        <a:t> ציפי </a:t>
                      </a:r>
                      <a:r>
                        <a:rPr lang="he-IL" baseline="0" dirty="0" smtClean="0"/>
                        <a:t>לבני, שרת החוץ לשעבר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(מיל') עמוס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/>
                        <a:t>ידלין, ראש המכון למחקרי ביטחון לאומי</a:t>
                      </a:r>
                      <a:endParaRPr lang="he-IL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משה </a:t>
                      </a:r>
                      <a:r>
                        <a:rPr lang="he-IL" dirty="0" smtClean="0"/>
                        <a:t>כחלון, שר האוצר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ח"כ פרופ' מנואל טרכטנברג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13:00-14:15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</a:t>
                      </a:r>
                      <a:r>
                        <a:rPr lang="he-IL" dirty="0" smtClean="0"/>
                        <a:t>צירי</a:t>
                      </a:r>
                      <a:r>
                        <a:rPr lang="he-IL" baseline="0" dirty="0" smtClean="0"/>
                        <a:t> הלימוד: הגנה לאומית, חברתי, כלכלי, מדיני, אסטרטגי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סגן השר מייקל אורן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מר א"ב יהושע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</a:t>
                      </a:r>
                      <a:r>
                        <a:rPr lang="he-IL" baseline="0" dirty="0" smtClean="0"/>
                        <a:t>אורי אריאל, שר החקלאות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14:30-16:00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ראיונות אישיים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אלוף (מיל') ד"ר אביחי </a:t>
                      </a:r>
                      <a:r>
                        <a:rPr lang="he-IL" dirty="0" smtClean="0"/>
                        <a:t>מנדלבליט, היועץ המשפטי לממשלה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מניסיונם של הבוגרים: אל"ם דדו בר </a:t>
                      </a:r>
                      <a:r>
                        <a:rPr lang="he-IL" dirty="0" smtClean="0"/>
                        <a:t>כליפא, מח"ט גבעתי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עיבוד צוותי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4000" dirty="0" smtClean="0"/>
              <a:t>בסוף השבוע, אם הצלחנו לסקרן אתכם,</a:t>
            </a:r>
          </a:p>
          <a:p>
            <a:pPr marL="0" indent="0">
              <a:buNone/>
            </a:pPr>
            <a:r>
              <a:rPr lang="he-IL" sz="6000" dirty="0" smtClean="0"/>
              <a:t>לחדש לכם,</a:t>
            </a:r>
          </a:p>
          <a:p>
            <a:pPr marL="0" indent="0">
              <a:buNone/>
            </a:pPr>
            <a:r>
              <a:rPr lang="he-IL" sz="7200" dirty="0" smtClean="0"/>
              <a:t>או </a:t>
            </a:r>
            <a:r>
              <a:rPr lang="he-IL" sz="9600" dirty="0" smtClean="0">
                <a:solidFill>
                  <a:srgbClr val="FF0000"/>
                </a:solidFill>
              </a:rPr>
              <a:t>לעצבן</a:t>
            </a:r>
            <a:r>
              <a:rPr lang="he-IL" sz="9600" dirty="0" smtClean="0"/>
              <a:t> </a:t>
            </a:r>
            <a:r>
              <a:rPr lang="he-IL" sz="7200" dirty="0" smtClean="0"/>
              <a:t>אתכם      ,</a:t>
            </a:r>
          </a:p>
          <a:p>
            <a:pPr marL="0" indent="0">
              <a:buNone/>
            </a:pPr>
            <a:r>
              <a:rPr lang="he-IL" sz="4000" dirty="0" smtClean="0"/>
              <a:t>מחכה לכם שנה מופלאה!</a:t>
            </a:r>
          </a:p>
          <a:p>
            <a:pPr marL="0" indent="0">
              <a:buNone/>
            </a:pPr>
            <a:endParaRPr lang="he-IL" sz="4000" dirty="0"/>
          </a:p>
          <a:p>
            <a:pPr marL="0" indent="0">
              <a:buNone/>
            </a:pPr>
            <a:r>
              <a:rPr lang="he-IL" sz="4000" dirty="0" smtClean="0"/>
              <a:t>לא הצלחנו?</a:t>
            </a:r>
          </a:p>
          <a:p>
            <a:pPr marL="0" indent="0">
              <a:buNone/>
            </a:pPr>
            <a:r>
              <a:rPr lang="he-IL" sz="4000" dirty="0" smtClean="0"/>
              <a:t>עדיין לא מאוחר לפרוש </a:t>
            </a:r>
            <a:r>
              <a:rPr lang="he-IL" sz="4000" dirty="0" smtClean="0">
                <a:sym typeface="Wingdings" panose="05000000000000000000" pitchFamily="2" charset="2"/>
              </a:rPr>
              <a:t></a:t>
            </a:r>
            <a:endParaRPr lang="he-IL" sz="4000" dirty="0" smtClean="0"/>
          </a:p>
        </p:txBody>
      </p:sp>
      <p:pic>
        <p:nvPicPr>
          <p:cNvPr id="7" name="Picture 2" descr="Image result for furio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138384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70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258</Words>
  <Application>Microsoft Office PowerPoint</Application>
  <PresentationFormat>‫הצגה על המסך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ערכת נושא Office</vt:lpstr>
      <vt:lpstr>מצגת של PowerPoint</vt:lpstr>
      <vt:lpstr>מטרות שבוע הפתיחה</vt:lpstr>
      <vt:lpstr>העולם שייך לשואלים הצעירים...</vt:lpstr>
      <vt:lpstr>שבוע פתיחה מחזור מ"ה, 04-07.09.17</vt:lpstr>
      <vt:lpstr>מצגת של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Eli</dc:creator>
  <cp:lastModifiedBy>u45212</cp:lastModifiedBy>
  <cp:revision>80</cp:revision>
  <cp:lastPrinted>2017-08-02T05:22:51Z</cp:lastPrinted>
  <dcterms:created xsi:type="dcterms:W3CDTF">2015-10-15T19:05:43Z</dcterms:created>
  <dcterms:modified xsi:type="dcterms:W3CDTF">2017-08-29T15:08:22Z</dcterms:modified>
</cp:coreProperties>
</file>