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27" r:id="rId2"/>
    <p:sldId id="333" r:id="rId3"/>
    <p:sldId id="344" r:id="rId4"/>
    <p:sldId id="345" r:id="rId5"/>
    <p:sldId id="346" r:id="rId6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54" y="72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י"ג/אב/תש"ף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י"ג/אב/תש"ף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03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Defense College – 48</a:t>
            </a:r>
            <a:r>
              <a:rPr lang="en-US" altLang="he-IL" b="1" baseline="300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Class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168416" y="2715427"/>
            <a:ext cx="10077464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54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Summer Course Presentation</a:t>
            </a:r>
            <a:endParaRPr lang="he-IL" sz="54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1168416" y="5289729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August </a:t>
            </a:r>
            <a:r>
              <a:rPr lang="en-US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27B8B07C-9E79-4B28-9CCE-98DD86394E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9526" y="4987701"/>
            <a:ext cx="562189" cy="854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ummer Course Objectives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B8D3406-832C-4748-B45E-108329B32610}"/>
              </a:ext>
            </a:extLst>
          </p:cNvPr>
          <p:cNvSpPr/>
          <p:nvPr/>
        </p:nvSpPr>
        <p:spPr>
          <a:xfrm>
            <a:off x="1277112" y="4854789"/>
            <a:ext cx="914400" cy="9144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161875" y="1612272"/>
            <a:ext cx="10191925" cy="428559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 rtl="0">
              <a:lnSpc>
                <a:spcPct val="150000"/>
              </a:lnSpc>
              <a:buAutoNum type="arabicPeriod"/>
            </a:pP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Israel Cultural, sensual, historical &amp; geographical first experience. 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514350" indent="-514350" algn="l" rtl="0">
              <a:lnSpc>
                <a:spcPct val="150000"/>
              </a:lnSpc>
              <a:buAutoNum type="arabicPeriod"/>
            </a:pP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Introduction to INCD (MABAL) as organization, it’s people and surrounding. 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514350" indent="-514350" algn="l" rtl="0">
              <a:lnSpc>
                <a:spcPct val="150000"/>
              </a:lnSpc>
              <a:buAutoNum type="arabicPeriod"/>
            </a:pP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Accompanying personal arrangements, conclusion of personal preparation by September 2</a:t>
            </a:r>
            <a:r>
              <a:rPr lang="en-US" altLang="he-IL" sz="2400" baseline="30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nd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  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514350" indent="-514350" algn="l" rtl="0">
              <a:lnSpc>
                <a:spcPct val="150000"/>
              </a:lnSpc>
              <a:buAutoNum type="arabicPeriod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Group bonding.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CD2A61F3-7E74-493C-BBEF-E1B2BC7A0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9526" y="4987701"/>
            <a:ext cx="562189" cy="854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649618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Defense College – 48</a:t>
            </a:r>
            <a:r>
              <a:rPr lang="en-US" altLang="he-IL" sz="3200" b="1" baseline="300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Class</a:t>
            </a:r>
            <a:endParaRPr lang="en-US" altLang="he-IL" sz="32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00037" y="2312321"/>
            <a:ext cx="10191925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</a:pP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The Summer Course will be held from 3</a:t>
            </a:r>
            <a:r>
              <a:rPr lang="en-US" altLang="he-IL" baseline="30000" dirty="0">
                <a:latin typeface="Levenim MT" panose="02010502060101010101" pitchFamily="2" charset="-79"/>
                <a:cs typeface="Levenim MT" panose="02010502060101010101" pitchFamily="2" charset="-79"/>
              </a:rPr>
              <a:t>rd</a:t>
            </a: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through the 27</a:t>
            </a:r>
            <a:r>
              <a:rPr lang="en-US" altLang="he-IL" baseline="30000" dirty="0"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of August, 2020.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Studies will take place at the Learning Center for Seniors + Tours.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3ED0E7-4578-4D6C-9A42-575104A8C6E1}"/>
              </a:ext>
            </a:extLst>
          </p:cNvPr>
          <p:cNvSpPr/>
          <p:nvPr/>
        </p:nvSpPr>
        <p:spPr>
          <a:xfrm>
            <a:off x="1125151" y="4915524"/>
            <a:ext cx="914400" cy="9144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F570649-5A7B-4B0B-BEB1-E4B9C62611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9526" y="4987701"/>
            <a:ext cx="562189" cy="854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2756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151" y="2447778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8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Schedule</a:t>
            </a:r>
            <a:endParaRPr lang="en-US" altLang="he-IL" sz="32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53ED0E7-4578-4D6C-9A42-575104A8C6E1}"/>
              </a:ext>
            </a:extLst>
          </p:cNvPr>
          <p:cNvSpPr/>
          <p:nvPr/>
        </p:nvSpPr>
        <p:spPr>
          <a:xfrm>
            <a:off x="1125151" y="4915524"/>
            <a:ext cx="914400" cy="9144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F570649-5A7B-4B0B-BEB1-E4B9C62611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9526" y="4987701"/>
            <a:ext cx="562189" cy="854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8183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53ED0E7-4578-4D6C-9A42-575104A8C6E1}"/>
              </a:ext>
            </a:extLst>
          </p:cNvPr>
          <p:cNvSpPr/>
          <p:nvPr/>
        </p:nvSpPr>
        <p:spPr>
          <a:xfrm>
            <a:off x="1125151" y="4915524"/>
            <a:ext cx="914400" cy="914400"/>
          </a:xfrm>
          <a:prstGeom prst="rect">
            <a:avLst/>
          </a:prstGeom>
          <a:solidFill>
            <a:srgbClr val="E7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F570649-5A7B-4B0B-BEB1-E4B9C62611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9526" y="4987701"/>
            <a:ext cx="562189" cy="854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744" y="662455"/>
            <a:ext cx="10920416" cy="5487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80610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10644</TotalTime>
  <Words>97</Words>
  <Application>Microsoft Office PowerPoint</Application>
  <PresentationFormat>מסך רחב</PresentationFormat>
  <Paragraphs>18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David</vt:lpstr>
      <vt:lpstr>Levenim MT</vt:lpstr>
      <vt:lpstr>Times New Roman</vt:lpstr>
      <vt:lpstr>Wingdings</vt:lpstr>
      <vt:lpstr>ערכת נושא Office</vt:lpstr>
      <vt:lpstr>Israel National Defense College – 48th Class</vt:lpstr>
      <vt:lpstr>Summer Course Objectives</vt:lpstr>
      <vt:lpstr>Israel National Defense College – 48th Class</vt:lpstr>
      <vt:lpstr>Schedule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219</cp:revision>
  <cp:lastPrinted>2020-07-28T06:57:03Z</cp:lastPrinted>
  <dcterms:created xsi:type="dcterms:W3CDTF">2017-08-17T05:53:13Z</dcterms:created>
  <dcterms:modified xsi:type="dcterms:W3CDTF">2020-08-03T04:27:25Z</dcterms:modified>
</cp:coreProperties>
</file>