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27" r:id="rId2"/>
    <p:sldId id="333" r:id="rId3"/>
    <p:sldId id="345" r:id="rId4"/>
    <p:sldId id="346" r:id="rId5"/>
    <p:sldId id="344" r:id="rId6"/>
    <p:sldId id="342" r:id="rId7"/>
    <p:sldId id="341" r:id="rId8"/>
    <p:sldId id="343" r:id="rId9"/>
    <p:sldId id="336" r:id="rId10"/>
    <p:sldId id="335" r:id="rId11"/>
    <p:sldId id="337" r:id="rId12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כ"ט/אייר/תש"ף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כ"ט/אייר/תש"ף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23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23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23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23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23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23 מאי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23 מאי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23 מאי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23 מאי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23 מאי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23 מאי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23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לאומי – מחזור מ"ח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4" y="2715427"/>
            <a:ext cx="8403569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8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הצגת קורס קיץ</a:t>
            </a:r>
            <a:endParaRPr lang="he-IL" sz="8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820410" y="5397196"/>
            <a:ext cx="24035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מאי 2020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746" y="920920"/>
            <a:ext cx="10920414" cy="5045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77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746" y="862149"/>
            <a:ext cx="10920414" cy="5174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78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הקורס קיץ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10989" y="2168440"/>
            <a:ext cx="10191925" cy="388944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הכנת התלמידים הבינ"ל ללימודיהם בשנת </a:t>
            </a:r>
            <a:r>
              <a:rPr lang="he-IL" altLang="he-IL" sz="3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.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הבניית בסיס ידע משותף.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חשיפה לתרבות ישראלית.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גיבוש הקבוצה.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סיוע בקליטת התלמידים ובני משפחותיהם. </a:t>
            </a: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13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סיכום הקורסים האחרונים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10989" y="1783726"/>
            <a:ext cx="10191925" cy="3889443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בשנים האחרונות, הקורס התקיים במשך שמונה שבועות.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הקורס היה בנוי מארבע תחומי תוכן מרכזיים וסביבם שפע של אורחים וסיורים.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ארבעת תחומי התוכן: </a:t>
            </a:r>
          </a:p>
          <a:p>
            <a:pPr marL="971550" lvl="1" indent="-514350">
              <a:lnSpc>
                <a:spcPct val="150000"/>
              </a:lnSpc>
              <a:buFont typeface="+mj-cs"/>
              <a:buAutoNum type="hebrew2Minus"/>
            </a:pP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לימודי מזה"ת / ד"ר אורי גולדברג</a:t>
            </a:r>
          </a:p>
          <a:p>
            <a:pPr marL="971550" lvl="1" indent="-514350">
              <a:lnSpc>
                <a:spcPct val="150000"/>
              </a:lnSpc>
              <a:buFont typeface="+mj-cs"/>
              <a:buAutoNum type="hebrew2Minus"/>
            </a:pP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דוקטרינת הביטחון הלאומי של ישראל / פרופ' אבי בן-צבי</a:t>
            </a:r>
          </a:p>
          <a:p>
            <a:pPr marL="971550" lvl="1" indent="-514350">
              <a:lnSpc>
                <a:spcPct val="150000"/>
              </a:lnSpc>
              <a:buFont typeface="+mj-cs"/>
              <a:buAutoNum type="hebrew2Minus"/>
            </a:pP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היסטוריה צבאית / ד"ר ענת שטרן</a:t>
            </a:r>
          </a:p>
          <a:p>
            <a:pPr marL="971550" lvl="1" indent="-514350">
              <a:lnSpc>
                <a:spcPct val="150000"/>
              </a:lnSpc>
              <a:buFont typeface="+mj-cs"/>
              <a:buAutoNum type="hebrew2Minus"/>
            </a:pP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לימודי עברית</a:t>
            </a:r>
            <a:endParaRPr lang="he-IL" altLang="he-IL" sz="28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7157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עיקרי </a:t>
            </a:r>
            <a:r>
              <a:rPr lang="he-IL" altLang="he-IL" b="1" kern="1200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המשובים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10989" y="1783726"/>
            <a:ext cx="10191925" cy="3889443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ככלל, </a:t>
            </a:r>
            <a:r>
              <a:rPr lang="he-IL" altLang="he-IL" sz="3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המשובים</a:t>
            </a: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בקורס קיץ לאורך השנים האחרונות היו גבוהים מאד, עם מעט הערות לשיפור.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לימודי התוכן של ד"ר אורי גולדברג ופרופ' אבי בן-צבי זכו להערכות מעט נמוכות יותר.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באופן עקבי המשתתפים מציינים את הצורך בזמן הנדרש להם להתארגנות אישית בתקופת הקיץ, ומודים על הסיוע שניתן להם בכך. </a:t>
            </a:r>
          </a:p>
          <a:p>
            <a:pPr marL="0" indent="0">
              <a:lnSpc>
                <a:spcPct val="150000"/>
              </a:lnSpc>
              <a:buNone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5654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קורס קיץ – מחזור מ"ח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10989" y="2168440"/>
            <a:ext cx="10191925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קורס קיץ יתקיים בתאריכים: 20 ביולי עד 20 באוגוסט 2020. </a:t>
            </a:r>
          </a:p>
          <a:p>
            <a:pPr>
              <a:lnSpc>
                <a:spcPct val="150000"/>
              </a:lnSpc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הלימודים יתקיימו בכיתת צוות 1 + סיורים.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0275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968768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משימות מול המשתתפים לפני הקורס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53955" y="2008426"/>
            <a:ext cx="10191925" cy="388944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קו"ח </a:t>
            </a: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משתתפים + מידע על בני זוג וילדים + מידע אישי על תזונה ומגבלות נוספות – רמ"ד </a:t>
            </a:r>
            <a:r>
              <a:rPr lang="he-IL" altLang="he-IL" sz="3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קש"ח</a:t>
            </a: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מכתב קבלת </a:t>
            </a: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פנים – בחתימת מפקד המכללות</a:t>
            </a: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מעבר לבית – סלסלת פירות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ראיונות אישיים – </a:t>
            </a:r>
            <a:r>
              <a:rPr lang="he-IL" altLang="he-IL" sz="3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מד"רית</a:t>
            </a: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9787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משימות </a:t>
            </a:r>
            <a:r>
              <a:rPr lang="he-IL" altLang="he-IL" b="1" kern="1200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53955" y="1599759"/>
            <a:ext cx="10191925" cy="4587656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תגי שם, שולחן וכיס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ערכת קליטה: תיק גב, חולצה, כובע, כוס שתיה, כלי כתיבה, מחברת, ערכת קורונה.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מרחב </a:t>
            </a:r>
            <a:r>
              <a:rPr lang="he-IL" altLang="he-IL" sz="3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– השלמת שילוט באנגלית (מליאה, ספריה, חדר אוכל וכו')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ספר מתנה </a:t>
            </a: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רשימת </a:t>
            </a: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טלפונים חיוניים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פתיחת קבוצת וואטסאפ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אישורי כניסה לבסיס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0966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מנהלות לאורך הקורס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65778" y="1690316"/>
            <a:ext cx="10191925" cy="458765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ארוחת צהריים תוגש בחדר אוכל </a:t>
            </a:r>
            <a:r>
              <a:rPr lang="he-IL" altLang="he-IL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, קפה, שתיה קרה וכיבוד קל בכיתה לאורך כל היום.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סיורים – לפני כל סיור תצא פקודת מנהלות שתכלול היערכות לוגיסטית מפורטת בסטנדרט המקובל </a:t>
            </a:r>
            <a:r>
              <a:rPr lang="he-IL" altLang="he-IL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. </a:t>
            </a:r>
            <a:endParaRPr lang="he-IL" altLang="he-IL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מחשבים אישיים – לבחינה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קבלת פנים כולל בני זוג ונספחים צבאיים – 22 ביולי.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3348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8104" y="2619507"/>
            <a:ext cx="9637776" cy="936143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66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לו"ז</a:t>
            </a:r>
            <a:endParaRPr lang="en-US" altLang="he-IL" sz="6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169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10544</TotalTime>
  <Words>332</Words>
  <Application>Microsoft Office PowerPoint</Application>
  <PresentationFormat>מסך רחב</PresentationFormat>
  <Paragraphs>72</Paragraphs>
  <Slides>11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David</vt:lpstr>
      <vt:lpstr>Levenim MT</vt:lpstr>
      <vt:lpstr>Times New Roman</vt:lpstr>
      <vt:lpstr>Wingdings</vt:lpstr>
      <vt:lpstr>Wingdings 2</vt:lpstr>
      <vt:lpstr>ערכת נושא Office</vt:lpstr>
      <vt:lpstr>המכללה לביטחון לאומי – מחזור מ"ח</vt:lpstr>
      <vt:lpstr>מטרות הקורס קיץ</vt:lpstr>
      <vt:lpstr>סיכום הקורסים האחרונים</vt:lpstr>
      <vt:lpstr>עיקרי המשובים</vt:lpstr>
      <vt:lpstr>קורס קיץ – מחזור מ"ח</vt:lpstr>
      <vt:lpstr>משימות מול המשתתפים לפני הקורס</vt:lpstr>
      <vt:lpstr>משימות במב"ל</vt:lpstr>
      <vt:lpstr>מנהלות לאורך הקורס</vt:lpstr>
      <vt:lpstr>לו"ז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206</cp:revision>
  <cp:lastPrinted>2017-08-27T15:18:28Z</cp:lastPrinted>
  <dcterms:created xsi:type="dcterms:W3CDTF">2017-08-17T05:53:13Z</dcterms:created>
  <dcterms:modified xsi:type="dcterms:W3CDTF">2020-05-23T18:19:24Z</dcterms:modified>
</cp:coreProperties>
</file>