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3" r:id="rId3"/>
    <p:sldId id="345" r:id="rId4"/>
    <p:sldId id="346" r:id="rId5"/>
    <p:sldId id="344" r:id="rId6"/>
    <p:sldId id="342" r:id="rId7"/>
    <p:sldId id="341" r:id="rId8"/>
    <p:sldId id="343" r:id="rId9"/>
    <p:sldId id="336" r:id="rId10"/>
    <p:sldId id="335" r:id="rId11"/>
    <p:sldId id="337" r:id="rId1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24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מאי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920920"/>
            <a:ext cx="10920414" cy="504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862149"/>
            <a:ext cx="10920414" cy="51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הקורסים האחרונים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783726"/>
            <a:ext cx="10191925" cy="388944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בשנים האחרונות, הקורס התקיים במשך שמונה שבועות.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הקורס היה בנוי מארבע תחומי תוכן מרכזיים וסביבם שפע של אורחים וסיורים.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ארבעת תחומי התוכן: 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מזה"ת / ד"ר אורי גולדברג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דוקטרינת הביטחון הלאומי של ישראל / פרופ' אבי בן-צבי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היסטוריה צבאית / ד"ר ענת שטרן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עברית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715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עיקרי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783726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ככלל,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המשובים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בקורס קיץ לאורך השנים האחרונות היו גבוהים מאד, עם מעט הערות לשיפור.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התוכן של ד"ר אורי גולדברג ופרופ' אבי בן-צבי זכו להערכות מעט נמוכות יותר.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באופן עקבי המשתתפים מציינים את הצורך בזמן הנדרש להם להתארגנות אישית בתקופת הקיץ, ומודים על הסיוע שניתן להם בכך.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20 ביולי עד 20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בכיתת צוות 1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 – בחתימת מפקד 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מעבר לבית – סלסלת פירות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ראיונות אישיים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599759"/>
            <a:ext cx="10191925" cy="458765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כוס שתיה, כלי כתיבה, מחברת, ערכת קורונה.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 (מליאה, ספריה, חדר אוכל וכו')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פתיחת קבוצת וואטסאפ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65778" y="1690316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בכיתה לאורך כל היום.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לבחינה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22 ביולי.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10544</TotalTime>
  <Words>332</Words>
  <Application>Microsoft Office PowerPoint</Application>
  <PresentationFormat>מסך רחב</PresentationFormat>
  <Paragraphs>72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סיכום הקורסים האחרונים</vt:lpstr>
      <vt:lpstr>עיקרי המשובים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206</cp:revision>
  <cp:lastPrinted>2017-08-27T15:18:28Z</cp:lastPrinted>
  <dcterms:created xsi:type="dcterms:W3CDTF">2017-08-17T05:53:13Z</dcterms:created>
  <dcterms:modified xsi:type="dcterms:W3CDTF">2020-05-24T05:29:35Z</dcterms:modified>
</cp:coreProperties>
</file>