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3" r:id="rId3"/>
    <p:sldId id="344" r:id="rId4"/>
    <p:sldId id="342" r:id="rId5"/>
    <p:sldId id="341" r:id="rId6"/>
    <p:sldId id="343" r:id="rId7"/>
    <p:sldId id="336" r:id="rId8"/>
    <p:sldId id="337" r:id="rId9"/>
    <p:sldId id="345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קבלת פנים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למשתתפים הבינלאומיים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תתקיים ביום חמישי ה- 20.8 בשעה 19:00 בערב.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מוזמנים: משתתפים בינ"ל, נספחים ושגרירים של המדינות השולחות, בוגרי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בינ"ל המוצבים בישראל, סגל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בתוכנית: הרצאה של ד"ר ענת חן, הרכב מוזיקלי של חיל חינוך, ארוחת ערב והרמת כוסית.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התלמידים הבינ"ל ללימודיהם בשנת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הבניית בסיס ידע משותף.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חשיפה לתרבות ישראלית.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הקבוצה.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סיוע בקליטת התלמידים ובני משפחותיהם.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3 עד 27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במרכז הלמידה לבכירים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 + סלסלה – בחתימת מפקד המכללות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60725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כלי כתיבה, מחברת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ע"פ צורך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20 באוגוסט (בכפוף למגבלות).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3" y="960109"/>
            <a:ext cx="10663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קבלת פנים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256</Words>
  <Application>Microsoft Office PowerPoint</Application>
  <PresentationFormat>מסך רחב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קבלת פנים</vt:lpstr>
      <vt:lpstr>קבלת פנים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211</cp:revision>
  <cp:lastPrinted>2017-08-27T15:18:28Z</cp:lastPrinted>
  <dcterms:created xsi:type="dcterms:W3CDTF">2017-08-17T05:53:13Z</dcterms:created>
  <dcterms:modified xsi:type="dcterms:W3CDTF">2020-07-27T11:39:25Z</dcterms:modified>
</cp:coreProperties>
</file>