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8" r:id="rId1"/>
  </p:sldMasterIdLst>
  <p:notesMasterIdLst>
    <p:notesMasterId r:id="rId22"/>
  </p:notesMasterIdLst>
  <p:handoutMasterIdLst>
    <p:handoutMasterId r:id="rId23"/>
  </p:handoutMasterIdLst>
  <p:sldIdLst>
    <p:sldId id="260" r:id="rId2"/>
    <p:sldId id="292" r:id="rId3"/>
    <p:sldId id="293" r:id="rId4"/>
    <p:sldId id="266" r:id="rId5"/>
    <p:sldId id="312" r:id="rId6"/>
    <p:sldId id="267" r:id="rId7"/>
    <p:sldId id="314" r:id="rId8"/>
    <p:sldId id="317" r:id="rId9"/>
    <p:sldId id="318" r:id="rId10"/>
    <p:sldId id="319" r:id="rId11"/>
    <p:sldId id="322" r:id="rId12"/>
    <p:sldId id="320" r:id="rId13"/>
    <p:sldId id="315" r:id="rId14"/>
    <p:sldId id="323" r:id="rId15"/>
    <p:sldId id="321" r:id="rId16"/>
    <p:sldId id="311" r:id="rId17"/>
    <p:sldId id="309" r:id="rId18"/>
    <p:sldId id="277" r:id="rId19"/>
    <p:sldId id="275" r:id="rId20"/>
    <p:sldId id="274" r:id="rId21"/>
  </p:sldIdLst>
  <p:sldSz cx="12192000" cy="6858000"/>
  <p:notesSz cx="6797675" cy="9874250"/>
  <p:embeddedFontLst>
    <p:embeddedFont>
      <p:font typeface="Gisha" panose="020B0502040204020203" pitchFamily="34" charset="-79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entury Gothic" panose="020B0502020202020204" pitchFamily="34" charset="0"/>
      <p:regular r:id="rId30"/>
      <p:bold r:id="rId31"/>
      <p:italic r:id="rId32"/>
      <p:boldItalic r:id="rId33"/>
    </p:embeddedFont>
    <p:embeddedFont>
      <p:font typeface="Open Sans Hebrew" panose="020B0604020202020204" charset="-79"/>
      <p:regular r:id="rId34"/>
      <p:bold r:id="rId35"/>
      <p:italic r:id="rId36"/>
      <p:boldItalic r:id="rId37"/>
    </p:embeddedFont>
    <p:embeddedFont>
      <p:font typeface="David" panose="020E0502060401010101" pitchFamily="34" charset="-79"/>
      <p:regular r:id="rId38"/>
      <p:bold r:id="rId39"/>
    </p:embeddedFont>
    <p:embeddedFont>
      <p:font typeface="Tahoma" panose="020B0604030504040204" pitchFamily="34" charset="0"/>
      <p:regular r:id="rId40"/>
      <p:bold r:id="rId41"/>
    </p:embeddedFont>
    <p:embeddedFont>
      <p:font typeface="Wingdings 3" panose="05040102010807070707" pitchFamily="18" charset="2"/>
      <p:regular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4545"/>
    <a:srgbClr val="83877D"/>
    <a:srgbClr val="5D5F5B"/>
    <a:srgbClr val="5D3E50"/>
    <a:srgbClr val="A67538"/>
    <a:srgbClr val="F2AA52"/>
    <a:srgbClr val="F2BA52"/>
    <a:srgbClr val="BF04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4353" autoAdjust="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../%D7%9E%D7%A4%D7%AA%20%D7%AA%D7%97%D7%95%D7%9E%D7%99%20%D7%94%D7%97%D7%91%D7%A8%D7%94%20%D7%94%D7%99%D7%A9%D7%A8%D7%90%D7%9C%D7%99%D7%AA.ppt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rgbClr val="002060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החברה הישראלית 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אקדמי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תשתית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סדנה מעשית (1/2)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>
        <a:solidFill>
          <a:srgbClr val="0070C0"/>
        </a:solidFill>
      </dgm:spPr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יום עיון וסיור</a:t>
          </a:r>
        </a:p>
        <a:p>
          <a:pPr lvl="0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</dgm:pt>
    <dgm:pt modelId="{18138ADB-5B10-4725-92B2-431E2B6B6F34}" type="pres">
      <dgm:prSet presAssocID="{EAA86A54-1AC7-4457-B6F3-A4CA40706A1D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-48" custLinFactNeighborY="0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ScaleX="131830" custScaleY="13952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4FAD361-3E30-41B4-B35C-D66404D90D9C}" type="presOf" srcId="{CF302554-3D14-402B-B7AE-7A20E7F6BCDD}" destId="{6972480D-1D65-44BF-A833-3BEAC651C610}" srcOrd="1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751FA57B-3A0C-4A5F-AD98-81F8DFDFAA21}" type="presOf" srcId="{108AF23C-D240-4A1F-A3FE-B6D6AFFCF25B}" destId="{9D3C7AF0-F8D2-4770-9608-6B5C0E283A06}" srcOrd="1" destOrd="0" presId="urn:microsoft.com/office/officeart/2005/8/layout/matrix1"/>
    <dgm:cxn modelId="{47F2C507-4EE6-46F7-A753-55B9F7A42933}" type="presOf" srcId="{3F394A23-A530-40B8-8D43-A739177543E3}" destId="{B52243EE-19DA-439A-90D7-111F82FF8E2D}" srcOrd="0" destOrd="0" presId="urn:microsoft.com/office/officeart/2005/8/layout/matrix1"/>
    <dgm:cxn modelId="{08C8F69D-C669-4785-B82B-D009AB3CF528}" type="presOf" srcId="{CF302554-3D14-402B-B7AE-7A20E7F6BCDD}" destId="{12C93974-A715-4F0A-8243-54661D3F4D4F}" srcOrd="0" destOrd="0" presId="urn:microsoft.com/office/officeart/2005/8/layout/matrix1"/>
    <dgm:cxn modelId="{AA4689D3-F709-495B-9156-3BBF90F396E9}" type="presOf" srcId="{3F394A23-A530-40B8-8D43-A739177543E3}" destId="{3B0F0A51-A4AA-4922-8259-78E343AE0E4F}" srcOrd="1" destOrd="0" presId="urn:microsoft.com/office/officeart/2005/8/layout/matrix1"/>
    <dgm:cxn modelId="{B8D0A1FA-23C3-4950-89CB-7461F29C71AC}" type="presOf" srcId="{EAA86A54-1AC7-4457-B6F3-A4CA40706A1D}" destId="{9D842356-D6B4-48B4-A7F1-B438ED25CCD2}" srcOrd="0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14163AD1-328A-4562-B3DC-6A7847DE933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3ACC7F8E-6DEE-4D23-AFB1-D57C7A5BA07B}" type="presOf" srcId="{108AF23C-D240-4A1F-A3FE-B6D6AFFCF25B}" destId="{18138ADB-5B10-4725-92B2-431E2B6B6F34}" srcOrd="0" destOrd="0" presId="urn:microsoft.com/office/officeart/2005/8/layout/matrix1"/>
    <dgm:cxn modelId="{CEE9B0C2-7E29-443C-860C-0D23EE71E978}" type="presOf" srcId="{423806D3-4867-4141-A872-F8877425C0FB}" destId="{2F96B3C3-E981-44EF-8FDE-CDE53E000C29}" srcOrd="0" destOrd="0" presId="urn:microsoft.com/office/officeart/2005/8/layout/matrix1"/>
    <dgm:cxn modelId="{43EFB697-6D34-4523-923E-1A54C0EB2BE2}" type="presOf" srcId="{94B60E39-38B2-4AA6-AE39-F5DE4201CC43}" destId="{67974C8D-362D-4748-848E-8A707BEA95FE}" srcOrd="0" destOrd="0" presId="urn:microsoft.com/office/officeart/2005/8/layout/matrix1"/>
    <dgm:cxn modelId="{19727397-56F4-4EC7-8570-469746BF97C4}" type="presParOf" srcId="{9D842356-D6B4-48B4-A7F1-B438ED25CCD2}" destId="{ADBF1607-7244-4487-812B-C9A9297E4D74}" srcOrd="0" destOrd="0" presId="urn:microsoft.com/office/officeart/2005/8/layout/matrix1"/>
    <dgm:cxn modelId="{DD464E8B-7B2F-47BB-936D-458C2C1821A1}" type="presParOf" srcId="{ADBF1607-7244-4487-812B-C9A9297E4D74}" destId="{18138ADB-5B10-4725-92B2-431E2B6B6F34}" srcOrd="0" destOrd="0" presId="urn:microsoft.com/office/officeart/2005/8/layout/matrix1"/>
    <dgm:cxn modelId="{712F856E-9E62-4E26-BE4C-3C11891B9201}" type="presParOf" srcId="{ADBF1607-7244-4487-812B-C9A9297E4D74}" destId="{9D3C7AF0-F8D2-4770-9608-6B5C0E283A06}" srcOrd="1" destOrd="0" presId="urn:microsoft.com/office/officeart/2005/8/layout/matrix1"/>
    <dgm:cxn modelId="{C90DDF6E-ECE5-42AC-B9A1-3AF32E318377}" type="presParOf" srcId="{ADBF1607-7244-4487-812B-C9A9297E4D74}" destId="{2F96B3C3-E981-44EF-8FDE-CDE53E000C29}" srcOrd="2" destOrd="0" presId="urn:microsoft.com/office/officeart/2005/8/layout/matrix1"/>
    <dgm:cxn modelId="{CB3A39B8-3EAA-4889-A97F-0380F854F2FA}" type="presParOf" srcId="{ADBF1607-7244-4487-812B-C9A9297E4D74}" destId="{70CA0757-7B88-431C-982C-A1C3CB04511E}" srcOrd="3" destOrd="0" presId="urn:microsoft.com/office/officeart/2005/8/layout/matrix1"/>
    <dgm:cxn modelId="{8D6CBD4F-9178-44BC-8289-7475898C03A8}" type="presParOf" srcId="{ADBF1607-7244-4487-812B-C9A9297E4D74}" destId="{B52243EE-19DA-439A-90D7-111F82FF8E2D}" srcOrd="4" destOrd="0" presId="urn:microsoft.com/office/officeart/2005/8/layout/matrix1"/>
    <dgm:cxn modelId="{1752F186-78D0-4E1B-9483-240CC2F2B032}" type="presParOf" srcId="{ADBF1607-7244-4487-812B-C9A9297E4D74}" destId="{3B0F0A51-A4AA-4922-8259-78E343AE0E4F}" srcOrd="5" destOrd="0" presId="urn:microsoft.com/office/officeart/2005/8/layout/matrix1"/>
    <dgm:cxn modelId="{8284D16D-4517-4967-9FF4-1C201FC753DD}" type="presParOf" srcId="{ADBF1607-7244-4487-812B-C9A9297E4D74}" destId="{12C93974-A715-4F0A-8243-54661D3F4D4F}" srcOrd="6" destOrd="0" presId="urn:microsoft.com/office/officeart/2005/8/layout/matrix1"/>
    <dgm:cxn modelId="{3678F0A4-32AF-420A-9ED8-AA15C90F3C44}" type="presParOf" srcId="{ADBF1607-7244-4487-812B-C9A9297E4D74}" destId="{6972480D-1D65-44BF-A833-3BEAC651C610}" srcOrd="7" destOrd="0" presId="urn:microsoft.com/office/officeart/2005/8/layout/matrix1"/>
    <dgm:cxn modelId="{933169E4-50AD-4121-9F0E-E56A1290CFA0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A86A54-1AC7-4457-B6F3-A4CA40706A1D}" type="doc">
      <dgm:prSet loTypeId="urn:microsoft.com/office/officeart/2005/8/layout/matrix1" loCatId="matrix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pPr rtl="1"/>
          <a:endParaRPr lang="he-IL"/>
        </a:p>
      </dgm:t>
    </dgm:pt>
    <dgm:pt modelId="{94B60E39-38B2-4AA6-AE39-F5DE4201CC43}">
      <dgm:prSet phldrT="[טקסט]"/>
      <dgm:spPr>
        <a:solidFill>
          <a:srgbClr val="002060"/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החברה הישראלית </a:t>
          </a:r>
          <a:endParaRPr lang="he-IL" b="1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DB7724-962F-45B0-9273-C375635F8E7B}" type="par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8B021FC-AAEF-4BA2-948D-73FCFBB1F5EA}" type="sibTrans" cxnId="{492DED7B-61BE-4F42-9EC7-8E2E1626A1BD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08AF23C-D240-4A1F-A3FE-B6D6AFFCF25B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אקדמי (1/2)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13DD4A2-D95B-43AE-8A8C-74C32ECCFD63}" type="par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08DF4CA-B058-4D21-B653-D5BA3B385D02}" type="sibTrans" cxnId="{D6B0CA55-836D-43F1-A8EB-02200931E2EB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23806D3-4867-4141-A872-F8877425C0FB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תשתית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E77E648-E950-47AF-BA24-C22C5BE654EB}" type="par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A4C9027-44D5-4D45-B9B8-B7E7C360CAF1}" type="sibTrans" cxnId="{15685BCB-6CD6-43C6-9854-6B4E7656E127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F394A23-A530-40B8-8D43-A739177543E3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סמינר (1/4)</a:t>
          </a: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1A34629-7195-4A3E-848B-5C48AF54CC3C}" type="par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020BDB0-614E-4A82-84FD-CC58789C8E75}" type="sibTrans" cxnId="{25EEC163-B9FB-4C1B-BA1F-8F21D7D765B2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F302554-3D14-402B-B7AE-7A20E7F6BCDD}">
      <dgm:prSet phldrT="[טקסט]" custT="1"/>
      <dgm:spPr>
        <a:solidFill>
          <a:srgbClr val="0070C0"/>
        </a:solidFill>
      </dgm:spPr>
      <dgm:t>
        <a:bodyPr/>
        <a:lstStyle/>
        <a:p>
          <a:pPr marL="0" marR="0" lvl="0" indent="0" defTabSz="914400" rtl="1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32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יום עיון סיור</a:t>
          </a:r>
        </a:p>
        <a:p>
          <a:pPr lvl="0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200" b="1" u="sng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5A57299-BD37-4898-9C06-4CB5FCFD2CFD}" type="par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E55B43F-7CE3-4FF1-AF22-4F979F8F2589}" type="sibTrans" cxnId="{60AA0469-8E6D-4F3D-80E0-8BB6C32EDF36}">
      <dgm:prSet/>
      <dgm:spPr/>
      <dgm:t>
        <a:bodyPr/>
        <a:lstStyle/>
        <a:p>
          <a:pPr rtl="1"/>
          <a:endParaRPr lang="he-IL" b="1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D842356-D6B4-48B4-A7F1-B438ED25CCD2}" type="pres">
      <dgm:prSet presAssocID="{EAA86A54-1AC7-4457-B6F3-A4CA40706A1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BF1607-7244-4487-812B-C9A9297E4D74}" type="pres">
      <dgm:prSet presAssocID="{EAA86A54-1AC7-4457-B6F3-A4CA40706A1D}" presName="matrix" presStyleCnt="0"/>
      <dgm:spPr/>
    </dgm:pt>
    <dgm:pt modelId="{18138ADB-5B10-4725-92B2-431E2B6B6F34}" type="pres">
      <dgm:prSet presAssocID="{EAA86A54-1AC7-4457-B6F3-A4CA40706A1D}" presName="tile1" presStyleLbl="node1" presStyleIdx="0" presStyleCnt="4"/>
      <dgm:spPr/>
      <dgm:t>
        <a:bodyPr/>
        <a:lstStyle/>
        <a:p>
          <a:pPr rtl="1"/>
          <a:endParaRPr lang="he-IL"/>
        </a:p>
      </dgm:t>
    </dgm:pt>
    <dgm:pt modelId="{9D3C7AF0-F8D2-4770-9608-6B5C0E283A06}" type="pres">
      <dgm:prSet presAssocID="{EAA86A54-1AC7-4457-B6F3-A4CA40706A1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96B3C3-E981-44EF-8FDE-CDE53E000C29}" type="pres">
      <dgm:prSet presAssocID="{EAA86A54-1AC7-4457-B6F3-A4CA40706A1D}" presName="tile2" presStyleLbl="node1" presStyleIdx="1" presStyleCnt="4" custLinFactNeighborX="-48" custLinFactNeighborY="0"/>
      <dgm:spPr/>
      <dgm:t>
        <a:bodyPr/>
        <a:lstStyle/>
        <a:p>
          <a:pPr rtl="1"/>
          <a:endParaRPr lang="he-IL"/>
        </a:p>
      </dgm:t>
    </dgm:pt>
    <dgm:pt modelId="{70CA0757-7B88-431C-982C-A1C3CB04511E}" type="pres">
      <dgm:prSet presAssocID="{EAA86A54-1AC7-4457-B6F3-A4CA40706A1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52243EE-19DA-439A-90D7-111F82FF8E2D}" type="pres">
      <dgm:prSet presAssocID="{EAA86A54-1AC7-4457-B6F3-A4CA40706A1D}" presName="tile3" presStyleLbl="node1" presStyleIdx="2" presStyleCnt="4"/>
      <dgm:spPr/>
      <dgm:t>
        <a:bodyPr/>
        <a:lstStyle/>
        <a:p>
          <a:pPr rtl="1"/>
          <a:endParaRPr lang="he-IL"/>
        </a:p>
      </dgm:t>
    </dgm:pt>
    <dgm:pt modelId="{3B0F0A51-A4AA-4922-8259-78E343AE0E4F}" type="pres">
      <dgm:prSet presAssocID="{EAA86A54-1AC7-4457-B6F3-A4CA40706A1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2C93974-A715-4F0A-8243-54661D3F4D4F}" type="pres">
      <dgm:prSet presAssocID="{EAA86A54-1AC7-4457-B6F3-A4CA40706A1D}" presName="tile4" presStyleLbl="node1" presStyleIdx="3" presStyleCnt="4"/>
      <dgm:spPr/>
      <dgm:t>
        <a:bodyPr/>
        <a:lstStyle/>
        <a:p>
          <a:pPr rtl="1"/>
          <a:endParaRPr lang="he-IL"/>
        </a:p>
      </dgm:t>
    </dgm:pt>
    <dgm:pt modelId="{6972480D-1D65-44BF-A833-3BEAC651C610}" type="pres">
      <dgm:prSet presAssocID="{EAA86A54-1AC7-4457-B6F3-A4CA40706A1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7974C8D-362D-4748-848E-8A707BEA95FE}" type="pres">
      <dgm:prSet presAssocID="{EAA86A54-1AC7-4457-B6F3-A4CA40706A1D}" presName="centerTile" presStyleLbl="fgShp" presStyleIdx="0" presStyleCnt="1" custScaleX="131830" custScaleY="139527">
        <dgm:presLayoutVars>
          <dgm:chMax val="0"/>
          <dgm:chPref val="0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4FAD361-3E30-41B4-B35C-D66404D90D9C}" type="presOf" srcId="{CF302554-3D14-402B-B7AE-7A20E7F6BCDD}" destId="{6972480D-1D65-44BF-A833-3BEAC651C610}" srcOrd="1" destOrd="0" presId="urn:microsoft.com/office/officeart/2005/8/layout/matrix1"/>
    <dgm:cxn modelId="{D6B0CA55-836D-43F1-A8EB-02200931E2EB}" srcId="{94B60E39-38B2-4AA6-AE39-F5DE4201CC43}" destId="{108AF23C-D240-4A1F-A3FE-B6D6AFFCF25B}" srcOrd="0" destOrd="0" parTransId="{413DD4A2-D95B-43AE-8A8C-74C32ECCFD63}" sibTransId="{208DF4CA-B058-4D21-B653-D5BA3B385D02}"/>
    <dgm:cxn modelId="{60AA0469-8E6D-4F3D-80E0-8BB6C32EDF36}" srcId="{94B60E39-38B2-4AA6-AE39-F5DE4201CC43}" destId="{CF302554-3D14-402B-B7AE-7A20E7F6BCDD}" srcOrd="3" destOrd="0" parTransId="{15A57299-BD37-4898-9C06-4CB5FCFD2CFD}" sibTransId="{AE55B43F-7CE3-4FF1-AF22-4F979F8F2589}"/>
    <dgm:cxn modelId="{15685BCB-6CD6-43C6-9854-6B4E7656E127}" srcId="{94B60E39-38B2-4AA6-AE39-F5DE4201CC43}" destId="{423806D3-4867-4141-A872-F8877425C0FB}" srcOrd="1" destOrd="0" parTransId="{3E77E648-E950-47AF-BA24-C22C5BE654EB}" sibTransId="{BA4C9027-44D5-4D45-B9B8-B7E7C360CAF1}"/>
    <dgm:cxn modelId="{751FA57B-3A0C-4A5F-AD98-81F8DFDFAA21}" type="presOf" srcId="{108AF23C-D240-4A1F-A3FE-B6D6AFFCF25B}" destId="{9D3C7AF0-F8D2-4770-9608-6B5C0E283A06}" srcOrd="1" destOrd="0" presId="urn:microsoft.com/office/officeart/2005/8/layout/matrix1"/>
    <dgm:cxn modelId="{47F2C507-4EE6-46F7-A753-55B9F7A42933}" type="presOf" srcId="{3F394A23-A530-40B8-8D43-A739177543E3}" destId="{B52243EE-19DA-439A-90D7-111F82FF8E2D}" srcOrd="0" destOrd="0" presId="urn:microsoft.com/office/officeart/2005/8/layout/matrix1"/>
    <dgm:cxn modelId="{08C8F69D-C669-4785-B82B-D009AB3CF528}" type="presOf" srcId="{CF302554-3D14-402B-B7AE-7A20E7F6BCDD}" destId="{12C93974-A715-4F0A-8243-54661D3F4D4F}" srcOrd="0" destOrd="0" presId="urn:microsoft.com/office/officeart/2005/8/layout/matrix1"/>
    <dgm:cxn modelId="{AA4689D3-F709-495B-9156-3BBF90F396E9}" type="presOf" srcId="{3F394A23-A530-40B8-8D43-A739177543E3}" destId="{3B0F0A51-A4AA-4922-8259-78E343AE0E4F}" srcOrd="1" destOrd="0" presId="urn:microsoft.com/office/officeart/2005/8/layout/matrix1"/>
    <dgm:cxn modelId="{B8D0A1FA-23C3-4950-89CB-7461F29C71AC}" type="presOf" srcId="{EAA86A54-1AC7-4457-B6F3-A4CA40706A1D}" destId="{9D842356-D6B4-48B4-A7F1-B438ED25CCD2}" srcOrd="0" destOrd="0" presId="urn:microsoft.com/office/officeart/2005/8/layout/matrix1"/>
    <dgm:cxn modelId="{492DED7B-61BE-4F42-9EC7-8E2E1626A1BD}" srcId="{EAA86A54-1AC7-4457-B6F3-A4CA40706A1D}" destId="{94B60E39-38B2-4AA6-AE39-F5DE4201CC43}" srcOrd="0" destOrd="0" parTransId="{C9DB7724-962F-45B0-9273-C375635F8E7B}" sibTransId="{D8B021FC-AAEF-4BA2-948D-73FCFBB1F5EA}"/>
    <dgm:cxn modelId="{14163AD1-328A-4562-B3DC-6A7847DE9333}" type="presOf" srcId="{423806D3-4867-4141-A872-F8877425C0FB}" destId="{70CA0757-7B88-431C-982C-A1C3CB04511E}" srcOrd="1" destOrd="0" presId="urn:microsoft.com/office/officeart/2005/8/layout/matrix1"/>
    <dgm:cxn modelId="{25EEC163-B9FB-4C1B-BA1F-8F21D7D765B2}" srcId="{94B60E39-38B2-4AA6-AE39-F5DE4201CC43}" destId="{3F394A23-A530-40B8-8D43-A739177543E3}" srcOrd="2" destOrd="0" parTransId="{71A34629-7195-4A3E-848B-5C48AF54CC3C}" sibTransId="{D020BDB0-614E-4A82-84FD-CC58789C8E75}"/>
    <dgm:cxn modelId="{3ACC7F8E-6DEE-4D23-AFB1-D57C7A5BA07B}" type="presOf" srcId="{108AF23C-D240-4A1F-A3FE-B6D6AFFCF25B}" destId="{18138ADB-5B10-4725-92B2-431E2B6B6F34}" srcOrd="0" destOrd="0" presId="urn:microsoft.com/office/officeart/2005/8/layout/matrix1"/>
    <dgm:cxn modelId="{CEE9B0C2-7E29-443C-860C-0D23EE71E978}" type="presOf" srcId="{423806D3-4867-4141-A872-F8877425C0FB}" destId="{2F96B3C3-E981-44EF-8FDE-CDE53E000C29}" srcOrd="0" destOrd="0" presId="urn:microsoft.com/office/officeart/2005/8/layout/matrix1"/>
    <dgm:cxn modelId="{43EFB697-6D34-4523-923E-1A54C0EB2BE2}" type="presOf" srcId="{94B60E39-38B2-4AA6-AE39-F5DE4201CC43}" destId="{67974C8D-362D-4748-848E-8A707BEA95FE}" srcOrd="0" destOrd="0" presId="urn:microsoft.com/office/officeart/2005/8/layout/matrix1"/>
    <dgm:cxn modelId="{19727397-56F4-4EC7-8570-469746BF97C4}" type="presParOf" srcId="{9D842356-D6B4-48B4-A7F1-B438ED25CCD2}" destId="{ADBF1607-7244-4487-812B-C9A9297E4D74}" srcOrd="0" destOrd="0" presId="urn:microsoft.com/office/officeart/2005/8/layout/matrix1"/>
    <dgm:cxn modelId="{DD464E8B-7B2F-47BB-936D-458C2C1821A1}" type="presParOf" srcId="{ADBF1607-7244-4487-812B-C9A9297E4D74}" destId="{18138ADB-5B10-4725-92B2-431E2B6B6F34}" srcOrd="0" destOrd="0" presId="urn:microsoft.com/office/officeart/2005/8/layout/matrix1"/>
    <dgm:cxn modelId="{712F856E-9E62-4E26-BE4C-3C11891B9201}" type="presParOf" srcId="{ADBF1607-7244-4487-812B-C9A9297E4D74}" destId="{9D3C7AF0-F8D2-4770-9608-6B5C0E283A06}" srcOrd="1" destOrd="0" presId="urn:microsoft.com/office/officeart/2005/8/layout/matrix1"/>
    <dgm:cxn modelId="{C90DDF6E-ECE5-42AC-B9A1-3AF32E318377}" type="presParOf" srcId="{ADBF1607-7244-4487-812B-C9A9297E4D74}" destId="{2F96B3C3-E981-44EF-8FDE-CDE53E000C29}" srcOrd="2" destOrd="0" presId="urn:microsoft.com/office/officeart/2005/8/layout/matrix1"/>
    <dgm:cxn modelId="{CB3A39B8-3EAA-4889-A97F-0380F854F2FA}" type="presParOf" srcId="{ADBF1607-7244-4487-812B-C9A9297E4D74}" destId="{70CA0757-7B88-431C-982C-A1C3CB04511E}" srcOrd="3" destOrd="0" presId="urn:microsoft.com/office/officeart/2005/8/layout/matrix1"/>
    <dgm:cxn modelId="{8D6CBD4F-9178-44BC-8289-7475898C03A8}" type="presParOf" srcId="{ADBF1607-7244-4487-812B-C9A9297E4D74}" destId="{B52243EE-19DA-439A-90D7-111F82FF8E2D}" srcOrd="4" destOrd="0" presId="urn:microsoft.com/office/officeart/2005/8/layout/matrix1"/>
    <dgm:cxn modelId="{1752F186-78D0-4E1B-9483-240CC2F2B032}" type="presParOf" srcId="{ADBF1607-7244-4487-812B-C9A9297E4D74}" destId="{3B0F0A51-A4AA-4922-8259-78E343AE0E4F}" srcOrd="5" destOrd="0" presId="urn:microsoft.com/office/officeart/2005/8/layout/matrix1"/>
    <dgm:cxn modelId="{8284D16D-4517-4967-9FF4-1C201FC753DD}" type="presParOf" srcId="{ADBF1607-7244-4487-812B-C9A9297E4D74}" destId="{12C93974-A715-4F0A-8243-54661D3F4D4F}" srcOrd="6" destOrd="0" presId="urn:microsoft.com/office/officeart/2005/8/layout/matrix1"/>
    <dgm:cxn modelId="{3678F0A4-32AF-420A-9ED8-AA15C90F3C44}" type="presParOf" srcId="{ADBF1607-7244-4487-812B-C9A9297E4D74}" destId="{6972480D-1D65-44BF-A833-3BEAC651C610}" srcOrd="7" destOrd="0" presId="urn:microsoft.com/office/officeart/2005/8/layout/matrix1"/>
    <dgm:cxn modelId="{933169E4-50AD-4121-9F0E-E56A1290CFA0}" type="presParOf" srcId="{9D842356-D6B4-48B4-A7F1-B438ED25CCD2}" destId="{67974C8D-362D-4748-848E-8A707BEA95F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2EF0009-A762-40D0-9DDC-79F0079712E2}" type="doc">
      <dgm:prSet loTypeId="urn:microsoft.com/office/officeart/2005/8/layout/hList7#2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D2812C57-7F96-475E-965C-FD4005ED1AE4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ביקור </a:t>
          </a: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בבית הנשיא</a:t>
          </a:r>
        </a:p>
        <a:p>
          <a:pPr rtl="1"/>
          <a:endParaRPr lang="he-IL" sz="24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יום עיון ע"ש ליפקין שחק בבינתחומי</a:t>
          </a:r>
        </a:p>
        <a:p>
          <a:pPr rtl="1"/>
          <a:endParaRPr lang="he-IL" sz="24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C8856041-F895-493C-AC8E-620C473E8520}" type="par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14EB238F-9D85-4654-86E2-70FCEEBC639B}" type="sibTrans" cxnId="{2E98B951-B898-4DA0-96E4-F0D708645E2C}">
      <dgm:prSet/>
      <dgm:spPr/>
      <dgm:t>
        <a:bodyPr/>
        <a:lstStyle/>
        <a:p>
          <a:pPr rtl="1"/>
          <a:endParaRPr lang="he-IL" b="1"/>
        </a:p>
      </dgm:t>
    </dgm:pt>
    <dgm:pt modelId="{AEFAC0A9-2D57-4F66-AE7C-D5E879A401B1}">
      <dgm:prSet phldrT="[טקסט]" custT="1"/>
      <dgm:spPr>
        <a:solidFill>
          <a:srgbClr val="0070C0"/>
        </a:solidFill>
      </dgm:spPr>
      <dgm:t>
        <a:bodyPr/>
        <a:lstStyle/>
        <a:p>
          <a:pPr lvl="0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dirty="0" smtClean="0">
              <a:latin typeface="David" panose="020E0502060401010101" pitchFamily="34" charset="-79"/>
              <a:cs typeface="David" panose="020E0502060401010101" pitchFamily="34" charset="-79"/>
            </a:rPr>
            <a:t>רכיב חברה בסיורי </a:t>
          </a:r>
          <a:r>
            <a:rPr lang="he-IL" sz="2800" b="1" dirty="0" err="1" smtClean="0">
              <a:latin typeface="David" panose="020E0502060401010101" pitchFamily="34" charset="-79"/>
              <a:cs typeface="David" panose="020E0502060401010101" pitchFamily="34" charset="-79"/>
            </a:rPr>
            <a:t>בטל"ם</a:t>
          </a:r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8C1E82D3-968D-4486-9924-4051C552D824}" type="sib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33022A75-4733-414D-A238-D85710F30CBC}" type="parTrans" cxnId="{9885D80C-C281-40D5-93E5-63E1A73FC27C}">
      <dgm:prSet/>
      <dgm:spPr/>
      <dgm:t>
        <a:bodyPr/>
        <a:lstStyle/>
        <a:p>
          <a:pPr rtl="1"/>
          <a:endParaRPr lang="he-IL"/>
        </a:p>
      </dgm:t>
    </dgm:pt>
    <dgm:pt modelId="{ECA099E8-E699-4559-9727-3537FF5B6339}">
      <dgm:prSet phldrT="[טקסט]" custT="1"/>
      <dgm:spPr>
        <a:solidFill>
          <a:srgbClr val="0070C0"/>
        </a:solidFill>
      </dgm:spPr>
      <dgm:t>
        <a:bodyPr/>
        <a:lstStyle/>
        <a:p>
          <a:pPr rtl="1"/>
          <a:endParaRPr lang="he-IL" sz="28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  <a:endParaRPr lang="he-IL" sz="2400" b="1" dirty="0" smtClean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2771902-E6EE-459E-8D17-6374271E2BCA}" type="sib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56D214D0-2C9B-4036-9B0A-B006D464BDE5}" type="parTrans" cxnId="{92BE2330-C53C-4326-95A4-915057F8B079}">
      <dgm:prSet/>
      <dgm:spPr/>
      <dgm:t>
        <a:bodyPr/>
        <a:lstStyle/>
        <a:p>
          <a:pPr rtl="1"/>
          <a:endParaRPr lang="he-IL"/>
        </a:p>
      </dgm:t>
    </dgm:pt>
    <dgm:pt modelId="{0E45E251-1FFD-49D2-BA56-EC56831F7D31}">
      <dgm:prSet phldrT="[טקסט]" custT="1"/>
      <dgm:spPr>
        <a:solidFill>
          <a:schemeClr val="bg1"/>
        </a:solidFill>
        <a:ln>
          <a:solidFill>
            <a:srgbClr val="002060"/>
          </a:solidFill>
        </a:ln>
      </dgm:spPr>
      <dgm:t>
        <a:bodyPr/>
        <a:lstStyle/>
        <a:p>
          <a:pPr rtl="1"/>
          <a:endParaRPr lang="he-IL" sz="2800" b="1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800" b="1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סמינר חברה</a:t>
          </a:r>
        </a:p>
      </dgm:t>
    </dgm:pt>
    <dgm:pt modelId="{3899E53C-FA01-4A61-A127-31F5FE503372}" type="sib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39B86F44-1277-4281-9EB8-577951A35A26}" type="parTrans" cxnId="{4F098316-D5C4-4CC8-83C4-594EC2D6F7D1}">
      <dgm:prSet/>
      <dgm:spPr/>
      <dgm:t>
        <a:bodyPr/>
        <a:lstStyle/>
        <a:p>
          <a:pPr rtl="1"/>
          <a:endParaRPr lang="he-IL" b="1"/>
        </a:p>
      </dgm:t>
    </dgm:pt>
    <dgm:pt modelId="{A34F0E5C-BD25-44AE-8277-A7A8DB375734}" type="pres">
      <dgm:prSet presAssocID="{C2EF0009-A762-40D0-9DDC-79F0079712E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22D1534-7623-4E50-8A3D-8EC6D92D524A}" type="pres">
      <dgm:prSet presAssocID="{C2EF0009-A762-40D0-9DDC-79F0079712E2}" presName="fgShape" presStyleLbl="fgShp" presStyleIdx="0" presStyleCnt="1" custScaleX="108696" custLinFactNeighborY="33334"/>
      <dgm:spPr>
        <a:solidFill>
          <a:srgbClr val="002060"/>
        </a:solidFill>
      </dgm:spPr>
      <dgm:t>
        <a:bodyPr/>
        <a:lstStyle/>
        <a:p>
          <a:pPr rtl="1"/>
          <a:endParaRPr lang="he-IL"/>
        </a:p>
      </dgm:t>
    </dgm:pt>
    <dgm:pt modelId="{39ECCD68-D888-447C-A321-763728B7245D}" type="pres">
      <dgm:prSet presAssocID="{C2EF0009-A762-40D0-9DDC-79F0079712E2}" presName="linComp" presStyleCnt="0"/>
      <dgm:spPr/>
    </dgm:pt>
    <dgm:pt modelId="{A5B251D9-F299-4BA8-8247-480B5D7D3E65}" type="pres">
      <dgm:prSet presAssocID="{D2812C57-7F96-475E-965C-FD4005ED1AE4}" presName="compNode" presStyleCnt="0"/>
      <dgm:spPr/>
    </dgm:pt>
    <dgm:pt modelId="{B063DF62-4777-4187-8D47-73E33284FC17}" type="pres">
      <dgm:prSet presAssocID="{D2812C57-7F96-475E-965C-FD4005ED1AE4}" presName="bkgdShape" presStyleLbl="node1" presStyleIdx="0" presStyleCnt="4" custScaleX="122652" custScaleY="100000" custLinFactNeighborX="7061"/>
      <dgm:spPr/>
      <dgm:t>
        <a:bodyPr/>
        <a:lstStyle/>
        <a:p>
          <a:pPr rtl="1"/>
          <a:endParaRPr lang="he-IL"/>
        </a:p>
      </dgm:t>
    </dgm:pt>
    <dgm:pt modelId="{D2C5F53F-4F36-495B-9DC0-7901DCCDB6BA}" type="pres">
      <dgm:prSet presAssocID="{D2812C57-7F96-475E-965C-FD4005ED1AE4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767AAA7-67F0-4F45-BCA9-60EC5ACEDAD8}" type="pres">
      <dgm:prSet presAssocID="{D2812C57-7F96-475E-965C-FD4005ED1AE4}" presName="invisiNode" presStyleLbl="node1" presStyleIdx="0" presStyleCnt="4"/>
      <dgm:spPr/>
    </dgm:pt>
    <dgm:pt modelId="{60F4C73D-AF0D-416A-B69C-61EBCCCE41ED}" type="pres">
      <dgm:prSet presAssocID="{D2812C57-7F96-475E-965C-FD4005ED1AE4}" presName="imagNode" presStyleLbl="fgImgPlace1" presStyleIdx="0" presStyleCnt="4" custScaleX="128135" custScaleY="118228" custLinFactNeighborX="8095" custLinFactNeighborY="-890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pPr rtl="1"/>
          <a:endParaRPr lang="he-IL"/>
        </a:p>
      </dgm:t>
    </dgm:pt>
    <dgm:pt modelId="{7D69BD82-8647-4C66-9DF1-AABF851E3F5A}" type="pres">
      <dgm:prSet presAssocID="{14EB238F-9D85-4654-86E2-70FCEEBC639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880BE7C8-C528-43BD-8BDE-E0599C5C9F31}" type="pres">
      <dgm:prSet presAssocID="{0E45E251-1FFD-49D2-BA56-EC56831F7D31}" presName="compNode" presStyleCnt="0"/>
      <dgm:spPr/>
    </dgm:pt>
    <dgm:pt modelId="{106BF49A-EDA0-4865-8EF2-6B7BEC3EBFC7}" type="pres">
      <dgm:prSet presAssocID="{0E45E251-1FFD-49D2-BA56-EC56831F7D31}" presName="bkgdShape" presStyleLbl="node1" presStyleIdx="1" presStyleCnt="4" custScaleX="139241" custLinFactX="31623" custLinFactNeighborX="100000"/>
      <dgm:spPr/>
      <dgm:t>
        <a:bodyPr/>
        <a:lstStyle/>
        <a:p>
          <a:pPr rtl="1"/>
          <a:endParaRPr lang="he-IL"/>
        </a:p>
      </dgm:t>
    </dgm:pt>
    <dgm:pt modelId="{D58C4DB7-81F3-4D28-A83F-7FB6BC3530AC}" type="pres">
      <dgm:prSet presAssocID="{0E45E251-1FFD-49D2-BA56-EC56831F7D31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6C28BB9-54FF-4049-BD24-6399472414D9}" type="pres">
      <dgm:prSet presAssocID="{0E45E251-1FFD-49D2-BA56-EC56831F7D31}" presName="invisiNode" presStyleLbl="node1" presStyleIdx="1" presStyleCnt="4"/>
      <dgm:spPr/>
    </dgm:pt>
    <dgm:pt modelId="{833E3E7E-0052-4755-B4AC-8E2AA679E0DE}" type="pres">
      <dgm:prSet presAssocID="{0E45E251-1FFD-49D2-BA56-EC56831F7D31}" presName="imagNode" presStyleLbl="fgImgPlace1" presStyleIdx="1" presStyleCnt="4" custScaleX="135368" custScaleY="120476" custLinFactX="45554" custLinFactNeighborX="100000" custLinFactNeighborY="-929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FD5CCAB0-B804-4667-A23A-B35C15387CD8}" type="pres">
      <dgm:prSet presAssocID="{3899E53C-FA01-4A61-A127-31F5FE503372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3B8DBF3F-B2A9-4F39-9798-9E800C2689B5}" type="pres">
      <dgm:prSet presAssocID="{ECA099E8-E699-4559-9727-3537FF5B6339}" presName="compNode" presStyleCnt="0"/>
      <dgm:spPr/>
    </dgm:pt>
    <dgm:pt modelId="{8FE5307B-AB67-43C3-AA3D-3894B749BCEA}" type="pres">
      <dgm:prSet presAssocID="{ECA099E8-E699-4559-9727-3537FF5B6339}" presName="bkgdShape" presStyleLbl="node1" presStyleIdx="2" presStyleCnt="4" custScaleX="142023" custLinFactX="31956" custLinFactNeighborX="100000"/>
      <dgm:spPr/>
      <dgm:t>
        <a:bodyPr/>
        <a:lstStyle/>
        <a:p>
          <a:pPr rtl="1"/>
          <a:endParaRPr lang="he-IL"/>
        </a:p>
      </dgm:t>
    </dgm:pt>
    <dgm:pt modelId="{101F07BC-6B62-4892-A655-3AFC0409463B}" type="pres">
      <dgm:prSet presAssocID="{ECA099E8-E699-4559-9727-3537FF5B6339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78EFC-B780-43C1-A29F-26B2533F6B65}" type="pres">
      <dgm:prSet presAssocID="{ECA099E8-E699-4559-9727-3537FF5B6339}" presName="invisiNode" presStyleLbl="node1" presStyleIdx="2" presStyleCnt="4"/>
      <dgm:spPr/>
    </dgm:pt>
    <dgm:pt modelId="{843A9072-3478-4D5C-BBD8-DFE664172B1A}" type="pres">
      <dgm:prSet presAssocID="{ECA099E8-E699-4559-9727-3537FF5B6339}" presName="imagNode" presStyleLbl="fgImgPlace1" presStyleIdx="2" presStyleCnt="4" custScaleX="129709" custScaleY="110875" custLinFactX="44721" custLinFactNeighborX="100000" custLinFactNeighborY="-4588"/>
      <dgm:spPr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DF643166-17E4-4B87-910D-B6E1F791C7D4}" type="pres">
      <dgm:prSet presAssocID="{72771902-E6EE-459E-8D17-6374271E2BCA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CAF862D5-5916-4AD1-A6E6-C3A0FF5CE8EC}" type="pres">
      <dgm:prSet presAssocID="{AEFAC0A9-2D57-4F66-AE7C-D5E879A401B1}" presName="compNode" presStyleCnt="0"/>
      <dgm:spPr/>
    </dgm:pt>
    <dgm:pt modelId="{9DB7D1D3-1537-4A00-83BB-36A3267B487E}" type="pres">
      <dgm:prSet presAssocID="{AEFAC0A9-2D57-4F66-AE7C-D5E879A401B1}" presName="bkgdShape" presStyleLbl="node1" presStyleIdx="3" presStyleCnt="4" custScaleX="126983" custLinFactX="-100000" custLinFactNeighborX="-180974"/>
      <dgm:spPr/>
      <dgm:t>
        <a:bodyPr/>
        <a:lstStyle/>
        <a:p>
          <a:pPr rtl="1"/>
          <a:endParaRPr lang="he-IL"/>
        </a:p>
      </dgm:t>
    </dgm:pt>
    <dgm:pt modelId="{E9BD6269-4AA2-44E1-9D6A-EADFD9A2D7E0}" type="pres">
      <dgm:prSet presAssocID="{AEFAC0A9-2D57-4F66-AE7C-D5E879A401B1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A4CA646-A01E-4888-AA36-B0660BFDD6B5}" type="pres">
      <dgm:prSet presAssocID="{AEFAC0A9-2D57-4F66-AE7C-D5E879A401B1}" presName="invisiNode" presStyleLbl="node1" presStyleIdx="3" presStyleCnt="4"/>
      <dgm:spPr/>
    </dgm:pt>
    <dgm:pt modelId="{4BF0DEAB-5C4E-43BB-A601-623B9BEF0602}" type="pres">
      <dgm:prSet presAssocID="{AEFAC0A9-2D57-4F66-AE7C-D5E879A401B1}" presName="imagNode" presStyleLbl="fgImgPlace1" presStyleIdx="3" presStyleCnt="4" custScaleX="108835" custLinFactX="-115420" custLinFactNeighborX="-200000" custLinFactNeighborY="-11603"/>
      <dgm:spPr/>
      <dgm:t>
        <a:bodyPr/>
        <a:lstStyle/>
        <a:p>
          <a:pPr rtl="1"/>
          <a:endParaRPr lang="he-IL"/>
        </a:p>
      </dgm:t>
    </dgm:pt>
  </dgm:ptLst>
  <dgm:cxnLst>
    <dgm:cxn modelId="{419287F9-AD5A-4704-B424-8809BE3A1A7D}" type="presOf" srcId="{ECA099E8-E699-4559-9727-3537FF5B6339}" destId="{8FE5307B-AB67-43C3-AA3D-3894B749BCEA}" srcOrd="0" destOrd="0" presId="urn:microsoft.com/office/officeart/2005/8/layout/hList7#2"/>
    <dgm:cxn modelId="{92BE2330-C53C-4326-95A4-915057F8B079}" srcId="{C2EF0009-A762-40D0-9DDC-79F0079712E2}" destId="{ECA099E8-E699-4559-9727-3537FF5B6339}" srcOrd="2" destOrd="0" parTransId="{56D214D0-2C9B-4036-9B0A-B006D464BDE5}" sibTransId="{72771902-E6EE-459E-8D17-6374271E2BCA}"/>
    <dgm:cxn modelId="{C958C944-78C7-4084-A9D6-78483B1BE078}" type="presOf" srcId="{0E45E251-1FFD-49D2-BA56-EC56831F7D31}" destId="{D58C4DB7-81F3-4D28-A83F-7FB6BC3530AC}" srcOrd="1" destOrd="0" presId="urn:microsoft.com/office/officeart/2005/8/layout/hList7#2"/>
    <dgm:cxn modelId="{A97E4DBB-0DA4-4AEE-88B3-00CDAAE275BC}" type="presOf" srcId="{C2EF0009-A762-40D0-9DDC-79F0079712E2}" destId="{A34F0E5C-BD25-44AE-8277-A7A8DB375734}" srcOrd="0" destOrd="0" presId="urn:microsoft.com/office/officeart/2005/8/layout/hList7#2"/>
    <dgm:cxn modelId="{0A4A4A75-F53A-45DE-B776-DEEF50040859}" type="presOf" srcId="{D2812C57-7F96-475E-965C-FD4005ED1AE4}" destId="{D2C5F53F-4F36-495B-9DC0-7901DCCDB6BA}" srcOrd="1" destOrd="0" presId="urn:microsoft.com/office/officeart/2005/8/layout/hList7#2"/>
    <dgm:cxn modelId="{9885D80C-C281-40D5-93E5-63E1A73FC27C}" srcId="{C2EF0009-A762-40D0-9DDC-79F0079712E2}" destId="{AEFAC0A9-2D57-4F66-AE7C-D5E879A401B1}" srcOrd="3" destOrd="0" parTransId="{33022A75-4733-414D-A238-D85710F30CBC}" sibTransId="{8C1E82D3-968D-4486-9924-4051C552D824}"/>
    <dgm:cxn modelId="{3A7B3433-2DB8-4278-A781-4B55A632FEE0}" type="presOf" srcId="{0E45E251-1FFD-49D2-BA56-EC56831F7D31}" destId="{106BF49A-EDA0-4865-8EF2-6B7BEC3EBFC7}" srcOrd="0" destOrd="0" presId="urn:microsoft.com/office/officeart/2005/8/layout/hList7#2"/>
    <dgm:cxn modelId="{4F098316-D5C4-4CC8-83C4-594EC2D6F7D1}" srcId="{C2EF0009-A762-40D0-9DDC-79F0079712E2}" destId="{0E45E251-1FFD-49D2-BA56-EC56831F7D31}" srcOrd="1" destOrd="0" parTransId="{39B86F44-1277-4281-9EB8-577951A35A26}" sibTransId="{3899E53C-FA01-4A61-A127-31F5FE503372}"/>
    <dgm:cxn modelId="{EBDE3F45-5912-4D1A-99E0-F4EEE176943D}" type="presOf" srcId="{D2812C57-7F96-475E-965C-FD4005ED1AE4}" destId="{B063DF62-4777-4187-8D47-73E33284FC17}" srcOrd="0" destOrd="0" presId="urn:microsoft.com/office/officeart/2005/8/layout/hList7#2"/>
    <dgm:cxn modelId="{70C847B7-8AAD-4CE3-9F2E-B0EB569FB63F}" type="presOf" srcId="{AEFAC0A9-2D57-4F66-AE7C-D5E879A401B1}" destId="{E9BD6269-4AA2-44E1-9D6A-EADFD9A2D7E0}" srcOrd="1" destOrd="0" presId="urn:microsoft.com/office/officeart/2005/8/layout/hList7#2"/>
    <dgm:cxn modelId="{70680FC7-A6B9-4248-8CB7-BCCCD5037A4D}" type="presOf" srcId="{3899E53C-FA01-4A61-A127-31F5FE503372}" destId="{FD5CCAB0-B804-4667-A23A-B35C15387CD8}" srcOrd="0" destOrd="0" presId="urn:microsoft.com/office/officeart/2005/8/layout/hList7#2"/>
    <dgm:cxn modelId="{20931684-BA39-4928-A46C-9151C06D7166}" type="presOf" srcId="{ECA099E8-E699-4559-9727-3537FF5B6339}" destId="{101F07BC-6B62-4892-A655-3AFC0409463B}" srcOrd="1" destOrd="0" presId="urn:microsoft.com/office/officeart/2005/8/layout/hList7#2"/>
    <dgm:cxn modelId="{34E9CC3A-B835-42D4-B1FB-6902008DD79A}" type="presOf" srcId="{72771902-E6EE-459E-8D17-6374271E2BCA}" destId="{DF643166-17E4-4B87-910D-B6E1F791C7D4}" srcOrd="0" destOrd="0" presId="urn:microsoft.com/office/officeart/2005/8/layout/hList7#2"/>
    <dgm:cxn modelId="{2E98B951-B898-4DA0-96E4-F0D708645E2C}" srcId="{C2EF0009-A762-40D0-9DDC-79F0079712E2}" destId="{D2812C57-7F96-475E-965C-FD4005ED1AE4}" srcOrd="0" destOrd="0" parTransId="{C8856041-F895-493C-AC8E-620C473E8520}" sibTransId="{14EB238F-9D85-4654-86E2-70FCEEBC639B}"/>
    <dgm:cxn modelId="{45AE8FB3-8EA5-4B40-9153-9A53D5A779B6}" type="presOf" srcId="{14EB238F-9D85-4654-86E2-70FCEEBC639B}" destId="{7D69BD82-8647-4C66-9DF1-AABF851E3F5A}" srcOrd="0" destOrd="0" presId="urn:microsoft.com/office/officeart/2005/8/layout/hList7#2"/>
    <dgm:cxn modelId="{83B8AADC-0552-42B8-8782-0EA54B4914EE}" type="presOf" srcId="{AEFAC0A9-2D57-4F66-AE7C-D5E879A401B1}" destId="{9DB7D1D3-1537-4A00-83BB-36A3267B487E}" srcOrd="0" destOrd="0" presId="urn:microsoft.com/office/officeart/2005/8/layout/hList7#2"/>
    <dgm:cxn modelId="{30AE83CD-1C0A-4A7B-A82E-A87441ACB541}" type="presParOf" srcId="{A34F0E5C-BD25-44AE-8277-A7A8DB375734}" destId="{422D1534-7623-4E50-8A3D-8EC6D92D524A}" srcOrd="0" destOrd="0" presId="urn:microsoft.com/office/officeart/2005/8/layout/hList7#2"/>
    <dgm:cxn modelId="{698D6205-58A8-4ACD-A70C-FDB6004DDE4E}" type="presParOf" srcId="{A34F0E5C-BD25-44AE-8277-A7A8DB375734}" destId="{39ECCD68-D888-447C-A321-763728B7245D}" srcOrd="1" destOrd="0" presId="urn:microsoft.com/office/officeart/2005/8/layout/hList7#2"/>
    <dgm:cxn modelId="{534899AB-B6E0-472F-A649-1A47DA452BD7}" type="presParOf" srcId="{39ECCD68-D888-447C-A321-763728B7245D}" destId="{A5B251D9-F299-4BA8-8247-480B5D7D3E65}" srcOrd="0" destOrd="0" presId="urn:microsoft.com/office/officeart/2005/8/layout/hList7#2"/>
    <dgm:cxn modelId="{CFD0A52A-2DF3-49DD-BF87-BC7D8C6A8FDE}" type="presParOf" srcId="{A5B251D9-F299-4BA8-8247-480B5D7D3E65}" destId="{B063DF62-4777-4187-8D47-73E33284FC17}" srcOrd="0" destOrd="0" presId="urn:microsoft.com/office/officeart/2005/8/layout/hList7#2"/>
    <dgm:cxn modelId="{3394F084-299D-4A07-A475-55EFCC90EEE5}" type="presParOf" srcId="{A5B251D9-F299-4BA8-8247-480B5D7D3E65}" destId="{D2C5F53F-4F36-495B-9DC0-7901DCCDB6BA}" srcOrd="1" destOrd="0" presId="urn:microsoft.com/office/officeart/2005/8/layout/hList7#2"/>
    <dgm:cxn modelId="{F6011FD9-D7E5-4F0B-83A0-28D7F17C2C1E}" type="presParOf" srcId="{A5B251D9-F299-4BA8-8247-480B5D7D3E65}" destId="{3767AAA7-67F0-4F45-BCA9-60EC5ACEDAD8}" srcOrd="2" destOrd="0" presId="urn:microsoft.com/office/officeart/2005/8/layout/hList7#2"/>
    <dgm:cxn modelId="{BAD6F148-4C5F-46C4-8900-57BC857DEF37}" type="presParOf" srcId="{A5B251D9-F299-4BA8-8247-480B5D7D3E65}" destId="{60F4C73D-AF0D-416A-B69C-61EBCCCE41ED}" srcOrd="3" destOrd="0" presId="urn:microsoft.com/office/officeart/2005/8/layout/hList7#2"/>
    <dgm:cxn modelId="{F8903F74-D89B-43A3-BB45-28226B64D226}" type="presParOf" srcId="{39ECCD68-D888-447C-A321-763728B7245D}" destId="{7D69BD82-8647-4C66-9DF1-AABF851E3F5A}" srcOrd="1" destOrd="0" presId="urn:microsoft.com/office/officeart/2005/8/layout/hList7#2"/>
    <dgm:cxn modelId="{71F07C9C-98A0-4C96-9418-97931B7CF9E2}" type="presParOf" srcId="{39ECCD68-D888-447C-A321-763728B7245D}" destId="{880BE7C8-C528-43BD-8BDE-E0599C5C9F31}" srcOrd="2" destOrd="0" presId="urn:microsoft.com/office/officeart/2005/8/layout/hList7#2"/>
    <dgm:cxn modelId="{2082EA0F-86A2-43FB-8C07-6DA0DB9C5CC7}" type="presParOf" srcId="{880BE7C8-C528-43BD-8BDE-E0599C5C9F31}" destId="{106BF49A-EDA0-4865-8EF2-6B7BEC3EBFC7}" srcOrd="0" destOrd="0" presId="urn:microsoft.com/office/officeart/2005/8/layout/hList7#2"/>
    <dgm:cxn modelId="{5BD22466-249C-43F6-B519-4222502B1727}" type="presParOf" srcId="{880BE7C8-C528-43BD-8BDE-E0599C5C9F31}" destId="{D58C4DB7-81F3-4D28-A83F-7FB6BC3530AC}" srcOrd="1" destOrd="0" presId="urn:microsoft.com/office/officeart/2005/8/layout/hList7#2"/>
    <dgm:cxn modelId="{108CC67B-F757-433C-ACD1-3F34E188C6F0}" type="presParOf" srcId="{880BE7C8-C528-43BD-8BDE-E0599C5C9F31}" destId="{56C28BB9-54FF-4049-BD24-6399472414D9}" srcOrd="2" destOrd="0" presId="urn:microsoft.com/office/officeart/2005/8/layout/hList7#2"/>
    <dgm:cxn modelId="{6BCDB816-4DE4-4D03-9BF0-1B16D0F54206}" type="presParOf" srcId="{880BE7C8-C528-43BD-8BDE-E0599C5C9F31}" destId="{833E3E7E-0052-4755-B4AC-8E2AA679E0DE}" srcOrd="3" destOrd="0" presId="urn:microsoft.com/office/officeart/2005/8/layout/hList7#2"/>
    <dgm:cxn modelId="{0AACF104-FC56-4574-9C72-AF1E88E34601}" type="presParOf" srcId="{39ECCD68-D888-447C-A321-763728B7245D}" destId="{FD5CCAB0-B804-4667-A23A-B35C15387CD8}" srcOrd="3" destOrd="0" presId="urn:microsoft.com/office/officeart/2005/8/layout/hList7#2"/>
    <dgm:cxn modelId="{CC5A0570-0E68-45BC-9D41-6877B6F57597}" type="presParOf" srcId="{39ECCD68-D888-447C-A321-763728B7245D}" destId="{3B8DBF3F-B2A9-4F39-9798-9E800C2689B5}" srcOrd="4" destOrd="0" presId="urn:microsoft.com/office/officeart/2005/8/layout/hList7#2"/>
    <dgm:cxn modelId="{1123611B-9CB9-4E9D-BCF0-8FC15D120630}" type="presParOf" srcId="{3B8DBF3F-B2A9-4F39-9798-9E800C2689B5}" destId="{8FE5307B-AB67-43C3-AA3D-3894B749BCEA}" srcOrd="0" destOrd="0" presId="urn:microsoft.com/office/officeart/2005/8/layout/hList7#2"/>
    <dgm:cxn modelId="{4CC50BE1-7FD6-4ED0-8001-C21321A7DDD5}" type="presParOf" srcId="{3B8DBF3F-B2A9-4F39-9798-9E800C2689B5}" destId="{101F07BC-6B62-4892-A655-3AFC0409463B}" srcOrd="1" destOrd="0" presId="urn:microsoft.com/office/officeart/2005/8/layout/hList7#2"/>
    <dgm:cxn modelId="{66A366D4-C932-4B30-9C1A-61619F8941C8}" type="presParOf" srcId="{3B8DBF3F-B2A9-4F39-9798-9E800C2689B5}" destId="{A8C78EFC-B780-43C1-A29F-26B2533F6B65}" srcOrd="2" destOrd="0" presId="urn:microsoft.com/office/officeart/2005/8/layout/hList7#2"/>
    <dgm:cxn modelId="{4291B871-8F30-43A6-9F2D-D0A835503A63}" type="presParOf" srcId="{3B8DBF3F-B2A9-4F39-9798-9E800C2689B5}" destId="{843A9072-3478-4D5C-BBD8-DFE664172B1A}" srcOrd="3" destOrd="0" presId="urn:microsoft.com/office/officeart/2005/8/layout/hList7#2"/>
    <dgm:cxn modelId="{14631147-DEFE-418A-9708-35EFB25BEEA2}" type="presParOf" srcId="{39ECCD68-D888-447C-A321-763728B7245D}" destId="{DF643166-17E4-4B87-910D-B6E1F791C7D4}" srcOrd="5" destOrd="0" presId="urn:microsoft.com/office/officeart/2005/8/layout/hList7#2"/>
    <dgm:cxn modelId="{01FF88BE-236B-4E81-8CEF-79D2E04F126F}" type="presParOf" srcId="{39ECCD68-D888-447C-A321-763728B7245D}" destId="{CAF862D5-5916-4AD1-A6E6-C3A0FF5CE8EC}" srcOrd="6" destOrd="0" presId="urn:microsoft.com/office/officeart/2005/8/layout/hList7#2"/>
    <dgm:cxn modelId="{49401801-2E3B-49BF-87DF-755CFE828691}" type="presParOf" srcId="{CAF862D5-5916-4AD1-A6E6-C3A0FF5CE8EC}" destId="{9DB7D1D3-1537-4A00-83BB-36A3267B487E}" srcOrd="0" destOrd="0" presId="urn:microsoft.com/office/officeart/2005/8/layout/hList7#2"/>
    <dgm:cxn modelId="{AB929811-2F91-45AD-93AA-A98EC36AF979}" type="presParOf" srcId="{CAF862D5-5916-4AD1-A6E6-C3A0FF5CE8EC}" destId="{E9BD6269-4AA2-44E1-9D6A-EADFD9A2D7E0}" srcOrd="1" destOrd="0" presId="urn:microsoft.com/office/officeart/2005/8/layout/hList7#2"/>
    <dgm:cxn modelId="{82163F6A-4EEA-4646-9728-8012B2D72C90}" type="presParOf" srcId="{CAF862D5-5916-4AD1-A6E6-C3A0FF5CE8EC}" destId="{7A4CA646-A01E-4888-AA36-B0660BFDD6B5}" srcOrd="2" destOrd="0" presId="urn:microsoft.com/office/officeart/2005/8/layout/hList7#2"/>
    <dgm:cxn modelId="{CF5B56E8-A491-46CA-903B-D823A84C3C14}" type="presParOf" srcId="{CAF862D5-5916-4AD1-A6E6-C3A0FF5CE8EC}" destId="{4BF0DEAB-5C4E-43BB-A601-623B9BEF0602}" srcOrd="3" destOrd="0" presId="urn:microsoft.com/office/officeart/2005/8/layout/hList7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0BE280-5B2B-4841-BF88-810F59C88329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</dgm:pt>
    <dgm:pt modelId="{2AD6CA7E-7872-4047-AFF3-67890A493990}">
      <dgm:prSet phldrT="[טקסט]" phldr="1"/>
      <dgm:spPr/>
      <dgm:t>
        <a:bodyPr/>
        <a:lstStyle/>
        <a:p>
          <a:pPr rtl="1"/>
          <a:endParaRPr lang="he-IL"/>
        </a:p>
      </dgm:t>
    </dgm:pt>
    <dgm:pt modelId="{0BBE8168-ED15-4D7E-BB46-DC95848E786B}" type="parTrans" cxnId="{15EB15E7-8376-42AF-887F-AFA61BB3C707}">
      <dgm:prSet/>
      <dgm:spPr/>
      <dgm:t>
        <a:bodyPr/>
        <a:lstStyle/>
        <a:p>
          <a:pPr rtl="1"/>
          <a:endParaRPr lang="he-IL"/>
        </a:p>
      </dgm:t>
    </dgm:pt>
    <dgm:pt modelId="{1F51A88A-C601-48A2-8D93-3F505585BCF5}" type="sibTrans" cxnId="{15EB15E7-8376-42AF-887F-AFA61BB3C70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pPr rtl="1"/>
          <a:endParaRPr lang="he-IL"/>
        </a:p>
      </dgm:t>
    </dgm:pt>
    <dgm:pt modelId="{C4AEED16-DEE0-45DD-8971-2340C5840E8B}" type="pres">
      <dgm:prSet presAssocID="{CF0BE280-5B2B-4841-BF88-810F59C88329}" presName="Name0" presStyleCnt="0">
        <dgm:presLayoutVars>
          <dgm:chMax val="7"/>
          <dgm:chPref val="7"/>
          <dgm:dir/>
        </dgm:presLayoutVars>
      </dgm:prSet>
      <dgm:spPr/>
    </dgm:pt>
    <dgm:pt modelId="{1489DA22-9B2D-4016-B3D8-99BD23E18BCB}" type="pres">
      <dgm:prSet presAssocID="{CF0BE280-5B2B-4841-BF88-810F59C88329}" presName="Name1" presStyleCnt="0"/>
      <dgm:spPr/>
    </dgm:pt>
    <dgm:pt modelId="{A84C0605-47A3-4748-BD0E-1C6935A39E42}" type="pres">
      <dgm:prSet presAssocID="{1F51A88A-C601-48A2-8D93-3F505585BCF5}" presName="picture_1" presStyleCnt="0"/>
      <dgm:spPr/>
    </dgm:pt>
    <dgm:pt modelId="{0003EF1F-E538-4597-8A91-25F08CFC8D0A}" type="pres">
      <dgm:prSet presAssocID="{1F51A88A-C601-48A2-8D93-3F505585BCF5}" presName="pictureRepeatNode" presStyleLbl="alignImgPlace1" presStyleIdx="0" presStyleCnt="1" custScaleX="187831" custScaleY="160588" custLinFactNeighborX="10281" custLinFactNeighborY="3392"/>
      <dgm:spPr/>
      <dgm:t>
        <a:bodyPr/>
        <a:lstStyle/>
        <a:p>
          <a:pPr rtl="1"/>
          <a:endParaRPr lang="he-IL"/>
        </a:p>
      </dgm:t>
    </dgm:pt>
    <dgm:pt modelId="{9180794F-4E5E-4457-B710-E7D09D1A4566}" type="pres">
      <dgm:prSet presAssocID="{2AD6CA7E-7872-4047-AFF3-67890A493990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5EB15E7-8376-42AF-887F-AFA61BB3C707}" srcId="{CF0BE280-5B2B-4841-BF88-810F59C88329}" destId="{2AD6CA7E-7872-4047-AFF3-67890A493990}" srcOrd="0" destOrd="0" parTransId="{0BBE8168-ED15-4D7E-BB46-DC95848E786B}" sibTransId="{1F51A88A-C601-48A2-8D93-3F505585BCF5}"/>
    <dgm:cxn modelId="{BF12E491-AA61-4D46-BE3A-4460CA6C4CA5}" type="presOf" srcId="{2AD6CA7E-7872-4047-AFF3-67890A493990}" destId="{9180794F-4E5E-4457-B710-E7D09D1A4566}" srcOrd="0" destOrd="0" presId="urn:microsoft.com/office/officeart/2008/layout/CircularPictureCallout"/>
    <dgm:cxn modelId="{8C9E86B6-70C5-4630-B608-171FE0DBAAB1}" type="presOf" srcId="{1F51A88A-C601-48A2-8D93-3F505585BCF5}" destId="{0003EF1F-E538-4597-8A91-25F08CFC8D0A}" srcOrd="0" destOrd="0" presId="urn:microsoft.com/office/officeart/2008/layout/CircularPictureCallout"/>
    <dgm:cxn modelId="{85C8E886-498B-4CB3-9A3A-AFC532D1127D}" type="presOf" srcId="{CF0BE280-5B2B-4841-BF88-810F59C88329}" destId="{C4AEED16-DEE0-45DD-8971-2340C5840E8B}" srcOrd="0" destOrd="0" presId="urn:microsoft.com/office/officeart/2008/layout/CircularPictureCallout"/>
    <dgm:cxn modelId="{E87DD685-AFB7-4312-B106-15CBC0200533}" type="presParOf" srcId="{C4AEED16-DEE0-45DD-8971-2340C5840E8B}" destId="{1489DA22-9B2D-4016-B3D8-99BD23E18BCB}" srcOrd="0" destOrd="0" presId="urn:microsoft.com/office/officeart/2008/layout/CircularPictureCallout"/>
    <dgm:cxn modelId="{FEA1E517-B819-4F4E-BF16-3475D59DA71F}" type="presParOf" srcId="{1489DA22-9B2D-4016-B3D8-99BD23E18BCB}" destId="{A84C0605-47A3-4748-BD0E-1C6935A39E42}" srcOrd="0" destOrd="0" presId="urn:microsoft.com/office/officeart/2008/layout/CircularPictureCallout"/>
    <dgm:cxn modelId="{31F4A307-B018-46E7-8784-FC7B526298CA}" type="presParOf" srcId="{A84C0605-47A3-4748-BD0E-1C6935A39E42}" destId="{0003EF1F-E538-4597-8A91-25F08CFC8D0A}" srcOrd="0" destOrd="0" presId="urn:microsoft.com/office/officeart/2008/layout/CircularPictureCallout"/>
    <dgm:cxn modelId="{2EE1BA72-306D-4A7B-B2F8-BE93DB214212}" type="presParOf" srcId="{1489DA22-9B2D-4016-B3D8-99BD23E18BCB}" destId="{9180794F-4E5E-4457-B710-E7D09D1A456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DD430E5-44A4-471D-A2E9-130EC21D2E2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65EBAAC-6ACC-409D-A9F6-A95F26FEB2DD}">
      <dgm:prSet phldrT="[טקסט]" custT="1"/>
      <dgm:spPr>
        <a:solidFill>
          <a:schemeClr val="accent1">
            <a:hueOff val="0"/>
            <a:satOff val="0"/>
            <a:lumOff val="0"/>
            <a:alpha val="63000"/>
          </a:schemeClr>
        </a:solidFill>
      </dgm:spPr>
      <dgm:t>
        <a:bodyPr anchor="t"/>
        <a:lstStyle/>
        <a:p>
          <a:pPr rtl="1">
            <a:lnSpc>
              <a:spcPct val="100000"/>
            </a:lnSpc>
          </a:pPr>
          <a:r>
            <a:rPr lang="he-IL" sz="2400" b="1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2E4123D1-F040-48A4-887C-916390489697}" type="par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8442F5B6-BF87-47F5-B6FD-629CF69730E3}" type="sibTrans" cxnId="{CD72ED57-F56D-4C8C-B0DE-BAA826A4320D}">
      <dgm:prSet/>
      <dgm:spPr/>
      <dgm:t>
        <a:bodyPr/>
        <a:lstStyle/>
        <a:p>
          <a:pPr rtl="1"/>
          <a:endParaRPr lang="he-IL" sz="2000" b="1"/>
        </a:p>
      </dgm:t>
    </dgm:pt>
    <dgm:pt modelId="{1C2467C6-63DC-486C-95E2-4DDB569412E2}">
      <dgm:prSet phldrT="[טקסט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indent="0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gm:t>
    </dgm:pt>
    <dgm:pt modelId="{89E781D8-54D4-4AB7-9EBB-E14B72BA453A}" type="parTrans" cxnId="{C84DCCD9-FDEC-4549-9BCA-6D286DABA549}">
      <dgm:prSet/>
      <dgm:spPr/>
      <dgm:t>
        <a:bodyPr/>
        <a:lstStyle/>
        <a:p>
          <a:pPr rtl="1"/>
          <a:endParaRPr lang="he-IL" sz="2000" b="1"/>
        </a:p>
      </dgm:t>
    </dgm:pt>
    <dgm:pt modelId="{0EB1D442-63F8-437D-BCBE-05F051A2CE3C}" type="sibTrans" cxnId="{C84DCCD9-FDEC-4549-9BCA-6D286DABA549}">
      <dgm:prSet/>
      <dgm:spPr/>
      <dgm:t>
        <a:bodyPr/>
        <a:lstStyle/>
        <a:p>
          <a:pPr rtl="1"/>
          <a:endParaRPr lang="he-IL" sz="2000" b="1" dirty="0"/>
        </a:p>
      </dgm:t>
    </dgm:pt>
    <dgm:pt modelId="{32709D2C-DA79-440E-8ABF-5134DD193AB0}">
      <dgm:prSet phldrT="[טקסט]" custT="1"/>
      <dgm:spPr>
        <a:solidFill>
          <a:schemeClr val="accent2"/>
        </a:solidFill>
      </dgm:spPr>
      <dgm:t>
        <a:bodyPr/>
        <a:lstStyle/>
        <a:p>
          <a:pPr rtl="1"/>
          <a:r>
            <a:rPr lang="he-IL" sz="20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</a:t>
          </a:r>
          <a:endParaRPr lang="he-IL" sz="2000" b="1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7A3AE3F9-572A-4ABC-AFF7-E55727BC9948}" type="parTrans" cxnId="{60B53539-580A-4C88-9475-22BEC9E592EC}">
      <dgm:prSet/>
      <dgm:spPr/>
      <dgm:t>
        <a:bodyPr/>
        <a:lstStyle/>
        <a:p>
          <a:pPr rtl="1"/>
          <a:endParaRPr lang="he-IL" sz="2000" b="1"/>
        </a:p>
      </dgm:t>
    </dgm:pt>
    <dgm:pt modelId="{A4077E31-71B1-42C6-9937-AD7993FFA796}" type="sibTrans" cxnId="{60B53539-580A-4C88-9475-22BEC9E592EC}">
      <dgm:prSet/>
      <dgm:spPr/>
      <dgm:t>
        <a:bodyPr/>
        <a:lstStyle/>
        <a:p>
          <a:pPr rtl="1"/>
          <a:endParaRPr lang="he-IL" sz="2000" b="1" dirty="0"/>
        </a:p>
      </dgm:t>
    </dgm:pt>
    <dgm:pt modelId="{9DCC645A-3B3E-438A-958A-55266B0524EE}">
      <dgm:prSet phldrT="[טקסט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rtl="1"/>
          <a:r>
            <a:rPr lang="he-IL" sz="2000" b="1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995491CF-8C63-4FCE-AADF-74409DAFDAD0}" type="parTrans" cxnId="{DE6DC951-9275-486C-BB0C-90E06CEFB0BB}">
      <dgm:prSet/>
      <dgm:spPr/>
      <dgm:t>
        <a:bodyPr/>
        <a:lstStyle/>
        <a:p>
          <a:pPr rtl="1"/>
          <a:endParaRPr lang="he-IL" sz="2000" b="1"/>
        </a:p>
      </dgm:t>
    </dgm:pt>
    <dgm:pt modelId="{448A51F3-13A2-4A0C-8694-303035E5DAFC}" type="sibTrans" cxnId="{DE6DC951-9275-486C-BB0C-90E06CEFB0BB}">
      <dgm:prSet/>
      <dgm:spPr/>
      <dgm:t>
        <a:bodyPr/>
        <a:lstStyle/>
        <a:p>
          <a:pPr rtl="1"/>
          <a:endParaRPr lang="he-IL" sz="2000" b="1" dirty="0"/>
        </a:p>
      </dgm:t>
    </dgm:pt>
    <dgm:pt modelId="{64B11C0D-08E4-45F3-B404-EABFE0892419}">
      <dgm:prSet phldrT="[טקסט]" custT="1"/>
      <dgm:spPr>
        <a:solidFill>
          <a:schemeClr val="accent6">
            <a:lumMod val="50000"/>
          </a:schemeClr>
        </a:solidFill>
      </dgm:spPr>
      <dgm:t>
        <a:bodyPr/>
        <a:lstStyle/>
        <a:p>
          <a:pPr rtl="1"/>
          <a:endParaRPr lang="he-IL" sz="2000" b="1" dirty="0" smtClean="0"/>
        </a:p>
        <a:p>
          <a:pPr rtl="1"/>
          <a:r>
            <a:rPr lang="he-IL" sz="2400" b="1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rtl="1"/>
          <a:endParaRPr lang="he-IL" sz="2000" b="1" dirty="0"/>
        </a:p>
      </dgm:t>
    </dgm:pt>
    <dgm:pt modelId="{7DAAC51F-A362-4C8C-8C57-5E66D4B34C09}" type="parTrans" cxnId="{29ABD5FF-62C3-4B64-9FDB-F4237F9E8F95}">
      <dgm:prSet/>
      <dgm:spPr/>
      <dgm:t>
        <a:bodyPr/>
        <a:lstStyle/>
        <a:p>
          <a:pPr rtl="1"/>
          <a:endParaRPr lang="he-IL" sz="2000" b="1"/>
        </a:p>
      </dgm:t>
    </dgm:pt>
    <dgm:pt modelId="{0B8C29AC-C043-4F31-95FF-0659A76FC778}" type="sibTrans" cxnId="{29ABD5FF-62C3-4B64-9FDB-F4237F9E8F95}">
      <dgm:prSet/>
      <dgm:spPr/>
      <dgm:t>
        <a:bodyPr/>
        <a:lstStyle/>
        <a:p>
          <a:pPr rtl="1"/>
          <a:endParaRPr lang="he-IL" sz="2000" b="1" dirty="0"/>
        </a:p>
      </dgm:t>
    </dgm:pt>
    <dgm:pt modelId="{5700C73E-A209-426A-A17D-CB44DF8D1768}" type="pres">
      <dgm:prSet presAssocID="{EDD430E5-44A4-471D-A2E9-130EC21D2E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EC572302-90AB-44FF-B298-0EB90D0D9361}" type="pres">
      <dgm:prSet presAssocID="{165EBAAC-6ACC-409D-A9F6-A95F26FEB2DD}" presName="centerShape" presStyleLbl="node0" presStyleIdx="0" presStyleCnt="1" custScaleX="111668" custScaleY="104314"/>
      <dgm:spPr/>
      <dgm:t>
        <a:bodyPr/>
        <a:lstStyle/>
        <a:p>
          <a:pPr rtl="1"/>
          <a:endParaRPr lang="he-IL"/>
        </a:p>
      </dgm:t>
    </dgm:pt>
    <dgm:pt modelId="{8FB29A3A-7290-4C79-B90D-B767E45B8DDE}" type="pres">
      <dgm:prSet presAssocID="{1C2467C6-63DC-486C-95E2-4DDB569412E2}" presName="node" presStyleLbl="node1" presStyleIdx="0" presStyleCnt="4" custScaleX="140444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5098BE4-5FC6-43F4-ADB9-AF4C501350D9}" type="pres">
      <dgm:prSet presAssocID="{1C2467C6-63DC-486C-95E2-4DDB569412E2}" presName="dummy" presStyleCnt="0"/>
      <dgm:spPr/>
    </dgm:pt>
    <dgm:pt modelId="{68826877-A860-4800-8F1A-4FC3EC1311B5}" type="pres">
      <dgm:prSet presAssocID="{0EB1D442-63F8-437D-BCBE-05F051A2CE3C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178FDBDB-2A26-4F7A-8E84-3786327CEF46}" type="pres">
      <dgm:prSet presAssocID="{32709D2C-DA79-440E-8ABF-5134DD193AB0}" presName="node" presStyleLbl="node1" presStyleIdx="1" presStyleCnt="4" custScaleX="139757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0AD0961-A820-4479-B29A-2D3178B411F4}" type="pres">
      <dgm:prSet presAssocID="{32709D2C-DA79-440E-8ABF-5134DD193AB0}" presName="dummy" presStyleCnt="0"/>
      <dgm:spPr/>
    </dgm:pt>
    <dgm:pt modelId="{1E4E2A59-FF8F-436E-AD1C-9D7E29CECD72}" type="pres">
      <dgm:prSet presAssocID="{A4077E31-71B1-42C6-9937-AD7993FFA796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68B409E1-C4CE-44A2-B0D3-5B87DE93A0B3}" type="pres">
      <dgm:prSet presAssocID="{9DCC645A-3B3E-438A-958A-55266B0524EE}" presName="node" presStyleLbl="node1" presStyleIdx="2" presStyleCnt="4" custScaleX="111668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2ECBD7-E787-45E9-97EF-F39AD95B1F55}" type="pres">
      <dgm:prSet presAssocID="{9DCC645A-3B3E-438A-958A-55266B0524EE}" presName="dummy" presStyleCnt="0"/>
      <dgm:spPr/>
    </dgm:pt>
    <dgm:pt modelId="{3A128BF3-14C5-40C1-BD8F-896D0B0A523A}" type="pres">
      <dgm:prSet presAssocID="{448A51F3-13A2-4A0C-8694-303035E5DAFC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074C75E6-B117-4BD1-9854-8047F01060AB}" type="pres">
      <dgm:prSet presAssocID="{64B11C0D-08E4-45F3-B404-EABFE0892419}" presName="node" presStyleLbl="node1" presStyleIdx="3" presStyleCnt="4" custScaleX="136516" custScaleY="10431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F5D31A9-68F3-457D-8B48-74B990370ADF}" type="pres">
      <dgm:prSet presAssocID="{64B11C0D-08E4-45F3-B404-EABFE0892419}" presName="dummy" presStyleCnt="0"/>
      <dgm:spPr/>
    </dgm:pt>
    <dgm:pt modelId="{5745AFEE-6C93-4718-88C1-E2FDB725F262}" type="pres">
      <dgm:prSet presAssocID="{0B8C29AC-C043-4F31-95FF-0659A76FC778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</dgm:ptLst>
  <dgm:cxnLst>
    <dgm:cxn modelId="{1D0BFDB6-0EB0-4F86-B706-DDACCC239CFE}" type="presOf" srcId="{1C2467C6-63DC-486C-95E2-4DDB569412E2}" destId="{8FB29A3A-7290-4C79-B90D-B767E45B8DDE}" srcOrd="0" destOrd="0" presId="urn:microsoft.com/office/officeart/2005/8/layout/radial6"/>
    <dgm:cxn modelId="{C602E110-E1A7-4EF5-AC58-7D54F0DFFC39}" type="presOf" srcId="{64B11C0D-08E4-45F3-B404-EABFE0892419}" destId="{074C75E6-B117-4BD1-9854-8047F01060AB}" srcOrd="0" destOrd="0" presId="urn:microsoft.com/office/officeart/2005/8/layout/radial6"/>
    <dgm:cxn modelId="{4DB1ED32-9429-4607-90D6-EACEC92BD65C}" type="presOf" srcId="{EDD430E5-44A4-471D-A2E9-130EC21D2E28}" destId="{5700C73E-A209-426A-A17D-CB44DF8D1768}" srcOrd="0" destOrd="0" presId="urn:microsoft.com/office/officeart/2005/8/layout/radial6"/>
    <dgm:cxn modelId="{29ABD5FF-62C3-4B64-9FDB-F4237F9E8F95}" srcId="{165EBAAC-6ACC-409D-A9F6-A95F26FEB2DD}" destId="{64B11C0D-08E4-45F3-B404-EABFE0892419}" srcOrd="3" destOrd="0" parTransId="{7DAAC51F-A362-4C8C-8C57-5E66D4B34C09}" sibTransId="{0B8C29AC-C043-4F31-95FF-0659A76FC778}"/>
    <dgm:cxn modelId="{DE6DC951-9275-486C-BB0C-90E06CEFB0BB}" srcId="{165EBAAC-6ACC-409D-A9F6-A95F26FEB2DD}" destId="{9DCC645A-3B3E-438A-958A-55266B0524EE}" srcOrd="2" destOrd="0" parTransId="{995491CF-8C63-4FCE-AADF-74409DAFDAD0}" sibTransId="{448A51F3-13A2-4A0C-8694-303035E5DAFC}"/>
    <dgm:cxn modelId="{CD72ED57-F56D-4C8C-B0DE-BAA826A4320D}" srcId="{EDD430E5-44A4-471D-A2E9-130EC21D2E28}" destId="{165EBAAC-6ACC-409D-A9F6-A95F26FEB2DD}" srcOrd="0" destOrd="0" parTransId="{2E4123D1-F040-48A4-887C-916390489697}" sibTransId="{8442F5B6-BF87-47F5-B6FD-629CF69730E3}"/>
    <dgm:cxn modelId="{C84DCCD9-FDEC-4549-9BCA-6D286DABA549}" srcId="{165EBAAC-6ACC-409D-A9F6-A95F26FEB2DD}" destId="{1C2467C6-63DC-486C-95E2-4DDB569412E2}" srcOrd="0" destOrd="0" parTransId="{89E781D8-54D4-4AB7-9EBB-E14B72BA453A}" sibTransId="{0EB1D442-63F8-437D-BCBE-05F051A2CE3C}"/>
    <dgm:cxn modelId="{7B400E88-B8C2-480C-A60D-BFB46CF80BC7}" type="presOf" srcId="{32709D2C-DA79-440E-8ABF-5134DD193AB0}" destId="{178FDBDB-2A26-4F7A-8E84-3786327CEF46}" srcOrd="0" destOrd="0" presId="urn:microsoft.com/office/officeart/2005/8/layout/radial6"/>
    <dgm:cxn modelId="{DE573563-A2CC-48D5-8171-2C622D7509B3}" type="presOf" srcId="{A4077E31-71B1-42C6-9937-AD7993FFA796}" destId="{1E4E2A59-FF8F-436E-AD1C-9D7E29CECD72}" srcOrd="0" destOrd="0" presId="urn:microsoft.com/office/officeart/2005/8/layout/radial6"/>
    <dgm:cxn modelId="{661F16CE-EFCD-4FCE-A957-81E41CF0CA99}" type="presOf" srcId="{448A51F3-13A2-4A0C-8694-303035E5DAFC}" destId="{3A128BF3-14C5-40C1-BD8F-896D0B0A523A}" srcOrd="0" destOrd="0" presId="urn:microsoft.com/office/officeart/2005/8/layout/radial6"/>
    <dgm:cxn modelId="{EBB4FC40-A0FA-4C12-817B-0235BA337B7D}" type="presOf" srcId="{165EBAAC-6ACC-409D-A9F6-A95F26FEB2DD}" destId="{EC572302-90AB-44FF-B298-0EB90D0D9361}" srcOrd="0" destOrd="0" presId="urn:microsoft.com/office/officeart/2005/8/layout/radial6"/>
    <dgm:cxn modelId="{60B53539-580A-4C88-9475-22BEC9E592EC}" srcId="{165EBAAC-6ACC-409D-A9F6-A95F26FEB2DD}" destId="{32709D2C-DA79-440E-8ABF-5134DD193AB0}" srcOrd="1" destOrd="0" parTransId="{7A3AE3F9-572A-4ABC-AFF7-E55727BC9948}" sibTransId="{A4077E31-71B1-42C6-9937-AD7993FFA796}"/>
    <dgm:cxn modelId="{7387EDCA-92D7-4F15-B535-785A28F3622E}" type="presOf" srcId="{9DCC645A-3B3E-438A-958A-55266B0524EE}" destId="{68B409E1-C4CE-44A2-B0D3-5B87DE93A0B3}" srcOrd="0" destOrd="0" presId="urn:microsoft.com/office/officeart/2005/8/layout/radial6"/>
    <dgm:cxn modelId="{4D556682-9663-4361-93D5-02C943E98A7E}" type="presOf" srcId="{0EB1D442-63F8-437D-BCBE-05F051A2CE3C}" destId="{68826877-A860-4800-8F1A-4FC3EC1311B5}" srcOrd="0" destOrd="0" presId="urn:microsoft.com/office/officeart/2005/8/layout/radial6"/>
    <dgm:cxn modelId="{09B7933B-5880-4CDF-A815-5D97DAB77F03}" type="presOf" srcId="{0B8C29AC-C043-4F31-95FF-0659A76FC778}" destId="{5745AFEE-6C93-4718-88C1-E2FDB725F262}" srcOrd="0" destOrd="0" presId="urn:microsoft.com/office/officeart/2005/8/layout/radial6"/>
    <dgm:cxn modelId="{74C6FDC1-FE0F-4E75-BA51-5173EBED4B0C}" type="presParOf" srcId="{5700C73E-A209-426A-A17D-CB44DF8D1768}" destId="{EC572302-90AB-44FF-B298-0EB90D0D9361}" srcOrd="0" destOrd="0" presId="urn:microsoft.com/office/officeart/2005/8/layout/radial6"/>
    <dgm:cxn modelId="{7374C4B6-421F-4761-A6A6-59769EE6136C}" type="presParOf" srcId="{5700C73E-A209-426A-A17D-CB44DF8D1768}" destId="{8FB29A3A-7290-4C79-B90D-B767E45B8DDE}" srcOrd="1" destOrd="0" presId="urn:microsoft.com/office/officeart/2005/8/layout/radial6"/>
    <dgm:cxn modelId="{35E5394C-7331-4565-ABE5-D2E9303C7A1D}" type="presParOf" srcId="{5700C73E-A209-426A-A17D-CB44DF8D1768}" destId="{55098BE4-5FC6-43F4-ADB9-AF4C501350D9}" srcOrd="2" destOrd="0" presId="urn:microsoft.com/office/officeart/2005/8/layout/radial6"/>
    <dgm:cxn modelId="{1F8C5DCA-B474-4AC9-848D-266D902D012D}" type="presParOf" srcId="{5700C73E-A209-426A-A17D-CB44DF8D1768}" destId="{68826877-A860-4800-8F1A-4FC3EC1311B5}" srcOrd="3" destOrd="0" presId="urn:microsoft.com/office/officeart/2005/8/layout/radial6"/>
    <dgm:cxn modelId="{7145BA74-B010-48E1-9CC4-5304E7282F2F}" type="presParOf" srcId="{5700C73E-A209-426A-A17D-CB44DF8D1768}" destId="{178FDBDB-2A26-4F7A-8E84-3786327CEF46}" srcOrd="4" destOrd="0" presId="urn:microsoft.com/office/officeart/2005/8/layout/radial6"/>
    <dgm:cxn modelId="{0419AEE6-F24A-43E8-B578-BC33355D37AB}" type="presParOf" srcId="{5700C73E-A209-426A-A17D-CB44DF8D1768}" destId="{F0AD0961-A820-4479-B29A-2D3178B411F4}" srcOrd="5" destOrd="0" presId="urn:microsoft.com/office/officeart/2005/8/layout/radial6"/>
    <dgm:cxn modelId="{C4A094EB-FC4C-448C-A6A1-C4AA070FC544}" type="presParOf" srcId="{5700C73E-A209-426A-A17D-CB44DF8D1768}" destId="{1E4E2A59-FF8F-436E-AD1C-9D7E29CECD72}" srcOrd="6" destOrd="0" presId="urn:microsoft.com/office/officeart/2005/8/layout/radial6"/>
    <dgm:cxn modelId="{B82DFFD6-661F-4560-AD97-B9EA2B70A3D1}" type="presParOf" srcId="{5700C73E-A209-426A-A17D-CB44DF8D1768}" destId="{68B409E1-C4CE-44A2-B0D3-5B87DE93A0B3}" srcOrd="7" destOrd="0" presId="urn:microsoft.com/office/officeart/2005/8/layout/radial6"/>
    <dgm:cxn modelId="{350141F0-EA35-49A1-A38D-773E41706E04}" type="presParOf" srcId="{5700C73E-A209-426A-A17D-CB44DF8D1768}" destId="{512ECBD7-E787-45E9-97EF-F39AD95B1F55}" srcOrd="8" destOrd="0" presId="urn:microsoft.com/office/officeart/2005/8/layout/radial6"/>
    <dgm:cxn modelId="{7A87D404-E1A4-4DD7-9275-507F8D1B9C1D}" type="presParOf" srcId="{5700C73E-A209-426A-A17D-CB44DF8D1768}" destId="{3A128BF3-14C5-40C1-BD8F-896D0B0A523A}" srcOrd="9" destOrd="0" presId="urn:microsoft.com/office/officeart/2005/8/layout/radial6"/>
    <dgm:cxn modelId="{6766E521-F44D-4AC5-9F14-97F76350D955}" type="presParOf" srcId="{5700C73E-A209-426A-A17D-CB44DF8D1768}" destId="{074C75E6-B117-4BD1-9854-8047F01060AB}" srcOrd="10" destOrd="0" presId="urn:microsoft.com/office/officeart/2005/8/layout/radial6"/>
    <dgm:cxn modelId="{737DE8A9-7B8F-4844-9D02-109B4E7D4273}" type="presParOf" srcId="{5700C73E-A209-426A-A17D-CB44DF8D1768}" destId="{2F5D31A9-68F3-457D-8B48-74B990370ADF}" srcOrd="11" destOrd="0" presId="urn:microsoft.com/office/officeart/2005/8/layout/radial6"/>
    <dgm:cxn modelId="{E6B6D611-DB3E-4E13-A6F0-E1723388139B}" type="presParOf" srcId="{5700C73E-A209-426A-A17D-CB44DF8D1768}" destId="{5745AFEE-6C93-4718-88C1-E2FDB725F26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659991" y="-659991"/>
          <a:ext cx="2334310" cy="3654293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אקדמי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0"/>
        <a:ext cx="3654293" cy="1750732"/>
      </dsp:txXfrm>
    </dsp:sp>
    <dsp:sp modelId="{2F96B3C3-E981-44EF-8FDE-CDE53E000C29}">
      <dsp:nvSpPr>
        <dsp:cNvPr id="0" name=""/>
        <dsp:cNvSpPr/>
      </dsp:nvSpPr>
      <dsp:spPr>
        <a:xfrm>
          <a:off x="3652539" y="0"/>
          <a:ext cx="3654293" cy="2334310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תשתית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52539" y="0"/>
        <a:ext cx="3654293" cy="1750732"/>
      </dsp:txXfrm>
    </dsp:sp>
    <dsp:sp modelId="{B52243EE-19DA-439A-90D7-111F82FF8E2D}">
      <dsp:nvSpPr>
        <dsp:cNvPr id="0" name=""/>
        <dsp:cNvSpPr/>
      </dsp:nvSpPr>
      <dsp:spPr>
        <a:xfrm rot="10800000">
          <a:off x="0" y="2334310"/>
          <a:ext cx="3654293" cy="2334310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סדנה מעשית (1/2)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917887"/>
        <a:ext cx="3654293" cy="1750732"/>
      </dsp:txXfrm>
    </dsp:sp>
    <dsp:sp modelId="{12C93974-A715-4F0A-8243-54661D3F4D4F}">
      <dsp:nvSpPr>
        <dsp:cNvPr id="0" name=""/>
        <dsp:cNvSpPr/>
      </dsp:nvSpPr>
      <dsp:spPr>
        <a:xfrm rot="5400000">
          <a:off x="4314285" y="1674318"/>
          <a:ext cx="2334310" cy="3654293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יום עיון וסיור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654294" y="2917887"/>
        <a:ext cx="3654293" cy="1750732"/>
      </dsp:txXfrm>
    </dsp:sp>
    <dsp:sp modelId="{67974C8D-362D-4748-848E-8A707BEA95FE}">
      <dsp:nvSpPr>
        <dsp:cNvPr id="0" name=""/>
        <dsp:cNvSpPr/>
      </dsp:nvSpPr>
      <dsp:spPr>
        <a:xfrm>
          <a:off x="2209056" y="1520061"/>
          <a:ext cx="2890473" cy="1628496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החברה הישראלית </a:t>
          </a:r>
          <a:endParaRPr lang="he-IL" sz="37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88553" y="1599558"/>
        <a:ext cx="2731479" cy="1469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138ADB-5B10-4725-92B2-431E2B6B6F34}">
      <dsp:nvSpPr>
        <dsp:cNvPr id="0" name=""/>
        <dsp:cNvSpPr/>
      </dsp:nvSpPr>
      <dsp:spPr>
        <a:xfrm rot="16200000">
          <a:off x="659991" y="-659991"/>
          <a:ext cx="2334310" cy="3654293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אקדמי (1/2)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5400000">
        <a:off x="0" y="0"/>
        <a:ext cx="3654293" cy="1750732"/>
      </dsp:txXfrm>
    </dsp:sp>
    <dsp:sp modelId="{2F96B3C3-E981-44EF-8FDE-CDE53E000C29}">
      <dsp:nvSpPr>
        <dsp:cNvPr id="0" name=""/>
        <dsp:cNvSpPr/>
      </dsp:nvSpPr>
      <dsp:spPr>
        <a:xfrm>
          <a:off x="3652539" y="0"/>
          <a:ext cx="3654293" cy="2334310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קורס תשתית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652539" y="0"/>
        <a:ext cx="3654293" cy="1750732"/>
      </dsp:txXfrm>
    </dsp:sp>
    <dsp:sp modelId="{B52243EE-19DA-439A-90D7-111F82FF8E2D}">
      <dsp:nvSpPr>
        <dsp:cNvPr id="0" name=""/>
        <dsp:cNvSpPr/>
      </dsp:nvSpPr>
      <dsp:spPr>
        <a:xfrm rot="10800000">
          <a:off x="0" y="2334310"/>
          <a:ext cx="3654293" cy="2334310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סמינר (1/4)</a:t>
          </a: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10800000">
        <a:off x="0" y="2917887"/>
        <a:ext cx="3654293" cy="1750732"/>
      </dsp:txXfrm>
    </dsp:sp>
    <dsp:sp modelId="{12C93974-A715-4F0A-8243-54661D3F4D4F}">
      <dsp:nvSpPr>
        <dsp:cNvPr id="0" name=""/>
        <dsp:cNvSpPr/>
      </dsp:nvSpPr>
      <dsp:spPr>
        <a:xfrm rot="5400000">
          <a:off x="4314285" y="1674318"/>
          <a:ext cx="2334310" cy="3654293"/>
        </a:xfrm>
        <a:prstGeom prst="round1Rect">
          <a:avLst/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marR="0" lvl="0" indent="0" algn="ctr" defTabSz="914400" rtl="1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e-IL" sz="3200" b="1" u="sng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יום עיון סיור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200" b="1" u="sng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 rot="-5400000">
        <a:off x="3654294" y="2917887"/>
        <a:ext cx="3654293" cy="1750732"/>
      </dsp:txXfrm>
    </dsp:sp>
    <dsp:sp modelId="{67974C8D-362D-4748-848E-8A707BEA95FE}">
      <dsp:nvSpPr>
        <dsp:cNvPr id="0" name=""/>
        <dsp:cNvSpPr/>
      </dsp:nvSpPr>
      <dsp:spPr>
        <a:xfrm>
          <a:off x="2209056" y="1520061"/>
          <a:ext cx="2890473" cy="1628496"/>
        </a:xfrm>
        <a:prstGeom prst="roundRect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700" b="1" kern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החברה הישראלית </a:t>
          </a:r>
          <a:endParaRPr lang="he-IL" sz="3700" b="1" kern="1200" dirty="0">
            <a:solidFill>
              <a:schemeClr val="bg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88553" y="1599558"/>
        <a:ext cx="2731479" cy="14695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63DF62-4777-4187-8D47-73E33284FC17}">
      <dsp:nvSpPr>
        <dsp:cNvPr id="0" name=""/>
        <dsp:cNvSpPr/>
      </dsp:nvSpPr>
      <dsp:spPr>
        <a:xfrm>
          <a:off x="155873" y="0"/>
          <a:ext cx="2620302" cy="5723678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ביקור 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בבית הנשיא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יום עיון ע"ש ליפקין שחק בבינתחומי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4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155873" y="2289471"/>
        <a:ext cx="2620302" cy="2289471"/>
      </dsp:txXfrm>
    </dsp:sp>
    <dsp:sp modelId="{60F4C73D-AF0D-416A-B69C-61EBCCCE41ED}">
      <dsp:nvSpPr>
        <dsp:cNvPr id="0" name=""/>
        <dsp:cNvSpPr/>
      </dsp:nvSpPr>
      <dsp:spPr>
        <a:xfrm>
          <a:off x="248348" y="0"/>
          <a:ext cx="2442233" cy="2253407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BF49A-EDA0-4865-8EF2-6B7BEC3EBFC7}">
      <dsp:nvSpPr>
        <dsp:cNvPr id="0" name=""/>
        <dsp:cNvSpPr/>
      </dsp:nvSpPr>
      <dsp:spPr>
        <a:xfrm>
          <a:off x="5501375" y="0"/>
          <a:ext cx="2974705" cy="5723678"/>
        </a:xfrm>
        <a:prstGeom prst="roundRect">
          <a:avLst>
            <a:gd name="adj" fmla="val 10000"/>
          </a:avLst>
        </a:prstGeom>
        <a:solidFill>
          <a:schemeClr val="bg1"/>
        </a:solidFill>
        <a:ln w="15875" cap="rnd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>
            <a:solidFill>
              <a:srgbClr val="00206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סמינר חברה</a:t>
          </a:r>
        </a:p>
      </dsp:txBody>
      <dsp:txXfrm>
        <a:off x="5501375" y="2289471"/>
        <a:ext cx="2974705" cy="2289471"/>
      </dsp:txXfrm>
    </dsp:sp>
    <dsp:sp modelId="{833E3E7E-0052-4755-B4AC-8E2AA679E0DE}">
      <dsp:nvSpPr>
        <dsp:cNvPr id="0" name=""/>
        <dsp:cNvSpPr/>
      </dsp:nvSpPr>
      <dsp:spPr>
        <a:xfrm>
          <a:off x="5660961" y="0"/>
          <a:ext cx="2580093" cy="2296254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E5307B-AB67-43C3-AA3D-3894B749BCEA}">
      <dsp:nvSpPr>
        <dsp:cNvPr id="0" name=""/>
        <dsp:cNvSpPr/>
      </dsp:nvSpPr>
      <dsp:spPr>
        <a:xfrm>
          <a:off x="8510160" y="0"/>
          <a:ext cx="3034139" cy="5723678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8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solidFill>
                <a:srgbClr val="002060"/>
              </a:solidFill>
              <a:latin typeface="David" panose="020E0502060401010101" pitchFamily="34" charset="-79"/>
              <a:cs typeface="David" panose="020E0502060401010101" pitchFamily="34" charset="-79"/>
            </a:rPr>
            <a:t>קורס החברה הישראלית</a:t>
          </a:r>
          <a:endParaRPr lang="he-IL" sz="24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8510160" y="2289471"/>
        <a:ext cx="3034139" cy="2289471"/>
      </dsp:txXfrm>
    </dsp:sp>
    <dsp:sp modelId="{843A9072-3478-4D5C-BBD8-DFE664172B1A}">
      <dsp:nvSpPr>
        <dsp:cNvPr id="0" name=""/>
        <dsp:cNvSpPr/>
      </dsp:nvSpPr>
      <dsp:spPr>
        <a:xfrm>
          <a:off x="8767528" y="152336"/>
          <a:ext cx="2472233" cy="211326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B7D1D3-1537-4A00-83BB-36A3267B487E}">
      <dsp:nvSpPr>
        <dsp:cNvPr id="0" name=""/>
        <dsp:cNvSpPr/>
      </dsp:nvSpPr>
      <dsp:spPr>
        <a:xfrm>
          <a:off x="2823796" y="0"/>
          <a:ext cx="2712829" cy="5723678"/>
        </a:xfrm>
        <a:prstGeom prst="roundRect">
          <a:avLst>
            <a:gd name="adj" fmla="val 10000"/>
          </a:avLst>
        </a:prstGeom>
        <a:solidFill>
          <a:srgbClr val="0070C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רכיב חברה בסיורי </a:t>
          </a:r>
          <a:r>
            <a:rPr lang="he-IL" sz="2800" b="1" kern="1200" dirty="0" err="1" smtClean="0">
              <a:latin typeface="David" panose="020E0502060401010101" pitchFamily="34" charset="-79"/>
              <a:cs typeface="David" panose="020E0502060401010101" pitchFamily="34" charset="-79"/>
            </a:rPr>
            <a:t>בטל"ם</a:t>
          </a:r>
          <a:endParaRPr lang="he-IL" sz="2800" b="1" kern="1200" dirty="0" smtClean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823796" y="2289471"/>
        <a:ext cx="2712829" cy="2289471"/>
      </dsp:txXfrm>
    </dsp:sp>
    <dsp:sp modelId="{4BF0DEAB-5C4E-43BB-A601-623B9BEF0602}">
      <dsp:nvSpPr>
        <dsp:cNvPr id="0" name=""/>
        <dsp:cNvSpPr/>
      </dsp:nvSpPr>
      <dsp:spPr>
        <a:xfrm>
          <a:off x="3133814" y="122269"/>
          <a:ext cx="2074378" cy="1905984"/>
        </a:xfrm>
        <a:prstGeom prst="ellipse">
          <a:avLst/>
        </a:prstGeom>
        <a:solidFill>
          <a:schemeClr val="accent2">
            <a:tint val="50000"/>
            <a:hueOff val="910844"/>
            <a:satOff val="-42261"/>
            <a:lumOff val="-375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D1534-7623-4E50-8A3D-8EC6D92D524A}">
      <dsp:nvSpPr>
        <dsp:cNvPr id="0" name=""/>
        <dsp:cNvSpPr/>
      </dsp:nvSpPr>
      <dsp:spPr>
        <a:xfrm>
          <a:off x="-18" y="4865126"/>
          <a:ext cx="11544336" cy="858551"/>
        </a:xfrm>
        <a:prstGeom prst="leftRightArrow">
          <a:avLst/>
        </a:prstGeom>
        <a:solidFill>
          <a:srgbClr val="002060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03EF1F-E538-4597-8A91-25F08CFC8D0A}">
      <dsp:nvSpPr>
        <dsp:cNvPr id="0" name=""/>
        <dsp:cNvSpPr/>
      </dsp:nvSpPr>
      <dsp:spPr>
        <a:xfrm>
          <a:off x="160693" y="117297"/>
          <a:ext cx="2480329" cy="212058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0794F-4E5E-4457-B710-E7D09D1A4566}">
      <dsp:nvSpPr>
        <dsp:cNvPr id="0" name=""/>
        <dsp:cNvSpPr/>
      </dsp:nvSpPr>
      <dsp:spPr>
        <a:xfrm>
          <a:off x="897947" y="1173733"/>
          <a:ext cx="845127" cy="435768"/>
        </a:xfrm>
        <a:prstGeom prst="rect">
          <a:avLst/>
        </a:prstGeom>
        <a:noFill/>
        <a:ln w="15875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100" kern="1200"/>
        </a:p>
      </dsp:txBody>
      <dsp:txXfrm>
        <a:off x="897947" y="1173733"/>
        <a:ext cx="845127" cy="43576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45AFEE-6C93-4718-88C1-E2FDB725F26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128BF3-14C5-40C1-BD8F-896D0B0A523A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E2A59-FF8F-436E-AD1C-9D7E29CECD72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826877-A860-4800-8F1A-4FC3EC1311B5}">
      <dsp:nvSpPr>
        <dsp:cNvPr id="0" name=""/>
        <dsp:cNvSpPr/>
      </dsp:nvSpPr>
      <dsp:spPr>
        <a:xfrm>
          <a:off x="2394565" y="615385"/>
          <a:ext cx="4104837" cy="4104837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72302-90AB-44FF-B298-0EB90D0D9361}">
      <dsp:nvSpPr>
        <dsp:cNvPr id="0" name=""/>
        <dsp:cNvSpPr/>
      </dsp:nvSpPr>
      <dsp:spPr>
        <a:xfrm>
          <a:off x="3392113" y="1682403"/>
          <a:ext cx="2109741" cy="1970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63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lvl="0" algn="ctr" defTabSz="1066800" rtl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החברה</a:t>
          </a:r>
          <a:r>
            <a:rPr lang="he-IL" sz="2400" b="1" kern="1200" baseline="0" dirty="0" smtClean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  <a:hlinkClick xmlns:r="http://schemas.openxmlformats.org/officeDocument/2006/relationships" r:id="rId1" action="ppaction://hlinkpres?slideindex=1&amp;slidetitle="/>
            </a:rPr>
            <a:t> הישראלית</a:t>
          </a:r>
          <a:endParaRPr lang="he-IL" sz="2400" b="1" kern="1200" dirty="0">
            <a:solidFill>
              <a:srgbClr val="FF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701077" y="1971020"/>
        <a:ext cx="1491813" cy="1393568"/>
      </dsp:txXfrm>
    </dsp:sp>
    <dsp:sp modelId="{8FB29A3A-7290-4C79-B90D-B767E45B8DDE}">
      <dsp:nvSpPr>
        <dsp:cNvPr id="0" name=""/>
        <dsp:cNvSpPr/>
      </dsp:nvSpPr>
      <dsp:spPr>
        <a:xfrm>
          <a:off x="3518292" y="-26785"/>
          <a:ext cx="1857384" cy="1379562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533400" rtl="1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יחסי החברה והמדינה</a:t>
          </a:r>
        </a:p>
      </dsp:txBody>
      <dsp:txXfrm>
        <a:off x="3790300" y="175247"/>
        <a:ext cx="1313368" cy="975498"/>
      </dsp:txXfrm>
    </dsp:sp>
    <dsp:sp modelId="{178FDBDB-2A26-4F7A-8E84-3786327CEF46}">
      <dsp:nvSpPr>
        <dsp:cNvPr id="0" name=""/>
        <dsp:cNvSpPr/>
      </dsp:nvSpPr>
      <dsp:spPr>
        <a:xfrm>
          <a:off x="5527643" y="1978023"/>
          <a:ext cx="1848298" cy="1379562"/>
        </a:xfrm>
        <a:prstGeom prst="ellipse">
          <a:avLst/>
        </a:prstGeom>
        <a:solidFill>
          <a:schemeClr val="accent2"/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וכלכלה</a:t>
          </a:r>
          <a:endParaRPr lang="he-IL" sz="2000" b="1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798320" y="2180055"/>
        <a:ext cx="1306944" cy="975498"/>
      </dsp:txXfrm>
    </dsp:sp>
    <dsp:sp modelId="{68B409E1-C4CE-44A2-B0D3-5B87DE93A0B3}">
      <dsp:nvSpPr>
        <dsp:cNvPr id="0" name=""/>
        <dsp:cNvSpPr/>
      </dsp:nvSpPr>
      <dsp:spPr>
        <a:xfrm>
          <a:off x="3708574" y="3982832"/>
          <a:ext cx="1476819" cy="1379562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>
              <a:solidFill>
                <a:schemeClr val="tx1"/>
              </a:solidFill>
              <a:latin typeface="David" panose="020E0502060401010101" pitchFamily="34" charset="-79"/>
              <a:cs typeface="David" panose="020E0502060401010101" pitchFamily="34" charset="-79"/>
            </a:rPr>
            <a:t>זהות מתחים ושסעים  בחברה</a:t>
          </a:r>
          <a:endParaRPr lang="he-IL" sz="2000" b="1" kern="1200" dirty="0">
            <a:solidFill>
              <a:schemeClr val="tx1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3924849" y="4184864"/>
        <a:ext cx="1044269" cy="975498"/>
      </dsp:txXfrm>
    </dsp:sp>
    <dsp:sp modelId="{074C75E6-B117-4BD1-9854-8047F01060AB}">
      <dsp:nvSpPr>
        <dsp:cNvPr id="0" name=""/>
        <dsp:cNvSpPr/>
      </dsp:nvSpPr>
      <dsp:spPr>
        <a:xfrm>
          <a:off x="1539457" y="1978023"/>
          <a:ext cx="1805436" cy="1379562"/>
        </a:xfrm>
        <a:prstGeom prst="ellipse">
          <a:avLst/>
        </a:prstGeom>
        <a:solidFill>
          <a:schemeClr val="accent6">
            <a:lumMod val="5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 smtClean="0"/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1" kern="1200" dirty="0" smtClean="0">
              <a:latin typeface="David" panose="020E0502060401010101" pitchFamily="34" charset="-79"/>
              <a:cs typeface="David" panose="020E0502060401010101" pitchFamily="34" charset="-79"/>
            </a:rPr>
            <a:t>חברה              וצבא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b="1" kern="1200" dirty="0"/>
        </a:p>
      </dsp:txBody>
      <dsp:txXfrm>
        <a:off x="1803857" y="2180055"/>
        <a:ext cx="1276636" cy="9754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5428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5428"/>
          </a:xfrm>
          <a:prstGeom prst="rect">
            <a:avLst/>
          </a:prstGeom>
        </p:spPr>
        <p:txBody>
          <a:bodyPr vert="horz" lIns="91074" tIns="45537" rIns="91074" bIns="45537" rtlCol="1"/>
          <a:lstStyle>
            <a:lvl1pPr algn="l">
              <a:defRPr sz="1200"/>
            </a:lvl1pPr>
          </a:lstStyle>
          <a:p>
            <a:fld id="{C522CF35-8C57-4821-9B6F-F498CBE5C9CF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378824"/>
            <a:ext cx="2945659" cy="495426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378824"/>
            <a:ext cx="2945659" cy="495426"/>
          </a:xfrm>
          <a:prstGeom prst="rect">
            <a:avLst/>
          </a:prstGeom>
        </p:spPr>
        <p:txBody>
          <a:bodyPr vert="horz" lIns="91074" tIns="45537" rIns="91074" bIns="45537" rtlCol="1" anchor="b"/>
          <a:lstStyle>
            <a:lvl1pPr algn="l">
              <a:defRPr sz="1200"/>
            </a:lvl1pPr>
          </a:lstStyle>
          <a:p>
            <a:fld id="{DC6057B1-6484-4190-A0F3-5E0DA1DB81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000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8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428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fld id="{028664F6-8978-4124-B796-9AEAEAA144DF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5075"/>
            <a:ext cx="5924550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2"/>
            <a:ext cx="5438140" cy="3887986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fld id="{496C22C6-76CF-4A43-883B-DE8AA46288F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54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309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8433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6C22C6-76CF-4A43-883B-DE8AA46288F4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898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4535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0111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095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63995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666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5146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64727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1386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סימן חיסור 6"/>
          <p:cNvSpPr/>
          <p:nvPr userDrawn="1"/>
        </p:nvSpPr>
        <p:spPr>
          <a:xfrm>
            <a:off x="-122549" y="1149772"/>
            <a:ext cx="12424528" cy="180000"/>
          </a:xfrm>
          <a:prstGeom prst="mathMinu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525693" y="6379534"/>
            <a:ext cx="542262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600" b="0" dirty="0">
                <a:solidFill>
                  <a:schemeClr val="accent2"/>
                </a:solidFill>
              </a:rPr>
              <a:t> </a:t>
            </a:r>
            <a:fld id="{BACED41A-D597-4A48-BBC4-3CFA1BBB1333}" type="slidenum">
              <a:rPr lang="he-IL" sz="1600" b="0" i="0" smtClean="0">
                <a:solidFill>
                  <a:schemeClr val="accent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‹#›</a:t>
            </a:fld>
            <a:endParaRPr lang="he-IL" sz="1600" b="0" i="0" dirty="0">
              <a:solidFill>
                <a:schemeClr val="accent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5741461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1547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0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8342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0231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386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643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4195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480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56000"/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aturation sat="10600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2D490-27A3-48A7-8107-1D13557F19FA}" type="datetimeFigureOut">
              <a:rPr lang="he-IL" smtClean="0"/>
              <a:t>י"א/אלול/תש"ף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79CF660-A197-4DBE-90DE-D7D0A66F641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82252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%D7%9E%D7%A4%D7%AA%20%D7%AA%D7%97%D7%95%D7%9E%D7%99%20%D7%94%D7%97%D7%91%D7%A8%D7%94%20%D7%94%D7%99%D7%A9%D7%A8%D7%90%D7%9C%D7%99%D7%AA.ppt" TargetMode="Externa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hyperlink" Target="%D7%A7%D7%98%D7%92%D7%95%D7%A8%D7%99%D7%94%20%D7%94%D7%97%D7%91%D7%A8%D7%94%20%D7%94%D7%99%D7%A9%D7%A8%D7%90%D7%9C%D7%99%D7%AA%20%E2%80%93%20%D7%95%D7%99%D7%A7%D7%99%D7%A4%D7%93%D7%99%D7%94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3055" y="529389"/>
            <a:ext cx="7148944" cy="4014902"/>
          </a:xfrm>
        </p:spPr>
        <p:txBody>
          <a:bodyPr>
            <a:normAutofit fontScale="90000"/>
          </a:bodyPr>
          <a:lstStyle/>
          <a:p>
            <a:pPr algn="ctr"/>
            <a: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ציר חברה</a:t>
            </a:r>
            <a:b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r>
              <a:rPr lang="he-IL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מחזור מ"ז</a:t>
            </a:r>
            <a: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 </a:t>
            </a:r>
            <a:b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/>
            </a:r>
            <a:b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r>
              <a:rPr lang="he-IL" sz="49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ד"ר ענת שטרן </a:t>
            </a:r>
            <a: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/>
            </a:r>
            <a:br>
              <a:rPr lang="he-IL" sz="5400" b="1" dirty="0" smtClean="0">
                <a:solidFill>
                  <a:srgbClr val="00206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</a:br>
            <a:endParaRPr lang="he-IL" sz="5400" b="1" dirty="0">
              <a:solidFill>
                <a:srgbClr val="002060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09309"/>
            <a:ext cx="12191999" cy="1648692"/>
          </a:xfrm>
        </p:spPr>
        <p:txBody>
          <a:bodyPr>
            <a:normAutofit/>
          </a:bodyPr>
          <a:lstStyle/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  <a:cs typeface="+mj-cs"/>
            </a:endParaRPr>
          </a:p>
        </p:txBody>
      </p:sp>
      <p:pic>
        <p:nvPicPr>
          <p:cNvPr id="6" name="Picture 5" descr="מבל חדש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78046" y="4193620"/>
            <a:ext cx="2071702" cy="266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www.amalnet.k12.il/schools/ldta111/moreshet/isra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42004">
            <a:off x="541247" y="365597"/>
            <a:ext cx="3020989" cy="5861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433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תכנים - העונה הלוקאלית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787782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קורס מושגי יסוד בביטחון לאומי: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הגדרת הביטחון הלאומי בישראל (כולל היבטים חברתיים)</a:t>
            </a:r>
          </a:p>
        </p:txBody>
      </p:sp>
      <p:pic>
        <p:nvPicPr>
          <p:cNvPr id="7" name="מציין מיקום תוכן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1" y="2743200"/>
            <a:ext cx="5010311" cy="3757733"/>
          </a:xfrm>
        </p:spPr>
      </p:pic>
    </p:spTree>
    <p:extLst>
      <p:ext uri="{BB962C8B-B14F-4D97-AF65-F5344CB8AC3E}">
        <p14:creationId xmlns:p14="http://schemas.microsoft.com/office/powerpoint/2010/main" val="2908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תכנים - העונה הלוקאלית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787782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תכני חברה בסיורי </a:t>
            </a:r>
            <a:r>
              <a:rPr lang="he-IL" sz="2800" dirty="0" err="1" smtClean="0"/>
              <a:t>בטל"ם</a:t>
            </a:r>
            <a:endParaRPr lang="he-IL" sz="2800" dirty="0" smtClean="0"/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צפון </a:t>
            </a:r>
          </a:p>
          <a:p>
            <a:pPr algn="ctr"/>
            <a:r>
              <a:rPr lang="he-IL" sz="2800" dirty="0" smtClean="0"/>
              <a:t>דרום</a:t>
            </a:r>
          </a:p>
          <a:p>
            <a:pPr algn="ctr"/>
            <a:r>
              <a:rPr lang="he-IL" sz="2800" dirty="0" err="1" smtClean="0"/>
              <a:t>איו"ש</a:t>
            </a:r>
            <a:r>
              <a:rPr lang="he-IL" sz="2800" dirty="0" smtClean="0"/>
              <a:t> וירושלים</a:t>
            </a:r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6" y="2929058"/>
            <a:ext cx="6124575" cy="3571875"/>
          </a:xfrm>
        </p:spPr>
      </p:pic>
    </p:spTree>
    <p:extLst>
      <p:ext uri="{BB962C8B-B14F-4D97-AF65-F5344CB8AC3E}">
        <p14:creationId xmlns:p14="http://schemas.microsoft.com/office/powerpoint/2010/main" val="1961735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תכנים - העונה הלוקאלית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787782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יום עיון ע"ש ליפקין שחק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המרכז הבינתחומי 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15" y="1472143"/>
            <a:ext cx="3314337" cy="5028790"/>
          </a:xfrm>
          <a:prstGeom prst="rect">
            <a:avLst/>
          </a:prstGeom>
        </p:spPr>
      </p:pic>
      <p:sp>
        <p:nvSpPr>
          <p:cNvPr id="10" name="מציין מיקום תוכן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0584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עונת ההתמחות 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7" name="מלבן מעוגל 6"/>
          <p:cNvSpPr/>
          <p:nvPr/>
        </p:nvSpPr>
        <p:spPr>
          <a:xfrm>
            <a:off x="6385659" y="1357745"/>
            <a:ext cx="5307575" cy="35988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800" dirty="0" smtClean="0"/>
              <a:t>סמינר החברה הישראלית</a:t>
            </a:r>
          </a:p>
          <a:p>
            <a:pPr algn="ctr" rtl="1"/>
            <a:r>
              <a:rPr lang="he-IL" sz="2800" dirty="0" smtClean="0"/>
              <a:t> ד"ר נרי הורוביץ</a:t>
            </a:r>
          </a:p>
          <a:p>
            <a:pPr algn="ctr" rtl="1"/>
            <a:endParaRPr lang="he-IL" sz="2800" dirty="0" smtClean="0"/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הדת בחיים הציבוריים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ערביי ישראל במדינה יהודית ודמוקרטית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סולידריות ומדינת הרווחה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המרחב הישראלי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האם יש מרכז ממלכתי פוליטי לחברה בישראל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sz="2000" dirty="0" smtClean="0"/>
              <a:t>צבא וחברה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he-IL" sz="2000" dirty="0" smtClean="0"/>
              <a:t> </a:t>
            </a:r>
            <a:endParaRPr lang="he-IL" sz="2000" dirty="0"/>
          </a:p>
        </p:txBody>
      </p:sp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1041" r="27271"/>
          <a:stretch/>
        </p:blipFill>
        <p:spPr>
          <a:xfrm>
            <a:off x="285749" y="2649850"/>
            <a:ext cx="4308846" cy="3979646"/>
          </a:xfrm>
          <a:prstGeom prst="rect">
            <a:avLst/>
          </a:prstGeom>
        </p:spPr>
      </p:pic>
      <p:sp>
        <p:nvSpPr>
          <p:cNvPr id="10" name="מלבן 9"/>
          <p:cNvSpPr/>
          <p:nvPr/>
        </p:nvSpPr>
        <p:spPr>
          <a:xfrm>
            <a:off x="5365285" y="5577603"/>
            <a:ext cx="40732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תופעות חברתיות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מתחים בחברה</a:t>
            </a:r>
          </a:p>
          <a:p>
            <a:pPr algn="r" rtl="1">
              <a:buFont typeface="Arial" panose="020B0604020202020204" pitchFamily="34" charset="0"/>
              <a:buChar char="•"/>
            </a:pPr>
            <a:r>
              <a:rPr lang="he-IL" b="1" dirty="0">
                <a:solidFill>
                  <a:srgbClr val="002060"/>
                </a:solidFill>
                <a:latin typeface="David" panose="020E0502060401010101" pitchFamily="34" charset="-79"/>
              </a:rPr>
              <a:t>הקשר לביטחון הלאומי</a:t>
            </a:r>
          </a:p>
        </p:txBody>
      </p:sp>
    </p:spTree>
    <p:extLst>
      <p:ext uri="{BB962C8B-B14F-4D97-AF65-F5344CB8AC3E}">
        <p14:creationId xmlns:p14="http://schemas.microsoft.com/office/powerpoint/2010/main" val="35425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תכנים – העונה האינטגרטיבית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787782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ביקור בבית הנשיא</a:t>
            </a:r>
          </a:p>
          <a:p>
            <a:pPr algn="ctr"/>
            <a:endParaRPr lang="he-IL" sz="2800" dirty="0"/>
          </a:p>
          <a:p>
            <a:pPr algn="ctr" rtl="1"/>
            <a:r>
              <a:rPr lang="he-IL" sz="2800" dirty="0" smtClean="0"/>
              <a:t>כיצד מעצבים אסטרטגיה חברתית </a:t>
            </a:r>
          </a:p>
          <a:p>
            <a:pPr algn="ctr"/>
            <a:endParaRPr lang="he-IL" sz="2800" dirty="0" smtClean="0"/>
          </a:p>
        </p:txBody>
      </p:sp>
      <p:sp>
        <p:nvSpPr>
          <p:cNvPr id="10" name="מציין מיקום תוכן 9"/>
          <p:cNvSpPr>
            <a:spLocks noGrp="1"/>
          </p:cNvSpPr>
          <p:nvPr>
            <p:ph idx="1"/>
          </p:nvPr>
        </p:nvSpPr>
        <p:spPr>
          <a:xfrm>
            <a:off x="2589212" y="2133600"/>
            <a:ext cx="4157952" cy="3777622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49" y="1473174"/>
            <a:ext cx="3329207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4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הצעות מרצים אורחים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2589212" y="1152907"/>
            <a:ext cx="8854643" cy="475831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002060"/>
                </a:solidFill>
              </a:rPr>
              <a:t>מיכה גודמן- זרמים בציונות דתית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002060"/>
                </a:solidFill>
              </a:rPr>
              <a:t>חילי </a:t>
            </a:r>
            <a:r>
              <a:rPr lang="he-IL" sz="2800" b="1" dirty="0" err="1">
                <a:solidFill>
                  <a:srgbClr val="002060"/>
                </a:solidFill>
              </a:rPr>
              <a:t>טרופר</a:t>
            </a:r>
            <a:r>
              <a:rPr lang="he-IL" sz="2800" b="1" dirty="0">
                <a:solidFill>
                  <a:srgbClr val="002060"/>
                </a:solidFill>
              </a:rPr>
              <a:t> – אינטגרציה </a:t>
            </a:r>
            <a:r>
              <a:rPr lang="he-IL" sz="2800" b="1" dirty="0" smtClean="0">
                <a:solidFill>
                  <a:srgbClr val="002060"/>
                </a:solidFill>
              </a:rPr>
              <a:t>בבתי הספר</a:t>
            </a:r>
            <a:endParaRPr lang="he-IL" sz="2800" b="1" dirty="0">
              <a:solidFill>
                <a:srgbClr val="00206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002060"/>
                </a:solidFill>
              </a:rPr>
              <a:t>מנכ"ל קו לעובד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b="1" dirty="0">
                <a:solidFill>
                  <a:srgbClr val="002060"/>
                </a:solidFill>
              </a:rPr>
              <a:t>יופי תירוש – </a:t>
            </a:r>
            <a:r>
              <a:rPr lang="he-IL" sz="2800" b="1" dirty="0" smtClean="0">
                <a:solidFill>
                  <a:srgbClr val="002060"/>
                </a:solidFill>
              </a:rPr>
              <a:t>הדרת נשים </a:t>
            </a:r>
            <a:r>
              <a:rPr lang="he-IL" sz="2800" b="1" dirty="0">
                <a:solidFill>
                  <a:srgbClr val="002060"/>
                </a:solidFill>
              </a:rPr>
              <a:t>בחברה הישראלית</a:t>
            </a:r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8964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09551" y="571500"/>
            <a:ext cx="11455291" cy="62865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he-IL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>
              <a:lnSpc>
                <a:spcPct val="100000"/>
              </a:lnSpc>
            </a:pPr>
            <a:endParaRPr lang="he-IL" sz="3600" dirty="0" smtClean="0">
              <a:solidFill>
                <a:srgbClr val="002060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  <a:p>
            <a:pPr lvl="0">
              <a:lnSpc>
                <a:spcPct val="100000"/>
              </a:lnSpc>
            </a:pPr>
            <a:r>
              <a:rPr lang="he-IL" sz="36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ציר קטן עם פוטנציאל גדול</a:t>
            </a:r>
          </a:p>
          <a:p>
            <a:pPr lvl="0">
              <a:lnSpc>
                <a:spcPct val="100000"/>
              </a:lnSpc>
            </a:pPr>
            <a:r>
              <a:rPr lang="he-IL" sz="36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היעלמות רכיבים מהציר (סיור, אבות האומה)</a:t>
            </a:r>
          </a:p>
          <a:p>
            <a:pPr lvl="0">
              <a:lnSpc>
                <a:spcPct val="100000"/>
              </a:lnSpc>
            </a:pPr>
            <a:r>
              <a:rPr lang="he-IL" sz="36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כמעט ללא תכנים לכלל המליאה</a:t>
            </a:r>
          </a:p>
          <a:p>
            <a:pPr lvl="0">
              <a:lnSpc>
                <a:spcPct val="100000"/>
              </a:lnSpc>
            </a:pPr>
            <a:r>
              <a:rPr lang="he-IL" sz="36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שילוב תכנים חברתיים בסיורים – אצבע על הדופק</a:t>
            </a:r>
          </a:p>
          <a:p>
            <a:pPr lvl="0">
              <a:lnSpc>
                <a:spcPct val="100000"/>
              </a:lnSpc>
            </a:pPr>
            <a:r>
              <a:rPr lang="he-IL" sz="36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ערב </a:t>
            </a:r>
            <a:r>
              <a:rPr lang="he-IL" sz="3600" dirty="0" err="1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מב"ל</a:t>
            </a:r>
            <a:r>
              <a:rPr lang="he-IL" sz="36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 במבט חברתי (סרטים, אורחים, הצעות מהמשתתפים)</a:t>
            </a:r>
          </a:p>
          <a:p>
            <a:pPr lvl="0">
              <a:lnSpc>
                <a:spcPct val="100000"/>
              </a:lnSpc>
            </a:pPr>
            <a:r>
              <a:rPr lang="he-IL" sz="3600" dirty="0" smtClean="0">
                <a:solidFill>
                  <a:srgbClr val="00206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פעילות התנדבותית למען הקהילה בהובלת משתתפים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09551" y="0"/>
            <a:ext cx="11295062" cy="990600"/>
          </a:xfrm>
        </p:spPr>
        <p:txBody>
          <a:bodyPr/>
          <a:lstStyle/>
          <a:p>
            <a:pPr algn="ctr"/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דיון</a:t>
            </a: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16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6418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תוכן 1"/>
          <p:cNvSpPr>
            <a:spLocks noGrp="1"/>
          </p:cNvSpPr>
          <p:nvPr>
            <p:ph idx="1"/>
          </p:nvPr>
        </p:nvSpPr>
        <p:spPr>
          <a:xfrm>
            <a:off x="209551" y="571500"/>
            <a:ext cx="11455291" cy="6286500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endParaRPr lang="he-IL" b="1" u="sng" dirty="0" smtClean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09551" y="0"/>
            <a:ext cx="11295062" cy="990600"/>
          </a:xfrm>
        </p:spPr>
        <p:txBody>
          <a:bodyPr/>
          <a:lstStyle/>
          <a:p>
            <a:pPr algn="ctr"/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0DE17E-CE23-4C7F-8811-CF39DDA3EE12}" type="slidenum">
              <a:rPr lang="he-IL" smtClean="0"/>
              <a:pPr>
                <a:defRPr/>
              </a:pPr>
              <a:t>17</a:t>
            </a:fld>
            <a:endParaRPr lang="he-IL" dirty="0"/>
          </a:p>
        </p:txBody>
      </p:sp>
      <p:pic>
        <p:nvPicPr>
          <p:cNvPr id="6" name="Picture 5" descr="thank y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9704" y="0"/>
            <a:ext cx="110037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4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0118" y="192246"/>
            <a:ext cx="5428878" cy="778098"/>
          </a:xfrm>
        </p:spPr>
        <p:txBody>
          <a:bodyPr>
            <a:normAutofit fontScale="90000"/>
          </a:bodyPr>
          <a:lstStyle/>
          <a:p>
            <a:pPr algn="r"/>
            <a:r>
              <a:rPr lang="he-IL" sz="4400" dirty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עונת </a:t>
            </a:r>
            <a:r>
              <a:rPr lang="he-IL" sz="44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הליבה</a:t>
            </a:r>
            <a:br>
              <a:rPr lang="he-IL" sz="4400" dirty="0" smtClean="0">
                <a:solidFill>
                  <a:srgbClr val="0070C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סיור חברה 1 באפריל, 2019</a:t>
            </a:r>
            <a:r>
              <a:rPr lang="he-IL" sz="4400" b="1" dirty="0" smtClean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en-US" sz="4400" b="1" dirty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en-US" sz="44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-1868488" y="1111632"/>
            <a:ext cx="779767" cy="365125"/>
          </a:xfrm>
        </p:spPr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240216"/>
            <a:ext cx="4860032" cy="6617785"/>
          </a:xfrm>
          <a:prstGeom prst="rect">
            <a:avLst/>
          </a:prstGeom>
        </p:spPr>
      </p:pic>
      <p:sp>
        <p:nvSpPr>
          <p:cNvPr id="4" name="מלבן 3"/>
          <p:cNvSpPr/>
          <p:nvPr/>
        </p:nvSpPr>
        <p:spPr>
          <a:xfrm>
            <a:off x="150118" y="1476757"/>
            <a:ext cx="565785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28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טעינה: </a:t>
            </a:r>
          </a:p>
          <a:p>
            <a:pPr algn="r"/>
            <a:r>
              <a:rPr lang="he-IL" sz="28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מ"מ נציבת שב"ס</a:t>
            </a:r>
          </a:p>
          <a:p>
            <a:pPr algn="r"/>
            <a:r>
              <a:rPr lang="he-IL" sz="28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נדב לחמן משרד החינוך</a:t>
            </a:r>
          </a:p>
          <a:p>
            <a:pPr algn="r"/>
            <a:endParaRPr lang="he-IL" sz="2800" b="1" dirty="0">
              <a:solidFill>
                <a:srgbClr val="002060"/>
              </a:solidFill>
              <a:latin typeface="David" panose="020E0502060401010101" pitchFamily="34" charset="-79"/>
              <a:cs typeface="+mj-cs"/>
            </a:endParaRPr>
          </a:p>
          <a:p>
            <a:pPr algn="r"/>
            <a:r>
              <a:rPr lang="he-IL" sz="28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ביקור בלוד ובמתחם בתי הכלא </a:t>
            </a:r>
          </a:p>
          <a:p>
            <a:pPr algn="r"/>
            <a:endParaRPr lang="he-IL" sz="2800" b="1" dirty="0">
              <a:solidFill>
                <a:srgbClr val="002060"/>
              </a:solidFill>
              <a:latin typeface="David" panose="020E0502060401010101" pitchFamily="34" charset="-79"/>
              <a:cs typeface="+mj-cs"/>
            </a:endParaRPr>
          </a:p>
          <a:p>
            <a:pPr algn="r"/>
            <a:r>
              <a:rPr lang="he-IL" sz="28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ארגון הסיור בסיוע משתתפי הקורס (לבנה שי, סמואל </a:t>
            </a:r>
            <a:r>
              <a:rPr lang="he-IL" sz="28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בומנדיל</a:t>
            </a:r>
            <a:r>
              <a:rPr lang="he-IL" sz="28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 הדס מדמוני) </a:t>
            </a:r>
          </a:p>
          <a:p>
            <a:pPr algn="r"/>
            <a:endParaRPr lang="he-IL" sz="2800" b="1" dirty="0">
              <a:solidFill>
                <a:srgbClr val="002060"/>
              </a:solidFill>
              <a:latin typeface="David" panose="020E0502060401010101" pitchFamily="34" charset="-79"/>
              <a:cs typeface="+mj-cs"/>
            </a:endParaRPr>
          </a:p>
          <a:p>
            <a:pPr algn="r"/>
            <a:r>
              <a:rPr lang="he-IL" sz="28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הסיור מוצלח – "טוב מראה עיניים". </a:t>
            </a:r>
            <a:endParaRPr lang="he-IL" sz="2800" dirty="0">
              <a:solidFill>
                <a:srgbClr val="002060"/>
              </a:solidFill>
              <a:latin typeface="David" panose="020E0502060401010101" pitchFamily="34" charset="-79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273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87782"/>
            <a:ext cx="12191999" cy="607021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1. החברה הישראלית במונחים השוואתיים</a:t>
            </a:r>
          </a:p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2. ישראל כפרויקט בנין אומה: הגדרת גבולות הקולקטיב הישראלי</a:t>
            </a:r>
          </a:p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א. מקום הדת בחיים הציבוריים</a:t>
            </a:r>
          </a:p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ב. מקומם של הערבים במדינה יהודית ודמוקרטית</a:t>
            </a:r>
          </a:p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3. קבוצות זהות בחברה הישראלית</a:t>
            </a:r>
          </a:p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4. ריבוד חברתי ומוביליות - מדינת הרווחה בישראל</a:t>
            </a:r>
          </a:p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5. תיחום חברה ומדינה: בין מדינה לחברה אזרחית ושלטון מקומי</a:t>
            </a:r>
          </a:p>
          <a:p>
            <a:pPr marL="0" indent="0">
              <a:buNone/>
            </a:pPr>
            <a:r>
              <a:rPr lang="he-IL" sz="3200" dirty="0" smtClean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6. </a:t>
            </a:r>
            <a:r>
              <a:rPr lang="he-IL" sz="32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משילות, ממלכתיות והחברה הישראלית במונחי מדינה-חברה</a:t>
            </a:r>
          </a:p>
          <a:p>
            <a:pPr marL="0" indent="0">
              <a:buNone/>
            </a:pPr>
            <a:r>
              <a:rPr lang="he-IL" sz="32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7. זהות ותפיסות מתחרות של החברה הטובה: בין קונפליקטים לסולידריות חברתית</a:t>
            </a:r>
          </a:p>
          <a:p>
            <a:pPr marL="0" indent="0">
              <a:buNone/>
            </a:pPr>
            <a:r>
              <a:rPr lang="he-IL" sz="3200" dirty="0">
                <a:solidFill>
                  <a:srgbClr val="00206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8. ההשלכות של תהליכים חברתיים על צה"ל וסיכום הקורס</a:t>
            </a:r>
          </a:p>
          <a:p>
            <a:pPr marL="0" indent="0">
              <a:buNone/>
            </a:pPr>
            <a: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  <a:t/>
            </a:r>
            <a:br>
              <a:rPr lang="en-US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87782"/>
          </a:xfrm>
        </p:spPr>
        <p:txBody>
          <a:bodyPr/>
          <a:lstStyle/>
          <a:p>
            <a:pPr algn="ctr"/>
            <a:r>
              <a:rPr lang="he-IL" sz="4400" dirty="0">
                <a:solidFill>
                  <a:srgbClr val="C0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נושאי הקורס</a:t>
            </a:r>
            <a:endParaRPr lang="en-US" sz="44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042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8" y="0"/>
            <a:ext cx="11859491" cy="942109"/>
          </a:xfrm>
        </p:spPr>
        <p:txBody>
          <a:bodyPr/>
          <a:lstStyle/>
          <a:p>
            <a:pPr algn="ctr"/>
            <a:r>
              <a:rPr lang="he-IL" sz="5400" b="1" dirty="0" smtClean="0">
                <a:solidFill>
                  <a:srgbClr val="C0000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רציונל הציר</a:t>
            </a:r>
            <a:r>
              <a:rPr lang="he-IL" sz="5400" dirty="0" smtClean="0">
                <a:solidFill>
                  <a:srgbClr val="C0000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 </a:t>
            </a:r>
            <a:r>
              <a:rPr lang="he-IL" sz="5400" dirty="0" smtClean="0">
                <a:solidFill>
                  <a:srgbClr val="454545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  </a:t>
            </a:r>
            <a:endParaRPr lang="he-IL" sz="5400" dirty="0">
              <a:solidFill>
                <a:srgbClr val="454545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07129"/>
            <a:ext cx="12191999" cy="5250872"/>
          </a:xfrm>
        </p:spPr>
        <p:txBody>
          <a:bodyPr>
            <a:normAutofit/>
          </a:bodyPr>
          <a:lstStyle/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  <a:cs typeface="+mj-cs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4641273" y="1157349"/>
            <a:ext cx="7550726" cy="3711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rtl="1">
              <a:spcBef>
                <a:spcPct val="20000"/>
              </a:spcBef>
              <a:defRPr/>
            </a:pPr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+mj-cs"/>
              </a:rPr>
              <a:t>   המונח </a:t>
            </a:r>
            <a:r>
              <a:rPr lang="he-IL" sz="32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ביטחון לאומי מבטא את המכלול </a:t>
            </a:r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+mj-cs"/>
              </a:rPr>
              <a:t>הרחב של </a:t>
            </a:r>
            <a:r>
              <a:rPr lang="he-IL" sz="3200" b="1" dirty="0" err="1" smtClean="0">
                <a:solidFill>
                  <a:srgbClr val="002060"/>
                </a:solidFill>
                <a:latin typeface="David" pitchFamily="34" charset="-79"/>
                <a:cs typeface="+mj-cs"/>
              </a:rPr>
              <a:t>המימדים</a:t>
            </a:r>
            <a:r>
              <a:rPr lang="he-IL" sz="3200" b="1" dirty="0" smtClean="0">
                <a:solidFill>
                  <a:srgbClr val="002060"/>
                </a:solidFill>
                <a:latin typeface="David" pitchFamily="34" charset="-79"/>
                <a:cs typeface="+mj-cs"/>
              </a:rPr>
              <a:t> הכלולים במושג זה: עוצמה צבאית </a:t>
            </a:r>
            <a:r>
              <a:rPr lang="he-IL" sz="3200" b="1" dirty="0" err="1" smtClean="0">
                <a:solidFill>
                  <a:srgbClr val="002060"/>
                </a:solidFill>
                <a:latin typeface="David" pitchFamily="34" charset="-79"/>
                <a:cs typeface="+mj-cs"/>
              </a:rPr>
              <a:t>ןמדינית</a:t>
            </a:r>
            <a:r>
              <a:rPr lang="he-IL" sz="3200" b="1" dirty="0">
                <a:solidFill>
                  <a:srgbClr val="002060"/>
                </a:solidFill>
                <a:latin typeface="David" pitchFamily="34" charset="-79"/>
                <a:cs typeface="+mj-cs"/>
              </a:rPr>
              <a:t>, יכולת כלכלית, </a:t>
            </a:r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חוסן חברתי</a:t>
            </a: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 </a:t>
            </a:r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ותחומים </a:t>
            </a: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נוספים כמו: </a:t>
            </a:r>
            <a:r>
              <a:rPr lang="he-IL" sz="32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תשתיות טכנולוגיה, תקשורת, אקולוגיה וסביבה</a:t>
            </a: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" </a:t>
            </a:r>
            <a:r>
              <a:rPr lang="he-IL" sz="24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(אלוף יעקב </a:t>
            </a:r>
            <a:r>
              <a:rPr lang="he-IL" sz="2400" b="1" dirty="0" err="1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עמידרור</a:t>
            </a:r>
            <a:r>
              <a:rPr lang="he-IL" sz="2400" b="1" dirty="0" smtClean="0">
                <a:solidFill>
                  <a:srgbClr val="002060"/>
                </a:solidFill>
                <a:latin typeface="David" panose="020E0502060401010101" pitchFamily="34" charset="-79"/>
                <a:cs typeface="+mj-cs"/>
              </a:rPr>
              <a:t>)</a:t>
            </a:r>
            <a:endParaRPr lang="he-IL" sz="2400" b="1" dirty="0">
              <a:solidFill>
                <a:srgbClr val="002060"/>
              </a:solidFill>
              <a:latin typeface="David" panose="020E0502060401010101" pitchFamily="34" charset="-79"/>
              <a:cs typeface="+mj-cs"/>
            </a:endParaRPr>
          </a:p>
          <a:p>
            <a:pPr marL="342900" indent="-342900" algn="ctr">
              <a:spcBef>
                <a:spcPct val="20000"/>
              </a:spcBef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>
              <a:spcBef>
                <a:spcPct val="20000"/>
              </a:spcBef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349"/>
            <a:ext cx="4048860" cy="5700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67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695580" y="-24"/>
            <a:ext cx="6758006" cy="725470"/>
          </a:xfrm>
        </p:spPr>
        <p:txBody>
          <a:bodyPr>
            <a:normAutofit/>
          </a:bodyPr>
          <a:lstStyle/>
          <a:p>
            <a:pPr algn="ctr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מפת מרכיבי החברה</a:t>
            </a:r>
            <a:r>
              <a:rPr lang="he-IL" sz="4000" dirty="0">
                <a:latin typeface="David" panose="020E0502060401010101" pitchFamily="34" charset="-79"/>
                <a:cs typeface="David" panose="020E0502060401010101" pitchFamily="34" charset="-79"/>
                <a:hlinkClick r:id="rId2" action="ppaction://hlinkfile"/>
              </a:rPr>
              <a:t> הישראלית: </a:t>
            </a:r>
            <a:endParaRPr lang="he-IL" sz="4000" b="1" dirty="0">
              <a:latin typeface="David" panose="020E0502060401010101" pitchFamily="34" charset="-79"/>
              <a:cs typeface="David" panose="020E0502060401010101" pitchFamily="34" charset="-79"/>
              <a:hlinkClick r:id="rId2" action="ppaction://hlinkfile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/>
          </p:nvPr>
        </p:nvGraphicFramePr>
        <p:xfrm>
          <a:off x="1638300" y="928671"/>
          <a:ext cx="8915400" cy="5335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הסבר קווי 2 4"/>
          <p:cNvSpPr/>
          <p:nvPr/>
        </p:nvSpPr>
        <p:spPr>
          <a:xfrm>
            <a:off x="8616280" y="692696"/>
            <a:ext cx="1853398" cy="2282596"/>
          </a:xfrm>
          <a:prstGeom prst="borderCallout2">
            <a:avLst>
              <a:gd name="adj1" fmla="val 40346"/>
              <a:gd name="adj2" fmla="val -228"/>
              <a:gd name="adj3" fmla="val 40208"/>
              <a:gd name="adj4" fmla="val -21417"/>
              <a:gd name="adj5" fmla="val 38300"/>
              <a:gd name="adj6" fmla="val -867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עולם חברתיות</a:t>
            </a:r>
          </a:p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המדינה</a:t>
            </a:r>
          </a:p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שלטון מקומי</a:t>
            </a:r>
          </a:p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חברה אזרחית</a:t>
            </a:r>
          </a:p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משילות</a:t>
            </a:r>
          </a:p>
          <a:p>
            <a:r>
              <a:rPr lang="he-IL" sz="2000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חוסן חברתי</a:t>
            </a: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  <a:p>
            <a:endParaRPr lang="he-IL" b="1" dirty="0">
              <a:solidFill>
                <a:schemeClr val="tx1"/>
              </a:solidFill>
            </a:endParaRPr>
          </a:p>
        </p:txBody>
      </p:sp>
      <p:sp>
        <p:nvSpPr>
          <p:cNvPr id="6" name="הסבר קווי 2 5"/>
          <p:cNvSpPr/>
          <p:nvPr/>
        </p:nvSpPr>
        <p:spPr>
          <a:xfrm>
            <a:off x="8024826" y="4714885"/>
            <a:ext cx="2571768" cy="1549395"/>
          </a:xfrm>
          <a:prstGeom prst="borderCallout2">
            <a:avLst>
              <a:gd name="adj1" fmla="val -1393"/>
              <a:gd name="adj2" fmla="val 26161"/>
              <a:gd name="adj3" fmla="val -24099"/>
              <a:gd name="adj4" fmla="val 18393"/>
              <a:gd name="adj5" fmla="val -32465"/>
              <a:gd name="adj6" fmla="val 150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תפיסות חברתיות כלכליות</a:t>
            </a:r>
          </a:p>
          <a:p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פערים חברתיים / עוני</a:t>
            </a:r>
          </a:p>
          <a:p>
            <a:r>
              <a:rPr lang="he-IL" sz="20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מדינת הרווחה והפרטה</a:t>
            </a:r>
          </a:p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עיצוב סדר יום כלכלי</a:t>
            </a:r>
          </a:p>
          <a:p>
            <a:r>
              <a:rPr lang="he-IL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השפעות כלכלה גלובלית</a:t>
            </a:r>
          </a:p>
          <a:p>
            <a:endParaRPr lang="he-IL" b="1" dirty="0">
              <a:solidFill>
                <a:schemeClr val="bg1"/>
              </a:solidFill>
            </a:endParaRPr>
          </a:p>
          <a:p>
            <a:endParaRPr lang="he-IL" b="1" dirty="0">
              <a:solidFill>
                <a:schemeClr val="bg1"/>
              </a:solidFill>
            </a:endParaRPr>
          </a:p>
        </p:txBody>
      </p:sp>
      <p:sp>
        <p:nvSpPr>
          <p:cNvPr id="7" name="הסבר קווי 2 6"/>
          <p:cNvSpPr/>
          <p:nvPr/>
        </p:nvSpPr>
        <p:spPr>
          <a:xfrm>
            <a:off x="1638300" y="4941168"/>
            <a:ext cx="2928894" cy="1656184"/>
          </a:xfrm>
          <a:prstGeom prst="borderCallout2">
            <a:avLst>
              <a:gd name="adj1" fmla="val 48172"/>
              <a:gd name="adj2" fmla="val 100195"/>
              <a:gd name="adj3" fmla="val 54699"/>
              <a:gd name="adj4" fmla="val 124703"/>
              <a:gd name="adj5" fmla="val 54563"/>
              <a:gd name="adj6" fmla="val 127859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לאומי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יהודים וערבים</a:t>
            </a:r>
          </a:p>
          <a:p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עדתי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אשכנזים/מזרחיים</a:t>
            </a:r>
          </a:p>
          <a:p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דתי </a:t>
            </a:r>
            <a:r>
              <a:rPr lang="en-US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–</a:t>
            </a:r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חרדים/חילוניים</a:t>
            </a:r>
          </a:p>
          <a:p>
            <a:r>
              <a:rPr lang="he-IL" b="1" dirty="0">
                <a:solidFill>
                  <a:schemeClr val="tx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שסע כלכלי חברתי מרכז/פריפריה</a:t>
            </a:r>
          </a:p>
        </p:txBody>
      </p:sp>
      <p:sp>
        <p:nvSpPr>
          <p:cNvPr id="8" name="הסבר קווי 2 7"/>
          <p:cNvSpPr/>
          <p:nvPr/>
        </p:nvSpPr>
        <p:spPr>
          <a:xfrm>
            <a:off x="1524000" y="961421"/>
            <a:ext cx="2339752" cy="1891515"/>
          </a:xfrm>
          <a:prstGeom prst="borderCallout2">
            <a:avLst>
              <a:gd name="adj1" fmla="val 100404"/>
              <a:gd name="adj2" fmla="val 64052"/>
              <a:gd name="adj3" fmla="val 127721"/>
              <a:gd name="adj4" fmla="val 82146"/>
              <a:gd name="adj5" fmla="val 127508"/>
              <a:gd name="adj6" fmla="val 82102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numCol="1" rtlCol="1" anchor="t"/>
          <a:lstStyle/>
          <a:p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ממלכתיות</a:t>
            </a:r>
          </a:p>
          <a:p>
            <a:r>
              <a:rPr lang="he-IL" sz="2000" b="1" dirty="0" err="1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הדתה</a:t>
            </a:r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/מגדר </a:t>
            </a:r>
          </a:p>
          <a:p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מערך המילואים</a:t>
            </a:r>
          </a:p>
          <a:p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העם /צבא מקצועי</a:t>
            </a:r>
          </a:p>
          <a:p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צבא ומשפט</a:t>
            </a:r>
          </a:p>
          <a:p>
            <a:r>
              <a:rPr lang="he-IL" sz="2000" b="1" dirty="0">
                <a:solidFill>
                  <a:schemeClr val="bg1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כלכלה וצבא</a:t>
            </a:r>
          </a:p>
          <a:p>
            <a:endParaRPr lang="he-IL" sz="2000" b="1" dirty="0">
              <a:solidFill>
                <a:schemeClr val="bg1"/>
              </a:solidFill>
            </a:endParaRPr>
          </a:p>
        </p:txBody>
      </p:sp>
      <p:sp>
        <p:nvSpPr>
          <p:cNvPr id="14" name="מחומש משוכלל 13">
            <a:hlinkClick r:id="rId8" action="ppaction://hlinkpres?slideindex=1&amp;slidetitle="/>
          </p:cNvPr>
          <p:cNvSpPr/>
          <p:nvPr/>
        </p:nvSpPr>
        <p:spPr bwMode="auto">
          <a:xfrm>
            <a:off x="5203025" y="3643314"/>
            <a:ext cx="1785950" cy="714380"/>
          </a:xfrm>
          <a:prstGeom prst="pentagon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algn="ctr" defTabSz="914400" rtl="1" fontAlgn="base">
              <a:spcBef>
                <a:spcPct val="0"/>
              </a:spcBef>
              <a:spcAft>
                <a:spcPct val="0"/>
              </a:spcAft>
            </a:pPr>
            <a:endParaRPr lang="he-IL" sz="2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0411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C572302-90AB-44FF-B298-0EB90D0D9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graphicEl>
                                              <a:dgm id="{8FB29A3A-7290-4C79-B90D-B767E45B8D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graphicEl>
                                              <a:dgm id="{68826877-A860-4800-8F1A-4FC3EC1311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78FDBDB-2A26-4F7A-8E84-3786327CEF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>
                                            <p:graphicEl>
                                              <a:dgm id="{1E4E2A59-FF8F-436E-AD1C-9D7E29CECD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68B409E1-C4CE-44A2-B0D3-5B87DE93A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3A128BF3-14C5-40C1-BD8F-896D0B0A52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074C75E6-B117-4BD1-9854-8047F01060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5745AFEE-6C93-4718-88C1-E2FDB725F2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/>
        </p:bldSub>
      </p:bldGraphic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3C176A7-617C-4523-A2CD-8C0224A849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09" y="138547"/>
            <a:ext cx="11859491" cy="748144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800" b="1" dirty="0" smtClean="0">
                <a:solidFill>
                  <a:srgbClr val="C00000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מטרת הציר</a:t>
            </a:r>
            <a:r>
              <a:rPr lang="he-IL" sz="4800" b="1" dirty="0" smtClean="0">
                <a:solidFill>
                  <a:srgbClr val="454545"/>
                </a:solidFill>
                <a:latin typeface="Open Sans Hebrew" panose="00000500000000000000" pitchFamily="2" charset="-79"/>
                <a:ea typeface="Open Sans" panose="020B0606030504020204" pitchFamily="34" charset="0"/>
              </a:rPr>
              <a:t>  </a:t>
            </a:r>
            <a:endParaRPr lang="he-IL" sz="4800" b="1" dirty="0">
              <a:solidFill>
                <a:srgbClr val="454545"/>
              </a:solidFill>
              <a:latin typeface="Open Sans Hebrew" panose="00000500000000000000" pitchFamily="2" charset="-79"/>
              <a:ea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51CB844-99C6-4F62-95F5-8E10F3B2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86691"/>
            <a:ext cx="12192000" cy="5971310"/>
          </a:xfrm>
        </p:spPr>
        <p:txBody>
          <a:bodyPr>
            <a:normAutofit/>
          </a:bodyPr>
          <a:lstStyle/>
          <a:p>
            <a:pPr marL="514350" indent="-514350" algn="r">
              <a:buFont typeface="+mj-lt"/>
              <a:buAutoNum type="arabicPeriod"/>
            </a:pP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</a:rPr>
              <a:t>לימוד מקורותיהן ומאפייניהן של תופעות חברתיות המייחדות ומעצבות את החברה הישראלית.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</a:rPr>
              <a:t>הכרת הקבוצות החברתיות השונות בישראל.</a:t>
            </a:r>
          </a:p>
          <a:p>
            <a:pPr marL="514350" indent="-514350" algn="r">
              <a:buFont typeface="+mj-lt"/>
              <a:buAutoNum type="arabicPeriod"/>
            </a:pPr>
            <a:r>
              <a:rPr lang="he-IL" sz="3200" b="1" dirty="0">
                <a:solidFill>
                  <a:srgbClr val="002060"/>
                </a:solidFill>
                <a:latin typeface="David" panose="020E0502060401010101" pitchFamily="34" charset="-79"/>
              </a:rPr>
              <a:t>התמקדות במתחים/אתגרים נבחרים </a:t>
            </a:r>
            <a:r>
              <a:rPr lang="he-IL" sz="3200" b="1" u="sng" dirty="0">
                <a:solidFill>
                  <a:srgbClr val="002060"/>
                </a:solidFill>
                <a:latin typeface="David" panose="020E0502060401010101" pitchFamily="34" charset="-79"/>
              </a:rPr>
              <a:t>והשפעתם על הביטחון הלאומי.</a:t>
            </a:r>
          </a:p>
          <a:p>
            <a:endParaRPr lang="he-IL" sz="4000" dirty="0">
              <a:solidFill>
                <a:srgbClr val="5D3E50"/>
              </a:solidFill>
              <a:latin typeface="Open Sans Hebrew" panose="00000500000000000000" pitchFamily="2" charset="-79"/>
              <a:cs typeface="+mj-cs"/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40741" r="399" b="16667"/>
          <a:stretch/>
        </p:blipFill>
        <p:spPr>
          <a:xfrm>
            <a:off x="1399308" y="3847245"/>
            <a:ext cx="9393383" cy="3010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60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645800" y="1195350"/>
            <a:ext cx="2903680" cy="4847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517142566"/>
              </p:ext>
            </p:extLst>
          </p:nvPr>
        </p:nvGraphicFramePr>
        <p:xfrm>
          <a:off x="2158516" y="1032640"/>
          <a:ext cx="7308587" cy="466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2695074" y="6483728"/>
            <a:ext cx="6472989" cy="13325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1308708" y="1032640"/>
            <a:ext cx="76624" cy="4539726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4502171" y="5863970"/>
            <a:ext cx="2621273" cy="457048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 </a:t>
            </a:r>
            <a:r>
              <a:rPr lang="he-IL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בטל"ם</a:t>
            </a: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140825" y="3110726"/>
            <a:ext cx="3001463" cy="5124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</a:t>
            </a:r>
            <a:r>
              <a:rPr lang="he-IL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בכירים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2158516" y="0"/>
            <a:ext cx="7308587" cy="666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</a:rPr>
              <a:t>הרעיון המסדר – </a:t>
            </a:r>
            <a:r>
              <a:rPr lang="he-IL" sz="3600" b="1" dirty="0" err="1" smtClean="0">
                <a:solidFill>
                  <a:srgbClr val="C00000"/>
                </a:solidFill>
              </a:rPr>
              <a:t>מב"ל</a:t>
            </a:r>
            <a:r>
              <a:rPr lang="he-IL" sz="3600" b="1" dirty="0" smtClean="0">
                <a:solidFill>
                  <a:srgbClr val="C00000"/>
                </a:solidFill>
              </a:rPr>
              <a:t> מ"ו </a:t>
            </a:r>
            <a:endParaRPr lang="he-IL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645800" y="1195350"/>
            <a:ext cx="2903680" cy="4847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הרעיון המסדר</a:t>
            </a:r>
          </a:p>
        </p:txBody>
      </p:sp>
      <p:graphicFrame>
        <p:nvGraphicFramePr>
          <p:cNvPr id="2" name="דיאגרמה 1"/>
          <p:cNvGraphicFramePr/>
          <p:nvPr>
            <p:extLst>
              <p:ext uri="{D42A27DB-BD31-4B8C-83A1-F6EECF244321}">
                <p14:modId xmlns:p14="http://schemas.microsoft.com/office/powerpoint/2010/main" val="2729792167"/>
              </p:ext>
            </p:extLst>
          </p:nvPr>
        </p:nvGraphicFramePr>
        <p:xfrm>
          <a:off x="2158516" y="1032640"/>
          <a:ext cx="7308587" cy="4668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מחבר חץ ישר 5"/>
          <p:cNvCxnSpPr/>
          <p:nvPr/>
        </p:nvCxnSpPr>
        <p:spPr>
          <a:xfrm>
            <a:off x="2695074" y="6483728"/>
            <a:ext cx="6472989" cy="13325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מחבר חץ ישר 6"/>
          <p:cNvCxnSpPr/>
          <p:nvPr/>
        </p:nvCxnSpPr>
        <p:spPr>
          <a:xfrm flipV="1">
            <a:off x="1308708" y="1032640"/>
            <a:ext cx="76624" cy="4539726"/>
          </a:xfrm>
          <a:prstGeom prst="straightConnector1">
            <a:avLst/>
          </a:prstGeom>
          <a:ln w="508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כותרת 3"/>
          <p:cNvSpPr txBox="1">
            <a:spLocks/>
          </p:cNvSpPr>
          <p:nvPr/>
        </p:nvSpPr>
        <p:spPr>
          <a:xfrm>
            <a:off x="4502171" y="5863970"/>
            <a:ext cx="2621273" cy="457048"/>
          </a:xfrm>
          <a:prstGeom prst="rect">
            <a:avLst/>
          </a:prstGeom>
          <a:noFill/>
        </p:spPr>
        <p:txBody>
          <a:bodyPr vert="horz" wrap="squar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סיורי </a:t>
            </a:r>
            <a:r>
              <a:rPr lang="he-IL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בטל"ם</a:t>
            </a:r>
            <a:endParaRPr lang="he-IL" sz="28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כותרת 3"/>
          <p:cNvSpPr txBox="1">
            <a:spLocks/>
          </p:cNvSpPr>
          <p:nvPr/>
        </p:nvSpPr>
        <p:spPr>
          <a:xfrm rot="16200000">
            <a:off x="140825" y="3110726"/>
            <a:ext cx="3001463" cy="512448"/>
          </a:xfrm>
          <a:prstGeom prst="rect">
            <a:avLst/>
          </a:prstGeom>
          <a:noFill/>
        </p:spPr>
        <p:txBody>
          <a:bodyPr vert="horz" wrap="none" lIns="68580" tIns="34290" rIns="68580" bIns="3429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הרצאת </a:t>
            </a:r>
            <a:r>
              <a:rPr lang="he-IL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בכירים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2158516" y="0"/>
            <a:ext cx="7193302" cy="6667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600" b="1" dirty="0" smtClean="0">
                <a:solidFill>
                  <a:srgbClr val="C00000"/>
                </a:solidFill>
              </a:rPr>
              <a:t>הרעיון המסדר – מחזור מ"ז </a:t>
            </a:r>
            <a:endParaRPr lang="he-IL" sz="3600" b="1" dirty="0">
              <a:solidFill>
                <a:srgbClr val="C00000"/>
              </a:solidFill>
            </a:endParaRPr>
          </a:p>
        </p:txBody>
      </p:sp>
      <p:sp>
        <p:nvSpPr>
          <p:cNvPr id="5" name="סימן ''אסור'' 4"/>
          <p:cNvSpPr/>
          <p:nvPr/>
        </p:nvSpPr>
        <p:spPr>
          <a:xfrm>
            <a:off x="6386945" y="3560618"/>
            <a:ext cx="2507673" cy="1842655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8" name="סימן ''אסור'' 7"/>
          <p:cNvSpPr/>
          <p:nvPr/>
        </p:nvSpPr>
        <p:spPr>
          <a:xfrm>
            <a:off x="6220691" y="1482436"/>
            <a:ext cx="2521527" cy="1814946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56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כותרת 1"/>
          <p:cNvSpPr>
            <a:spLocks noGrp="1"/>
          </p:cNvSpPr>
          <p:nvPr>
            <p:ph type="title"/>
          </p:nvPr>
        </p:nvSpPr>
        <p:spPr>
          <a:xfrm>
            <a:off x="1847850" y="0"/>
            <a:ext cx="8462992" cy="920950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400" b="1" dirty="0">
                <a:solidFill>
                  <a:srgbClr val="C00000"/>
                </a:solidFill>
                <a:latin typeface="David" panose="020E0502060401010101" pitchFamily="34" charset="-79"/>
              </a:rPr>
              <a:t>תכני הלימוד בציר החברה הישראלית</a:t>
            </a: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9763101"/>
              </p:ext>
            </p:extLst>
          </p:nvPr>
        </p:nvGraphicFramePr>
        <p:xfrm>
          <a:off x="307196" y="920950"/>
          <a:ext cx="11544300" cy="5723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דיאגרמה 4"/>
          <p:cNvGraphicFramePr/>
          <p:nvPr>
            <p:extLst>
              <p:ext uri="{D42A27DB-BD31-4B8C-83A1-F6EECF244321}">
                <p14:modId xmlns:p14="http://schemas.microsoft.com/office/powerpoint/2010/main" val="3322701561"/>
              </p:ext>
            </p:extLst>
          </p:nvPr>
        </p:nvGraphicFramePr>
        <p:xfrm>
          <a:off x="2997777" y="920950"/>
          <a:ext cx="2641023" cy="2265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1698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תכנים - העונה הגלובלית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3214013"/>
            <a:ext cx="5105833" cy="3397700"/>
          </a:xfrm>
          <a:prstGeom prst="rect">
            <a:avLst/>
          </a:prstGeom>
        </p:spPr>
      </p:pic>
      <p:sp>
        <p:nvSpPr>
          <p:cNvPr id="2" name="מלבן מעוגל 1"/>
          <p:cNvSpPr/>
          <p:nvPr/>
        </p:nvSpPr>
        <p:spPr>
          <a:xfrm>
            <a:off x="7311879" y="936199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הגירה בעידן הגלובליזציה</a:t>
            </a:r>
          </a:p>
          <a:p>
            <a:pPr algn="ctr"/>
            <a:r>
              <a:rPr lang="he-IL" sz="2800" dirty="0" smtClean="0"/>
              <a:t>פרופ' קארין אמית</a:t>
            </a:r>
          </a:p>
          <a:p>
            <a:pPr algn="ctr"/>
            <a:r>
              <a:rPr lang="he-IL" sz="2800" dirty="0" smtClean="0"/>
              <a:t>(קורס יסודות </a:t>
            </a:r>
            <a:r>
              <a:rPr lang="he-IL" sz="2800" dirty="0" err="1" smtClean="0"/>
              <a:t>הבטלם</a:t>
            </a:r>
            <a:r>
              <a:rPr lang="he-IL" sz="2800" dirty="0" smtClean="0"/>
              <a:t> בראיה גלובלית) </a:t>
            </a:r>
            <a:r>
              <a:rPr lang="en-US" sz="2800" dirty="0" smtClean="0"/>
              <a:t> </a:t>
            </a:r>
            <a:endParaRPr lang="he-IL" sz="2800" dirty="0" smtClean="0"/>
          </a:p>
          <a:p>
            <a:pPr algn="ctr"/>
            <a:endParaRPr lang="he-IL" sz="2800" dirty="0" smtClean="0"/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2589212" y="2133600"/>
            <a:ext cx="4975370" cy="3777622"/>
          </a:xfrm>
        </p:spPr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9023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מציין מיקום תוכן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4013536"/>
            <a:ext cx="11660188" cy="2487397"/>
          </a:xfrm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תכנים - העונה הגלובלית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787782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מרצים אורחים: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בני לאו?</a:t>
            </a:r>
          </a:p>
        </p:txBody>
      </p:sp>
    </p:spTree>
    <p:extLst>
      <p:ext uri="{BB962C8B-B14F-4D97-AF65-F5344CB8AC3E}">
        <p14:creationId xmlns:p14="http://schemas.microsoft.com/office/powerpoint/2010/main" val="227239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85749" y="24904"/>
            <a:ext cx="11407485" cy="1038601"/>
          </a:xfrm>
        </p:spPr>
        <p:txBody>
          <a:bodyPr>
            <a:normAutofit fontScale="90000"/>
          </a:bodyPr>
          <a:lstStyle/>
          <a:p>
            <a:pPr algn="ctr"/>
            <a:r>
              <a:rPr lang="he-IL" sz="4000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>תכנים - העונה הלוקאלית</a:t>
            </a:r>
            <a: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  <a:t/>
            </a:r>
            <a:br>
              <a:rPr lang="he-IL" b="1" dirty="0" smtClean="0">
                <a:solidFill>
                  <a:srgbClr val="C00000"/>
                </a:solidFill>
                <a:latin typeface="David" panose="020E0502060401010101" pitchFamily="34" charset="-79"/>
              </a:rPr>
            </a:br>
            <a:endParaRPr lang="he-IL" b="1" dirty="0">
              <a:solidFill>
                <a:srgbClr val="C00000"/>
              </a:solidFill>
              <a:latin typeface="David" panose="020E0502060401010101" pitchFamily="34" charset="-79"/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he-IL" dirty="0"/>
          </a:p>
        </p:txBody>
      </p:sp>
      <p:sp>
        <p:nvSpPr>
          <p:cNvPr id="2" name="מלבן מעוגל 1"/>
          <p:cNvSpPr/>
          <p:nvPr/>
        </p:nvSpPr>
        <p:spPr>
          <a:xfrm>
            <a:off x="7065816" y="787782"/>
            <a:ext cx="4627418" cy="275898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800" dirty="0" smtClean="0"/>
              <a:t>קורס חברה ישראלית:</a:t>
            </a:r>
          </a:p>
          <a:p>
            <a:pPr algn="ctr"/>
            <a:endParaRPr lang="he-IL" sz="2800" dirty="0" smtClean="0"/>
          </a:p>
          <a:p>
            <a:pPr algn="ctr"/>
            <a:r>
              <a:rPr lang="he-IL" sz="2800" dirty="0" smtClean="0"/>
              <a:t>החברה הישראלית והביטחון הלאומי – השפעות ויחסי גומלין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idx="1"/>
          </p:nvPr>
        </p:nvSpPr>
        <p:spPr>
          <a:xfrm>
            <a:off x="2589212" y="2133600"/>
            <a:ext cx="4074824" cy="3777622"/>
          </a:xfrm>
        </p:spPr>
        <p:txBody>
          <a:bodyPr/>
          <a:lstStyle/>
          <a:p>
            <a:endParaRPr lang="he-IL" dirty="0"/>
          </a:p>
        </p:txBody>
      </p:sp>
      <p:pic>
        <p:nvPicPr>
          <p:cNvPr id="8" name="מציין מיקום תוכן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12" y="2474942"/>
            <a:ext cx="3749528" cy="4025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1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4480</TotalTime>
  <Words>592</Words>
  <Application>Microsoft Office PowerPoint</Application>
  <PresentationFormat>מסך רחב</PresentationFormat>
  <Paragraphs>151</Paragraphs>
  <Slides>20</Slides>
  <Notes>3</Notes>
  <HiddenSlides>3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31" baseType="lpstr">
      <vt:lpstr>Arial</vt:lpstr>
      <vt:lpstr>Gisha</vt:lpstr>
      <vt:lpstr>Calibri</vt:lpstr>
      <vt:lpstr>Century Gothic</vt:lpstr>
      <vt:lpstr>Open Sans Hebrew</vt:lpstr>
      <vt:lpstr>Open Sans</vt:lpstr>
      <vt:lpstr>David</vt:lpstr>
      <vt:lpstr>Tahoma</vt:lpstr>
      <vt:lpstr>Times New Roman</vt:lpstr>
      <vt:lpstr>Wingdings 3</vt:lpstr>
      <vt:lpstr>Wisp</vt:lpstr>
      <vt:lpstr>ציר חברה מחזור מ"ז   ד"ר ענת שטרן  </vt:lpstr>
      <vt:lpstr>רציונל הציר   </vt:lpstr>
      <vt:lpstr>מטרת הציר  </vt:lpstr>
      <vt:lpstr>מצגת של PowerPoint‏</vt:lpstr>
      <vt:lpstr>מצגת של PowerPoint‏</vt:lpstr>
      <vt:lpstr>תכני הלימוד בציר החברה הישראלית</vt:lpstr>
      <vt:lpstr>תכנים - העונה הגלובלית </vt:lpstr>
      <vt:lpstr>תכנים - העונה הגלובלית </vt:lpstr>
      <vt:lpstr>תכנים - העונה הלוקאלית </vt:lpstr>
      <vt:lpstr>תכנים - העונה הלוקאלית </vt:lpstr>
      <vt:lpstr>תכנים - העונה הלוקאלית </vt:lpstr>
      <vt:lpstr>תכנים - העונה הלוקאלית </vt:lpstr>
      <vt:lpstr>עונת ההתמחות  </vt:lpstr>
      <vt:lpstr>תכנים – העונה האינטגרטיבית </vt:lpstr>
      <vt:lpstr>הצעות מרצים אורחים </vt:lpstr>
      <vt:lpstr>דיון</vt:lpstr>
      <vt:lpstr>מצגת של PowerPoint‏</vt:lpstr>
      <vt:lpstr>עונת הליבה סיור חברה 1 באפריל, 2019  </vt:lpstr>
      <vt:lpstr>נושאי הקורס</vt:lpstr>
      <vt:lpstr>מפת מרכיבי החברה הישראלית: </vt:lpstr>
    </vt:vector>
  </TitlesOfParts>
  <Company>Mandel Foundation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מרחבים של הומניזם קהילתי</dc:title>
  <dc:creator>Neta Sher-Hadar</dc:creator>
  <cp:lastModifiedBy>u23920</cp:lastModifiedBy>
  <cp:revision>78</cp:revision>
  <cp:lastPrinted>2019-08-21T05:13:30Z</cp:lastPrinted>
  <dcterms:created xsi:type="dcterms:W3CDTF">2019-06-04T11:13:58Z</dcterms:created>
  <dcterms:modified xsi:type="dcterms:W3CDTF">2020-08-31T15:07:23Z</dcterms:modified>
</cp:coreProperties>
</file>