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7"/>
  </p:notesMasterIdLst>
  <p:handoutMasterIdLst>
    <p:handoutMasterId r:id="rId18"/>
  </p:handoutMasterIdLst>
  <p:sldIdLst>
    <p:sldId id="325" r:id="rId2"/>
    <p:sldId id="292" r:id="rId3"/>
    <p:sldId id="293" r:id="rId4"/>
    <p:sldId id="324" r:id="rId5"/>
    <p:sldId id="314" r:id="rId6"/>
    <p:sldId id="326" r:id="rId7"/>
    <p:sldId id="327" r:id="rId8"/>
    <p:sldId id="318" r:id="rId9"/>
    <p:sldId id="319" r:id="rId10"/>
    <p:sldId id="320" r:id="rId11"/>
    <p:sldId id="315" r:id="rId12"/>
    <p:sldId id="322" r:id="rId13"/>
    <p:sldId id="323" r:id="rId14"/>
    <p:sldId id="309" r:id="rId15"/>
    <p:sldId id="317" r:id="rId16"/>
  </p:sldIdLst>
  <p:sldSz cx="12192000" cy="6858000"/>
  <p:notesSz cx="6819900" cy="9918700"/>
  <p:embeddedFontLst>
    <p:embeddedFont>
      <p:font typeface="Guttman Hatzvi" panose="02010401010101010101" pitchFamily="2" charset="-79"/>
      <p:regular r:id="rId19"/>
      <p:bold r:id="rId20"/>
    </p:embeddedFont>
    <p:embeddedFont>
      <p:font typeface="Open Sans Hebrew" panose="020B0604020202020204" charset="-79"/>
      <p:regular r:id="rId21"/>
      <p:bold r:id="rId22"/>
      <p:italic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David" panose="020E0502060401010101" pitchFamily="34" charset="-79"/>
      <p:regular r:id="rId31"/>
      <p:bold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83877D"/>
    <a:srgbClr val="5D5F5B"/>
    <a:srgbClr val="5D3E50"/>
    <a:srgbClr val="A67538"/>
    <a:srgbClr val="F2AA52"/>
    <a:srgbClr val="F2BA52"/>
    <a:srgbClr val="BF0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53" autoAdjust="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F0009-A762-40D0-9DDC-79F0079712E2}" type="doc">
      <dgm:prSet loTypeId="urn:microsoft.com/office/officeart/2005/8/layout/hList7#2" loCatId="process" qsTypeId="urn:microsoft.com/office/officeart/2005/8/quickstyle/simple1" qsCatId="simple" csTypeId="urn:microsoft.com/office/officeart/2005/8/colors/colorful2" csCatId="colorful" phldr="1"/>
      <dgm:spPr/>
      <dgm:t>
        <a:bodyPr/>
        <a:lstStyle/>
        <a:p>
          <a:pPr rtl="1"/>
          <a:endParaRPr lang="he-IL"/>
        </a:p>
      </dgm:t>
    </dgm:pt>
    <dgm:pt modelId="{D2812C57-7F96-475E-965C-FD4005ED1AE4}">
      <dgm:prSet phldrT="[טקסט]" custT="1"/>
      <dgm:spPr>
        <a:solidFill>
          <a:schemeClr val="bg1"/>
        </a:solidFill>
        <a:ln>
          <a:solidFill>
            <a:srgbClr val="002060"/>
          </a:solidFill>
        </a:ln>
      </dgm:spPr>
      <dgm:t>
        <a:bodyPr/>
        <a:lstStyle/>
        <a:p>
          <a:pPr rtl="1"/>
          <a:endParaRPr lang="he-IL" sz="2400" b="1" dirty="0" smtClean="0">
            <a:latin typeface="David" panose="020E0502060401010101" pitchFamily="34" charset="-79"/>
            <a:cs typeface="David" panose="020E0502060401010101" pitchFamily="34" charset="-79"/>
          </a:endParaRPr>
        </a:p>
        <a:p>
          <a:pPr rtl="1"/>
          <a:endParaRPr lang="he-IL" sz="2400" b="1" dirty="0" smtClean="0">
            <a:latin typeface="David" panose="020E0502060401010101" pitchFamily="34" charset="-79"/>
            <a:cs typeface="David" panose="020E0502060401010101" pitchFamily="34" charset="-79"/>
          </a:endParaRPr>
        </a:p>
        <a:p>
          <a:pPr rtl="1"/>
          <a:r>
            <a:rPr lang="he-IL" sz="2800" b="1" dirty="0" smtClean="0">
              <a:solidFill>
                <a:srgbClr val="002060"/>
              </a:solidFill>
              <a:latin typeface="David" panose="020E0502060401010101" pitchFamily="34" charset="-79"/>
              <a:cs typeface="David" panose="020E0502060401010101" pitchFamily="34" charset="-79"/>
            </a:rPr>
            <a:t>ביקור </a:t>
          </a:r>
        </a:p>
        <a:p>
          <a:pPr rtl="1"/>
          <a:r>
            <a:rPr lang="he-IL" sz="2800" b="1" dirty="0" smtClean="0">
              <a:solidFill>
                <a:srgbClr val="002060"/>
              </a:solidFill>
              <a:latin typeface="David" panose="020E0502060401010101" pitchFamily="34" charset="-79"/>
              <a:cs typeface="David" panose="020E0502060401010101" pitchFamily="34" charset="-79"/>
            </a:rPr>
            <a:t>בבית הנשיא</a:t>
          </a:r>
        </a:p>
        <a:p>
          <a:pPr rtl="1"/>
          <a:endParaRPr lang="he-IL" sz="2400" b="1" dirty="0" smtClean="0">
            <a:solidFill>
              <a:srgbClr val="002060"/>
            </a:solidFill>
            <a:latin typeface="David" panose="020E0502060401010101" pitchFamily="34" charset="-79"/>
            <a:cs typeface="David" panose="020E0502060401010101" pitchFamily="34" charset="-79"/>
          </a:endParaRPr>
        </a:p>
        <a:p>
          <a:pPr rtl="1"/>
          <a:r>
            <a:rPr lang="he-IL" sz="2800" b="1" dirty="0" smtClean="0">
              <a:solidFill>
                <a:srgbClr val="002060"/>
              </a:solidFill>
              <a:latin typeface="David" panose="020E0502060401010101" pitchFamily="34" charset="-79"/>
              <a:cs typeface="David" panose="020E0502060401010101" pitchFamily="34" charset="-79"/>
            </a:rPr>
            <a:t>יום עיון ע"ש ליפקין שחק בבינתחומי</a:t>
          </a:r>
        </a:p>
        <a:p>
          <a:pPr rtl="1"/>
          <a:endParaRPr lang="he-IL" sz="2400" b="1" dirty="0" smtClean="0">
            <a:solidFill>
              <a:srgbClr val="002060"/>
            </a:solidFill>
            <a:latin typeface="David" panose="020E0502060401010101" pitchFamily="34" charset="-79"/>
            <a:cs typeface="David" panose="020E0502060401010101" pitchFamily="34" charset="-79"/>
          </a:endParaRPr>
        </a:p>
      </dgm:t>
    </dgm:pt>
    <dgm:pt modelId="{C8856041-F895-493C-AC8E-620C473E8520}" type="parTrans" cxnId="{2E98B951-B898-4DA0-96E4-F0D708645E2C}">
      <dgm:prSet/>
      <dgm:spPr/>
      <dgm:t>
        <a:bodyPr/>
        <a:lstStyle/>
        <a:p>
          <a:pPr rtl="1"/>
          <a:endParaRPr lang="he-IL" b="1"/>
        </a:p>
      </dgm:t>
    </dgm:pt>
    <dgm:pt modelId="{14EB238F-9D85-4654-86E2-70FCEEBC639B}" type="sibTrans" cxnId="{2E98B951-B898-4DA0-96E4-F0D708645E2C}">
      <dgm:prSet/>
      <dgm:spPr/>
      <dgm:t>
        <a:bodyPr/>
        <a:lstStyle/>
        <a:p>
          <a:pPr rtl="1"/>
          <a:endParaRPr lang="he-IL" b="1"/>
        </a:p>
      </dgm:t>
    </dgm:pt>
    <dgm:pt modelId="{AEFAC0A9-2D57-4F66-AE7C-D5E879A401B1}">
      <dgm:prSet phldrT="[טקסט]" custT="1"/>
      <dgm:spPr>
        <a:solidFill>
          <a:srgbClr val="0070C0"/>
        </a:solidFill>
      </dgm:spPr>
      <dgm:t>
        <a:bodyPr/>
        <a:lstStyle/>
        <a:p>
          <a:pPr lvl="0" defTabSz="1022350" rtl="1">
            <a:lnSpc>
              <a:spcPct val="90000"/>
            </a:lnSpc>
            <a:spcBef>
              <a:spcPct val="0"/>
            </a:spcBef>
            <a:spcAft>
              <a:spcPct val="35000"/>
            </a:spcAft>
          </a:pPr>
          <a:r>
            <a:rPr lang="he-IL" sz="2800" b="1" dirty="0" smtClean="0">
              <a:latin typeface="David" panose="020E0502060401010101" pitchFamily="34" charset="-79"/>
              <a:cs typeface="David" panose="020E0502060401010101" pitchFamily="34" charset="-79"/>
            </a:rPr>
            <a:t>רכיב חברה בסיורי </a:t>
          </a:r>
          <a:r>
            <a:rPr lang="he-IL" sz="2800" b="1" dirty="0" err="1" smtClean="0">
              <a:latin typeface="David" panose="020E0502060401010101" pitchFamily="34" charset="-79"/>
              <a:cs typeface="David" panose="020E0502060401010101" pitchFamily="34" charset="-79"/>
            </a:rPr>
            <a:t>בטל"ם</a:t>
          </a:r>
          <a:endParaRPr lang="he-IL" sz="2800" b="1" dirty="0" smtClean="0">
            <a:latin typeface="David" panose="020E0502060401010101" pitchFamily="34" charset="-79"/>
            <a:cs typeface="David" panose="020E0502060401010101" pitchFamily="34" charset="-79"/>
          </a:endParaRPr>
        </a:p>
      </dgm:t>
    </dgm:pt>
    <dgm:pt modelId="{8C1E82D3-968D-4486-9924-4051C552D824}" type="sibTrans" cxnId="{9885D80C-C281-40D5-93E5-63E1A73FC27C}">
      <dgm:prSet/>
      <dgm:spPr/>
      <dgm:t>
        <a:bodyPr/>
        <a:lstStyle/>
        <a:p>
          <a:pPr rtl="1"/>
          <a:endParaRPr lang="he-IL"/>
        </a:p>
      </dgm:t>
    </dgm:pt>
    <dgm:pt modelId="{33022A75-4733-414D-A238-D85710F30CBC}" type="parTrans" cxnId="{9885D80C-C281-40D5-93E5-63E1A73FC27C}">
      <dgm:prSet/>
      <dgm:spPr/>
      <dgm:t>
        <a:bodyPr/>
        <a:lstStyle/>
        <a:p>
          <a:pPr rtl="1"/>
          <a:endParaRPr lang="he-IL"/>
        </a:p>
      </dgm:t>
    </dgm:pt>
    <dgm:pt modelId="{ECA099E8-E699-4559-9727-3537FF5B6339}">
      <dgm:prSet phldrT="[טקסט]" custT="1"/>
      <dgm:spPr>
        <a:solidFill>
          <a:srgbClr val="0070C0"/>
        </a:solidFill>
      </dgm:spPr>
      <dgm:t>
        <a:bodyPr/>
        <a:lstStyle/>
        <a:p>
          <a:pPr rtl="1"/>
          <a:endParaRPr lang="he-IL" sz="2800" b="1" dirty="0" smtClean="0">
            <a:latin typeface="David" panose="020E0502060401010101" pitchFamily="34" charset="-79"/>
            <a:cs typeface="David" panose="020E0502060401010101" pitchFamily="34" charset="-79"/>
          </a:endParaRPr>
        </a:p>
        <a:p>
          <a:pPr rtl="1"/>
          <a:r>
            <a:rPr lang="he-IL" sz="2800" b="1" dirty="0" smtClean="0">
              <a:solidFill>
                <a:srgbClr val="002060"/>
              </a:solidFill>
              <a:latin typeface="David" panose="020E0502060401010101" pitchFamily="34" charset="-79"/>
              <a:cs typeface="David" panose="020E0502060401010101" pitchFamily="34" charset="-79"/>
            </a:rPr>
            <a:t>קורס החברה הישראלית</a:t>
          </a:r>
          <a:endParaRPr lang="he-IL" sz="2400" b="1" dirty="0" smtClean="0">
            <a:latin typeface="David" panose="020E0502060401010101" pitchFamily="34" charset="-79"/>
            <a:cs typeface="David" panose="020E0502060401010101" pitchFamily="34" charset="-79"/>
          </a:endParaRPr>
        </a:p>
      </dgm:t>
    </dgm:pt>
    <dgm:pt modelId="{72771902-E6EE-459E-8D17-6374271E2BCA}" type="sibTrans" cxnId="{92BE2330-C53C-4326-95A4-915057F8B079}">
      <dgm:prSet/>
      <dgm:spPr/>
      <dgm:t>
        <a:bodyPr/>
        <a:lstStyle/>
        <a:p>
          <a:pPr rtl="1"/>
          <a:endParaRPr lang="he-IL"/>
        </a:p>
      </dgm:t>
    </dgm:pt>
    <dgm:pt modelId="{56D214D0-2C9B-4036-9B0A-B006D464BDE5}" type="parTrans" cxnId="{92BE2330-C53C-4326-95A4-915057F8B079}">
      <dgm:prSet/>
      <dgm:spPr/>
      <dgm:t>
        <a:bodyPr/>
        <a:lstStyle/>
        <a:p>
          <a:pPr rtl="1"/>
          <a:endParaRPr lang="he-IL"/>
        </a:p>
      </dgm:t>
    </dgm:pt>
    <dgm:pt modelId="{0E45E251-1FFD-49D2-BA56-EC56831F7D31}">
      <dgm:prSet phldrT="[טקסט]" custT="1"/>
      <dgm:spPr>
        <a:solidFill>
          <a:schemeClr val="bg1"/>
        </a:solidFill>
        <a:ln>
          <a:solidFill>
            <a:srgbClr val="002060"/>
          </a:solidFill>
        </a:ln>
      </dgm:spPr>
      <dgm:t>
        <a:bodyPr/>
        <a:lstStyle/>
        <a:p>
          <a:pPr rtl="1"/>
          <a:endParaRPr lang="he-IL" sz="2800" b="1" dirty="0" smtClean="0">
            <a:solidFill>
              <a:srgbClr val="002060"/>
            </a:solidFill>
            <a:latin typeface="David" panose="020E0502060401010101" pitchFamily="34" charset="-79"/>
            <a:cs typeface="David" panose="020E0502060401010101" pitchFamily="34" charset="-79"/>
          </a:endParaRPr>
        </a:p>
        <a:p>
          <a:pPr rtl="1"/>
          <a:r>
            <a:rPr lang="he-IL" sz="2800" b="1" dirty="0" smtClean="0">
              <a:solidFill>
                <a:srgbClr val="002060"/>
              </a:solidFill>
              <a:latin typeface="David" panose="020E0502060401010101" pitchFamily="34" charset="-79"/>
              <a:cs typeface="David" panose="020E0502060401010101" pitchFamily="34" charset="-79"/>
            </a:rPr>
            <a:t>סמינר חברה</a:t>
          </a:r>
        </a:p>
      </dgm:t>
    </dgm:pt>
    <dgm:pt modelId="{3899E53C-FA01-4A61-A127-31F5FE503372}" type="sibTrans" cxnId="{4F098316-D5C4-4CC8-83C4-594EC2D6F7D1}">
      <dgm:prSet/>
      <dgm:spPr/>
      <dgm:t>
        <a:bodyPr/>
        <a:lstStyle/>
        <a:p>
          <a:pPr rtl="1"/>
          <a:endParaRPr lang="he-IL" b="1"/>
        </a:p>
      </dgm:t>
    </dgm:pt>
    <dgm:pt modelId="{39B86F44-1277-4281-9EB8-577951A35A26}" type="parTrans" cxnId="{4F098316-D5C4-4CC8-83C4-594EC2D6F7D1}">
      <dgm:prSet/>
      <dgm:spPr/>
      <dgm:t>
        <a:bodyPr/>
        <a:lstStyle/>
        <a:p>
          <a:pPr rtl="1"/>
          <a:endParaRPr lang="he-IL" b="1"/>
        </a:p>
      </dgm:t>
    </dgm:pt>
    <dgm:pt modelId="{A34F0E5C-BD25-44AE-8277-A7A8DB375734}" type="pres">
      <dgm:prSet presAssocID="{C2EF0009-A762-40D0-9DDC-79F0079712E2}" presName="Name0" presStyleCnt="0">
        <dgm:presLayoutVars>
          <dgm:dir/>
          <dgm:resizeHandles val="exact"/>
        </dgm:presLayoutVars>
      </dgm:prSet>
      <dgm:spPr/>
      <dgm:t>
        <a:bodyPr/>
        <a:lstStyle/>
        <a:p>
          <a:pPr rtl="1"/>
          <a:endParaRPr lang="he-IL"/>
        </a:p>
      </dgm:t>
    </dgm:pt>
    <dgm:pt modelId="{422D1534-7623-4E50-8A3D-8EC6D92D524A}" type="pres">
      <dgm:prSet presAssocID="{C2EF0009-A762-40D0-9DDC-79F0079712E2}" presName="fgShape" presStyleLbl="fgShp" presStyleIdx="0" presStyleCnt="1" custScaleX="108696" custLinFactNeighborX="-16581" custLinFactNeighborY="58186"/>
      <dgm:spPr>
        <a:solidFill>
          <a:srgbClr val="002060"/>
        </a:solidFill>
      </dgm:spPr>
      <dgm:t>
        <a:bodyPr/>
        <a:lstStyle/>
        <a:p>
          <a:pPr rtl="1"/>
          <a:endParaRPr lang="he-IL"/>
        </a:p>
      </dgm:t>
    </dgm:pt>
    <dgm:pt modelId="{39ECCD68-D888-447C-A321-763728B7245D}" type="pres">
      <dgm:prSet presAssocID="{C2EF0009-A762-40D0-9DDC-79F0079712E2}" presName="linComp" presStyleCnt="0"/>
      <dgm:spPr/>
    </dgm:pt>
    <dgm:pt modelId="{A5B251D9-F299-4BA8-8247-480B5D7D3E65}" type="pres">
      <dgm:prSet presAssocID="{D2812C57-7F96-475E-965C-FD4005ED1AE4}" presName="compNode" presStyleCnt="0"/>
      <dgm:spPr/>
    </dgm:pt>
    <dgm:pt modelId="{B063DF62-4777-4187-8D47-73E33284FC17}" type="pres">
      <dgm:prSet presAssocID="{D2812C57-7F96-475E-965C-FD4005ED1AE4}" presName="bkgdShape" presStyleLbl="node1" presStyleIdx="0" presStyleCnt="4" custScaleX="122652" custScaleY="100000" custLinFactNeighborX="7061"/>
      <dgm:spPr/>
      <dgm:t>
        <a:bodyPr/>
        <a:lstStyle/>
        <a:p>
          <a:pPr rtl="1"/>
          <a:endParaRPr lang="he-IL"/>
        </a:p>
      </dgm:t>
    </dgm:pt>
    <dgm:pt modelId="{D2C5F53F-4F36-495B-9DC0-7901DCCDB6BA}" type="pres">
      <dgm:prSet presAssocID="{D2812C57-7F96-475E-965C-FD4005ED1AE4}" presName="nodeTx" presStyleLbl="node1" presStyleIdx="0" presStyleCnt="4">
        <dgm:presLayoutVars>
          <dgm:bulletEnabled val="1"/>
        </dgm:presLayoutVars>
      </dgm:prSet>
      <dgm:spPr/>
      <dgm:t>
        <a:bodyPr/>
        <a:lstStyle/>
        <a:p>
          <a:pPr rtl="1"/>
          <a:endParaRPr lang="he-IL"/>
        </a:p>
      </dgm:t>
    </dgm:pt>
    <dgm:pt modelId="{3767AAA7-67F0-4F45-BCA9-60EC5ACEDAD8}" type="pres">
      <dgm:prSet presAssocID="{D2812C57-7F96-475E-965C-FD4005ED1AE4}" presName="invisiNode" presStyleLbl="node1" presStyleIdx="0" presStyleCnt="4"/>
      <dgm:spPr/>
    </dgm:pt>
    <dgm:pt modelId="{60F4C73D-AF0D-416A-B69C-61EBCCCE41ED}" type="pres">
      <dgm:prSet presAssocID="{D2812C57-7F96-475E-965C-FD4005ED1AE4}" presName="imagNode" presStyleLbl="fgImgPlace1" presStyleIdx="0" presStyleCnt="4" custScaleX="128135" custScaleY="118228" custLinFactNeighborX="8095" custLinFactNeighborY="-89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t>
        <a:bodyPr/>
        <a:lstStyle/>
        <a:p>
          <a:pPr rtl="1"/>
          <a:endParaRPr lang="he-IL"/>
        </a:p>
      </dgm:t>
    </dgm:pt>
    <dgm:pt modelId="{7D69BD82-8647-4C66-9DF1-AABF851E3F5A}" type="pres">
      <dgm:prSet presAssocID="{14EB238F-9D85-4654-86E2-70FCEEBC639B}" presName="sibTrans" presStyleLbl="sibTrans2D1" presStyleIdx="0" presStyleCnt="0"/>
      <dgm:spPr/>
      <dgm:t>
        <a:bodyPr/>
        <a:lstStyle/>
        <a:p>
          <a:pPr rtl="1"/>
          <a:endParaRPr lang="he-IL"/>
        </a:p>
      </dgm:t>
    </dgm:pt>
    <dgm:pt modelId="{880BE7C8-C528-43BD-8BDE-E0599C5C9F31}" type="pres">
      <dgm:prSet presAssocID="{0E45E251-1FFD-49D2-BA56-EC56831F7D31}" presName="compNode" presStyleCnt="0"/>
      <dgm:spPr/>
    </dgm:pt>
    <dgm:pt modelId="{106BF49A-EDA0-4865-8EF2-6B7BEC3EBFC7}" type="pres">
      <dgm:prSet presAssocID="{0E45E251-1FFD-49D2-BA56-EC56831F7D31}" presName="bkgdShape" presStyleLbl="node1" presStyleIdx="1" presStyleCnt="4" custScaleX="139241" custLinFactX="31623" custLinFactNeighborX="100000"/>
      <dgm:spPr/>
      <dgm:t>
        <a:bodyPr/>
        <a:lstStyle/>
        <a:p>
          <a:pPr rtl="1"/>
          <a:endParaRPr lang="he-IL"/>
        </a:p>
      </dgm:t>
    </dgm:pt>
    <dgm:pt modelId="{D58C4DB7-81F3-4D28-A83F-7FB6BC3530AC}" type="pres">
      <dgm:prSet presAssocID="{0E45E251-1FFD-49D2-BA56-EC56831F7D31}" presName="nodeTx" presStyleLbl="node1" presStyleIdx="1" presStyleCnt="4">
        <dgm:presLayoutVars>
          <dgm:bulletEnabled val="1"/>
        </dgm:presLayoutVars>
      </dgm:prSet>
      <dgm:spPr/>
      <dgm:t>
        <a:bodyPr/>
        <a:lstStyle/>
        <a:p>
          <a:pPr rtl="1"/>
          <a:endParaRPr lang="he-IL"/>
        </a:p>
      </dgm:t>
    </dgm:pt>
    <dgm:pt modelId="{56C28BB9-54FF-4049-BD24-6399472414D9}" type="pres">
      <dgm:prSet presAssocID="{0E45E251-1FFD-49D2-BA56-EC56831F7D31}" presName="invisiNode" presStyleLbl="node1" presStyleIdx="1" presStyleCnt="4"/>
      <dgm:spPr/>
    </dgm:pt>
    <dgm:pt modelId="{833E3E7E-0052-4755-B4AC-8E2AA679E0DE}" type="pres">
      <dgm:prSet presAssocID="{0E45E251-1FFD-49D2-BA56-EC56831F7D31}" presName="imagNode" presStyleLbl="fgImgPlace1" presStyleIdx="1" presStyleCnt="4" custScaleX="135368" custScaleY="120476" custLinFactX="45554" custLinFactNeighborX="100000" custLinFactNeighborY="-9295"/>
      <dgm:spPr>
        <a:blipFill rotWithShape="1">
          <a:blip xmlns:r="http://schemas.openxmlformats.org/officeDocument/2006/relationships" r:embed="rId2"/>
          <a:stretch>
            <a:fillRect/>
          </a:stretch>
        </a:blipFill>
      </dgm:spPr>
      <dgm:t>
        <a:bodyPr/>
        <a:lstStyle/>
        <a:p>
          <a:pPr rtl="1"/>
          <a:endParaRPr lang="he-IL"/>
        </a:p>
      </dgm:t>
    </dgm:pt>
    <dgm:pt modelId="{FD5CCAB0-B804-4667-A23A-B35C15387CD8}" type="pres">
      <dgm:prSet presAssocID="{3899E53C-FA01-4A61-A127-31F5FE503372}" presName="sibTrans" presStyleLbl="sibTrans2D1" presStyleIdx="0" presStyleCnt="0"/>
      <dgm:spPr/>
      <dgm:t>
        <a:bodyPr/>
        <a:lstStyle/>
        <a:p>
          <a:pPr rtl="1"/>
          <a:endParaRPr lang="he-IL"/>
        </a:p>
      </dgm:t>
    </dgm:pt>
    <dgm:pt modelId="{3B8DBF3F-B2A9-4F39-9798-9E800C2689B5}" type="pres">
      <dgm:prSet presAssocID="{ECA099E8-E699-4559-9727-3537FF5B6339}" presName="compNode" presStyleCnt="0"/>
      <dgm:spPr/>
    </dgm:pt>
    <dgm:pt modelId="{8FE5307B-AB67-43C3-AA3D-3894B749BCEA}" type="pres">
      <dgm:prSet presAssocID="{ECA099E8-E699-4559-9727-3537FF5B6339}" presName="bkgdShape" presStyleLbl="node1" presStyleIdx="2" presStyleCnt="4" custScaleX="142023" custLinFactX="31956" custLinFactNeighborX="100000"/>
      <dgm:spPr/>
      <dgm:t>
        <a:bodyPr/>
        <a:lstStyle/>
        <a:p>
          <a:pPr rtl="1"/>
          <a:endParaRPr lang="he-IL"/>
        </a:p>
      </dgm:t>
    </dgm:pt>
    <dgm:pt modelId="{101F07BC-6B62-4892-A655-3AFC0409463B}" type="pres">
      <dgm:prSet presAssocID="{ECA099E8-E699-4559-9727-3537FF5B6339}" presName="nodeTx" presStyleLbl="node1" presStyleIdx="2" presStyleCnt="4">
        <dgm:presLayoutVars>
          <dgm:bulletEnabled val="1"/>
        </dgm:presLayoutVars>
      </dgm:prSet>
      <dgm:spPr/>
      <dgm:t>
        <a:bodyPr/>
        <a:lstStyle/>
        <a:p>
          <a:pPr rtl="1"/>
          <a:endParaRPr lang="he-IL"/>
        </a:p>
      </dgm:t>
    </dgm:pt>
    <dgm:pt modelId="{A8C78EFC-B780-43C1-A29F-26B2533F6B65}" type="pres">
      <dgm:prSet presAssocID="{ECA099E8-E699-4559-9727-3537FF5B6339}" presName="invisiNode" presStyleLbl="node1" presStyleIdx="2" presStyleCnt="4"/>
      <dgm:spPr/>
    </dgm:pt>
    <dgm:pt modelId="{843A9072-3478-4D5C-BBD8-DFE664172B1A}" type="pres">
      <dgm:prSet presAssocID="{ECA099E8-E699-4559-9727-3537FF5B6339}" presName="imagNode" presStyleLbl="fgImgPlace1" presStyleIdx="2" presStyleCnt="4" custScaleX="129709" custScaleY="110875" custLinFactX="44721" custLinFactNeighborX="100000" custLinFactNeighborY="-4588"/>
      <dgm:spPr>
        <a:prstGeom prst="ellipse">
          <a:avLst/>
        </a:prstGeom>
        <a:blipFill rotWithShape="1">
          <a:blip xmlns:r="http://schemas.openxmlformats.org/officeDocument/2006/relationships" r:embed="rId3"/>
          <a:stretch>
            <a:fillRect/>
          </a:stretch>
        </a:blipFill>
      </dgm:spPr>
      <dgm:t>
        <a:bodyPr/>
        <a:lstStyle/>
        <a:p>
          <a:pPr rtl="1"/>
          <a:endParaRPr lang="he-IL"/>
        </a:p>
      </dgm:t>
    </dgm:pt>
    <dgm:pt modelId="{DF643166-17E4-4B87-910D-B6E1F791C7D4}" type="pres">
      <dgm:prSet presAssocID="{72771902-E6EE-459E-8D17-6374271E2BCA}" presName="sibTrans" presStyleLbl="sibTrans2D1" presStyleIdx="0" presStyleCnt="0"/>
      <dgm:spPr/>
      <dgm:t>
        <a:bodyPr/>
        <a:lstStyle/>
        <a:p>
          <a:pPr rtl="1"/>
          <a:endParaRPr lang="he-IL"/>
        </a:p>
      </dgm:t>
    </dgm:pt>
    <dgm:pt modelId="{CAF862D5-5916-4AD1-A6E6-C3A0FF5CE8EC}" type="pres">
      <dgm:prSet presAssocID="{AEFAC0A9-2D57-4F66-AE7C-D5E879A401B1}" presName="compNode" presStyleCnt="0"/>
      <dgm:spPr/>
    </dgm:pt>
    <dgm:pt modelId="{9DB7D1D3-1537-4A00-83BB-36A3267B487E}" type="pres">
      <dgm:prSet presAssocID="{AEFAC0A9-2D57-4F66-AE7C-D5E879A401B1}" presName="bkgdShape" presStyleLbl="node1" presStyleIdx="3" presStyleCnt="4" custScaleX="126983" custLinFactX="-100000" custLinFactNeighborX="-180974"/>
      <dgm:spPr/>
      <dgm:t>
        <a:bodyPr/>
        <a:lstStyle/>
        <a:p>
          <a:pPr rtl="1"/>
          <a:endParaRPr lang="he-IL"/>
        </a:p>
      </dgm:t>
    </dgm:pt>
    <dgm:pt modelId="{E9BD6269-4AA2-44E1-9D6A-EADFD9A2D7E0}" type="pres">
      <dgm:prSet presAssocID="{AEFAC0A9-2D57-4F66-AE7C-D5E879A401B1}" presName="nodeTx" presStyleLbl="node1" presStyleIdx="3" presStyleCnt="4">
        <dgm:presLayoutVars>
          <dgm:bulletEnabled val="1"/>
        </dgm:presLayoutVars>
      </dgm:prSet>
      <dgm:spPr/>
      <dgm:t>
        <a:bodyPr/>
        <a:lstStyle/>
        <a:p>
          <a:pPr rtl="1"/>
          <a:endParaRPr lang="he-IL"/>
        </a:p>
      </dgm:t>
    </dgm:pt>
    <dgm:pt modelId="{7A4CA646-A01E-4888-AA36-B0660BFDD6B5}" type="pres">
      <dgm:prSet presAssocID="{AEFAC0A9-2D57-4F66-AE7C-D5E879A401B1}" presName="invisiNode" presStyleLbl="node1" presStyleIdx="3" presStyleCnt="4"/>
      <dgm:spPr/>
    </dgm:pt>
    <dgm:pt modelId="{4BF0DEAB-5C4E-43BB-A601-623B9BEF0602}" type="pres">
      <dgm:prSet presAssocID="{AEFAC0A9-2D57-4F66-AE7C-D5E879A401B1}" presName="imagNode" presStyleLbl="fgImgPlace1" presStyleIdx="3" presStyleCnt="4" custScaleX="108835" custLinFactX="-115420" custLinFactNeighborX="-200000" custLinFactNeighborY="-11603"/>
      <dgm:spPr/>
      <dgm:t>
        <a:bodyPr/>
        <a:lstStyle/>
        <a:p>
          <a:pPr rtl="1"/>
          <a:endParaRPr lang="he-IL"/>
        </a:p>
      </dgm:t>
    </dgm:pt>
  </dgm:ptLst>
  <dgm:cxnLst>
    <dgm:cxn modelId="{419287F9-AD5A-4704-B424-8809BE3A1A7D}" type="presOf" srcId="{ECA099E8-E699-4559-9727-3537FF5B6339}" destId="{8FE5307B-AB67-43C3-AA3D-3894B749BCEA}" srcOrd="0" destOrd="0" presId="urn:microsoft.com/office/officeart/2005/8/layout/hList7#2"/>
    <dgm:cxn modelId="{92BE2330-C53C-4326-95A4-915057F8B079}" srcId="{C2EF0009-A762-40D0-9DDC-79F0079712E2}" destId="{ECA099E8-E699-4559-9727-3537FF5B6339}" srcOrd="2" destOrd="0" parTransId="{56D214D0-2C9B-4036-9B0A-B006D464BDE5}" sibTransId="{72771902-E6EE-459E-8D17-6374271E2BCA}"/>
    <dgm:cxn modelId="{C958C944-78C7-4084-A9D6-78483B1BE078}" type="presOf" srcId="{0E45E251-1FFD-49D2-BA56-EC56831F7D31}" destId="{D58C4DB7-81F3-4D28-A83F-7FB6BC3530AC}" srcOrd="1" destOrd="0" presId="urn:microsoft.com/office/officeart/2005/8/layout/hList7#2"/>
    <dgm:cxn modelId="{A97E4DBB-0DA4-4AEE-88B3-00CDAAE275BC}" type="presOf" srcId="{C2EF0009-A762-40D0-9DDC-79F0079712E2}" destId="{A34F0E5C-BD25-44AE-8277-A7A8DB375734}" srcOrd="0" destOrd="0" presId="urn:microsoft.com/office/officeart/2005/8/layout/hList7#2"/>
    <dgm:cxn modelId="{0A4A4A75-F53A-45DE-B776-DEEF50040859}" type="presOf" srcId="{D2812C57-7F96-475E-965C-FD4005ED1AE4}" destId="{D2C5F53F-4F36-495B-9DC0-7901DCCDB6BA}" srcOrd="1" destOrd="0" presId="urn:microsoft.com/office/officeart/2005/8/layout/hList7#2"/>
    <dgm:cxn modelId="{9885D80C-C281-40D5-93E5-63E1A73FC27C}" srcId="{C2EF0009-A762-40D0-9DDC-79F0079712E2}" destId="{AEFAC0A9-2D57-4F66-AE7C-D5E879A401B1}" srcOrd="3" destOrd="0" parTransId="{33022A75-4733-414D-A238-D85710F30CBC}" sibTransId="{8C1E82D3-968D-4486-9924-4051C552D824}"/>
    <dgm:cxn modelId="{3A7B3433-2DB8-4278-A781-4B55A632FEE0}" type="presOf" srcId="{0E45E251-1FFD-49D2-BA56-EC56831F7D31}" destId="{106BF49A-EDA0-4865-8EF2-6B7BEC3EBFC7}" srcOrd="0" destOrd="0" presId="urn:microsoft.com/office/officeart/2005/8/layout/hList7#2"/>
    <dgm:cxn modelId="{4F098316-D5C4-4CC8-83C4-594EC2D6F7D1}" srcId="{C2EF0009-A762-40D0-9DDC-79F0079712E2}" destId="{0E45E251-1FFD-49D2-BA56-EC56831F7D31}" srcOrd="1" destOrd="0" parTransId="{39B86F44-1277-4281-9EB8-577951A35A26}" sibTransId="{3899E53C-FA01-4A61-A127-31F5FE503372}"/>
    <dgm:cxn modelId="{EBDE3F45-5912-4D1A-99E0-F4EEE176943D}" type="presOf" srcId="{D2812C57-7F96-475E-965C-FD4005ED1AE4}" destId="{B063DF62-4777-4187-8D47-73E33284FC17}" srcOrd="0" destOrd="0" presId="urn:microsoft.com/office/officeart/2005/8/layout/hList7#2"/>
    <dgm:cxn modelId="{70C847B7-8AAD-4CE3-9F2E-B0EB569FB63F}" type="presOf" srcId="{AEFAC0A9-2D57-4F66-AE7C-D5E879A401B1}" destId="{E9BD6269-4AA2-44E1-9D6A-EADFD9A2D7E0}" srcOrd="1" destOrd="0" presId="urn:microsoft.com/office/officeart/2005/8/layout/hList7#2"/>
    <dgm:cxn modelId="{70680FC7-A6B9-4248-8CB7-BCCCD5037A4D}" type="presOf" srcId="{3899E53C-FA01-4A61-A127-31F5FE503372}" destId="{FD5CCAB0-B804-4667-A23A-B35C15387CD8}" srcOrd="0" destOrd="0" presId="urn:microsoft.com/office/officeart/2005/8/layout/hList7#2"/>
    <dgm:cxn modelId="{20931684-BA39-4928-A46C-9151C06D7166}" type="presOf" srcId="{ECA099E8-E699-4559-9727-3537FF5B6339}" destId="{101F07BC-6B62-4892-A655-3AFC0409463B}" srcOrd="1" destOrd="0" presId="urn:microsoft.com/office/officeart/2005/8/layout/hList7#2"/>
    <dgm:cxn modelId="{34E9CC3A-B835-42D4-B1FB-6902008DD79A}" type="presOf" srcId="{72771902-E6EE-459E-8D17-6374271E2BCA}" destId="{DF643166-17E4-4B87-910D-B6E1F791C7D4}" srcOrd="0" destOrd="0" presId="urn:microsoft.com/office/officeart/2005/8/layout/hList7#2"/>
    <dgm:cxn modelId="{2E98B951-B898-4DA0-96E4-F0D708645E2C}" srcId="{C2EF0009-A762-40D0-9DDC-79F0079712E2}" destId="{D2812C57-7F96-475E-965C-FD4005ED1AE4}" srcOrd="0" destOrd="0" parTransId="{C8856041-F895-493C-AC8E-620C473E8520}" sibTransId="{14EB238F-9D85-4654-86E2-70FCEEBC639B}"/>
    <dgm:cxn modelId="{45AE8FB3-8EA5-4B40-9153-9A53D5A779B6}" type="presOf" srcId="{14EB238F-9D85-4654-86E2-70FCEEBC639B}" destId="{7D69BD82-8647-4C66-9DF1-AABF851E3F5A}" srcOrd="0" destOrd="0" presId="urn:microsoft.com/office/officeart/2005/8/layout/hList7#2"/>
    <dgm:cxn modelId="{83B8AADC-0552-42B8-8782-0EA54B4914EE}" type="presOf" srcId="{AEFAC0A9-2D57-4F66-AE7C-D5E879A401B1}" destId="{9DB7D1D3-1537-4A00-83BB-36A3267B487E}" srcOrd="0" destOrd="0" presId="urn:microsoft.com/office/officeart/2005/8/layout/hList7#2"/>
    <dgm:cxn modelId="{30AE83CD-1C0A-4A7B-A82E-A87441ACB541}" type="presParOf" srcId="{A34F0E5C-BD25-44AE-8277-A7A8DB375734}" destId="{422D1534-7623-4E50-8A3D-8EC6D92D524A}" srcOrd="0" destOrd="0" presId="urn:microsoft.com/office/officeart/2005/8/layout/hList7#2"/>
    <dgm:cxn modelId="{698D6205-58A8-4ACD-A70C-FDB6004DDE4E}" type="presParOf" srcId="{A34F0E5C-BD25-44AE-8277-A7A8DB375734}" destId="{39ECCD68-D888-447C-A321-763728B7245D}" srcOrd="1" destOrd="0" presId="urn:microsoft.com/office/officeart/2005/8/layout/hList7#2"/>
    <dgm:cxn modelId="{534899AB-B6E0-472F-A649-1A47DA452BD7}" type="presParOf" srcId="{39ECCD68-D888-447C-A321-763728B7245D}" destId="{A5B251D9-F299-4BA8-8247-480B5D7D3E65}" srcOrd="0" destOrd="0" presId="urn:microsoft.com/office/officeart/2005/8/layout/hList7#2"/>
    <dgm:cxn modelId="{CFD0A52A-2DF3-49DD-BF87-BC7D8C6A8FDE}" type="presParOf" srcId="{A5B251D9-F299-4BA8-8247-480B5D7D3E65}" destId="{B063DF62-4777-4187-8D47-73E33284FC17}" srcOrd="0" destOrd="0" presId="urn:microsoft.com/office/officeart/2005/8/layout/hList7#2"/>
    <dgm:cxn modelId="{3394F084-299D-4A07-A475-55EFCC90EEE5}" type="presParOf" srcId="{A5B251D9-F299-4BA8-8247-480B5D7D3E65}" destId="{D2C5F53F-4F36-495B-9DC0-7901DCCDB6BA}" srcOrd="1" destOrd="0" presId="urn:microsoft.com/office/officeart/2005/8/layout/hList7#2"/>
    <dgm:cxn modelId="{F6011FD9-D7E5-4F0B-83A0-28D7F17C2C1E}" type="presParOf" srcId="{A5B251D9-F299-4BA8-8247-480B5D7D3E65}" destId="{3767AAA7-67F0-4F45-BCA9-60EC5ACEDAD8}" srcOrd="2" destOrd="0" presId="urn:microsoft.com/office/officeart/2005/8/layout/hList7#2"/>
    <dgm:cxn modelId="{BAD6F148-4C5F-46C4-8900-57BC857DEF37}" type="presParOf" srcId="{A5B251D9-F299-4BA8-8247-480B5D7D3E65}" destId="{60F4C73D-AF0D-416A-B69C-61EBCCCE41ED}" srcOrd="3" destOrd="0" presId="urn:microsoft.com/office/officeart/2005/8/layout/hList7#2"/>
    <dgm:cxn modelId="{F8903F74-D89B-43A3-BB45-28226B64D226}" type="presParOf" srcId="{39ECCD68-D888-447C-A321-763728B7245D}" destId="{7D69BD82-8647-4C66-9DF1-AABF851E3F5A}" srcOrd="1" destOrd="0" presId="urn:microsoft.com/office/officeart/2005/8/layout/hList7#2"/>
    <dgm:cxn modelId="{71F07C9C-98A0-4C96-9418-97931B7CF9E2}" type="presParOf" srcId="{39ECCD68-D888-447C-A321-763728B7245D}" destId="{880BE7C8-C528-43BD-8BDE-E0599C5C9F31}" srcOrd="2" destOrd="0" presId="urn:microsoft.com/office/officeart/2005/8/layout/hList7#2"/>
    <dgm:cxn modelId="{2082EA0F-86A2-43FB-8C07-6DA0DB9C5CC7}" type="presParOf" srcId="{880BE7C8-C528-43BD-8BDE-E0599C5C9F31}" destId="{106BF49A-EDA0-4865-8EF2-6B7BEC3EBFC7}" srcOrd="0" destOrd="0" presId="urn:microsoft.com/office/officeart/2005/8/layout/hList7#2"/>
    <dgm:cxn modelId="{5BD22466-249C-43F6-B519-4222502B1727}" type="presParOf" srcId="{880BE7C8-C528-43BD-8BDE-E0599C5C9F31}" destId="{D58C4DB7-81F3-4D28-A83F-7FB6BC3530AC}" srcOrd="1" destOrd="0" presId="urn:microsoft.com/office/officeart/2005/8/layout/hList7#2"/>
    <dgm:cxn modelId="{108CC67B-F757-433C-ACD1-3F34E188C6F0}" type="presParOf" srcId="{880BE7C8-C528-43BD-8BDE-E0599C5C9F31}" destId="{56C28BB9-54FF-4049-BD24-6399472414D9}" srcOrd="2" destOrd="0" presId="urn:microsoft.com/office/officeart/2005/8/layout/hList7#2"/>
    <dgm:cxn modelId="{6BCDB816-4DE4-4D03-9BF0-1B16D0F54206}" type="presParOf" srcId="{880BE7C8-C528-43BD-8BDE-E0599C5C9F31}" destId="{833E3E7E-0052-4755-B4AC-8E2AA679E0DE}" srcOrd="3" destOrd="0" presId="urn:microsoft.com/office/officeart/2005/8/layout/hList7#2"/>
    <dgm:cxn modelId="{0AACF104-FC56-4574-9C72-AF1E88E34601}" type="presParOf" srcId="{39ECCD68-D888-447C-A321-763728B7245D}" destId="{FD5CCAB0-B804-4667-A23A-B35C15387CD8}" srcOrd="3" destOrd="0" presId="urn:microsoft.com/office/officeart/2005/8/layout/hList7#2"/>
    <dgm:cxn modelId="{CC5A0570-0E68-45BC-9D41-6877B6F57597}" type="presParOf" srcId="{39ECCD68-D888-447C-A321-763728B7245D}" destId="{3B8DBF3F-B2A9-4F39-9798-9E800C2689B5}" srcOrd="4" destOrd="0" presId="urn:microsoft.com/office/officeart/2005/8/layout/hList7#2"/>
    <dgm:cxn modelId="{1123611B-9CB9-4E9D-BCF0-8FC15D120630}" type="presParOf" srcId="{3B8DBF3F-B2A9-4F39-9798-9E800C2689B5}" destId="{8FE5307B-AB67-43C3-AA3D-3894B749BCEA}" srcOrd="0" destOrd="0" presId="urn:microsoft.com/office/officeart/2005/8/layout/hList7#2"/>
    <dgm:cxn modelId="{4CC50BE1-7FD6-4ED0-8001-C21321A7DDD5}" type="presParOf" srcId="{3B8DBF3F-B2A9-4F39-9798-9E800C2689B5}" destId="{101F07BC-6B62-4892-A655-3AFC0409463B}" srcOrd="1" destOrd="0" presId="urn:microsoft.com/office/officeart/2005/8/layout/hList7#2"/>
    <dgm:cxn modelId="{66A366D4-C932-4B30-9C1A-61619F8941C8}" type="presParOf" srcId="{3B8DBF3F-B2A9-4F39-9798-9E800C2689B5}" destId="{A8C78EFC-B780-43C1-A29F-26B2533F6B65}" srcOrd="2" destOrd="0" presId="urn:microsoft.com/office/officeart/2005/8/layout/hList7#2"/>
    <dgm:cxn modelId="{4291B871-8F30-43A6-9F2D-D0A835503A63}" type="presParOf" srcId="{3B8DBF3F-B2A9-4F39-9798-9E800C2689B5}" destId="{843A9072-3478-4D5C-BBD8-DFE664172B1A}" srcOrd="3" destOrd="0" presId="urn:microsoft.com/office/officeart/2005/8/layout/hList7#2"/>
    <dgm:cxn modelId="{14631147-DEFE-418A-9708-35EFB25BEEA2}" type="presParOf" srcId="{39ECCD68-D888-447C-A321-763728B7245D}" destId="{DF643166-17E4-4B87-910D-B6E1F791C7D4}" srcOrd="5" destOrd="0" presId="urn:microsoft.com/office/officeart/2005/8/layout/hList7#2"/>
    <dgm:cxn modelId="{01FF88BE-236B-4E81-8CEF-79D2E04F126F}" type="presParOf" srcId="{39ECCD68-D888-447C-A321-763728B7245D}" destId="{CAF862D5-5916-4AD1-A6E6-C3A0FF5CE8EC}" srcOrd="6" destOrd="0" presId="urn:microsoft.com/office/officeart/2005/8/layout/hList7#2"/>
    <dgm:cxn modelId="{49401801-2E3B-49BF-87DF-755CFE828691}" type="presParOf" srcId="{CAF862D5-5916-4AD1-A6E6-C3A0FF5CE8EC}" destId="{9DB7D1D3-1537-4A00-83BB-36A3267B487E}" srcOrd="0" destOrd="0" presId="urn:microsoft.com/office/officeart/2005/8/layout/hList7#2"/>
    <dgm:cxn modelId="{AB929811-2F91-45AD-93AA-A98EC36AF979}" type="presParOf" srcId="{CAF862D5-5916-4AD1-A6E6-C3A0FF5CE8EC}" destId="{E9BD6269-4AA2-44E1-9D6A-EADFD9A2D7E0}" srcOrd="1" destOrd="0" presId="urn:microsoft.com/office/officeart/2005/8/layout/hList7#2"/>
    <dgm:cxn modelId="{82163F6A-4EEA-4646-9728-8012B2D72C90}" type="presParOf" srcId="{CAF862D5-5916-4AD1-A6E6-C3A0FF5CE8EC}" destId="{7A4CA646-A01E-4888-AA36-B0660BFDD6B5}" srcOrd="2" destOrd="0" presId="urn:microsoft.com/office/officeart/2005/8/layout/hList7#2"/>
    <dgm:cxn modelId="{CF5B56E8-A491-46CA-903B-D823A84C3C14}" type="presParOf" srcId="{CAF862D5-5916-4AD1-A6E6-C3A0FF5CE8EC}" destId="{4BF0DEAB-5C4E-43BB-A601-623B9BEF0602}"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BE280-5B2B-4841-BF88-810F59C8832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AD6CA7E-7872-4047-AFF3-67890A493990}">
      <dgm:prSet phldrT="[טקסט]" phldr="1"/>
      <dgm:spPr/>
      <dgm:t>
        <a:bodyPr/>
        <a:lstStyle/>
        <a:p>
          <a:pPr rtl="1"/>
          <a:endParaRPr lang="he-IL" dirty="0"/>
        </a:p>
      </dgm:t>
    </dgm:pt>
    <dgm:pt modelId="{1F51A88A-C601-48A2-8D93-3F505585BCF5}" type="sibTrans" cxnId="{15EB15E7-8376-42AF-887F-AFA61BB3C70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pPr rtl="1"/>
          <a:endParaRPr lang="he-IL"/>
        </a:p>
      </dgm:t>
    </dgm:pt>
    <dgm:pt modelId="{0BBE8168-ED15-4D7E-BB46-DC95848E786B}" type="parTrans" cxnId="{15EB15E7-8376-42AF-887F-AFA61BB3C707}">
      <dgm:prSet/>
      <dgm:spPr/>
      <dgm:t>
        <a:bodyPr/>
        <a:lstStyle/>
        <a:p>
          <a:pPr rtl="1"/>
          <a:endParaRPr lang="he-IL"/>
        </a:p>
      </dgm:t>
    </dgm:pt>
    <dgm:pt modelId="{C4AEED16-DEE0-45DD-8971-2340C5840E8B}" type="pres">
      <dgm:prSet presAssocID="{CF0BE280-5B2B-4841-BF88-810F59C88329}" presName="Name0" presStyleCnt="0">
        <dgm:presLayoutVars>
          <dgm:chMax val="7"/>
          <dgm:chPref val="7"/>
          <dgm:dir/>
        </dgm:presLayoutVars>
      </dgm:prSet>
      <dgm:spPr/>
    </dgm:pt>
    <dgm:pt modelId="{1489DA22-9B2D-4016-B3D8-99BD23E18BCB}" type="pres">
      <dgm:prSet presAssocID="{CF0BE280-5B2B-4841-BF88-810F59C88329}" presName="Name1" presStyleCnt="0"/>
      <dgm:spPr/>
    </dgm:pt>
    <dgm:pt modelId="{A84C0605-47A3-4748-BD0E-1C6935A39E42}" type="pres">
      <dgm:prSet presAssocID="{1F51A88A-C601-48A2-8D93-3F505585BCF5}" presName="picture_1" presStyleCnt="0"/>
      <dgm:spPr/>
    </dgm:pt>
    <dgm:pt modelId="{0003EF1F-E538-4597-8A91-25F08CFC8D0A}" type="pres">
      <dgm:prSet presAssocID="{1F51A88A-C601-48A2-8D93-3F505585BCF5}" presName="pictureRepeatNode" presStyleLbl="alignImgPlace1" presStyleIdx="0" presStyleCnt="1" custScaleX="187831" custScaleY="160588" custLinFactNeighborX="10281" custLinFactNeighborY="3392"/>
      <dgm:spPr/>
      <dgm:t>
        <a:bodyPr/>
        <a:lstStyle/>
        <a:p>
          <a:pPr rtl="1"/>
          <a:endParaRPr lang="he-IL"/>
        </a:p>
      </dgm:t>
    </dgm:pt>
    <dgm:pt modelId="{9180794F-4E5E-4457-B710-E7D09D1A4566}" type="pres">
      <dgm:prSet presAssocID="{2AD6CA7E-7872-4047-AFF3-67890A493990}" presName="text_1" presStyleLbl="node1" presStyleIdx="0" presStyleCnt="0">
        <dgm:presLayoutVars>
          <dgm:bulletEnabled val="1"/>
        </dgm:presLayoutVars>
      </dgm:prSet>
      <dgm:spPr/>
      <dgm:t>
        <a:bodyPr/>
        <a:lstStyle/>
        <a:p>
          <a:pPr rtl="1"/>
          <a:endParaRPr lang="he-IL"/>
        </a:p>
      </dgm:t>
    </dgm:pt>
  </dgm:ptLst>
  <dgm:cxnLst>
    <dgm:cxn modelId="{15EB15E7-8376-42AF-887F-AFA61BB3C707}" srcId="{CF0BE280-5B2B-4841-BF88-810F59C88329}" destId="{2AD6CA7E-7872-4047-AFF3-67890A493990}" srcOrd="0" destOrd="0" parTransId="{0BBE8168-ED15-4D7E-BB46-DC95848E786B}" sibTransId="{1F51A88A-C601-48A2-8D93-3F505585BCF5}"/>
    <dgm:cxn modelId="{BF12E491-AA61-4D46-BE3A-4460CA6C4CA5}" type="presOf" srcId="{2AD6CA7E-7872-4047-AFF3-67890A493990}" destId="{9180794F-4E5E-4457-B710-E7D09D1A4566}" srcOrd="0" destOrd="0" presId="urn:microsoft.com/office/officeart/2008/layout/CircularPictureCallout"/>
    <dgm:cxn modelId="{8C9E86B6-70C5-4630-B608-171FE0DBAAB1}" type="presOf" srcId="{1F51A88A-C601-48A2-8D93-3F505585BCF5}" destId="{0003EF1F-E538-4597-8A91-25F08CFC8D0A}" srcOrd="0" destOrd="0" presId="urn:microsoft.com/office/officeart/2008/layout/CircularPictureCallout"/>
    <dgm:cxn modelId="{85C8E886-498B-4CB3-9A3A-AFC532D1127D}" type="presOf" srcId="{CF0BE280-5B2B-4841-BF88-810F59C88329}" destId="{C4AEED16-DEE0-45DD-8971-2340C5840E8B}" srcOrd="0" destOrd="0" presId="urn:microsoft.com/office/officeart/2008/layout/CircularPictureCallout"/>
    <dgm:cxn modelId="{E87DD685-AFB7-4312-B106-15CBC0200533}" type="presParOf" srcId="{C4AEED16-DEE0-45DD-8971-2340C5840E8B}" destId="{1489DA22-9B2D-4016-B3D8-99BD23E18BCB}" srcOrd="0" destOrd="0" presId="urn:microsoft.com/office/officeart/2008/layout/CircularPictureCallout"/>
    <dgm:cxn modelId="{FEA1E517-B819-4F4E-BF16-3475D59DA71F}" type="presParOf" srcId="{1489DA22-9B2D-4016-B3D8-99BD23E18BCB}" destId="{A84C0605-47A3-4748-BD0E-1C6935A39E42}" srcOrd="0" destOrd="0" presId="urn:microsoft.com/office/officeart/2008/layout/CircularPictureCallout"/>
    <dgm:cxn modelId="{31F4A307-B018-46E7-8784-FC7B526298CA}" type="presParOf" srcId="{A84C0605-47A3-4748-BD0E-1C6935A39E42}" destId="{0003EF1F-E538-4597-8A91-25F08CFC8D0A}" srcOrd="0" destOrd="0" presId="urn:microsoft.com/office/officeart/2008/layout/CircularPictureCallout"/>
    <dgm:cxn modelId="{2EE1BA72-306D-4A7B-B2F8-BE93DB214212}" type="presParOf" srcId="{1489DA22-9B2D-4016-B3D8-99BD23E18BCB}" destId="{9180794F-4E5E-4457-B710-E7D09D1A4566}" srcOrd="1"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3DF62-4777-4187-8D47-73E33284FC17}">
      <dsp:nvSpPr>
        <dsp:cNvPr id="0" name=""/>
        <dsp:cNvSpPr/>
      </dsp:nvSpPr>
      <dsp:spPr>
        <a:xfrm>
          <a:off x="155873" y="0"/>
          <a:ext cx="2620302" cy="5723678"/>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endParaRPr lang="he-IL" sz="2400" b="1" kern="1200" dirty="0" smtClean="0">
            <a:latin typeface="David" panose="020E0502060401010101" pitchFamily="34" charset="-79"/>
            <a:cs typeface="David" panose="020E0502060401010101" pitchFamily="34" charset="-79"/>
          </a:endParaRPr>
        </a:p>
        <a:p>
          <a:pPr lvl="0" algn="ctr" defTabSz="1066800" rtl="1">
            <a:lnSpc>
              <a:spcPct val="90000"/>
            </a:lnSpc>
            <a:spcBef>
              <a:spcPct val="0"/>
            </a:spcBef>
            <a:spcAft>
              <a:spcPct val="35000"/>
            </a:spcAft>
          </a:pPr>
          <a:endParaRPr lang="he-IL" sz="2400" b="1" kern="1200" dirty="0" smtClean="0">
            <a:latin typeface="David" panose="020E0502060401010101" pitchFamily="34" charset="-79"/>
            <a:cs typeface="David" panose="020E0502060401010101" pitchFamily="34" charset="-79"/>
          </a:endParaRPr>
        </a:p>
        <a:p>
          <a:pPr lvl="0" algn="ctr" defTabSz="1066800" rtl="1">
            <a:lnSpc>
              <a:spcPct val="90000"/>
            </a:lnSpc>
            <a:spcBef>
              <a:spcPct val="0"/>
            </a:spcBef>
            <a:spcAft>
              <a:spcPct val="35000"/>
            </a:spcAft>
          </a:pPr>
          <a:r>
            <a:rPr lang="he-IL" sz="2800" b="1" kern="1200" dirty="0" smtClean="0">
              <a:solidFill>
                <a:srgbClr val="002060"/>
              </a:solidFill>
              <a:latin typeface="David" panose="020E0502060401010101" pitchFamily="34" charset="-79"/>
              <a:cs typeface="David" panose="020E0502060401010101" pitchFamily="34" charset="-79"/>
            </a:rPr>
            <a:t>ביקור </a:t>
          </a:r>
        </a:p>
        <a:p>
          <a:pPr lvl="0" algn="ctr" defTabSz="1066800" rtl="1">
            <a:lnSpc>
              <a:spcPct val="90000"/>
            </a:lnSpc>
            <a:spcBef>
              <a:spcPct val="0"/>
            </a:spcBef>
            <a:spcAft>
              <a:spcPct val="35000"/>
            </a:spcAft>
          </a:pPr>
          <a:r>
            <a:rPr lang="he-IL" sz="2800" b="1" kern="1200" dirty="0" smtClean="0">
              <a:solidFill>
                <a:srgbClr val="002060"/>
              </a:solidFill>
              <a:latin typeface="David" panose="020E0502060401010101" pitchFamily="34" charset="-79"/>
              <a:cs typeface="David" panose="020E0502060401010101" pitchFamily="34" charset="-79"/>
            </a:rPr>
            <a:t>בבית הנשיא</a:t>
          </a:r>
        </a:p>
        <a:p>
          <a:pPr lvl="0" algn="ctr" defTabSz="1066800" rtl="1">
            <a:lnSpc>
              <a:spcPct val="90000"/>
            </a:lnSpc>
            <a:spcBef>
              <a:spcPct val="0"/>
            </a:spcBef>
            <a:spcAft>
              <a:spcPct val="35000"/>
            </a:spcAft>
          </a:pPr>
          <a:endParaRPr lang="he-IL" sz="2400" b="1" kern="1200" dirty="0" smtClean="0">
            <a:solidFill>
              <a:srgbClr val="002060"/>
            </a:solidFill>
            <a:latin typeface="David" panose="020E0502060401010101" pitchFamily="34" charset="-79"/>
            <a:cs typeface="David" panose="020E0502060401010101" pitchFamily="34" charset="-79"/>
          </a:endParaRPr>
        </a:p>
        <a:p>
          <a:pPr lvl="0" algn="ctr" defTabSz="1066800" rtl="1">
            <a:lnSpc>
              <a:spcPct val="90000"/>
            </a:lnSpc>
            <a:spcBef>
              <a:spcPct val="0"/>
            </a:spcBef>
            <a:spcAft>
              <a:spcPct val="35000"/>
            </a:spcAft>
          </a:pPr>
          <a:r>
            <a:rPr lang="he-IL" sz="2800" b="1" kern="1200" dirty="0" smtClean="0">
              <a:solidFill>
                <a:srgbClr val="002060"/>
              </a:solidFill>
              <a:latin typeface="David" panose="020E0502060401010101" pitchFamily="34" charset="-79"/>
              <a:cs typeface="David" panose="020E0502060401010101" pitchFamily="34" charset="-79"/>
            </a:rPr>
            <a:t>יום עיון ע"ש ליפקין שחק בבינתחומי</a:t>
          </a:r>
        </a:p>
        <a:p>
          <a:pPr lvl="0" algn="ctr" defTabSz="1066800" rtl="1">
            <a:lnSpc>
              <a:spcPct val="90000"/>
            </a:lnSpc>
            <a:spcBef>
              <a:spcPct val="0"/>
            </a:spcBef>
            <a:spcAft>
              <a:spcPct val="35000"/>
            </a:spcAft>
          </a:pPr>
          <a:endParaRPr lang="he-IL" sz="2400" b="1" kern="1200" dirty="0" smtClean="0">
            <a:solidFill>
              <a:srgbClr val="002060"/>
            </a:solidFill>
            <a:latin typeface="David" panose="020E0502060401010101" pitchFamily="34" charset="-79"/>
            <a:cs typeface="David" panose="020E0502060401010101" pitchFamily="34" charset="-79"/>
          </a:endParaRPr>
        </a:p>
      </dsp:txBody>
      <dsp:txXfrm>
        <a:off x="155873" y="2289471"/>
        <a:ext cx="2620302" cy="2289471"/>
      </dsp:txXfrm>
    </dsp:sp>
    <dsp:sp modelId="{60F4C73D-AF0D-416A-B69C-61EBCCCE41ED}">
      <dsp:nvSpPr>
        <dsp:cNvPr id="0" name=""/>
        <dsp:cNvSpPr/>
      </dsp:nvSpPr>
      <dsp:spPr>
        <a:xfrm>
          <a:off x="248348" y="0"/>
          <a:ext cx="2442233" cy="22534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6BF49A-EDA0-4865-8EF2-6B7BEC3EBFC7}">
      <dsp:nvSpPr>
        <dsp:cNvPr id="0" name=""/>
        <dsp:cNvSpPr/>
      </dsp:nvSpPr>
      <dsp:spPr>
        <a:xfrm>
          <a:off x="5501375" y="0"/>
          <a:ext cx="2974705" cy="5723678"/>
        </a:xfrm>
        <a:prstGeom prst="roundRect">
          <a:avLst>
            <a:gd name="adj" fmla="val 10000"/>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b="1" kern="1200" dirty="0" smtClean="0">
            <a:solidFill>
              <a:srgbClr val="002060"/>
            </a:solidFill>
            <a:latin typeface="David" panose="020E0502060401010101" pitchFamily="34" charset="-79"/>
            <a:cs typeface="David" panose="020E0502060401010101" pitchFamily="34" charset="-79"/>
          </a:endParaRPr>
        </a:p>
        <a:p>
          <a:pPr lvl="0" algn="ctr" defTabSz="1244600" rtl="1">
            <a:lnSpc>
              <a:spcPct val="90000"/>
            </a:lnSpc>
            <a:spcBef>
              <a:spcPct val="0"/>
            </a:spcBef>
            <a:spcAft>
              <a:spcPct val="35000"/>
            </a:spcAft>
          </a:pPr>
          <a:r>
            <a:rPr lang="he-IL" sz="2800" b="1" kern="1200" dirty="0" smtClean="0">
              <a:solidFill>
                <a:srgbClr val="002060"/>
              </a:solidFill>
              <a:latin typeface="David" panose="020E0502060401010101" pitchFamily="34" charset="-79"/>
              <a:cs typeface="David" panose="020E0502060401010101" pitchFamily="34" charset="-79"/>
            </a:rPr>
            <a:t>סמינר חברה</a:t>
          </a:r>
        </a:p>
      </dsp:txBody>
      <dsp:txXfrm>
        <a:off x="5501375" y="2289471"/>
        <a:ext cx="2974705" cy="2289471"/>
      </dsp:txXfrm>
    </dsp:sp>
    <dsp:sp modelId="{833E3E7E-0052-4755-B4AC-8E2AA679E0DE}">
      <dsp:nvSpPr>
        <dsp:cNvPr id="0" name=""/>
        <dsp:cNvSpPr/>
      </dsp:nvSpPr>
      <dsp:spPr>
        <a:xfrm>
          <a:off x="5660961" y="0"/>
          <a:ext cx="2580093" cy="2296254"/>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5307B-AB67-43C3-AA3D-3894B749BCEA}">
      <dsp:nvSpPr>
        <dsp:cNvPr id="0" name=""/>
        <dsp:cNvSpPr/>
      </dsp:nvSpPr>
      <dsp:spPr>
        <a:xfrm>
          <a:off x="8510160" y="0"/>
          <a:ext cx="3034139" cy="572367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he-IL" sz="2800" b="1" kern="1200" dirty="0" smtClean="0">
            <a:latin typeface="David" panose="020E0502060401010101" pitchFamily="34" charset="-79"/>
            <a:cs typeface="David" panose="020E0502060401010101" pitchFamily="34" charset="-79"/>
          </a:endParaRPr>
        </a:p>
        <a:p>
          <a:pPr lvl="0" algn="ctr" defTabSz="1244600" rtl="1">
            <a:lnSpc>
              <a:spcPct val="90000"/>
            </a:lnSpc>
            <a:spcBef>
              <a:spcPct val="0"/>
            </a:spcBef>
            <a:spcAft>
              <a:spcPct val="35000"/>
            </a:spcAft>
          </a:pPr>
          <a:r>
            <a:rPr lang="he-IL" sz="2800" b="1" kern="1200" dirty="0" smtClean="0">
              <a:solidFill>
                <a:srgbClr val="002060"/>
              </a:solidFill>
              <a:latin typeface="David" panose="020E0502060401010101" pitchFamily="34" charset="-79"/>
              <a:cs typeface="David" panose="020E0502060401010101" pitchFamily="34" charset="-79"/>
            </a:rPr>
            <a:t>קורס החברה הישראלית</a:t>
          </a:r>
          <a:endParaRPr lang="he-IL" sz="2400" b="1" kern="1200" dirty="0" smtClean="0">
            <a:latin typeface="David" panose="020E0502060401010101" pitchFamily="34" charset="-79"/>
            <a:cs typeface="David" panose="020E0502060401010101" pitchFamily="34" charset="-79"/>
          </a:endParaRPr>
        </a:p>
      </dsp:txBody>
      <dsp:txXfrm>
        <a:off x="8510160" y="2289471"/>
        <a:ext cx="3034139" cy="2289471"/>
      </dsp:txXfrm>
    </dsp:sp>
    <dsp:sp modelId="{843A9072-3478-4D5C-BBD8-DFE664172B1A}">
      <dsp:nvSpPr>
        <dsp:cNvPr id="0" name=""/>
        <dsp:cNvSpPr/>
      </dsp:nvSpPr>
      <dsp:spPr>
        <a:xfrm>
          <a:off x="8767528" y="152336"/>
          <a:ext cx="2472233" cy="211326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B7D1D3-1537-4A00-83BB-36A3267B487E}">
      <dsp:nvSpPr>
        <dsp:cNvPr id="0" name=""/>
        <dsp:cNvSpPr/>
      </dsp:nvSpPr>
      <dsp:spPr>
        <a:xfrm>
          <a:off x="2823796" y="0"/>
          <a:ext cx="2712829" cy="5723678"/>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022350" rtl="1">
            <a:lnSpc>
              <a:spcPct val="90000"/>
            </a:lnSpc>
            <a:spcBef>
              <a:spcPct val="0"/>
            </a:spcBef>
            <a:spcAft>
              <a:spcPct val="35000"/>
            </a:spcAft>
          </a:pPr>
          <a:r>
            <a:rPr lang="he-IL" sz="2800" b="1" kern="1200" dirty="0" smtClean="0">
              <a:latin typeface="David" panose="020E0502060401010101" pitchFamily="34" charset="-79"/>
              <a:cs typeface="David" panose="020E0502060401010101" pitchFamily="34" charset="-79"/>
            </a:rPr>
            <a:t>רכיב חברה בסיורי </a:t>
          </a:r>
          <a:r>
            <a:rPr lang="he-IL" sz="2800" b="1" kern="1200" dirty="0" err="1" smtClean="0">
              <a:latin typeface="David" panose="020E0502060401010101" pitchFamily="34" charset="-79"/>
              <a:cs typeface="David" panose="020E0502060401010101" pitchFamily="34" charset="-79"/>
            </a:rPr>
            <a:t>בטל"ם</a:t>
          </a:r>
          <a:endParaRPr lang="he-IL" sz="2800" b="1" kern="1200" dirty="0" smtClean="0">
            <a:latin typeface="David" panose="020E0502060401010101" pitchFamily="34" charset="-79"/>
            <a:cs typeface="David" panose="020E0502060401010101" pitchFamily="34" charset="-79"/>
          </a:endParaRPr>
        </a:p>
      </dsp:txBody>
      <dsp:txXfrm>
        <a:off x="2823796" y="2289471"/>
        <a:ext cx="2712829" cy="2289471"/>
      </dsp:txXfrm>
    </dsp:sp>
    <dsp:sp modelId="{4BF0DEAB-5C4E-43BB-A601-623B9BEF0602}">
      <dsp:nvSpPr>
        <dsp:cNvPr id="0" name=""/>
        <dsp:cNvSpPr/>
      </dsp:nvSpPr>
      <dsp:spPr>
        <a:xfrm>
          <a:off x="3133814" y="122269"/>
          <a:ext cx="2074378" cy="1905984"/>
        </a:xfrm>
        <a:prstGeom prst="ellipse">
          <a:avLst/>
        </a:prstGeom>
        <a:solidFill>
          <a:schemeClr val="accent2">
            <a:tint val="50000"/>
            <a:hueOff val="-880662"/>
            <a:satOff val="-76170"/>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2D1534-7623-4E50-8A3D-8EC6D92D524A}">
      <dsp:nvSpPr>
        <dsp:cNvPr id="0" name=""/>
        <dsp:cNvSpPr/>
      </dsp:nvSpPr>
      <dsp:spPr>
        <a:xfrm>
          <a:off x="-18" y="4865126"/>
          <a:ext cx="11544336" cy="858551"/>
        </a:xfrm>
        <a:prstGeom prst="leftRightArrow">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3EF1F-E538-4597-8A91-25F08CFC8D0A}">
      <dsp:nvSpPr>
        <dsp:cNvPr id="0" name=""/>
        <dsp:cNvSpPr/>
      </dsp:nvSpPr>
      <dsp:spPr>
        <a:xfrm>
          <a:off x="160693" y="117297"/>
          <a:ext cx="2480329" cy="21205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0794F-4E5E-4457-B710-E7D09D1A4566}">
      <dsp:nvSpPr>
        <dsp:cNvPr id="0" name=""/>
        <dsp:cNvSpPr/>
      </dsp:nvSpPr>
      <dsp:spPr>
        <a:xfrm>
          <a:off x="897947" y="1173733"/>
          <a:ext cx="845127" cy="4357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r" defTabSz="1022350" rtl="1">
            <a:lnSpc>
              <a:spcPct val="90000"/>
            </a:lnSpc>
            <a:spcBef>
              <a:spcPct val="0"/>
            </a:spcBef>
            <a:spcAft>
              <a:spcPct val="35000"/>
            </a:spcAft>
          </a:pPr>
          <a:endParaRPr lang="he-IL" sz="2300" kern="1200" dirty="0"/>
        </a:p>
      </dsp:txBody>
      <dsp:txXfrm>
        <a:off x="897947" y="1173733"/>
        <a:ext cx="845127" cy="435768"/>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64610" y="0"/>
            <a:ext cx="2955290" cy="49765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9" y="0"/>
            <a:ext cx="2955290" cy="497658"/>
          </a:xfrm>
          <a:prstGeom prst="rect">
            <a:avLst/>
          </a:prstGeom>
        </p:spPr>
        <p:txBody>
          <a:bodyPr vert="horz" lIns="91440" tIns="45720" rIns="91440" bIns="45720" rtlCol="1"/>
          <a:lstStyle>
            <a:lvl1pPr algn="l">
              <a:defRPr sz="1200"/>
            </a:lvl1pPr>
          </a:lstStyle>
          <a:p>
            <a:fld id="{C522CF35-8C57-4821-9B6F-F498CBE5C9CF}" type="datetimeFigureOut">
              <a:rPr lang="he-IL" smtClean="0"/>
              <a:t>ח'/אלול/תשע"ט</a:t>
            </a:fld>
            <a:endParaRPr lang="he-IL"/>
          </a:p>
        </p:txBody>
      </p:sp>
      <p:sp>
        <p:nvSpPr>
          <p:cNvPr id="4" name="מציין מיקום של כותרת תחתונה 3"/>
          <p:cNvSpPr>
            <a:spLocks noGrp="1"/>
          </p:cNvSpPr>
          <p:nvPr>
            <p:ph type="ftr" sz="quarter" idx="2"/>
          </p:nvPr>
        </p:nvSpPr>
        <p:spPr>
          <a:xfrm>
            <a:off x="3864610" y="9421044"/>
            <a:ext cx="2955290" cy="497656"/>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9" y="9421044"/>
            <a:ext cx="2955290" cy="497656"/>
          </a:xfrm>
          <a:prstGeom prst="rect">
            <a:avLst/>
          </a:prstGeom>
        </p:spPr>
        <p:txBody>
          <a:bodyPr vert="horz" lIns="91440" tIns="45720" rIns="91440" bIns="45720" rtlCol="1" anchor="b"/>
          <a:lstStyle>
            <a:lvl1pPr algn="l">
              <a:defRPr sz="1200"/>
            </a:lvl1pPr>
          </a:lstStyle>
          <a:p>
            <a:fld id="{DC6057B1-6484-4190-A0F3-5E0DA1DB817D}" type="slidenum">
              <a:rPr lang="he-IL" smtClean="0"/>
              <a:t>‹#›</a:t>
            </a:fld>
            <a:endParaRPr lang="he-IL"/>
          </a:p>
        </p:txBody>
      </p:sp>
    </p:spTree>
    <p:extLst>
      <p:ext uri="{BB962C8B-B14F-4D97-AF65-F5344CB8AC3E}">
        <p14:creationId xmlns:p14="http://schemas.microsoft.com/office/powerpoint/2010/main" val="250000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l">
              <a:defRPr sz="1200"/>
            </a:lvl1pPr>
          </a:lstStyle>
          <a:p>
            <a:fld id="{028664F6-8978-4124-B796-9AEAEAA144DF}" type="datetimeFigureOut">
              <a:rPr lang="he-IL" smtClean="0"/>
              <a:t>ח'/אלול/תשע"ט</a:t>
            </a:fld>
            <a:endParaRPr lang="he-IL"/>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l">
              <a:defRPr sz="1200"/>
            </a:lvl1pPr>
          </a:lstStyle>
          <a:p>
            <a:fld id="{496C22C6-76CF-4A43-883B-DE8AA46288F4}" type="slidenum">
              <a:rPr lang="he-IL" smtClean="0"/>
              <a:t>‹#›</a:t>
            </a:fld>
            <a:endParaRPr lang="he-IL"/>
          </a:p>
        </p:txBody>
      </p:sp>
    </p:spTree>
    <p:extLst>
      <p:ext uri="{BB962C8B-B14F-4D97-AF65-F5344CB8AC3E}">
        <p14:creationId xmlns:p14="http://schemas.microsoft.com/office/powerpoint/2010/main" val="954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solidFill>
                  <a:prstClr val="black"/>
                </a:solidFill>
              </a:rPr>
              <a:pPr/>
              <a:t>1</a:t>
            </a:fld>
            <a:endParaRPr lang="he-IL">
              <a:solidFill>
                <a:prstClr val="black"/>
              </a:solidFill>
            </a:endParaRPr>
          </a:p>
        </p:txBody>
      </p:sp>
    </p:spTree>
    <p:extLst>
      <p:ext uri="{BB962C8B-B14F-4D97-AF65-F5344CB8AC3E}">
        <p14:creationId xmlns:p14="http://schemas.microsoft.com/office/powerpoint/2010/main" val="349526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96C22C6-76CF-4A43-883B-DE8AA46288F4}" type="slidenum">
              <a:rPr lang="he-IL" smtClean="0"/>
              <a:t>2</a:t>
            </a:fld>
            <a:endParaRPr lang="he-IL"/>
          </a:p>
        </p:txBody>
      </p:sp>
    </p:spTree>
    <p:extLst>
      <p:ext uri="{BB962C8B-B14F-4D97-AF65-F5344CB8AC3E}">
        <p14:creationId xmlns:p14="http://schemas.microsoft.com/office/powerpoint/2010/main" val="265843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96C22C6-76CF-4A43-883B-DE8AA46288F4}" type="slidenum">
              <a:rPr lang="he-IL" smtClean="0"/>
              <a:t>3</a:t>
            </a:fld>
            <a:endParaRPr lang="he-IL"/>
          </a:p>
        </p:txBody>
      </p:sp>
    </p:spTree>
    <p:extLst>
      <p:ext uri="{BB962C8B-B14F-4D97-AF65-F5344CB8AC3E}">
        <p14:creationId xmlns:p14="http://schemas.microsoft.com/office/powerpoint/2010/main" val="31289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EDAC664-DDEA-431A-B517-B9BF7766B149}" type="datetime8">
              <a:rPr lang="he-IL" smtClean="0">
                <a:solidFill>
                  <a:prstClr val="black">
                    <a:tint val="75000"/>
                  </a:prstClr>
                </a:solidFill>
              </a:rPr>
              <a:pPr/>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5256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E5C6B3-6E0B-407B-AEA4-F7E446D4F4D9}" type="datetime8">
              <a:rPr lang="he-IL" smtClean="0">
                <a:solidFill>
                  <a:prstClr val="black">
                    <a:tint val="75000"/>
                  </a:prstClr>
                </a:solidFill>
              </a:rPr>
              <a:pPr/>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8373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7815432-6CDD-4DB7-A3CF-342A11F55833}" type="datetime8">
              <a:rPr lang="he-IL" smtClean="0">
                <a:solidFill>
                  <a:prstClr val="black">
                    <a:tint val="75000"/>
                  </a:prstClr>
                </a:solidFill>
              </a:rPr>
              <a:pPr/>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0857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16"/>
          <p:cNvSpPr>
            <a:spLocks noGrp="1"/>
          </p:cNvSpPr>
          <p:nvPr>
            <p:ph type="sldNum" sz="quarter" idx="10"/>
          </p:nvPr>
        </p:nvSpPr>
        <p:spPr/>
        <p:txBody>
          <a:bodyPr/>
          <a:lstStyle>
            <a:lvl1pPr eaLnBrk="0" fontAlgn="base" hangingPunct="0">
              <a:spcBef>
                <a:spcPct val="0"/>
              </a:spcBef>
              <a:spcAft>
                <a:spcPct val="0"/>
              </a:spcAft>
              <a:defRPr/>
            </a:lvl1pPr>
          </a:lstStyle>
          <a:p>
            <a:pPr>
              <a:defRPr/>
            </a:pPr>
            <a:fld id="{B728E181-96D3-4DD0-BEB9-E229D301C9B1}" type="slidenum">
              <a:rPr>
                <a:solidFill>
                  <a:prstClr val="black">
                    <a:tint val="75000"/>
                  </a:prstClr>
                </a:solidFill>
              </a:rPr>
              <a:pPr>
                <a:defRPr/>
              </a:pPr>
              <a:t>‹#›</a:t>
            </a:fld>
            <a:endParaRPr>
              <a:solidFill>
                <a:prstClr val="black">
                  <a:tint val="75000"/>
                </a:prstClr>
              </a:solidFill>
            </a:endParaRPr>
          </a:p>
        </p:txBody>
      </p:sp>
    </p:spTree>
    <p:extLst>
      <p:ext uri="{BB962C8B-B14F-4D97-AF65-F5344CB8AC3E}">
        <p14:creationId xmlns:p14="http://schemas.microsoft.com/office/powerpoint/2010/main" val="34012463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כותרת ותוכן">
    <p:spTree>
      <p:nvGrpSpPr>
        <p:cNvPr id="1" name=""/>
        <p:cNvGrpSpPr/>
        <p:nvPr/>
      </p:nvGrpSpPr>
      <p:grpSpPr>
        <a:xfrm>
          <a:off x="0" y="0"/>
          <a:ext cx="0" cy="0"/>
          <a:chOff x="0" y="0"/>
          <a:chExt cx="0" cy="0"/>
        </a:xfrm>
      </p:grpSpPr>
      <p:sp>
        <p:nvSpPr>
          <p:cNvPr id="7" name="סימן חיסור 6"/>
          <p:cNvSpPr/>
          <p:nvPr userDrawn="1"/>
        </p:nvSpPr>
        <p:spPr>
          <a:xfrm>
            <a:off x="-122549" y="1149772"/>
            <a:ext cx="12424528"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11525693" y="6379534"/>
            <a:ext cx="542262" cy="338554"/>
          </a:xfrm>
          <a:prstGeom prst="rect">
            <a:avLst/>
          </a:prstGeom>
          <a:noFill/>
        </p:spPr>
        <p:txBody>
          <a:bodyPr wrap="square" rtlCol="1">
            <a:spAutoFit/>
          </a:bodyPr>
          <a:lstStyle/>
          <a:p>
            <a:r>
              <a:rPr lang="he-IL" sz="1600" b="0" dirty="0">
                <a:solidFill>
                  <a:schemeClr val="accent2"/>
                </a:solidFill>
              </a:rPr>
              <a:t> </a:t>
            </a:r>
            <a:fld id="{BACED41A-D597-4A48-BBC4-3CFA1BBB1333}" type="slidenum">
              <a:rPr lang="he-IL" sz="1600" b="0" i="0" smtClean="0">
                <a:solidFill>
                  <a:schemeClr val="accent2"/>
                </a:solidFill>
                <a:latin typeface="David" panose="020E0502060401010101" pitchFamily="34" charset="-79"/>
                <a:cs typeface="David" panose="020E0502060401010101" pitchFamily="34" charset="-79"/>
              </a:rPr>
              <a:t>‹#›</a:t>
            </a:fld>
            <a:endParaRPr lang="he-IL" sz="16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557414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FBB03F6-A296-4E48-A966-3389495FF04C}" type="datetime8">
              <a:rPr lang="he-IL" smtClean="0">
                <a:solidFill>
                  <a:prstClr val="black">
                    <a:tint val="75000"/>
                  </a:prstClr>
                </a:solidFill>
              </a:rPr>
              <a:pPr/>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081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D5571F2-1372-4949-9716-B9F6EFDE587B}" type="datetime8">
              <a:rPr lang="he-IL" smtClean="0">
                <a:solidFill>
                  <a:prstClr val="black">
                    <a:tint val="75000"/>
                  </a:prstClr>
                </a:solidFill>
              </a:rPr>
              <a:pPr/>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7192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F1CDF37-4CA1-460C-8C2A-D6AA729C8D35}" type="datetime8">
              <a:rPr lang="he-IL" smtClean="0">
                <a:solidFill>
                  <a:prstClr val="black">
                    <a:tint val="75000"/>
                  </a:prstClr>
                </a:solidFill>
              </a:rPr>
              <a:pPr/>
              <a:t>08 ספטמבר 19</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2002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A3E82C9-A84A-49A6-BB95-5FCF524E8E99}" type="datetime8">
              <a:rPr lang="he-IL" smtClean="0">
                <a:solidFill>
                  <a:prstClr val="black">
                    <a:tint val="75000"/>
                  </a:prstClr>
                </a:solidFill>
              </a:rPr>
              <a:pPr/>
              <a:t>08 ספטמבר 19</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4262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84B9862-1BBE-4417-9921-AE58A82D3CD6}" type="datetime8">
              <a:rPr lang="he-IL" smtClean="0">
                <a:solidFill>
                  <a:prstClr val="black">
                    <a:tint val="75000"/>
                  </a:prstClr>
                </a:solidFill>
              </a:rPr>
              <a:pPr/>
              <a:t>08 ספטמבר 19</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325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5D15000-A4ED-4586-A9CF-A0CCE5926C94}" type="datetime8">
              <a:rPr lang="he-IL" smtClean="0">
                <a:solidFill>
                  <a:prstClr val="black">
                    <a:tint val="75000"/>
                  </a:prstClr>
                </a:solidFill>
              </a:rPr>
              <a:pPr/>
              <a:t>08 ספטמבר 19</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5803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984EF7D-4DCB-4A77-92B0-682B709FE120}" type="datetime8">
              <a:rPr lang="he-IL" smtClean="0">
                <a:solidFill>
                  <a:prstClr val="black">
                    <a:tint val="75000"/>
                  </a:prstClr>
                </a:solidFill>
              </a:rPr>
              <a:pPr/>
              <a:t>08 ספטמבר 19</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316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3F5D2AE-8154-456C-9279-D9E11751CBD6}" type="datetime8">
              <a:rPr lang="he-IL" smtClean="0">
                <a:solidFill>
                  <a:prstClr val="black">
                    <a:tint val="75000"/>
                  </a:prstClr>
                </a:solidFill>
              </a:rPr>
              <a:pPr/>
              <a:t>08 ספטמבר 19</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FBBACAA-D2A9-4F7C-85FB-46E287B5B6E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9079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945C6F11-5EE2-4E8C-AD2A-32ACD58CD144}" type="datetime8">
              <a:rPr lang="he-IL" smtClean="0">
                <a:solidFill>
                  <a:prstClr val="black">
                    <a:tint val="75000"/>
                  </a:prstClr>
                </a:solidFill>
              </a:rPr>
              <a:pPr defTabSz="914400" rtl="1"/>
              <a:t>08 ספטמבר 19</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6FBBACAA-D2A9-4F7C-85FB-46E287B5B6E0}" type="slidenum">
              <a:rPr lang="he-IL" smtClean="0">
                <a:solidFill>
                  <a:prstClr val="black">
                    <a:tint val="75000"/>
                  </a:prstClr>
                </a:solidFill>
              </a:rPr>
              <a:pPr defTabSz="914400" rtl="1"/>
              <a:t>‹#›</a:t>
            </a:fld>
            <a:endParaRPr lang="he-IL">
              <a:solidFill>
                <a:prstClr val="black">
                  <a:tint val="75000"/>
                </a:prstClr>
              </a:solidFill>
            </a:endParaRPr>
          </a:p>
        </p:txBody>
      </p:sp>
    </p:spTree>
    <p:extLst>
      <p:ext uri="{BB962C8B-B14F-4D97-AF65-F5344CB8AC3E}">
        <p14:creationId xmlns:p14="http://schemas.microsoft.com/office/powerpoint/2010/main" val="20639612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695" r:id="rId13"/>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4013" y="1018095"/>
            <a:ext cx="11559793" cy="603315"/>
          </a:xfrm>
        </p:spPr>
        <p:txBody>
          <a:bodyPr>
            <a:noAutofit/>
          </a:bodyPr>
          <a:lstStyle/>
          <a:p>
            <a:pPr algn="ctr"/>
            <a:r>
              <a:rPr lang="he-IL" sz="4400" b="1" dirty="0">
                <a:ln w="9525">
                  <a:solidFill>
                    <a:schemeClr val="bg1"/>
                  </a:solidFill>
                  <a:prstDash val="solid"/>
                </a:ln>
                <a:effectLst>
                  <a:outerShdw blurRad="12700" dist="38100" dir="2700000" algn="tl" rotWithShape="0">
                    <a:schemeClr val="accent5">
                      <a:lumMod val="60000"/>
                      <a:lumOff val="40000"/>
                    </a:schemeClr>
                  </a:outerShdw>
                </a:effectLst>
                <a:latin typeface="Guttman Hatzvi" pitchFamily="2" charset="-79"/>
                <a:cs typeface="+mn-cs"/>
              </a:rPr>
              <a:t>המכללה לביטחון לאומי</a:t>
            </a:r>
          </a:p>
        </p:txBody>
      </p:sp>
      <p:sp>
        <p:nvSpPr>
          <p:cNvPr id="3" name="מציין מיקום של מספר שקופית 2"/>
          <p:cNvSpPr>
            <a:spLocks noGrp="1"/>
          </p:cNvSpPr>
          <p:nvPr>
            <p:ph type="sldNum" sz="quarter" idx="12"/>
          </p:nvPr>
        </p:nvSpPr>
        <p:spPr/>
        <p:txBody>
          <a:bodyPr/>
          <a:lstStyle/>
          <a:p>
            <a:fld id="{6FBBACAA-D2A9-4F7C-85FB-46E287B5B6E0}" type="slidenum">
              <a:rPr lang="he-IL" smtClean="0">
                <a:solidFill>
                  <a:prstClr val="black">
                    <a:tint val="75000"/>
                  </a:prstClr>
                </a:solidFill>
              </a:rPr>
              <a:pPr/>
              <a:t>1</a:t>
            </a:fld>
            <a:endParaRPr lang="he-IL">
              <a:solidFill>
                <a:prstClr val="black">
                  <a:tint val="75000"/>
                </a:prstClr>
              </a:solidFill>
            </a:endParaRPr>
          </a:p>
        </p:txBody>
      </p:sp>
      <p:sp>
        <p:nvSpPr>
          <p:cNvPr id="5" name="כותרת 1"/>
          <p:cNvSpPr txBox="1">
            <a:spLocks/>
          </p:cNvSpPr>
          <p:nvPr/>
        </p:nvSpPr>
        <p:spPr>
          <a:xfrm>
            <a:off x="4594401" y="1621410"/>
            <a:ext cx="5344998" cy="1470025"/>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b="1" cap="none"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תחום חברה</a:t>
            </a:r>
            <a:endParaRPr lang="he-IL" b="1" cap="none"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endParaRPr>
          </a:p>
        </p:txBody>
      </p:sp>
      <p:pic>
        <p:nvPicPr>
          <p:cNvPr id="10" name="Picture 5" descr="מבל חדש"/>
          <p:cNvPicPr preferRelativeResize="0">
            <a:picLocks noChangeArrowheads="1"/>
          </p:cNvPicPr>
          <p:nvPr/>
        </p:nvPicPr>
        <p:blipFill>
          <a:blip r:embed="rId3" cstate="print"/>
          <a:srcRect/>
          <a:stretch>
            <a:fillRect/>
          </a:stretch>
        </p:blipFill>
        <p:spPr bwMode="auto">
          <a:xfrm>
            <a:off x="9125147" y="677325"/>
            <a:ext cx="814252" cy="944085"/>
          </a:xfrm>
          <a:prstGeom prst="rect">
            <a:avLst/>
          </a:prstGeom>
          <a:noFill/>
          <a:ln w="28575">
            <a:noFill/>
            <a:miter lim="800000"/>
            <a:headEnd/>
            <a:tailEnd/>
          </a:ln>
        </p:spPr>
      </p:pic>
      <p:sp>
        <p:nvSpPr>
          <p:cNvPr id="4" name="TextBox 3"/>
          <p:cNvSpPr txBox="1"/>
          <p:nvPr/>
        </p:nvSpPr>
        <p:spPr>
          <a:xfrm>
            <a:off x="4673663" y="5236590"/>
            <a:ext cx="3442220" cy="523220"/>
          </a:xfrm>
          <a:prstGeom prst="rect">
            <a:avLst/>
          </a:prstGeom>
          <a:noFill/>
        </p:spPr>
        <p:txBody>
          <a:bodyPr wrap="square" rtlCol="1">
            <a:spAutoFit/>
          </a:bodyPr>
          <a:lstStyle/>
          <a:p>
            <a:pPr algn="r" defTabSz="914400" rtl="1"/>
            <a:r>
              <a:rPr lang="he-IL" sz="2800" b="1" dirty="0">
                <a:solidFill>
                  <a:prstClr val="black"/>
                </a:solidFill>
                <a:latin typeface="David" panose="020E0502060401010101" pitchFamily="34" charset="-79"/>
                <a:cs typeface="David" panose="020E0502060401010101" pitchFamily="34" charset="-79"/>
              </a:rPr>
              <a:t>מחזור מ"ז 2019-2020</a:t>
            </a:r>
          </a:p>
        </p:txBody>
      </p:sp>
      <p:sp>
        <p:nvSpPr>
          <p:cNvPr id="7" name="TextBox 3">
            <a:extLst>
              <a:ext uri="{FF2B5EF4-FFF2-40B4-BE49-F238E27FC236}">
                <a16:creationId xmlns:a16="http://schemas.microsoft.com/office/drawing/2014/main" id="{7E4025FC-4AE5-4458-9366-A7666BE1BE80}"/>
              </a:ext>
            </a:extLst>
          </p:cNvPr>
          <p:cNvSpPr txBox="1"/>
          <p:nvPr/>
        </p:nvSpPr>
        <p:spPr>
          <a:xfrm>
            <a:off x="3581400" y="3778123"/>
            <a:ext cx="4833257" cy="523220"/>
          </a:xfrm>
          <a:prstGeom prst="rect">
            <a:avLst/>
          </a:prstGeom>
          <a:noFill/>
        </p:spPr>
        <p:txBody>
          <a:bodyPr wrap="square" rtlCol="1">
            <a:spAutoFit/>
          </a:bodyPr>
          <a:lstStyle/>
          <a:p>
            <a:pPr algn="r" defTabSz="914400" rtl="1"/>
            <a:r>
              <a:rPr lang="he-IL" sz="2800" b="1" dirty="0" smtClean="0">
                <a:solidFill>
                  <a:prstClr val="black"/>
                </a:solidFill>
                <a:latin typeface="David" panose="020E0502060401010101" pitchFamily="34" charset="-79"/>
                <a:cs typeface="David" panose="020E0502060401010101" pitchFamily="34" charset="-79"/>
              </a:rPr>
              <a:t>המדריכה המובילה: ד"ר ענת שטרן </a:t>
            </a:r>
            <a:endParaRPr lang="he-IL" sz="2800" b="1" dirty="0">
              <a:solidFill>
                <a:prstClr val="black"/>
              </a:solidFill>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4"/>
          <a:stretch>
            <a:fillRect/>
          </a:stretch>
        </p:blipFill>
        <p:spPr>
          <a:xfrm>
            <a:off x="0" y="-188913"/>
            <a:ext cx="3749365" cy="6206266"/>
          </a:xfrm>
          <a:prstGeom prst="rect">
            <a:avLst/>
          </a:prstGeom>
        </p:spPr>
      </p:pic>
    </p:spTree>
    <p:extLst>
      <p:ext uri="{BB962C8B-B14F-4D97-AF65-F5344CB8AC3E}">
        <p14:creationId xmlns:p14="http://schemas.microsoft.com/office/powerpoint/2010/main" val="340804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047"/>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הישראלית</a:t>
            </a:r>
            <a:endParaRPr lang="he-IL" sz="5000" b="1" dirty="0">
              <a:solidFill>
                <a:srgbClr val="C00000"/>
              </a:solidFill>
              <a:latin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6335486" y="1040648"/>
            <a:ext cx="535774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יום עיון ע"ש רא"ל אמנון ליפקין שחק</a:t>
            </a:r>
          </a:p>
          <a:p>
            <a:pPr algn="ctr"/>
            <a:endParaRPr lang="he-IL" sz="2800" dirty="0" smtClean="0"/>
          </a:p>
          <a:p>
            <a:pPr algn="ctr"/>
            <a:r>
              <a:rPr lang="he-IL" sz="2800" dirty="0" smtClean="0"/>
              <a:t>המרכז הבינתחומי </a:t>
            </a:r>
          </a:p>
        </p:txBody>
      </p:sp>
      <p:pic>
        <p:nvPicPr>
          <p:cNvPr id="9"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315" y="1472143"/>
            <a:ext cx="3314337" cy="5028790"/>
          </a:xfrm>
          <a:prstGeom prst="rect">
            <a:avLst/>
          </a:prstGeom>
        </p:spPr>
      </p:pic>
    </p:spTree>
    <p:extLst>
      <p:ext uri="{BB962C8B-B14F-4D97-AF65-F5344CB8AC3E}">
        <p14:creationId xmlns:p14="http://schemas.microsoft.com/office/powerpoint/2010/main" val="360584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עונת ההתמחות </a:t>
            </a:r>
            <a:endParaRPr lang="he-IL" sz="5000" b="1" dirty="0">
              <a:solidFill>
                <a:srgbClr val="C00000"/>
              </a:solidFill>
              <a:latin typeface="David" panose="020E0502060401010101" pitchFamily="34" charset="-79"/>
            </a:endParaRPr>
          </a:p>
        </p:txBody>
      </p:sp>
      <p:pic>
        <p:nvPicPr>
          <p:cNvPr id="9" name="מציין מיקום תוכן 8"/>
          <p:cNvPicPr>
            <a:picLocks noGrp="1" noChangeAspect="1"/>
          </p:cNvPicPr>
          <p:nvPr>
            <p:ph idx="1"/>
          </p:nvPr>
        </p:nvPicPr>
        <p:blipFill rotWithShape="1">
          <a:blip r:embed="rId2">
            <a:extLst>
              <a:ext uri="{28A0092B-C50C-407E-A947-70E740481C1C}">
                <a14:useLocalDpi xmlns:a14="http://schemas.microsoft.com/office/drawing/2010/main" val="0"/>
              </a:ext>
            </a:extLst>
          </a:blip>
          <a:srcRect l="1299" t="1041" r="27271"/>
          <a:stretch/>
        </p:blipFill>
        <p:spPr>
          <a:xfrm>
            <a:off x="285749" y="2649850"/>
            <a:ext cx="4308846" cy="3979646"/>
          </a:xfrm>
          <a:prstGeom prst="rect">
            <a:avLst/>
          </a:prstGeom>
        </p:spPr>
      </p:pic>
      <p:sp>
        <p:nvSpPr>
          <p:cNvPr id="4" name="מציין מיקום של כותרת תחתונה 3"/>
          <p:cNvSpPr>
            <a:spLocks noGrp="1"/>
          </p:cNvSpPr>
          <p:nvPr>
            <p:ph type="ftr" sz="quarter" idx="11"/>
          </p:nvPr>
        </p:nvSpPr>
        <p:spPr>
          <a:xfrm>
            <a:off x="3085011" y="6721475"/>
            <a:ext cx="4114800" cy="365125"/>
          </a:xfrm>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7" name="מלבן מעוגל 6"/>
          <p:cNvSpPr/>
          <p:nvPr/>
        </p:nvSpPr>
        <p:spPr>
          <a:xfrm>
            <a:off x="6385659" y="1063505"/>
            <a:ext cx="5307575" cy="359888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800" dirty="0" smtClean="0"/>
              <a:t>סמינר החברה הישראלית</a:t>
            </a:r>
          </a:p>
          <a:p>
            <a:pPr algn="ctr" rtl="1"/>
            <a:r>
              <a:rPr lang="he-IL" sz="2800" dirty="0" smtClean="0"/>
              <a:t> ד"ר נרי הורוביץ</a:t>
            </a:r>
          </a:p>
          <a:p>
            <a:pPr algn="ctr" rtl="1"/>
            <a:endParaRPr lang="he-IL" sz="2800" dirty="0" smtClean="0"/>
          </a:p>
          <a:p>
            <a:pPr marL="285750" indent="-285750" algn="r" rtl="1">
              <a:buFont typeface="Arial" panose="020B0604020202020204" pitchFamily="34" charset="0"/>
              <a:buChar char="•"/>
            </a:pPr>
            <a:r>
              <a:rPr lang="he-IL" sz="2000" dirty="0" smtClean="0"/>
              <a:t>הדת בחיים הציבוריים</a:t>
            </a:r>
          </a:p>
          <a:p>
            <a:pPr marL="285750" indent="-285750" algn="r" rtl="1">
              <a:buFont typeface="Arial" panose="020B0604020202020204" pitchFamily="34" charset="0"/>
              <a:buChar char="•"/>
            </a:pPr>
            <a:r>
              <a:rPr lang="he-IL" sz="2000" dirty="0" smtClean="0"/>
              <a:t>ערביי ישראל במדינה יהודית ודמוקרטית</a:t>
            </a:r>
          </a:p>
          <a:p>
            <a:pPr marL="285750" indent="-285750" algn="r" rtl="1">
              <a:buFont typeface="Arial" panose="020B0604020202020204" pitchFamily="34" charset="0"/>
              <a:buChar char="•"/>
            </a:pPr>
            <a:r>
              <a:rPr lang="he-IL" sz="2000" dirty="0" smtClean="0"/>
              <a:t>סולידריות ומדינת הרווחה</a:t>
            </a:r>
          </a:p>
          <a:p>
            <a:pPr marL="285750" indent="-285750" algn="r" rtl="1">
              <a:buFont typeface="Arial" panose="020B0604020202020204" pitchFamily="34" charset="0"/>
              <a:buChar char="•"/>
            </a:pPr>
            <a:r>
              <a:rPr lang="he-IL" sz="2000" dirty="0" smtClean="0"/>
              <a:t>המרחב הישראלי</a:t>
            </a:r>
          </a:p>
          <a:p>
            <a:pPr marL="285750" indent="-285750" algn="r" rtl="1">
              <a:buFont typeface="Arial" panose="020B0604020202020204" pitchFamily="34" charset="0"/>
              <a:buChar char="•"/>
            </a:pPr>
            <a:r>
              <a:rPr lang="he-IL" sz="2000" dirty="0" smtClean="0"/>
              <a:t>האם יש מרכז ממלכתי פוליטי לחברה בישראל</a:t>
            </a:r>
          </a:p>
          <a:p>
            <a:pPr marL="285750" indent="-285750" algn="r" rtl="1">
              <a:buFont typeface="Arial" panose="020B0604020202020204" pitchFamily="34" charset="0"/>
              <a:buChar char="•"/>
            </a:pPr>
            <a:r>
              <a:rPr lang="he-IL" sz="2000" dirty="0" smtClean="0"/>
              <a:t>צבא וחברה</a:t>
            </a:r>
          </a:p>
        </p:txBody>
      </p:sp>
      <p:sp>
        <p:nvSpPr>
          <p:cNvPr id="6" name="כוכב עם 5 פינות 5"/>
          <p:cNvSpPr/>
          <p:nvPr/>
        </p:nvSpPr>
        <p:spPr>
          <a:xfrm rot="20098343">
            <a:off x="177607" y="307835"/>
            <a:ext cx="3864429" cy="26249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buFont typeface="Arial" panose="020B0604020202020204" pitchFamily="34" charset="0"/>
              <a:buChar char="•"/>
            </a:pPr>
            <a:r>
              <a:rPr lang="he-IL" sz="1400" b="1" dirty="0">
                <a:solidFill>
                  <a:srgbClr val="002060"/>
                </a:solidFill>
                <a:latin typeface="David" panose="020E0502060401010101" pitchFamily="34" charset="-79"/>
              </a:rPr>
              <a:t>תופעות חברתיות</a:t>
            </a:r>
          </a:p>
          <a:p>
            <a:pPr algn="ctr" rtl="1">
              <a:buFont typeface="Arial" panose="020B0604020202020204" pitchFamily="34" charset="0"/>
              <a:buChar char="•"/>
            </a:pPr>
            <a:r>
              <a:rPr lang="he-IL" sz="1400" b="1" dirty="0">
                <a:solidFill>
                  <a:srgbClr val="002060"/>
                </a:solidFill>
                <a:latin typeface="David" panose="020E0502060401010101" pitchFamily="34" charset="-79"/>
              </a:rPr>
              <a:t>מתחים בחברה</a:t>
            </a:r>
          </a:p>
          <a:p>
            <a:pPr algn="ctr" rtl="1">
              <a:buFont typeface="Arial" panose="020B0604020202020204" pitchFamily="34" charset="0"/>
              <a:buChar char="•"/>
            </a:pPr>
            <a:r>
              <a:rPr lang="he-IL" sz="1400" b="1" dirty="0">
                <a:solidFill>
                  <a:srgbClr val="002060"/>
                </a:solidFill>
                <a:latin typeface="David" panose="020E0502060401010101" pitchFamily="34" charset="-79"/>
              </a:rPr>
              <a:t>הקשר לביטחון הלאומי</a:t>
            </a:r>
            <a:endParaRPr lang="he-IL" sz="1400" b="1" dirty="0">
              <a:solidFill>
                <a:srgbClr val="002060"/>
              </a:solidFill>
              <a:latin typeface="David" panose="020E0502060401010101" pitchFamily="34" charset="-79"/>
            </a:endParaRPr>
          </a:p>
        </p:txBody>
      </p:sp>
    </p:spTree>
    <p:extLst>
      <p:ext uri="{BB962C8B-B14F-4D97-AF65-F5344CB8AC3E}">
        <p14:creationId xmlns:p14="http://schemas.microsoft.com/office/powerpoint/2010/main" val="354252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 עונת ההתמחות</a:t>
            </a:r>
            <a:endParaRPr lang="he-IL" sz="5000" b="1" dirty="0">
              <a:solidFill>
                <a:srgbClr val="C00000"/>
              </a:solidFill>
              <a:latin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7065816" y="1063505"/>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תכני חברה בסיורי </a:t>
            </a:r>
            <a:r>
              <a:rPr lang="he-IL" sz="2800" dirty="0" err="1" smtClean="0"/>
              <a:t>בטל"ם</a:t>
            </a:r>
            <a:endParaRPr lang="he-IL" sz="2800" dirty="0" smtClean="0"/>
          </a:p>
          <a:p>
            <a:pPr algn="ctr"/>
            <a:endParaRPr lang="he-IL" sz="2800" dirty="0" smtClean="0"/>
          </a:p>
          <a:p>
            <a:pPr algn="ctr"/>
            <a:r>
              <a:rPr lang="he-IL" sz="2800" dirty="0" smtClean="0"/>
              <a:t>מזרח</a:t>
            </a:r>
          </a:p>
          <a:p>
            <a:pPr algn="ctr"/>
            <a:r>
              <a:rPr lang="he-IL" sz="2800" dirty="0" smtClean="0"/>
              <a:t>ארה"ב</a:t>
            </a:r>
            <a:endParaRPr lang="he-IL" sz="2800" dirty="0" smtClean="0"/>
          </a:p>
        </p:txBody>
      </p:sp>
      <p:pic>
        <p:nvPicPr>
          <p:cNvPr id="7" name="מציין מיקום תוכן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729" y="2801620"/>
            <a:ext cx="4953000" cy="3554730"/>
          </a:xfrm>
        </p:spPr>
      </p:pic>
    </p:spTree>
    <p:extLst>
      <p:ext uri="{BB962C8B-B14F-4D97-AF65-F5344CB8AC3E}">
        <p14:creationId xmlns:p14="http://schemas.microsoft.com/office/powerpoint/2010/main" val="196173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rmAutofit/>
          </a:bodyPr>
          <a:lstStyle/>
          <a:p>
            <a:pPr algn="ctr"/>
            <a:r>
              <a:rPr lang="he-IL" sz="53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3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האינטגרטיבית</a:t>
            </a:r>
            <a:endParaRPr lang="he-IL" b="1" dirty="0">
              <a:solidFill>
                <a:srgbClr val="C00000"/>
              </a:solidFill>
              <a:latin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7065816" y="1063505"/>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ביקור בבית הנשיא</a:t>
            </a:r>
          </a:p>
          <a:p>
            <a:pPr algn="ctr"/>
            <a:endParaRPr lang="he-IL" sz="2800" dirty="0"/>
          </a:p>
          <a:p>
            <a:pPr algn="ctr" rtl="1"/>
            <a:r>
              <a:rPr lang="he-IL" sz="2800" dirty="0" smtClean="0"/>
              <a:t>כיצד מעצבים אסטרטגיה חברתית </a:t>
            </a:r>
          </a:p>
          <a:p>
            <a:pPr algn="ctr"/>
            <a:endParaRPr lang="he-IL" sz="2800" dirty="0" smtClean="0"/>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49" y="1473174"/>
            <a:ext cx="3329207" cy="5098473"/>
          </a:xfrm>
          <a:prstGeom prst="rect">
            <a:avLst/>
          </a:prstGeom>
        </p:spPr>
      </p:pic>
    </p:spTree>
    <p:extLst>
      <p:ext uri="{BB962C8B-B14F-4D97-AF65-F5344CB8AC3E}">
        <p14:creationId xmlns:p14="http://schemas.microsoft.com/office/powerpoint/2010/main" val="4120645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09551" y="0"/>
            <a:ext cx="11295062" cy="990600"/>
          </a:xfrm>
        </p:spPr>
        <p:txBody>
          <a:bodyPr/>
          <a:lstStyle/>
          <a:p>
            <a:pPr algn="ctr"/>
            <a:endParaRPr lang="he-IL" b="1" dirty="0">
              <a:solidFill>
                <a:srgbClr val="C00000"/>
              </a:solidFill>
              <a:latin typeface="David" panose="020E0502060401010101" pitchFamily="34" charset="-79"/>
            </a:endParaRPr>
          </a:p>
        </p:txBody>
      </p:sp>
      <p:sp>
        <p:nvSpPr>
          <p:cNvPr id="2" name="מציין מיקום תוכן 1"/>
          <p:cNvSpPr>
            <a:spLocks noGrp="1"/>
          </p:cNvSpPr>
          <p:nvPr>
            <p:ph idx="1"/>
          </p:nvPr>
        </p:nvSpPr>
        <p:spPr>
          <a:xfrm>
            <a:off x="209551" y="571500"/>
            <a:ext cx="11455291" cy="6286500"/>
          </a:xfrm>
        </p:spPr>
        <p:txBody>
          <a:bodyPr>
            <a:normAutofit/>
          </a:bodyPr>
          <a:lstStyle/>
          <a:p>
            <a:pPr marL="0" lvl="0" indent="0">
              <a:lnSpc>
                <a:spcPct val="100000"/>
              </a:lnSpc>
              <a:buNone/>
            </a:pPr>
            <a:endParaRPr lang="he-IL" b="1" u="sng" dirty="0" smtClean="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fld id="{F80DE17E-CE23-4C7F-8811-CF39DDA3EE12}" type="slidenum">
              <a:rPr lang="he-IL" smtClean="0"/>
              <a:pPr>
                <a:defRPr/>
              </a:pPr>
              <a:t>14</a:t>
            </a:fld>
            <a:endParaRPr lang="he-IL" dirty="0"/>
          </a:p>
        </p:txBody>
      </p:sp>
      <p:pic>
        <p:nvPicPr>
          <p:cNvPr id="6" name="Picture 5" descr="thank you.jpg"/>
          <p:cNvPicPr>
            <a:picLocks noChangeAspect="1"/>
          </p:cNvPicPr>
          <p:nvPr/>
        </p:nvPicPr>
        <p:blipFill>
          <a:blip r:embed="rId2" cstate="print"/>
          <a:stretch>
            <a:fillRect/>
          </a:stretch>
        </p:blipFill>
        <p:spPr>
          <a:xfrm>
            <a:off x="489704" y="0"/>
            <a:ext cx="11003796" cy="6858000"/>
          </a:xfrm>
          <a:prstGeom prst="rect">
            <a:avLst/>
          </a:prstGeom>
        </p:spPr>
      </p:pic>
    </p:spTree>
    <p:extLst>
      <p:ext uri="{BB962C8B-B14F-4D97-AF65-F5344CB8AC3E}">
        <p14:creationId xmlns:p14="http://schemas.microsoft.com/office/powerpoint/2010/main" val="344864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הגלובלית</a:t>
            </a:r>
            <a:endParaRPr lang="he-IL" sz="5000" b="1" dirty="0">
              <a:solidFill>
                <a:srgbClr val="C00000"/>
              </a:solidFill>
              <a:latin typeface="David" panose="020E0502060401010101" pitchFamily="34" charset="-79"/>
            </a:endParaRPr>
          </a:p>
        </p:txBody>
      </p:sp>
      <p:pic>
        <p:nvPicPr>
          <p:cNvPr id="9" name="מציין מיקום תוכן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12" y="4013536"/>
            <a:ext cx="11660188" cy="2487397"/>
          </a:xfrm>
        </p:spPr>
      </p:pic>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7065816" y="1046470"/>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smtClean="0"/>
              <a:t>מרצים אורחים:</a:t>
            </a:r>
          </a:p>
          <a:p>
            <a:pPr algn="ctr"/>
            <a:endParaRPr lang="he-IL" sz="3000" dirty="0" smtClean="0"/>
          </a:p>
          <a:p>
            <a:pPr algn="ctr"/>
            <a:r>
              <a:rPr lang="he-IL" sz="3000" dirty="0" smtClean="0"/>
              <a:t>בני לאו</a:t>
            </a:r>
          </a:p>
        </p:txBody>
      </p:sp>
    </p:spTree>
    <p:extLst>
      <p:ext uri="{BB962C8B-B14F-4D97-AF65-F5344CB8AC3E}">
        <p14:creationId xmlns:p14="http://schemas.microsoft.com/office/powerpoint/2010/main" val="2272394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C176A7-617C-4523-A2CD-8C0224A8495E}"/>
              </a:ext>
            </a:extLst>
          </p:cNvPr>
          <p:cNvSpPr>
            <a:spLocks noGrp="1"/>
          </p:cNvSpPr>
          <p:nvPr>
            <p:ph type="ctrTitle"/>
          </p:nvPr>
        </p:nvSpPr>
        <p:spPr>
          <a:xfrm>
            <a:off x="332508" y="0"/>
            <a:ext cx="11859491" cy="942109"/>
          </a:xfrm>
        </p:spPr>
        <p:txBody>
          <a:bodyPr>
            <a:normAutofit/>
          </a:bodyPr>
          <a:lstStyle/>
          <a:p>
            <a:pPr algn="ctr"/>
            <a:r>
              <a:rPr lang="he-IL" sz="44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רציונל </a:t>
            </a:r>
            <a:r>
              <a:rPr lang="he-IL" sz="44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התחום   </a:t>
            </a:r>
            <a:endParaRPr lang="he-IL" sz="44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endParaRPr>
          </a:p>
        </p:txBody>
      </p:sp>
      <p:sp>
        <p:nvSpPr>
          <p:cNvPr id="2" name="מלבן 1"/>
          <p:cNvSpPr/>
          <p:nvPr/>
        </p:nvSpPr>
        <p:spPr>
          <a:xfrm>
            <a:off x="4088674" y="1039783"/>
            <a:ext cx="7946570" cy="6001643"/>
          </a:xfrm>
          <a:prstGeom prst="rect">
            <a:avLst/>
          </a:prstGeom>
        </p:spPr>
        <p:txBody>
          <a:bodyPr wrap="square">
            <a:spAutoFit/>
          </a:bodyPr>
          <a:lstStyle/>
          <a:p>
            <a:pPr marL="342900" indent="-342900" algn="just" rtl="1">
              <a:spcBef>
                <a:spcPct val="20000"/>
              </a:spcBef>
              <a:defRPr/>
            </a:pPr>
            <a:r>
              <a:rPr lang="he-IL" sz="3200" dirty="0" smtClean="0"/>
              <a:t>	ביטחון </a:t>
            </a:r>
            <a:r>
              <a:rPr lang="he-IL" sz="3200" dirty="0"/>
              <a:t>איננו רק הטנק, המטוס וספינת הטילים. ביטחון הוא גם, ואולי קודם כל, האדם – האדם והאזרח הישראלי. ביטחון הוא גם החינוך של האדם, הוא הבית שלו הוא בית הספר, הוא הרחוב והשכונה שלו, הוא החברה שבתוכה צמח. וביטחון הוא גם התקווה של האדם. ביטחון הוא שלוות הנפש ואמונת הקיום של העולה מלנינגרד, הוא קורת הגג לעולה שבאתיופיה, הוא בית החרושת והתעסוקה לבן </a:t>
            </a:r>
            <a:r>
              <a:rPr lang="he-IL" sz="3200" dirty="0" smtClean="0"/>
              <a:t>הארץ </a:t>
            </a:r>
            <a:r>
              <a:rPr lang="he-IL" sz="3200" dirty="0"/>
              <a:t>הזאת, לחייל המשוחרר, הוא ההשתלבות בהווי ובתרבות שלנו. גם זה ביטחון." </a:t>
            </a:r>
            <a:r>
              <a:rPr lang="he-IL" sz="2400" dirty="0" smtClean="0"/>
              <a:t>(יצחק </a:t>
            </a:r>
            <a:r>
              <a:rPr lang="he-IL" sz="2400" dirty="0"/>
              <a:t>רבין דברי הכנסת </a:t>
            </a:r>
            <a:r>
              <a:rPr lang="he-IL" sz="2400" dirty="0" smtClean="0"/>
              <a:t>13.7.1992)</a:t>
            </a:r>
            <a:endParaRPr lang="he-IL" sz="2400" b="1" dirty="0">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8" y="2429691"/>
            <a:ext cx="2997661" cy="4220600"/>
          </a:xfrm>
          <a:prstGeom prst="rect">
            <a:avLst/>
          </a:prstGeom>
        </p:spPr>
      </p:pic>
    </p:spTree>
    <p:extLst>
      <p:ext uri="{BB962C8B-B14F-4D97-AF65-F5344CB8AC3E}">
        <p14:creationId xmlns:p14="http://schemas.microsoft.com/office/powerpoint/2010/main" val="295767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C176A7-617C-4523-A2CD-8C0224A8495E}"/>
              </a:ext>
            </a:extLst>
          </p:cNvPr>
          <p:cNvSpPr>
            <a:spLocks noGrp="1"/>
          </p:cNvSpPr>
          <p:nvPr>
            <p:ph type="ctrTitle"/>
          </p:nvPr>
        </p:nvSpPr>
        <p:spPr>
          <a:xfrm>
            <a:off x="332509" y="138547"/>
            <a:ext cx="11859491" cy="748144"/>
          </a:xfrm>
        </p:spPr>
        <p:txBody>
          <a:bodyPr>
            <a:normAutofit/>
          </a:bodyPr>
          <a:lstStyle/>
          <a:p>
            <a:pPr algn="ctr"/>
            <a:r>
              <a:rPr lang="he-IL" sz="44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מטרות תחום חברה</a:t>
            </a:r>
            <a:endParaRPr lang="he-IL" sz="44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endParaRPr>
          </a:p>
        </p:txBody>
      </p:sp>
      <p:sp>
        <p:nvSpPr>
          <p:cNvPr id="8" name="Subtitle 2">
            <a:extLst>
              <a:ext uri="{FF2B5EF4-FFF2-40B4-BE49-F238E27FC236}">
                <a16:creationId xmlns:a16="http://schemas.microsoft.com/office/drawing/2014/main" id="{D51CB844-99C6-4F62-95F5-8E10F3B2BDBB}"/>
              </a:ext>
            </a:extLst>
          </p:cNvPr>
          <p:cNvSpPr>
            <a:spLocks noGrp="1"/>
          </p:cNvSpPr>
          <p:nvPr>
            <p:ph type="subTitle" idx="1"/>
          </p:nvPr>
        </p:nvSpPr>
        <p:spPr>
          <a:xfrm>
            <a:off x="0" y="886691"/>
            <a:ext cx="12192000" cy="5971310"/>
          </a:xfrm>
        </p:spPr>
        <p:txBody>
          <a:bodyPr>
            <a:normAutofit/>
          </a:bodyPr>
          <a:lstStyle/>
          <a:p>
            <a:pPr marL="514350" indent="-514350" algn="r">
              <a:buFont typeface="+mj-lt"/>
              <a:buAutoNum type="arabicPeriod"/>
            </a:pPr>
            <a:r>
              <a:rPr lang="he-IL" sz="3000" b="1" dirty="0">
                <a:latin typeface="David" panose="020E0502060401010101" pitchFamily="34" charset="-79"/>
              </a:rPr>
              <a:t>לימוד מקורותיהן ומאפייניהן של תופעות חברתיות המייחדות ומעצבות את החברה הישראלית.</a:t>
            </a:r>
          </a:p>
          <a:p>
            <a:pPr marL="514350" indent="-514350" algn="r">
              <a:buFont typeface="+mj-lt"/>
              <a:buAutoNum type="arabicPeriod"/>
            </a:pPr>
            <a:r>
              <a:rPr lang="he-IL" sz="3000" b="1" dirty="0">
                <a:latin typeface="David" panose="020E0502060401010101" pitchFamily="34" charset="-79"/>
              </a:rPr>
              <a:t>הכרת הקבוצות החברתיות השונות בישראל.</a:t>
            </a:r>
          </a:p>
          <a:p>
            <a:pPr marL="514350" indent="-514350" algn="r">
              <a:buFont typeface="+mj-lt"/>
              <a:buAutoNum type="arabicPeriod"/>
            </a:pPr>
            <a:r>
              <a:rPr lang="he-IL" sz="3000" b="1" dirty="0">
                <a:latin typeface="David" panose="020E0502060401010101" pitchFamily="34" charset="-79"/>
              </a:rPr>
              <a:t>התמקדות במתחים/אתגרים נבחרים והשפעתם על הביטחון הלאומי.</a:t>
            </a:r>
          </a:p>
          <a:p>
            <a:endParaRPr lang="he-IL" sz="4000" dirty="0">
              <a:solidFill>
                <a:srgbClr val="5D3E50"/>
              </a:solidFill>
              <a:latin typeface="Open Sans Hebrew" panose="00000500000000000000" pitchFamily="2" charset="-79"/>
              <a:cs typeface="+mj-cs"/>
            </a:endParaRPr>
          </a:p>
        </p:txBody>
      </p:sp>
      <p:pic>
        <p:nvPicPr>
          <p:cNvPr id="4" name="תמונה 3"/>
          <p:cNvPicPr>
            <a:picLocks noChangeAspect="1"/>
          </p:cNvPicPr>
          <p:nvPr/>
        </p:nvPicPr>
        <p:blipFill rotWithShape="1">
          <a:blip r:embed="rId3">
            <a:extLst>
              <a:ext uri="{28A0092B-C50C-407E-A947-70E740481C1C}">
                <a14:useLocalDpi xmlns:a14="http://schemas.microsoft.com/office/drawing/2010/main" val="0"/>
              </a:ext>
            </a:extLst>
          </a:blip>
          <a:srcRect l="-399" t="40741" r="399" b="16667"/>
          <a:stretch/>
        </p:blipFill>
        <p:spPr>
          <a:xfrm>
            <a:off x="1399308" y="3847245"/>
            <a:ext cx="9393383" cy="3010755"/>
          </a:xfrm>
          <a:prstGeom prst="rect">
            <a:avLst/>
          </a:prstGeom>
        </p:spPr>
      </p:pic>
    </p:spTree>
    <p:extLst>
      <p:ext uri="{BB962C8B-B14F-4D97-AF65-F5344CB8AC3E}">
        <p14:creationId xmlns:p14="http://schemas.microsoft.com/office/powerpoint/2010/main" val="240360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כותרת 1"/>
          <p:cNvSpPr>
            <a:spLocks noGrp="1"/>
          </p:cNvSpPr>
          <p:nvPr>
            <p:ph type="title"/>
          </p:nvPr>
        </p:nvSpPr>
        <p:spPr>
          <a:xfrm>
            <a:off x="923925" y="0"/>
            <a:ext cx="10310842" cy="920950"/>
          </a:xfrm>
        </p:spPr>
        <p:txBody>
          <a:bodyPr>
            <a:noAutofit/>
          </a:bodyPr>
          <a:lstStyle/>
          <a:p>
            <a:pPr algn="ctr"/>
            <a:r>
              <a:rPr lang="he-IL" sz="48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 הלימוד </a:t>
            </a:r>
            <a:r>
              <a:rPr lang="he-IL" sz="48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בתחום החברה</a:t>
            </a:r>
            <a:endParaRPr lang="he-IL" sz="48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895948539"/>
              </p:ext>
            </p:extLst>
          </p:nvPr>
        </p:nvGraphicFramePr>
        <p:xfrm>
          <a:off x="307196" y="920950"/>
          <a:ext cx="11544300" cy="572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דיאגרמה 4"/>
          <p:cNvGraphicFramePr/>
          <p:nvPr>
            <p:extLst>
              <p:ext uri="{D42A27DB-BD31-4B8C-83A1-F6EECF244321}">
                <p14:modId xmlns:p14="http://schemas.microsoft.com/office/powerpoint/2010/main" val="3322701561"/>
              </p:ext>
            </p:extLst>
          </p:nvPr>
        </p:nvGraphicFramePr>
        <p:xfrm>
          <a:off x="2997777" y="920950"/>
          <a:ext cx="2641023" cy="2265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חץ שמאלה-ימינה 1"/>
          <p:cNvSpPr/>
          <p:nvPr/>
        </p:nvSpPr>
        <p:spPr>
          <a:xfrm>
            <a:off x="307196" y="5808605"/>
            <a:ext cx="11544300" cy="836023"/>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סיורי בטחון לאומי בארץ ובחו"ל</a:t>
            </a:r>
            <a:endParaRPr lang="he-IL" b="1" dirty="0"/>
          </a:p>
        </p:txBody>
      </p:sp>
    </p:spTree>
    <p:extLst>
      <p:ext uri="{BB962C8B-B14F-4D97-AF65-F5344CB8AC3E}">
        <p14:creationId xmlns:p14="http://schemas.microsoft.com/office/powerpoint/2010/main" val="459618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61365" y="0"/>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הגלובלית</a:t>
            </a:r>
            <a:endParaRPr lang="he-IL" sz="5000" b="1" dirty="0">
              <a:solidFill>
                <a:srgbClr val="C00000"/>
              </a:solidFill>
              <a:latin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pic>
        <p:nvPicPr>
          <p:cNvPr id="10" name="תמונה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3214013"/>
            <a:ext cx="5105833" cy="3397700"/>
          </a:xfrm>
          <a:prstGeom prst="rect">
            <a:avLst/>
          </a:prstGeom>
        </p:spPr>
      </p:pic>
      <p:sp>
        <p:nvSpPr>
          <p:cNvPr id="2" name="מלבן מעוגל 1"/>
          <p:cNvSpPr/>
          <p:nvPr/>
        </p:nvSpPr>
        <p:spPr>
          <a:xfrm>
            <a:off x="7041432" y="1038601"/>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smtClean="0"/>
              <a:t>הגירה בעידן הגלובליזציה</a:t>
            </a:r>
          </a:p>
          <a:p>
            <a:pPr algn="ctr"/>
            <a:r>
              <a:rPr lang="he-IL" sz="3200" dirty="0" smtClean="0"/>
              <a:t>פרופ' קארין אמית</a:t>
            </a:r>
          </a:p>
          <a:p>
            <a:pPr algn="ctr"/>
            <a:r>
              <a:rPr lang="he-IL" sz="3200" dirty="0" smtClean="0"/>
              <a:t>(קורס יסודות </a:t>
            </a:r>
            <a:r>
              <a:rPr lang="he-IL" sz="3200" dirty="0" err="1" smtClean="0"/>
              <a:t>הבטל"ם</a:t>
            </a:r>
            <a:r>
              <a:rPr lang="he-IL" sz="3200" dirty="0" smtClean="0"/>
              <a:t> בראיה גלובלית) </a:t>
            </a:r>
            <a:r>
              <a:rPr lang="en-US" sz="3200" dirty="0" smtClean="0"/>
              <a:t> </a:t>
            </a:r>
            <a:endParaRPr lang="he-IL" sz="3200" dirty="0" smtClean="0"/>
          </a:p>
          <a:p>
            <a:pPr algn="ctr"/>
            <a:endParaRPr lang="he-IL" sz="2800" dirty="0" smtClean="0"/>
          </a:p>
        </p:txBody>
      </p:sp>
    </p:spTree>
    <p:extLst>
      <p:ext uri="{BB962C8B-B14F-4D97-AF65-F5344CB8AC3E}">
        <p14:creationId xmlns:p14="http://schemas.microsoft.com/office/powerpoint/2010/main" val="390234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הגלובלית</a:t>
            </a:r>
            <a:endParaRPr lang="he-IL" sz="5000" b="1" dirty="0">
              <a:solidFill>
                <a:srgbClr val="C00000"/>
              </a:solidFill>
              <a:latin typeface="David" panose="020E0502060401010101" pitchFamily="34" charset="-79"/>
            </a:endParaRPr>
          </a:p>
        </p:txBody>
      </p:sp>
      <p:pic>
        <p:nvPicPr>
          <p:cNvPr id="8" name="מציין מיקום תוכן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06" y="2929058"/>
            <a:ext cx="6124575" cy="3571875"/>
          </a:xfrm>
        </p:spPr>
      </p:pic>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7065816" y="1063505"/>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תכני </a:t>
            </a:r>
            <a:r>
              <a:rPr lang="he-IL" sz="2800" dirty="0" err="1" smtClean="0"/>
              <a:t>בטל"ם</a:t>
            </a:r>
            <a:r>
              <a:rPr lang="he-IL" sz="2800" dirty="0" smtClean="0"/>
              <a:t> בסיור אירופה</a:t>
            </a:r>
            <a:endParaRPr lang="he-IL" sz="2800" dirty="0" smtClean="0"/>
          </a:p>
        </p:txBody>
      </p:sp>
    </p:spTree>
    <p:extLst>
      <p:ext uri="{BB962C8B-B14F-4D97-AF65-F5344CB8AC3E}">
        <p14:creationId xmlns:p14="http://schemas.microsoft.com/office/powerpoint/2010/main" val="77727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 עונת ההתמחות</a:t>
            </a:r>
            <a:endParaRPr lang="he-IL" sz="5000" b="1" dirty="0">
              <a:solidFill>
                <a:srgbClr val="C00000"/>
              </a:solidFill>
              <a:latin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7065816" y="1063505"/>
            <a:ext cx="4627418"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תכני </a:t>
            </a:r>
            <a:r>
              <a:rPr lang="he-IL" sz="2800" dirty="0" err="1" smtClean="0"/>
              <a:t>בטל"ם</a:t>
            </a:r>
            <a:r>
              <a:rPr lang="he-IL" sz="2800" dirty="0" smtClean="0"/>
              <a:t> בסיור אירופה</a:t>
            </a:r>
            <a:endParaRPr lang="he-IL" sz="2800" dirty="0" smtClean="0"/>
          </a:p>
        </p:txBody>
      </p:sp>
      <p:pic>
        <p:nvPicPr>
          <p:cNvPr id="7" name="מציין מיקום תוכן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778" y="3134375"/>
            <a:ext cx="5734023" cy="3221975"/>
          </a:xfrm>
        </p:spPr>
      </p:pic>
    </p:spTree>
    <p:extLst>
      <p:ext uri="{BB962C8B-B14F-4D97-AF65-F5344CB8AC3E}">
        <p14:creationId xmlns:p14="http://schemas.microsoft.com/office/powerpoint/2010/main" val="380605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0"/>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הישראלית</a:t>
            </a:r>
            <a:endParaRPr lang="he-IL" sz="5000" b="1" dirty="0">
              <a:solidFill>
                <a:srgbClr val="C00000"/>
              </a:solidFill>
              <a:latin typeface="David" panose="020E0502060401010101" pitchFamily="34" charset="-79"/>
            </a:endParaRPr>
          </a:p>
        </p:txBody>
      </p:sp>
      <p:sp>
        <p:nvSpPr>
          <p:cNvPr id="6" name="מציין מיקום תוכן 5"/>
          <p:cNvSpPr>
            <a:spLocks noGrp="1"/>
          </p:cNvSpPr>
          <p:nvPr>
            <p:ph idx="1"/>
          </p:nvPr>
        </p:nvSpPr>
        <p:spPr>
          <a:xfrm>
            <a:off x="2589212" y="2133600"/>
            <a:ext cx="4074824" cy="3777622"/>
          </a:xfrm>
        </p:spPr>
        <p:txBody>
          <a:bodyPr/>
          <a:lstStyle/>
          <a:p>
            <a:endParaRPr lang="he-IL" dirty="0"/>
          </a:p>
        </p:txBody>
      </p:sp>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6557554" y="1038601"/>
            <a:ext cx="5135680"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000" dirty="0" smtClean="0"/>
              <a:t>קורס חברה ישראלית:</a:t>
            </a:r>
          </a:p>
          <a:p>
            <a:pPr algn="ctr"/>
            <a:endParaRPr lang="he-IL" sz="3000" dirty="0" smtClean="0"/>
          </a:p>
          <a:p>
            <a:pPr algn="ctr"/>
            <a:r>
              <a:rPr lang="he-IL" sz="3000" dirty="0" smtClean="0"/>
              <a:t>החברה הישראלית והביטחון הלאומי – השפעות ויחסי גומלין</a:t>
            </a:r>
          </a:p>
        </p:txBody>
      </p:sp>
      <p:pic>
        <p:nvPicPr>
          <p:cNvPr id="8" name="מציין מיקום תוכן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2474942"/>
            <a:ext cx="3749528" cy="4025991"/>
          </a:xfrm>
          <a:prstGeom prst="rect">
            <a:avLst/>
          </a:prstGeom>
        </p:spPr>
      </p:pic>
    </p:spTree>
    <p:extLst>
      <p:ext uri="{BB962C8B-B14F-4D97-AF65-F5344CB8AC3E}">
        <p14:creationId xmlns:p14="http://schemas.microsoft.com/office/powerpoint/2010/main" val="2686614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כותרת 2"/>
          <p:cNvSpPr>
            <a:spLocks noGrp="1"/>
          </p:cNvSpPr>
          <p:nvPr>
            <p:ph type="title"/>
          </p:nvPr>
        </p:nvSpPr>
        <p:spPr>
          <a:xfrm>
            <a:off x="285749" y="24904"/>
            <a:ext cx="11407485" cy="1038601"/>
          </a:xfrm>
        </p:spPr>
        <p:txBody>
          <a:bodyPr>
            <a:noAutofit/>
          </a:bodyPr>
          <a:lstStyle/>
          <a:p>
            <a:pPr algn="ctr"/>
            <a:r>
              <a:rPr lang="he-IL" sz="5000" b="1" dirty="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תכנים - העונה </a:t>
            </a:r>
            <a:r>
              <a:rPr lang="he-IL" sz="5000" b="1" dirty="0" smtClean="0">
                <a:ln w="9525">
                  <a:solidFill>
                    <a:prstClr val="white"/>
                  </a:solidFill>
                  <a:prstDash val="solid"/>
                </a:ln>
                <a:solidFill>
                  <a:srgbClr val="FFC000">
                    <a:lumMod val="75000"/>
                  </a:srgbClr>
                </a:solidFill>
                <a:effectLst>
                  <a:outerShdw blurRad="12700" dist="38100" dir="2700000" algn="tl" rotWithShape="0">
                    <a:srgbClr val="4472C4">
                      <a:lumMod val="60000"/>
                      <a:lumOff val="40000"/>
                    </a:srgbClr>
                  </a:outerShdw>
                </a:effectLst>
                <a:latin typeface="Guttman Hatzvi" pitchFamily="2" charset="-79"/>
                <a:cs typeface="Guttman Hatzvi" pitchFamily="2" charset="-79"/>
              </a:rPr>
              <a:t>הישראלית</a:t>
            </a:r>
            <a:endParaRPr lang="he-IL" sz="5000" b="1" dirty="0">
              <a:solidFill>
                <a:srgbClr val="C00000"/>
              </a:solidFill>
              <a:latin typeface="David" panose="020E0502060401010101" pitchFamily="34" charset="-79"/>
            </a:endParaRPr>
          </a:p>
        </p:txBody>
      </p:sp>
      <p:pic>
        <p:nvPicPr>
          <p:cNvPr id="7" name="מציין מיקום תוכן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811" y="2743200"/>
            <a:ext cx="5010311" cy="3757733"/>
          </a:xfrm>
        </p:spPr>
      </p:pic>
      <p:sp>
        <p:nvSpPr>
          <p:cNvPr id="4" name="מציין מיקום של כותרת תחתונה 3"/>
          <p:cNvSpPr>
            <a:spLocks noGrp="1"/>
          </p:cNvSpPr>
          <p:nvPr>
            <p:ph type="ftr" sz="quarter" idx="11"/>
          </p:nvPr>
        </p:nvSpPr>
        <p:spPr/>
        <p:txBody>
          <a:bodyPr/>
          <a:lstStyle/>
          <a:p>
            <a:pPr>
              <a:defRPr/>
            </a:pPr>
            <a:endParaRPr lang="he-IL" dirty="0"/>
          </a:p>
        </p:txBody>
      </p:sp>
      <p:sp>
        <p:nvSpPr>
          <p:cNvPr id="5" name="מציין מיקום של מספר שקופית 4"/>
          <p:cNvSpPr>
            <a:spLocks noGrp="1"/>
          </p:cNvSpPr>
          <p:nvPr>
            <p:ph type="sldNum" sz="quarter" idx="12"/>
          </p:nvPr>
        </p:nvSpPr>
        <p:spPr/>
        <p:txBody>
          <a:bodyPr/>
          <a:lstStyle/>
          <a:p>
            <a:pPr>
              <a:defRPr/>
            </a:pPr>
            <a:endParaRPr lang="he-IL" dirty="0"/>
          </a:p>
        </p:txBody>
      </p:sp>
      <p:sp>
        <p:nvSpPr>
          <p:cNvPr id="2" name="מלבן מעוגל 1"/>
          <p:cNvSpPr/>
          <p:nvPr/>
        </p:nvSpPr>
        <p:spPr>
          <a:xfrm>
            <a:off x="6466114" y="1063505"/>
            <a:ext cx="5227120" cy="275898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קורס מושגי יסוד בביטחון לאומי:</a:t>
            </a:r>
          </a:p>
          <a:p>
            <a:pPr algn="ctr"/>
            <a:endParaRPr lang="he-IL" sz="2800" dirty="0" smtClean="0"/>
          </a:p>
          <a:p>
            <a:pPr algn="ctr"/>
            <a:r>
              <a:rPr lang="he-IL" sz="2800" dirty="0" smtClean="0"/>
              <a:t>הגדרת הביטחון הלאומי בישראל (כולל היבטים חברתיים)</a:t>
            </a:r>
          </a:p>
        </p:txBody>
      </p:sp>
    </p:spTree>
    <p:extLst>
      <p:ext uri="{BB962C8B-B14F-4D97-AF65-F5344CB8AC3E}">
        <p14:creationId xmlns:p14="http://schemas.microsoft.com/office/powerpoint/2010/main" val="29083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4637</TotalTime>
  <Words>227</Words>
  <Application>Microsoft Office PowerPoint</Application>
  <PresentationFormat>מסך רחב</PresentationFormat>
  <Paragraphs>74</Paragraphs>
  <Slides>15</Slides>
  <Notes>3</Notes>
  <HiddenSlides>1</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15</vt:i4>
      </vt:variant>
    </vt:vector>
  </HeadingPairs>
  <TitlesOfParts>
    <vt:vector size="23" baseType="lpstr">
      <vt:lpstr>Guttman Hatzvi</vt:lpstr>
      <vt:lpstr>Open Sans Hebrew</vt:lpstr>
      <vt:lpstr>Calibri Light</vt:lpstr>
      <vt:lpstr>Calibri</vt:lpstr>
      <vt:lpstr>David</vt:lpstr>
      <vt:lpstr>Arial</vt:lpstr>
      <vt:lpstr>Times New Roman</vt:lpstr>
      <vt:lpstr>ערכת נושא Office</vt:lpstr>
      <vt:lpstr>המכללה לביטחון לאומי</vt:lpstr>
      <vt:lpstr>רציונל התחום   </vt:lpstr>
      <vt:lpstr>מטרות תחום חברה</vt:lpstr>
      <vt:lpstr>תכני הלימוד בתחום החברה</vt:lpstr>
      <vt:lpstr>תכנים - העונה הגלובלית</vt:lpstr>
      <vt:lpstr>תכנים - העונה הגלובלית</vt:lpstr>
      <vt:lpstr>תכנים – עונת ההתמחות</vt:lpstr>
      <vt:lpstr>תכנים - העונה הישראלית</vt:lpstr>
      <vt:lpstr>תכנים - העונה הישראלית</vt:lpstr>
      <vt:lpstr>תכנים - העונה הישראלית</vt:lpstr>
      <vt:lpstr>עונת ההתמחות </vt:lpstr>
      <vt:lpstr>תכנים – עונת ההתמחות</vt:lpstr>
      <vt:lpstr>תכנים – העונה האינטגרטיבית</vt:lpstr>
      <vt:lpstr>מצגת של PowerPoint‏</vt:lpstr>
      <vt:lpstr>תכנים - העונה הגלובלית</vt:lpstr>
    </vt:vector>
  </TitlesOfParts>
  <Company>Mandel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מרחבים של הומניזם קהילתי</dc:title>
  <dc:creator>Neta Sher-Hadar</dc:creator>
  <cp:lastModifiedBy>u26698</cp:lastModifiedBy>
  <cp:revision>93</cp:revision>
  <cp:lastPrinted>2019-07-30T05:23:47Z</cp:lastPrinted>
  <dcterms:created xsi:type="dcterms:W3CDTF">2019-06-04T11:13:58Z</dcterms:created>
  <dcterms:modified xsi:type="dcterms:W3CDTF">2019-09-08T14:16:23Z</dcterms:modified>
</cp:coreProperties>
</file>