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5"/>
  </p:notesMasterIdLst>
  <p:handoutMasterIdLst>
    <p:handoutMasterId r:id="rId26"/>
  </p:handoutMasterIdLst>
  <p:sldIdLst>
    <p:sldId id="271" r:id="rId3"/>
    <p:sldId id="261" r:id="rId4"/>
    <p:sldId id="270" r:id="rId5"/>
    <p:sldId id="272" r:id="rId6"/>
    <p:sldId id="273" r:id="rId7"/>
    <p:sldId id="275" r:id="rId8"/>
    <p:sldId id="277" r:id="rId9"/>
    <p:sldId id="276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33" autoAdjust="0"/>
    <p:restoredTop sz="94353" autoAdjust="0"/>
  </p:normalViewPr>
  <p:slideViewPr>
    <p:cSldViewPr snapToGrid="0">
      <p:cViewPr varScale="1">
        <p:scale>
          <a:sx n="71" d="100"/>
          <a:sy n="71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</a:t>
            </a:r>
            <a:r>
              <a:rPr lang="he-IL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באייפאק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10:00-12:30 –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שעתיים וחצי כולל ארוחת צהריים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שעות ביקור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ביום רביעי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13:00-15:30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שישי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בית כנסת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08:00-10:30 – פאנלים (לסדר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11:00-14:00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גראונד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זירו  כולל נסיעות הלוך חזור.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צהריים ארוזה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סנדביצ'ים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חזרה למלון והתארגנות לשבת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17:15-17:45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נסיעה לבית הכנסת באוטובוס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17:45-21:00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ביקור בבית הכנסת הרפורמי תפילה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שבת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ברכות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ושיחות טרקלין מספר שולחנות עם נציגות מקומית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שיחות באנגלית.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21:00-21:30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חזרה רגלית למלון אמור לקחת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העיר)</a:t>
            </a: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26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771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6032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528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19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22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7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78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29 בינואר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רעיון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מרכזי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הצגת רעיון מרכזי</a:t>
            </a:r>
          </a:p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לסיור 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פנטגון (מדי שרד אם נכנסים לפנטגון) 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הנספח (אופציה לקיים את השיחה במלון)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מותנה בסידורי הכניסה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J5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(במידה ולא פנטגון נדרש לארגן מקום)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בראיין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הוק (בנושא איראן),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 (הוק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דובר פחות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טוב מתוך השלושה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 למצב שלא ניכנס לפנטגון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אפשרות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לארלינגטון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/אנדרטת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או אתר מעניין אחר בסביבה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12:00-14:00 ארוחת צהריים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במסעדה כשרה או רגילה עם קייטרינג לדתיים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81063"/>
            <a:ext cx="5536824" cy="5319737"/>
            <a:chOff x="1242380" y="1136913"/>
            <a:chExt cx="9656710" cy="5217494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08:30-09:30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הרצאה במלון של ארגון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out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10:00-12:30ביקור </a:t>
              </a:r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שתי סקירות של עד 45 דק' כל אחת וא"צ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30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13:00-15:30 ביקור 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5319737"/>
            <a:chOff x="6350376" y="1081063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15:30-17:00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לרכבת ו-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117709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17:00-20:30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191000"/>
              <a:ext cx="5531830" cy="22098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גורמים שעימם ניפגש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ודילמת השם מול האיכות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לבדוק מול הקונסוליה הובלה מהרכבת רק למזוודות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154355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20:30-21:00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 – שיחת פתיחה ואוריינטציה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09:30 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– 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שיחה של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טרור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– שיחה על התחום המדיני (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רוזרמרי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די-קרלו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081064"/>
            <a:ext cx="5531830" cy="271663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ב-</a:t>
            </a:r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endParaRPr lang="he-IL" sz="2000" b="1" u="sng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עם דיוויד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האריס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Harris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Jewish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Committee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leader)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למלון או שחרור אחרי הקונסוליה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7724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3" action="ppaction://hlinksldjump"/>
          </p:cNvPr>
          <p:cNvSpPr/>
          <p:nvPr/>
        </p:nvSpPr>
        <p:spPr>
          <a:xfrm>
            <a:off x="6345382" y="4196442"/>
            <a:ext cx="5531830" cy="2155459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ונושאים להחלטה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תנועה רגלית אל האו"ם ומ-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(רבע שעה הליכה). למתקשים ללכת אם יהיו שכירת מונית.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תיאום מול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אירוח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84909" y="4033157"/>
            <a:ext cx="5278582" cy="23187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08:00-10:30 בבית הכנסת הקונסרבטיבי/מלון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פאנל זרמים ביהדות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השקפות עולם פוליטיות שונות של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11:00-14:00 ביקור </a:t>
            </a:r>
            <a:r>
              <a:rPr lang="he-IL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17:15-21:00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נסיעה ואירוח בבית-הכנסת הרפורמי (רק בהלוך רכוב)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– מדי שרד 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7"/>
            <a:chOff x="6350376" y="1081062"/>
            <a:chExt cx="5531830" cy="5319737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2340626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(אמריקה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בכנסיה השחורה 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בברוקלין ובעולם יהודי אורתודוקסי 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(כולל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862944"/>
              <a:ext cx="5531830" cy="1537855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הסיור ברובעים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602316"/>
              <a:ext cx="5531830" cy="108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2059978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ביקור ב-</a:t>
            </a:r>
            <a:r>
              <a:rPr lang="en-US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WeWork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(כולל א"צ ונסיעות)</a:t>
            </a:r>
            <a:endParaRPr lang="he-IL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הרצאות מנכ"ל +הרצאת יו"ר בנק השקעות ג'ונתן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לווין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99711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עיבוד צוותי במלון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4879175"/>
            <a:ext cx="5531830" cy="153785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</a:t>
            </a: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מרצים ו-</a:t>
            </a:r>
            <a:r>
              <a: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WeWork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מיקום ארוחת הערב – לסכם סופית</a:t>
            </a: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לקחת בחשבון זמן נסיעה של 1.5 שעות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5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במלון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סקירה תקשורת (אלי וולשי) ושיחה עם נציג היספני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3939444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17:30-19:00 שיחת אלוף וארוחת ערב חגיגית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בקומה 16 במלון ונסיעה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/פיזור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3"/>
            <a:ext cx="6368144" cy="5410551"/>
            <a:chOff x="1242380" y="1136913"/>
            <a:chExt cx="9665420" cy="52149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מרצים לשלב הטעינות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– סיכום טיסות, אוטובוסים, מסעדות וסעודות כשרות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מתכונות ימים ראשון ושני בניו-יורק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מעטפת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העשרתית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תכני רשות 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הופעות, סיורים בשבת)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משימות למשתתפים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עיקרי הפערים ונושאים לטיפול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53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ההצגה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כללית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הנחות עבודה ועקרונות לתכנון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הטעינה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8" action="ppaction://hlinksldjump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עיקריים ונקודות להחלטה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rId9" action="ppaction://hlinksldjump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שורות תחתונות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3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נקודות להחלטה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44929" y="1136914"/>
            <a:ext cx="4408714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/>
          <p:cNvGrpSpPr/>
          <p:nvPr/>
        </p:nvGrpSpPr>
        <p:grpSpPr>
          <a:xfrm>
            <a:off x="5159833" y="1136913"/>
            <a:ext cx="6374171" cy="5410551"/>
            <a:chOff x="5159833" y="1136913"/>
            <a:chExt cx="6374171" cy="5410551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159833" y="113691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תחבורה בין וושינגטון לניו-יורק – רכבת או מטוס?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159833" y="1930671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מדי שרד? (במידה שכן, נדרש כבר עתה להתחיל לארגן)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5159833" y="2724429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כניסה לפנטגון? (לא החלטה שנדרש לקבל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במיידי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159833" y="3518187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5159833" y="510570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שיטות ההדרכה במול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ובארלינגטון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עצמי-צוותי או קבוצתי-חיצוני?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מלבן מעוגל 9">
              <a:hlinkClick r:id="" action="ppaction://noaction"/>
            </p:cNvPr>
            <p:cNvSpPr/>
            <p:nvPr/>
          </p:nvSpPr>
          <p:spPr>
            <a:xfrm>
              <a:off x="5159833" y="4311945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סיכומי המרצים ומתכונת השיחות בסיור, לרבות דילמת האיכות מול המותג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מלבן מעוגל 14">
              <a:hlinkClick r:id="" action="ppaction://noaction"/>
            </p:cNvPr>
            <p:cNvSpPr/>
            <p:nvPr/>
          </p:nvSpPr>
          <p:spPr>
            <a:xfrm>
              <a:off x="5159833" y="5899464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גרונד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-זירו, בדגש על שאלת המוזיאון?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7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טובה מאוד – מדויקת ומאוזנת – לא מעמיסה ולא ממאיסה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הלקחים מסיור מ"ה הובנו והוטמעו בתכנית מ"ו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קבלת החלטות, נדרש לדייק ולדקדק את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הלו"ז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והתכנים לרמת דקות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להזדרז ולסכם את המרצים לתכנית הטעינות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בהינתן תכנית טובה וכלקח ממחזור מ"ה, שני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פיבוטים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מרכזיים </a:t>
              </a:r>
            </a:p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ותיאום ציפיות – יש להשקיע בשניהם 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שורות תחתונות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06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18/2 – אישור מסמכי תיאום פרטניים למכון וושינגטון,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AJC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כלכלה ותקשורת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21/2 – סיכום מרצים לשלב הטעינה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28/1 – סיכום מבנה חוברת המסע (לאחר שיח עם כל המרצים)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15/3 – נעילת תצורה סיור (לאחר קבלת תשובות מכלל הגורמים המארחים)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28/3 – אישור חוברת תכנים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משימות </a:t>
            </a:r>
            <a:r>
              <a:rPr lang="he-IL" sz="36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וגאנט</a:t>
            </a: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פברואר-מרץ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65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3420251" y="9654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כללי – סיור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75726" y="1092635"/>
            <a:ext cx="11590797" cy="5652001"/>
            <a:chOff x="275726" y="1092636"/>
            <a:chExt cx="11590797" cy="5218165"/>
          </a:xfr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b="5000"/>
            </a:stretch>
          </a:blipFill>
        </p:grpSpPr>
        <p:sp>
          <p:nvSpPr>
            <p:cNvPr id="3" name="מלבן מעוגל 2"/>
            <p:cNvSpPr/>
            <p:nvPr/>
          </p:nvSpPr>
          <p:spPr>
            <a:xfrm>
              <a:off x="5206523" y="1992269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מעבר מוושינגטון לניו-יורק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5726" y="3791535"/>
              <a:ext cx="11590797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המשתתפים והסגל יישארו באמריקה לטיול המשך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206523" y="1092636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תחילת סיור בוושינגטון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275727" y="4691168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 מפגשי טעינה לפני הסיור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275727" y="5590801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בסוף הסיור תהיה עבודה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צוותית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להגשה בתחילת יולי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5206523" y="2891902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סוף סיור בניו-יורק 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296660" y="1092636"/>
              <a:ext cx="4716003" cy="2561741"/>
              <a:chOff x="296660" y="1092636"/>
              <a:chExt cx="4716003" cy="2561741"/>
            </a:xfrm>
            <a:grpFill/>
            <a:effectLst>
              <a:outerShdw blurRad="50800" dist="50800" dir="5400000" algn="ctr" rotWithShape="0">
                <a:srgbClr val="000000">
                  <a:alpha val="28000"/>
                </a:srgbClr>
              </a:outerShdw>
              <a:reflection endPos="0" dist="50800" dir="5400000" sy="-100000" algn="bl" rotWithShape="0"/>
            </a:effectLst>
          </p:grpSpPr>
          <p:sp>
            <p:nvSpPr>
              <p:cNvPr id="17" name="מלבן מעוגל 16"/>
              <p:cNvSpPr/>
              <p:nvPr/>
            </p:nvSpPr>
            <p:spPr>
              <a:xfrm>
                <a:off x="296663" y="1092636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16 ביוני (ראשון)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296663" y="1992270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19 ביוני (רביעי)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9" name="מלבן מעוגל 18"/>
              <p:cNvSpPr/>
              <p:nvPr/>
            </p:nvSpPr>
            <p:spPr>
              <a:xfrm>
                <a:off x="296660" y="2934377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24 ביוני (שני)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6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הנחות עבודה כלליות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אקורד הסיום של השנה (לא נשתמש במונח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אס"ק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אינו חלק בתכנית הלימודים  האינדיבידואלית (פחות קשב)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השיחות יתקיימו באנגלית (קשב מאותגר יותר)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ג'ט-לג שיכול להימשך עד לסוף הסיור בוושינגטון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בשולי הלמידה גם תיירות (75%-25%)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לאמריקה יש הרבה מה להציע, לא נוכל לקבל את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3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0" y="1136913"/>
            <a:chExt cx="9665420" cy="5214989"/>
          </a:xfrm>
          <a:blipFill dpi="0" rotWithShape="1">
            <a:blip r:embed="rId3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הזמנים ללמידה 08:00-17:00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חשיבות גם מונומנטלית לביקור במוסדות החשובים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שינוי מיקום – לפחות שתי תחנות ביום 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ערבים חופשיים למעט שלישי (ערב בייסבול) ושישי (בית הכנסת הרפורמי)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היגיון גיאוגרפי והתחשבות בעומסי התנועה בתכנון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לתכנון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85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220586"/>
              </p:ext>
            </p:extLst>
          </p:nvPr>
        </p:nvGraphicFramePr>
        <p:xfrm>
          <a:off x="307070" y="1081058"/>
          <a:ext cx="11518962" cy="37286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23/5  (ג')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12:00-08:30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בן-צבי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(ג')</a:t>
                      </a:r>
                      <a:endParaRPr lang="en-US" sz="200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ודיפלומטיה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פרידמן (נוכחי)/מס' 2/דן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קרצר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אביבית בר-אילן/דני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גילרמן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58847"/>
              </p:ext>
            </p:extLst>
          </p:nvPr>
        </p:nvGraphicFramePr>
        <p:xfrm>
          <a:off x="306032" y="550526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98810"/>
              </p:ext>
            </p:extLst>
          </p:nvPr>
        </p:nvGraphicFramePr>
        <p:xfrm>
          <a:off x="461905" y="872050"/>
          <a:ext cx="11520000" cy="523351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וכלכלה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/ פרו' אסף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רזין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החברה בארה"ב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ד"ר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אלי קוק/מיכאל זכים/פרו' אייל נווה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הס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529081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שמואל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רוזנר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08:00-08:30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ותקשורת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60789"/>
                  </a:ext>
                </a:extLst>
              </a:tr>
              <a:tr h="39254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נקודת המבט התקשורתית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ירון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דקל/ ד"ר ישראל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3925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  <a:tr h="122266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8368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מפק"צים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735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92324"/>
              </p:ext>
            </p:extLst>
          </p:nvPr>
        </p:nvGraphicFramePr>
        <p:xfrm>
          <a:off x="461905" y="619507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לוושינגטון עם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קונקשיין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והגעה לקראת הצהריים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13:30-14:00 ארוחת צהריים במלון ע"ב קייטרינג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14:00-17:00 סיור במול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פגישות במכון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ודיוויד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מוקבסקי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הבאה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מבחוץ אהרון דיוויד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מילר ו/או אליוט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כהן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ניתן לעשות במכון וושינגטון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פאנל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נספח כלכלי?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השגריר/ מספר 2 וסיור בשגרירות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פרידמן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המרצים ומתכונת השיחות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14603</TotalTime>
  <Words>1559</Words>
  <Application>Microsoft Office PowerPoint</Application>
  <PresentationFormat>מסך רחב</PresentationFormat>
  <Paragraphs>411</Paragraphs>
  <Slides>22</Slides>
  <Notes>22</Notes>
  <HiddenSlides>4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22</vt:i4>
      </vt:variant>
    </vt:vector>
  </HeadingPairs>
  <TitlesOfParts>
    <vt:vector size="34" baseType="lpstr">
      <vt:lpstr>Arial</vt:lpstr>
      <vt:lpstr>Calibri</vt:lpstr>
      <vt:lpstr>Century Gothic</vt:lpstr>
      <vt:lpstr>David</vt:lpstr>
      <vt:lpstr>Garamond</vt:lpstr>
      <vt:lpstr>Gisha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u26697</cp:lastModifiedBy>
  <cp:revision>341</cp:revision>
  <cp:lastPrinted>2019-02-27T10:32:48Z</cp:lastPrinted>
  <dcterms:created xsi:type="dcterms:W3CDTF">2018-10-28T14:22:41Z</dcterms:created>
  <dcterms:modified xsi:type="dcterms:W3CDTF">2019-02-27T11:24:29Z</dcterms:modified>
</cp:coreProperties>
</file>