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5"/>
  </p:notesMasterIdLst>
  <p:handoutMasterIdLst>
    <p:handoutMasterId r:id="rId26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33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</a:t>
            </a:r>
            <a:r>
              <a:rPr lang="he-IL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באייפאק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10:00-12:30 –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שעתיים וחצי כולל ארוחת צהריים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שעות ביקור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ביום רביעי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13:00-15:30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ח'/אדר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פנטגון (מדי שרד אם נכנסים לפנטגון)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(אופציה לקיים את השיחה 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מותנה בסידורי הכניסה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(במידה ולא פנטגון נדרש לארגן מקום)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(הוק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דובר פחות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טוב מתוך השלושה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 למצב שלא ניכנס לפנטגון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או אתר מעניין אחר בסביבה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במסעדה כשרה או רגילה עם קייטרינג לדתיים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7"/>
            <a:chOff x="1242380" y="1136913"/>
            <a:chExt cx="9656710" cy="521749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שתי סקירות של עד 45 דק' כל אחת וא"צ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30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(אמריקה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בקהילה הדומיניקנית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(הפרק ההיספני)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059978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09:30-12:30 ביקור ב-</a:t>
            </a:r>
            <a:r>
              <a:rPr lang="en-US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הרצאות מנכ"ל +הרצאת יו"ר בנק השקעות ג'ונתן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99711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12:30-14:00 א"צ ועיבוד צוותי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א"צ ארוזה וביצוע עיבוד בפארק נחמד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879175"/>
            <a:ext cx="5531830" cy="15378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חלופה ל-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העיבודים – דקירת נקודה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ארוחת הערב – לסכם סופית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לקחת בחשבון זמן נסיעה של 1.5 שעות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5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08:30-09:30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תקשורתית (אלי וולשי)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39444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17:00-19:00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98001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23/5  (ג')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פרידמן (נוכחי)/מס' 2/דן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קרצר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חיים וקסמן/דני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גילרמן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דיוד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רוט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117607"/>
              </p:ext>
            </p:extLst>
          </p:nvPr>
        </p:nvGraphicFramePr>
        <p:xfrm>
          <a:off x="461905" y="1081058"/>
          <a:ext cx="11520000" cy="481441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/ פרו' אסף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רזין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החברה בארה"ב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ד"ר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אלי קוק/מיכאל זכים/פרו' אייל נווה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9081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המבט התקשורתית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ירון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דקל/ 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נספח כלכלי?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השגריר/ מספר 2 וסיור בשגרירות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14487</TotalTime>
  <Words>1559</Words>
  <Application>Microsoft Office PowerPoint</Application>
  <PresentationFormat>מסך רחב</PresentationFormat>
  <Paragraphs>410</Paragraphs>
  <Slides>22</Slides>
  <Notes>22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335</cp:revision>
  <cp:lastPrinted>2019-01-02T06:26:42Z</cp:lastPrinted>
  <dcterms:created xsi:type="dcterms:W3CDTF">2018-10-28T14:22:41Z</dcterms:created>
  <dcterms:modified xsi:type="dcterms:W3CDTF">2019-02-13T16:02:22Z</dcterms:modified>
</cp:coreProperties>
</file>