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69" r:id="rId4"/>
    <p:sldId id="270" r:id="rId5"/>
    <p:sldId id="262" r:id="rId6"/>
    <p:sldId id="263" r:id="rId7"/>
    <p:sldId id="284" r:id="rId8"/>
    <p:sldId id="268" r:id="rId9"/>
    <p:sldId id="265" r:id="rId10"/>
    <p:sldId id="285" r:id="rId11"/>
    <p:sldId id="286" r:id="rId12"/>
    <p:sldId id="287" r:id="rId13"/>
    <p:sldId id="288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92" r:id="rId22"/>
    <p:sldId id="278" r:id="rId23"/>
    <p:sldId id="293" r:id="rId24"/>
    <p:sldId id="280" r:id="rId25"/>
    <p:sldId id="281" r:id="rId26"/>
    <p:sldId id="266" r:id="rId27"/>
    <p:sldId id="277" r:id="rId28"/>
    <p:sldId id="282" r:id="rId29"/>
    <p:sldId id="283" r:id="rId30"/>
    <p:sldId id="289" r:id="rId31"/>
    <p:sldId id="290" r:id="rId3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38" autoAdjust="0"/>
    <p:restoredTop sz="90893" autoAdjust="0"/>
  </p:normalViewPr>
  <p:slideViewPr>
    <p:cSldViewPr snapToGrid="0">
      <p:cViewPr varScale="1">
        <p:scale>
          <a:sx n="63" d="100"/>
          <a:sy n="63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A822-55C8-40A2-9F74-53DF38FECD58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F067FE-1105-4397-8EC7-4340A30E2B01}">
      <dgm:prSet phldrT="[טקסט]" custT="1"/>
      <dgm:spPr>
        <a:solidFill>
          <a:schemeClr val="bg1"/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B30278-3FF2-40E6-83A9-9D0FA66466AE}" type="parTrans" cxnId="{62FE5CC6-9409-4F3A-8EF3-63A9FDFF3E15}">
      <dgm:prSet/>
      <dgm:spPr/>
      <dgm:t>
        <a:bodyPr/>
        <a:lstStyle/>
        <a:p>
          <a:pPr rtl="1"/>
          <a:endParaRPr lang="he-IL"/>
        </a:p>
      </dgm:t>
    </dgm:pt>
    <dgm:pt modelId="{595EC148-221A-4BF1-A1CA-FA880745CD48}" type="sibTrans" cxnId="{62FE5CC6-9409-4F3A-8EF3-63A9FDFF3E15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pPr rtl="1"/>
          <a:endParaRPr lang="he-IL"/>
        </a:p>
      </dgm:t>
    </dgm:pt>
    <dgm:pt modelId="{E9C2E31D-58AE-48CC-BDBC-01506D7AEEFA}">
      <dgm:prSet phldrT="[טקסט]" custT="1"/>
      <dgm:spPr>
        <a:solidFill>
          <a:schemeClr val="tx1">
            <a:lumMod val="85000"/>
          </a:schemeClr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C2812DF-8E2B-4EEA-96BC-A17359C3CEB8}" type="parTrans" cxnId="{16B7C9F1-228F-4F6A-9B1A-AB6DEEE012D9}">
      <dgm:prSet/>
      <dgm:spPr/>
      <dgm:t>
        <a:bodyPr/>
        <a:lstStyle/>
        <a:p>
          <a:pPr rtl="1"/>
          <a:endParaRPr lang="he-IL"/>
        </a:p>
      </dgm:t>
    </dgm:pt>
    <dgm:pt modelId="{A0EBFC8F-38CF-4246-AE42-335A72AE4AA8}" type="sibTrans" cxnId="{16B7C9F1-228F-4F6A-9B1A-AB6DEEE012D9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5AD13DDE-7C2F-4F6A-A825-7B7969B0551F}">
      <dgm:prSet phldrT="[טקסט]" custT="1"/>
      <dgm:spPr>
        <a:solidFill>
          <a:srgbClr val="00B050"/>
        </a:solidFill>
      </dgm:spPr>
      <dgm:t>
        <a:bodyPr lIns="0" rIns="0"/>
        <a:lstStyle/>
        <a:p>
          <a:pPr rtl="1"/>
          <a:r>
            <a:rPr lang="he-IL" sz="2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B52A2D8-9116-4847-86F5-AB09C006DC81}" type="parTrans" cxnId="{DC2A2C91-9826-4485-BFAE-1A4D19BFEC22}">
      <dgm:prSet/>
      <dgm:spPr/>
      <dgm:t>
        <a:bodyPr/>
        <a:lstStyle/>
        <a:p>
          <a:pPr rtl="1"/>
          <a:endParaRPr lang="he-IL"/>
        </a:p>
      </dgm:t>
    </dgm:pt>
    <dgm:pt modelId="{FA2EA70F-B827-4233-B1CE-886DE86E1D4F}" type="sibTrans" cxnId="{DC2A2C91-9826-4485-BFAE-1A4D19BFEC22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pPr rtl="1"/>
          <a:endParaRPr lang="he-IL"/>
        </a:p>
      </dgm:t>
    </dgm:pt>
    <dgm:pt modelId="{EA729EFC-026D-43F1-B634-85876C917649}" type="pres">
      <dgm:prSet presAssocID="{E7ACA822-55C8-40A2-9F74-53DF38FECD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24372AE6-D0C5-476C-89F6-C2A7522A5899}" type="pres">
      <dgm:prSet presAssocID="{32F067FE-1105-4397-8EC7-4340A30E2B01}" presName="composite" presStyleCnt="0"/>
      <dgm:spPr/>
    </dgm:pt>
    <dgm:pt modelId="{D491B28E-CEC9-4F57-B5A9-F7E8BB0547C4}" type="pres">
      <dgm:prSet presAssocID="{32F067FE-1105-4397-8EC7-4340A30E2B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A7E90-2A54-47B6-B3AB-2D1A61F9988C}" type="pres">
      <dgm:prSet presAssocID="{32F067FE-1105-4397-8EC7-4340A30E2B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2B4D73-F27F-4A81-A7E9-F2FF57A161E7}" type="pres">
      <dgm:prSet presAssocID="{32F067FE-1105-4397-8EC7-4340A30E2B01}" presName="BalanceSpacing" presStyleCnt="0"/>
      <dgm:spPr/>
    </dgm:pt>
    <dgm:pt modelId="{F5AE0EB5-605E-4353-A23E-600E976586FE}" type="pres">
      <dgm:prSet presAssocID="{32F067FE-1105-4397-8EC7-4340A30E2B01}" presName="BalanceSpacing1" presStyleCnt="0"/>
      <dgm:spPr/>
    </dgm:pt>
    <dgm:pt modelId="{1D18A647-4D04-49A1-9D9E-51F3AADFB98A}" type="pres">
      <dgm:prSet presAssocID="{595EC148-221A-4BF1-A1CA-FA880745CD48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B06D78EA-3797-4A20-9A8E-7C249B5BD25C}" type="pres">
      <dgm:prSet presAssocID="{595EC148-221A-4BF1-A1CA-FA880745CD48}" presName="spaceBetweenRectangles" presStyleCnt="0"/>
      <dgm:spPr/>
    </dgm:pt>
    <dgm:pt modelId="{81C3B07B-34E3-46C5-9CA1-6146E2C5916C}" type="pres">
      <dgm:prSet presAssocID="{E9C2E31D-58AE-48CC-BDBC-01506D7AEEFA}" presName="composite" presStyleCnt="0"/>
      <dgm:spPr/>
    </dgm:pt>
    <dgm:pt modelId="{CFC20F0A-31AB-4575-BE6C-A3453F13EDE2}" type="pres">
      <dgm:prSet presAssocID="{E9C2E31D-58AE-48CC-BDBC-01506D7AEEF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40442-9B1A-4BD1-9C56-1146BD17E4D3}" type="pres">
      <dgm:prSet presAssocID="{E9C2E31D-58AE-48CC-BDBC-01506D7AE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407D62-82D9-4C5A-AF3E-C7EBC2CA976A}" type="pres">
      <dgm:prSet presAssocID="{E9C2E31D-58AE-48CC-BDBC-01506D7AEEFA}" presName="BalanceSpacing" presStyleCnt="0"/>
      <dgm:spPr/>
    </dgm:pt>
    <dgm:pt modelId="{6CEAE248-2DBE-4A2D-80D3-797151219611}" type="pres">
      <dgm:prSet presAssocID="{E9C2E31D-58AE-48CC-BDBC-01506D7AEEFA}" presName="BalanceSpacing1" presStyleCnt="0"/>
      <dgm:spPr/>
    </dgm:pt>
    <dgm:pt modelId="{3C9F6D5C-468E-4DC4-AA5E-B0E644B22D3A}" type="pres">
      <dgm:prSet presAssocID="{A0EBFC8F-38CF-4246-AE42-335A72AE4AA8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5E96618-BB7A-4ADB-ADC4-0C7A006BDB3F}" type="pres">
      <dgm:prSet presAssocID="{A0EBFC8F-38CF-4246-AE42-335A72AE4AA8}" presName="spaceBetweenRectangles" presStyleCnt="0"/>
      <dgm:spPr/>
    </dgm:pt>
    <dgm:pt modelId="{3770B0F3-A8A2-4D71-9BB1-5BA6AA96ED24}" type="pres">
      <dgm:prSet presAssocID="{5AD13DDE-7C2F-4F6A-A825-7B7969B0551F}" presName="composite" presStyleCnt="0"/>
      <dgm:spPr/>
    </dgm:pt>
    <dgm:pt modelId="{90F0E03E-4455-4EB9-AB79-0F5A04DDEA65}" type="pres">
      <dgm:prSet presAssocID="{5AD13DDE-7C2F-4F6A-A825-7B7969B055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06A550-8F15-43FE-A6B5-56CFF243FE9B}" type="pres">
      <dgm:prSet presAssocID="{5AD13DDE-7C2F-4F6A-A825-7B7969B0551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9AD868-39A5-423D-83CC-84F4A5B882B6}" type="pres">
      <dgm:prSet presAssocID="{5AD13DDE-7C2F-4F6A-A825-7B7969B0551F}" presName="BalanceSpacing" presStyleCnt="0"/>
      <dgm:spPr/>
    </dgm:pt>
    <dgm:pt modelId="{8BED2B5F-1D7D-4DA7-A5E4-3C9A222B7EEE}" type="pres">
      <dgm:prSet presAssocID="{5AD13DDE-7C2F-4F6A-A825-7B7969B0551F}" presName="BalanceSpacing1" presStyleCnt="0"/>
      <dgm:spPr/>
    </dgm:pt>
    <dgm:pt modelId="{1207CB18-5D06-4201-A8BF-8C666FF5EF30}" type="pres">
      <dgm:prSet presAssocID="{FA2EA70F-B827-4233-B1CE-886DE86E1D4F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EC4BA49A-ECAF-43F0-96A2-E95FA7B7C3AB}" type="presOf" srcId="{E9C2E31D-58AE-48CC-BDBC-01506D7AEEFA}" destId="{CFC20F0A-31AB-4575-BE6C-A3453F13EDE2}" srcOrd="0" destOrd="0" presId="urn:microsoft.com/office/officeart/2008/layout/AlternatingHexagons"/>
    <dgm:cxn modelId="{16B7C9F1-228F-4F6A-9B1A-AB6DEEE012D9}" srcId="{E7ACA822-55C8-40A2-9F74-53DF38FECD58}" destId="{E9C2E31D-58AE-48CC-BDBC-01506D7AEEFA}" srcOrd="1" destOrd="0" parTransId="{7C2812DF-8E2B-4EEA-96BC-A17359C3CEB8}" sibTransId="{A0EBFC8F-38CF-4246-AE42-335A72AE4AA8}"/>
    <dgm:cxn modelId="{F1C5E6C1-EDBE-4FA1-B067-89F88FE1D087}" type="presOf" srcId="{E7ACA822-55C8-40A2-9F74-53DF38FECD58}" destId="{EA729EFC-026D-43F1-B634-85876C917649}" srcOrd="0" destOrd="0" presId="urn:microsoft.com/office/officeart/2008/layout/AlternatingHexagons"/>
    <dgm:cxn modelId="{DC2A2C91-9826-4485-BFAE-1A4D19BFEC22}" srcId="{E7ACA822-55C8-40A2-9F74-53DF38FECD58}" destId="{5AD13DDE-7C2F-4F6A-A825-7B7969B0551F}" srcOrd="2" destOrd="0" parTransId="{0B52A2D8-9116-4847-86F5-AB09C006DC81}" sibTransId="{FA2EA70F-B827-4233-B1CE-886DE86E1D4F}"/>
    <dgm:cxn modelId="{F12E49B7-1C83-403E-9D98-59CDDB4DF248}" type="presOf" srcId="{FA2EA70F-B827-4233-B1CE-886DE86E1D4F}" destId="{1207CB18-5D06-4201-A8BF-8C666FF5EF30}" srcOrd="0" destOrd="0" presId="urn:microsoft.com/office/officeart/2008/layout/AlternatingHexagons"/>
    <dgm:cxn modelId="{A4136DB9-9979-4144-AF5A-4002F9140590}" type="presOf" srcId="{A0EBFC8F-38CF-4246-AE42-335A72AE4AA8}" destId="{3C9F6D5C-468E-4DC4-AA5E-B0E644B22D3A}" srcOrd="0" destOrd="0" presId="urn:microsoft.com/office/officeart/2008/layout/AlternatingHexagons"/>
    <dgm:cxn modelId="{15346696-3360-4BF8-9705-9B1D0EA0340C}" type="presOf" srcId="{595EC148-221A-4BF1-A1CA-FA880745CD48}" destId="{1D18A647-4D04-49A1-9D9E-51F3AADFB98A}" srcOrd="0" destOrd="0" presId="urn:microsoft.com/office/officeart/2008/layout/AlternatingHexagons"/>
    <dgm:cxn modelId="{62FE5CC6-9409-4F3A-8EF3-63A9FDFF3E15}" srcId="{E7ACA822-55C8-40A2-9F74-53DF38FECD58}" destId="{32F067FE-1105-4397-8EC7-4340A30E2B01}" srcOrd="0" destOrd="0" parTransId="{97B30278-3FF2-40E6-83A9-9D0FA66466AE}" sibTransId="{595EC148-221A-4BF1-A1CA-FA880745CD48}"/>
    <dgm:cxn modelId="{E2616971-23C4-423C-A4AF-C4969774AC3B}" type="presOf" srcId="{5AD13DDE-7C2F-4F6A-A825-7B7969B0551F}" destId="{90F0E03E-4455-4EB9-AB79-0F5A04DDEA65}" srcOrd="0" destOrd="0" presId="urn:microsoft.com/office/officeart/2008/layout/AlternatingHexagons"/>
    <dgm:cxn modelId="{7394F9DD-330F-4891-8B93-CB1FF1D35D49}" type="presOf" srcId="{32F067FE-1105-4397-8EC7-4340A30E2B01}" destId="{D491B28E-CEC9-4F57-B5A9-F7E8BB0547C4}" srcOrd="0" destOrd="0" presId="urn:microsoft.com/office/officeart/2008/layout/AlternatingHexagons"/>
    <dgm:cxn modelId="{D79F83D8-D4C0-47AA-AAFE-ED7DA7EDC432}" type="presParOf" srcId="{EA729EFC-026D-43F1-B634-85876C917649}" destId="{24372AE6-D0C5-476C-89F6-C2A7522A5899}" srcOrd="0" destOrd="0" presId="urn:microsoft.com/office/officeart/2008/layout/AlternatingHexagons"/>
    <dgm:cxn modelId="{ED5F09E6-10A4-411F-B5C4-497AEFF6BB93}" type="presParOf" srcId="{24372AE6-D0C5-476C-89F6-C2A7522A5899}" destId="{D491B28E-CEC9-4F57-B5A9-F7E8BB0547C4}" srcOrd="0" destOrd="0" presId="urn:microsoft.com/office/officeart/2008/layout/AlternatingHexagons"/>
    <dgm:cxn modelId="{94FE0370-690A-486A-BB7E-DE6780067D0E}" type="presParOf" srcId="{24372AE6-D0C5-476C-89F6-C2A7522A5899}" destId="{72EA7E90-2A54-47B6-B3AB-2D1A61F9988C}" srcOrd="1" destOrd="0" presId="urn:microsoft.com/office/officeart/2008/layout/AlternatingHexagons"/>
    <dgm:cxn modelId="{69A31944-6494-4293-88F8-7CE2128C1C35}" type="presParOf" srcId="{24372AE6-D0C5-476C-89F6-C2A7522A5899}" destId="{DC2B4D73-F27F-4A81-A7E9-F2FF57A161E7}" srcOrd="2" destOrd="0" presId="urn:microsoft.com/office/officeart/2008/layout/AlternatingHexagons"/>
    <dgm:cxn modelId="{C20C2F50-DDC0-462C-8D17-C7103545B08D}" type="presParOf" srcId="{24372AE6-D0C5-476C-89F6-C2A7522A5899}" destId="{F5AE0EB5-605E-4353-A23E-600E976586FE}" srcOrd="3" destOrd="0" presId="urn:microsoft.com/office/officeart/2008/layout/AlternatingHexagons"/>
    <dgm:cxn modelId="{F9D9F89D-DFA0-45AA-8475-36CF46440438}" type="presParOf" srcId="{24372AE6-D0C5-476C-89F6-C2A7522A5899}" destId="{1D18A647-4D04-49A1-9D9E-51F3AADFB98A}" srcOrd="4" destOrd="0" presId="urn:microsoft.com/office/officeart/2008/layout/AlternatingHexagons"/>
    <dgm:cxn modelId="{ECCE542F-5916-4046-AB16-E1D28DD46E81}" type="presParOf" srcId="{EA729EFC-026D-43F1-B634-85876C917649}" destId="{B06D78EA-3797-4A20-9A8E-7C249B5BD25C}" srcOrd="1" destOrd="0" presId="urn:microsoft.com/office/officeart/2008/layout/AlternatingHexagons"/>
    <dgm:cxn modelId="{3F806C7F-E0D3-4C50-B2C7-F4364C3CF28B}" type="presParOf" srcId="{EA729EFC-026D-43F1-B634-85876C917649}" destId="{81C3B07B-34E3-46C5-9CA1-6146E2C5916C}" srcOrd="2" destOrd="0" presId="urn:microsoft.com/office/officeart/2008/layout/AlternatingHexagons"/>
    <dgm:cxn modelId="{A454B050-9A27-419C-B570-903B70BEAB9B}" type="presParOf" srcId="{81C3B07B-34E3-46C5-9CA1-6146E2C5916C}" destId="{CFC20F0A-31AB-4575-BE6C-A3453F13EDE2}" srcOrd="0" destOrd="0" presId="urn:microsoft.com/office/officeart/2008/layout/AlternatingHexagons"/>
    <dgm:cxn modelId="{8564E74B-C2CC-414F-A1F3-33CE9413930A}" type="presParOf" srcId="{81C3B07B-34E3-46C5-9CA1-6146E2C5916C}" destId="{0EC40442-9B1A-4BD1-9C56-1146BD17E4D3}" srcOrd="1" destOrd="0" presId="urn:microsoft.com/office/officeart/2008/layout/AlternatingHexagons"/>
    <dgm:cxn modelId="{24293850-2F58-456A-80DF-B584D953AE21}" type="presParOf" srcId="{81C3B07B-34E3-46C5-9CA1-6146E2C5916C}" destId="{3A407D62-82D9-4C5A-AF3E-C7EBC2CA976A}" srcOrd="2" destOrd="0" presId="urn:microsoft.com/office/officeart/2008/layout/AlternatingHexagons"/>
    <dgm:cxn modelId="{F78C673C-593B-48C9-AD3A-6FBB231235E5}" type="presParOf" srcId="{81C3B07B-34E3-46C5-9CA1-6146E2C5916C}" destId="{6CEAE248-2DBE-4A2D-80D3-797151219611}" srcOrd="3" destOrd="0" presId="urn:microsoft.com/office/officeart/2008/layout/AlternatingHexagons"/>
    <dgm:cxn modelId="{E3FD8449-8B94-4739-8C08-BF1E4E2919FB}" type="presParOf" srcId="{81C3B07B-34E3-46C5-9CA1-6146E2C5916C}" destId="{3C9F6D5C-468E-4DC4-AA5E-B0E644B22D3A}" srcOrd="4" destOrd="0" presId="urn:microsoft.com/office/officeart/2008/layout/AlternatingHexagons"/>
    <dgm:cxn modelId="{040AFD1E-204E-4B56-B998-ED50BFC64912}" type="presParOf" srcId="{EA729EFC-026D-43F1-B634-85876C917649}" destId="{35E96618-BB7A-4ADB-ADC4-0C7A006BDB3F}" srcOrd="3" destOrd="0" presId="urn:microsoft.com/office/officeart/2008/layout/AlternatingHexagons"/>
    <dgm:cxn modelId="{BE1E6D43-11CB-44A6-8341-42333F5CCD1F}" type="presParOf" srcId="{EA729EFC-026D-43F1-B634-85876C917649}" destId="{3770B0F3-A8A2-4D71-9BB1-5BA6AA96ED24}" srcOrd="4" destOrd="0" presId="urn:microsoft.com/office/officeart/2008/layout/AlternatingHexagons"/>
    <dgm:cxn modelId="{B02C99DB-3229-4D59-94F6-03C628CDB100}" type="presParOf" srcId="{3770B0F3-A8A2-4D71-9BB1-5BA6AA96ED24}" destId="{90F0E03E-4455-4EB9-AB79-0F5A04DDEA65}" srcOrd="0" destOrd="0" presId="urn:microsoft.com/office/officeart/2008/layout/AlternatingHexagons"/>
    <dgm:cxn modelId="{B4474FD2-F4CB-4222-B446-226D47736B25}" type="presParOf" srcId="{3770B0F3-A8A2-4D71-9BB1-5BA6AA96ED24}" destId="{8606A550-8F15-43FE-A6B5-56CFF243FE9B}" srcOrd="1" destOrd="0" presId="urn:microsoft.com/office/officeart/2008/layout/AlternatingHexagons"/>
    <dgm:cxn modelId="{3712BAF4-97E6-4589-95B1-96662555B250}" type="presParOf" srcId="{3770B0F3-A8A2-4D71-9BB1-5BA6AA96ED24}" destId="{C89AD868-39A5-423D-83CC-84F4A5B882B6}" srcOrd="2" destOrd="0" presId="urn:microsoft.com/office/officeart/2008/layout/AlternatingHexagons"/>
    <dgm:cxn modelId="{0C3276BC-169C-490A-9956-21BE6BA4AC40}" type="presParOf" srcId="{3770B0F3-A8A2-4D71-9BB1-5BA6AA96ED24}" destId="{8BED2B5F-1D7D-4DA7-A5E4-3C9A222B7EEE}" srcOrd="3" destOrd="0" presId="urn:microsoft.com/office/officeart/2008/layout/AlternatingHexagons"/>
    <dgm:cxn modelId="{410064C0-E199-4A7F-B943-27C5825209D1}" type="presParOf" srcId="{3770B0F3-A8A2-4D71-9BB1-5BA6AA96ED24}" destId="{1207CB18-5D06-4201-A8BF-8C666FF5EF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8BFD5-1071-4534-9D69-F7B61E1A6C18}" type="doc">
      <dgm:prSet loTypeId="urn:microsoft.com/office/officeart/2005/8/layout/cycle1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F814C8F9-5293-4A91-8F1E-826308E10F8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BFBEAC0-09B5-44E8-B07C-5D63B4C2A529}" type="parTrans" cxnId="{31083515-6451-4C75-B353-43064335BE27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71FC1A-3DB3-434A-95E5-33926A2D0360}" type="sibTrans" cxnId="{31083515-6451-4C75-B353-43064335BE27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390076-B4F6-4F6E-8708-9E195076079C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A377D9-2742-4B31-826C-9CFAF96CE885}" type="parTrans" cxnId="{799F35F2-84AD-41BE-9264-2B06D36D3974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7694C6B-6400-4B1F-AAE1-AF6DB32F2D64}" type="sibTrans" cxnId="{799F35F2-84AD-41BE-9264-2B06D36D3974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EF5BEB-AAEC-4443-821A-A2F0A6F121C3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C28133-4142-43C7-B2F6-3F669DCC6011}" type="parTrans" cxnId="{31638DA3-C8D4-444C-AA5B-DA3381C9ECD5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25A6C33-27B9-47F9-AEB7-BDC7CAD6A1DC}" type="sibTrans" cxnId="{31638DA3-C8D4-444C-AA5B-DA3381C9ECD5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D1EF110-67ED-4878-ACF6-C72BB441CD81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F853C1-D11B-4C22-BABF-FA6EA95D94D5}" type="parTrans" cxnId="{CB1CAC14-7295-43A0-8C84-87ECA088B0D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F63AFC-0848-4B7E-92A6-E472D64B5E2B}" type="sibTrans" cxnId="{CB1CAC14-7295-43A0-8C84-87ECA088B0DA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7FB6427-21A9-4865-ACFD-5C60AE04EFE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9CFC9-FA5F-46E4-95B8-AE7C7EAAEFE1}" type="parTrans" cxnId="{15F5CB5D-9AC4-496D-87F0-0BABBAF5D43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C42F46-8FD3-434D-BE27-E2ABFADE3AEA}" type="sibTrans" cxnId="{15F5CB5D-9AC4-496D-87F0-0BABBAF5D43C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23FCEF3-2C3F-4C55-A2A9-4FE4494E08D2}" type="pres">
      <dgm:prSet presAssocID="{8FF8BFD5-1071-4534-9D69-F7B61E1A6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9A764AA-D9A2-486E-8A48-5E48FD2BB36E}" type="pres">
      <dgm:prSet presAssocID="{F814C8F9-5293-4A91-8F1E-826308E10F85}" presName="dummy" presStyleCnt="0"/>
      <dgm:spPr/>
    </dgm:pt>
    <dgm:pt modelId="{266025FD-C005-4117-AFBA-956FB5A6AC12}" type="pres">
      <dgm:prSet presAssocID="{F814C8F9-5293-4A91-8F1E-826308E10F8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E8770B-C99A-45DA-A772-BCDD2D0CE3B4}" type="pres">
      <dgm:prSet presAssocID="{9871FC1A-3DB3-434A-95E5-33926A2D0360}" presName="sibTrans" presStyleLbl="node1" presStyleIdx="0" presStyleCnt="5"/>
      <dgm:spPr/>
      <dgm:t>
        <a:bodyPr/>
        <a:lstStyle/>
        <a:p>
          <a:pPr rtl="1"/>
          <a:endParaRPr lang="he-IL"/>
        </a:p>
      </dgm:t>
    </dgm:pt>
    <dgm:pt modelId="{4D273CAF-5A4F-4883-A5B8-80A956512E24}" type="pres">
      <dgm:prSet presAssocID="{E9390076-B4F6-4F6E-8708-9E195076079C}" presName="dummy" presStyleCnt="0"/>
      <dgm:spPr/>
    </dgm:pt>
    <dgm:pt modelId="{E5666C19-4FF4-416B-A0C1-542326791CFD}" type="pres">
      <dgm:prSet presAssocID="{E9390076-B4F6-4F6E-8708-9E195076079C}" presName="node" presStyleLbl="revTx" presStyleIdx="1" presStyleCnt="5" custScaleX="1788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4DCA9-2817-4437-BAC2-C6899D13BC69}" type="pres">
      <dgm:prSet presAssocID="{C7694C6B-6400-4B1F-AAE1-AF6DB32F2D64}" presName="sibTrans" presStyleLbl="node1" presStyleIdx="1" presStyleCnt="5"/>
      <dgm:spPr/>
      <dgm:t>
        <a:bodyPr/>
        <a:lstStyle/>
        <a:p>
          <a:pPr rtl="1"/>
          <a:endParaRPr lang="he-IL"/>
        </a:p>
      </dgm:t>
    </dgm:pt>
    <dgm:pt modelId="{B1C6E414-9905-44A9-8325-78BD00AF8017}" type="pres">
      <dgm:prSet presAssocID="{99EF5BEB-AAEC-4443-821A-A2F0A6F121C3}" presName="dummy" presStyleCnt="0"/>
      <dgm:spPr/>
    </dgm:pt>
    <dgm:pt modelId="{B10AD7BA-9CF1-4E7F-8046-5DCDA4A81350}" type="pres">
      <dgm:prSet presAssocID="{99EF5BEB-AAEC-4443-821A-A2F0A6F121C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0F3647-0764-478C-8997-35B3368CC666}" type="pres">
      <dgm:prSet presAssocID="{525A6C33-27B9-47F9-AEB7-BDC7CAD6A1DC}" presName="sibTrans" presStyleLbl="node1" presStyleIdx="2" presStyleCnt="5"/>
      <dgm:spPr/>
      <dgm:t>
        <a:bodyPr/>
        <a:lstStyle/>
        <a:p>
          <a:pPr rtl="1"/>
          <a:endParaRPr lang="he-IL"/>
        </a:p>
      </dgm:t>
    </dgm:pt>
    <dgm:pt modelId="{53471B51-6F85-4E15-AD48-6690508CEFCF}" type="pres">
      <dgm:prSet presAssocID="{DD1EF110-67ED-4878-ACF6-C72BB441CD81}" presName="dummy" presStyleCnt="0"/>
      <dgm:spPr/>
    </dgm:pt>
    <dgm:pt modelId="{63D0EBEC-B1AB-473C-A0AC-83DEE3EAC9DD}" type="pres">
      <dgm:prSet presAssocID="{DD1EF110-67ED-4878-ACF6-C72BB441CD8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37CA12-0168-4F9D-BF68-9E054D1FC066}" type="pres">
      <dgm:prSet presAssocID="{73F63AFC-0848-4B7E-92A6-E472D64B5E2B}" presName="sibTrans" presStyleLbl="node1" presStyleIdx="3" presStyleCnt="5"/>
      <dgm:spPr/>
      <dgm:t>
        <a:bodyPr/>
        <a:lstStyle/>
        <a:p>
          <a:pPr rtl="1"/>
          <a:endParaRPr lang="he-IL"/>
        </a:p>
      </dgm:t>
    </dgm:pt>
    <dgm:pt modelId="{EF576B96-BC60-4B06-B997-31342E4106F8}" type="pres">
      <dgm:prSet presAssocID="{37FB6427-21A9-4865-ACFD-5C60AE04EFEB}" presName="dummy" presStyleCnt="0"/>
      <dgm:spPr/>
    </dgm:pt>
    <dgm:pt modelId="{6D99AA4A-7139-40ED-B3C1-29D3A9399FD1}" type="pres">
      <dgm:prSet presAssocID="{37FB6427-21A9-4865-ACFD-5C60AE04EFEB}" presName="node" presStyleLbl="revTx" presStyleIdx="4" presStyleCnt="5" custScaleX="1361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83AF7C-3AE0-4788-A521-2BCD85234989}" type="pres">
      <dgm:prSet presAssocID="{02C42F46-8FD3-434D-BE27-E2ABFADE3AEA}" presName="sibTrans" presStyleLbl="node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EB971A28-ADD4-46A1-8C4A-8B207AE1A44B}" type="presOf" srcId="{37FB6427-21A9-4865-ACFD-5C60AE04EFEB}" destId="{6D99AA4A-7139-40ED-B3C1-29D3A9399FD1}" srcOrd="0" destOrd="0" presId="urn:microsoft.com/office/officeart/2005/8/layout/cycle1"/>
    <dgm:cxn modelId="{EE27F7B9-347D-4EF3-9829-4E53DE4F58F1}" type="presOf" srcId="{F814C8F9-5293-4A91-8F1E-826308E10F85}" destId="{266025FD-C005-4117-AFBA-956FB5A6AC12}" srcOrd="0" destOrd="0" presId="urn:microsoft.com/office/officeart/2005/8/layout/cycle1"/>
    <dgm:cxn modelId="{CB1CAC14-7295-43A0-8C84-87ECA088B0DA}" srcId="{8FF8BFD5-1071-4534-9D69-F7B61E1A6C18}" destId="{DD1EF110-67ED-4878-ACF6-C72BB441CD81}" srcOrd="3" destOrd="0" parTransId="{E9F853C1-D11B-4C22-BABF-FA6EA95D94D5}" sibTransId="{73F63AFC-0848-4B7E-92A6-E472D64B5E2B}"/>
    <dgm:cxn modelId="{1989349C-6D3B-472A-A5D2-29B814B5E02E}" type="presOf" srcId="{9871FC1A-3DB3-434A-95E5-33926A2D0360}" destId="{F7E8770B-C99A-45DA-A772-BCDD2D0CE3B4}" srcOrd="0" destOrd="0" presId="urn:microsoft.com/office/officeart/2005/8/layout/cycle1"/>
    <dgm:cxn modelId="{31638DA3-C8D4-444C-AA5B-DA3381C9ECD5}" srcId="{8FF8BFD5-1071-4534-9D69-F7B61E1A6C18}" destId="{99EF5BEB-AAEC-4443-821A-A2F0A6F121C3}" srcOrd="2" destOrd="0" parTransId="{AFC28133-4142-43C7-B2F6-3F669DCC6011}" sibTransId="{525A6C33-27B9-47F9-AEB7-BDC7CAD6A1DC}"/>
    <dgm:cxn modelId="{E1F842E1-5A50-4CB0-85C8-830045C2B704}" type="presOf" srcId="{99EF5BEB-AAEC-4443-821A-A2F0A6F121C3}" destId="{B10AD7BA-9CF1-4E7F-8046-5DCDA4A81350}" srcOrd="0" destOrd="0" presId="urn:microsoft.com/office/officeart/2005/8/layout/cycle1"/>
    <dgm:cxn modelId="{B2B29A5C-99AE-467A-A7CD-85EDE1EE5D5F}" type="presOf" srcId="{02C42F46-8FD3-434D-BE27-E2ABFADE3AEA}" destId="{3383AF7C-3AE0-4788-A521-2BCD85234989}" srcOrd="0" destOrd="0" presId="urn:microsoft.com/office/officeart/2005/8/layout/cycle1"/>
    <dgm:cxn modelId="{799F35F2-84AD-41BE-9264-2B06D36D3974}" srcId="{8FF8BFD5-1071-4534-9D69-F7B61E1A6C18}" destId="{E9390076-B4F6-4F6E-8708-9E195076079C}" srcOrd="1" destOrd="0" parTransId="{6EA377D9-2742-4B31-826C-9CFAF96CE885}" sibTransId="{C7694C6B-6400-4B1F-AAE1-AF6DB32F2D64}"/>
    <dgm:cxn modelId="{EFCBBCA5-6626-47DC-AC69-C19C35DAE46E}" type="presOf" srcId="{C7694C6B-6400-4B1F-AAE1-AF6DB32F2D64}" destId="{EA04DCA9-2817-4437-BAC2-C6899D13BC69}" srcOrd="0" destOrd="0" presId="urn:microsoft.com/office/officeart/2005/8/layout/cycle1"/>
    <dgm:cxn modelId="{8162DDA0-74AB-434C-9C65-1D616451DB0B}" type="presOf" srcId="{DD1EF110-67ED-4878-ACF6-C72BB441CD81}" destId="{63D0EBEC-B1AB-473C-A0AC-83DEE3EAC9DD}" srcOrd="0" destOrd="0" presId="urn:microsoft.com/office/officeart/2005/8/layout/cycle1"/>
    <dgm:cxn modelId="{B45036DD-E52A-4854-BB93-5044FAFB310A}" type="presOf" srcId="{8FF8BFD5-1071-4534-9D69-F7B61E1A6C18}" destId="{F23FCEF3-2C3F-4C55-A2A9-4FE4494E08D2}" srcOrd="0" destOrd="0" presId="urn:microsoft.com/office/officeart/2005/8/layout/cycle1"/>
    <dgm:cxn modelId="{15F5CB5D-9AC4-496D-87F0-0BABBAF5D43C}" srcId="{8FF8BFD5-1071-4534-9D69-F7B61E1A6C18}" destId="{37FB6427-21A9-4865-ACFD-5C60AE04EFEB}" srcOrd="4" destOrd="0" parTransId="{9419CFC9-FA5F-46E4-95B8-AE7C7EAAEFE1}" sibTransId="{02C42F46-8FD3-434D-BE27-E2ABFADE3AEA}"/>
    <dgm:cxn modelId="{31083515-6451-4C75-B353-43064335BE27}" srcId="{8FF8BFD5-1071-4534-9D69-F7B61E1A6C18}" destId="{F814C8F9-5293-4A91-8F1E-826308E10F85}" srcOrd="0" destOrd="0" parTransId="{4BFBEAC0-09B5-44E8-B07C-5D63B4C2A529}" sibTransId="{9871FC1A-3DB3-434A-95E5-33926A2D0360}"/>
    <dgm:cxn modelId="{80114101-03A5-427A-80EB-A36481B0D6D3}" type="presOf" srcId="{E9390076-B4F6-4F6E-8708-9E195076079C}" destId="{E5666C19-4FF4-416B-A0C1-542326791CFD}" srcOrd="0" destOrd="0" presId="urn:microsoft.com/office/officeart/2005/8/layout/cycle1"/>
    <dgm:cxn modelId="{04C32D6D-4B86-4A99-A76A-D846A8B46075}" type="presOf" srcId="{525A6C33-27B9-47F9-AEB7-BDC7CAD6A1DC}" destId="{8C0F3647-0764-478C-8997-35B3368CC666}" srcOrd="0" destOrd="0" presId="urn:microsoft.com/office/officeart/2005/8/layout/cycle1"/>
    <dgm:cxn modelId="{E1876C63-CA68-4C85-904B-9C845E6F113D}" type="presOf" srcId="{73F63AFC-0848-4B7E-92A6-E472D64B5E2B}" destId="{4B37CA12-0168-4F9D-BF68-9E054D1FC066}" srcOrd="0" destOrd="0" presId="urn:microsoft.com/office/officeart/2005/8/layout/cycle1"/>
    <dgm:cxn modelId="{1DA20961-0936-4385-8038-950850ABD894}" type="presParOf" srcId="{F23FCEF3-2C3F-4C55-A2A9-4FE4494E08D2}" destId="{39A764AA-D9A2-486E-8A48-5E48FD2BB36E}" srcOrd="0" destOrd="0" presId="urn:microsoft.com/office/officeart/2005/8/layout/cycle1"/>
    <dgm:cxn modelId="{E729290C-22F1-49FF-A491-AE832E786C0D}" type="presParOf" srcId="{F23FCEF3-2C3F-4C55-A2A9-4FE4494E08D2}" destId="{266025FD-C005-4117-AFBA-956FB5A6AC12}" srcOrd="1" destOrd="0" presId="urn:microsoft.com/office/officeart/2005/8/layout/cycle1"/>
    <dgm:cxn modelId="{701D1ED9-5C42-4EC6-B7BA-51ECC7E94435}" type="presParOf" srcId="{F23FCEF3-2C3F-4C55-A2A9-4FE4494E08D2}" destId="{F7E8770B-C99A-45DA-A772-BCDD2D0CE3B4}" srcOrd="2" destOrd="0" presId="urn:microsoft.com/office/officeart/2005/8/layout/cycle1"/>
    <dgm:cxn modelId="{833EC362-62E5-4C51-AEF0-365EEEFD0984}" type="presParOf" srcId="{F23FCEF3-2C3F-4C55-A2A9-4FE4494E08D2}" destId="{4D273CAF-5A4F-4883-A5B8-80A956512E24}" srcOrd="3" destOrd="0" presId="urn:microsoft.com/office/officeart/2005/8/layout/cycle1"/>
    <dgm:cxn modelId="{5783519A-489D-4038-A8D6-9A87F9C0BB2E}" type="presParOf" srcId="{F23FCEF3-2C3F-4C55-A2A9-4FE4494E08D2}" destId="{E5666C19-4FF4-416B-A0C1-542326791CFD}" srcOrd="4" destOrd="0" presId="urn:microsoft.com/office/officeart/2005/8/layout/cycle1"/>
    <dgm:cxn modelId="{6CE119B3-1CFB-4F57-B29F-14F890614D9C}" type="presParOf" srcId="{F23FCEF3-2C3F-4C55-A2A9-4FE4494E08D2}" destId="{EA04DCA9-2817-4437-BAC2-C6899D13BC69}" srcOrd="5" destOrd="0" presId="urn:microsoft.com/office/officeart/2005/8/layout/cycle1"/>
    <dgm:cxn modelId="{2A2A7085-2465-4396-AACB-06064A6C83CE}" type="presParOf" srcId="{F23FCEF3-2C3F-4C55-A2A9-4FE4494E08D2}" destId="{B1C6E414-9905-44A9-8325-78BD00AF8017}" srcOrd="6" destOrd="0" presId="urn:microsoft.com/office/officeart/2005/8/layout/cycle1"/>
    <dgm:cxn modelId="{3BF18549-89DA-48DC-8221-0C8ECFA76D2A}" type="presParOf" srcId="{F23FCEF3-2C3F-4C55-A2A9-4FE4494E08D2}" destId="{B10AD7BA-9CF1-4E7F-8046-5DCDA4A81350}" srcOrd="7" destOrd="0" presId="urn:microsoft.com/office/officeart/2005/8/layout/cycle1"/>
    <dgm:cxn modelId="{8A8AB72D-5F5C-4026-8BD9-5E082095B67C}" type="presParOf" srcId="{F23FCEF3-2C3F-4C55-A2A9-4FE4494E08D2}" destId="{8C0F3647-0764-478C-8997-35B3368CC666}" srcOrd="8" destOrd="0" presId="urn:microsoft.com/office/officeart/2005/8/layout/cycle1"/>
    <dgm:cxn modelId="{54C2A689-1675-48BE-881E-D4887895BAAE}" type="presParOf" srcId="{F23FCEF3-2C3F-4C55-A2A9-4FE4494E08D2}" destId="{53471B51-6F85-4E15-AD48-6690508CEFCF}" srcOrd="9" destOrd="0" presId="urn:microsoft.com/office/officeart/2005/8/layout/cycle1"/>
    <dgm:cxn modelId="{AE12EB8A-AECF-424D-9F2B-BAE8A201128F}" type="presParOf" srcId="{F23FCEF3-2C3F-4C55-A2A9-4FE4494E08D2}" destId="{63D0EBEC-B1AB-473C-A0AC-83DEE3EAC9DD}" srcOrd="10" destOrd="0" presId="urn:microsoft.com/office/officeart/2005/8/layout/cycle1"/>
    <dgm:cxn modelId="{DA3BF729-6E4E-4942-B5D2-72FBCCC4541E}" type="presParOf" srcId="{F23FCEF3-2C3F-4C55-A2A9-4FE4494E08D2}" destId="{4B37CA12-0168-4F9D-BF68-9E054D1FC066}" srcOrd="11" destOrd="0" presId="urn:microsoft.com/office/officeart/2005/8/layout/cycle1"/>
    <dgm:cxn modelId="{320A5739-29D6-40A2-8327-BC74DF13316F}" type="presParOf" srcId="{F23FCEF3-2C3F-4C55-A2A9-4FE4494E08D2}" destId="{EF576B96-BC60-4B06-B997-31342E4106F8}" srcOrd="12" destOrd="0" presId="urn:microsoft.com/office/officeart/2005/8/layout/cycle1"/>
    <dgm:cxn modelId="{573690D3-CE1D-414B-BD89-413E1732C9E7}" type="presParOf" srcId="{F23FCEF3-2C3F-4C55-A2A9-4FE4494E08D2}" destId="{6D99AA4A-7139-40ED-B3C1-29D3A9399FD1}" srcOrd="13" destOrd="0" presId="urn:microsoft.com/office/officeart/2005/8/layout/cycle1"/>
    <dgm:cxn modelId="{0A96FB8E-A8E4-4658-9734-949F8BA27E19}" type="presParOf" srcId="{F23FCEF3-2C3F-4C55-A2A9-4FE4494E08D2}" destId="{3383AF7C-3AE0-4788-A521-2BCD85234989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50F5E-7E5D-40B7-8A8A-D5CA86123082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B1655C87-8BE0-412D-B9B3-16CD6980C306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BDAF51-B645-4A4E-A42B-51F9F12E9BE4}" type="par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8D1F82-810A-4F2D-B5EB-933A43884D52}" type="sib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CEB77C-4E44-4EFD-A9E4-393CDBFDC790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22C83C-2EA3-4901-9D33-C36A6EE1E086}" type="par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D00155-EA05-4946-B9F3-BD0AB759F29E}" type="sib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64086D0-A8AE-471B-BFBE-5CE0F8D5C6FF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D1820C7-2E88-4DFA-9FED-F1121F6A3178}" type="par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A5DB7E-9E86-4BFC-949C-A9C4691DAA55}" type="sib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B93B03-CD6B-4316-9F40-6EDB45C21ED5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E2464E-E6B1-4B20-B1DB-1964FAC336A1}" type="par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E4504D-A87C-4F3B-AD5E-946ADCFBCD7A}" type="sib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D66B001-9ED0-4E3C-900A-A50D9F6B64C3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7E08BA7-CD9C-40CC-8C32-CA7F845AFD5E}" type="par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402A32-8719-423E-A326-D30D3CB6EA84}" type="sib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B17DDA-826A-4749-86C7-EE0EE6E7DBB9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63A5B7-2F55-43F7-BDCA-086E67FC767D}" type="par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3643BD-32C6-4A63-B058-38790FD9E6F0}" type="sib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BA2EBDA-0B6F-448C-83E3-4A67FD94234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9D0462A-FFF9-47B0-B56B-58D54910694D}" type="par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80B394-B056-41BC-9222-F4AC6289EADB}" type="sib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5CCA20-C597-4A56-BAB3-61F98D4D307D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3A900D5-2208-48E8-AA86-93BF04BDE312}" type="par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02662B4-CCB9-4603-9AF3-6E9B46177154}" type="sib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D8332A-0298-4E45-97FE-972F6F6E7BD9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CF8071-42D5-45DA-90EA-FA6490D75D66}" type="par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D3DC01-25B9-4E78-ADBB-E7CE59CB75B0}" type="sib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BF0FD7C-85E1-4242-818C-830F1B932434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A81A19-A91A-45A2-9B51-A33615C228A9}" type="par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F8F1C28-D4AC-4B51-BC34-5E1AFFEF89D2}" type="sib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013B4DD-6706-4C8E-8878-ACD1ACB41F1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DCDC4-74E4-414B-BEB5-6816ECE437A7}" type="par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3DC5A2EE-FCAA-40E1-99EA-E6F465EA8F4D}" type="sib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05B4EF25-27C7-4CE4-8EB4-B1003BFC877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CC8284-7AF5-4320-929D-DC1F2D2D1791}" type="par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DAA50DAE-780E-47D6-B531-4FDD9EBC3CFE}" type="sib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3BB47A4B-0620-4D88-B660-B0D7D2DE109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, והרצאה של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(פולי)/רמ"א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9222FB-F670-4600-A77D-66B6988078B3}" type="par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8C1E2268-F07C-4E9E-84FB-8516ADFA2DD4}" type="sib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CE3BB41D-F397-4A3E-B9CE-48AA3A65986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570/</a:t>
          </a:r>
          <a:r>
            <a:rPr lang="he-IL" sz="20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ממ"ז ש"י</a:t>
          </a:r>
          <a:endParaRPr lang="he-IL" sz="20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2DF280-4C9D-4B26-8486-9B48466F4EF3}" type="par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C6BDF6BB-05B8-4872-BE46-4A63998306CE}" type="sib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3445EF6C-D989-4EDE-90C8-6944375051D6}" type="pres">
      <dgm:prSet presAssocID="{68550F5E-7E5D-40B7-8A8A-D5CA86123082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3FAC0DA-314C-4396-A56E-823B1C5F0BBE}" type="pres">
      <dgm:prSet presAssocID="{B1655C87-8BE0-412D-B9B3-16CD6980C306}" presName="composite" presStyleCnt="0"/>
      <dgm:spPr/>
    </dgm:pt>
    <dgm:pt modelId="{60CD8BAD-B10B-43A5-9626-E0EB9A39B300}" type="pres">
      <dgm:prSet presAssocID="{B1655C87-8BE0-412D-B9B3-16CD6980C3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73666D-B875-4127-8224-30A018787CBC}" type="pres">
      <dgm:prSet presAssocID="{B1655C87-8BE0-412D-B9B3-16CD6980C3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AAF31-0920-44F5-BE5D-62F8DA544489}" type="pres">
      <dgm:prSet presAssocID="{988D1F82-810A-4F2D-B5EB-933A43884D52}" presName="sp" presStyleCnt="0"/>
      <dgm:spPr/>
    </dgm:pt>
    <dgm:pt modelId="{4BC43A1C-1C57-43D1-992F-C964D6132159}" type="pres">
      <dgm:prSet presAssocID="{A7D8332A-0298-4E45-97FE-972F6F6E7BD9}" presName="composite" presStyleCnt="0"/>
      <dgm:spPr/>
    </dgm:pt>
    <dgm:pt modelId="{82AD3C7C-6E12-4B0E-9F33-3DE0DBFE503C}" type="pres">
      <dgm:prSet presAssocID="{A7D8332A-0298-4E45-97FE-972F6F6E7B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F3F43-A855-4984-84E0-79A84DC1D17F}" type="pres">
      <dgm:prSet presAssocID="{A7D8332A-0298-4E45-97FE-972F6F6E7B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8BE0A-6831-4919-A2B0-FC420305A6E0}" type="pres">
      <dgm:prSet presAssocID="{A9D3DC01-25B9-4E78-ADBB-E7CE59CB75B0}" presName="sp" presStyleCnt="0"/>
      <dgm:spPr/>
    </dgm:pt>
    <dgm:pt modelId="{26DDDFA5-BD00-4074-838C-D973F464352A}" type="pres">
      <dgm:prSet presAssocID="{D64086D0-A8AE-471B-BFBE-5CE0F8D5C6FF}" presName="composite" presStyleCnt="0"/>
      <dgm:spPr/>
    </dgm:pt>
    <dgm:pt modelId="{F6BEC8F8-CE28-40A1-9E34-32372838AEC7}" type="pres">
      <dgm:prSet presAssocID="{D64086D0-A8AE-471B-BFBE-5CE0F8D5C6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3EBF3BE-AA36-48E5-B487-365E5359841E}" type="pres">
      <dgm:prSet presAssocID="{D64086D0-A8AE-471B-BFBE-5CE0F8D5C6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C19C72-B153-4974-9846-A4ACCCA93FE1}" type="pres">
      <dgm:prSet presAssocID="{AAA5DB7E-9E86-4BFC-949C-A9C4691DAA55}" presName="sp" presStyleCnt="0"/>
      <dgm:spPr/>
    </dgm:pt>
    <dgm:pt modelId="{A912020A-ABC2-4970-9189-337451581382}" type="pres">
      <dgm:prSet presAssocID="{EBB17DDA-826A-4749-86C7-EE0EE6E7DBB9}" presName="composite" presStyleCnt="0"/>
      <dgm:spPr/>
    </dgm:pt>
    <dgm:pt modelId="{169FF27F-DD93-4EED-9C64-C5E66B9CEE6B}" type="pres">
      <dgm:prSet presAssocID="{EBB17DDA-826A-4749-86C7-EE0EE6E7DBB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87BBB6-A860-434B-8E88-61BC5DBE4CF2}" type="pres">
      <dgm:prSet presAssocID="{EBB17DDA-826A-4749-86C7-EE0EE6E7DBB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FD4E0C-92EF-4AAB-8354-1883505A1883}" type="pres">
      <dgm:prSet presAssocID="{083643BD-32C6-4A63-B058-38790FD9E6F0}" presName="sp" presStyleCnt="0"/>
      <dgm:spPr/>
    </dgm:pt>
    <dgm:pt modelId="{1D9CAA5F-A91E-4422-92BE-11B3B19FAFEF}" type="pres">
      <dgm:prSet presAssocID="{DBF0FD7C-85E1-4242-818C-830F1B932434}" presName="composite" presStyleCnt="0"/>
      <dgm:spPr/>
    </dgm:pt>
    <dgm:pt modelId="{3C49E9AB-47D4-41A0-85A8-E842AE6A23C3}" type="pres">
      <dgm:prSet presAssocID="{DBF0FD7C-85E1-4242-818C-830F1B9324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FC9F39-A170-4628-81FC-5B08EBA38F72}" type="pres">
      <dgm:prSet presAssocID="{DBF0FD7C-85E1-4242-818C-830F1B9324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A3B3E62-CE18-4E0A-B0C7-5F06ABEA57C9}" srcId="{DBF0FD7C-85E1-4242-818C-830F1B932434}" destId="{05B4EF25-27C7-4CE4-8EB4-B1003BFC8777}" srcOrd="0" destOrd="0" parTransId="{E9CC8284-7AF5-4320-929D-DC1F2D2D1791}" sibTransId="{DAA50DAE-780E-47D6-B531-4FDD9EBC3CFE}"/>
    <dgm:cxn modelId="{168AC4B2-2AAC-4EBD-A903-D6BF358F960E}" srcId="{D64086D0-A8AE-471B-BFBE-5CE0F8D5C6FF}" destId="{2D66B001-9ED0-4E3C-900A-A50D9F6B64C3}" srcOrd="1" destOrd="0" parTransId="{F7E08BA7-CD9C-40CC-8C32-CA7F845AFD5E}" sibTransId="{3B402A32-8719-423E-A326-D30D3CB6EA84}"/>
    <dgm:cxn modelId="{735D3BAD-9535-4B22-9BAD-F3DBC890C798}" srcId="{68550F5E-7E5D-40B7-8A8A-D5CA86123082}" destId="{B1655C87-8BE0-412D-B9B3-16CD6980C306}" srcOrd="0" destOrd="0" parTransId="{5CBDAF51-B645-4A4E-A42B-51F9F12E9BE4}" sibTransId="{988D1F82-810A-4F2D-B5EB-933A43884D52}"/>
    <dgm:cxn modelId="{6958B5D3-8B04-472E-9558-F36DB5102265}" type="presOf" srcId="{E013B4DD-6706-4C8E-8878-ACD1ACB41F1B}" destId="{CF7F3F43-A855-4984-84E0-79A84DC1D17F}" srcOrd="0" destOrd="0" presId="urn:microsoft.com/office/officeart/2005/8/layout/chevron2"/>
    <dgm:cxn modelId="{5CFA88D7-A14F-4B33-9DAC-910F2053593C}" type="presOf" srcId="{2D66B001-9ED0-4E3C-900A-A50D9F6B64C3}" destId="{C3EBF3BE-AA36-48E5-B487-365E5359841E}" srcOrd="0" destOrd="1" presId="urn:microsoft.com/office/officeart/2005/8/layout/chevron2"/>
    <dgm:cxn modelId="{7D3F4644-8144-4D82-AD1F-D1AD44A9F203}" type="presOf" srcId="{DBF0FD7C-85E1-4242-818C-830F1B932434}" destId="{3C49E9AB-47D4-41A0-85A8-E842AE6A23C3}" srcOrd="0" destOrd="0" presId="urn:microsoft.com/office/officeart/2005/8/layout/chevron2"/>
    <dgm:cxn modelId="{1821658C-1153-4BFF-A1DB-E86E16D81B1D}" type="presOf" srcId="{1BA2EBDA-0B6F-448C-83E3-4A67FD942347}" destId="{E487BBB6-A860-434B-8E88-61BC5DBE4CF2}" srcOrd="0" destOrd="0" presId="urn:microsoft.com/office/officeart/2005/8/layout/chevron2"/>
    <dgm:cxn modelId="{FA77A80D-9551-4F74-8EED-0054B942977D}" type="presOf" srcId="{3BB47A4B-0620-4D88-B660-B0D7D2DE1097}" destId="{D473666D-B875-4127-8224-30A018787CBC}" srcOrd="0" destOrd="1" presId="urn:microsoft.com/office/officeart/2005/8/layout/chevron2"/>
    <dgm:cxn modelId="{FAD60235-AC22-4608-AAF2-782ADC4A1E53}" srcId="{68550F5E-7E5D-40B7-8A8A-D5CA86123082}" destId="{DBF0FD7C-85E1-4242-818C-830F1B932434}" srcOrd="4" destOrd="0" parTransId="{85A81A19-A91A-45A2-9B51-A33615C228A9}" sibTransId="{CF8F1C28-D4AC-4B51-BC34-5E1AFFEF89D2}"/>
    <dgm:cxn modelId="{687D0D0A-4B96-4F71-ABD7-E21B0447EF8C}" srcId="{68550F5E-7E5D-40B7-8A8A-D5CA86123082}" destId="{D64086D0-A8AE-471B-BFBE-5CE0F8D5C6FF}" srcOrd="2" destOrd="0" parTransId="{4D1820C7-2E88-4DFA-9FED-F1121F6A3178}" sibTransId="{AAA5DB7E-9E86-4BFC-949C-A9C4691DAA55}"/>
    <dgm:cxn modelId="{EE7BDB92-336C-4047-8873-6B7D8004FF60}" srcId="{D64086D0-A8AE-471B-BFBE-5CE0F8D5C6FF}" destId="{BCB93B03-CD6B-4316-9F40-6EDB45C21ED5}" srcOrd="0" destOrd="0" parTransId="{0DE2464E-E6B1-4B20-B1DB-1964FAC336A1}" sibTransId="{DCE4504D-A87C-4F3B-AD5E-946ADCFBCD7A}"/>
    <dgm:cxn modelId="{04A6DD9C-CEBF-4561-9357-AE86F36E11B5}" type="presOf" srcId="{BCB93B03-CD6B-4316-9F40-6EDB45C21ED5}" destId="{C3EBF3BE-AA36-48E5-B487-365E5359841E}" srcOrd="0" destOrd="0" presId="urn:microsoft.com/office/officeart/2005/8/layout/chevron2"/>
    <dgm:cxn modelId="{C1726FBD-05AA-4817-8B0D-D6207CA62762}" type="presOf" srcId="{68550F5E-7E5D-40B7-8A8A-D5CA86123082}" destId="{3445EF6C-D989-4EDE-90C8-6944375051D6}" srcOrd="0" destOrd="0" presId="urn:microsoft.com/office/officeart/2005/8/layout/chevron2"/>
    <dgm:cxn modelId="{C6A73218-AA88-42EA-93DF-AE374EE85A88}" type="presOf" srcId="{A7D8332A-0298-4E45-97FE-972F6F6E7BD9}" destId="{82AD3C7C-6E12-4B0E-9F33-3DE0DBFE503C}" srcOrd="0" destOrd="0" presId="urn:microsoft.com/office/officeart/2005/8/layout/chevron2"/>
    <dgm:cxn modelId="{36D1E91E-B085-482A-92D0-004DA9AD5B9A}" type="presOf" srcId="{EBB17DDA-826A-4749-86C7-EE0EE6E7DBB9}" destId="{169FF27F-DD93-4EED-9C64-C5E66B9CEE6B}" srcOrd="0" destOrd="0" presId="urn:microsoft.com/office/officeart/2005/8/layout/chevron2"/>
    <dgm:cxn modelId="{DC298A68-31B2-4EBE-9C9F-B4D73CBF3BB8}" srcId="{A7D8332A-0298-4E45-97FE-972F6F6E7BD9}" destId="{CE3BB41D-F397-4A3E-B9CE-48AA3A659868}" srcOrd="1" destOrd="0" parTransId="{892DF280-4C9D-4B26-8486-9B48466F4EF3}" sibTransId="{C6BDF6BB-05B8-4872-BE46-4A63998306CE}"/>
    <dgm:cxn modelId="{11668462-0ED3-4615-BBE4-807BA2CC0994}" srcId="{EBB17DDA-826A-4749-86C7-EE0EE6E7DBB9}" destId="{265CCA20-C597-4A56-BAB3-61F98D4D307D}" srcOrd="1" destOrd="0" parTransId="{13A900D5-2208-48E8-AA86-93BF04BDE312}" sibTransId="{902662B4-CCB9-4603-9AF3-6E9B46177154}"/>
    <dgm:cxn modelId="{3B179C86-DE28-46A6-88B8-C9E5A792D697}" type="presOf" srcId="{B1655C87-8BE0-412D-B9B3-16CD6980C306}" destId="{60CD8BAD-B10B-43A5-9626-E0EB9A39B300}" srcOrd="0" destOrd="0" presId="urn:microsoft.com/office/officeart/2005/8/layout/chevron2"/>
    <dgm:cxn modelId="{EF900C8A-A542-44FF-99F2-B79F10CE2E4F}" type="presOf" srcId="{D64086D0-A8AE-471B-BFBE-5CE0F8D5C6FF}" destId="{F6BEC8F8-CE28-40A1-9E34-32372838AEC7}" srcOrd="0" destOrd="0" presId="urn:microsoft.com/office/officeart/2005/8/layout/chevron2"/>
    <dgm:cxn modelId="{5E48F63C-9A29-41A4-A8E9-01AE75C99F4F}" type="presOf" srcId="{05B4EF25-27C7-4CE4-8EB4-B1003BFC8777}" destId="{86FC9F39-A170-4628-81FC-5B08EBA38F72}" srcOrd="0" destOrd="0" presId="urn:microsoft.com/office/officeart/2005/8/layout/chevron2"/>
    <dgm:cxn modelId="{4D40F95B-0727-4535-9E40-C477BC02C4D8}" type="presOf" srcId="{CE3BB41D-F397-4A3E-B9CE-48AA3A659868}" destId="{CF7F3F43-A855-4984-84E0-79A84DC1D17F}" srcOrd="0" destOrd="1" presId="urn:microsoft.com/office/officeart/2005/8/layout/chevron2"/>
    <dgm:cxn modelId="{51DB2042-2706-442F-8224-9DE04A804854}" type="presOf" srcId="{265CCA20-C597-4A56-BAB3-61F98D4D307D}" destId="{E487BBB6-A860-434B-8E88-61BC5DBE4CF2}" srcOrd="0" destOrd="1" presId="urn:microsoft.com/office/officeart/2005/8/layout/chevron2"/>
    <dgm:cxn modelId="{832BBD67-096F-426B-9FF1-54302EB6190F}" srcId="{EBB17DDA-826A-4749-86C7-EE0EE6E7DBB9}" destId="{1BA2EBDA-0B6F-448C-83E3-4A67FD942347}" srcOrd="0" destOrd="0" parTransId="{F9D0462A-FFF9-47B0-B56B-58D54910694D}" sibTransId="{5D80B394-B056-41BC-9222-F4AC6289EADB}"/>
    <dgm:cxn modelId="{5D88C60E-1565-4018-8C21-1DE826431466}" srcId="{B1655C87-8BE0-412D-B9B3-16CD6980C306}" destId="{2BCEB77C-4E44-4EFD-A9E4-393CDBFDC790}" srcOrd="0" destOrd="0" parTransId="{2522C83C-2EA3-4901-9D33-C36A6EE1E086}" sibTransId="{B5D00155-EA05-4946-B9F3-BD0AB759F29E}"/>
    <dgm:cxn modelId="{69C9E53F-4D42-4741-8CFF-1BE0FF5F8A23}" srcId="{B1655C87-8BE0-412D-B9B3-16CD6980C306}" destId="{3BB47A4B-0620-4D88-B660-B0D7D2DE1097}" srcOrd="1" destOrd="0" parTransId="{2E9222FB-F670-4600-A77D-66B6988078B3}" sibTransId="{8C1E2268-F07C-4E9E-84FB-8516ADFA2DD4}"/>
    <dgm:cxn modelId="{36FD073A-ADD9-47F1-A70F-4E4DD091B488}" srcId="{A7D8332A-0298-4E45-97FE-972F6F6E7BD9}" destId="{E013B4DD-6706-4C8E-8878-ACD1ACB41F1B}" srcOrd="0" destOrd="0" parTransId="{BC2DCDC4-74E4-414B-BEB5-6816ECE437A7}" sibTransId="{3DC5A2EE-FCAA-40E1-99EA-E6F465EA8F4D}"/>
    <dgm:cxn modelId="{AD7E4E01-8503-49DE-AD26-321CEB7D723D}" srcId="{68550F5E-7E5D-40B7-8A8A-D5CA86123082}" destId="{EBB17DDA-826A-4749-86C7-EE0EE6E7DBB9}" srcOrd="3" destOrd="0" parTransId="{6A63A5B7-2F55-43F7-BDCA-086E67FC767D}" sibTransId="{083643BD-32C6-4A63-B058-38790FD9E6F0}"/>
    <dgm:cxn modelId="{7D07CF97-32C9-4270-BDD2-E875574852C1}" srcId="{68550F5E-7E5D-40B7-8A8A-D5CA86123082}" destId="{A7D8332A-0298-4E45-97FE-972F6F6E7BD9}" srcOrd="1" destOrd="0" parTransId="{75CF8071-42D5-45DA-90EA-FA6490D75D66}" sibTransId="{A9D3DC01-25B9-4E78-ADBB-E7CE59CB75B0}"/>
    <dgm:cxn modelId="{00FB24B7-4069-4DC6-971B-291ACDA0F056}" type="presOf" srcId="{2BCEB77C-4E44-4EFD-A9E4-393CDBFDC790}" destId="{D473666D-B875-4127-8224-30A018787CBC}" srcOrd="0" destOrd="0" presId="urn:microsoft.com/office/officeart/2005/8/layout/chevron2"/>
    <dgm:cxn modelId="{833C52B7-3757-4EC4-80D9-CB93B5ED408B}" type="presParOf" srcId="{3445EF6C-D989-4EDE-90C8-6944375051D6}" destId="{63FAC0DA-314C-4396-A56E-823B1C5F0BBE}" srcOrd="0" destOrd="0" presId="urn:microsoft.com/office/officeart/2005/8/layout/chevron2"/>
    <dgm:cxn modelId="{48124C47-0F5A-429A-ADA6-EDCBFFB0A39D}" type="presParOf" srcId="{63FAC0DA-314C-4396-A56E-823B1C5F0BBE}" destId="{60CD8BAD-B10B-43A5-9626-E0EB9A39B300}" srcOrd="0" destOrd="0" presId="urn:microsoft.com/office/officeart/2005/8/layout/chevron2"/>
    <dgm:cxn modelId="{266EE419-F403-4340-BB1D-BC92920954DB}" type="presParOf" srcId="{63FAC0DA-314C-4396-A56E-823B1C5F0BBE}" destId="{D473666D-B875-4127-8224-30A018787CBC}" srcOrd="1" destOrd="0" presId="urn:microsoft.com/office/officeart/2005/8/layout/chevron2"/>
    <dgm:cxn modelId="{6DC2FE4B-CD56-4139-A588-EFB84BAC1A4B}" type="presParOf" srcId="{3445EF6C-D989-4EDE-90C8-6944375051D6}" destId="{CF7AAF31-0920-44F5-BE5D-62F8DA544489}" srcOrd="1" destOrd="0" presId="urn:microsoft.com/office/officeart/2005/8/layout/chevron2"/>
    <dgm:cxn modelId="{697D1A6B-2613-4FFE-BF3F-4CD5426BC560}" type="presParOf" srcId="{3445EF6C-D989-4EDE-90C8-6944375051D6}" destId="{4BC43A1C-1C57-43D1-992F-C964D6132159}" srcOrd="2" destOrd="0" presId="urn:microsoft.com/office/officeart/2005/8/layout/chevron2"/>
    <dgm:cxn modelId="{BD6028FC-8535-4428-828D-167197AF2AD9}" type="presParOf" srcId="{4BC43A1C-1C57-43D1-992F-C964D6132159}" destId="{82AD3C7C-6E12-4B0E-9F33-3DE0DBFE503C}" srcOrd="0" destOrd="0" presId="urn:microsoft.com/office/officeart/2005/8/layout/chevron2"/>
    <dgm:cxn modelId="{5D4FA887-D934-4F1C-97DC-382476F95B6F}" type="presParOf" srcId="{4BC43A1C-1C57-43D1-992F-C964D6132159}" destId="{CF7F3F43-A855-4984-84E0-79A84DC1D17F}" srcOrd="1" destOrd="0" presId="urn:microsoft.com/office/officeart/2005/8/layout/chevron2"/>
    <dgm:cxn modelId="{88025ECD-6748-49DC-8538-0585A3E76D4F}" type="presParOf" srcId="{3445EF6C-D989-4EDE-90C8-6944375051D6}" destId="{72E8BE0A-6831-4919-A2B0-FC420305A6E0}" srcOrd="3" destOrd="0" presId="urn:microsoft.com/office/officeart/2005/8/layout/chevron2"/>
    <dgm:cxn modelId="{5E17FB09-E8AA-44FB-A39D-2429B5B66672}" type="presParOf" srcId="{3445EF6C-D989-4EDE-90C8-6944375051D6}" destId="{26DDDFA5-BD00-4074-838C-D973F464352A}" srcOrd="4" destOrd="0" presId="urn:microsoft.com/office/officeart/2005/8/layout/chevron2"/>
    <dgm:cxn modelId="{55485F55-D829-4B29-A038-45AB76BBE35E}" type="presParOf" srcId="{26DDDFA5-BD00-4074-838C-D973F464352A}" destId="{F6BEC8F8-CE28-40A1-9E34-32372838AEC7}" srcOrd="0" destOrd="0" presId="urn:microsoft.com/office/officeart/2005/8/layout/chevron2"/>
    <dgm:cxn modelId="{995D7D11-4131-458B-8AE3-188A30D7A2DA}" type="presParOf" srcId="{26DDDFA5-BD00-4074-838C-D973F464352A}" destId="{C3EBF3BE-AA36-48E5-B487-365E5359841E}" srcOrd="1" destOrd="0" presId="urn:microsoft.com/office/officeart/2005/8/layout/chevron2"/>
    <dgm:cxn modelId="{E3BC14EC-1D48-4936-B163-509209E17EA6}" type="presParOf" srcId="{3445EF6C-D989-4EDE-90C8-6944375051D6}" destId="{8CC19C72-B153-4974-9846-A4ACCCA93FE1}" srcOrd="5" destOrd="0" presId="urn:microsoft.com/office/officeart/2005/8/layout/chevron2"/>
    <dgm:cxn modelId="{E7E51166-87B0-42A2-A26F-B92A45617D47}" type="presParOf" srcId="{3445EF6C-D989-4EDE-90C8-6944375051D6}" destId="{A912020A-ABC2-4970-9189-337451581382}" srcOrd="6" destOrd="0" presId="urn:microsoft.com/office/officeart/2005/8/layout/chevron2"/>
    <dgm:cxn modelId="{F53D39D6-485F-4346-9160-123A2C2B8FB7}" type="presParOf" srcId="{A912020A-ABC2-4970-9189-337451581382}" destId="{169FF27F-DD93-4EED-9C64-C5E66B9CEE6B}" srcOrd="0" destOrd="0" presId="urn:microsoft.com/office/officeart/2005/8/layout/chevron2"/>
    <dgm:cxn modelId="{320CDA2B-A3A2-4A9E-9C25-2EA26E0DDE88}" type="presParOf" srcId="{A912020A-ABC2-4970-9189-337451581382}" destId="{E487BBB6-A860-434B-8E88-61BC5DBE4CF2}" srcOrd="1" destOrd="0" presId="urn:microsoft.com/office/officeart/2005/8/layout/chevron2"/>
    <dgm:cxn modelId="{2B241B12-93B2-4BFE-96C7-8236576EF985}" type="presParOf" srcId="{3445EF6C-D989-4EDE-90C8-6944375051D6}" destId="{EEFD4E0C-92EF-4AAB-8354-1883505A1883}" srcOrd="7" destOrd="0" presId="urn:microsoft.com/office/officeart/2005/8/layout/chevron2"/>
    <dgm:cxn modelId="{77AFE0D0-C146-4BB8-AEA3-5260D55E0AE3}" type="presParOf" srcId="{3445EF6C-D989-4EDE-90C8-6944375051D6}" destId="{1D9CAA5F-A91E-4422-92BE-11B3B19FAFEF}" srcOrd="8" destOrd="0" presId="urn:microsoft.com/office/officeart/2005/8/layout/chevron2"/>
    <dgm:cxn modelId="{EA278596-E55F-4DA3-B566-00E60789D35D}" type="presParOf" srcId="{1D9CAA5F-A91E-4422-92BE-11B3B19FAFEF}" destId="{3C49E9AB-47D4-41A0-85A8-E842AE6A23C3}" srcOrd="0" destOrd="0" presId="urn:microsoft.com/office/officeart/2005/8/layout/chevron2"/>
    <dgm:cxn modelId="{6DA5B554-64D0-41E4-9AB6-4B8EEBCC607B}" type="presParOf" srcId="{1D9CAA5F-A91E-4422-92BE-11B3B19FAFEF}" destId="{86FC9F39-A170-4628-81FC-5B08EBA38F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1B28E-CEC9-4F57-B5A9-F7E8BB0547C4}">
      <dsp:nvSpPr>
        <dsp:cNvPr id="0" name=""/>
        <dsp:cNvSpPr/>
      </dsp:nvSpPr>
      <dsp:spPr>
        <a:xfrm rot="5400000">
          <a:off x="3440037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259996"/>
        <a:ext cx="990591" cy="1138610"/>
      </dsp:txXfrm>
    </dsp:sp>
    <dsp:sp modelId="{72EA7E90-2A54-47B6-B3AB-2D1A61F9988C}">
      <dsp:nvSpPr>
        <dsp:cNvPr id="0" name=""/>
        <dsp:cNvSpPr/>
      </dsp:nvSpPr>
      <dsp:spPr>
        <a:xfrm>
          <a:off x="5030342" y="333053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A647-4D04-49A1-9D9E-51F3AADFB98A}">
      <dsp:nvSpPr>
        <dsp:cNvPr id="0" name=""/>
        <dsp:cNvSpPr/>
      </dsp:nvSpPr>
      <dsp:spPr>
        <a:xfrm rot="5400000">
          <a:off x="1885792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259996"/>
        <a:ext cx="990591" cy="1138610"/>
      </dsp:txXfrm>
    </dsp:sp>
    <dsp:sp modelId="{CFC20F0A-31AB-4575-BE6C-A3453F13EDE2}">
      <dsp:nvSpPr>
        <dsp:cNvPr id="0" name=""/>
        <dsp:cNvSpPr/>
      </dsp:nvSpPr>
      <dsp:spPr>
        <a:xfrm rot="5400000">
          <a:off x="2659937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2991719" y="1664043"/>
        <a:ext cx="990591" cy="1138610"/>
      </dsp:txXfrm>
    </dsp:sp>
    <dsp:sp modelId="{0EC40442-9B1A-4BD1-9C56-1146BD17E4D3}">
      <dsp:nvSpPr>
        <dsp:cNvPr id="0" name=""/>
        <dsp:cNvSpPr/>
      </dsp:nvSpPr>
      <dsp:spPr>
        <a:xfrm>
          <a:off x="921419" y="1737100"/>
          <a:ext cx="1786488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6D5C-468E-4DC4-AA5E-B0E644B22D3A}">
      <dsp:nvSpPr>
        <dsp:cNvPr id="0" name=""/>
        <dsp:cNvSpPr/>
      </dsp:nvSpPr>
      <dsp:spPr>
        <a:xfrm rot="5400000">
          <a:off x="4214182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4545964" y="1664043"/>
        <a:ext cx="990591" cy="1138610"/>
      </dsp:txXfrm>
    </dsp:sp>
    <dsp:sp modelId="{90F0E03E-4455-4EB9-AB79-0F5A04DDEA65}">
      <dsp:nvSpPr>
        <dsp:cNvPr id="0" name=""/>
        <dsp:cNvSpPr/>
      </dsp:nvSpPr>
      <dsp:spPr>
        <a:xfrm rot="5400000">
          <a:off x="3440037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3068091"/>
        <a:ext cx="990591" cy="1138610"/>
      </dsp:txXfrm>
    </dsp:sp>
    <dsp:sp modelId="{8606A550-8F15-43FE-A6B5-56CFF243FE9B}">
      <dsp:nvSpPr>
        <dsp:cNvPr id="0" name=""/>
        <dsp:cNvSpPr/>
      </dsp:nvSpPr>
      <dsp:spPr>
        <a:xfrm>
          <a:off x="5030342" y="3141148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CB18-5D06-4201-A8BF-8C666FF5EF30}">
      <dsp:nvSpPr>
        <dsp:cNvPr id="0" name=""/>
        <dsp:cNvSpPr/>
      </dsp:nvSpPr>
      <dsp:spPr>
        <a:xfrm rot="5400000">
          <a:off x="1885792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3068091"/>
        <a:ext cx="990591" cy="113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25FD-C005-4117-AFBA-956FB5A6AC12}">
      <dsp:nvSpPr>
        <dsp:cNvPr id="0" name=""/>
        <dsp:cNvSpPr/>
      </dsp:nvSpPr>
      <dsp:spPr>
        <a:xfrm>
          <a:off x="4239927" y="43903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9927" y="43903"/>
        <a:ext cx="1543062" cy="1543062"/>
      </dsp:txXfrm>
    </dsp:sp>
    <dsp:sp modelId="{F7E8770B-C99A-45DA-A772-BCDD2D0CE3B4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21292459"/>
            <a:gd name="adj4" fmla="val 19766925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66C19-4FF4-416B-A0C1-542326791CFD}">
      <dsp:nvSpPr>
        <dsp:cNvPr id="0" name=""/>
        <dsp:cNvSpPr/>
      </dsp:nvSpPr>
      <dsp:spPr>
        <a:xfrm>
          <a:off x="4563795" y="2912460"/>
          <a:ext cx="275942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63795" y="2912460"/>
        <a:ext cx="2759427" cy="1543062"/>
      </dsp:txXfrm>
    </dsp:sp>
    <dsp:sp modelId="{EA04DCA9-2817-4437-BAC2-C6899D13BC6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4013887"/>
            <a:gd name="adj4" fmla="val 2254177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AD7BA-9CF1-4E7F-8046-5DCDA4A81350}">
      <dsp:nvSpPr>
        <dsp:cNvPr id="0" name=""/>
        <dsp:cNvSpPr/>
      </dsp:nvSpPr>
      <dsp:spPr>
        <a:xfrm>
          <a:off x="2731837" y="4685326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31837" y="4685326"/>
        <a:ext cx="1543062" cy="1543062"/>
      </dsp:txXfrm>
    </dsp:sp>
    <dsp:sp modelId="{8C0F3647-0764-478C-8997-35B3368CC6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8209717"/>
            <a:gd name="adj4" fmla="val 6450008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EBEC-B1AB-473C-A0AC-83DEE3EAC9DD}">
      <dsp:nvSpPr>
        <dsp:cNvPr id="0" name=""/>
        <dsp:cNvSpPr/>
      </dsp:nvSpPr>
      <dsp:spPr>
        <a:xfrm>
          <a:off x="291697" y="2912460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1697" y="2912460"/>
        <a:ext cx="1543062" cy="1543062"/>
      </dsp:txXfrm>
    </dsp:sp>
    <dsp:sp modelId="{4B37CA12-0168-4F9D-BF68-9E054D1FC0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2296970"/>
            <a:gd name="adj4" fmla="val 10771436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9AA4A-7139-40ED-B3C1-29D3A9399FD1}">
      <dsp:nvSpPr>
        <dsp:cNvPr id="0" name=""/>
        <dsp:cNvSpPr/>
      </dsp:nvSpPr>
      <dsp:spPr>
        <a:xfrm>
          <a:off x="945225" y="43903"/>
          <a:ext cx="210010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45225" y="43903"/>
        <a:ext cx="2100107" cy="1543062"/>
      </dsp:txXfrm>
    </dsp:sp>
    <dsp:sp modelId="{3383AF7C-3AE0-4788-A521-2BCD8523498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6864878"/>
            <a:gd name="adj4" fmla="val 15582980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8BAD-B10B-43A5-9626-E0EB9A39B300}">
      <dsp:nvSpPr>
        <dsp:cNvPr id="0" name=""/>
        <dsp:cNvSpPr/>
      </dsp:nvSpPr>
      <dsp:spPr>
        <a:xfrm rot="5400000">
          <a:off x="7481901" y="163049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377227"/>
        <a:ext cx="749624" cy="321268"/>
      </dsp:txXfrm>
    </dsp:sp>
    <dsp:sp modelId="{D473666D-B875-4127-8224-30A018787CBC}">
      <dsp:nvSpPr>
        <dsp:cNvPr id="0" name=""/>
        <dsp:cNvSpPr/>
      </dsp:nvSpPr>
      <dsp:spPr>
        <a:xfrm rot="16200000">
          <a:off x="3473227" y="-3470811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, והרצאה של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(פולי)/רמ"א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6396"/>
        <a:ext cx="7608555" cy="628120"/>
      </dsp:txXfrm>
    </dsp:sp>
    <dsp:sp modelId="{82AD3C7C-6E12-4B0E-9F33-3DE0DBFE503C}">
      <dsp:nvSpPr>
        <dsp:cNvPr id="0" name=""/>
        <dsp:cNvSpPr/>
      </dsp:nvSpPr>
      <dsp:spPr>
        <a:xfrm rot="5400000">
          <a:off x="7481901" y="1116631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1330809"/>
        <a:ext cx="749624" cy="321268"/>
      </dsp:txXfrm>
    </dsp:sp>
    <dsp:sp modelId="{CF7F3F43-A855-4984-84E0-79A84DC1D17F}">
      <dsp:nvSpPr>
        <dsp:cNvPr id="0" name=""/>
        <dsp:cNvSpPr/>
      </dsp:nvSpPr>
      <dsp:spPr>
        <a:xfrm rot="16200000">
          <a:off x="3473227" y="-2517229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570/</a:t>
          </a:r>
          <a:r>
            <a:rPr lang="he-IL" sz="2000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ממ"ז ש"י</a:t>
          </a:r>
          <a:endParaRPr lang="he-IL" sz="20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989978"/>
        <a:ext cx="7608555" cy="628120"/>
      </dsp:txXfrm>
    </dsp:sp>
    <dsp:sp modelId="{F6BEC8F8-CE28-40A1-9E34-32372838AEC7}">
      <dsp:nvSpPr>
        <dsp:cNvPr id="0" name=""/>
        <dsp:cNvSpPr/>
      </dsp:nvSpPr>
      <dsp:spPr>
        <a:xfrm rot="5400000">
          <a:off x="7481901" y="2070213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2284391"/>
        <a:ext cx="749624" cy="321268"/>
      </dsp:txXfrm>
    </dsp:sp>
    <dsp:sp modelId="{C3EBF3BE-AA36-48E5-B487-365E5359841E}">
      <dsp:nvSpPr>
        <dsp:cNvPr id="0" name=""/>
        <dsp:cNvSpPr/>
      </dsp:nvSpPr>
      <dsp:spPr>
        <a:xfrm rot="16200000">
          <a:off x="3473227" y="-1563647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1943560"/>
        <a:ext cx="7608555" cy="628120"/>
      </dsp:txXfrm>
    </dsp:sp>
    <dsp:sp modelId="{169FF27F-DD93-4EED-9C64-C5E66B9CEE6B}">
      <dsp:nvSpPr>
        <dsp:cNvPr id="0" name=""/>
        <dsp:cNvSpPr/>
      </dsp:nvSpPr>
      <dsp:spPr>
        <a:xfrm rot="5400000">
          <a:off x="7481901" y="3023795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3237973"/>
        <a:ext cx="749624" cy="321268"/>
      </dsp:txXfrm>
    </dsp:sp>
    <dsp:sp modelId="{E487BBB6-A860-434B-8E88-61BC5DBE4CF2}">
      <dsp:nvSpPr>
        <dsp:cNvPr id="0" name=""/>
        <dsp:cNvSpPr/>
      </dsp:nvSpPr>
      <dsp:spPr>
        <a:xfrm rot="16200000">
          <a:off x="3473227" y="-610065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2897142"/>
        <a:ext cx="7608555" cy="628120"/>
      </dsp:txXfrm>
    </dsp:sp>
    <dsp:sp modelId="{3C49E9AB-47D4-41A0-85A8-E842AE6A23C3}">
      <dsp:nvSpPr>
        <dsp:cNvPr id="0" name=""/>
        <dsp:cNvSpPr/>
      </dsp:nvSpPr>
      <dsp:spPr>
        <a:xfrm rot="5400000">
          <a:off x="7481901" y="3977377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4191555"/>
        <a:ext cx="749624" cy="321268"/>
      </dsp:txXfrm>
    </dsp:sp>
    <dsp:sp modelId="{86FC9F39-A170-4628-81FC-5B08EBA38F72}">
      <dsp:nvSpPr>
        <dsp:cNvPr id="0" name=""/>
        <dsp:cNvSpPr/>
      </dsp:nvSpPr>
      <dsp:spPr>
        <a:xfrm rot="16200000">
          <a:off x="3473227" y="343516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850723"/>
        <a:ext cx="7608555" cy="6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839C68-61F7-4B91-A931-23D7205EB286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2DF874-3613-4AA3-9DA7-3DE4FFFDA4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0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58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87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51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63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88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27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614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62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171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42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35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296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צבאיים: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מפקד פקמ"ז,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מתפ"ש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רמ"א,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רמת"ק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בית-לחם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(מתן);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צבאיים: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מח"ט יהודה, יועמ"ש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איו"ש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אזרחיים: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חליל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שקאקי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איש עסקים פלסטיני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(מתן דרך 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המתפ"ש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מרצים אזרחיים: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ידידיה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משולמי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מרצים ימין ושמאל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(קובי);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תצפית ברקן (קובי)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כניסה לתצפית על שכם: תלוי מקום (מתן);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חד"ן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ל-40 אנשים בבית-אל (מתן);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תיאום ערב ערבי מול השב"כ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כניסה למצודת לוציפר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הכנת חוברת (גיא);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הכנת 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קפאות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בחברון (</a:t>
            </a:r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מדנס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342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398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97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קפ"ק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19/12 (יום רביעי שבוע לפני הסיור) בהשתתפות מובילי צוות 1 ומובילים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צוותיים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המחזור, וכן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רע"ן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הדרכה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ורמ"ד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מנהלות.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סיכום הסיור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שבוע אחרי העיבוד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ולכל המאוחר עד שלושה שבועות מגמר הסיור)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תג"ב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20/1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64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604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307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97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54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36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לסיור יהיו כאמור שני פרקי הכנה שמטרתם לטעון את משתתפי הקורס בידע.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ראשון – 20 בדצמבר – טעינת הזווית הפוליטית והתיישבותית, אשר תכלול הרצאות של שני נציגי הקצוות הפוליטיים מימין ומשמאל.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שני – 25 בדצמבר – טעינת הזווית הביטחונית מדינית אשר תכלול בין היתר הרצאות של מפקד פיקוד המרכז ושל מתאם הפעולות בשטחים.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הסיור יתנהל ע"פ הגיון גיאוגרפי ולא תוכני – כאשר היום הראשון ייוחד לשומרון ובהמשך גם לבקעה, ואילו היום השני ייוחד למרחב יהודה.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הערב שבין שני ימי הסיור ינוצל לפעילות גיבוש והפגה.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העיבוד של הסיור יעשה ברמה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ויסכם את כל תכני הסיור.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27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736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59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37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52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4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9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12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2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97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5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46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0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98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8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03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8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7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3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6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64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A3F3DE-2144-4CC2-9813-5634209DF115}" type="datetimeFigureOut">
              <a:rPr lang="he-IL" smtClean="0"/>
              <a:t>כ"ד/כסלו/תשע"ט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554545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בדצמבר 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2018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 userDrawn="1"/>
        </p:nvSpPr>
        <p:spPr>
          <a:xfrm>
            <a:off x="4214143" y="6291945"/>
            <a:ext cx="36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מ"ו  צוות 1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" name="מחבר ישר 12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8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jpg"/><Relationship Id="rId5" Type="http://schemas.openxmlformats.org/officeDocument/2006/relationships/image" Target="../media/image32.gif"/><Relationship Id="rId15" Type="http://schemas.openxmlformats.org/officeDocument/2006/relationships/image" Target="../media/image39.jpg"/><Relationship Id="rId10" Type="http://schemas.microsoft.com/office/2007/relationships/hdphoto" Target="../media/hdphoto1.wdp"/><Relationship Id="rId4" Type="http://schemas.openxmlformats.org/officeDocument/2006/relationships/image" Target="../media/image31.jpg"/><Relationship Id="rId9" Type="http://schemas.openxmlformats.org/officeDocument/2006/relationships/image" Target="../media/image38.png"/><Relationship Id="rId1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12" Type="http://schemas.openxmlformats.org/officeDocument/2006/relationships/image" Target="../media/image52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33.png"/><Relationship Id="rId7" Type="http://schemas.openxmlformats.org/officeDocument/2006/relationships/image" Target="../media/image55.jpg"/><Relationship Id="rId12" Type="http://schemas.openxmlformats.org/officeDocument/2006/relationships/image" Target="../media/image60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9.jpg"/><Relationship Id="rId5" Type="http://schemas.openxmlformats.org/officeDocument/2006/relationships/image" Target="../media/image54.png"/><Relationship Id="rId10" Type="http://schemas.openxmlformats.org/officeDocument/2006/relationships/image" Target="../media/image58.jpg"/><Relationship Id="rId4" Type="http://schemas.openxmlformats.org/officeDocument/2006/relationships/image" Target="../media/image32.gif"/><Relationship Id="rId9" Type="http://schemas.openxmlformats.org/officeDocument/2006/relationships/image" Target="../media/image5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6583680" y="1356360"/>
            <a:ext cx="4680000" cy="216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746760" y="1356360"/>
            <a:ext cx="4680000" cy="216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98920" y="3611880"/>
            <a:ext cx="4680000" cy="216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762000" y="3611880"/>
            <a:ext cx="4680000" cy="216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658368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73152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731520" y="189557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746760" y="413585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6278880" y="1234440"/>
            <a:ext cx="5212080" cy="4693920"/>
            <a:chOff x="6278880" y="1234440"/>
            <a:chExt cx="5212080" cy="4693920"/>
          </a:xfrm>
        </p:grpSpPr>
        <p:sp>
          <p:nvSpPr>
            <p:cNvPr id="17" name="מלבן מעוגל 16"/>
            <p:cNvSpPr/>
            <p:nvPr/>
          </p:nvSpPr>
          <p:spPr>
            <a:xfrm>
              <a:off x="6278880" y="1234440"/>
              <a:ext cx="5212080" cy="469392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כותרת 1"/>
            <p:cNvSpPr txBox="1">
              <a:spLocks/>
            </p:cNvSpPr>
            <p:nvPr/>
          </p:nvSpPr>
          <p:spPr>
            <a:xfrm>
              <a:off x="694944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487680" y="1234440"/>
            <a:ext cx="5212080" cy="4693920"/>
            <a:chOff x="487680" y="1219200"/>
            <a:chExt cx="5212080" cy="4693920"/>
          </a:xfrm>
        </p:grpSpPr>
        <p:sp>
          <p:nvSpPr>
            <p:cNvPr id="16" name="מלבן מעוגל 15"/>
            <p:cNvSpPr/>
            <p:nvPr/>
          </p:nvSpPr>
          <p:spPr>
            <a:xfrm>
              <a:off x="487680" y="1219200"/>
              <a:ext cx="5212080" cy="469392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6050280" y="22860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2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מלבן מעוגל 20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163830" y="24765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4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470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/>
          <p:cNvGrpSpPr/>
          <p:nvPr/>
        </p:nvGrpSpPr>
        <p:grpSpPr>
          <a:xfrm>
            <a:off x="-409575" y="0"/>
            <a:ext cx="13011150" cy="7086600"/>
            <a:chOff x="-409575" y="0"/>
            <a:chExt cx="13011150" cy="70866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4"/>
            <a:srcRect t="13333"/>
            <a:stretch/>
          </p:blipFill>
          <p:spPr>
            <a:xfrm>
              <a:off x="-409575" y="0"/>
              <a:ext cx="13011150" cy="7086600"/>
            </a:xfrm>
            <a:prstGeom prst="rect">
              <a:avLst/>
            </a:prstGeom>
          </p:spPr>
        </p:pic>
        <p:sp>
          <p:nvSpPr>
            <p:cNvPr id="28" name="צורה חופשית 27"/>
            <p:cNvSpPr/>
            <p:nvPr/>
          </p:nvSpPr>
          <p:spPr>
            <a:xfrm>
              <a:off x="3061673" y="16041"/>
              <a:ext cx="932809" cy="6769769"/>
            </a:xfrm>
            <a:custGeom>
              <a:avLst/>
              <a:gdLst>
                <a:gd name="connsiteX0" fmla="*/ 770021 w 2887578"/>
                <a:gd name="connsiteY0" fmla="*/ 0 h 6827601"/>
                <a:gd name="connsiteX1" fmla="*/ 802105 w 2887578"/>
                <a:gd name="connsiteY1" fmla="*/ 80211 h 6827601"/>
                <a:gd name="connsiteX2" fmla="*/ 866273 w 2887578"/>
                <a:gd name="connsiteY2" fmla="*/ 176463 h 6827601"/>
                <a:gd name="connsiteX3" fmla="*/ 850231 w 2887578"/>
                <a:gd name="connsiteY3" fmla="*/ 272716 h 6827601"/>
                <a:gd name="connsiteX4" fmla="*/ 786063 w 2887578"/>
                <a:gd name="connsiteY4" fmla="*/ 368969 h 6827601"/>
                <a:gd name="connsiteX5" fmla="*/ 770021 w 2887578"/>
                <a:gd name="connsiteY5" fmla="*/ 449179 h 6827601"/>
                <a:gd name="connsiteX6" fmla="*/ 737936 w 2887578"/>
                <a:gd name="connsiteY6" fmla="*/ 689811 h 6827601"/>
                <a:gd name="connsiteX7" fmla="*/ 705852 w 2887578"/>
                <a:gd name="connsiteY7" fmla="*/ 737937 h 6827601"/>
                <a:gd name="connsiteX8" fmla="*/ 609600 w 2887578"/>
                <a:gd name="connsiteY8" fmla="*/ 770021 h 6827601"/>
                <a:gd name="connsiteX9" fmla="*/ 545431 w 2887578"/>
                <a:gd name="connsiteY9" fmla="*/ 898358 h 6827601"/>
                <a:gd name="connsiteX10" fmla="*/ 529389 w 2887578"/>
                <a:gd name="connsiteY10" fmla="*/ 946484 h 6827601"/>
                <a:gd name="connsiteX11" fmla="*/ 465221 w 2887578"/>
                <a:gd name="connsiteY11" fmla="*/ 1026695 h 6827601"/>
                <a:gd name="connsiteX12" fmla="*/ 433136 w 2887578"/>
                <a:gd name="connsiteY12" fmla="*/ 1058779 h 6827601"/>
                <a:gd name="connsiteX13" fmla="*/ 368968 w 2887578"/>
                <a:gd name="connsiteY13" fmla="*/ 1122947 h 6827601"/>
                <a:gd name="connsiteX14" fmla="*/ 288757 w 2887578"/>
                <a:gd name="connsiteY14" fmla="*/ 1203158 h 6827601"/>
                <a:gd name="connsiteX15" fmla="*/ 240631 w 2887578"/>
                <a:gd name="connsiteY15" fmla="*/ 1235242 h 6827601"/>
                <a:gd name="connsiteX16" fmla="*/ 160421 w 2887578"/>
                <a:gd name="connsiteY16" fmla="*/ 1299411 h 6827601"/>
                <a:gd name="connsiteX17" fmla="*/ 64168 w 2887578"/>
                <a:gd name="connsiteY17" fmla="*/ 1363579 h 6827601"/>
                <a:gd name="connsiteX18" fmla="*/ 32084 w 2887578"/>
                <a:gd name="connsiteY18" fmla="*/ 1459832 h 6827601"/>
                <a:gd name="connsiteX19" fmla="*/ 0 w 2887578"/>
                <a:gd name="connsiteY19" fmla="*/ 1828800 h 6827601"/>
                <a:gd name="connsiteX20" fmla="*/ 16042 w 2887578"/>
                <a:gd name="connsiteY20" fmla="*/ 2037347 h 6827601"/>
                <a:gd name="connsiteX21" fmla="*/ 48126 w 2887578"/>
                <a:gd name="connsiteY21" fmla="*/ 2069432 h 6827601"/>
                <a:gd name="connsiteX22" fmla="*/ 64168 w 2887578"/>
                <a:gd name="connsiteY22" fmla="*/ 2117558 h 6827601"/>
                <a:gd name="connsiteX23" fmla="*/ 128336 w 2887578"/>
                <a:gd name="connsiteY23" fmla="*/ 2197769 h 6827601"/>
                <a:gd name="connsiteX24" fmla="*/ 160421 w 2887578"/>
                <a:gd name="connsiteY24" fmla="*/ 2326105 h 6827601"/>
                <a:gd name="connsiteX25" fmla="*/ 240631 w 2887578"/>
                <a:gd name="connsiteY25" fmla="*/ 2390274 h 6827601"/>
                <a:gd name="connsiteX26" fmla="*/ 272715 w 2887578"/>
                <a:gd name="connsiteY26" fmla="*/ 2438400 h 6827601"/>
                <a:gd name="connsiteX27" fmla="*/ 304800 w 2887578"/>
                <a:gd name="connsiteY27" fmla="*/ 2470484 h 6827601"/>
                <a:gd name="connsiteX28" fmla="*/ 320842 w 2887578"/>
                <a:gd name="connsiteY28" fmla="*/ 2582779 h 6827601"/>
                <a:gd name="connsiteX29" fmla="*/ 288757 w 2887578"/>
                <a:gd name="connsiteY29" fmla="*/ 2871537 h 6827601"/>
                <a:gd name="connsiteX30" fmla="*/ 256673 w 2887578"/>
                <a:gd name="connsiteY30" fmla="*/ 2919663 h 6827601"/>
                <a:gd name="connsiteX31" fmla="*/ 272715 w 2887578"/>
                <a:gd name="connsiteY31" fmla="*/ 3048000 h 6827601"/>
                <a:gd name="connsiteX32" fmla="*/ 304800 w 2887578"/>
                <a:gd name="connsiteY32" fmla="*/ 3080084 h 6827601"/>
                <a:gd name="connsiteX33" fmla="*/ 320842 w 2887578"/>
                <a:gd name="connsiteY33" fmla="*/ 3128211 h 6827601"/>
                <a:gd name="connsiteX34" fmla="*/ 272715 w 2887578"/>
                <a:gd name="connsiteY34" fmla="*/ 3256547 h 6827601"/>
                <a:gd name="connsiteX35" fmla="*/ 224589 w 2887578"/>
                <a:gd name="connsiteY35" fmla="*/ 3272590 h 6827601"/>
                <a:gd name="connsiteX36" fmla="*/ 256673 w 2887578"/>
                <a:gd name="connsiteY36" fmla="*/ 3689684 h 6827601"/>
                <a:gd name="connsiteX37" fmla="*/ 272715 w 2887578"/>
                <a:gd name="connsiteY37" fmla="*/ 3785937 h 6827601"/>
                <a:gd name="connsiteX38" fmla="*/ 288757 w 2887578"/>
                <a:gd name="connsiteY38" fmla="*/ 4106779 h 6827601"/>
                <a:gd name="connsiteX39" fmla="*/ 336884 w 2887578"/>
                <a:gd name="connsiteY39" fmla="*/ 4122821 h 6827601"/>
                <a:gd name="connsiteX40" fmla="*/ 368968 w 2887578"/>
                <a:gd name="connsiteY40" fmla="*/ 4170947 h 6827601"/>
                <a:gd name="connsiteX41" fmla="*/ 449178 w 2887578"/>
                <a:gd name="connsiteY41" fmla="*/ 4411579 h 6827601"/>
                <a:gd name="connsiteX42" fmla="*/ 481263 w 2887578"/>
                <a:gd name="connsiteY42" fmla="*/ 4507832 h 6827601"/>
                <a:gd name="connsiteX43" fmla="*/ 497305 w 2887578"/>
                <a:gd name="connsiteY43" fmla="*/ 4555958 h 6827601"/>
                <a:gd name="connsiteX44" fmla="*/ 481263 w 2887578"/>
                <a:gd name="connsiteY44" fmla="*/ 4844716 h 6827601"/>
                <a:gd name="connsiteX45" fmla="*/ 449178 w 2887578"/>
                <a:gd name="connsiteY45" fmla="*/ 4940969 h 6827601"/>
                <a:gd name="connsiteX46" fmla="*/ 433136 w 2887578"/>
                <a:gd name="connsiteY46" fmla="*/ 5165558 h 6827601"/>
                <a:gd name="connsiteX47" fmla="*/ 401052 w 2887578"/>
                <a:gd name="connsiteY47" fmla="*/ 5261811 h 6827601"/>
                <a:gd name="connsiteX48" fmla="*/ 368968 w 2887578"/>
                <a:gd name="connsiteY48" fmla="*/ 5374105 h 6827601"/>
                <a:gd name="connsiteX49" fmla="*/ 352926 w 2887578"/>
                <a:gd name="connsiteY49" fmla="*/ 5502442 h 6827601"/>
                <a:gd name="connsiteX50" fmla="*/ 320842 w 2887578"/>
                <a:gd name="connsiteY50" fmla="*/ 5598695 h 6827601"/>
                <a:gd name="connsiteX51" fmla="*/ 304800 w 2887578"/>
                <a:gd name="connsiteY51" fmla="*/ 5694947 h 6827601"/>
                <a:gd name="connsiteX52" fmla="*/ 320842 w 2887578"/>
                <a:gd name="connsiteY52" fmla="*/ 5855369 h 6827601"/>
                <a:gd name="connsiteX53" fmla="*/ 336884 w 2887578"/>
                <a:gd name="connsiteY53" fmla="*/ 5903495 h 6827601"/>
                <a:gd name="connsiteX54" fmla="*/ 352926 w 2887578"/>
                <a:gd name="connsiteY54" fmla="*/ 5967663 h 6827601"/>
                <a:gd name="connsiteX55" fmla="*/ 368968 w 2887578"/>
                <a:gd name="connsiteY55" fmla="*/ 6015790 h 6827601"/>
                <a:gd name="connsiteX56" fmla="*/ 385010 w 2887578"/>
                <a:gd name="connsiteY56" fmla="*/ 6096000 h 6827601"/>
                <a:gd name="connsiteX57" fmla="*/ 401052 w 2887578"/>
                <a:gd name="connsiteY57" fmla="*/ 6144126 h 6827601"/>
                <a:gd name="connsiteX58" fmla="*/ 465221 w 2887578"/>
                <a:gd name="connsiteY58" fmla="*/ 6208295 h 6827601"/>
                <a:gd name="connsiteX59" fmla="*/ 513347 w 2887578"/>
                <a:gd name="connsiteY59" fmla="*/ 6368716 h 6827601"/>
                <a:gd name="connsiteX60" fmla="*/ 529389 w 2887578"/>
                <a:gd name="connsiteY60" fmla="*/ 6416842 h 6827601"/>
                <a:gd name="connsiteX61" fmla="*/ 577515 w 2887578"/>
                <a:gd name="connsiteY61" fmla="*/ 6448926 h 6827601"/>
                <a:gd name="connsiteX62" fmla="*/ 609600 w 2887578"/>
                <a:gd name="connsiteY62" fmla="*/ 6481011 h 6827601"/>
                <a:gd name="connsiteX63" fmla="*/ 657726 w 2887578"/>
                <a:gd name="connsiteY63" fmla="*/ 6497053 h 6827601"/>
                <a:gd name="connsiteX64" fmla="*/ 705852 w 2887578"/>
                <a:gd name="connsiteY64" fmla="*/ 6529137 h 6827601"/>
                <a:gd name="connsiteX65" fmla="*/ 850231 w 2887578"/>
                <a:gd name="connsiteY65" fmla="*/ 6561221 h 6827601"/>
                <a:gd name="connsiteX66" fmla="*/ 1395663 w 2887578"/>
                <a:gd name="connsiteY66" fmla="*/ 6593305 h 6827601"/>
                <a:gd name="connsiteX67" fmla="*/ 1828800 w 2887578"/>
                <a:gd name="connsiteY67" fmla="*/ 6625390 h 6827601"/>
                <a:gd name="connsiteX68" fmla="*/ 1941094 w 2887578"/>
                <a:gd name="connsiteY68" fmla="*/ 6657474 h 6827601"/>
                <a:gd name="connsiteX69" fmla="*/ 1989221 w 2887578"/>
                <a:gd name="connsiteY69" fmla="*/ 6673516 h 6827601"/>
                <a:gd name="connsiteX70" fmla="*/ 2101515 w 2887578"/>
                <a:gd name="connsiteY70" fmla="*/ 6705600 h 6827601"/>
                <a:gd name="connsiteX71" fmla="*/ 2229852 w 2887578"/>
                <a:gd name="connsiteY71" fmla="*/ 6753726 h 6827601"/>
                <a:gd name="connsiteX72" fmla="*/ 2887578 w 2887578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772388 w 2954114"/>
                <a:gd name="connsiteY64" fmla="*/ 6529137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692178 w 2954114"/>
                <a:gd name="connsiteY64" fmla="*/ 6769769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296388"/>
                <a:gd name="connsiteY0" fmla="*/ 0 h 6770950"/>
                <a:gd name="connsiteX1" fmla="*/ 868641 w 2296388"/>
                <a:gd name="connsiteY1" fmla="*/ 80211 h 6770950"/>
                <a:gd name="connsiteX2" fmla="*/ 932809 w 2296388"/>
                <a:gd name="connsiteY2" fmla="*/ 176463 h 6770950"/>
                <a:gd name="connsiteX3" fmla="*/ 916767 w 2296388"/>
                <a:gd name="connsiteY3" fmla="*/ 272716 h 6770950"/>
                <a:gd name="connsiteX4" fmla="*/ 852599 w 2296388"/>
                <a:gd name="connsiteY4" fmla="*/ 368969 h 6770950"/>
                <a:gd name="connsiteX5" fmla="*/ 836557 w 2296388"/>
                <a:gd name="connsiteY5" fmla="*/ 449179 h 6770950"/>
                <a:gd name="connsiteX6" fmla="*/ 804472 w 2296388"/>
                <a:gd name="connsiteY6" fmla="*/ 689811 h 6770950"/>
                <a:gd name="connsiteX7" fmla="*/ 772388 w 2296388"/>
                <a:gd name="connsiteY7" fmla="*/ 737937 h 6770950"/>
                <a:gd name="connsiteX8" fmla="*/ 676136 w 2296388"/>
                <a:gd name="connsiteY8" fmla="*/ 770021 h 6770950"/>
                <a:gd name="connsiteX9" fmla="*/ 611967 w 2296388"/>
                <a:gd name="connsiteY9" fmla="*/ 898358 h 6770950"/>
                <a:gd name="connsiteX10" fmla="*/ 595925 w 2296388"/>
                <a:gd name="connsiteY10" fmla="*/ 946484 h 6770950"/>
                <a:gd name="connsiteX11" fmla="*/ 531757 w 2296388"/>
                <a:gd name="connsiteY11" fmla="*/ 1026695 h 6770950"/>
                <a:gd name="connsiteX12" fmla="*/ 499672 w 2296388"/>
                <a:gd name="connsiteY12" fmla="*/ 1058779 h 6770950"/>
                <a:gd name="connsiteX13" fmla="*/ 435504 w 2296388"/>
                <a:gd name="connsiteY13" fmla="*/ 1122947 h 6770950"/>
                <a:gd name="connsiteX14" fmla="*/ 355293 w 2296388"/>
                <a:gd name="connsiteY14" fmla="*/ 1203158 h 6770950"/>
                <a:gd name="connsiteX15" fmla="*/ 307167 w 2296388"/>
                <a:gd name="connsiteY15" fmla="*/ 1235242 h 6770950"/>
                <a:gd name="connsiteX16" fmla="*/ 226957 w 2296388"/>
                <a:gd name="connsiteY16" fmla="*/ 1299411 h 6770950"/>
                <a:gd name="connsiteX17" fmla="*/ 130704 w 2296388"/>
                <a:gd name="connsiteY17" fmla="*/ 1363579 h 6770950"/>
                <a:gd name="connsiteX18" fmla="*/ 2367 w 2296388"/>
                <a:gd name="connsiteY18" fmla="*/ 1507958 h 6770950"/>
                <a:gd name="connsiteX19" fmla="*/ 66536 w 2296388"/>
                <a:gd name="connsiteY19" fmla="*/ 1828800 h 6770950"/>
                <a:gd name="connsiteX20" fmla="*/ 82578 w 2296388"/>
                <a:gd name="connsiteY20" fmla="*/ 2037347 h 6770950"/>
                <a:gd name="connsiteX21" fmla="*/ 114662 w 2296388"/>
                <a:gd name="connsiteY21" fmla="*/ 2069432 h 6770950"/>
                <a:gd name="connsiteX22" fmla="*/ 130704 w 2296388"/>
                <a:gd name="connsiteY22" fmla="*/ 2117558 h 6770950"/>
                <a:gd name="connsiteX23" fmla="*/ 194872 w 2296388"/>
                <a:gd name="connsiteY23" fmla="*/ 2197769 h 6770950"/>
                <a:gd name="connsiteX24" fmla="*/ 226957 w 2296388"/>
                <a:gd name="connsiteY24" fmla="*/ 2326105 h 6770950"/>
                <a:gd name="connsiteX25" fmla="*/ 307167 w 2296388"/>
                <a:gd name="connsiteY25" fmla="*/ 2390274 h 6770950"/>
                <a:gd name="connsiteX26" fmla="*/ 339251 w 2296388"/>
                <a:gd name="connsiteY26" fmla="*/ 2438400 h 6770950"/>
                <a:gd name="connsiteX27" fmla="*/ 371336 w 2296388"/>
                <a:gd name="connsiteY27" fmla="*/ 2470484 h 6770950"/>
                <a:gd name="connsiteX28" fmla="*/ 387378 w 2296388"/>
                <a:gd name="connsiteY28" fmla="*/ 2582779 h 6770950"/>
                <a:gd name="connsiteX29" fmla="*/ 355293 w 2296388"/>
                <a:gd name="connsiteY29" fmla="*/ 2871537 h 6770950"/>
                <a:gd name="connsiteX30" fmla="*/ 323209 w 2296388"/>
                <a:gd name="connsiteY30" fmla="*/ 2919663 h 6770950"/>
                <a:gd name="connsiteX31" fmla="*/ 339251 w 2296388"/>
                <a:gd name="connsiteY31" fmla="*/ 3048000 h 6770950"/>
                <a:gd name="connsiteX32" fmla="*/ 371336 w 2296388"/>
                <a:gd name="connsiteY32" fmla="*/ 3080084 h 6770950"/>
                <a:gd name="connsiteX33" fmla="*/ 387378 w 2296388"/>
                <a:gd name="connsiteY33" fmla="*/ 3128211 h 6770950"/>
                <a:gd name="connsiteX34" fmla="*/ 339251 w 2296388"/>
                <a:gd name="connsiteY34" fmla="*/ 3256547 h 6770950"/>
                <a:gd name="connsiteX35" fmla="*/ 291125 w 2296388"/>
                <a:gd name="connsiteY35" fmla="*/ 3272590 h 6770950"/>
                <a:gd name="connsiteX36" fmla="*/ 323209 w 2296388"/>
                <a:gd name="connsiteY36" fmla="*/ 3689684 h 6770950"/>
                <a:gd name="connsiteX37" fmla="*/ 339251 w 2296388"/>
                <a:gd name="connsiteY37" fmla="*/ 3785937 h 6770950"/>
                <a:gd name="connsiteX38" fmla="*/ 355293 w 2296388"/>
                <a:gd name="connsiteY38" fmla="*/ 4106779 h 6770950"/>
                <a:gd name="connsiteX39" fmla="*/ 403420 w 2296388"/>
                <a:gd name="connsiteY39" fmla="*/ 4122821 h 6770950"/>
                <a:gd name="connsiteX40" fmla="*/ 435504 w 2296388"/>
                <a:gd name="connsiteY40" fmla="*/ 4170947 h 6770950"/>
                <a:gd name="connsiteX41" fmla="*/ 515714 w 2296388"/>
                <a:gd name="connsiteY41" fmla="*/ 4411579 h 6770950"/>
                <a:gd name="connsiteX42" fmla="*/ 547799 w 2296388"/>
                <a:gd name="connsiteY42" fmla="*/ 4507832 h 6770950"/>
                <a:gd name="connsiteX43" fmla="*/ 563841 w 2296388"/>
                <a:gd name="connsiteY43" fmla="*/ 4555958 h 6770950"/>
                <a:gd name="connsiteX44" fmla="*/ 547799 w 2296388"/>
                <a:gd name="connsiteY44" fmla="*/ 4844716 h 6770950"/>
                <a:gd name="connsiteX45" fmla="*/ 515714 w 2296388"/>
                <a:gd name="connsiteY45" fmla="*/ 4940969 h 6770950"/>
                <a:gd name="connsiteX46" fmla="*/ 499672 w 2296388"/>
                <a:gd name="connsiteY46" fmla="*/ 5165558 h 6770950"/>
                <a:gd name="connsiteX47" fmla="*/ 467588 w 2296388"/>
                <a:gd name="connsiteY47" fmla="*/ 5261811 h 6770950"/>
                <a:gd name="connsiteX48" fmla="*/ 435504 w 2296388"/>
                <a:gd name="connsiteY48" fmla="*/ 5374105 h 6770950"/>
                <a:gd name="connsiteX49" fmla="*/ 419462 w 2296388"/>
                <a:gd name="connsiteY49" fmla="*/ 5502442 h 6770950"/>
                <a:gd name="connsiteX50" fmla="*/ 387378 w 2296388"/>
                <a:gd name="connsiteY50" fmla="*/ 5598695 h 6770950"/>
                <a:gd name="connsiteX51" fmla="*/ 371336 w 2296388"/>
                <a:gd name="connsiteY51" fmla="*/ 5694947 h 6770950"/>
                <a:gd name="connsiteX52" fmla="*/ 387378 w 2296388"/>
                <a:gd name="connsiteY52" fmla="*/ 5855369 h 6770950"/>
                <a:gd name="connsiteX53" fmla="*/ 403420 w 2296388"/>
                <a:gd name="connsiteY53" fmla="*/ 5903495 h 6770950"/>
                <a:gd name="connsiteX54" fmla="*/ 419462 w 2296388"/>
                <a:gd name="connsiteY54" fmla="*/ 5967663 h 6770950"/>
                <a:gd name="connsiteX55" fmla="*/ 435504 w 2296388"/>
                <a:gd name="connsiteY55" fmla="*/ 6015790 h 6770950"/>
                <a:gd name="connsiteX56" fmla="*/ 451546 w 2296388"/>
                <a:gd name="connsiteY56" fmla="*/ 6096000 h 6770950"/>
                <a:gd name="connsiteX57" fmla="*/ 467588 w 2296388"/>
                <a:gd name="connsiteY57" fmla="*/ 6144126 h 6770950"/>
                <a:gd name="connsiteX58" fmla="*/ 531757 w 2296388"/>
                <a:gd name="connsiteY58" fmla="*/ 6208295 h 6770950"/>
                <a:gd name="connsiteX59" fmla="*/ 579883 w 2296388"/>
                <a:gd name="connsiteY59" fmla="*/ 6368716 h 6770950"/>
                <a:gd name="connsiteX60" fmla="*/ 595925 w 2296388"/>
                <a:gd name="connsiteY60" fmla="*/ 6416842 h 6770950"/>
                <a:gd name="connsiteX61" fmla="*/ 644051 w 2296388"/>
                <a:gd name="connsiteY61" fmla="*/ 6448926 h 6770950"/>
                <a:gd name="connsiteX62" fmla="*/ 676136 w 2296388"/>
                <a:gd name="connsiteY62" fmla="*/ 6481011 h 6770950"/>
                <a:gd name="connsiteX63" fmla="*/ 724262 w 2296388"/>
                <a:gd name="connsiteY63" fmla="*/ 6497053 h 6770950"/>
                <a:gd name="connsiteX64" fmla="*/ 692178 w 2296388"/>
                <a:gd name="connsiteY64" fmla="*/ 6769769 h 6770950"/>
                <a:gd name="connsiteX65" fmla="*/ 916767 w 2296388"/>
                <a:gd name="connsiteY65" fmla="*/ 6561221 h 6770950"/>
                <a:gd name="connsiteX66" fmla="*/ 1462199 w 2296388"/>
                <a:gd name="connsiteY66" fmla="*/ 6593305 h 6770950"/>
                <a:gd name="connsiteX67" fmla="*/ 1895336 w 2296388"/>
                <a:gd name="connsiteY67" fmla="*/ 6625390 h 6770950"/>
                <a:gd name="connsiteX68" fmla="*/ 2007630 w 2296388"/>
                <a:gd name="connsiteY68" fmla="*/ 6657474 h 6770950"/>
                <a:gd name="connsiteX69" fmla="*/ 2055757 w 2296388"/>
                <a:gd name="connsiteY69" fmla="*/ 6673516 h 6770950"/>
                <a:gd name="connsiteX70" fmla="*/ 2168051 w 2296388"/>
                <a:gd name="connsiteY70" fmla="*/ 6705600 h 6770950"/>
                <a:gd name="connsiteX71" fmla="*/ 2296388 w 2296388"/>
                <a:gd name="connsiteY71" fmla="*/ 6753726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055757 w 2168051"/>
                <a:gd name="connsiteY69" fmla="*/ 6673516 h 6770950"/>
                <a:gd name="connsiteX70" fmla="*/ 2168051 w 2168051"/>
                <a:gd name="connsiteY70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168051 w 2168051"/>
                <a:gd name="connsiteY69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168051 w 2168051"/>
                <a:gd name="connsiteY68" fmla="*/ 6705600 h 6770950"/>
                <a:gd name="connsiteX0" fmla="*/ 836557 w 1895336"/>
                <a:gd name="connsiteY0" fmla="*/ 0 h 6770950"/>
                <a:gd name="connsiteX1" fmla="*/ 868641 w 1895336"/>
                <a:gd name="connsiteY1" fmla="*/ 80211 h 6770950"/>
                <a:gd name="connsiteX2" fmla="*/ 932809 w 1895336"/>
                <a:gd name="connsiteY2" fmla="*/ 176463 h 6770950"/>
                <a:gd name="connsiteX3" fmla="*/ 916767 w 1895336"/>
                <a:gd name="connsiteY3" fmla="*/ 272716 h 6770950"/>
                <a:gd name="connsiteX4" fmla="*/ 852599 w 1895336"/>
                <a:gd name="connsiteY4" fmla="*/ 368969 h 6770950"/>
                <a:gd name="connsiteX5" fmla="*/ 836557 w 1895336"/>
                <a:gd name="connsiteY5" fmla="*/ 449179 h 6770950"/>
                <a:gd name="connsiteX6" fmla="*/ 804472 w 1895336"/>
                <a:gd name="connsiteY6" fmla="*/ 689811 h 6770950"/>
                <a:gd name="connsiteX7" fmla="*/ 772388 w 1895336"/>
                <a:gd name="connsiteY7" fmla="*/ 737937 h 6770950"/>
                <a:gd name="connsiteX8" fmla="*/ 676136 w 1895336"/>
                <a:gd name="connsiteY8" fmla="*/ 770021 h 6770950"/>
                <a:gd name="connsiteX9" fmla="*/ 611967 w 1895336"/>
                <a:gd name="connsiteY9" fmla="*/ 898358 h 6770950"/>
                <a:gd name="connsiteX10" fmla="*/ 595925 w 1895336"/>
                <a:gd name="connsiteY10" fmla="*/ 946484 h 6770950"/>
                <a:gd name="connsiteX11" fmla="*/ 531757 w 1895336"/>
                <a:gd name="connsiteY11" fmla="*/ 1026695 h 6770950"/>
                <a:gd name="connsiteX12" fmla="*/ 499672 w 1895336"/>
                <a:gd name="connsiteY12" fmla="*/ 1058779 h 6770950"/>
                <a:gd name="connsiteX13" fmla="*/ 435504 w 1895336"/>
                <a:gd name="connsiteY13" fmla="*/ 1122947 h 6770950"/>
                <a:gd name="connsiteX14" fmla="*/ 355293 w 1895336"/>
                <a:gd name="connsiteY14" fmla="*/ 1203158 h 6770950"/>
                <a:gd name="connsiteX15" fmla="*/ 307167 w 1895336"/>
                <a:gd name="connsiteY15" fmla="*/ 1235242 h 6770950"/>
                <a:gd name="connsiteX16" fmla="*/ 226957 w 1895336"/>
                <a:gd name="connsiteY16" fmla="*/ 1299411 h 6770950"/>
                <a:gd name="connsiteX17" fmla="*/ 130704 w 1895336"/>
                <a:gd name="connsiteY17" fmla="*/ 1363579 h 6770950"/>
                <a:gd name="connsiteX18" fmla="*/ 2367 w 1895336"/>
                <a:gd name="connsiteY18" fmla="*/ 1507958 h 6770950"/>
                <a:gd name="connsiteX19" fmla="*/ 66536 w 1895336"/>
                <a:gd name="connsiteY19" fmla="*/ 1828800 h 6770950"/>
                <a:gd name="connsiteX20" fmla="*/ 82578 w 1895336"/>
                <a:gd name="connsiteY20" fmla="*/ 2037347 h 6770950"/>
                <a:gd name="connsiteX21" fmla="*/ 114662 w 1895336"/>
                <a:gd name="connsiteY21" fmla="*/ 2069432 h 6770950"/>
                <a:gd name="connsiteX22" fmla="*/ 130704 w 1895336"/>
                <a:gd name="connsiteY22" fmla="*/ 2117558 h 6770950"/>
                <a:gd name="connsiteX23" fmla="*/ 194872 w 1895336"/>
                <a:gd name="connsiteY23" fmla="*/ 2197769 h 6770950"/>
                <a:gd name="connsiteX24" fmla="*/ 226957 w 1895336"/>
                <a:gd name="connsiteY24" fmla="*/ 2326105 h 6770950"/>
                <a:gd name="connsiteX25" fmla="*/ 307167 w 1895336"/>
                <a:gd name="connsiteY25" fmla="*/ 2390274 h 6770950"/>
                <a:gd name="connsiteX26" fmla="*/ 339251 w 1895336"/>
                <a:gd name="connsiteY26" fmla="*/ 2438400 h 6770950"/>
                <a:gd name="connsiteX27" fmla="*/ 371336 w 1895336"/>
                <a:gd name="connsiteY27" fmla="*/ 2470484 h 6770950"/>
                <a:gd name="connsiteX28" fmla="*/ 387378 w 1895336"/>
                <a:gd name="connsiteY28" fmla="*/ 2582779 h 6770950"/>
                <a:gd name="connsiteX29" fmla="*/ 355293 w 1895336"/>
                <a:gd name="connsiteY29" fmla="*/ 2871537 h 6770950"/>
                <a:gd name="connsiteX30" fmla="*/ 323209 w 1895336"/>
                <a:gd name="connsiteY30" fmla="*/ 2919663 h 6770950"/>
                <a:gd name="connsiteX31" fmla="*/ 339251 w 1895336"/>
                <a:gd name="connsiteY31" fmla="*/ 3048000 h 6770950"/>
                <a:gd name="connsiteX32" fmla="*/ 371336 w 1895336"/>
                <a:gd name="connsiteY32" fmla="*/ 3080084 h 6770950"/>
                <a:gd name="connsiteX33" fmla="*/ 387378 w 1895336"/>
                <a:gd name="connsiteY33" fmla="*/ 3128211 h 6770950"/>
                <a:gd name="connsiteX34" fmla="*/ 339251 w 1895336"/>
                <a:gd name="connsiteY34" fmla="*/ 3256547 h 6770950"/>
                <a:gd name="connsiteX35" fmla="*/ 291125 w 1895336"/>
                <a:gd name="connsiteY35" fmla="*/ 3272590 h 6770950"/>
                <a:gd name="connsiteX36" fmla="*/ 323209 w 1895336"/>
                <a:gd name="connsiteY36" fmla="*/ 3689684 h 6770950"/>
                <a:gd name="connsiteX37" fmla="*/ 339251 w 1895336"/>
                <a:gd name="connsiteY37" fmla="*/ 3785937 h 6770950"/>
                <a:gd name="connsiteX38" fmla="*/ 355293 w 1895336"/>
                <a:gd name="connsiteY38" fmla="*/ 4106779 h 6770950"/>
                <a:gd name="connsiteX39" fmla="*/ 403420 w 1895336"/>
                <a:gd name="connsiteY39" fmla="*/ 4122821 h 6770950"/>
                <a:gd name="connsiteX40" fmla="*/ 435504 w 1895336"/>
                <a:gd name="connsiteY40" fmla="*/ 4170947 h 6770950"/>
                <a:gd name="connsiteX41" fmla="*/ 515714 w 1895336"/>
                <a:gd name="connsiteY41" fmla="*/ 4411579 h 6770950"/>
                <a:gd name="connsiteX42" fmla="*/ 547799 w 1895336"/>
                <a:gd name="connsiteY42" fmla="*/ 4507832 h 6770950"/>
                <a:gd name="connsiteX43" fmla="*/ 563841 w 1895336"/>
                <a:gd name="connsiteY43" fmla="*/ 4555958 h 6770950"/>
                <a:gd name="connsiteX44" fmla="*/ 547799 w 1895336"/>
                <a:gd name="connsiteY44" fmla="*/ 4844716 h 6770950"/>
                <a:gd name="connsiteX45" fmla="*/ 515714 w 1895336"/>
                <a:gd name="connsiteY45" fmla="*/ 4940969 h 6770950"/>
                <a:gd name="connsiteX46" fmla="*/ 499672 w 1895336"/>
                <a:gd name="connsiteY46" fmla="*/ 5165558 h 6770950"/>
                <a:gd name="connsiteX47" fmla="*/ 467588 w 1895336"/>
                <a:gd name="connsiteY47" fmla="*/ 5261811 h 6770950"/>
                <a:gd name="connsiteX48" fmla="*/ 435504 w 1895336"/>
                <a:gd name="connsiteY48" fmla="*/ 5374105 h 6770950"/>
                <a:gd name="connsiteX49" fmla="*/ 419462 w 1895336"/>
                <a:gd name="connsiteY49" fmla="*/ 5502442 h 6770950"/>
                <a:gd name="connsiteX50" fmla="*/ 387378 w 1895336"/>
                <a:gd name="connsiteY50" fmla="*/ 5598695 h 6770950"/>
                <a:gd name="connsiteX51" fmla="*/ 371336 w 1895336"/>
                <a:gd name="connsiteY51" fmla="*/ 5694947 h 6770950"/>
                <a:gd name="connsiteX52" fmla="*/ 387378 w 1895336"/>
                <a:gd name="connsiteY52" fmla="*/ 5855369 h 6770950"/>
                <a:gd name="connsiteX53" fmla="*/ 403420 w 1895336"/>
                <a:gd name="connsiteY53" fmla="*/ 5903495 h 6770950"/>
                <a:gd name="connsiteX54" fmla="*/ 419462 w 1895336"/>
                <a:gd name="connsiteY54" fmla="*/ 5967663 h 6770950"/>
                <a:gd name="connsiteX55" fmla="*/ 435504 w 1895336"/>
                <a:gd name="connsiteY55" fmla="*/ 6015790 h 6770950"/>
                <a:gd name="connsiteX56" fmla="*/ 451546 w 1895336"/>
                <a:gd name="connsiteY56" fmla="*/ 6096000 h 6770950"/>
                <a:gd name="connsiteX57" fmla="*/ 467588 w 1895336"/>
                <a:gd name="connsiteY57" fmla="*/ 6144126 h 6770950"/>
                <a:gd name="connsiteX58" fmla="*/ 531757 w 1895336"/>
                <a:gd name="connsiteY58" fmla="*/ 6208295 h 6770950"/>
                <a:gd name="connsiteX59" fmla="*/ 579883 w 1895336"/>
                <a:gd name="connsiteY59" fmla="*/ 6368716 h 6770950"/>
                <a:gd name="connsiteX60" fmla="*/ 595925 w 1895336"/>
                <a:gd name="connsiteY60" fmla="*/ 6416842 h 6770950"/>
                <a:gd name="connsiteX61" fmla="*/ 644051 w 1895336"/>
                <a:gd name="connsiteY61" fmla="*/ 6448926 h 6770950"/>
                <a:gd name="connsiteX62" fmla="*/ 676136 w 1895336"/>
                <a:gd name="connsiteY62" fmla="*/ 6481011 h 6770950"/>
                <a:gd name="connsiteX63" fmla="*/ 724262 w 1895336"/>
                <a:gd name="connsiteY63" fmla="*/ 6497053 h 6770950"/>
                <a:gd name="connsiteX64" fmla="*/ 692178 w 1895336"/>
                <a:gd name="connsiteY64" fmla="*/ 6769769 h 6770950"/>
                <a:gd name="connsiteX65" fmla="*/ 916767 w 1895336"/>
                <a:gd name="connsiteY65" fmla="*/ 6561221 h 6770950"/>
                <a:gd name="connsiteX66" fmla="*/ 1462199 w 1895336"/>
                <a:gd name="connsiteY66" fmla="*/ 6593305 h 6770950"/>
                <a:gd name="connsiteX67" fmla="*/ 1895336 w 1895336"/>
                <a:gd name="connsiteY67" fmla="*/ 6625390 h 6770950"/>
                <a:gd name="connsiteX0" fmla="*/ 836557 w 1462199"/>
                <a:gd name="connsiteY0" fmla="*/ 0 h 6770950"/>
                <a:gd name="connsiteX1" fmla="*/ 868641 w 1462199"/>
                <a:gd name="connsiteY1" fmla="*/ 80211 h 6770950"/>
                <a:gd name="connsiteX2" fmla="*/ 932809 w 1462199"/>
                <a:gd name="connsiteY2" fmla="*/ 176463 h 6770950"/>
                <a:gd name="connsiteX3" fmla="*/ 916767 w 1462199"/>
                <a:gd name="connsiteY3" fmla="*/ 272716 h 6770950"/>
                <a:gd name="connsiteX4" fmla="*/ 852599 w 1462199"/>
                <a:gd name="connsiteY4" fmla="*/ 368969 h 6770950"/>
                <a:gd name="connsiteX5" fmla="*/ 836557 w 1462199"/>
                <a:gd name="connsiteY5" fmla="*/ 449179 h 6770950"/>
                <a:gd name="connsiteX6" fmla="*/ 804472 w 1462199"/>
                <a:gd name="connsiteY6" fmla="*/ 689811 h 6770950"/>
                <a:gd name="connsiteX7" fmla="*/ 772388 w 1462199"/>
                <a:gd name="connsiteY7" fmla="*/ 737937 h 6770950"/>
                <a:gd name="connsiteX8" fmla="*/ 676136 w 1462199"/>
                <a:gd name="connsiteY8" fmla="*/ 770021 h 6770950"/>
                <a:gd name="connsiteX9" fmla="*/ 611967 w 1462199"/>
                <a:gd name="connsiteY9" fmla="*/ 898358 h 6770950"/>
                <a:gd name="connsiteX10" fmla="*/ 595925 w 1462199"/>
                <a:gd name="connsiteY10" fmla="*/ 946484 h 6770950"/>
                <a:gd name="connsiteX11" fmla="*/ 531757 w 1462199"/>
                <a:gd name="connsiteY11" fmla="*/ 1026695 h 6770950"/>
                <a:gd name="connsiteX12" fmla="*/ 499672 w 1462199"/>
                <a:gd name="connsiteY12" fmla="*/ 1058779 h 6770950"/>
                <a:gd name="connsiteX13" fmla="*/ 435504 w 1462199"/>
                <a:gd name="connsiteY13" fmla="*/ 1122947 h 6770950"/>
                <a:gd name="connsiteX14" fmla="*/ 355293 w 1462199"/>
                <a:gd name="connsiteY14" fmla="*/ 1203158 h 6770950"/>
                <a:gd name="connsiteX15" fmla="*/ 307167 w 1462199"/>
                <a:gd name="connsiteY15" fmla="*/ 1235242 h 6770950"/>
                <a:gd name="connsiteX16" fmla="*/ 226957 w 1462199"/>
                <a:gd name="connsiteY16" fmla="*/ 1299411 h 6770950"/>
                <a:gd name="connsiteX17" fmla="*/ 130704 w 1462199"/>
                <a:gd name="connsiteY17" fmla="*/ 1363579 h 6770950"/>
                <a:gd name="connsiteX18" fmla="*/ 2367 w 1462199"/>
                <a:gd name="connsiteY18" fmla="*/ 1507958 h 6770950"/>
                <a:gd name="connsiteX19" fmla="*/ 66536 w 1462199"/>
                <a:gd name="connsiteY19" fmla="*/ 1828800 h 6770950"/>
                <a:gd name="connsiteX20" fmla="*/ 82578 w 1462199"/>
                <a:gd name="connsiteY20" fmla="*/ 2037347 h 6770950"/>
                <a:gd name="connsiteX21" fmla="*/ 114662 w 1462199"/>
                <a:gd name="connsiteY21" fmla="*/ 2069432 h 6770950"/>
                <a:gd name="connsiteX22" fmla="*/ 130704 w 1462199"/>
                <a:gd name="connsiteY22" fmla="*/ 2117558 h 6770950"/>
                <a:gd name="connsiteX23" fmla="*/ 194872 w 1462199"/>
                <a:gd name="connsiteY23" fmla="*/ 2197769 h 6770950"/>
                <a:gd name="connsiteX24" fmla="*/ 226957 w 1462199"/>
                <a:gd name="connsiteY24" fmla="*/ 2326105 h 6770950"/>
                <a:gd name="connsiteX25" fmla="*/ 307167 w 1462199"/>
                <a:gd name="connsiteY25" fmla="*/ 2390274 h 6770950"/>
                <a:gd name="connsiteX26" fmla="*/ 339251 w 1462199"/>
                <a:gd name="connsiteY26" fmla="*/ 2438400 h 6770950"/>
                <a:gd name="connsiteX27" fmla="*/ 371336 w 1462199"/>
                <a:gd name="connsiteY27" fmla="*/ 2470484 h 6770950"/>
                <a:gd name="connsiteX28" fmla="*/ 387378 w 1462199"/>
                <a:gd name="connsiteY28" fmla="*/ 2582779 h 6770950"/>
                <a:gd name="connsiteX29" fmla="*/ 355293 w 1462199"/>
                <a:gd name="connsiteY29" fmla="*/ 2871537 h 6770950"/>
                <a:gd name="connsiteX30" fmla="*/ 323209 w 1462199"/>
                <a:gd name="connsiteY30" fmla="*/ 2919663 h 6770950"/>
                <a:gd name="connsiteX31" fmla="*/ 339251 w 1462199"/>
                <a:gd name="connsiteY31" fmla="*/ 3048000 h 6770950"/>
                <a:gd name="connsiteX32" fmla="*/ 371336 w 1462199"/>
                <a:gd name="connsiteY32" fmla="*/ 3080084 h 6770950"/>
                <a:gd name="connsiteX33" fmla="*/ 387378 w 1462199"/>
                <a:gd name="connsiteY33" fmla="*/ 3128211 h 6770950"/>
                <a:gd name="connsiteX34" fmla="*/ 339251 w 1462199"/>
                <a:gd name="connsiteY34" fmla="*/ 3256547 h 6770950"/>
                <a:gd name="connsiteX35" fmla="*/ 291125 w 1462199"/>
                <a:gd name="connsiteY35" fmla="*/ 3272590 h 6770950"/>
                <a:gd name="connsiteX36" fmla="*/ 323209 w 1462199"/>
                <a:gd name="connsiteY36" fmla="*/ 3689684 h 6770950"/>
                <a:gd name="connsiteX37" fmla="*/ 339251 w 1462199"/>
                <a:gd name="connsiteY37" fmla="*/ 3785937 h 6770950"/>
                <a:gd name="connsiteX38" fmla="*/ 355293 w 1462199"/>
                <a:gd name="connsiteY38" fmla="*/ 4106779 h 6770950"/>
                <a:gd name="connsiteX39" fmla="*/ 403420 w 1462199"/>
                <a:gd name="connsiteY39" fmla="*/ 4122821 h 6770950"/>
                <a:gd name="connsiteX40" fmla="*/ 435504 w 1462199"/>
                <a:gd name="connsiteY40" fmla="*/ 4170947 h 6770950"/>
                <a:gd name="connsiteX41" fmla="*/ 515714 w 1462199"/>
                <a:gd name="connsiteY41" fmla="*/ 4411579 h 6770950"/>
                <a:gd name="connsiteX42" fmla="*/ 547799 w 1462199"/>
                <a:gd name="connsiteY42" fmla="*/ 4507832 h 6770950"/>
                <a:gd name="connsiteX43" fmla="*/ 563841 w 1462199"/>
                <a:gd name="connsiteY43" fmla="*/ 4555958 h 6770950"/>
                <a:gd name="connsiteX44" fmla="*/ 547799 w 1462199"/>
                <a:gd name="connsiteY44" fmla="*/ 4844716 h 6770950"/>
                <a:gd name="connsiteX45" fmla="*/ 515714 w 1462199"/>
                <a:gd name="connsiteY45" fmla="*/ 4940969 h 6770950"/>
                <a:gd name="connsiteX46" fmla="*/ 499672 w 1462199"/>
                <a:gd name="connsiteY46" fmla="*/ 5165558 h 6770950"/>
                <a:gd name="connsiteX47" fmla="*/ 467588 w 1462199"/>
                <a:gd name="connsiteY47" fmla="*/ 5261811 h 6770950"/>
                <a:gd name="connsiteX48" fmla="*/ 435504 w 1462199"/>
                <a:gd name="connsiteY48" fmla="*/ 5374105 h 6770950"/>
                <a:gd name="connsiteX49" fmla="*/ 419462 w 1462199"/>
                <a:gd name="connsiteY49" fmla="*/ 5502442 h 6770950"/>
                <a:gd name="connsiteX50" fmla="*/ 387378 w 1462199"/>
                <a:gd name="connsiteY50" fmla="*/ 5598695 h 6770950"/>
                <a:gd name="connsiteX51" fmla="*/ 371336 w 1462199"/>
                <a:gd name="connsiteY51" fmla="*/ 5694947 h 6770950"/>
                <a:gd name="connsiteX52" fmla="*/ 387378 w 1462199"/>
                <a:gd name="connsiteY52" fmla="*/ 5855369 h 6770950"/>
                <a:gd name="connsiteX53" fmla="*/ 403420 w 1462199"/>
                <a:gd name="connsiteY53" fmla="*/ 5903495 h 6770950"/>
                <a:gd name="connsiteX54" fmla="*/ 419462 w 1462199"/>
                <a:gd name="connsiteY54" fmla="*/ 5967663 h 6770950"/>
                <a:gd name="connsiteX55" fmla="*/ 435504 w 1462199"/>
                <a:gd name="connsiteY55" fmla="*/ 6015790 h 6770950"/>
                <a:gd name="connsiteX56" fmla="*/ 451546 w 1462199"/>
                <a:gd name="connsiteY56" fmla="*/ 6096000 h 6770950"/>
                <a:gd name="connsiteX57" fmla="*/ 467588 w 1462199"/>
                <a:gd name="connsiteY57" fmla="*/ 6144126 h 6770950"/>
                <a:gd name="connsiteX58" fmla="*/ 531757 w 1462199"/>
                <a:gd name="connsiteY58" fmla="*/ 6208295 h 6770950"/>
                <a:gd name="connsiteX59" fmla="*/ 579883 w 1462199"/>
                <a:gd name="connsiteY59" fmla="*/ 6368716 h 6770950"/>
                <a:gd name="connsiteX60" fmla="*/ 595925 w 1462199"/>
                <a:gd name="connsiteY60" fmla="*/ 6416842 h 6770950"/>
                <a:gd name="connsiteX61" fmla="*/ 644051 w 1462199"/>
                <a:gd name="connsiteY61" fmla="*/ 6448926 h 6770950"/>
                <a:gd name="connsiteX62" fmla="*/ 676136 w 1462199"/>
                <a:gd name="connsiteY62" fmla="*/ 6481011 h 6770950"/>
                <a:gd name="connsiteX63" fmla="*/ 724262 w 1462199"/>
                <a:gd name="connsiteY63" fmla="*/ 6497053 h 6770950"/>
                <a:gd name="connsiteX64" fmla="*/ 692178 w 1462199"/>
                <a:gd name="connsiteY64" fmla="*/ 6769769 h 6770950"/>
                <a:gd name="connsiteX65" fmla="*/ 916767 w 1462199"/>
                <a:gd name="connsiteY65" fmla="*/ 6561221 h 6770950"/>
                <a:gd name="connsiteX66" fmla="*/ 1462199 w 1462199"/>
                <a:gd name="connsiteY66" fmla="*/ 6593305 h 6770950"/>
                <a:gd name="connsiteX0" fmla="*/ 836557 w 932809"/>
                <a:gd name="connsiteY0" fmla="*/ 0 h 6770950"/>
                <a:gd name="connsiteX1" fmla="*/ 868641 w 932809"/>
                <a:gd name="connsiteY1" fmla="*/ 80211 h 6770950"/>
                <a:gd name="connsiteX2" fmla="*/ 932809 w 932809"/>
                <a:gd name="connsiteY2" fmla="*/ 176463 h 6770950"/>
                <a:gd name="connsiteX3" fmla="*/ 916767 w 932809"/>
                <a:gd name="connsiteY3" fmla="*/ 272716 h 6770950"/>
                <a:gd name="connsiteX4" fmla="*/ 852599 w 932809"/>
                <a:gd name="connsiteY4" fmla="*/ 368969 h 6770950"/>
                <a:gd name="connsiteX5" fmla="*/ 836557 w 932809"/>
                <a:gd name="connsiteY5" fmla="*/ 449179 h 6770950"/>
                <a:gd name="connsiteX6" fmla="*/ 804472 w 932809"/>
                <a:gd name="connsiteY6" fmla="*/ 689811 h 6770950"/>
                <a:gd name="connsiteX7" fmla="*/ 772388 w 932809"/>
                <a:gd name="connsiteY7" fmla="*/ 737937 h 6770950"/>
                <a:gd name="connsiteX8" fmla="*/ 676136 w 932809"/>
                <a:gd name="connsiteY8" fmla="*/ 770021 h 6770950"/>
                <a:gd name="connsiteX9" fmla="*/ 611967 w 932809"/>
                <a:gd name="connsiteY9" fmla="*/ 898358 h 6770950"/>
                <a:gd name="connsiteX10" fmla="*/ 595925 w 932809"/>
                <a:gd name="connsiteY10" fmla="*/ 946484 h 6770950"/>
                <a:gd name="connsiteX11" fmla="*/ 531757 w 932809"/>
                <a:gd name="connsiteY11" fmla="*/ 1026695 h 6770950"/>
                <a:gd name="connsiteX12" fmla="*/ 499672 w 932809"/>
                <a:gd name="connsiteY12" fmla="*/ 1058779 h 6770950"/>
                <a:gd name="connsiteX13" fmla="*/ 435504 w 932809"/>
                <a:gd name="connsiteY13" fmla="*/ 1122947 h 6770950"/>
                <a:gd name="connsiteX14" fmla="*/ 355293 w 932809"/>
                <a:gd name="connsiteY14" fmla="*/ 1203158 h 6770950"/>
                <a:gd name="connsiteX15" fmla="*/ 307167 w 932809"/>
                <a:gd name="connsiteY15" fmla="*/ 1235242 h 6770950"/>
                <a:gd name="connsiteX16" fmla="*/ 226957 w 932809"/>
                <a:gd name="connsiteY16" fmla="*/ 1299411 h 6770950"/>
                <a:gd name="connsiteX17" fmla="*/ 130704 w 932809"/>
                <a:gd name="connsiteY17" fmla="*/ 1363579 h 6770950"/>
                <a:gd name="connsiteX18" fmla="*/ 2367 w 932809"/>
                <a:gd name="connsiteY18" fmla="*/ 1507958 h 6770950"/>
                <a:gd name="connsiteX19" fmla="*/ 66536 w 932809"/>
                <a:gd name="connsiteY19" fmla="*/ 1828800 h 6770950"/>
                <a:gd name="connsiteX20" fmla="*/ 82578 w 932809"/>
                <a:gd name="connsiteY20" fmla="*/ 2037347 h 6770950"/>
                <a:gd name="connsiteX21" fmla="*/ 114662 w 932809"/>
                <a:gd name="connsiteY21" fmla="*/ 2069432 h 6770950"/>
                <a:gd name="connsiteX22" fmla="*/ 130704 w 932809"/>
                <a:gd name="connsiteY22" fmla="*/ 2117558 h 6770950"/>
                <a:gd name="connsiteX23" fmla="*/ 194872 w 932809"/>
                <a:gd name="connsiteY23" fmla="*/ 2197769 h 6770950"/>
                <a:gd name="connsiteX24" fmla="*/ 226957 w 932809"/>
                <a:gd name="connsiteY24" fmla="*/ 2326105 h 6770950"/>
                <a:gd name="connsiteX25" fmla="*/ 307167 w 932809"/>
                <a:gd name="connsiteY25" fmla="*/ 2390274 h 6770950"/>
                <a:gd name="connsiteX26" fmla="*/ 339251 w 932809"/>
                <a:gd name="connsiteY26" fmla="*/ 2438400 h 6770950"/>
                <a:gd name="connsiteX27" fmla="*/ 371336 w 932809"/>
                <a:gd name="connsiteY27" fmla="*/ 2470484 h 6770950"/>
                <a:gd name="connsiteX28" fmla="*/ 387378 w 932809"/>
                <a:gd name="connsiteY28" fmla="*/ 2582779 h 6770950"/>
                <a:gd name="connsiteX29" fmla="*/ 355293 w 932809"/>
                <a:gd name="connsiteY29" fmla="*/ 2871537 h 6770950"/>
                <a:gd name="connsiteX30" fmla="*/ 323209 w 932809"/>
                <a:gd name="connsiteY30" fmla="*/ 2919663 h 6770950"/>
                <a:gd name="connsiteX31" fmla="*/ 339251 w 932809"/>
                <a:gd name="connsiteY31" fmla="*/ 3048000 h 6770950"/>
                <a:gd name="connsiteX32" fmla="*/ 371336 w 932809"/>
                <a:gd name="connsiteY32" fmla="*/ 3080084 h 6770950"/>
                <a:gd name="connsiteX33" fmla="*/ 387378 w 932809"/>
                <a:gd name="connsiteY33" fmla="*/ 3128211 h 6770950"/>
                <a:gd name="connsiteX34" fmla="*/ 339251 w 932809"/>
                <a:gd name="connsiteY34" fmla="*/ 3256547 h 6770950"/>
                <a:gd name="connsiteX35" fmla="*/ 291125 w 932809"/>
                <a:gd name="connsiteY35" fmla="*/ 3272590 h 6770950"/>
                <a:gd name="connsiteX36" fmla="*/ 323209 w 932809"/>
                <a:gd name="connsiteY36" fmla="*/ 3689684 h 6770950"/>
                <a:gd name="connsiteX37" fmla="*/ 339251 w 932809"/>
                <a:gd name="connsiteY37" fmla="*/ 3785937 h 6770950"/>
                <a:gd name="connsiteX38" fmla="*/ 355293 w 932809"/>
                <a:gd name="connsiteY38" fmla="*/ 4106779 h 6770950"/>
                <a:gd name="connsiteX39" fmla="*/ 403420 w 932809"/>
                <a:gd name="connsiteY39" fmla="*/ 4122821 h 6770950"/>
                <a:gd name="connsiteX40" fmla="*/ 435504 w 932809"/>
                <a:gd name="connsiteY40" fmla="*/ 4170947 h 6770950"/>
                <a:gd name="connsiteX41" fmla="*/ 515714 w 932809"/>
                <a:gd name="connsiteY41" fmla="*/ 4411579 h 6770950"/>
                <a:gd name="connsiteX42" fmla="*/ 547799 w 932809"/>
                <a:gd name="connsiteY42" fmla="*/ 4507832 h 6770950"/>
                <a:gd name="connsiteX43" fmla="*/ 563841 w 932809"/>
                <a:gd name="connsiteY43" fmla="*/ 4555958 h 6770950"/>
                <a:gd name="connsiteX44" fmla="*/ 547799 w 932809"/>
                <a:gd name="connsiteY44" fmla="*/ 4844716 h 6770950"/>
                <a:gd name="connsiteX45" fmla="*/ 515714 w 932809"/>
                <a:gd name="connsiteY45" fmla="*/ 4940969 h 6770950"/>
                <a:gd name="connsiteX46" fmla="*/ 499672 w 932809"/>
                <a:gd name="connsiteY46" fmla="*/ 5165558 h 6770950"/>
                <a:gd name="connsiteX47" fmla="*/ 467588 w 932809"/>
                <a:gd name="connsiteY47" fmla="*/ 5261811 h 6770950"/>
                <a:gd name="connsiteX48" fmla="*/ 435504 w 932809"/>
                <a:gd name="connsiteY48" fmla="*/ 5374105 h 6770950"/>
                <a:gd name="connsiteX49" fmla="*/ 419462 w 932809"/>
                <a:gd name="connsiteY49" fmla="*/ 5502442 h 6770950"/>
                <a:gd name="connsiteX50" fmla="*/ 387378 w 932809"/>
                <a:gd name="connsiteY50" fmla="*/ 5598695 h 6770950"/>
                <a:gd name="connsiteX51" fmla="*/ 371336 w 932809"/>
                <a:gd name="connsiteY51" fmla="*/ 5694947 h 6770950"/>
                <a:gd name="connsiteX52" fmla="*/ 387378 w 932809"/>
                <a:gd name="connsiteY52" fmla="*/ 5855369 h 6770950"/>
                <a:gd name="connsiteX53" fmla="*/ 403420 w 932809"/>
                <a:gd name="connsiteY53" fmla="*/ 5903495 h 6770950"/>
                <a:gd name="connsiteX54" fmla="*/ 419462 w 932809"/>
                <a:gd name="connsiteY54" fmla="*/ 5967663 h 6770950"/>
                <a:gd name="connsiteX55" fmla="*/ 435504 w 932809"/>
                <a:gd name="connsiteY55" fmla="*/ 6015790 h 6770950"/>
                <a:gd name="connsiteX56" fmla="*/ 451546 w 932809"/>
                <a:gd name="connsiteY56" fmla="*/ 6096000 h 6770950"/>
                <a:gd name="connsiteX57" fmla="*/ 467588 w 932809"/>
                <a:gd name="connsiteY57" fmla="*/ 6144126 h 6770950"/>
                <a:gd name="connsiteX58" fmla="*/ 531757 w 932809"/>
                <a:gd name="connsiteY58" fmla="*/ 6208295 h 6770950"/>
                <a:gd name="connsiteX59" fmla="*/ 579883 w 932809"/>
                <a:gd name="connsiteY59" fmla="*/ 6368716 h 6770950"/>
                <a:gd name="connsiteX60" fmla="*/ 595925 w 932809"/>
                <a:gd name="connsiteY60" fmla="*/ 6416842 h 6770950"/>
                <a:gd name="connsiteX61" fmla="*/ 644051 w 932809"/>
                <a:gd name="connsiteY61" fmla="*/ 6448926 h 6770950"/>
                <a:gd name="connsiteX62" fmla="*/ 676136 w 932809"/>
                <a:gd name="connsiteY62" fmla="*/ 6481011 h 6770950"/>
                <a:gd name="connsiteX63" fmla="*/ 724262 w 932809"/>
                <a:gd name="connsiteY63" fmla="*/ 6497053 h 6770950"/>
                <a:gd name="connsiteX64" fmla="*/ 692178 w 932809"/>
                <a:gd name="connsiteY64" fmla="*/ 6769769 h 6770950"/>
                <a:gd name="connsiteX65" fmla="*/ 916767 w 932809"/>
                <a:gd name="connsiteY65" fmla="*/ 6561221 h 6770950"/>
                <a:gd name="connsiteX0" fmla="*/ 836557 w 932809"/>
                <a:gd name="connsiteY0" fmla="*/ 0 h 6769769"/>
                <a:gd name="connsiteX1" fmla="*/ 868641 w 932809"/>
                <a:gd name="connsiteY1" fmla="*/ 80211 h 6769769"/>
                <a:gd name="connsiteX2" fmla="*/ 932809 w 932809"/>
                <a:gd name="connsiteY2" fmla="*/ 176463 h 6769769"/>
                <a:gd name="connsiteX3" fmla="*/ 916767 w 932809"/>
                <a:gd name="connsiteY3" fmla="*/ 272716 h 6769769"/>
                <a:gd name="connsiteX4" fmla="*/ 852599 w 932809"/>
                <a:gd name="connsiteY4" fmla="*/ 368969 h 6769769"/>
                <a:gd name="connsiteX5" fmla="*/ 836557 w 932809"/>
                <a:gd name="connsiteY5" fmla="*/ 449179 h 6769769"/>
                <a:gd name="connsiteX6" fmla="*/ 804472 w 932809"/>
                <a:gd name="connsiteY6" fmla="*/ 689811 h 6769769"/>
                <a:gd name="connsiteX7" fmla="*/ 772388 w 932809"/>
                <a:gd name="connsiteY7" fmla="*/ 737937 h 6769769"/>
                <a:gd name="connsiteX8" fmla="*/ 676136 w 932809"/>
                <a:gd name="connsiteY8" fmla="*/ 770021 h 6769769"/>
                <a:gd name="connsiteX9" fmla="*/ 611967 w 932809"/>
                <a:gd name="connsiteY9" fmla="*/ 898358 h 6769769"/>
                <a:gd name="connsiteX10" fmla="*/ 595925 w 932809"/>
                <a:gd name="connsiteY10" fmla="*/ 946484 h 6769769"/>
                <a:gd name="connsiteX11" fmla="*/ 531757 w 932809"/>
                <a:gd name="connsiteY11" fmla="*/ 1026695 h 6769769"/>
                <a:gd name="connsiteX12" fmla="*/ 499672 w 932809"/>
                <a:gd name="connsiteY12" fmla="*/ 1058779 h 6769769"/>
                <a:gd name="connsiteX13" fmla="*/ 435504 w 932809"/>
                <a:gd name="connsiteY13" fmla="*/ 1122947 h 6769769"/>
                <a:gd name="connsiteX14" fmla="*/ 355293 w 932809"/>
                <a:gd name="connsiteY14" fmla="*/ 1203158 h 6769769"/>
                <a:gd name="connsiteX15" fmla="*/ 307167 w 932809"/>
                <a:gd name="connsiteY15" fmla="*/ 1235242 h 6769769"/>
                <a:gd name="connsiteX16" fmla="*/ 226957 w 932809"/>
                <a:gd name="connsiteY16" fmla="*/ 1299411 h 6769769"/>
                <a:gd name="connsiteX17" fmla="*/ 130704 w 932809"/>
                <a:gd name="connsiteY17" fmla="*/ 1363579 h 6769769"/>
                <a:gd name="connsiteX18" fmla="*/ 2367 w 932809"/>
                <a:gd name="connsiteY18" fmla="*/ 1507958 h 6769769"/>
                <a:gd name="connsiteX19" fmla="*/ 66536 w 932809"/>
                <a:gd name="connsiteY19" fmla="*/ 1828800 h 6769769"/>
                <a:gd name="connsiteX20" fmla="*/ 82578 w 932809"/>
                <a:gd name="connsiteY20" fmla="*/ 2037347 h 6769769"/>
                <a:gd name="connsiteX21" fmla="*/ 114662 w 932809"/>
                <a:gd name="connsiteY21" fmla="*/ 2069432 h 6769769"/>
                <a:gd name="connsiteX22" fmla="*/ 130704 w 932809"/>
                <a:gd name="connsiteY22" fmla="*/ 2117558 h 6769769"/>
                <a:gd name="connsiteX23" fmla="*/ 194872 w 932809"/>
                <a:gd name="connsiteY23" fmla="*/ 2197769 h 6769769"/>
                <a:gd name="connsiteX24" fmla="*/ 226957 w 932809"/>
                <a:gd name="connsiteY24" fmla="*/ 2326105 h 6769769"/>
                <a:gd name="connsiteX25" fmla="*/ 307167 w 932809"/>
                <a:gd name="connsiteY25" fmla="*/ 2390274 h 6769769"/>
                <a:gd name="connsiteX26" fmla="*/ 339251 w 932809"/>
                <a:gd name="connsiteY26" fmla="*/ 2438400 h 6769769"/>
                <a:gd name="connsiteX27" fmla="*/ 371336 w 932809"/>
                <a:gd name="connsiteY27" fmla="*/ 2470484 h 6769769"/>
                <a:gd name="connsiteX28" fmla="*/ 387378 w 932809"/>
                <a:gd name="connsiteY28" fmla="*/ 2582779 h 6769769"/>
                <a:gd name="connsiteX29" fmla="*/ 355293 w 932809"/>
                <a:gd name="connsiteY29" fmla="*/ 2871537 h 6769769"/>
                <a:gd name="connsiteX30" fmla="*/ 323209 w 932809"/>
                <a:gd name="connsiteY30" fmla="*/ 2919663 h 6769769"/>
                <a:gd name="connsiteX31" fmla="*/ 339251 w 932809"/>
                <a:gd name="connsiteY31" fmla="*/ 3048000 h 6769769"/>
                <a:gd name="connsiteX32" fmla="*/ 371336 w 932809"/>
                <a:gd name="connsiteY32" fmla="*/ 3080084 h 6769769"/>
                <a:gd name="connsiteX33" fmla="*/ 387378 w 932809"/>
                <a:gd name="connsiteY33" fmla="*/ 3128211 h 6769769"/>
                <a:gd name="connsiteX34" fmla="*/ 339251 w 932809"/>
                <a:gd name="connsiteY34" fmla="*/ 3256547 h 6769769"/>
                <a:gd name="connsiteX35" fmla="*/ 291125 w 932809"/>
                <a:gd name="connsiteY35" fmla="*/ 3272590 h 6769769"/>
                <a:gd name="connsiteX36" fmla="*/ 323209 w 932809"/>
                <a:gd name="connsiteY36" fmla="*/ 3689684 h 6769769"/>
                <a:gd name="connsiteX37" fmla="*/ 339251 w 932809"/>
                <a:gd name="connsiteY37" fmla="*/ 3785937 h 6769769"/>
                <a:gd name="connsiteX38" fmla="*/ 355293 w 932809"/>
                <a:gd name="connsiteY38" fmla="*/ 4106779 h 6769769"/>
                <a:gd name="connsiteX39" fmla="*/ 403420 w 932809"/>
                <a:gd name="connsiteY39" fmla="*/ 4122821 h 6769769"/>
                <a:gd name="connsiteX40" fmla="*/ 435504 w 932809"/>
                <a:gd name="connsiteY40" fmla="*/ 4170947 h 6769769"/>
                <a:gd name="connsiteX41" fmla="*/ 515714 w 932809"/>
                <a:gd name="connsiteY41" fmla="*/ 4411579 h 6769769"/>
                <a:gd name="connsiteX42" fmla="*/ 547799 w 932809"/>
                <a:gd name="connsiteY42" fmla="*/ 4507832 h 6769769"/>
                <a:gd name="connsiteX43" fmla="*/ 563841 w 932809"/>
                <a:gd name="connsiteY43" fmla="*/ 4555958 h 6769769"/>
                <a:gd name="connsiteX44" fmla="*/ 547799 w 932809"/>
                <a:gd name="connsiteY44" fmla="*/ 4844716 h 6769769"/>
                <a:gd name="connsiteX45" fmla="*/ 515714 w 932809"/>
                <a:gd name="connsiteY45" fmla="*/ 4940969 h 6769769"/>
                <a:gd name="connsiteX46" fmla="*/ 499672 w 932809"/>
                <a:gd name="connsiteY46" fmla="*/ 5165558 h 6769769"/>
                <a:gd name="connsiteX47" fmla="*/ 467588 w 932809"/>
                <a:gd name="connsiteY47" fmla="*/ 5261811 h 6769769"/>
                <a:gd name="connsiteX48" fmla="*/ 435504 w 932809"/>
                <a:gd name="connsiteY48" fmla="*/ 5374105 h 6769769"/>
                <a:gd name="connsiteX49" fmla="*/ 419462 w 932809"/>
                <a:gd name="connsiteY49" fmla="*/ 5502442 h 6769769"/>
                <a:gd name="connsiteX50" fmla="*/ 387378 w 932809"/>
                <a:gd name="connsiteY50" fmla="*/ 5598695 h 6769769"/>
                <a:gd name="connsiteX51" fmla="*/ 371336 w 932809"/>
                <a:gd name="connsiteY51" fmla="*/ 5694947 h 6769769"/>
                <a:gd name="connsiteX52" fmla="*/ 387378 w 932809"/>
                <a:gd name="connsiteY52" fmla="*/ 5855369 h 6769769"/>
                <a:gd name="connsiteX53" fmla="*/ 403420 w 932809"/>
                <a:gd name="connsiteY53" fmla="*/ 5903495 h 6769769"/>
                <a:gd name="connsiteX54" fmla="*/ 419462 w 932809"/>
                <a:gd name="connsiteY54" fmla="*/ 5967663 h 6769769"/>
                <a:gd name="connsiteX55" fmla="*/ 435504 w 932809"/>
                <a:gd name="connsiteY55" fmla="*/ 6015790 h 6769769"/>
                <a:gd name="connsiteX56" fmla="*/ 451546 w 932809"/>
                <a:gd name="connsiteY56" fmla="*/ 6096000 h 6769769"/>
                <a:gd name="connsiteX57" fmla="*/ 467588 w 932809"/>
                <a:gd name="connsiteY57" fmla="*/ 6144126 h 6769769"/>
                <a:gd name="connsiteX58" fmla="*/ 531757 w 932809"/>
                <a:gd name="connsiteY58" fmla="*/ 6208295 h 6769769"/>
                <a:gd name="connsiteX59" fmla="*/ 579883 w 932809"/>
                <a:gd name="connsiteY59" fmla="*/ 6368716 h 6769769"/>
                <a:gd name="connsiteX60" fmla="*/ 595925 w 932809"/>
                <a:gd name="connsiteY60" fmla="*/ 6416842 h 6769769"/>
                <a:gd name="connsiteX61" fmla="*/ 644051 w 932809"/>
                <a:gd name="connsiteY61" fmla="*/ 6448926 h 6769769"/>
                <a:gd name="connsiteX62" fmla="*/ 676136 w 932809"/>
                <a:gd name="connsiteY62" fmla="*/ 6481011 h 6769769"/>
                <a:gd name="connsiteX63" fmla="*/ 724262 w 932809"/>
                <a:gd name="connsiteY63" fmla="*/ 6497053 h 6769769"/>
                <a:gd name="connsiteX64" fmla="*/ 692178 w 932809"/>
                <a:gd name="connsiteY64" fmla="*/ 6769769 h 676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32809" h="6769769">
                  <a:moveTo>
                    <a:pt x="836557" y="0"/>
                  </a:moveTo>
                  <a:cubicBezTo>
                    <a:pt x="847252" y="26737"/>
                    <a:pt x="853379" y="55791"/>
                    <a:pt x="868641" y="80211"/>
                  </a:cubicBezTo>
                  <a:cubicBezTo>
                    <a:pt x="954475" y="217546"/>
                    <a:pt x="890399" y="49234"/>
                    <a:pt x="932809" y="176463"/>
                  </a:cubicBezTo>
                  <a:cubicBezTo>
                    <a:pt x="927462" y="208547"/>
                    <a:pt x="929277" y="242691"/>
                    <a:pt x="916767" y="272716"/>
                  </a:cubicBezTo>
                  <a:cubicBezTo>
                    <a:pt x="901936" y="308310"/>
                    <a:pt x="852599" y="368969"/>
                    <a:pt x="852599" y="368969"/>
                  </a:cubicBezTo>
                  <a:cubicBezTo>
                    <a:pt x="847252" y="395706"/>
                    <a:pt x="839939" y="422123"/>
                    <a:pt x="836557" y="449179"/>
                  </a:cubicBezTo>
                  <a:cubicBezTo>
                    <a:pt x="832896" y="478465"/>
                    <a:pt x="829471" y="631478"/>
                    <a:pt x="804472" y="689811"/>
                  </a:cubicBezTo>
                  <a:cubicBezTo>
                    <a:pt x="796877" y="707532"/>
                    <a:pt x="788737" y="727719"/>
                    <a:pt x="772388" y="737937"/>
                  </a:cubicBezTo>
                  <a:cubicBezTo>
                    <a:pt x="743709" y="755861"/>
                    <a:pt x="676136" y="770021"/>
                    <a:pt x="676136" y="770021"/>
                  </a:cubicBezTo>
                  <a:cubicBezTo>
                    <a:pt x="620136" y="826019"/>
                    <a:pt x="648834" y="787756"/>
                    <a:pt x="611967" y="898358"/>
                  </a:cubicBezTo>
                  <a:cubicBezTo>
                    <a:pt x="606620" y="914400"/>
                    <a:pt x="607882" y="934527"/>
                    <a:pt x="595925" y="946484"/>
                  </a:cubicBezTo>
                  <a:cubicBezTo>
                    <a:pt x="518449" y="1023963"/>
                    <a:pt x="612716" y="925498"/>
                    <a:pt x="531757" y="1026695"/>
                  </a:cubicBezTo>
                  <a:cubicBezTo>
                    <a:pt x="522309" y="1038505"/>
                    <a:pt x="510367" y="1048084"/>
                    <a:pt x="499672" y="1058779"/>
                  </a:cubicBezTo>
                  <a:cubicBezTo>
                    <a:pt x="466400" y="1158596"/>
                    <a:pt x="511555" y="1065909"/>
                    <a:pt x="435504" y="1122947"/>
                  </a:cubicBezTo>
                  <a:cubicBezTo>
                    <a:pt x="405255" y="1145634"/>
                    <a:pt x="382030" y="1176421"/>
                    <a:pt x="355293" y="1203158"/>
                  </a:cubicBezTo>
                  <a:cubicBezTo>
                    <a:pt x="341660" y="1216791"/>
                    <a:pt x="323209" y="1224547"/>
                    <a:pt x="307167" y="1235242"/>
                  </a:cubicBezTo>
                  <a:cubicBezTo>
                    <a:pt x="247886" y="1324166"/>
                    <a:pt x="309001" y="1253832"/>
                    <a:pt x="226957" y="1299411"/>
                  </a:cubicBezTo>
                  <a:cubicBezTo>
                    <a:pt x="193249" y="1318138"/>
                    <a:pt x="168136" y="1328821"/>
                    <a:pt x="130704" y="1363579"/>
                  </a:cubicBezTo>
                  <a:cubicBezTo>
                    <a:pt x="93272" y="1398337"/>
                    <a:pt x="4777" y="1474224"/>
                    <a:pt x="2367" y="1507958"/>
                  </a:cubicBezTo>
                  <a:cubicBezTo>
                    <a:pt x="-17125" y="1780846"/>
                    <a:pt x="90866" y="1609826"/>
                    <a:pt x="66536" y="1828800"/>
                  </a:cubicBezTo>
                  <a:cubicBezTo>
                    <a:pt x="71883" y="1898316"/>
                    <a:pt x="68905" y="1968980"/>
                    <a:pt x="82578" y="2037347"/>
                  </a:cubicBezTo>
                  <a:cubicBezTo>
                    <a:pt x="85544" y="2052178"/>
                    <a:pt x="106880" y="2056463"/>
                    <a:pt x="114662" y="2069432"/>
                  </a:cubicBezTo>
                  <a:cubicBezTo>
                    <a:pt x="123362" y="2083932"/>
                    <a:pt x="123142" y="2102433"/>
                    <a:pt x="130704" y="2117558"/>
                  </a:cubicBezTo>
                  <a:cubicBezTo>
                    <a:pt x="150940" y="2158030"/>
                    <a:pt x="165031" y="2167927"/>
                    <a:pt x="194872" y="2197769"/>
                  </a:cubicBezTo>
                  <a:cubicBezTo>
                    <a:pt x="198324" y="2215027"/>
                    <a:pt x="212156" y="2301437"/>
                    <a:pt x="226957" y="2326105"/>
                  </a:cubicBezTo>
                  <a:cubicBezTo>
                    <a:pt x="242198" y="2351506"/>
                    <a:pt x="285306" y="2375700"/>
                    <a:pt x="307167" y="2390274"/>
                  </a:cubicBezTo>
                  <a:cubicBezTo>
                    <a:pt x="317862" y="2406316"/>
                    <a:pt x="327207" y="2423345"/>
                    <a:pt x="339251" y="2438400"/>
                  </a:cubicBezTo>
                  <a:cubicBezTo>
                    <a:pt x="348699" y="2450210"/>
                    <a:pt x="366553" y="2456135"/>
                    <a:pt x="371336" y="2470484"/>
                  </a:cubicBezTo>
                  <a:cubicBezTo>
                    <a:pt x="383293" y="2506355"/>
                    <a:pt x="382031" y="2545347"/>
                    <a:pt x="387378" y="2582779"/>
                  </a:cubicBezTo>
                  <a:cubicBezTo>
                    <a:pt x="385372" y="2612865"/>
                    <a:pt x="393569" y="2794986"/>
                    <a:pt x="355293" y="2871537"/>
                  </a:cubicBezTo>
                  <a:cubicBezTo>
                    <a:pt x="346671" y="2888782"/>
                    <a:pt x="333904" y="2903621"/>
                    <a:pt x="323209" y="2919663"/>
                  </a:cubicBezTo>
                  <a:cubicBezTo>
                    <a:pt x="328556" y="2962442"/>
                    <a:pt x="326863" y="3006706"/>
                    <a:pt x="339251" y="3048000"/>
                  </a:cubicBezTo>
                  <a:cubicBezTo>
                    <a:pt x="343597" y="3062487"/>
                    <a:pt x="363554" y="3067115"/>
                    <a:pt x="371336" y="3080084"/>
                  </a:cubicBezTo>
                  <a:cubicBezTo>
                    <a:pt x="380036" y="3094584"/>
                    <a:pt x="382031" y="3112169"/>
                    <a:pt x="387378" y="3128211"/>
                  </a:cubicBezTo>
                  <a:cubicBezTo>
                    <a:pt x="377624" y="3186736"/>
                    <a:pt x="390256" y="3225944"/>
                    <a:pt x="339251" y="3256547"/>
                  </a:cubicBezTo>
                  <a:cubicBezTo>
                    <a:pt x="324751" y="3265247"/>
                    <a:pt x="307167" y="3267242"/>
                    <a:pt x="291125" y="3272590"/>
                  </a:cubicBezTo>
                  <a:cubicBezTo>
                    <a:pt x="296177" y="3343312"/>
                    <a:pt x="314299" y="3609494"/>
                    <a:pt x="323209" y="3689684"/>
                  </a:cubicBezTo>
                  <a:cubicBezTo>
                    <a:pt x="326801" y="3722012"/>
                    <a:pt x="333904" y="3753853"/>
                    <a:pt x="339251" y="3785937"/>
                  </a:cubicBezTo>
                  <a:cubicBezTo>
                    <a:pt x="344598" y="3892884"/>
                    <a:pt x="335257" y="4001589"/>
                    <a:pt x="355293" y="4106779"/>
                  </a:cubicBezTo>
                  <a:cubicBezTo>
                    <a:pt x="358457" y="4123390"/>
                    <a:pt x="390215" y="4112257"/>
                    <a:pt x="403420" y="4122821"/>
                  </a:cubicBezTo>
                  <a:cubicBezTo>
                    <a:pt x="418475" y="4134865"/>
                    <a:pt x="424809" y="4154905"/>
                    <a:pt x="435504" y="4170947"/>
                  </a:cubicBezTo>
                  <a:lnTo>
                    <a:pt x="515714" y="4411579"/>
                  </a:lnTo>
                  <a:lnTo>
                    <a:pt x="547799" y="4507832"/>
                  </a:lnTo>
                  <a:lnTo>
                    <a:pt x="563841" y="4555958"/>
                  </a:lnTo>
                  <a:cubicBezTo>
                    <a:pt x="558494" y="4652211"/>
                    <a:pt x="559756" y="4749059"/>
                    <a:pt x="547799" y="4844716"/>
                  </a:cubicBezTo>
                  <a:cubicBezTo>
                    <a:pt x="543604" y="4878275"/>
                    <a:pt x="515714" y="4940969"/>
                    <a:pt x="515714" y="4940969"/>
                  </a:cubicBezTo>
                  <a:cubicBezTo>
                    <a:pt x="510367" y="5015832"/>
                    <a:pt x="510805" y="5091335"/>
                    <a:pt x="499672" y="5165558"/>
                  </a:cubicBezTo>
                  <a:cubicBezTo>
                    <a:pt x="494655" y="5199004"/>
                    <a:pt x="478283" y="5229727"/>
                    <a:pt x="467588" y="5261811"/>
                  </a:cubicBezTo>
                  <a:cubicBezTo>
                    <a:pt x="444573" y="5330855"/>
                    <a:pt x="455648" y="5293530"/>
                    <a:pt x="435504" y="5374105"/>
                  </a:cubicBezTo>
                  <a:cubicBezTo>
                    <a:pt x="430157" y="5416884"/>
                    <a:pt x="428495" y="5460287"/>
                    <a:pt x="419462" y="5502442"/>
                  </a:cubicBezTo>
                  <a:cubicBezTo>
                    <a:pt x="412376" y="5535511"/>
                    <a:pt x="392938" y="5565335"/>
                    <a:pt x="387378" y="5598695"/>
                  </a:cubicBezTo>
                  <a:lnTo>
                    <a:pt x="371336" y="5694947"/>
                  </a:lnTo>
                  <a:cubicBezTo>
                    <a:pt x="376683" y="5748421"/>
                    <a:pt x="379206" y="5802253"/>
                    <a:pt x="387378" y="5855369"/>
                  </a:cubicBezTo>
                  <a:cubicBezTo>
                    <a:pt x="389949" y="5872082"/>
                    <a:pt x="398775" y="5887236"/>
                    <a:pt x="403420" y="5903495"/>
                  </a:cubicBezTo>
                  <a:cubicBezTo>
                    <a:pt x="409477" y="5924694"/>
                    <a:pt x="413405" y="5946464"/>
                    <a:pt x="419462" y="5967663"/>
                  </a:cubicBezTo>
                  <a:cubicBezTo>
                    <a:pt x="424108" y="5983922"/>
                    <a:pt x="431403" y="5999385"/>
                    <a:pt x="435504" y="6015790"/>
                  </a:cubicBezTo>
                  <a:cubicBezTo>
                    <a:pt x="442117" y="6042242"/>
                    <a:pt x="444933" y="6069548"/>
                    <a:pt x="451546" y="6096000"/>
                  </a:cubicBezTo>
                  <a:cubicBezTo>
                    <a:pt x="455647" y="6112405"/>
                    <a:pt x="457759" y="6130366"/>
                    <a:pt x="467588" y="6144126"/>
                  </a:cubicBezTo>
                  <a:cubicBezTo>
                    <a:pt x="485170" y="6168741"/>
                    <a:pt x="531757" y="6208295"/>
                    <a:pt x="531757" y="6208295"/>
                  </a:cubicBezTo>
                  <a:cubicBezTo>
                    <a:pt x="608002" y="6437029"/>
                    <a:pt x="531394" y="6199004"/>
                    <a:pt x="579883" y="6368716"/>
                  </a:cubicBezTo>
                  <a:cubicBezTo>
                    <a:pt x="584528" y="6384975"/>
                    <a:pt x="585362" y="6403638"/>
                    <a:pt x="595925" y="6416842"/>
                  </a:cubicBezTo>
                  <a:cubicBezTo>
                    <a:pt x="607969" y="6431897"/>
                    <a:pt x="628996" y="6436882"/>
                    <a:pt x="644051" y="6448926"/>
                  </a:cubicBezTo>
                  <a:cubicBezTo>
                    <a:pt x="655862" y="6458375"/>
                    <a:pt x="663166" y="6473229"/>
                    <a:pt x="676136" y="6481011"/>
                  </a:cubicBezTo>
                  <a:cubicBezTo>
                    <a:pt x="690636" y="6489711"/>
                    <a:pt x="721588" y="6448927"/>
                    <a:pt x="724262" y="6497053"/>
                  </a:cubicBezTo>
                  <a:cubicBezTo>
                    <a:pt x="726936" y="6545179"/>
                    <a:pt x="674933" y="6761147"/>
                    <a:pt x="692178" y="6769769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צורה חופשית 5"/>
          <p:cNvSpPr/>
          <p:nvPr/>
        </p:nvSpPr>
        <p:spPr>
          <a:xfrm>
            <a:off x="1337481" y="2347413"/>
            <a:ext cx="1333887" cy="914400"/>
          </a:xfrm>
          <a:custGeom>
            <a:avLst/>
            <a:gdLst>
              <a:gd name="connsiteX0" fmla="*/ 0 w 2210937"/>
              <a:gd name="connsiteY0" fmla="*/ 0 h 805218"/>
              <a:gd name="connsiteX1" fmla="*/ 81886 w 2210937"/>
              <a:gd name="connsiteY1" fmla="*/ 150125 h 805218"/>
              <a:gd name="connsiteX2" fmla="*/ 109182 w 2210937"/>
              <a:gd name="connsiteY2" fmla="*/ 191069 h 805218"/>
              <a:gd name="connsiteX3" fmla="*/ 150125 w 2210937"/>
              <a:gd name="connsiteY3" fmla="*/ 272955 h 805218"/>
              <a:gd name="connsiteX4" fmla="*/ 191068 w 2210937"/>
              <a:gd name="connsiteY4" fmla="*/ 300251 h 805218"/>
              <a:gd name="connsiteX5" fmla="*/ 245659 w 2210937"/>
              <a:gd name="connsiteY5" fmla="*/ 382137 h 805218"/>
              <a:gd name="connsiteX6" fmla="*/ 272955 w 2210937"/>
              <a:gd name="connsiteY6" fmla="*/ 423081 h 805218"/>
              <a:gd name="connsiteX7" fmla="*/ 354841 w 2210937"/>
              <a:gd name="connsiteY7" fmla="*/ 450376 h 805218"/>
              <a:gd name="connsiteX8" fmla="*/ 464023 w 2210937"/>
              <a:gd name="connsiteY8" fmla="*/ 477672 h 805218"/>
              <a:gd name="connsiteX9" fmla="*/ 504967 w 2210937"/>
              <a:gd name="connsiteY9" fmla="*/ 504967 h 805218"/>
              <a:gd name="connsiteX10" fmla="*/ 641444 w 2210937"/>
              <a:gd name="connsiteY10" fmla="*/ 532263 h 805218"/>
              <a:gd name="connsiteX11" fmla="*/ 696035 w 2210937"/>
              <a:gd name="connsiteY11" fmla="*/ 545910 h 805218"/>
              <a:gd name="connsiteX12" fmla="*/ 2210937 w 2210937"/>
              <a:gd name="connsiteY12" fmla="*/ 586854 h 805218"/>
              <a:gd name="connsiteX13" fmla="*/ 1992573 w 2210937"/>
              <a:gd name="connsiteY13" fmla="*/ 600501 h 805218"/>
              <a:gd name="connsiteX14" fmla="*/ 1856095 w 2210937"/>
              <a:gd name="connsiteY14" fmla="*/ 641445 h 805218"/>
              <a:gd name="connsiteX15" fmla="*/ 1801504 w 2210937"/>
              <a:gd name="connsiteY15" fmla="*/ 668740 h 805218"/>
              <a:gd name="connsiteX16" fmla="*/ 1528549 w 2210937"/>
              <a:gd name="connsiteY16" fmla="*/ 696036 h 805218"/>
              <a:gd name="connsiteX17" fmla="*/ 1405719 w 2210937"/>
              <a:gd name="connsiteY17" fmla="*/ 750627 h 805218"/>
              <a:gd name="connsiteX18" fmla="*/ 1364776 w 2210937"/>
              <a:gd name="connsiteY18" fmla="*/ 805218 h 805218"/>
              <a:gd name="connsiteX0" fmla="*/ 0 w 2210937"/>
              <a:gd name="connsiteY0" fmla="*/ 0 h 750627"/>
              <a:gd name="connsiteX1" fmla="*/ 81886 w 2210937"/>
              <a:gd name="connsiteY1" fmla="*/ 150125 h 750627"/>
              <a:gd name="connsiteX2" fmla="*/ 109182 w 2210937"/>
              <a:gd name="connsiteY2" fmla="*/ 191069 h 750627"/>
              <a:gd name="connsiteX3" fmla="*/ 150125 w 2210937"/>
              <a:gd name="connsiteY3" fmla="*/ 272955 h 750627"/>
              <a:gd name="connsiteX4" fmla="*/ 191068 w 2210937"/>
              <a:gd name="connsiteY4" fmla="*/ 300251 h 750627"/>
              <a:gd name="connsiteX5" fmla="*/ 245659 w 2210937"/>
              <a:gd name="connsiteY5" fmla="*/ 382137 h 750627"/>
              <a:gd name="connsiteX6" fmla="*/ 272955 w 2210937"/>
              <a:gd name="connsiteY6" fmla="*/ 423081 h 750627"/>
              <a:gd name="connsiteX7" fmla="*/ 354841 w 2210937"/>
              <a:gd name="connsiteY7" fmla="*/ 450376 h 750627"/>
              <a:gd name="connsiteX8" fmla="*/ 464023 w 2210937"/>
              <a:gd name="connsiteY8" fmla="*/ 477672 h 750627"/>
              <a:gd name="connsiteX9" fmla="*/ 504967 w 2210937"/>
              <a:gd name="connsiteY9" fmla="*/ 504967 h 750627"/>
              <a:gd name="connsiteX10" fmla="*/ 641444 w 2210937"/>
              <a:gd name="connsiteY10" fmla="*/ 532263 h 750627"/>
              <a:gd name="connsiteX11" fmla="*/ 696035 w 2210937"/>
              <a:gd name="connsiteY11" fmla="*/ 545910 h 750627"/>
              <a:gd name="connsiteX12" fmla="*/ 2210937 w 2210937"/>
              <a:gd name="connsiteY12" fmla="*/ 586854 h 750627"/>
              <a:gd name="connsiteX13" fmla="*/ 1992573 w 2210937"/>
              <a:gd name="connsiteY13" fmla="*/ 600501 h 750627"/>
              <a:gd name="connsiteX14" fmla="*/ 1856095 w 2210937"/>
              <a:gd name="connsiteY14" fmla="*/ 641445 h 750627"/>
              <a:gd name="connsiteX15" fmla="*/ 1801504 w 2210937"/>
              <a:gd name="connsiteY15" fmla="*/ 668740 h 750627"/>
              <a:gd name="connsiteX16" fmla="*/ 1528549 w 2210937"/>
              <a:gd name="connsiteY16" fmla="*/ 696036 h 750627"/>
              <a:gd name="connsiteX17" fmla="*/ 1405719 w 2210937"/>
              <a:gd name="connsiteY17" fmla="*/ 750627 h 750627"/>
              <a:gd name="connsiteX0" fmla="*/ 0 w 2210937"/>
              <a:gd name="connsiteY0" fmla="*/ 0 h 696036"/>
              <a:gd name="connsiteX1" fmla="*/ 81886 w 2210937"/>
              <a:gd name="connsiteY1" fmla="*/ 150125 h 696036"/>
              <a:gd name="connsiteX2" fmla="*/ 109182 w 2210937"/>
              <a:gd name="connsiteY2" fmla="*/ 191069 h 696036"/>
              <a:gd name="connsiteX3" fmla="*/ 150125 w 2210937"/>
              <a:gd name="connsiteY3" fmla="*/ 272955 h 696036"/>
              <a:gd name="connsiteX4" fmla="*/ 191068 w 2210937"/>
              <a:gd name="connsiteY4" fmla="*/ 300251 h 696036"/>
              <a:gd name="connsiteX5" fmla="*/ 245659 w 2210937"/>
              <a:gd name="connsiteY5" fmla="*/ 382137 h 696036"/>
              <a:gd name="connsiteX6" fmla="*/ 272955 w 2210937"/>
              <a:gd name="connsiteY6" fmla="*/ 423081 h 696036"/>
              <a:gd name="connsiteX7" fmla="*/ 354841 w 2210937"/>
              <a:gd name="connsiteY7" fmla="*/ 450376 h 696036"/>
              <a:gd name="connsiteX8" fmla="*/ 464023 w 2210937"/>
              <a:gd name="connsiteY8" fmla="*/ 477672 h 696036"/>
              <a:gd name="connsiteX9" fmla="*/ 504967 w 2210937"/>
              <a:gd name="connsiteY9" fmla="*/ 504967 h 696036"/>
              <a:gd name="connsiteX10" fmla="*/ 641444 w 2210937"/>
              <a:gd name="connsiteY10" fmla="*/ 532263 h 696036"/>
              <a:gd name="connsiteX11" fmla="*/ 696035 w 2210937"/>
              <a:gd name="connsiteY11" fmla="*/ 545910 h 696036"/>
              <a:gd name="connsiteX12" fmla="*/ 2210937 w 2210937"/>
              <a:gd name="connsiteY12" fmla="*/ 586854 h 696036"/>
              <a:gd name="connsiteX13" fmla="*/ 1992573 w 2210937"/>
              <a:gd name="connsiteY13" fmla="*/ 600501 h 696036"/>
              <a:gd name="connsiteX14" fmla="*/ 1856095 w 2210937"/>
              <a:gd name="connsiteY14" fmla="*/ 641445 h 696036"/>
              <a:gd name="connsiteX15" fmla="*/ 1801504 w 2210937"/>
              <a:gd name="connsiteY15" fmla="*/ 668740 h 696036"/>
              <a:gd name="connsiteX16" fmla="*/ 1528549 w 2210937"/>
              <a:gd name="connsiteY16" fmla="*/ 696036 h 696036"/>
              <a:gd name="connsiteX0" fmla="*/ 0 w 2210937"/>
              <a:gd name="connsiteY0" fmla="*/ 0 h 668740"/>
              <a:gd name="connsiteX1" fmla="*/ 81886 w 2210937"/>
              <a:gd name="connsiteY1" fmla="*/ 150125 h 668740"/>
              <a:gd name="connsiteX2" fmla="*/ 109182 w 2210937"/>
              <a:gd name="connsiteY2" fmla="*/ 191069 h 668740"/>
              <a:gd name="connsiteX3" fmla="*/ 150125 w 2210937"/>
              <a:gd name="connsiteY3" fmla="*/ 272955 h 668740"/>
              <a:gd name="connsiteX4" fmla="*/ 191068 w 2210937"/>
              <a:gd name="connsiteY4" fmla="*/ 300251 h 668740"/>
              <a:gd name="connsiteX5" fmla="*/ 245659 w 2210937"/>
              <a:gd name="connsiteY5" fmla="*/ 382137 h 668740"/>
              <a:gd name="connsiteX6" fmla="*/ 272955 w 2210937"/>
              <a:gd name="connsiteY6" fmla="*/ 423081 h 668740"/>
              <a:gd name="connsiteX7" fmla="*/ 354841 w 2210937"/>
              <a:gd name="connsiteY7" fmla="*/ 450376 h 668740"/>
              <a:gd name="connsiteX8" fmla="*/ 464023 w 2210937"/>
              <a:gd name="connsiteY8" fmla="*/ 477672 h 668740"/>
              <a:gd name="connsiteX9" fmla="*/ 504967 w 2210937"/>
              <a:gd name="connsiteY9" fmla="*/ 504967 h 668740"/>
              <a:gd name="connsiteX10" fmla="*/ 641444 w 2210937"/>
              <a:gd name="connsiteY10" fmla="*/ 532263 h 668740"/>
              <a:gd name="connsiteX11" fmla="*/ 696035 w 2210937"/>
              <a:gd name="connsiteY11" fmla="*/ 545910 h 668740"/>
              <a:gd name="connsiteX12" fmla="*/ 2210937 w 2210937"/>
              <a:gd name="connsiteY12" fmla="*/ 586854 h 668740"/>
              <a:gd name="connsiteX13" fmla="*/ 1992573 w 2210937"/>
              <a:gd name="connsiteY13" fmla="*/ 600501 h 668740"/>
              <a:gd name="connsiteX14" fmla="*/ 1856095 w 2210937"/>
              <a:gd name="connsiteY14" fmla="*/ 641445 h 668740"/>
              <a:gd name="connsiteX15" fmla="*/ 1801504 w 2210937"/>
              <a:gd name="connsiteY15" fmla="*/ 668740 h 668740"/>
              <a:gd name="connsiteX0" fmla="*/ 0 w 2210937"/>
              <a:gd name="connsiteY0" fmla="*/ 0 h 641445"/>
              <a:gd name="connsiteX1" fmla="*/ 81886 w 2210937"/>
              <a:gd name="connsiteY1" fmla="*/ 150125 h 641445"/>
              <a:gd name="connsiteX2" fmla="*/ 109182 w 2210937"/>
              <a:gd name="connsiteY2" fmla="*/ 191069 h 641445"/>
              <a:gd name="connsiteX3" fmla="*/ 150125 w 2210937"/>
              <a:gd name="connsiteY3" fmla="*/ 272955 h 641445"/>
              <a:gd name="connsiteX4" fmla="*/ 191068 w 2210937"/>
              <a:gd name="connsiteY4" fmla="*/ 300251 h 641445"/>
              <a:gd name="connsiteX5" fmla="*/ 245659 w 2210937"/>
              <a:gd name="connsiteY5" fmla="*/ 382137 h 641445"/>
              <a:gd name="connsiteX6" fmla="*/ 272955 w 2210937"/>
              <a:gd name="connsiteY6" fmla="*/ 423081 h 641445"/>
              <a:gd name="connsiteX7" fmla="*/ 354841 w 2210937"/>
              <a:gd name="connsiteY7" fmla="*/ 450376 h 641445"/>
              <a:gd name="connsiteX8" fmla="*/ 464023 w 2210937"/>
              <a:gd name="connsiteY8" fmla="*/ 477672 h 641445"/>
              <a:gd name="connsiteX9" fmla="*/ 504967 w 2210937"/>
              <a:gd name="connsiteY9" fmla="*/ 504967 h 641445"/>
              <a:gd name="connsiteX10" fmla="*/ 641444 w 2210937"/>
              <a:gd name="connsiteY10" fmla="*/ 532263 h 641445"/>
              <a:gd name="connsiteX11" fmla="*/ 696035 w 2210937"/>
              <a:gd name="connsiteY11" fmla="*/ 545910 h 641445"/>
              <a:gd name="connsiteX12" fmla="*/ 2210937 w 2210937"/>
              <a:gd name="connsiteY12" fmla="*/ 586854 h 641445"/>
              <a:gd name="connsiteX13" fmla="*/ 1992573 w 2210937"/>
              <a:gd name="connsiteY13" fmla="*/ 600501 h 641445"/>
              <a:gd name="connsiteX14" fmla="*/ 1856095 w 2210937"/>
              <a:gd name="connsiteY14" fmla="*/ 641445 h 641445"/>
              <a:gd name="connsiteX0" fmla="*/ 0 w 2210937"/>
              <a:gd name="connsiteY0" fmla="*/ 0 h 600501"/>
              <a:gd name="connsiteX1" fmla="*/ 81886 w 2210937"/>
              <a:gd name="connsiteY1" fmla="*/ 150125 h 600501"/>
              <a:gd name="connsiteX2" fmla="*/ 109182 w 2210937"/>
              <a:gd name="connsiteY2" fmla="*/ 191069 h 600501"/>
              <a:gd name="connsiteX3" fmla="*/ 150125 w 2210937"/>
              <a:gd name="connsiteY3" fmla="*/ 272955 h 600501"/>
              <a:gd name="connsiteX4" fmla="*/ 191068 w 2210937"/>
              <a:gd name="connsiteY4" fmla="*/ 300251 h 600501"/>
              <a:gd name="connsiteX5" fmla="*/ 245659 w 2210937"/>
              <a:gd name="connsiteY5" fmla="*/ 382137 h 600501"/>
              <a:gd name="connsiteX6" fmla="*/ 272955 w 2210937"/>
              <a:gd name="connsiteY6" fmla="*/ 423081 h 600501"/>
              <a:gd name="connsiteX7" fmla="*/ 354841 w 2210937"/>
              <a:gd name="connsiteY7" fmla="*/ 450376 h 600501"/>
              <a:gd name="connsiteX8" fmla="*/ 464023 w 2210937"/>
              <a:gd name="connsiteY8" fmla="*/ 477672 h 600501"/>
              <a:gd name="connsiteX9" fmla="*/ 504967 w 2210937"/>
              <a:gd name="connsiteY9" fmla="*/ 504967 h 600501"/>
              <a:gd name="connsiteX10" fmla="*/ 641444 w 2210937"/>
              <a:gd name="connsiteY10" fmla="*/ 532263 h 600501"/>
              <a:gd name="connsiteX11" fmla="*/ 696035 w 2210937"/>
              <a:gd name="connsiteY11" fmla="*/ 545910 h 600501"/>
              <a:gd name="connsiteX12" fmla="*/ 2210937 w 2210937"/>
              <a:gd name="connsiteY12" fmla="*/ 586854 h 600501"/>
              <a:gd name="connsiteX13" fmla="*/ 1992573 w 2210937"/>
              <a:gd name="connsiteY13" fmla="*/ 600501 h 600501"/>
              <a:gd name="connsiteX0" fmla="*/ 0 w 2210937"/>
              <a:gd name="connsiteY0" fmla="*/ 0 h 586854"/>
              <a:gd name="connsiteX1" fmla="*/ 81886 w 2210937"/>
              <a:gd name="connsiteY1" fmla="*/ 150125 h 586854"/>
              <a:gd name="connsiteX2" fmla="*/ 109182 w 2210937"/>
              <a:gd name="connsiteY2" fmla="*/ 191069 h 586854"/>
              <a:gd name="connsiteX3" fmla="*/ 150125 w 2210937"/>
              <a:gd name="connsiteY3" fmla="*/ 272955 h 586854"/>
              <a:gd name="connsiteX4" fmla="*/ 191068 w 2210937"/>
              <a:gd name="connsiteY4" fmla="*/ 300251 h 586854"/>
              <a:gd name="connsiteX5" fmla="*/ 245659 w 2210937"/>
              <a:gd name="connsiteY5" fmla="*/ 382137 h 586854"/>
              <a:gd name="connsiteX6" fmla="*/ 272955 w 2210937"/>
              <a:gd name="connsiteY6" fmla="*/ 423081 h 586854"/>
              <a:gd name="connsiteX7" fmla="*/ 354841 w 2210937"/>
              <a:gd name="connsiteY7" fmla="*/ 450376 h 586854"/>
              <a:gd name="connsiteX8" fmla="*/ 464023 w 2210937"/>
              <a:gd name="connsiteY8" fmla="*/ 477672 h 586854"/>
              <a:gd name="connsiteX9" fmla="*/ 504967 w 2210937"/>
              <a:gd name="connsiteY9" fmla="*/ 504967 h 586854"/>
              <a:gd name="connsiteX10" fmla="*/ 641444 w 2210937"/>
              <a:gd name="connsiteY10" fmla="*/ 532263 h 586854"/>
              <a:gd name="connsiteX11" fmla="*/ 696035 w 2210937"/>
              <a:gd name="connsiteY11" fmla="*/ 545910 h 586854"/>
              <a:gd name="connsiteX12" fmla="*/ 2210937 w 2210937"/>
              <a:gd name="connsiteY12" fmla="*/ 586854 h 586854"/>
              <a:gd name="connsiteX0" fmla="*/ 0 w 1323832"/>
              <a:gd name="connsiteY0" fmla="*/ 0 h 914400"/>
              <a:gd name="connsiteX1" fmla="*/ 81886 w 1323832"/>
              <a:gd name="connsiteY1" fmla="*/ 150125 h 914400"/>
              <a:gd name="connsiteX2" fmla="*/ 109182 w 1323832"/>
              <a:gd name="connsiteY2" fmla="*/ 191069 h 914400"/>
              <a:gd name="connsiteX3" fmla="*/ 150125 w 1323832"/>
              <a:gd name="connsiteY3" fmla="*/ 272955 h 914400"/>
              <a:gd name="connsiteX4" fmla="*/ 191068 w 1323832"/>
              <a:gd name="connsiteY4" fmla="*/ 300251 h 914400"/>
              <a:gd name="connsiteX5" fmla="*/ 245659 w 1323832"/>
              <a:gd name="connsiteY5" fmla="*/ 382137 h 914400"/>
              <a:gd name="connsiteX6" fmla="*/ 272955 w 1323832"/>
              <a:gd name="connsiteY6" fmla="*/ 423081 h 914400"/>
              <a:gd name="connsiteX7" fmla="*/ 354841 w 1323832"/>
              <a:gd name="connsiteY7" fmla="*/ 450376 h 914400"/>
              <a:gd name="connsiteX8" fmla="*/ 464023 w 1323832"/>
              <a:gd name="connsiteY8" fmla="*/ 477672 h 914400"/>
              <a:gd name="connsiteX9" fmla="*/ 504967 w 1323832"/>
              <a:gd name="connsiteY9" fmla="*/ 504967 h 914400"/>
              <a:gd name="connsiteX10" fmla="*/ 641444 w 1323832"/>
              <a:gd name="connsiteY10" fmla="*/ 532263 h 914400"/>
              <a:gd name="connsiteX11" fmla="*/ 696035 w 1323832"/>
              <a:gd name="connsiteY11" fmla="*/ 545910 h 914400"/>
              <a:gd name="connsiteX12" fmla="*/ 1323832 w 1323832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504967 w 1333887"/>
              <a:gd name="connsiteY9" fmla="*/ 504967 h 914400"/>
              <a:gd name="connsiteX10" fmla="*/ 641444 w 1333887"/>
              <a:gd name="connsiteY10" fmla="*/ 532263 h 914400"/>
              <a:gd name="connsiteX11" fmla="*/ 696035 w 1333887"/>
              <a:gd name="connsiteY11" fmla="*/ 545910 h 914400"/>
              <a:gd name="connsiteX12" fmla="*/ 1296537 w 1333887"/>
              <a:gd name="connsiteY12" fmla="*/ 600503 h 914400"/>
              <a:gd name="connsiteX13" fmla="*/ 1323832 w 1333887"/>
              <a:gd name="connsiteY13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641444 w 1333887"/>
              <a:gd name="connsiteY9" fmla="*/ 532263 h 914400"/>
              <a:gd name="connsiteX10" fmla="*/ 696035 w 1333887"/>
              <a:gd name="connsiteY10" fmla="*/ 545910 h 914400"/>
              <a:gd name="connsiteX11" fmla="*/ 1296537 w 1333887"/>
              <a:gd name="connsiteY11" fmla="*/ 600503 h 914400"/>
              <a:gd name="connsiteX12" fmla="*/ 1323832 w 1333887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464023 w 1333887"/>
              <a:gd name="connsiteY7" fmla="*/ 477672 h 914400"/>
              <a:gd name="connsiteX8" fmla="*/ 641444 w 1333887"/>
              <a:gd name="connsiteY8" fmla="*/ 532263 h 914400"/>
              <a:gd name="connsiteX9" fmla="*/ 696035 w 1333887"/>
              <a:gd name="connsiteY9" fmla="*/ 545910 h 914400"/>
              <a:gd name="connsiteX10" fmla="*/ 1296537 w 1333887"/>
              <a:gd name="connsiteY10" fmla="*/ 600503 h 914400"/>
              <a:gd name="connsiteX11" fmla="*/ 1323832 w 1333887"/>
              <a:gd name="connsiteY11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72955 w 1333887"/>
              <a:gd name="connsiteY5" fmla="*/ 423081 h 914400"/>
              <a:gd name="connsiteX6" fmla="*/ 464023 w 1333887"/>
              <a:gd name="connsiteY6" fmla="*/ 477672 h 914400"/>
              <a:gd name="connsiteX7" fmla="*/ 641444 w 1333887"/>
              <a:gd name="connsiteY7" fmla="*/ 532263 h 914400"/>
              <a:gd name="connsiteX8" fmla="*/ 696035 w 1333887"/>
              <a:gd name="connsiteY8" fmla="*/ 545910 h 914400"/>
              <a:gd name="connsiteX9" fmla="*/ 1296537 w 1333887"/>
              <a:gd name="connsiteY9" fmla="*/ 600503 h 914400"/>
              <a:gd name="connsiteX10" fmla="*/ 1323832 w 1333887"/>
              <a:gd name="connsiteY10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272955 w 1333887"/>
              <a:gd name="connsiteY4" fmla="*/ 423081 h 914400"/>
              <a:gd name="connsiteX5" fmla="*/ 464023 w 1333887"/>
              <a:gd name="connsiteY5" fmla="*/ 477672 h 914400"/>
              <a:gd name="connsiteX6" fmla="*/ 641444 w 1333887"/>
              <a:gd name="connsiteY6" fmla="*/ 532263 h 914400"/>
              <a:gd name="connsiteX7" fmla="*/ 696035 w 1333887"/>
              <a:gd name="connsiteY7" fmla="*/ 545910 h 914400"/>
              <a:gd name="connsiteX8" fmla="*/ 1296537 w 1333887"/>
              <a:gd name="connsiteY8" fmla="*/ 600503 h 914400"/>
              <a:gd name="connsiteX9" fmla="*/ 1323832 w 1333887"/>
              <a:gd name="connsiteY9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696035 w 1333887"/>
              <a:gd name="connsiteY6" fmla="*/ 545910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791570 w 1333887"/>
              <a:gd name="connsiteY6" fmla="*/ 491319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791570 w 1333887"/>
              <a:gd name="connsiteY5" fmla="*/ 491319 h 914400"/>
              <a:gd name="connsiteX6" fmla="*/ 1296537 w 1333887"/>
              <a:gd name="connsiteY6" fmla="*/ 600503 h 914400"/>
              <a:gd name="connsiteX7" fmla="*/ 1323832 w 1333887"/>
              <a:gd name="connsiteY7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791570 w 1333887"/>
              <a:gd name="connsiteY4" fmla="*/ 491319 h 914400"/>
              <a:gd name="connsiteX5" fmla="*/ 1296537 w 1333887"/>
              <a:gd name="connsiteY5" fmla="*/ 600503 h 914400"/>
              <a:gd name="connsiteX6" fmla="*/ 1323832 w 1333887"/>
              <a:gd name="connsiteY6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272955 w 1333887"/>
              <a:gd name="connsiteY2" fmla="*/ 423081 h 914400"/>
              <a:gd name="connsiteX3" fmla="*/ 791570 w 1333887"/>
              <a:gd name="connsiteY3" fmla="*/ 491319 h 914400"/>
              <a:gd name="connsiteX4" fmla="*/ 1296537 w 1333887"/>
              <a:gd name="connsiteY4" fmla="*/ 600503 h 914400"/>
              <a:gd name="connsiteX5" fmla="*/ 1323832 w 1333887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887" h="914400">
                <a:moveTo>
                  <a:pt x="0" y="0"/>
                </a:moveTo>
                <a:cubicBezTo>
                  <a:pt x="39478" y="98698"/>
                  <a:pt x="13705" y="47855"/>
                  <a:pt x="81886" y="150125"/>
                </a:cubicBezTo>
                <a:lnTo>
                  <a:pt x="272955" y="423081"/>
                </a:lnTo>
                <a:cubicBezTo>
                  <a:pt x="379863" y="459475"/>
                  <a:pt x="620973" y="461749"/>
                  <a:pt x="791570" y="491319"/>
                </a:cubicBezTo>
                <a:cubicBezTo>
                  <a:pt x="962167" y="520889"/>
                  <a:pt x="1191904" y="539088"/>
                  <a:pt x="1296537" y="600503"/>
                </a:cubicBezTo>
                <a:cubicBezTo>
                  <a:pt x="1401170" y="661918"/>
                  <a:pt x="1244220" y="896203"/>
                  <a:pt x="1323832" y="9144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542197" y="3330052"/>
            <a:ext cx="2160000" cy="107817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/>
        </p:nvSpPr>
        <p:spPr>
          <a:xfrm>
            <a:off x="2686049" y="2971800"/>
            <a:ext cx="2360676" cy="952500"/>
          </a:xfrm>
          <a:custGeom>
            <a:avLst/>
            <a:gdLst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9525 w 2762250"/>
              <a:gd name="connsiteY2" fmla="*/ 171450 h 952525"/>
              <a:gd name="connsiteX3" fmla="*/ 28575 w 2762250"/>
              <a:gd name="connsiteY3" fmla="*/ 66675 h 952525"/>
              <a:gd name="connsiteX4" fmla="*/ 76200 w 2762250"/>
              <a:gd name="connsiteY4" fmla="*/ 0 h 952525"/>
              <a:gd name="connsiteX5" fmla="*/ 190500 w 2762250"/>
              <a:gd name="connsiteY5" fmla="*/ 38100 h 952525"/>
              <a:gd name="connsiteX6" fmla="*/ 219075 w 2762250"/>
              <a:gd name="connsiteY6" fmla="*/ 47625 h 952525"/>
              <a:gd name="connsiteX7" fmla="*/ 304800 w 2762250"/>
              <a:gd name="connsiteY7" fmla="*/ 85725 h 952525"/>
              <a:gd name="connsiteX8" fmla="*/ 390525 w 2762250"/>
              <a:gd name="connsiteY8" fmla="*/ 114300 h 952525"/>
              <a:gd name="connsiteX9" fmla="*/ 419100 w 2762250"/>
              <a:gd name="connsiteY9" fmla="*/ 123825 h 952525"/>
              <a:gd name="connsiteX10" fmla="*/ 476250 w 2762250"/>
              <a:gd name="connsiteY10" fmla="*/ 152400 h 952525"/>
              <a:gd name="connsiteX11" fmla="*/ 552450 w 2762250"/>
              <a:gd name="connsiteY11" fmla="*/ 180975 h 952525"/>
              <a:gd name="connsiteX12" fmla="*/ 1419225 w 2762250"/>
              <a:gd name="connsiteY12" fmla="*/ 190500 h 952525"/>
              <a:gd name="connsiteX13" fmla="*/ 1524000 w 2762250"/>
              <a:gd name="connsiteY13" fmla="*/ 200025 h 952525"/>
              <a:gd name="connsiteX14" fmla="*/ 1952625 w 2762250"/>
              <a:gd name="connsiteY14" fmla="*/ 209550 h 952525"/>
              <a:gd name="connsiteX15" fmla="*/ 1990725 w 2762250"/>
              <a:gd name="connsiteY15" fmla="*/ 266700 h 952525"/>
              <a:gd name="connsiteX16" fmla="*/ 2019300 w 2762250"/>
              <a:gd name="connsiteY16" fmla="*/ 276225 h 952525"/>
              <a:gd name="connsiteX17" fmla="*/ 2047875 w 2762250"/>
              <a:gd name="connsiteY17" fmla="*/ 295275 h 952525"/>
              <a:gd name="connsiteX18" fmla="*/ 2200275 w 2762250"/>
              <a:gd name="connsiteY18" fmla="*/ 304800 h 952525"/>
              <a:gd name="connsiteX19" fmla="*/ 2276475 w 2762250"/>
              <a:gd name="connsiteY19" fmla="*/ 314325 h 952525"/>
              <a:gd name="connsiteX20" fmla="*/ 2400300 w 2762250"/>
              <a:gd name="connsiteY20" fmla="*/ 323850 h 952525"/>
              <a:gd name="connsiteX21" fmla="*/ 2524125 w 2762250"/>
              <a:gd name="connsiteY21" fmla="*/ 342900 h 952525"/>
              <a:gd name="connsiteX22" fmla="*/ 2762250 w 2762250"/>
              <a:gd name="connsiteY22" fmla="*/ 352425 h 952525"/>
              <a:gd name="connsiteX23" fmla="*/ 2714625 w 2762250"/>
              <a:gd name="connsiteY23" fmla="*/ 361950 h 952525"/>
              <a:gd name="connsiteX24" fmla="*/ 2657475 w 2762250"/>
              <a:gd name="connsiteY24" fmla="*/ 381000 h 952525"/>
              <a:gd name="connsiteX25" fmla="*/ 2628900 w 2762250"/>
              <a:gd name="connsiteY25" fmla="*/ 409575 h 952525"/>
              <a:gd name="connsiteX26" fmla="*/ 2495550 w 2762250"/>
              <a:gd name="connsiteY26" fmla="*/ 438150 h 952525"/>
              <a:gd name="connsiteX27" fmla="*/ 2428875 w 2762250"/>
              <a:gd name="connsiteY27" fmla="*/ 457200 h 952525"/>
              <a:gd name="connsiteX28" fmla="*/ 2352675 w 2762250"/>
              <a:gd name="connsiteY28" fmla="*/ 476250 h 952525"/>
              <a:gd name="connsiteX29" fmla="*/ 2324100 w 2762250"/>
              <a:gd name="connsiteY29" fmla="*/ 495300 h 952525"/>
              <a:gd name="connsiteX30" fmla="*/ 2295525 w 2762250"/>
              <a:gd name="connsiteY30" fmla="*/ 504825 h 952525"/>
              <a:gd name="connsiteX31" fmla="*/ 2305050 w 2762250"/>
              <a:gd name="connsiteY31" fmla="*/ 533400 h 952525"/>
              <a:gd name="connsiteX32" fmla="*/ 2276475 w 2762250"/>
              <a:gd name="connsiteY32" fmla="*/ 590550 h 952525"/>
              <a:gd name="connsiteX33" fmla="*/ 2247900 w 2762250"/>
              <a:gd name="connsiteY33" fmla="*/ 609600 h 952525"/>
              <a:gd name="connsiteX34" fmla="*/ 2228850 w 2762250"/>
              <a:gd name="connsiteY34" fmla="*/ 666750 h 952525"/>
              <a:gd name="connsiteX35" fmla="*/ 2200275 w 2762250"/>
              <a:gd name="connsiteY35" fmla="*/ 685800 h 952525"/>
              <a:gd name="connsiteX36" fmla="*/ 2143125 w 2762250"/>
              <a:gd name="connsiteY36" fmla="*/ 704850 h 952525"/>
              <a:gd name="connsiteX37" fmla="*/ 2085975 w 2762250"/>
              <a:gd name="connsiteY37" fmla="*/ 733425 h 952525"/>
              <a:gd name="connsiteX38" fmla="*/ 2028825 w 2762250"/>
              <a:gd name="connsiteY38" fmla="*/ 762000 h 952525"/>
              <a:gd name="connsiteX39" fmla="*/ 2009775 w 2762250"/>
              <a:gd name="connsiteY39" fmla="*/ 790575 h 952525"/>
              <a:gd name="connsiteX40" fmla="*/ 1981200 w 2762250"/>
              <a:gd name="connsiteY40" fmla="*/ 800100 h 952525"/>
              <a:gd name="connsiteX41" fmla="*/ 1952625 w 2762250"/>
              <a:gd name="connsiteY41" fmla="*/ 819150 h 952525"/>
              <a:gd name="connsiteX42" fmla="*/ 1924050 w 2762250"/>
              <a:gd name="connsiteY42" fmla="*/ 828675 h 952525"/>
              <a:gd name="connsiteX43" fmla="*/ 1895475 w 2762250"/>
              <a:gd name="connsiteY43" fmla="*/ 847725 h 952525"/>
              <a:gd name="connsiteX44" fmla="*/ 1866900 w 2762250"/>
              <a:gd name="connsiteY44" fmla="*/ 857250 h 952525"/>
              <a:gd name="connsiteX45" fmla="*/ 1838325 w 2762250"/>
              <a:gd name="connsiteY45" fmla="*/ 876300 h 952525"/>
              <a:gd name="connsiteX46" fmla="*/ 1781175 w 2762250"/>
              <a:gd name="connsiteY46" fmla="*/ 895350 h 952525"/>
              <a:gd name="connsiteX47" fmla="*/ 1752600 w 2762250"/>
              <a:gd name="connsiteY47" fmla="*/ 904875 h 952525"/>
              <a:gd name="connsiteX48" fmla="*/ 1647825 w 2762250"/>
              <a:gd name="connsiteY48" fmla="*/ 923925 h 952525"/>
              <a:gd name="connsiteX49" fmla="*/ 1571625 w 2762250"/>
              <a:gd name="connsiteY49" fmla="*/ 933450 h 952525"/>
              <a:gd name="connsiteX50" fmla="*/ 1504950 w 2762250"/>
              <a:gd name="connsiteY50" fmla="*/ 942975 h 952525"/>
              <a:gd name="connsiteX51" fmla="*/ 1466850 w 2762250"/>
              <a:gd name="connsiteY51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76200 w 2762250"/>
              <a:gd name="connsiteY2" fmla="*/ 0 h 952525"/>
              <a:gd name="connsiteX3" fmla="*/ 190500 w 2762250"/>
              <a:gd name="connsiteY3" fmla="*/ 38100 h 952525"/>
              <a:gd name="connsiteX4" fmla="*/ 219075 w 2762250"/>
              <a:gd name="connsiteY4" fmla="*/ 47625 h 952525"/>
              <a:gd name="connsiteX5" fmla="*/ 304800 w 2762250"/>
              <a:gd name="connsiteY5" fmla="*/ 85725 h 952525"/>
              <a:gd name="connsiteX6" fmla="*/ 390525 w 2762250"/>
              <a:gd name="connsiteY6" fmla="*/ 114300 h 952525"/>
              <a:gd name="connsiteX7" fmla="*/ 419100 w 2762250"/>
              <a:gd name="connsiteY7" fmla="*/ 123825 h 952525"/>
              <a:gd name="connsiteX8" fmla="*/ 476250 w 2762250"/>
              <a:gd name="connsiteY8" fmla="*/ 152400 h 952525"/>
              <a:gd name="connsiteX9" fmla="*/ 552450 w 2762250"/>
              <a:gd name="connsiteY9" fmla="*/ 180975 h 952525"/>
              <a:gd name="connsiteX10" fmla="*/ 1419225 w 2762250"/>
              <a:gd name="connsiteY10" fmla="*/ 190500 h 952525"/>
              <a:gd name="connsiteX11" fmla="*/ 1524000 w 2762250"/>
              <a:gd name="connsiteY11" fmla="*/ 200025 h 952525"/>
              <a:gd name="connsiteX12" fmla="*/ 1952625 w 2762250"/>
              <a:gd name="connsiteY12" fmla="*/ 209550 h 952525"/>
              <a:gd name="connsiteX13" fmla="*/ 1990725 w 2762250"/>
              <a:gd name="connsiteY13" fmla="*/ 266700 h 952525"/>
              <a:gd name="connsiteX14" fmla="*/ 2019300 w 2762250"/>
              <a:gd name="connsiteY14" fmla="*/ 276225 h 952525"/>
              <a:gd name="connsiteX15" fmla="*/ 2047875 w 2762250"/>
              <a:gd name="connsiteY15" fmla="*/ 295275 h 952525"/>
              <a:gd name="connsiteX16" fmla="*/ 2200275 w 2762250"/>
              <a:gd name="connsiteY16" fmla="*/ 304800 h 952525"/>
              <a:gd name="connsiteX17" fmla="*/ 2276475 w 2762250"/>
              <a:gd name="connsiteY17" fmla="*/ 314325 h 952525"/>
              <a:gd name="connsiteX18" fmla="*/ 2400300 w 2762250"/>
              <a:gd name="connsiteY18" fmla="*/ 323850 h 952525"/>
              <a:gd name="connsiteX19" fmla="*/ 2524125 w 2762250"/>
              <a:gd name="connsiteY19" fmla="*/ 342900 h 952525"/>
              <a:gd name="connsiteX20" fmla="*/ 2762250 w 2762250"/>
              <a:gd name="connsiteY20" fmla="*/ 352425 h 952525"/>
              <a:gd name="connsiteX21" fmla="*/ 2714625 w 2762250"/>
              <a:gd name="connsiteY21" fmla="*/ 361950 h 952525"/>
              <a:gd name="connsiteX22" fmla="*/ 2657475 w 2762250"/>
              <a:gd name="connsiteY22" fmla="*/ 381000 h 952525"/>
              <a:gd name="connsiteX23" fmla="*/ 2628900 w 2762250"/>
              <a:gd name="connsiteY23" fmla="*/ 409575 h 952525"/>
              <a:gd name="connsiteX24" fmla="*/ 2495550 w 2762250"/>
              <a:gd name="connsiteY24" fmla="*/ 438150 h 952525"/>
              <a:gd name="connsiteX25" fmla="*/ 2428875 w 2762250"/>
              <a:gd name="connsiteY25" fmla="*/ 457200 h 952525"/>
              <a:gd name="connsiteX26" fmla="*/ 2352675 w 2762250"/>
              <a:gd name="connsiteY26" fmla="*/ 476250 h 952525"/>
              <a:gd name="connsiteX27" fmla="*/ 2324100 w 2762250"/>
              <a:gd name="connsiteY27" fmla="*/ 495300 h 952525"/>
              <a:gd name="connsiteX28" fmla="*/ 2295525 w 2762250"/>
              <a:gd name="connsiteY28" fmla="*/ 504825 h 952525"/>
              <a:gd name="connsiteX29" fmla="*/ 2305050 w 2762250"/>
              <a:gd name="connsiteY29" fmla="*/ 533400 h 952525"/>
              <a:gd name="connsiteX30" fmla="*/ 2276475 w 2762250"/>
              <a:gd name="connsiteY30" fmla="*/ 590550 h 952525"/>
              <a:gd name="connsiteX31" fmla="*/ 2247900 w 2762250"/>
              <a:gd name="connsiteY31" fmla="*/ 609600 h 952525"/>
              <a:gd name="connsiteX32" fmla="*/ 2228850 w 2762250"/>
              <a:gd name="connsiteY32" fmla="*/ 666750 h 952525"/>
              <a:gd name="connsiteX33" fmla="*/ 2200275 w 2762250"/>
              <a:gd name="connsiteY33" fmla="*/ 685800 h 952525"/>
              <a:gd name="connsiteX34" fmla="*/ 2143125 w 2762250"/>
              <a:gd name="connsiteY34" fmla="*/ 704850 h 952525"/>
              <a:gd name="connsiteX35" fmla="*/ 2085975 w 2762250"/>
              <a:gd name="connsiteY35" fmla="*/ 733425 h 952525"/>
              <a:gd name="connsiteX36" fmla="*/ 2028825 w 2762250"/>
              <a:gd name="connsiteY36" fmla="*/ 762000 h 952525"/>
              <a:gd name="connsiteX37" fmla="*/ 2009775 w 2762250"/>
              <a:gd name="connsiteY37" fmla="*/ 790575 h 952525"/>
              <a:gd name="connsiteX38" fmla="*/ 1981200 w 2762250"/>
              <a:gd name="connsiteY38" fmla="*/ 800100 h 952525"/>
              <a:gd name="connsiteX39" fmla="*/ 1952625 w 2762250"/>
              <a:gd name="connsiteY39" fmla="*/ 819150 h 952525"/>
              <a:gd name="connsiteX40" fmla="*/ 1924050 w 2762250"/>
              <a:gd name="connsiteY40" fmla="*/ 828675 h 952525"/>
              <a:gd name="connsiteX41" fmla="*/ 1895475 w 2762250"/>
              <a:gd name="connsiteY41" fmla="*/ 847725 h 952525"/>
              <a:gd name="connsiteX42" fmla="*/ 1866900 w 2762250"/>
              <a:gd name="connsiteY42" fmla="*/ 857250 h 952525"/>
              <a:gd name="connsiteX43" fmla="*/ 1838325 w 2762250"/>
              <a:gd name="connsiteY43" fmla="*/ 876300 h 952525"/>
              <a:gd name="connsiteX44" fmla="*/ 1781175 w 2762250"/>
              <a:gd name="connsiteY44" fmla="*/ 895350 h 952525"/>
              <a:gd name="connsiteX45" fmla="*/ 1752600 w 2762250"/>
              <a:gd name="connsiteY45" fmla="*/ 904875 h 952525"/>
              <a:gd name="connsiteX46" fmla="*/ 1647825 w 2762250"/>
              <a:gd name="connsiteY46" fmla="*/ 923925 h 952525"/>
              <a:gd name="connsiteX47" fmla="*/ 1571625 w 2762250"/>
              <a:gd name="connsiteY47" fmla="*/ 933450 h 952525"/>
              <a:gd name="connsiteX48" fmla="*/ 1504950 w 2762250"/>
              <a:gd name="connsiteY48" fmla="*/ 942975 h 952525"/>
              <a:gd name="connsiteX49" fmla="*/ 1466850 w 2762250"/>
              <a:gd name="connsiteY49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219075 w 2762250"/>
              <a:gd name="connsiteY3" fmla="*/ 47625 h 952525"/>
              <a:gd name="connsiteX4" fmla="*/ 304800 w 2762250"/>
              <a:gd name="connsiteY4" fmla="*/ 85725 h 952525"/>
              <a:gd name="connsiteX5" fmla="*/ 390525 w 2762250"/>
              <a:gd name="connsiteY5" fmla="*/ 114300 h 952525"/>
              <a:gd name="connsiteX6" fmla="*/ 419100 w 2762250"/>
              <a:gd name="connsiteY6" fmla="*/ 123825 h 952525"/>
              <a:gd name="connsiteX7" fmla="*/ 476250 w 2762250"/>
              <a:gd name="connsiteY7" fmla="*/ 152400 h 952525"/>
              <a:gd name="connsiteX8" fmla="*/ 552450 w 2762250"/>
              <a:gd name="connsiteY8" fmla="*/ 180975 h 952525"/>
              <a:gd name="connsiteX9" fmla="*/ 1419225 w 2762250"/>
              <a:gd name="connsiteY9" fmla="*/ 190500 h 952525"/>
              <a:gd name="connsiteX10" fmla="*/ 1524000 w 2762250"/>
              <a:gd name="connsiteY10" fmla="*/ 200025 h 952525"/>
              <a:gd name="connsiteX11" fmla="*/ 1952625 w 2762250"/>
              <a:gd name="connsiteY11" fmla="*/ 209550 h 952525"/>
              <a:gd name="connsiteX12" fmla="*/ 1990725 w 2762250"/>
              <a:gd name="connsiteY12" fmla="*/ 266700 h 952525"/>
              <a:gd name="connsiteX13" fmla="*/ 2019300 w 2762250"/>
              <a:gd name="connsiteY13" fmla="*/ 276225 h 952525"/>
              <a:gd name="connsiteX14" fmla="*/ 2047875 w 2762250"/>
              <a:gd name="connsiteY14" fmla="*/ 295275 h 952525"/>
              <a:gd name="connsiteX15" fmla="*/ 2200275 w 2762250"/>
              <a:gd name="connsiteY15" fmla="*/ 304800 h 952525"/>
              <a:gd name="connsiteX16" fmla="*/ 2276475 w 2762250"/>
              <a:gd name="connsiteY16" fmla="*/ 314325 h 952525"/>
              <a:gd name="connsiteX17" fmla="*/ 2400300 w 2762250"/>
              <a:gd name="connsiteY17" fmla="*/ 323850 h 952525"/>
              <a:gd name="connsiteX18" fmla="*/ 2524125 w 2762250"/>
              <a:gd name="connsiteY18" fmla="*/ 342900 h 952525"/>
              <a:gd name="connsiteX19" fmla="*/ 2762250 w 2762250"/>
              <a:gd name="connsiteY19" fmla="*/ 352425 h 952525"/>
              <a:gd name="connsiteX20" fmla="*/ 2714625 w 2762250"/>
              <a:gd name="connsiteY20" fmla="*/ 361950 h 952525"/>
              <a:gd name="connsiteX21" fmla="*/ 2657475 w 2762250"/>
              <a:gd name="connsiteY21" fmla="*/ 381000 h 952525"/>
              <a:gd name="connsiteX22" fmla="*/ 2628900 w 2762250"/>
              <a:gd name="connsiteY22" fmla="*/ 409575 h 952525"/>
              <a:gd name="connsiteX23" fmla="*/ 2495550 w 2762250"/>
              <a:gd name="connsiteY23" fmla="*/ 438150 h 952525"/>
              <a:gd name="connsiteX24" fmla="*/ 2428875 w 2762250"/>
              <a:gd name="connsiteY24" fmla="*/ 457200 h 952525"/>
              <a:gd name="connsiteX25" fmla="*/ 2352675 w 2762250"/>
              <a:gd name="connsiteY25" fmla="*/ 476250 h 952525"/>
              <a:gd name="connsiteX26" fmla="*/ 2324100 w 2762250"/>
              <a:gd name="connsiteY26" fmla="*/ 495300 h 952525"/>
              <a:gd name="connsiteX27" fmla="*/ 2295525 w 2762250"/>
              <a:gd name="connsiteY27" fmla="*/ 504825 h 952525"/>
              <a:gd name="connsiteX28" fmla="*/ 2305050 w 2762250"/>
              <a:gd name="connsiteY28" fmla="*/ 533400 h 952525"/>
              <a:gd name="connsiteX29" fmla="*/ 2276475 w 2762250"/>
              <a:gd name="connsiteY29" fmla="*/ 590550 h 952525"/>
              <a:gd name="connsiteX30" fmla="*/ 2247900 w 2762250"/>
              <a:gd name="connsiteY30" fmla="*/ 609600 h 952525"/>
              <a:gd name="connsiteX31" fmla="*/ 2228850 w 2762250"/>
              <a:gd name="connsiteY31" fmla="*/ 666750 h 952525"/>
              <a:gd name="connsiteX32" fmla="*/ 2200275 w 2762250"/>
              <a:gd name="connsiteY32" fmla="*/ 685800 h 952525"/>
              <a:gd name="connsiteX33" fmla="*/ 2143125 w 2762250"/>
              <a:gd name="connsiteY33" fmla="*/ 704850 h 952525"/>
              <a:gd name="connsiteX34" fmla="*/ 2085975 w 2762250"/>
              <a:gd name="connsiteY34" fmla="*/ 733425 h 952525"/>
              <a:gd name="connsiteX35" fmla="*/ 2028825 w 2762250"/>
              <a:gd name="connsiteY35" fmla="*/ 762000 h 952525"/>
              <a:gd name="connsiteX36" fmla="*/ 2009775 w 2762250"/>
              <a:gd name="connsiteY36" fmla="*/ 790575 h 952525"/>
              <a:gd name="connsiteX37" fmla="*/ 1981200 w 2762250"/>
              <a:gd name="connsiteY37" fmla="*/ 800100 h 952525"/>
              <a:gd name="connsiteX38" fmla="*/ 1952625 w 2762250"/>
              <a:gd name="connsiteY38" fmla="*/ 819150 h 952525"/>
              <a:gd name="connsiteX39" fmla="*/ 1924050 w 2762250"/>
              <a:gd name="connsiteY39" fmla="*/ 828675 h 952525"/>
              <a:gd name="connsiteX40" fmla="*/ 1895475 w 2762250"/>
              <a:gd name="connsiteY40" fmla="*/ 847725 h 952525"/>
              <a:gd name="connsiteX41" fmla="*/ 1866900 w 2762250"/>
              <a:gd name="connsiteY41" fmla="*/ 857250 h 952525"/>
              <a:gd name="connsiteX42" fmla="*/ 1838325 w 2762250"/>
              <a:gd name="connsiteY42" fmla="*/ 876300 h 952525"/>
              <a:gd name="connsiteX43" fmla="*/ 1781175 w 2762250"/>
              <a:gd name="connsiteY43" fmla="*/ 895350 h 952525"/>
              <a:gd name="connsiteX44" fmla="*/ 1752600 w 2762250"/>
              <a:gd name="connsiteY44" fmla="*/ 904875 h 952525"/>
              <a:gd name="connsiteX45" fmla="*/ 1647825 w 2762250"/>
              <a:gd name="connsiteY45" fmla="*/ 923925 h 952525"/>
              <a:gd name="connsiteX46" fmla="*/ 1571625 w 2762250"/>
              <a:gd name="connsiteY46" fmla="*/ 933450 h 952525"/>
              <a:gd name="connsiteX47" fmla="*/ 1504950 w 2762250"/>
              <a:gd name="connsiteY47" fmla="*/ 942975 h 952525"/>
              <a:gd name="connsiteX48" fmla="*/ 1466850 w 2762250"/>
              <a:gd name="connsiteY48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476250 w 2762250"/>
              <a:gd name="connsiteY6" fmla="*/ 152400 h 952525"/>
              <a:gd name="connsiteX7" fmla="*/ 552450 w 2762250"/>
              <a:gd name="connsiteY7" fmla="*/ 180975 h 952525"/>
              <a:gd name="connsiteX8" fmla="*/ 1419225 w 2762250"/>
              <a:gd name="connsiteY8" fmla="*/ 190500 h 952525"/>
              <a:gd name="connsiteX9" fmla="*/ 1524000 w 2762250"/>
              <a:gd name="connsiteY9" fmla="*/ 200025 h 952525"/>
              <a:gd name="connsiteX10" fmla="*/ 1952625 w 2762250"/>
              <a:gd name="connsiteY10" fmla="*/ 209550 h 952525"/>
              <a:gd name="connsiteX11" fmla="*/ 1990725 w 2762250"/>
              <a:gd name="connsiteY11" fmla="*/ 266700 h 952525"/>
              <a:gd name="connsiteX12" fmla="*/ 2019300 w 2762250"/>
              <a:gd name="connsiteY12" fmla="*/ 276225 h 952525"/>
              <a:gd name="connsiteX13" fmla="*/ 2047875 w 2762250"/>
              <a:gd name="connsiteY13" fmla="*/ 295275 h 952525"/>
              <a:gd name="connsiteX14" fmla="*/ 2200275 w 2762250"/>
              <a:gd name="connsiteY14" fmla="*/ 304800 h 952525"/>
              <a:gd name="connsiteX15" fmla="*/ 2276475 w 2762250"/>
              <a:gd name="connsiteY15" fmla="*/ 314325 h 952525"/>
              <a:gd name="connsiteX16" fmla="*/ 2400300 w 2762250"/>
              <a:gd name="connsiteY16" fmla="*/ 323850 h 952525"/>
              <a:gd name="connsiteX17" fmla="*/ 2524125 w 2762250"/>
              <a:gd name="connsiteY17" fmla="*/ 342900 h 952525"/>
              <a:gd name="connsiteX18" fmla="*/ 2762250 w 2762250"/>
              <a:gd name="connsiteY18" fmla="*/ 352425 h 952525"/>
              <a:gd name="connsiteX19" fmla="*/ 2714625 w 2762250"/>
              <a:gd name="connsiteY19" fmla="*/ 361950 h 952525"/>
              <a:gd name="connsiteX20" fmla="*/ 2657475 w 2762250"/>
              <a:gd name="connsiteY20" fmla="*/ 381000 h 952525"/>
              <a:gd name="connsiteX21" fmla="*/ 2628900 w 2762250"/>
              <a:gd name="connsiteY21" fmla="*/ 409575 h 952525"/>
              <a:gd name="connsiteX22" fmla="*/ 2495550 w 2762250"/>
              <a:gd name="connsiteY22" fmla="*/ 438150 h 952525"/>
              <a:gd name="connsiteX23" fmla="*/ 2428875 w 2762250"/>
              <a:gd name="connsiteY23" fmla="*/ 457200 h 952525"/>
              <a:gd name="connsiteX24" fmla="*/ 2352675 w 2762250"/>
              <a:gd name="connsiteY24" fmla="*/ 476250 h 952525"/>
              <a:gd name="connsiteX25" fmla="*/ 2324100 w 2762250"/>
              <a:gd name="connsiteY25" fmla="*/ 495300 h 952525"/>
              <a:gd name="connsiteX26" fmla="*/ 2295525 w 2762250"/>
              <a:gd name="connsiteY26" fmla="*/ 504825 h 952525"/>
              <a:gd name="connsiteX27" fmla="*/ 2305050 w 2762250"/>
              <a:gd name="connsiteY27" fmla="*/ 533400 h 952525"/>
              <a:gd name="connsiteX28" fmla="*/ 2276475 w 2762250"/>
              <a:gd name="connsiteY28" fmla="*/ 590550 h 952525"/>
              <a:gd name="connsiteX29" fmla="*/ 2247900 w 2762250"/>
              <a:gd name="connsiteY29" fmla="*/ 609600 h 952525"/>
              <a:gd name="connsiteX30" fmla="*/ 2228850 w 2762250"/>
              <a:gd name="connsiteY30" fmla="*/ 666750 h 952525"/>
              <a:gd name="connsiteX31" fmla="*/ 2200275 w 2762250"/>
              <a:gd name="connsiteY31" fmla="*/ 685800 h 952525"/>
              <a:gd name="connsiteX32" fmla="*/ 2143125 w 2762250"/>
              <a:gd name="connsiteY32" fmla="*/ 704850 h 952525"/>
              <a:gd name="connsiteX33" fmla="*/ 2085975 w 2762250"/>
              <a:gd name="connsiteY33" fmla="*/ 733425 h 952525"/>
              <a:gd name="connsiteX34" fmla="*/ 2028825 w 2762250"/>
              <a:gd name="connsiteY34" fmla="*/ 762000 h 952525"/>
              <a:gd name="connsiteX35" fmla="*/ 2009775 w 2762250"/>
              <a:gd name="connsiteY35" fmla="*/ 790575 h 952525"/>
              <a:gd name="connsiteX36" fmla="*/ 1981200 w 2762250"/>
              <a:gd name="connsiteY36" fmla="*/ 800100 h 952525"/>
              <a:gd name="connsiteX37" fmla="*/ 1952625 w 2762250"/>
              <a:gd name="connsiteY37" fmla="*/ 819150 h 952525"/>
              <a:gd name="connsiteX38" fmla="*/ 1924050 w 2762250"/>
              <a:gd name="connsiteY38" fmla="*/ 828675 h 952525"/>
              <a:gd name="connsiteX39" fmla="*/ 1895475 w 2762250"/>
              <a:gd name="connsiteY39" fmla="*/ 847725 h 952525"/>
              <a:gd name="connsiteX40" fmla="*/ 1866900 w 2762250"/>
              <a:gd name="connsiteY40" fmla="*/ 857250 h 952525"/>
              <a:gd name="connsiteX41" fmla="*/ 1838325 w 2762250"/>
              <a:gd name="connsiteY41" fmla="*/ 876300 h 952525"/>
              <a:gd name="connsiteX42" fmla="*/ 1781175 w 2762250"/>
              <a:gd name="connsiteY42" fmla="*/ 895350 h 952525"/>
              <a:gd name="connsiteX43" fmla="*/ 1752600 w 2762250"/>
              <a:gd name="connsiteY43" fmla="*/ 904875 h 952525"/>
              <a:gd name="connsiteX44" fmla="*/ 1647825 w 2762250"/>
              <a:gd name="connsiteY44" fmla="*/ 923925 h 952525"/>
              <a:gd name="connsiteX45" fmla="*/ 1571625 w 2762250"/>
              <a:gd name="connsiteY45" fmla="*/ 933450 h 952525"/>
              <a:gd name="connsiteX46" fmla="*/ 1504950 w 2762250"/>
              <a:gd name="connsiteY46" fmla="*/ 942975 h 952525"/>
              <a:gd name="connsiteX47" fmla="*/ 1466850 w 2762250"/>
              <a:gd name="connsiteY47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552450 w 2762250"/>
              <a:gd name="connsiteY6" fmla="*/ 18097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180975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790575 w 2762250"/>
              <a:gd name="connsiteY6" fmla="*/ 209550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828800 w 2762250"/>
              <a:gd name="connsiteY10" fmla="*/ 314325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66900 w 2762250"/>
              <a:gd name="connsiteY38" fmla="*/ 857250 h 952500"/>
              <a:gd name="connsiteX39" fmla="*/ 1838325 w 2762250"/>
              <a:gd name="connsiteY39" fmla="*/ 876300 h 952500"/>
              <a:gd name="connsiteX40" fmla="*/ 1781175 w 2762250"/>
              <a:gd name="connsiteY40" fmla="*/ 895350 h 952500"/>
              <a:gd name="connsiteX41" fmla="*/ 1752600 w 2762250"/>
              <a:gd name="connsiteY41" fmla="*/ 904875 h 952500"/>
              <a:gd name="connsiteX42" fmla="*/ 1647825 w 2762250"/>
              <a:gd name="connsiteY42" fmla="*/ 923925 h 952500"/>
              <a:gd name="connsiteX43" fmla="*/ 1571625 w 2762250"/>
              <a:gd name="connsiteY43" fmla="*/ 933450 h 952500"/>
              <a:gd name="connsiteX44" fmla="*/ 1466850 w 2762250"/>
              <a:gd name="connsiteY4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38325 w 2762250"/>
              <a:gd name="connsiteY38" fmla="*/ 876300 h 952500"/>
              <a:gd name="connsiteX39" fmla="*/ 1781175 w 2762250"/>
              <a:gd name="connsiteY39" fmla="*/ 895350 h 952500"/>
              <a:gd name="connsiteX40" fmla="*/ 1752600 w 2762250"/>
              <a:gd name="connsiteY40" fmla="*/ 904875 h 952500"/>
              <a:gd name="connsiteX41" fmla="*/ 1647825 w 2762250"/>
              <a:gd name="connsiteY41" fmla="*/ 923925 h 952500"/>
              <a:gd name="connsiteX42" fmla="*/ 1571625 w 2762250"/>
              <a:gd name="connsiteY42" fmla="*/ 933450 h 952500"/>
              <a:gd name="connsiteX43" fmla="*/ 1466850 w 2762250"/>
              <a:gd name="connsiteY4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24050 w 2762250"/>
              <a:gd name="connsiteY35" fmla="*/ 828675 h 952500"/>
              <a:gd name="connsiteX36" fmla="*/ 1895475 w 2762250"/>
              <a:gd name="connsiteY36" fmla="*/ 847725 h 952500"/>
              <a:gd name="connsiteX37" fmla="*/ 1838325 w 2762250"/>
              <a:gd name="connsiteY37" fmla="*/ 876300 h 952500"/>
              <a:gd name="connsiteX38" fmla="*/ 1781175 w 2762250"/>
              <a:gd name="connsiteY38" fmla="*/ 895350 h 952500"/>
              <a:gd name="connsiteX39" fmla="*/ 1752600 w 2762250"/>
              <a:gd name="connsiteY39" fmla="*/ 904875 h 952500"/>
              <a:gd name="connsiteX40" fmla="*/ 1647825 w 2762250"/>
              <a:gd name="connsiteY40" fmla="*/ 923925 h 952500"/>
              <a:gd name="connsiteX41" fmla="*/ 1571625 w 2762250"/>
              <a:gd name="connsiteY41" fmla="*/ 933450 h 952500"/>
              <a:gd name="connsiteX42" fmla="*/ 1466850 w 2762250"/>
              <a:gd name="connsiteY4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24050 w 2762250"/>
              <a:gd name="connsiteY34" fmla="*/ 828675 h 952500"/>
              <a:gd name="connsiteX35" fmla="*/ 1895475 w 2762250"/>
              <a:gd name="connsiteY35" fmla="*/ 847725 h 952500"/>
              <a:gd name="connsiteX36" fmla="*/ 1838325 w 2762250"/>
              <a:gd name="connsiteY36" fmla="*/ 876300 h 952500"/>
              <a:gd name="connsiteX37" fmla="*/ 1781175 w 2762250"/>
              <a:gd name="connsiteY37" fmla="*/ 895350 h 952500"/>
              <a:gd name="connsiteX38" fmla="*/ 1752600 w 2762250"/>
              <a:gd name="connsiteY38" fmla="*/ 904875 h 952500"/>
              <a:gd name="connsiteX39" fmla="*/ 1647825 w 2762250"/>
              <a:gd name="connsiteY39" fmla="*/ 923925 h 952500"/>
              <a:gd name="connsiteX40" fmla="*/ 1571625 w 2762250"/>
              <a:gd name="connsiteY40" fmla="*/ 933450 h 952500"/>
              <a:gd name="connsiteX41" fmla="*/ 1466850 w 2762250"/>
              <a:gd name="connsiteY4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085975 w 2762250"/>
              <a:gd name="connsiteY30" fmla="*/ 733425 h 952500"/>
              <a:gd name="connsiteX31" fmla="*/ 2028825 w 2762250"/>
              <a:gd name="connsiteY31" fmla="*/ 762000 h 952500"/>
              <a:gd name="connsiteX32" fmla="*/ 2009775 w 2762250"/>
              <a:gd name="connsiteY32" fmla="*/ 790575 h 952500"/>
              <a:gd name="connsiteX33" fmla="*/ 1924050 w 2762250"/>
              <a:gd name="connsiteY33" fmla="*/ 828675 h 952500"/>
              <a:gd name="connsiteX34" fmla="*/ 1895475 w 2762250"/>
              <a:gd name="connsiteY34" fmla="*/ 847725 h 952500"/>
              <a:gd name="connsiteX35" fmla="*/ 1838325 w 2762250"/>
              <a:gd name="connsiteY35" fmla="*/ 876300 h 952500"/>
              <a:gd name="connsiteX36" fmla="*/ 1781175 w 2762250"/>
              <a:gd name="connsiteY36" fmla="*/ 895350 h 952500"/>
              <a:gd name="connsiteX37" fmla="*/ 1752600 w 2762250"/>
              <a:gd name="connsiteY37" fmla="*/ 904875 h 952500"/>
              <a:gd name="connsiteX38" fmla="*/ 1647825 w 2762250"/>
              <a:gd name="connsiteY38" fmla="*/ 923925 h 952500"/>
              <a:gd name="connsiteX39" fmla="*/ 1571625 w 2762250"/>
              <a:gd name="connsiteY39" fmla="*/ 933450 h 952500"/>
              <a:gd name="connsiteX40" fmla="*/ 1466850 w 2762250"/>
              <a:gd name="connsiteY40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28850 w 2762250"/>
              <a:gd name="connsiteY27" fmla="*/ 666750 h 952500"/>
              <a:gd name="connsiteX28" fmla="*/ 2200275 w 2762250"/>
              <a:gd name="connsiteY28" fmla="*/ 685800 h 952500"/>
              <a:gd name="connsiteX29" fmla="*/ 2085975 w 2762250"/>
              <a:gd name="connsiteY29" fmla="*/ 733425 h 952500"/>
              <a:gd name="connsiteX30" fmla="*/ 2028825 w 2762250"/>
              <a:gd name="connsiteY30" fmla="*/ 762000 h 952500"/>
              <a:gd name="connsiteX31" fmla="*/ 2009775 w 2762250"/>
              <a:gd name="connsiteY31" fmla="*/ 790575 h 952500"/>
              <a:gd name="connsiteX32" fmla="*/ 1924050 w 2762250"/>
              <a:gd name="connsiteY32" fmla="*/ 828675 h 952500"/>
              <a:gd name="connsiteX33" fmla="*/ 1895475 w 2762250"/>
              <a:gd name="connsiteY33" fmla="*/ 847725 h 952500"/>
              <a:gd name="connsiteX34" fmla="*/ 1838325 w 2762250"/>
              <a:gd name="connsiteY34" fmla="*/ 876300 h 952500"/>
              <a:gd name="connsiteX35" fmla="*/ 1781175 w 2762250"/>
              <a:gd name="connsiteY35" fmla="*/ 895350 h 952500"/>
              <a:gd name="connsiteX36" fmla="*/ 1752600 w 2762250"/>
              <a:gd name="connsiteY36" fmla="*/ 904875 h 952500"/>
              <a:gd name="connsiteX37" fmla="*/ 1647825 w 2762250"/>
              <a:gd name="connsiteY37" fmla="*/ 923925 h 952500"/>
              <a:gd name="connsiteX38" fmla="*/ 1571625 w 2762250"/>
              <a:gd name="connsiteY38" fmla="*/ 933450 h 952500"/>
              <a:gd name="connsiteX39" fmla="*/ 1466850 w 2762250"/>
              <a:gd name="connsiteY39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276475 w 2762250"/>
              <a:gd name="connsiteY25" fmla="*/ 590550 h 952500"/>
              <a:gd name="connsiteX26" fmla="*/ 2228850 w 2762250"/>
              <a:gd name="connsiteY26" fmla="*/ 666750 h 952500"/>
              <a:gd name="connsiteX27" fmla="*/ 2200275 w 2762250"/>
              <a:gd name="connsiteY27" fmla="*/ 685800 h 952500"/>
              <a:gd name="connsiteX28" fmla="*/ 2085975 w 2762250"/>
              <a:gd name="connsiteY28" fmla="*/ 733425 h 952500"/>
              <a:gd name="connsiteX29" fmla="*/ 2028825 w 2762250"/>
              <a:gd name="connsiteY29" fmla="*/ 762000 h 952500"/>
              <a:gd name="connsiteX30" fmla="*/ 2009775 w 2762250"/>
              <a:gd name="connsiteY30" fmla="*/ 790575 h 952500"/>
              <a:gd name="connsiteX31" fmla="*/ 1924050 w 2762250"/>
              <a:gd name="connsiteY31" fmla="*/ 828675 h 952500"/>
              <a:gd name="connsiteX32" fmla="*/ 1895475 w 2762250"/>
              <a:gd name="connsiteY32" fmla="*/ 847725 h 952500"/>
              <a:gd name="connsiteX33" fmla="*/ 1838325 w 2762250"/>
              <a:gd name="connsiteY33" fmla="*/ 876300 h 952500"/>
              <a:gd name="connsiteX34" fmla="*/ 1781175 w 2762250"/>
              <a:gd name="connsiteY34" fmla="*/ 895350 h 952500"/>
              <a:gd name="connsiteX35" fmla="*/ 1752600 w 2762250"/>
              <a:gd name="connsiteY35" fmla="*/ 904875 h 952500"/>
              <a:gd name="connsiteX36" fmla="*/ 1647825 w 2762250"/>
              <a:gd name="connsiteY36" fmla="*/ 923925 h 952500"/>
              <a:gd name="connsiteX37" fmla="*/ 1571625 w 2762250"/>
              <a:gd name="connsiteY37" fmla="*/ 933450 h 952500"/>
              <a:gd name="connsiteX38" fmla="*/ 1466850 w 2762250"/>
              <a:gd name="connsiteY38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200275 w 2762250"/>
              <a:gd name="connsiteY26" fmla="*/ 685800 h 952500"/>
              <a:gd name="connsiteX27" fmla="*/ 2085975 w 2762250"/>
              <a:gd name="connsiteY27" fmla="*/ 733425 h 952500"/>
              <a:gd name="connsiteX28" fmla="*/ 2028825 w 2762250"/>
              <a:gd name="connsiteY28" fmla="*/ 762000 h 952500"/>
              <a:gd name="connsiteX29" fmla="*/ 2009775 w 2762250"/>
              <a:gd name="connsiteY29" fmla="*/ 790575 h 952500"/>
              <a:gd name="connsiteX30" fmla="*/ 1924050 w 2762250"/>
              <a:gd name="connsiteY30" fmla="*/ 828675 h 952500"/>
              <a:gd name="connsiteX31" fmla="*/ 1895475 w 2762250"/>
              <a:gd name="connsiteY31" fmla="*/ 847725 h 952500"/>
              <a:gd name="connsiteX32" fmla="*/ 1838325 w 2762250"/>
              <a:gd name="connsiteY32" fmla="*/ 876300 h 952500"/>
              <a:gd name="connsiteX33" fmla="*/ 1781175 w 2762250"/>
              <a:gd name="connsiteY33" fmla="*/ 895350 h 952500"/>
              <a:gd name="connsiteX34" fmla="*/ 1752600 w 2762250"/>
              <a:gd name="connsiteY34" fmla="*/ 904875 h 952500"/>
              <a:gd name="connsiteX35" fmla="*/ 1647825 w 2762250"/>
              <a:gd name="connsiteY35" fmla="*/ 923925 h 952500"/>
              <a:gd name="connsiteX36" fmla="*/ 1571625 w 2762250"/>
              <a:gd name="connsiteY36" fmla="*/ 933450 h 952500"/>
              <a:gd name="connsiteX37" fmla="*/ 1466850 w 2762250"/>
              <a:gd name="connsiteY37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085975 w 2762250"/>
              <a:gd name="connsiteY26" fmla="*/ 733425 h 952500"/>
              <a:gd name="connsiteX27" fmla="*/ 2028825 w 2762250"/>
              <a:gd name="connsiteY27" fmla="*/ 762000 h 952500"/>
              <a:gd name="connsiteX28" fmla="*/ 2009775 w 2762250"/>
              <a:gd name="connsiteY28" fmla="*/ 790575 h 952500"/>
              <a:gd name="connsiteX29" fmla="*/ 1924050 w 2762250"/>
              <a:gd name="connsiteY29" fmla="*/ 828675 h 952500"/>
              <a:gd name="connsiteX30" fmla="*/ 1895475 w 2762250"/>
              <a:gd name="connsiteY30" fmla="*/ 847725 h 952500"/>
              <a:gd name="connsiteX31" fmla="*/ 1838325 w 2762250"/>
              <a:gd name="connsiteY31" fmla="*/ 876300 h 952500"/>
              <a:gd name="connsiteX32" fmla="*/ 1781175 w 2762250"/>
              <a:gd name="connsiteY32" fmla="*/ 895350 h 952500"/>
              <a:gd name="connsiteX33" fmla="*/ 1752600 w 2762250"/>
              <a:gd name="connsiteY33" fmla="*/ 904875 h 952500"/>
              <a:gd name="connsiteX34" fmla="*/ 1647825 w 2762250"/>
              <a:gd name="connsiteY34" fmla="*/ 923925 h 952500"/>
              <a:gd name="connsiteX35" fmla="*/ 1571625 w 2762250"/>
              <a:gd name="connsiteY35" fmla="*/ 933450 h 952500"/>
              <a:gd name="connsiteX36" fmla="*/ 1466850 w 2762250"/>
              <a:gd name="connsiteY36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276475 w 2762250"/>
              <a:gd name="connsiteY23" fmla="*/ 590550 h 952500"/>
              <a:gd name="connsiteX24" fmla="*/ 2228850 w 2762250"/>
              <a:gd name="connsiteY24" fmla="*/ 666750 h 952500"/>
              <a:gd name="connsiteX25" fmla="*/ 2085975 w 2762250"/>
              <a:gd name="connsiteY25" fmla="*/ 733425 h 952500"/>
              <a:gd name="connsiteX26" fmla="*/ 2028825 w 2762250"/>
              <a:gd name="connsiteY26" fmla="*/ 762000 h 952500"/>
              <a:gd name="connsiteX27" fmla="*/ 2009775 w 2762250"/>
              <a:gd name="connsiteY27" fmla="*/ 790575 h 952500"/>
              <a:gd name="connsiteX28" fmla="*/ 1924050 w 2762250"/>
              <a:gd name="connsiteY28" fmla="*/ 828675 h 952500"/>
              <a:gd name="connsiteX29" fmla="*/ 1895475 w 2762250"/>
              <a:gd name="connsiteY29" fmla="*/ 847725 h 952500"/>
              <a:gd name="connsiteX30" fmla="*/ 1838325 w 2762250"/>
              <a:gd name="connsiteY30" fmla="*/ 876300 h 952500"/>
              <a:gd name="connsiteX31" fmla="*/ 1781175 w 2762250"/>
              <a:gd name="connsiteY31" fmla="*/ 895350 h 952500"/>
              <a:gd name="connsiteX32" fmla="*/ 1752600 w 2762250"/>
              <a:gd name="connsiteY32" fmla="*/ 904875 h 952500"/>
              <a:gd name="connsiteX33" fmla="*/ 1647825 w 2762250"/>
              <a:gd name="connsiteY33" fmla="*/ 923925 h 952500"/>
              <a:gd name="connsiteX34" fmla="*/ 1571625 w 2762250"/>
              <a:gd name="connsiteY34" fmla="*/ 933450 h 952500"/>
              <a:gd name="connsiteX35" fmla="*/ 1466850 w 2762250"/>
              <a:gd name="connsiteY35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76475 w 2762250"/>
              <a:gd name="connsiteY12" fmla="*/ 314325 h 952500"/>
              <a:gd name="connsiteX13" fmla="*/ 2400300 w 2762250"/>
              <a:gd name="connsiteY13" fmla="*/ 323850 h 952500"/>
              <a:gd name="connsiteX14" fmla="*/ 2524125 w 2762250"/>
              <a:gd name="connsiteY14" fmla="*/ 342900 h 952500"/>
              <a:gd name="connsiteX15" fmla="*/ 2762250 w 2762250"/>
              <a:gd name="connsiteY15" fmla="*/ 352425 h 952500"/>
              <a:gd name="connsiteX16" fmla="*/ 2714625 w 2762250"/>
              <a:gd name="connsiteY16" fmla="*/ 361950 h 952500"/>
              <a:gd name="connsiteX17" fmla="*/ 2657475 w 2762250"/>
              <a:gd name="connsiteY17" fmla="*/ 381000 h 952500"/>
              <a:gd name="connsiteX18" fmla="*/ 2628900 w 2762250"/>
              <a:gd name="connsiteY18" fmla="*/ 409575 h 952500"/>
              <a:gd name="connsiteX19" fmla="*/ 2495550 w 2762250"/>
              <a:gd name="connsiteY19" fmla="*/ 438150 h 952500"/>
              <a:gd name="connsiteX20" fmla="*/ 2428875 w 2762250"/>
              <a:gd name="connsiteY20" fmla="*/ 457200 h 952500"/>
              <a:gd name="connsiteX21" fmla="*/ 2352675 w 2762250"/>
              <a:gd name="connsiteY21" fmla="*/ 476250 h 952500"/>
              <a:gd name="connsiteX22" fmla="*/ 2276475 w 2762250"/>
              <a:gd name="connsiteY22" fmla="*/ 590550 h 952500"/>
              <a:gd name="connsiteX23" fmla="*/ 2228850 w 2762250"/>
              <a:gd name="connsiteY23" fmla="*/ 666750 h 952500"/>
              <a:gd name="connsiteX24" fmla="*/ 2085975 w 2762250"/>
              <a:gd name="connsiteY24" fmla="*/ 733425 h 952500"/>
              <a:gd name="connsiteX25" fmla="*/ 2028825 w 2762250"/>
              <a:gd name="connsiteY25" fmla="*/ 762000 h 952500"/>
              <a:gd name="connsiteX26" fmla="*/ 2009775 w 2762250"/>
              <a:gd name="connsiteY26" fmla="*/ 790575 h 952500"/>
              <a:gd name="connsiteX27" fmla="*/ 1924050 w 2762250"/>
              <a:gd name="connsiteY27" fmla="*/ 828675 h 952500"/>
              <a:gd name="connsiteX28" fmla="*/ 1895475 w 2762250"/>
              <a:gd name="connsiteY28" fmla="*/ 847725 h 952500"/>
              <a:gd name="connsiteX29" fmla="*/ 1838325 w 2762250"/>
              <a:gd name="connsiteY29" fmla="*/ 876300 h 952500"/>
              <a:gd name="connsiteX30" fmla="*/ 1781175 w 2762250"/>
              <a:gd name="connsiteY30" fmla="*/ 895350 h 952500"/>
              <a:gd name="connsiteX31" fmla="*/ 1752600 w 2762250"/>
              <a:gd name="connsiteY31" fmla="*/ 904875 h 952500"/>
              <a:gd name="connsiteX32" fmla="*/ 1647825 w 2762250"/>
              <a:gd name="connsiteY32" fmla="*/ 923925 h 952500"/>
              <a:gd name="connsiteX33" fmla="*/ 1571625 w 2762250"/>
              <a:gd name="connsiteY33" fmla="*/ 933450 h 952500"/>
              <a:gd name="connsiteX34" fmla="*/ 1466850 w 2762250"/>
              <a:gd name="connsiteY3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400300 w 2762250"/>
              <a:gd name="connsiteY12" fmla="*/ 323850 h 952500"/>
              <a:gd name="connsiteX13" fmla="*/ 2524125 w 2762250"/>
              <a:gd name="connsiteY13" fmla="*/ 342900 h 952500"/>
              <a:gd name="connsiteX14" fmla="*/ 2762250 w 2762250"/>
              <a:gd name="connsiteY14" fmla="*/ 352425 h 952500"/>
              <a:gd name="connsiteX15" fmla="*/ 2714625 w 2762250"/>
              <a:gd name="connsiteY15" fmla="*/ 361950 h 952500"/>
              <a:gd name="connsiteX16" fmla="*/ 2657475 w 2762250"/>
              <a:gd name="connsiteY16" fmla="*/ 381000 h 952500"/>
              <a:gd name="connsiteX17" fmla="*/ 2628900 w 2762250"/>
              <a:gd name="connsiteY17" fmla="*/ 409575 h 952500"/>
              <a:gd name="connsiteX18" fmla="*/ 2495550 w 2762250"/>
              <a:gd name="connsiteY18" fmla="*/ 438150 h 952500"/>
              <a:gd name="connsiteX19" fmla="*/ 2428875 w 2762250"/>
              <a:gd name="connsiteY19" fmla="*/ 457200 h 952500"/>
              <a:gd name="connsiteX20" fmla="*/ 2352675 w 2762250"/>
              <a:gd name="connsiteY20" fmla="*/ 476250 h 952500"/>
              <a:gd name="connsiteX21" fmla="*/ 2276475 w 2762250"/>
              <a:gd name="connsiteY21" fmla="*/ 590550 h 952500"/>
              <a:gd name="connsiteX22" fmla="*/ 2228850 w 2762250"/>
              <a:gd name="connsiteY22" fmla="*/ 666750 h 952500"/>
              <a:gd name="connsiteX23" fmla="*/ 2085975 w 2762250"/>
              <a:gd name="connsiteY23" fmla="*/ 733425 h 952500"/>
              <a:gd name="connsiteX24" fmla="*/ 2028825 w 2762250"/>
              <a:gd name="connsiteY24" fmla="*/ 762000 h 952500"/>
              <a:gd name="connsiteX25" fmla="*/ 2009775 w 2762250"/>
              <a:gd name="connsiteY25" fmla="*/ 790575 h 952500"/>
              <a:gd name="connsiteX26" fmla="*/ 1924050 w 2762250"/>
              <a:gd name="connsiteY26" fmla="*/ 828675 h 952500"/>
              <a:gd name="connsiteX27" fmla="*/ 1895475 w 2762250"/>
              <a:gd name="connsiteY27" fmla="*/ 847725 h 952500"/>
              <a:gd name="connsiteX28" fmla="*/ 1838325 w 2762250"/>
              <a:gd name="connsiteY28" fmla="*/ 876300 h 952500"/>
              <a:gd name="connsiteX29" fmla="*/ 1781175 w 2762250"/>
              <a:gd name="connsiteY29" fmla="*/ 895350 h 952500"/>
              <a:gd name="connsiteX30" fmla="*/ 1752600 w 2762250"/>
              <a:gd name="connsiteY30" fmla="*/ 904875 h 952500"/>
              <a:gd name="connsiteX31" fmla="*/ 1647825 w 2762250"/>
              <a:gd name="connsiteY31" fmla="*/ 923925 h 952500"/>
              <a:gd name="connsiteX32" fmla="*/ 1571625 w 2762250"/>
              <a:gd name="connsiteY32" fmla="*/ 933450 h 952500"/>
              <a:gd name="connsiteX33" fmla="*/ 1466850 w 2762250"/>
              <a:gd name="connsiteY3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847850 w 2762250"/>
              <a:gd name="connsiteY9" fmla="*/ 333375 h 952500"/>
              <a:gd name="connsiteX10" fmla="*/ 2133600 w 2762250"/>
              <a:gd name="connsiteY10" fmla="*/ 390525 h 952500"/>
              <a:gd name="connsiteX11" fmla="*/ 2524125 w 2762250"/>
              <a:gd name="connsiteY11" fmla="*/ 342900 h 952500"/>
              <a:gd name="connsiteX12" fmla="*/ 2762250 w 2762250"/>
              <a:gd name="connsiteY12" fmla="*/ 352425 h 952500"/>
              <a:gd name="connsiteX13" fmla="*/ 2714625 w 2762250"/>
              <a:gd name="connsiteY13" fmla="*/ 361950 h 952500"/>
              <a:gd name="connsiteX14" fmla="*/ 2657475 w 2762250"/>
              <a:gd name="connsiteY14" fmla="*/ 381000 h 952500"/>
              <a:gd name="connsiteX15" fmla="*/ 2628900 w 2762250"/>
              <a:gd name="connsiteY15" fmla="*/ 409575 h 952500"/>
              <a:gd name="connsiteX16" fmla="*/ 2495550 w 2762250"/>
              <a:gd name="connsiteY16" fmla="*/ 438150 h 952500"/>
              <a:gd name="connsiteX17" fmla="*/ 2428875 w 2762250"/>
              <a:gd name="connsiteY17" fmla="*/ 457200 h 952500"/>
              <a:gd name="connsiteX18" fmla="*/ 2352675 w 2762250"/>
              <a:gd name="connsiteY18" fmla="*/ 476250 h 952500"/>
              <a:gd name="connsiteX19" fmla="*/ 2276475 w 2762250"/>
              <a:gd name="connsiteY19" fmla="*/ 590550 h 952500"/>
              <a:gd name="connsiteX20" fmla="*/ 2228850 w 2762250"/>
              <a:gd name="connsiteY20" fmla="*/ 666750 h 952500"/>
              <a:gd name="connsiteX21" fmla="*/ 2085975 w 2762250"/>
              <a:gd name="connsiteY21" fmla="*/ 733425 h 952500"/>
              <a:gd name="connsiteX22" fmla="*/ 2028825 w 2762250"/>
              <a:gd name="connsiteY22" fmla="*/ 762000 h 952500"/>
              <a:gd name="connsiteX23" fmla="*/ 2009775 w 2762250"/>
              <a:gd name="connsiteY23" fmla="*/ 790575 h 952500"/>
              <a:gd name="connsiteX24" fmla="*/ 1924050 w 2762250"/>
              <a:gd name="connsiteY24" fmla="*/ 828675 h 952500"/>
              <a:gd name="connsiteX25" fmla="*/ 1895475 w 2762250"/>
              <a:gd name="connsiteY25" fmla="*/ 847725 h 952500"/>
              <a:gd name="connsiteX26" fmla="*/ 1838325 w 2762250"/>
              <a:gd name="connsiteY26" fmla="*/ 876300 h 952500"/>
              <a:gd name="connsiteX27" fmla="*/ 1781175 w 2762250"/>
              <a:gd name="connsiteY27" fmla="*/ 895350 h 952500"/>
              <a:gd name="connsiteX28" fmla="*/ 1752600 w 2762250"/>
              <a:gd name="connsiteY28" fmla="*/ 904875 h 952500"/>
              <a:gd name="connsiteX29" fmla="*/ 1647825 w 2762250"/>
              <a:gd name="connsiteY29" fmla="*/ 923925 h 952500"/>
              <a:gd name="connsiteX30" fmla="*/ 1571625 w 2762250"/>
              <a:gd name="connsiteY30" fmla="*/ 933450 h 952500"/>
              <a:gd name="connsiteX31" fmla="*/ 1466850 w 2762250"/>
              <a:gd name="connsiteY3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19250 w 2762250"/>
              <a:gd name="connsiteY9" fmla="*/ 29527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76425 w 2762250"/>
              <a:gd name="connsiteY10" fmla="*/ 304800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5325"/>
              <a:gd name="connsiteY0" fmla="*/ 247650 h 952500"/>
              <a:gd name="connsiteX1" fmla="*/ 76200 w 2765325"/>
              <a:gd name="connsiteY1" fmla="*/ 0 h 952500"/>
              <a:gd name="connsiteX2" fmla="*/ 190500 w 2765325"/>
              <a:gd name="connsiteY2" fmla="*/ 38100 h 952500"/>
              <a:gd name="connsiteX3" fmla="*/ 304800 w 2765325"/>
              <a:gd name="connsiteY3" fmla="*/ 85725 h 952500"/>
              <a:gd name="connsiteX4" fmla="*/ 390525 w 2765325"/>
              <a:gd name="connsiteY4" fmla="*/ 114300 h 952500"/>
              <a:gd name="connsiteX5" fmla="*/ 552450 w 2765325"/>
              <a:gd name="connsiteY5" fmla="*/ 209550 h 952500"/>
              <a:gd name="connsiteX6" fmla="*/ 800100 w 2765325"/>
              <a:gd name="connsiteY6" fmla="*/ 161925 h 952500"/>
              <a:gd name="connsiteX7" fmla="*/ 1095375 w 2765325"/>
              <a:gd name="connsiteY7" fmla="*/ 85725 h 952500"/>
              <a:gd name="connsiteX8" fmla="*/ 1419225 w 2765325"/>
              <a:gd name="connsiteY8" fmla="*/ 247650 h 952500"/>
              <a:gd name="connsiteX9" fmla="*/ 1638300 w 2765325"/>
              <a:gd name="connsiteY9" fmla="*/ 200025 h 952500"/>
              <a:gd name="connsiteX10" fmla="*/ 1876425 w 2765325"/>
              <a:gd name="connsiteY10" fmla="*/ 304800 h 952500"/>
              <a:gd name="connsiteX11" fmla="*/ 2133600 w 2765325"/>
              <a:gd name="connsiteY11" fmla="*/ 390525 h 952500"/>
              <a:gd name="connsiteX12" fmla="*/ 2524125 w 2765325"/>
              <a:gd name="connsiteY12" fmla="*/ 342900 h 952500"/>
              <a:gd name="connsiteX13" fmla="*/ 2762250 w 2765325"/>
              <a:gd name="connsiteY13" fmla="*/ 352425 h 952500"/>
              <a:gd name="connsiteX14" fmla="*/ 2657475 w 2765325"/>
              <a:gd name="connsiteY14" fmla="*/ 381000 h 952500"/>
              <a:gd name="connsiteX15" fmla="*/ 2628900 w 2765325"/>
              <a:gd name="connsiteY15" fmla="*/ 409575 h 952500"/>
              <a:gd name="connsiteX16" fmla="*/ 2495550 w 2765325"/>
              <a:gd name="connsiteY16" fmla="*/ 438150 h 952500"/>
              <a:gd name="connsiteX17" fmla="*/ 2428875 w 2765325"/>
              <a:gd name="connsiteY17" fmla="*/ 457200 h 952500"/>
              <a:gd name="connsiteX18" fmla="*/ 2352675 w 2765325"/>
              <a:gd name="connsiteY18" fmla="*/ 476250 h 952500"/>
              <a:gd name="connsiteX19" fmla="*/ 2276475 w 2765325"/>
              <a:gd name="connsiteY19" fmla="*/ 590550 h 952500"/>
              <a:gd name="connsiteX20" fmla="*/ 2228850 w 2765325"/>
              <a:gd name="connsiteY20" fmla="*/ 666750 h 952500"/>
              <a:gd name="connsiteX21" fmla="*/ 2085975 w 2765325"/>
              <a:gd name="connsiteY21" fmla="*/ 733425 h 952500"/>
              <a:gd name="connsiteX22" fmla="*/ 2028825 w 2765325"/>
              <a:gd name="connsiteY22" fmla="*/ 762000 h 952500"/>
              <a:gd name="connsiteX23" fmla="*/ 2009775 w 2765325"/>
              <a:gd name="connsiteY23" fmla="*/ 790575 h 952500"/>
              <a:gd name="connsiteX24" fmla="*/ 1924050 w 2765325"/>
              <a:gd name="connsiteY24" fmla="*/ 828675 h 952500"/>
              <a:gd name="connsiteX25" fmla="*/ 1895475 w 2765325"/>
              <a:gd name="connsiteY25" fmla="*/ 847725 h 952500"/>
              <a:gd name="connsiteX26" fmla="*/ 1838325 w 2765325"/>
              <a:gd name="connsiteY26" fmla="*/ 876300 h 952500"/>
              <a:gd name="connsiteX27" fmla="*/ 1781175 w 2765325"/>
              <a:gd name="connsiteY27" fmla="*/ 895350 h 952500"/>
              <a:gd name="connsiteX28" fmla="*/ 1752600 w 2765325"/>
              <a:gd name="connsiteY28" fmla="*/ 904875 h 952500"/>
              <a:gd name="connsiteX29" fmla="*/ 1647825 w 2765325"/>
              <a:gd name="connsiteY29" fmla="*/ 923925 h 952500"/>
              <a:gd name="connsiteX30" fmla="*/ 1571625 w 2765325"/>
              <a:gd name="connsiteY30" fmla="*/ 933450 h 952500"/>
              <a:gd name="connsiteX31" fmla="*/ 1466850 w 2765325"/>
              <a:gd name="connsiteY31" fmla="*/ 952500 h 952500"/>
              <a:gd name="connsiteX0" fmla="*/ 0 w 2662340"/>
              <a:gd name="connsiteY0" fmla="*/ 247650 h 952500"/>
              <a:gd name="connsiteX1" fmla="*/ 76200 w 2662340"/>
              <a:gd name="connsiteY1" fmla="*/ 0 h 952500"/>
              <a:gd name="connsiteX2" fmla="*/ 190500 w 2662340"/>
              <a:gd name="connsiteY2" fmla="*/ 38100 h 952500"/>
              <a:gd name="connsiteX3" fmla="*/ 304800 w 2662340"/>
              <a:gd name="connsiteY3" fmla="*/ 85725 h 952500"/>
              <a:gd name="connsiteX4" fmla="*/ 390525 w 2662340"/>
              <a:gd name="connsiteY4" fmla="*/ 114300 h 952500"/>
              <a:gd name="connsiteX5" fmla="*/ 552450 w 2662340"/>
              <a:gd name="connsiteY5" fmla="*/ 209550 h 952500"/>
              <a:gd name="connsiteX6" fmla="*/ 800100 w 2662340"/>
              <a:gd name="connsiteY6" fmla="*/ 161925 h 952500"/>
              <a:gd name="connsiteX7" fmla="*/ 1095375 w 2662340"/>
              <a:gd name="connsiteY7" fmla="*/ 85725 h 952500"/>
              <a:gd name="connsiteX8" fmla="*/ 1419225 w 2662340"/>
              <a:gd name="connsiteY8" fmla="*/ 247650 h 952500"/>
              <a:gd name="connsiteX9" fmla="*/ 1638300 w 2662340"/>
              <a:gd name="connsiteY9" fmla="*/ 200025 h 952500"/>
              <a:gd name="connsiteX10" fmla="*/ 1876425 w 2662340"/>
              <a:gd name="connsiteY10" fmla="*/ 304800 h 952500"/>
              <a:gd name="connsiteX11" fmla="*/ 2133600 w 2662340"/>
              <a:gd name="connsiteY11" fmla="*/ 390525 h 952500"/>
              <a:gd name="connsiteX12" fmla="*/ 2524125 w 2662340"/>
              <a:gd name="connsiteY12" fmla="*/ 342900 h 952500"/>
              <a:gd name="connsiteX13" fmla="*/ 2657475 w 2662340"/>
              <a:gd name="connsiteY13" fmla="*/ 381000 h 952500"/>
              <a:gd name="connsiteX14" fmla="*/ 2628900 w 2662340"/>
              <a:gd name="connsiteY14" fmla="*/ 409575 h 952500"/>
              <a:gd name="connsiteX15" fmla="*/ 2495550 w 2662340"/>
              <a:gd name="connsiteY15" fmla="*/ 438150 h 952500"/>
              <a:gd name="connsiteX16" fmla="*/ 2428875 w 2662340"/>
              <a:gd name="connsiteY16" fmla="*/ 457200 h 952500"/>
              <a:gd name="connsiteX17" fmla="*/ 2352675 w 2662340"/>
              <a:gd name="connsiteY17" fmla="*/ 476250 h 952500"/>
              <a:gd name="connsiteX18" fmla="*/ 2276475 w 2662340"/>
              <a:gd name="connsiteY18" fmla="*/ 590550 h 952500"/>
              <a:gd name="connsiteX19" fmla="*/ 2228850 w 2662340"/>
              <a:gd name="connsiteY19" fmla="*/ 666750 h 952500"/>
              <a:gd name="connsiteX20" fmla="*/ 2085975 w 2662340"/>
              <a:gd name="connsiteY20" fmla="*/ 733425 h 952500"/>
              <a:gd name="connsiteX21" fmla="*/ 2028825 w 2662340"/>
              <a:gd name="connsiteY21" fmla="*/ 762000 h 952500"/>
              <a:gd name="connsiteX22" fmla="*/ 2009775 w 2662340"/>
              <a:gd name="connsiteY22" fmla="*/ 790575 h 952500"/>
              <a:gd name="connsiteX23" fmla="*/ 1924050 w 2662340"/>
              <a:gd name="connsiteY23" fmla="*/ 828675 h 952500"/>
              <a:gd name="connsiteX24" fmla="*/ 1895475 w 2662340"/>
              <a:gd name="connsiteY24" fmla="*/ 847725 h 952500"/>
              <a:gd name="connsiteX25" fmla="*/ 1838325 w 2662340"/>
              <a:gd name="connsiteY25" fmla="*/ 876300 h 952500"/>
              <a:gd name="connsiteX26" fmla="*/ 1781175 w 2662340"/>
              <a:gd name="connsiteY26" fmla="*/ 895350 h 952500"/>
              <a:gd name="connsiteX27" fmla="*/ 1752600 w 2662340"/>
              <a:gd name="connsiteY27" fmla="*/ 904875 h 952500"/>
              <a:gd name="connsiteX28" fmla="*/ 1647825 w 2662340"/>
              <a:gd name="connsiteY28" fmla="*/ 923925 h 952500"/>
              <a:gd name="connsiteX29" fmla="*/ 1571625 w 2662340"/>
              <a:gd name="connsiteY29" fmla="*/ 933450 h 952500"/>
              <a:gd name="connsiteX30" fmla="*/ 1466850 w 2662340"/>
              <a:gd name="connsiteY30" fmla="*/ 952500 h 952500"/>
              <a:gd name="connsiteX0" fmla="*/ 0 w 2657782"/>
              <a:gd name="connsiteY0" fmla="*/ 247650 h 952500"/>
              <a:gd name="connsiteX1" fmla="*/ 76200 w 2657782"/>
              <a:gd name="connsiteY1" fmla="*/ 0 h 952500"/>
              <a:gd name="connsiteX2" fmla="*/ 190500 w 2657782"/>
              <a:gd name="connsiteY2" fmla="*/ 38100 h 952500"/>
              <a:gd name="connsiteX3" fmla="*/ 304800 w 2657782"/>
              <a:gd name="connsiteY3" fmla="*/ 85725 h 952500"/>
              <a:gd name="connsiteX4" fmla="*/ 390525 w 2657782"/>
              <a:gd name="connsiteY4" fmla="*/ 114300 h 952500"/>
              <a:gd name="connsiteX5" fmla="*/ 552450 w 2657782"/>
              <a:gd name="connsiteY5" fmla="*/ 209550 h 952500"/>
              <a:gd name="connsiteX6" fmla="*/ 800100 w 2657782"/>
              <a:gd name="connsiteY6" fmla="*/ 161925 h 952500"/>
              <a:gd name="connsiteX7" fmla="*/ 1095375 w 2657782"/>
              <a:gd name="connsiteY7" fmla="*/ 85725 h 952500"/>
              <a:gd name="connsiteX8" fmla="*/ 1419225 w 2657782"/>
              <a:gd name="connsiteY8" fmla="*/ 247650 h 952500"/>
              <a:gd name="connsiteX9" fmla="*/ 1638300 w 2657782"/>
              <a:gd name="connsiteY9" fmla="*/ 200025 h 952500"/>
              <a:gd name="connsiteX10" fmla="*/ 1876425 w 2657782"/>
              <a:gd name="connsiteY10" fmla="*/ 304800 h 952500"/>
              <a:gd name="connsiteX11" fmla="*/ 2133600 w 2657782"/>
              <a:gd name="connsiteY11" fmla="*/ 390525 h 952500"/>
              <a:gd name="connsiteX12" fmla="*/ 2524125 w 2657782"/>
              <a:gd name="connsiteY12" fmla="*/ 342900 h 952500"/>
              <a:gd name="connsiteX13" fmla="*/ 2657475 w 2657782"/>
              <a:gd name="connsiteY13" fmla="*/ 381000 h 952500"/>
              <a:gd name="connsiteX14" fmla="*/ 2495550 w 2657782"/>
              <a:gd name="connsiteY14" fmla="*/ 438150 h 952500"/>
              <a:gd name="connsiteX15" fmla="*/ 2428875 w 2657782"/>
              <a:gd name="connsiteY15" fmla="*/ 457200 h 952500"/>
              <a:gd name="connsiteX16" fmla="*/ 2352675 w 2657782"/>
              <a:gd name="connsiteY16" fmla="*/ 476250 h 952500"/>
              <a:gd name="connsiteX17" fmla="*/ 2276475 w 2657782"/>
              <a:gd name="connsiteY17" fmla="*/ 590550 h 952500"/>
              <a:gd name="connsiteX18" fmla="*/ 2228850 w 2657782"/>
              <a:gd name="connsiteY18" fmla="*/ 666750 h 952500"/>
              <a:gd name="connsiteX19" fmla="*/ 2085975 w 2657782"/>
              <a:gd name="connsiteY19" fmla="*/ 733425 h 952500"/>
              <a:gd name="connsiteX20" fmla="*/ 2028825 w 2657782"/>
              <a:gd name="connsiteY20" fmla="*/ 762000 h 952500"/>
              <a:gd name="connsiteX21" fmla="*/ 2009775 w 2657782"/>
              <a:gd name="connsiteY21" fmla="*/ 790575 h 952500"/>
              <a:gd name="connsiteX22" fmla="*/ 1924050 w 2657782"/>
              <a:gd name="connsiteY22" fmla="*/ 828675 h 952500"/>
              <a:gd name="connsiteX23" fmla="*/ 1895475 w 2657782"/>
              <a:gd name="connsiteY23" fmla="*/ 847725 h 952500"/>
              <a:gd name="connsiteX24" fmla="*/ 1838325 w 2657782"/>
              <a:gd name="connsiteY24" fmla="*/ 876300 h 952500"/>
              <a:gd name="connsiteX25" fmla="*/ 1781175 w 2657782"/>
              <a:gd name="connsiteY25" fmla="*/ 895350 h 952500"/>
              <a:gd name="connsiteX26" fmla="*/ 1752600 w 2657782"/>
              <a:gd name="connsiteY26" fmla="*/ 904875 h 952500"/>
              <a:gd name="connsiteX27" fmla="*/ 1647825 w 2657782"/>
              <a:gd name="connsiteY27" fmla="*/ 923925 h 952500"/>
              <a:gd name="connsiteX28" fmla="*/ 1571625 w 2657782"/>
              <a:gd name="connsiteY28" fmla="*/ 933450 h 952500"/>
              <a:gd name="connsiteX29" fmla="*/ 1466850 w 2657782"/>
              <a:gd name="connsiteY29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428875 w 2547619"/>
              <a:gd name="connsiteY14" fmla="*/ 457200 h 952500"/>
              <a:gd name="connsiteX15" fmla="*/ 2352675 w 2547619"/>
              <a:gd name="connsiteY15" fmla="*/ 476250 h 952500"/>
              <a:gd name="connsiteX16" fmla="*/ 2276475 w 2547619"/>
              <a:gd name="connsiteY16" fmla="*/ 590550 h 952500"/>
              <a:gd name="connsiteX17" fmla="*/ 2228850 w 2547619"/>
              <a:gd name="connsiteY17" fmla="*/ 666750 h 952500"/>
              <a:gd name="connsiteX18" fmla="*/ 2085975 w 2547619"/>
              <a:gd name="connsiteY18" fmla="*/ 733425 h 952500"/>
              <a:gd name="connsiteX19" fmla="*/ 2028825 w 2547619"/>
              <a:gd name="connsiteY19" fmla="*/ 762000 h 952500"/>
              <a:gd name="connsiteX20" fmla="*/ 2009775 w 2547619"/>
              <a:gd name="connsiteY20" fmla="*/ 790575 h 952500"/>
              <a:gd name="connsiteX21" fmla="*/ 1924050 w 2547619"/>
              <a:gd name="connsiteY21" fmla="*/ 828675 h 952500"/>
              <a:gd name="connsiteX22" fmla="*/ 1895475 w 2547619"/>
              <a:gd name="connsiteY22" fmla="*/ 847725 h 952500"/>
              <a:gd name="connsiteX23" fmla="*/ 1838325 w 2547619"/>
              <a:gd name="connsiteY23" fmla="*/ 876300 h 952500"/>
              <a:gd name="connsiteX24" fmla="*/ 1781175 w 2547619"/>
              <a:gd name="connsiteY24" fmla="*/ 895350 h 952500"/>
              <a:gd name="connsiteX25" fmla="*/ 1752600 w 2547619"/>
              <a:gd name="connsiteY25" fmla="*/ 904875 h 952500"/>
              <a:gd name="connsiteX26" fmla="*/ 1647825 w 2547619"/>
              <a:gd name="connsiteY26" fmla="*/ 923925 h 952500"/>
              <a:gd name="connsiteX27" fmla="*/ 1571625 w 2547619"/>
              <a:gd name="connsiteY27" fmla="*/ 933450 h 952500"/>
              <a:gd name="connsiteX28" fmla="*/ 1466850 w 2547619"/>
              <a:gd name="connsiteY28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352675 w 2547619"/>
              <a:gd name="connsiteY14" fmla="*/ 476250 h 952500"/>
              <a:gd name="connsiteX15" fmla="*/ 2276475 w 2547619"/>
              <a:gd name="connsiteY15" fmla="*/ 590550 h 952500"/>
              <a:gd name="connsiteX16" fmla="*/ 2228850 w 2547619"/>
              <a:gd name="connsiteY16" fmla="*/ 666750 h 952500"/>
              <a:gd name="connsiteX17" fmla="*/ 2085975 w 2547619"/>
              <a:gd name="connsiteY17" fmla="*/ 733425 h 952500"/>
              <a:gd name="connsiteX18" fmla="*/ 2028825 w 2547619"/>
              <a:gd name="connsiteY18" fmla="*/ 762000 h 952500"/>
              <a:gd name="connsiteX19" fmla="*/ 2009775 w 2547619"/>
              <a:gd name="connsiteY19" fmla="*/ 790575 h 952500"/>
              <a:gd name="connsiteX20" fmla="*/ 1924050 w 2547619"/>
              <a:gd name="connsiteY20" fmla="*/ 828675 h 952500"/>
              <a:gd name="connsiteX21" fmla="*/ 1895475 w 2547619"/>
              <a:gd name="connsiteY21" fmla="*/ 847725 h 952500"/>
              <a:gd name="connsiteX22" fmla="*/ 1838325 w 2547619"/>
              <a:gd name="connsiteY22" fmla="*/ 876300 h 952500"/>
              <a:gd name="connsiteX23" fmla="*/ 1781175 w 2547619"/>
              <a:gd name="connsiteY23" fmla="*/ 895350 h 952500"/>
              <a:gd name="connsiteX24" fmla="*/ 1752600 w 2547619"/>
              <a:gd name="connsiteY24" fmla="*/ 904875 h 952500"/>
              <a:gd name="connsiteX25" fmla="*/ 1647825 w 2547619"/>
              <a:gd name="connsiteY25" fmla="*/ 923925 h 952500"/>
              <a:gd name="connsiteX26" fmla="*/ 1571625 w 2547619"/>
              <a:gd name="connsiteY26" fmla="*/ 933450 h 952500"/>
              <a:gd name="connsiteX27" fmla="*/ 1466850 w 2547619"/>
              <a:gd name="connsiteY27" fmla="*/ 952500 h 952500"/>
              <a:gd name="connsiteX0" fmla="*/ 0 w 2529314"/>
              <a:gd name="connsiteY0" fmla="*/ 247650 h 952500"/>
              <a:gd name="connsiteX1" fmla="*/ 76200 w 2529314"/>
              <a:gd name="connsiteY1" fmla="*/ 0 h 952500"/>
              <a:gd name="connsiteX2" fmla="*/ 190500 w 2529314"/>
              <a:gd name="connsiteY2" fmla="*/ 38100 h 952500"/>
              <a:gd name="connsiteX3" fmla="*/ 304800 w 2529314"/>
              <a:gd name="connsiteY3" fmla="*/ 85725 h 952500"/>
              <a:gd name="connsiteX4" fmla="*/ 390525 w 2529314"/>
              <a:gd name="connsiteY4" fmla="*/ 114300 h 952500"/>
              <a:gd name="connsiteX5" fmla="*/ 552450 w 2529314"/>
              <a:gd name="connsiteY5" fmla="*/ 209550 h 952500"/>
              <a:gd name="connsiteX6" fmla="*/ 800100 w 2529314"/>
              <a:gd name="connsiteY6" fmla="*/ 161925 h 952500"/>
              <a:gd name="connsiteX7" fmla="*/ 1095375 w 2529314"/>
              <a:gd name="connsiteY7" fmla="*/ 85725 h 952500"/>
              <a:gd name="connsiteX8" fmla="*/ 1419225 w 2529314"/>
              <a:gd name="connsiteY8" fmla="*/ 247650 h 952500"/>
              <a:gd name="connsiteX9" fmla="*/ 1638300 w 2529314"/>
              <a:gd name="connsiteY9" fmla="*/ 200025 h 952500"/>
              <a:gd name="connsiteX10" fmla="*/ 1876425 w 2529314"/>
              <a:gd name="connsiteY10" fmla="*/ 304800 h 952500"/>
              <a:gd name="connsiteX11" fmla="*/ 2133600 w 2529314"/>
              <a:gd name="connsiteY11" fmla="*/ 390525 h 952500"/>
              <a:gd name="connsiteX12" fmla="*/ 2524125 w 2529314"/>
              <a:gd name="connsiteY12" fmla="*/ 342900 h 952500"/>
              <a:gd name="connsiteX13" fmla="*/ 2352675 w 2529314"/>
              <a:gd name="connsiteY13" fmla="*/ 476250 h 952500"/>
              <a:gd name="connsiteX14" fmla="*/ 2276475 w 2529314"/>
              <a:gd name="connsiteY14" fmla="*/ 590550 h 952500"/>
              <a:gd name="connsiteX15" fmla="*/ 2228850 w 2529314"/>
              <a:gd name="connsiteY15" fmla="*/ 666750 h 952500"/>
              <a:gd name="connsiteX16" fmla="*/ 2085975 w 2529314"/>
              <a:gd name="connsiteY16" fmla="*/ 733425 h 952500"/>
              <a:gd name="connsiteX17" fmla="*/ 2028825 w 2529314"/>
              <a:gd name="connsiteY17" fmla="*/ 762000 h 952500"/>
              <a:gd name="connsiteX18" fmla="*/ 2009775 w 2529314"/>
              <a:gd name="connsiteY18" fmla="*/ 790575 h 952500"/>
              <a:gd name="connsiteX19" fmla="*/ 1924050 w 2529314"/>
              <a:gd name="connsiteY19" fmla="*/ 828675 h 952500"/>
              <a:gd name="connsiteX20" fmla="*/ 1895475 w 2529314"/>
              <a:gd name="connsiteY20" fmla="*/ 847725 h 952500"/>
              <a:gd name="connsiteX21" fmla="*/ 1838325 w 2529314"/>
              <a:gd name="connsiteY21" fmla="*/ 876300 h 952500"/>
              <a:gd name="connsiteX22" fmla="*/ 1781175 w 2529314"/>
              <a:gd name="connsiteY22" fmla="*/ 895350 h 952500"/>
              <a:gd name="connsiteX23" fmla="*/ 1752600 w 2529314"/>
              <a:gd name="connsiteY23" fmla="*/ 904875 h 952500"/>
              <a:gd name="connsiteX24" fmla="*/ 1647825 w 2529314"/>
              <a:gd name="connsiteY24" fmla="*/ 923925 h 952500"/>
              <a:gd name="connsiteX25" fmla="*/ 1571625 w 2529314"/>
              <a:gd name="connsiteY25" fmla="*/ 933450 h 952500"/>
              <a:gd name="connsiteX26" fmla="*/ 1466850 w 2529314"/>
              <a:gd name="connsiteY26" fmla="*/ 952500 h 952500"/>
              <a:gd name="connsiteX0" fmla="*/ 0 w 2524180"/>
              <a:gd name="connsiteY0" fmla="*/ 247650 h 952500"/>
              <a:gd name="connsiteX1" fmla="*/ 76200 w 2524180"/>
              <a:gd name="connsiteY1" fmla="*/ 0 h 952500"/>
              <a:gd name="connsiteX2" fmla="*/ 190500 w 2524180"/>
              <a:gd name="connsiteY2" fmla="*/ 38100 h 952500"/>
              <a:gd name="connsiteX3" fmla="*/ 304800 w 2524180"/>
              <a:gd name="connsiteY3" fmla="*/ 85725 h 952500"/>
              <a:gd name="connsiteX4" fmla="*/ 390525 w 2524180"/>
              <a:gd name="connsiteY4" fmla="*/ 114300 h 952500"/>
              <a:gd name="connsiteX5" fmla="*/ 552450 w 2524180"/>
              <a:gd name="connsiteY5" fmla="*/ 209550 h 952500"/>
              <a:gd name="connsiteX6" fmla="*/ 800100 w 2524180"/>
              <a:gd name="connsiteY6" fmla="*/ 161925 h 952500"/>
              <a:gd name="connsiteX7" fmla="*/ 1095375 w 2524180"/>
              <a:gd name="connsiteY7" fmla="*/ 85725 h 952500"/>
              <a:gd name="connsiteX8" fmla="*/ 1419225 w 2524180"/>
              <a:gd name="connsiteY8" fmla="*/ 247650 h 952500"/>
              <a:gd name="connsiteX9" fmla="*/ 1638300 w 2524180"/>
              <a:gd name="connsiteY9" fmla="*/ 200025 h 952500"/>
              <a:gd name="connsiteX10" fmla="*/ 1876425 w 2524180"/>
              <a:gd name="connsiteY10" fmla="*/ 304800 h 952500"/>
              <a:gd name="connsiteX11" fmla="*/ 2133600 w 2524180"/>
              <a:gd name="connsiteY11" fmla="*/ 390525 h 952500"/>
              <a:gd name="connsiteX12" fmla="*/ 2333626 w 2524180"/>
              <a:gd name="connsiteY12" fmla="*/ 361950 h 952500"/>
              <a:gd name="connsiteX13" fmla="*/ 2524125 w 2524180"/>
              <a:gd name="connsiteY13" fmla="*/ 342900 h 952500"/>
              <a:gd name="connsiteX14" fmla="*/ 2352675 w 2524180"/>
              <a:gd name="connsiteY14" fmla="*/ 476250 h 952500"/>
              <a:gd name="connsiteX15" fmla="*/ 2276475 w 2524180"/>
              <a:gd name="connsiteY15" fmla="*/ 590550 h 952500"/>
              <a:gd name="connsiteX16" fmla="*/ 2228850 w 2524180"/>
              <a:gd name="connsiteY16" fmla="*/ 666750 h 952500"/>
              <a:gd name="connsiteX17" fmla="*/ 2085975 w 2524180"/>
              <a:gd name="connsiteY17" fmla="*/ 733425 h 952500"/>
              <a:gd name="connsiteX18" fmla="*/ 2028825 w 2524180"/>
              <a:gd name="connsiteY18" fmla="*/ 762000 h 952500"/>
              <a:gd name="connsiteX19" fmla="*/ 2009775 w 2524180"/>
              <a:gd name="connsiteY19" fmla="*/ 790575 h 952500"/>
              <a:gd name="connsiteX20" fmla="*/ 1924050 w 2524180"/>
              <a:gd name="connsiteY20" fmla="*/ 828675 h 952500"/>
              <a:gd name="connsiteX21" fmla="*/ 1895475 w 2524180"/>
              <a:gd name="connsiteY21" fmla="*/ 847725 h 952500"/>
              <a:gd name="connsiteX22" fmla="*/ 1838325 w 2524180"/>
              <a:gd name="connsiteY22" fmla="*/ 876300 h 952500"/>
              <a:gd name="connsiteX23" fmla="*/ 1781175 w 2524180"/>
              <a:gd name="connsiteY23" fmla="*/ 895350 h 952500"/>
              <a:gd name="connsiteX24" fmla="*/ 1752600 w 2524180"/>
              <a:gd name="connsiteY24" fmla="*/ 904875 h 952500"/>
              <a:gd name="connsiteX25" fmla="*/ 1647825 w 2524180"/>
              <a:gd name="connsiteY25" fmla="*/ 923925 h 952500"/>
              <a:gd name="connsiteX26" fmla="*/ 1571625 w 2524180"/>
              <a:gd name="connsiteY26" fmla="*/ 933450 h 952500"/>
              <a:gd name="connsiteX27" fmla="*/ 1466850 w 2524180"/>
              <a:gd name="connsiteY27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228850 w 2360676"/>
              <a:gd name="connsiteY15" fmla="*/ 666750 h 952500"/>
              <a:gd name="connsiteX16" fmla="*/ 2085975 w 2360676"/>
              <a:gd name="connsiteY16" fmla="*/ 733425 h 952500"/>
              <a:gd name="connsiteX17" fmla="*/ 2028825 w 2360676"/>
              <a:gd name="connsiteY17" fmla="*/ 762000 h 952500"/>
              <a:gd name="connsiteX18" fmla="*/ 2009775 w 2360676"/>
              <a:gd name="connsiteY18" fmla="*/ 790575 h 952500"/>
              <a:gd name="connsiteX19" fmla="*/ 1924050 w 2360676"/>
              <a:gd name="connsiteY19" fmla="*/ 828675 h 952500"/>
              <a:gd name="connsiteX20" fmla="*/ 1895475 w 2360676"/>
              <a:gd name="connsiteY20" fmla="*/ 847725 h 952500"/>
              <a:gd name="connsiteX21" fmla="*/ 1838325 w 2360676"/>
              <a:gd name="connsiteY21" fmla="*/ 876300 h 952500"/>
              <a:gd name="connsiteX22" fmla="*/ 1781175 w 2360676"/>
              <a:gd name="connsiteY22" fmla="*/ 895350 h 952500"/>
              <a:gd name="connsiteX23" fmla="*/ 1752600 w 2360676"/>
              <a:gd name="connsiteY23" fmla="*/ 904875 h 952500"/>
              <a:gd name="connsiteX24" fmla="*/ 1647825 w 2360676"/>
              <a:gd name="connsiteY24" fmla="*/ 923925 h 952500"/>
              <a:gd name="connsiteX25" fmla="*/ 1571625 w 2360676"/>
              <a:gd name="connsiteY25" fmla="*/ 933450 h 952500"/>
              <a:gd name="connsiteX26" fmla="*/ 1466850 w 2360676"/>
              <a:gd name="connsiteY26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2009775 w 2360676"/>
              <a:gd name="connsiteY17" fmla="*/ 790575 h 952500"/>
              <a:gd name="connsiteX18" fmla="*/ 1924050 w 2360676"/>
              <a:gd name="connsiteY18" fmla="*/ 828675 h 952500"/>
              <a:gd name="connsiteX19" fmla="*/ 1895475 w 2360676"/>
              <a:gd name="connsiteY19" fmla="*/ 847725 h 952500"/>
              <a:gd name="connsiteX20" fmla="*/ 1838325 w 2360676"/>
              <a:gd name="connsiteY20" fmla="*/ 876300 h 952500"/>
              <a:gd name="connsiteX21" fmla="*/ 1781175 w 2360676"/>
              <a:gd name="connsiteY21" fmla="*/ 895350 h 952500"/>
              <a:gd name="connsiteX22" fmla="*/ 1752600 w 2360676"/>
              <a:gd name="connsiteY22" fmla="*/ 904875 h 952500"/>
              <a:gd name="connsiteX23" fmla="*/ 1647825 w 2360676"/>
              <a:gd name="connsiteY23" fmla="*/ 923925 h 952500"/>
              <a:gd name="connsiteX24" fmla="*/ 1571625 w 2360676"/>
              <a:gd name="connsiteY24" fmla="*/ 933450 h 952500"/>
              <a:gd name="connsiteX25" fmla="*/ 1466850 w 2360676"/>
              <a:gd name="connsiteY25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1924050 w 2360676"/>
              <a:gd name="connsiteY17" fmla="*/ 828675 h 952500"/>
              <a:gd name="connsiteX18" fmla="*/ 1895475 w 2360676"/>
              <a:gd name="connsiteY18" fmla="*/ 847725 h 952500"/>
              <a:gd name="connsiteX19" fmla="*/ 1838325 w 2360676"/>
              <a:gd name="connsiteY19" fmla="*/ 876300 h 952500"/>
              <a:gd name="connsiteX20" fmla="*/ 1781175 w 2360676"/>
              <a:gd name="connsiteY20" fmla="*/ 895350 h 952500"/>
              <a:gd name="connsiteX21" fmla="*/ 1752600 w 2360676"/>
              <a:gd name="connsiteY21" fmla="*/ 904875 h 952500"/>
              <a:gd name="connsiteX22" fmla="*/ 1647825 w 2360676"/>
              <a:gd name="connsiteY22" fmla="*/ 923925 h 952500"/>
              <a:gd name="connsiteX23" fmla="*/ 1571625 w 2360676"/>
              <a:gd name="connsiteY23" fmla="*/ 933450 h 952500"/>
              <a:gd name="connsiteX24" fmla="*/ 1466850 w 2360676"/>
              <a:gd name="connsiteY24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838325 w 2360676"/>
              <a:gd name="connsiteY18" fmla="*/ 876300 h 952500"/>
              <a:gd name="connsiteX19" fmla="*/ 1781175 w 2360676"/>
              <a:gd name="connsiteY19" fmla="*/ 895350 h 952500"/>
              <a:gd name="connsiteX20" fmla="*/ 1752600 w 2360676"/>
              <a:gd name="connsiteY20" fmla="*/ 904875 h 952500"/>
              <a:gd name="connsiteX21" fmla="*/ 1647825 w 2360676"/>
              <a:gd name="connsiteY21" fmla="*/ 923925 h 952500"/>
              <a:gd name="connsiteX22" fmla="*/ 1571625 w 2360676"/>
              <a:gd name="connsiteY22" fmla="*/ 933450 h 952500"/>
              <a:gd name="connsiteX23" fmla="*/ 1466850 w 2360676"/>
              <a:gd name="connsiteY23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752600 w 2360676"/>
              <a:gd name="connsiteY19" fmla="*/ 904875 h 952500"/>
              <a:gd name="connsiteX20" fmla="*/ 1647825 w 2360676"/>
              <a:gd name="connsiteY20" fmla="*/ 923925 h 952500"/>
              <a:gd name="connsiteX21" fmla="*/ 1571625 w 2360676"/>
              <a:gd name="connsiteY21" fmla="*/ 933450 h 952500"/>
              <a:gd name="connsiteX22" fmla="*/ 1466850 w 2360676"/>
              <a:gd name="connsiteY22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647825 w 2360676"/>
              <a:gd name="connsiteY19" fmla="*/ 923925 h 952500"/>
              <a:gd name="connsiteX20" fmla="*/ 1571625 w 2360676"/>
              <a:gd name="connsiteY20" fmla="*/ 933450 h 952500"/>
              <a:gd name="connsiteX21" fmla="*/ 1466850 w 2360676"/>
              <a:gd name="connsiteY21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571625 w 2360676"/>
              <a:gd name="connsiteY19" fmla="*/ 933450 h 952500"/>
              <a:gd name="connsiteX20" fmla="*/ 1466850 w 2360676"/>
              <a:gd name="connsiteY20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466850 w 2360676"/>
              <a:gd name="connsiteY19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60676" h="952500">
                <a:moveTo>
                  <a:pt x="0" y="247650"/>
                </a:moveTo>
                <a:cubicBezTo>
                  <a:pt x="15875" y="196056"/>
                  <a:pt x="44450" y="34925"/>
                  <a:pt x="76200" y="0"/>
                </a:cubicBezTo>
                <a:cubicBezTo>
                  <a:pt x="114300" y="12700"/>
                  <a:pt x="152400" y="23813"/>
                  <a:pt x="190500" y="38100"/>
                </a:cubicBezTo>
                <a:cubicBezTo>
                  <a:pt x="228600" y="52387"/>
                  <a:pt x="271463" y="73025"/>
                  <a:pt x="304800" y="85725"/>
                </a:cubicBezTo>
                <a:cubicBezTo>
                  <a:pt x="338138" y="98425"/>
                  <a:pt x="349250" y="93663"/>
                  <a:pt x="390525" y="114300"/>
                </a:cubicBezTo>
                <a:cubicBezTo>
                  <a:pt x="431800" y="134938"/>
                  <a:pt x="484188" y="201613"/>
                  <a:pt x="552450" y="209550"/>
                </a:cubicBezTo>
                <a:cubicBezTo>
                  <a:pt x="620713" y="217488"/>
                  <a:pt x="655638" y="165100"/>
                  <a:pt x="800100" y="161925"/>
                </a:cubicBezTo>
                <a:lnTo>
                  <a:pt x="1095375" y="85725"/>
                </a:lnTo>
                <a:cubicBezTo>
                  <a:pt x="1130300" y="88900"/>
                  <a:pt x="1328737" y="228600"/>
                  <a:pt x="1419225" y="247650"/>
                </a:cubicBezTo>
                <a:cubicBezTo>
                  <a:pt x="1509713" y="266700"/>
                  <a:pt x="1566863" y="185738"/>
                  <a:pt x="1638300" y="200025"/>
                </a:cubicBezTo>
                <a:cubicBezTo>
                  <a:pt x="1709738" y="214313"/>
                  <a:pt x="1793875" y="273050"/>
                  <a:pt x="1876425" y="304800"/>
                </a:cubicBezTo>
                <a:cubicBezTo>
                  <a:pt x="1958975" y="336550"/>
                  <a:pt x="2057400" y="381000"/>
                  <a:pt x="2133600" y="390525"/>
                </a:cubicBezTo>
                <a:cubicBezTo>
                  <a:pt x="2209800" y="400050"/>
                  <a:pt x="2297114" y="347663"/>
                  <a:pt x="2333626" y="361950"/>
                </a:cubicBezTo>
                <a:cubicBezTo>
                  <a:pt x="2370138" y="376237"/>
                  <a:pt x="2362200" y="438150"/>
                  <a:pt x="2352675" y="476250"/>
                </a:cubicBezTo>
                <a:cubicBezTo>
                  <a:pt x="2343150" y="514350"/>
                  <a:pt x="2320925" y="547688"/>
                  <a:pt x="2276475" y="590550"/>
                </a:cubicBezTo>
                <a:cubicBezTo>
                  <a:pt x="2232025" y="633412"/>
                  <a:pt x="2144712" y="693738"/>
                  <a:pt x="2085975" y="733425"/>
                </a:cubicBezTo>
                <a:cubicBezTo>
                  <a:pt x="2027238" y="773112"/>
                  <a:pt x="1955800" y="809625"/>
                  <a:pt x="1924050" y="828675"/>
                </a:cubicBezTo>
                <a:cubicBezTo>
                  <a:pt x="1892300" y="847725"/>
                  <a:pt x="1919288" y="836613"/>
                  <a:pt x="1895475" y="847725"/>
                </a:cubicBezTo>
                <a:cubicBezTo>
                  <a:pt x="1871663" y="858838"/>
                  <a:pt x="1852612" y="877888"/>
                  <a:pt x="1781175" y="895350"/>
                </a:cubicBezTo>
                <a:cubicBezTo>
                  <a:pt x="1709738" y="912812"/>
                  <a:pt x="1532335" y="940594"/>
                  <a:pt x="1466850" y="9525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4152903" y="1073349"/>
            <a:ext cx="3162434" cy="2862537"/>
          </a:xfrm>
          <a:custGeom>
            <a:avLst/>
            <a:gdLst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38250 w 3381375"/>
              <a:gd name="connsiteY14" fmla="*/ 2238375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09675 w 3381375"/>
              <a:gd name="connsiteY14" fmla="*/ 2152650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209675 w 3381375"/>
              <a:gd name="connsiteY13" fmla="*/ 2152650 h 2847975"/>
              <a:gd name="connsiteX14" fmla="*/ 1266825 w 3381375"/>
              <a:gd name="connsiteY14" fmla="*/ 2209800 h 2847975"/>
              <a:gd name="connsiteX15" fmla="*/ 1314450 w 3381375"/>
              <a:gd name="connsiteY15" fmla="*/ 2181225 h 2847975"/>
              <a:gd name="connsiteX16" fmla="*/ 1390650 w 3381375"/>
              <a:gd name="connsiteY16" fmla="*/ 2105025 h 2847975"/>
              <a:gd name="connsiteX17" fmla="*/ 1495425 w 3381375"/>
              <a:gd name="connsiteY17" fmla="*/ 2000250 h 2847975"/>
              <a:gd name="connsiteX18" fmla="*/ 1533525 w 3381375"/>
              <a:gd name="connsiteY18" fmla="*/ 1962150 h 2847975"/>
              <a:gd name="connsiteX19" fmla="*/ 1571625 w 3381375"/>
              <a:gd name="connsiteY19" fmla="*/ 1924050 h 2847975"/>
              <a:gd name="connsiteX20" fmla="*/ 1609725 w 3381375"/>
              <a:gd name="connsiteY20" fmla="*/ 1876425 h 2847975"/>
              <a:gd name="connsiteX21" fmla="*/ 1685925 w 3381375"/>
              <a:gd name="connsiteY21" fmla="*/ 1819275 h 2847975"/>
              <a:gd name="connsiteX22" fmla="*/ 1724025 w 3381375"/>
              <a:gd name="connsiteY22" fmla="*/ 1781175 h 2847975"/>
              <a:gd name="connsiteX23" fmla="*/ 1781175 w 3381375"/>
              <a:gd name="connsiteY23" fmla="*/ 1743075 h 2847975"/>
              <a:gd name="connsiteX24" fmla="*/ 1819275 w 3381375"/>
              <a:gd name="connsiteY24" fmla="*/ 1704975 h 2847975"/>
              <a:gd name="connsiteX25" fmla="*/ 1876425 w 3381375"/>
              <a:gd name="connsiteY25" fmla="*/ 1685925 h 2847975"/>
              <a:gd name="connsiteX26" fmla="*/ 1905000 w 3381375"/>
              <a:gd name="connsiteY26" fmla="*/ 1676400 h 2847975"/>
              <a:gd name="connsiteX27" fmla="*/ 2028825 w 3381375"/>
              <a:gd name="connsiteY27" fmla="*/ 1704975 h 2847975"/>
              <a:gd name="connsiteX28" fmla="*/ 2085975 w 3381375"/>
              <a:gd name="connsiteY28" fmla="*/ 1762125 h 2847975"/>
              <a:gd name="connsiteX29" fmla="*/ 2114550 w 3381375"/>
              <a:gd name="connsiteY29" fmla="*/ 1781175 h 2847975"/>
              <a:gd name="connsiteX30" fmla="*/ 2152650 w 3381375"/>
              <a:gd name="connsiteY30" fmla="*/ 1809750 h 2847975"/>
              <a:gd name="connsiteX31" fmla="*/ 2181225 w 3381375"/>
              <a:gd name="connsiteY31" fmla="*/ 1819275 h 2847975"/>
              <a:gd name="connsiteX32" fmla="*/ 2209800 w 3381375"/>
              <a:gd name="connsiteY32" fmla="*/ 1838325 h 2847975"/>
              <a:gd name="connsiteX33" fmla="*/ 2247900 w 3381375"/>
              <a:gd name="connsiteY33" fmla="*/ 1866900 h 2847975"/>
              <a:gd name="connsiteX34" fmla="*/ 2295525 w 3381375"/>
              <a:gd name="connsiteY34" fmla="*/ 1876425 h 2847975"/>
              <a:gd name="connsiteX35" fmla="*/ 2409825 w 3381375"/>
              <a:gd name="connsiteY35" fmla="*/ 1885950 h 2847975"/>
              <a:gd name="connsiteX36" fmla="*/ 2590800 w 3381375"/>
              <a:gd name="connsiteY36" fmla="*/ 1895475 h 2847975"/>
              <a:gd name="connsiteX37" fmla="*/ 2943225 w 3381375"/>
              <a:gd name="connsiteY37" fmla="*/ 1885950 h 2847975"/>
              <a:gd name="connsiteX38" fmla="*/ 2971800 w 3381375"/>
              <a:gd name="connsiteY38" fmla="*/ 1866900 h 2847975"/>
              <a:gd name="connsiteX39" fmla="*/ 3000375 w 3381375"/>
              <a:gd name="connsiteY39" fmla="*/ 1857375 h 2847975"/>
              <a:gd name="connsiteX40" fmla="*/ 3048000 w 3381375"/>
              <a:gd name="connsiteY40" fmla="*/ 1733550 h 2847975"/>
              <a:gd name="connsiteX41" fmla="*/ 3095625 w 3381375"/>
              <a:gd name="connsiteY41" fmla="*/ 1676400 h 2847975"/>
              <a:gd name="connsiteX42" fmla="*/ 3114675 w 3381375"/>
              <a:gd name="connsiteY42" fmla="*/ 1647825 h 2847975"/>
              <a:gd name="connsiteX43" fmla="*/ 3143250 w 3381375"/>
              <a:gd name="connsiteY43" fmla="*/ 1571625 h 2847975"/>
              <a:gd name="connsiteX44" fmla="*/ 3228975 w 3381375"/>
              <a:gd name="connsiteY44" fmla="*/ 1466850 h 2847975"/>
              <a:gd name="connsiteX45" fmla="*/ 3276600 w 3381375"/>
              <a:gd name="connsiteY45" fmla="*/ 1381125 h 2847975"/>
              <a:gd name="connsiteX46" fmla="*/ 3295650 w 3381375"/>
              <a:gd name="connsiteY46" fmla="*/ 1352550 h 2847975"/>
              <a:gd name="connsiteX47" fmla="*/ 3305175 w 3381375"/>
              <a:gd name="connsiteY47" fmla="*/ 1323975 h 2847975"/>
              <a:gd name="connsiteX48" fmla="*/ 3352800 w 3381375"/>
              <a:gd name="connsiteY48" fmla="*/ 1238250 h 2847975"/>
              <a:gd name="connsiteX49" fmla="*/ 3362325 w 3381375"/>
              <a:gd name="connsiteY49" fmla="*/ 1190625 h 2847975"/>
              <a:gd name="connsiteX50" fmla="*/ 3381375 w 3381375"/>
              <a:gd name="connsiteY50" fmla="*/ 1123950 h 2847975"/>
              <a:gd name="connsiteX51" fmla="*/ 3343275 w 3381375"/>
              <a:gd name="connsiteY51" fmla="*/ 1000125 h 2847975"/>
              <a:gd name="connsiteX52" fmla="*/ 3324225 w 3381375"/>
              <a:gd name="connsiteY52" fmla="*/ 962025 h 2847975"/>
              <a:gd name="connsiteX53" fmla="*/ 3314700 w 3381375"/>
              <a:gd name="connsiteY53" fmla="*/ 923925 h 2847975"/>
              <a:gd name="connsiteX54" fmla="*/ 3238500 w 3381375"/>
              <a:gd name="connsiteY54" fmla="*/ 866775 h 2847975"/>
              <a:gd name="connsiteX55" fmla="*/ 3209925 w 3381375"/>
              <a:gd name="connsiteY55" fmla="*/ 838200 h 2847975"/>
              <a:gd name="connsiteX56" fmla="*/ 3162300 w 3381375"/>
              <a:gd name="connsiteY56" fmla="*/ 771525 h 2847975"/>
              <a:gd name="connsiteX57" fmla="*/ 3152775 w 3381375"/>
              <a:gd name="connsiteY57" fmla="*/ 733425 h 2847975"/>
              <a:gd name="connsiteX58" fmla="*/ 3114675 w 3381375"/>
              <a:gd name="connsiteY58" fmla="*/ 676275 h 2847975"/>
              <a:gd name="connsiteX59" fmla="*/ 3095625 w 3381375"/>
              <a:gd name="connsiteY59" fmla="*/ 609600 h 2847975"/>
              <a:gd name="connsiteX60" fmla="*/ 3067050 w 3381375"/>
              <a:gd name="connsiteY60" fmla="*/ 600075 h 2847975"/>
              <a:gd name="connsiteX61" fmla="*/ 3038475 w 3381375"/>
              <a:gd name="connsiteY61" fmla="*/ 581025 h 2847975"/>
              <a:gd name="connsiteX62" fmla="*/ 3028950 w 3381375"/>
              <a:gd name="connsiteY62" fmla="*/ 552450 h 2847975"/>
              <a:gd name="connsiteX63" fmla="*/ 3009900 w 3381375"/>
              <a:gd name="connsiteY63" fmla="*/ 390525 h 2847975"/>
              <a:gd name="connsiteX64" fmla="*/ 2990850 w 3381375"/>
              <a:gd name="connsiteY64" fmla="*/ 295275 h 2847975"/>
              <a:gd name="connsiteX65" fmla="*/ 2971800 w 3381375"/>
              <a:gd name="connsiteY65" fmla="*/ 180975 h 2847975"/>
              <a:gd name="connsiteX66" fmla="*/ 2962275 w 3381375"/>
              <a:gd name="connsiteY66" fmla="*/ 114300 h 2847975"/>
              <a:gd name="connsiteX67" fmla="*/ 2933700 w 3381375"/>
              <a:gd name="connsiteY67" fmla="*/ 76200 h 2847975"/>
              <a:gd name="connsiteX68" fmla="*/ 2914650 w 3381375"/>
              <a:gd name="connsiteY68" fmla="*/ 47625 h 2847975"/>
              <a:gd name="connsiteX69" fmla="*/ 2857500 w 3381375"/>
              <a:gd name="connsiteY69" fmla="*/ 19050 h 2847975"/>
              <a:gd name="connsiteX70" fmla="*/ 2819400 w 3381375"/>
              <a:gd name="connsiteY70" fmla="*/ 0 h 2847975"/>
              <a:gd name="connsiteX71" fmla="*/ 2781300 w 3381375"/>
              <a:gd name="connsiteY71" fmla="*/ 142875 h 2847975"/>
              <a:gd name="connsiteX72" fmla="*/ 2743200 w 3381375"/>
              <a:gd name="connsiteY72" fmla="*/ 219075 h 2847975"/>
              <a:gd name="connsiteX73" fmla="*/ 2733675 w 3381375"/>
              <a:gd name="connsiteY73" fmla="*/ 247650 h 2847975"/>
              <a:gd name="connsiteX74" fmla="*/ 2714625 w 3381375"/>
              <a:gd name="connsiteY74" fmla="*/ 295275 h 2847975"/>
              <a:gd name="connsiteX75" fmla="*/ 2695575 w 3381375"/>
              <a:gd name="connsiteY75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209675 w 3381375"/>
              <a:gd name="connsiteY12" fmla="*/ 2152650 h 2847975"/>
              <a:gd name="connsiteX13" fmla="*/ 1266825 w 3381375"/>
              <a:gd name="connsiteY13" fmla="*/ 2209800 h 2847975"/>
              <a:gd name="connsiteX14" fmla="*/ 1314450 w 3381375"/>
              <a:gd name="connsiteY14" fmla="*/ 2181225 h 2847975"/>
              <a:gd name="connsiteX15" fmla="*/ 1390650 w 3381375"/>
              <a:gd name="connsiteY15" fmla="*/ 2105025 h 2847975"/>
              <a:gd name="connsiteX16" fmla="*/ 1495425 w 3381375"/>
              <a:gd name="connsiteY16" fmla="*/ 2000250 h 2847975"/>
              <a:gd name="connsiteX17" fmla="*/ 1533525 w 3381375"/>
              <a:gd name="connsiteY17" fmla="*/ 1962150 h 2847975"/>
              <a:gd name="connsiteX18" fmla="*/ 1571625 w 3381375"/>
              <a:gd name="connsiteY18" fmla="*/ 1924050 h 2847975"/>
              <a:gd name="connsiteX19" fmla="*/ 1609725 w 3381375"/>
              <a:gd name="connsiteY19" fmla="*/ 1876425 h 2847975"/>
              <a:gd name="connsiteX20" fmla="*/ 1685925 w 3381375"/>
              <a:gd name="connsiteY20" fmla="*/ 1819275 h 2847975"/>
              <a:gd name="connsiteX21" fmla="*/ 1724025 w 3381375"/>
              <a:gd name="connsiteY21" fmla="*/ 1781175 h 2847975"/>
              <a:gd name="connsiteX22" fmla="*/ 1781175 w 3381375"/>
              <a:gd name="connsiteY22" fmla="*/ 1743075 h 2847975"/>
              <a:gd name="connsiteX23" fmla="*/ 1819275 w 3381375"/>
              <a:gd name="connsiteY23" fmla="*/ 1704975 h 2847975"/>
              <a:gd name="connsiteX24" fmla="*/ 1876425 w 3381375"/>
              <a:gd name="connsiteY24" fmla="*/ 1685925 h 2847975"/>
              <a:gd name="connsiteX25" fmla="*/ 1905000 w 3381375"/>
              <a:gd name="connsiteY25" fmla="*/ 1676400 h 2847975"/>
              <a:gd name="connsiteX26" fmla="*/ 2028825 w 3381375"/>
              <a:gd name="connsiteY26" fmla="*/ 1704975 h 2847975"/>
              <a:gd name="connsiteX27" fmla="*/ 2085975 w 3381375"/>
              <a:gd name="connsiteY27" fmla="*/ 1762125 h 2847975"/>
              <a:gd name="connsiteX28" fmla="*/ 2114550 w 3381375"/>
              <a:gd name="connsiteY28" fmla="*/ 1781175 h 2847975"/>
              <a:gd name="connsiteX29" fmla="*/ 2152650 w 3381375"/>
              <a:gd name="connsiteY29" fmla="*/ 1809750 h 2847975"/>
              <a:gd name="connsiteX30" fmla="*/ 2181225 w 3381375"/>
              <a:gd name="connsiteY30" fmla="*/ 1819275 h 2847975"/>
              <a:gd name="connsiteX31" fmla="*/ 2209800 w 3381375"/>
              <a:gd name="connsiteY31" fmla="*/ 1838325 h 2847975"/>
              <a:gd name="connsiteX32" fmla="*/ 2247900 w 3381375"/>
              <a:gd name="connsiteY32" fmla="*/ 1866900 h 2847975"/>
              <a:gd name="connsiteX33" fmla="*/ 2295525 w 3381375"/>
              <a:gd name="connsiteY33" fmla="*/ 1876425 h 2847975"/>
              <a:gd name="connsiteX34" fmla="*/ 2409825 w 3381375"/>
              <a:gd name="connsiteY34" fmla="*/ 1885950 h 2847975"/>
              <a:gd name="connsiteX35" fmla="*/ 2590800 w 3381375"/>
              <a:gd name="connsiteY35" fmla="*/ 1895475 h 2847975"/>
              <a:gd name="connsiteX36" fmla="*/ 2943225 w 3381375"/>
              <a:gd name="connsiteY36" fmla="*/ 1885950 h 2847975"/>
              <a:gd name="connsiteX37" fmla="*/ 2971800 w 3381375"/>
              <a:gd name="connsiteY37" fmla="*/ 1866900 h 2847975"/>
              <a:gd name="connsiteX38" fmla="*/ 3000375 w 3381375"/>
              <a:gd name="connsiteY38" fmla="*/ 1857375 h 2847975"/>
              <a:gd name="connsiteX39" fmla="*/ 3048000 w 3381375"/>
              <a:gd name="connsiteY39" fmla="*/ 1733550 h 2847975"/>
              <a:gd name="connsiteX40" fmla="*/ 3095625 w 3381375"/>
              <a:gd name="connsiteY40" fmla="*/ 1676400 h 2847975"/>
              <a:gd name="connsiteX41" fmla="*/ 3114675 w 3381375"/>
              <a:gd name="connsiteY41" fmla="*/ 1647825 h 2847975"/>
              <a:gd name="connsiteX42" fmla="*/ 3143250 w 3381375"/>
              <a:gd name="connsiteY42" fmla="*/ 1571625 h 2847975"/>
              <a:gd name="connsiteX43" fmla="*/ 3228975 w 3381375"/>
              <a:gd name="connsiteY43" fmla="*/ 1466850 h 2847975"/>
              <a:gd name="connsiteX44" fmla="*/ 3276600 w 3381375"/>
              <a:gd name="connsiteY44" fmla="*/ 1381125 h 2847975"/>
              <a:gd name="connsiteX45" fmla="*/ 3295650 w 3381375"/>
              <a:gd name="connsiteY45" fmla="*/ 1352550 h 2847975"/>
              <a:gd name="connsiteX46" fmla="*/ 3305175 w 3381375"/>
              <a:gd name="connsiteY46" fmla="*/ 1323975 h 2847975"/>
              <a:gd name="connsiteX47" fmla="*/ 3352800 w 3381375"/>
              <a:gd name="connsiteY47" fmla="*/ 1238250 h 2847975"/>
              <a:gd name="connsiteX48" fmla="*/ 3362325 w 3381375"/>
              <a:gd name="connsiteY48" fmla="*/ 1190625 h 2847975"/>
              <a:gd name="connsiteX49" fmla="*/ 3381375 w 3381375"/>
              <a:gd name="connsiteY49" fmla="*/ 1123950 h 2847975"/>
              <a:gd name="connsiteX50" fmla="*/ 3343275 w 3381375"/>
              <a:gd name="connsiteY50" fmla="*/ 1000125 h 2847975"/>
              <a:gd name="connsiteX51" fmla="*/ 3324225 w 3381375"/>
              <a:gd name="connsiteY51" fmla="*/ 962025 h 2847975"/>
              <a:gd name="connsiteX52" fmla="*/ 3314700 w 3381375"/>
              <a:gd name="connsiteY52" fmla="*/ 923925 h 2847975"/>
              <a:gd name="connsiteX53" fmla="*/ 3238500 w 3381375"/>
              <a:gd name="connsiteY53" fmla="*/ 866775 h 2847975"/>
              <a:gd name="connsiteX54" fmla="*/ 3209925 w 3381375"/>
              <a:gd name="connsiteY54" fmla="*/ 838200 h 2847975"/>
              <a:gd name="connsiteX55" fmla="*/ 3162300 w 3381375"/>
              <a:gd name="connsiteY55" fmla="*/ 771525 h 2847975"/>
              <a:gd name="connsiteX56" fmla="*/ 3152775 w 3381375"/>
              <a:gd name="connsiteY56" fmla="*/ 733425 h 2847975"/>
              <a:gd name="connsiteX57" fmla="*/ 3114675 w 3381375"/>
              <a:gd name="connsiteY57" fmla="*/ 676275 h 2847975"/>
              <a:gd name="connsiteX58" fmla="*/ 3095625 w 3381375"/>
              <a:gd name="connsiteY58" fmla="*/ 609600 h 2847975"/>
              <a:gd name="connsiteX59" fmla="*/ 3067050 w 3381375"/>
              <a:gd name="connsiteY59" fmla="*/ 600075 h 2847975"/>
              <a:gd name="connsiteX60" fmla="*/ 3038475 w 3381375"/>
              <a:gd name="connsiteY60" fmla="*/ 581025 h 2847975"/>
              <a:gd name="connsiteX61" fmla="*/ 3028950 w 3381375"/>
              <a:gd name="connsiteY61" fmla="*/ 552450 h 2847975"/>
              <a:gd name="connsiteX62" fmla="*/ 3009900 w 3381375"/>
              <a:gd name="connsiteY62" fmla="*/ 390525 h 2847975"/>
              <a:gd name="connsiteX63" fmla="*/ 2990850 w 3381375"/>
              <a:gd name="connsiteY63" fmla="*/ 295275 h 2847975"/>
              <a:gd name="connsiteX64" fmla="*/ 2971800 w 3381375"/>
              <a:gd name="connsiteY64" fmla="*/ 180975 h 2847975"/>
              <a:gd name="connsiteX65" fmla="*/ 2962275 w 3381375"/>
              <a:gd name="connsiteY65" fmla="*/ 114300 h 2847975"/>
              <a:gd name="connsiteX66" fmla="*/ 2933700 w 3381375"/>
              <a:gd name="connsiteY66" fmla="*/ 76200 h 2847975"/>
              <a:gd name="connsiteX67" fmla="*/ 2914650 w 3381375"/>
              <a:gd name="connsiteY67" fmla="*/ 47625 h 2847975"/>
              <a:gd name="connsiteX68" fmla="*/ 2857500 w 3381375"/>
              <a:gd name="connsiteY68" fmla="*/ 19050 h 2847975"/>
              <a:gd name="connsiteX69" fmla="*/ 2819400 w 3381375"/>
              <a:gd name="connsiteY69" fmla="*/ 0 h 2847975"/>
              <a:gd name="connsiteX70" fmla="*/ 2781300 w 3381375"/>
              <a:gd name="connsiteY70" fmla="*/ 142875 h 2847975"/>
              <a:gd name="connsiteX71" fmla="*/ 2743200 w 3381375"/>
              <a:gd name="connsiteY71" fmla="*/ 219075 h 2847975"/>
              <a:gd name="connsiteX72" fmla="*/ 2733675 w 3381375"/>
              <a:gd name="connsiteY72" fmla="*/ 247650 h 2847975"/>
              <a:gd name="connsiteX73" fmla="*/ 2714625 w 3381375"/>
              <a:gd name="connsiteY73" fmla="*/ 295275 h 2847975"/>
              <a:gd name="connsiteX74" fmla="*/ 2695575 w 3381375"/>
              <a:gd name="connsiteY74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209675 w 3381375"/>
              <a:gd name="connsiteY11" fmla="*/ 2152650 h 2847975"/>
              <a:gd name="connsiteX12" fmla="*/ 1266825 w 3381375"/>
              <a:gd name="connsiteY12" fmla="*/ 2209800 h 2847975"/>
              <a:gd name="connsiteX13" fmla="*/ 1314450 w 3381375"/>
              <a:gd name="connsiteY13" fmla="*/ 2181225 h 2847975"/>
              <a:gd name="connsiteX14" fmla="*/ 1390650 w 3381375"/>
              <a:gd name="connsiteY14" fmla="*/ 2105025 h 2847975"/>
              <a:gd name="connsiteX15" fmla="*/ 1495425 w 3381375"/>
              <a:gd name="connsiteY15" fmla="*/ 2000250 h 2847975"/>
              <a:gd name="connsiteX16" fmla="*/ 1533525 w 3381375"/>
              <a:gd name="connsiteY16" fmla="*/ 1962150 h 2847975"/>
              <a:gd name="connsiteX17" fmla="*/ 1571625 w 3381375"/>
              <a:gd name="connsiteY17" fmla="*/ 1924050 h 2847975"/>
              <a:gd name="connsiteX18" fmla="*/ 1609725 w 3381375"/>
              <a:gd name="connsiteY18" fmla="*/ 1876425 h 2847975"/>
              <a:gd name="connsiteX19" fmla="*/ 1685925 w 3381375"/>
              <a:gd name="connsiteY19" fmla="*/ 1819275 h 2847975"/>
              <a:gd name="connsiteX20" fmla="*/ 1724025 w 3381375"/>
              <a:gd name="connsiteY20" fmla="*/ 1781175 h 2847975"/>
              <a:gd name="connsiteX21" fmla="*/ 1781175 w 3381375"/>
              <a:gd name="connsiteY21" fmla="*/ 1743075 h 2847975"/>
              <a:gd name="connsiteX22" fmla="*/ 1819275 w 3381375"/>
              <a:gd name="connsiteY22" fmla="*/ 1704975 h 2847975"/>
              <a:gd name="connsiteX23" fmla="*/ 1876425 w 3381375"/>
              <a:gd name="connsiteY23" fmla="*/ 1685925 h 2847975"/>
              <a:gd name="connsiteX24" fmla="*/ 1905000 w 3381375"/>
              <a:gd name="connsiteY24" fmla="*/ 1676400 h 2847975"/>
              <a:gd name="connsiteX25" fmla="*/ 2028825 w 3381375"/>
              <a:gd name="connsiteY25" fmla="*/ 1704975 h 2847975"/>
              <a:gd name="connsiteX26" fmla="*/ 2085975 w 3381375"/>
              <a:gd name="connsiteY26" fmla="*/ 1762125 h 2847975"/>
              <a:gd name="connsiteX27" fmla="*/ 2114550 w 3381375"/>
              <a:gd name="connsiteY27" fmla="*/ 1781175 h 2847975"/>
              <a:gd name="connsiteX28" fmla="*/ 2152650 w 3381375"/>
              <a:gd name="connsiteY28" fmla="*/ 1809750 h 2847975"/>
              <a:gd name="connsiteX29" fmla="*/ 2181225 w 3381375"/>
              <a:gd name="connsiteY29" fmla="*/ 1819275 h 2847975"/>
              <a:gd name="connsiteX30" fmla="*/ 2209800 w 3381375"/>
              <a:gd name="connsiteY30" fmla="*/ 1838325 h 2847975"/>
              <a:gd name="connsiteX31" fmla="*/ 2247900 w 3381375"/>
              <a:gd name="connsiteY31" fmla="*/ 1866900 h 2847975"/>
              <a:gd name="connsiteX32" fmla="*/ 2295525 w 3381375"/>
              <a:gd name="connsiteY32" fmla="*/ 1876425 h 2847975"/>
              <a:gd name="connsiteX33" fmla="*/ 2409825 w 3381375"/>
              <a:gd name="connsiteY33" fmla="*/ 1885950 h 2847975"/>
              <a:gd name="connsiteX34" fmla="*/ 2590800 w 3381375"/>
              <a:gd name="connsiteY34" fmla="*/ 1895475 h 2847975"/>
              <a:gd name="connsiteX35" fmla="*/ 2943225 w 3381375"/>
              <a:gd name="connsiteY35" fmla="*/ 1885950 h 2847975"/>
              <a:gd name="connsiteX36" fmla="*/ 2971800 w 3381375"/>
              <a:gd name="connsiteY36" fmla="*/ 1866900 h 2847975"/>
              <a:gd name="connsiteX37" fmla="*/ 3000375 w 3381375"/>
              <a:gd name="connsiteY37" fmla="*/ 1857375 h 2847975"/>
              <a:gd name="connsiteX38" fmla="*/ 3048000 w 3381375"/>
              <a:gd name="connsiteY38" fmla="*/ 1733550 h 2847975"/>
              <a:gd name="connsiteX39" fmla="*/ 3095625 w 3381375"/>
              <a:gd name="connsiteY39" fmla="*/ 1676400 h 2847975"/>
              <a:gd name="connsiteX40" fmla="*/ 3114675 w 3381375"/>
              <a:gd name="connsiteY40" fmla="*/ 1647825 h 2847975"/>
              <a:gd name="connsiteX41" fmla="*/ 3143250 w 3381375"/>
              <a:gd name="connsiteY41" fmla="*/ 1571625 h 2847975"/>
              <a:gd name="connsiteX42" fmla="*/ 3228975 w 3381375"/>
              <a:gd name="connsiteY42" fmla="*/ 1466850 h 2847975"/>
              <a:gd name="connsiteX43" fmla="*/ 3276600 w 3381375"/>
              <a:gd name="connsiteY43" fmla="*/ 1381125 h 2847975"/>
              <a:gd name="connsiteX44" fmla="*/ 3295650 w 3381375"/>
              <a:gd name="connsiteY44" fmla="*/ 1352550 h 2847975"/>
              <a:gd name="connsiteX45" fmla="*/ 3305175 w 3381375"/>
              <a:gd name="connsiteY45" fmla="*/ 1323975 h 2847975"/>
              <a:gd name="connsiteX46" fmla="*/ 3352800 w 3381375"/>
              <a:gd name="connsiteY46" fmla="*/ 1238250 h 2847975"/>
              <a:gd name="connsiteX47" fmla="*/ 3362325 w 3381375"/>
              <a:gd name="connsiteY47" fmla="*/ 1190625 h 2847975"/>
              <a:gd name="connsiteX48" fmla="*/ 3381375 w 3381375"/>
              <a:gd name="connsiteY48" fmla="*/ 1123950 h 2847975"/>
              <a:gd name="connsiteX49" fmla="*/ 3343275 w 3381375"/>
              <a:gd name="connsiteY49" fmla="*/ 1000125 h 2847975"/>
              <a:gd name="connsiteX50" fmla="*/ 3324225 w 3381375"/>
              <a:gd name="connsiteY50" fmla="*/ 962025 h 2847975"/>
              <a:gd name="connsiteX51" fmla="*/ 3314700 w 3381375"/>
              <a:gd name="connsiteY51" fmla="*/ 923925 h 2847975"/>
              <a:gd name="connsiteX52" fmla="*/ 3238500 w 3381375"/>
              <a:gd name="connsiteY52" fmla="*/ 866775 h 2847975"/>
              <a:gd name="connsiteX53" fmla="*/ 3209925 w 3381375"/>
              <a:gd name="connsiteY53" fmla="*/ 838200 h 2847975"/>
              <a:gd name="connsiteX54" fmla="*/ 3162300 w 3381375"/>
              <a:gd name="connsiteY54" fmla="*/ 771525 h 2847975"/>
              <a:gd name="connsiteX55" fmla="*/ 3152775 w 3381375"/>
              <a:gd name="connsiteY55" fmla="*/ 733425 h 2847975"/>
              <a:gd name="connsiteX56" fmla="*/ 3114675 w 3381375"/>
              <a:gd name="connsiteY56" fmla="*/ 676275 h 2847975"/>
              <a:gd name="connsiteX57" fmla="*/ 3095625 w 3381375"/>
              <a:gd name="connsiteY57" fmla="*/ 609600 h 2847975"/>
              <a:gd name="connsiteX58" fmla="*/ 3067050 w 3381375"/>
              <a:gd name="connsiteY58" fmla="*/ 600075 h 2847975"/>
              <a:gd name="connsiteX59" fmla="*/ 3038475 w 3381375"/>
              <a:gd name="connsiteY59" fmla="*/ 581025 h 2847975"/>
              <a:gd name="connsiteX60" fmla="*/ 3028950 w 3381375"/>
              <a:gd name="connsiteY60" fmla="*/ 552450 h 2847975"/>
              <a:gd name="connsiteX61" fmla="*/ 3009900 w 3381375"/>
              <a:gd name="connsiteY61" fmla="*/ 390525 h 2847975"/>
              <a:gd name="connsiteX62" fmla="*/ 2990850 w 3381375"/>
              <a:gd name="connsiteY62" fmla="*/ 295275 h 2847975"/>
              <a:gd name="connsiteX63" fmla="*/ 2971800 w 3381375"/>
              <a:gd name="connsiteY63" fmla="*/ 180975 h 2847975"/>
              <a:gd name="connsiteX64" fmla="*/ 2962275 w 3381375"/>
              <a:gd name="connsiteY64" fmla="*/ 114300 h 2847975"/>
              <a:gd name="connsiteX65" fmla="*/ 2933700 w 3381375"/>
              <a:gd name="connsiteY65" fmla="*/ 76200 h 2847975"/>
              <a:gd name="connsiteX66" fmla="*/ 2914650 w 3381375"/>
              <a:gd name="connsiteY66" fmla="*/ 47625 h 2847975"/>
              <a:gd name="connsiteX67" fmla="*/ 2857500 w 3381375"/>
              <a:gd name="connsiteY67" fmla="*/ 19050 h 2847975"/>
              <a:gd name="connsiteX68" fmla="*/ 2819400 w 3381375"/>
              <a:gd name="connsiteY68" fmla="*/ 0 h 2847975"/>
              <a:gd name="connsiteX69" fmla="*/ 2781300 w 3381375"/>
              <a:gd name="connsiteY69" fmla="*/ 142875 h 2847975"/>
              <a:gd name="connsiteX70" fmla="*/ 2743200 w 3381375"/>
              <a:gd name="connsiteY70" fmla="*/ 219075 h 2847975"/>
              <a:gd name="connsiteX71" fmla="*/ 2733675 w 3381375"/>
              <a:gd name="connsiteY71" fmla="*/ 247650 h 2847975"/>
              <a:gd name="connsiteX72" fmla="*/ 2714625 w 3381375"/>
              <a:gd name="connsiteY72" fmla="*/ 295275 h 2847975"/>
              <a:gd name="connsiteX73" fmla="*/ 2695575 w 3381375"/>
              <a:gd name="connsiteY73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209675 w 3381375"/>
              <a:gd name="connsiteY10" fmla="*/ 2152650 h 2847975"/>
              <a:gd name="connsiteX11" fmla="*/ 1266825 w 3381375"/>
              <a:gd name="connsiteY11" fmla="*/ 2209800 h 2847975"/>
              <a:gd name="connsiteX12" fmla="*/ 1314450 w 3381375"/>
              <a:gd name="connsiteY12" fmla="*/ 2181225 h 2847975"/>
              <a:gd name="connsiteX13" fmla="*/ 1390650 w 3381375"/>
              <a:gd name="connsiteY13" fmla="*/ 2105025 h 2847975"/>
              <a:gd name="connsiteX14" fmla="*/ 1495425 w 3381375"/>
              <a:gd name="connsiteY14" fmla="*/ 2000250 h 2847975"/>
              <a:gd name="connsiteX15" fmla="*/ 1533525 w 3381375"/>
              <a:gd name="connsiteY15" fmla="*/ 1962150 h 2847975"/>
              <a:gd name="connsiteX16" fmla="*/ 1571625 w 3381375"/>
              <a:gd name="connsiteY16" fmla="*/ 1924050 h 2847975"/>
              <a:gd name="connsiteX17" fmla="*/ 1609725 w 3381375"/>
              <a:gd name="connsiteY17" fmla="*/ 1876425 h 2847975"/>
              <a:gd name="connsiteX18" fmla="*/ 1685925 w 3381375"/>
              <a:gd name="connsiteY18" fmla="*/ 1819275 h 2847975"/>
              <a:gd name="connsiteX19" fmla="*/ 1724025 w 3381375"/>
              <a:gd name="connsiteY19" fmla="*/ 1781175 h 2847975"/>
              <a:gd name="connsiteX20" fmla="*/ 1781175 w 3381375"/>
              <a:gd name="connsiteY20" fmla="*/ 1743075 h 2847975"/>
              <a:gd name="connsiteX21" fmla="*/ 1819275 w 3381375"/>
              <a:gd name="connsiteY21" fmla="*/ 1704975 h 2847975"/>
              <a:gd name="connsiteX22" fmla="*/ 1876425 w 3381375"/>
              <a:gd name="connsiteY22" fmla="*/ 1685925 h 2847975"/>
              <a:gd name="connsiteX23" fmla="*/ 1905000 w 3381375"/>
              <a:gd name="connsiteY23" fmla="*/ 1676400 h 2847975"/>
              <a:gd name="connsiteX24" fmla="*/ 2028825 w 3381375"/>
              <a:gd name="connsiteY24" fmla="*/ 1704975 h 2847975"/>
              <a:gd name="connsiteX25" fmla="*/ 2085975 w 3381375"/>
              <a:gd name="connsiteY25" fmla="*/ 1762125 h 2847975"/>
              <a:gd name="connsiteX26" fmla="*/ 2114550 w 3381375"/>
              <a:gd name="connsiteY26" fmla="*/ 1781175 h 2847975"/>
              <a:gd name="connsiteX27" fmla="*/ 2152650 w 3381375"/>
              <a:gd name="connsiteY27" fmla="*/ 1809750 h 2847975"/>
              <a:gd name="connsiteX28" fmla="*/ 2181225 w 3381375"/>
              <a:gd name="connsiteY28" fmla="*/ 1819275 h 2847975"/>
              <a:gd name="connsiteX29" fmla="*/ 2209800 w 3381375"/>
              <a:gd name="connsiteY29" fmla="*/ 1838325 h 2847975"/>
              <a:gd name="connsiteX30" fmla="*/ 2247900 w 3381375"/>
              <a:gd name="connsiteY30" fmla="*/ 1866900 h 2847975"/>
              <a:gd name="connsiteX31" fmla="*/ 2295525 w 3381375"/>
              <a:gd name="connsiteY31" fmla="*/ 1876425 h 2847975"/>
              <a:gd name="connsiteX32" fmla="*/ 2409825 w 3381375"/>
              <a:gd name="connsiteY32" fmla="*/ 1885950 h 2847975"/>
              <a:gd name="connsiteX33" fmla="*/ 2590800 w 3381375"/>
              <a:gd name="connsiteY33" fmla="*/ 1895475 h 2847975"/>
              <a:gd name="connsiteX34" fmla="*/ 2943225 w 3381375"/>
              <a:gd name="connsiteY34" fmla="*/ 1885950 h 2847975"/>
              <a:gd name="connsiteX35" fmla="*/ 2971800 w 3381375"/>
              <a:gd name="connsiteY35" fmla="*/ 1866900 h 2847975"/>
              <a:gd name="connsiteX36" fmla="*/ 3000375 w 3381375"/>
              <a:gd name="connsiteY36" fmla="*/ 1857375 h 2847975"/>
              <a:gd name="connsiteX37" fmla="*/ 3048000 w 3381375"/>
              <a:gd name="connsiteY37" fmla="*/ 1733550 h 2847975"/>
              <a:gd name="connsiteX38" fmla="*/ 3095625 w 3381375"/>
              <a:gd name="connsiteY38" fmla="*/ 1676400 h 2847975"/>
              <a:gd name="connsiteX39" fmla="*/ 3114675 w 3381375"/>
              <a:gd name="connsiteY39" fmla="*/ 1647825 h 2847975"/>
              <a:gd name="connsiteX40" fmla="*/ 3143250 w 3381375"/>
              <a:gd name="connsiteY40" fmla="*/ 1571625 h 2847975"/>
              <a:gd name="connsiteX41" fmla="*/ 3228975 w 3381375"/>
              <a:gd name="connsiteY41" fmla="*/ 1466850 h 2847975"/>
              <a:gd name="connsiteX42" fmla="*/ 3276600 w 3381375"/>
              <a:gd name="connsiteY42" fmla="*/ 1381125 h 2847975"/>
              <a:gd name="connsiteX43" fmla="*/ 3295650 w 3381375"/>
              <a:gd name="connsiteY43" fmla="*/ 1352550 h 2847975"/>
              <a:gd name="connsiteX44" fmla="*/ 3305175 w 3381375"/>
              <a:gd name="connsiteY44" fmla="*/ 1323975 h 2847975"/>
              <a:gd name="connsiteX45" fmla="*/ 3352800 w 3381375"/>
              <a:gd name="connsiteY45" fmla="*/ 1238250 h 2847975"/>
              <a:gd name="connsiteX46" fmla="*/ 3362325 w 3381375"/>
              <a:gd name="connsiteY46" fmla="*/ 1190625 h 2847975"/>
              <a:gd name="connsiteX47" fmla="*/ 3381375 w 3381375"/>
              <a:gd name="connsiteY47" fmla="*/ 1123950 h 2847975"/>
              <a:gd name="connsiteX48" fmla="*/ 3343275 w 3381375"/>
              <a:gd name="connsiteY48" fmla="*/ 1000125 h 2847975"/>
              <a:gd name="connsiteX49" fmla="*/ 3324225 w 3381375"/>
              <a:gd name="connsiteY49" fmla="*/ 962025 h 2847975"/>
              <a:gd name="connsiteX50" fmla="*/ 3314700 w 3381375"/>
              <a:gd name="connsiteY50" fmla="*/ 923925 h 2847975"/>
              <a:gd name="connsiteX51" fmla="*/ 3238500 w 3381375"/>
              <a:gd name="connsiteY51" fmla="*/ 866775 h 2847975"/>
              <a:gd name="connsiteX52" fmla="*/ 3209925 w 3381375"/>
              <a:gd name="connsiteY52" fmla="*/ 838200 h 2847975"/>
              <a:gd name="connsiteX53" fmla="*/ 3162300 w 3381375"/>
              <a:gd name="connsiteY53" fmla="*/ 771525 h 2847975"/>
              <a:gd name="connsiteX54" fmla="*/ 3152775 w 3381375"/>
              <a:gd name="connsiteY54" fmla="*/ 733425 h 2847975"/>
              <a:gd name="connsiteX55" fmla="*/ 3114675 w 3381375"/>
              <a:gd name="connsiteY55" fmla="*/ 676275 h 2847975"/>
              <a:gd name="connsiteX56" fmla="*/ 3095625 w 3381375"/>
              <a:gd name="connsiteY56" fmla="*/ 609600 h 2847975"/>
              <a:gd name="connsiteX57" fmla="*/ 3067050 w 3381375"/>
              <a:gd name="connsiteY57" fmla="*/ 600075 h 2847975"/>
              <a:gd name="connsiteX58" fmla="*/ 3038475 w 3381375"/>
              <a:gd name="connsiteY58" fmla="*/ 581025 h 2847975"/>
              <a:gd name="connsiteX59" fmla="*/ 3028950 w 3381375"/>
              <a:gd name="connsiteY59" fmla="*/ 552450 h 2847975"/>
              <a:gd name="connsiteX60" fmla="*/ 3009900 w 3381375"/>
              <a:gd name="connsiteY60" fmla="*/ 390525 h 2847975"/>
              <a:gd name="connsiteX61" fmla="*/ 2990850 w 3381375"/>
              <a:gd name="connsiteY61" fmla="*/ 295275 h 2847975"/>
              <a:gd name="connsiteX62" fmla="*/ 2971800 w 3381375"/>
              <a:gd name="connsiteY62" fmla="*/ 180975 h 2847975"/>
              <a:gd name="connsiteX63" fmla="*/ 2962275 w 3381375"/>
              <a:gd name="connsiteY63" fmla="*/ 114300 h 2847975"/>
              <a:gd name="connsiteX64" fmla="*/ 2933700 w 3381375"/>
              <a:gd name="connsiteY64" fmla="*/ 76200 h 2847975"/>
              <a:gd name="connsiteX65" fmla="*/ 2914650 w 3381375"/>
              <a:gd name="connsiteY65" fmla="*/ 47625 h 2847975"/>
              <a:gd name="connsiteX66" fmla="*/ 2857500 w 3381375"/>
              <a:gd name="connsiteY66" fmla="*/ 19050 h 2847975"/>
              <a:gd name="connsiteX67" fmla="*/ 2819400 w 3381375"/>
              <a:gd name="connsiteY67" fmla="*/ 0 h 2847975"/>
              <a:gd name="connsiteX68" fmla="*/ 2781300 w 3381375"/>
              <a:gd name="connsiteY68" fmla="*/ 142875 h 2847975"/>
              <a:gd name="connsiteX69" fmla="*/ 2743200 w 3381375"/>
              <a:gd name="connsiteY69" fmla="*/ 219075 h 2847975"/>
              <a:gd name="connsiteX70" fmla="*/ 2733675 w 3381375"/>
              <a:gd name="connsiteY70" fmla="*/ 247650 h 2847975"/>
              <a:gd name="connsiteX71" fmla="*/ 2714625 w 3381375"/>
              <a:gd name="connsiteY71" fmla="*/ 295275 h 2847975"/>
              <a:gd name="connsiteX72" fmla="*/ 2695575 w 3381375"/>
              <a:gd name="connsiteY72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209675 w 3381375"/>
              <a:gd name="connsiteY9" fmla="*/ 2152650 h 2847975"/>
              <a:gd name="connsiteX10" fmla="*/ 1266825 w 3381375"/>
              <a:gd name="connsiteY10" fmla="*/ 2209800 h 2847975"/>
              <a:gd name="connsiteX11" fmla="*/ 1314450 w 3381375"/>
              <a:gd name="connsiteY11" fmla="*/ 2181225 h 2847975"/>
              <a:gd name="connsiteX12" fmla="*/ 1390650 w 3381375"/>
              <a:gd name="connsiteY12" fmla="*/ 2105025 h 2847975"/>
              <a:gd name="connsiteX13" fmla="*/ 1495425 w 3381375"/>
              <a:gd name="connsiteY13" fmla="*/ 2000250 h 2847975"/>
              <a:gd name="connsiteX14" fmla="*/ 1533525 w 3381375"/>
              <a:gd name="connsiteY14" fmla="*/ 1962150 h 2847975"/>
              <a:gd name="connsiteX15" fmla="*/ 1571625 w 3381375"/>
              <a:gd name="connsiteY15" fmla="*/ 1924050 h 2847975"/>
              <a:gd name="connsiteX16" fmla="*/ 1609725 w 3381375"/>
              <a:gd name="connsiteY16" fmla="*/ 1876425 h 2847975"/>
              <a:gd name="connsiteX17" fmla="*/ 1685925 w 3381375"/>
              <a:gd name="connsiteY17" fmla="*/ 1819275 h 2847975"/>
              <a:gd name="connsiteX18" fmla="*/ 1724025 w 3381375"/>
              <a:gd name="connsiteY18" fmla="*/ 1781175 h 2847975"/>
              <a:gd name="connsiteX19" fmla="*/ 1781175 w 3381375"/>
              <a:gd name="connsiteY19" fmla="*/ 1743075 h 2847975"/>
              <a:gd name="connsiteX20" fmla="*/ 1819275 w 3381375"/>
              <a:gd name="connsiteY20" fmla="*/ 1704975 h 2847975"/>
              <a:gd name="connsiteX21" fmla="*/ 1876425 w 3381375"/>
              <a:gd name="connsiteY21" fmla="*/ 1685925 h 2847975"/>
              <a:gd name="connsiteX22" fmla="*/ 1905000 w 3381375"/>
              <a:gd name="connsiteY22" fmla="*/ 1676400 h 2847975"/>
              <a:gd name="connsiteX23" fmla="*/ 2028825 w 3381375"/>
              <a:gd name="connsiteY23" fmla="*/ 1704975 h 2847975"/>
              <a:gd name="connsiteX24" fmla="*/ 2085975 w 3381375"/>
              <a:gd name="connsiteY24" fmla="*/ 1762125 h 2847975"/>
              <a:gd name="connsiteX25" fmla="*/ 2114550 w 3381375"/>
              <a:gd name="connsiteY25" fmla="*/ 1781175 h 2847975"/>
              <a:gd name="connsiteX26" fmla="*/ 2152650 w 3381375"/>
              <a:gd name="connsiteY26" fmla="*/ 1809750 h 2847975"/>
              <a:gd name="connsiteX27" fmla="*/ 2181225 w 3381375"/>
              <a:gd name="connsiteY27" fmla="*/ 1819275 h 2847975"/>
              <a:gd name="connsiteX28" fmla="*/ 2209800 w 3381375"/>
              <a:gd name="connsiteY28" fmla="*/ 1838325 h 2847975"/>
              <a:gd name="connsiteX29" fmla="*/ 2247900 w 3381375"/>
              <a:gd name="connsiteY29" fmla="*/ 1866900 h 2847975"/>
              <a:gd name="connsiteX30" fmla="*/ 2295525 w 3381375"/>
              <a:gd name="connsiteY30" fmla="*/ 1876425 h 2847975"/>
              <a:gd name="connsiteX31" fmla="*/ 2409825 w 3381375"/>
              <a:gd name="connsiteY31" fmla="*/ 1885950 h 2847975"/>
              <a:gd name="connsiteX32" fmla="*/ 2590800 w 3381375"/>
              <a:gd name="connsiteY32" fmla="*/ 1895475 h 2847975"/>
              <a:gd name="connsiteX33" fmla="*/ 2943225 w 3381375"/>
              <a:gd name="connsiteY33" fmla="*/ 1885950 h 2847975"/>
              <a:gd name="connsiteX34" fmla="*/ 2971800 w 3381375"/>
              <a:gd name="connsiteY34" fmla="*/ 1866900 h 2847975"/>
              <a:gd name="connsiteX35" fmla="*/ 3000375 w 3381375"/>
              <a:gd name="connsiteY35" fmla="*/ 1857375 h 2847975"/>
              <a:gd name="connsiteX36" fmla="*/ 3048000 w 3381375"/>
              <a:gd name="connsiteY36" fmla="*/ 1733550 h 2847975"/>
              <a:gd name="connsiteX37" fmla="*/ 3095625 w 3381375"/>
              <a:gd name="connsiteY37" fmla="*/ 1676400 h 2847975"/>
              <a:gd name="connsiteX38" fmla="*/ 3114675 w 3381375"/>
              <a:gd name="connsiteY38" fmla="*/ 1647825 h 2847975"/>
              <a:gd name="connsiteX39" fmla="*/ 3143250 w 3381375"/>
              <a:gd name="connsiteY39" fmla="*/ 1571625 h 2847975"/>
              <a:gd name="connsiteX40" fmla="*/ 3228975 w 3381375"/>
              <a:gd name="connsiteY40" fmla="*/ 1466850 h 2847975"/>
              <a:gd name="connsiteX41" fmla="*/ 3276600 w 3381375"/>
              <a:gd name="connsiteY41" fmla="*/ 1381125 h 2847975"/>
              <a:gd name="connsiteX42" fmla="*/ 3295650 w 3381375"/>
              <a:gd name="connsiteY42" fmla="*/ 1352550 h 2847975"/>
              <a:gd name="connsiteX43" fmla="*/ 3305175 w 3381375"/>
              <a:gd name="connsiteY43" fmla="*/ 1323975 h 2847975"/>
              <a:gd name="connsiteX44" fmla="*/ 3352800 w 3381375"/>
              <a:gd name="connsiteY44" fmla="*/ 1238250 h 2847975"/>
              <a:gd name="connsiteX45" fmla="*/ 3362325 w 3381375"/>
              <a:gd name="connsiteY45" fmla="*/ 1190625 h 2847975"/>
              <a:gd name="connsiteX46" fmla="*/ 3381375 w 3381375"/>
              <a:gd name="connsiteY46" fmla="*/ 1123950 h 2847975"/>
              <a:gd name="connsiteX47" fmla="*/ 3343275 w 3381375"/>
              <a:gd name="connsiteY47" fmla="*/ 1000125 h 2847975"/>
              <a:gd name="connsiteX48" fmla="*/ 3324225 w 3381375"/>
              <a:gd name="connsiteY48" fmla="*/ 962025 h 2847975"/>
              <a:gd name="connsiteX49" fmla="*/ 3314700 w 3381375"/>
              <a:gd name="connsiteY49" fmla="*/ 923925 h 2847975"/>
              <a:gd name="connsiteX50" fmla="*/ 3238500 w 3381375"/>
              <a:gd name="connsiteY50" fmla="*/ 866775 h 2847975"/>
              <a:gd name="connsiteX51" fmla="*/ 3209925 w 3381375"/>
              <a:gd name="connsiteY51" fmla="*/ 838200 h 2847975"/>
              <a:gd name="connsiteX52" fmla="*/ 3162300 w 3381375"/>
              <a:gd name="connsiteY52" fmla="*/ 771525 h 2847975"/>
              <a:gd name="connsiteX53" fmla="*/ 3152775 w 3381375"/>
              <a:gd name="connsiteY53" fmla="*/ 733425 h 2847975"/>
              <a:gd name="connsiteX54" fmla="*/ 3114675 w 3381375"/>
              <a:gd name="connsiteY54" fmla="*/ 676275 h 2847975"/>
              <a:gd name="connsiteX55" fmla="*/ 3095625 w 3381375"/>
              <a:gd name="connsiteY55" fmla="*/ 609600 h 2847975"/>
              <a:gd name="connsiteX56" fmla="*/ 3067050 w 3381375"/>
              <a:gd name="connsiteY56" fmla="*/ 600075 h 2847975"/>
              <a:gd name="connsiteX57" fmla="*/ 3038475 w 3381375"/>
              <a:gd name="connsiteY57" fmla="*/ 581025 h 2847975"/>
              <a:gd name="connsiteX58" fmla="*/ 3028950 w 3381375"/>
              <a:gd name="connsiteY58" fmla="*/ 552450 h 2847975"/>
              <a:gd name="connsiteX59" fmla="*/ 3009900 w 3381375"/>
              <a:gd name="connsiteY59" fmla="*/ 390525 h 2847975"/>
              <a:gd name="connsiteX60" fmla="*/ 2990850 w 3381375"/>
              <a:gd name="connsiteY60" fmla="*/ 295275 h 2847975"/>
              <a:gd name="connsiteX61" fmla="*/ 2971800 w 3381375"/>
              <a:gd name="connsiteY61" fmla="*/ 180975 h 2847975"/>
              <a:gd name="connsiteX62" fmla="*/ 2962275 w 3381375"/>
              <a:gd name="connsiteY62" fmla="*/ 114300 h 2847975"/>
              <a:gd name="connsiteX63" fmla="*/ 2933700 w 3381375"/>
              <a:gd name="connsiteY63" fmla="*/ 76200 h 2847975"/>
              <a:gd name="connsiteX64" fmla="*/ 2914650 w 3381375"/>
              <a:gd name="connsiteY64" fmla="*/ 47625 h 2847975"/>
              <a:gd name="connsiteX65" fmla="*/ 2857500 w 3381375"/>
              <a:gd name="connsiteY65" fmla="*/ 19050 h 2847975"/>
              <a:gd name="connsiteX66" fmla="*/ 2819400 w 3381375"/>
              <a:gd name="connsiteY66" fmla="*/ 0 h 2847975"/>
              <a:gd name="connsiteX67" fmla="*/ 2781300 w 3381375"/>
              <a:gd name="connsiteY67" fmla="*/ 142875 h 2847975"/>
              <a:gd name="connsiteX68" fmla="*/ 2743200 w 3381375"/>
              <a:gd name="connsiteY68" fmla="*/ 219075 h 2847975"/>
              <a:gd name="connsiteX69" fmla="*/ 2733675 w 3381375"/>
              <a:gd name="connsiteY69" fmla="*/ 247650 h 2847975"/>
              <a:gd name="connsiteX70" fmla="*/ 2714625 w 3381375"/>
              <a:gd name="connsiteY70" fmla="*/ 295275 h 2847975"/>
              <a:gd name="connsiteX71" fmla="*/ 2695575 w 3381375"/>
              <a:gd name="connsiteY71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209675 w 3381375"/>
              <a:gd name="connsiteY8" fmla="*/ 2152650 h 2847975"/>
              <a:gd name="connsiteX9" fmla="*/ 1266825 w 3381375"/>
              <a:gd name="connsiteY9" fmla="*/ 2209800 h 2847975"/>
              <a:gd name="connsiteX10" fmla="*/ 1314450 w 3381375"/>
              <a:gd name="connsiteY10" fmla="*/ 2181225 h 2847975"/>
              <a:gd name="connsiteX11" fmla="*/ 1390650 w 3381375"/>
              <a:gd name="connsiteY11" fmla="*/ 2105025 h 2847975"/>
              <a:gd name="connsiteX12" fmla="*/ 1495425 w 3381375"/>
              <a:gd name="connsiteY12" fmla="*/ 2000250 h 2847975"/>
              <a:gd name="connsiteX13" fmla="*/ 1533525 w 3381375"/>
              <a:gd name="connsiteY13" fmla="*/ 1962150 h 2847975"/>
              <a:gd name="connsiteX14" fmla="*/ 1571625 w 3381375"/>
              <a:gd name="connsiteY14" fmla="*/ 1924050 h 2847975"/>
              <a:gd name="connsiteX15" fmla="*/ 1609725 w 3381375"/>
              <a:gd name="connsiteY15" fmla="*/ 1876425 h 2847975"/>
              <a:gd name="connsiteX16" fmla="*/ 1685925 w 3381375"/>
              <a:gd name="connsiteY16" fmla="*/ 1819275 h 2847975"/>
              <a:gd name="connsiteX17" fmla="*/ 1724025 w 3381375"/>
              <a:gd name="connsiteY17" fmla="*/ 1781175 h 2847975"/>
              <a:gd name="connsiteX18" fmla="*/ 1781175 w 3381375"/>
              <a:gd name="connsiteY18" fmla="*/ 1743075 h 2847975"/>
              <a:gd name="connsiteX19" fmla="*/ 1819275 w 3381375"/>
              <a:gd name="connsiteY19" fmla="*/ 1704975 h 2847975"/>
              <a:gd name="connsiteX20" fmla="*/ 1876425 w 3381375"/>
              <a:gd name="connsiteY20" fmla="*/ 1685925 h 2847975"/>
              <a:gd name="connsiteX21" fmla="*/ 1905000 w 3381375"/>
              <a:gd name="connsiteY21" fmla="*/ 1676400 h 2847975"/>
              <a:gd name="connsiteX22" fmla="*/ 2028825 w 3381375"/>
              <a:gd name="connsiteY22" fmla="*/ 1704975 h 2847975"/>
              <a:gd name="connsiteX23" fmla="*/ 2085975 w 3381375"/>
              <a:gd name="connsiteY23" fmla="*/ 1762125 h 2847975"/>
              <a:gd name="connsiteX24" fmla="*/ 2114550 w 3381375"/>
              <a:gd name="connsiteY24" fmla="*/ 1781175 h 2847975"/>
              <a:gd name="connsiteX25" fmla="*/ 2152650 w 3381375"/>
              <a:gd name="connsiteY25" fmla="*/ 1809750 h 2847975"/>
              <a:gd name="connsiteX26" fmla="*/ 2181225 w 3381375"/>
              <a:gd name="connsiteY26" fmla="*/ 1819275 h 2847975"/>
              <a:gd name="connsiteX27" fmla="*/ 2209800 w 3381375"/>
              <a:gd name="connsiteY27" fmla="*/ 1838325 h 2847975"/>
              <a:gd name="connsiteX28" fmla="*/ 2247900 w 3381375"/>
              <a:gd name="connsiteY28" fmla="*/ 1866900 h 2847975"/>
              <a:gd name="connsiteX29" fmla="*/ 2295525 w 3381375"/>
              <a:gd name="connsiteY29" fmla="*/ 1876425 h 2847975"/>
              <a:gd name="connsiteX30" fmla="*/ 2409825 w 3381375"/>
              <a:gd name="connsiteY30" fmla="*/ 1885950 h 2847975"/>
              <a:gd name="connsiteX31" fmla="*/ 2590800 w 3381375"/>
              <a:gd name="connsiteY31" fmla="*/ 1895475 h 2847975"/>
              <a:gd name="connsiteX32" fmla="*/ 2943225 w 3381375"/>
              <a:gd name="connsiteY32" fmla="*/ 1885950 h 2847975"/>
              <a:gd name="connsiteX33" fmla="*/ 2971800 w 3381375"/>
              <a:gd name="connsiteY33" fmla="*/ 1866900 h 2847975"/>
              <a:gd name="connsiteX34" fmla="*/ 3000375 w 3381375"/>
              <a:gd name="connsiteY34" fmla="*/ 1857375 h 2847975"/>
              <a:gd name="connsiteX35" fmla="*/ 3048000 w 3381375"/>
              <a:gd name="connsiteY35" fmla="*/ 1733550 h 2847975"/>
              <a:gd name="connsiteX36" fmla="*/ 3095625 w 3381375"/>
              <a:gd name="connsiteY36" fmla="*/ 1676400 h 2847975"/>
              <a:gd name="connsiteX37" fmla="*/ 3114675 w 3381375"/>
              <a:gd name="connsiteY37" fmla="*/ 1647825 h 2847975"/>
              <a:gd name="connsiteX38" fmla="*/ 3143250 w 3381375"/>
              <a:gd name="connsiteY38" fmla="*/ 1571625 h 2847975"/>
              <a:gd name="connsiteX39" fmla="*/ 3228975 w 3381375"/>
              <a:gd name="connsiteY39" fmla="*/ 1466850 h 2847975"/>
              <a:gd name="connsiteX40" fmla="*/ 3276600 w 3381375"/>
              <a:gd name="connsiteY40" fmla="*/ 1381125 h 2847975"/>
              <a:gd name="connsiteX41" fmla="*/ 3295650 w 3381375"/>
              <a:gd name="connsiteY41" fmla="*/ 1352550 h 2847975"/>
              <a:gd name="connsiteX42" fmla="*/ 3305175 w 3381375"/>
              <a:gd name="connsiteY42" fmla="*/ 1323975 h 2847975"/>
              <a:gd name="connsiteX43" fmla="*/ 3352800 w 3381375"/>
              <a:gd name="connsiteY43" fmla="*/ 1238250 h 2847975"/>
              <a:gd name="connsiteX44" fmla="*/ 3362325 w 3381375"/>
              <a:gd name="connsiteY44" fmla="*/ 1190625 h 2847975"/>
              <a:gd name="connsiteX45" fmla="*/ 3381375 w 3381375"/>
              <a:gd name="connsiteY45" fmla="*/ 1123950 h 2847975"/>
              <a:gd name="connsiteX46" fmla="*/ 3343275 w 3381375"/>
              <a:gd name="connsiteY46" fmla="*/ 1000125 h 2847975"/>
              <a:gd name="connsiteX47" fmla="*/ 3324225 w 3381375"/>
              <a:gd name="connsiteY47" fmla="*/ 962025 h 2847975"/>
              <a:gd name="connsiteX48" fmla="*/ 3314700 w 3381375"/>
              <a:gd name="connsiteY48" fmla="*/ 923925 h 2847975"/>
              <a:gd name="connsiteX49" fmla="*/ 3238500 w 3381375"/>
              <a:gd name="connsiteY49" fmla="*/ 866775 h 2847975"/>
              <a:gd name="connsiteX50" fmla="*/ 3209925 w 3381375"/>
              <a:gd name="connsiteY50" fmla="*/ 838200 h 2847975"/>
              <a:gd name="connsiteX51" fmla="*/ 3162300 w 3381375"/>
              <a:gd name="connsiteY51" fmla="*/ 771525 h 2847975"/>
              <a:gd name="connsiteX52" fmla="*/ 3152775 w 3381375"/>
              <a:gd name="connsiteY52" fmla="*/ 733425 h 2847975"/>
              <a:gd name="connsiteX53" fmla="*/ 3114675 w 3381375"/>
              <a:gd name="connsiteY53" fmla="*/ 676275 h 2847975"/>
              <a:gd name="connsiteX54" fmla="*/ 3095625 w 3381375"/>
              <a:gd name="connsiteY54" fmla="*/ 609600 h 2847975"/>
              <a:gd name="connsiteX55" fmla="*/ 3067050 w 3381375"/>
              <a:gd name="connsiteY55" fmla="*/ 600075 h 2847975"/>
              <a:gd name="connsiteX56" fmla="*/ 3038475 w 3381375"/>
              <a:gd name="connsiteY56" fmla="*/ 581025 h 2847975"/>
              <a:gd name="connsiteX57" fmla="*/ 3028950 w 3381375"/>
              <a:gd name="connsiteY57" fmla="*/ 552450 h 2847975"/>
              <a:gd name="connsiteX58" fmla="*/ 3009900 w 3381375"/>
              <a:gd name="connsiteY58" fmla="*/ 390525 h 2847975"/>
              <a:gd name="connsiteX59" fmla="*/ 2990850 w 3381375"/>
              <a:gd name="connsiteY59" fmla="*/ 295275 h 2847975"/>
              <a:gd name="connsiteX60" fmla="*/ 2971800 w 3381375"/>
              <a:gd name="connsiteY60" fmla="*/ 180975 h 2847975"/>
              <a:gd name="connsiteX61" fmla="*/ 2962275 w 3381375"/>
              <a:gd name="connsiteY61" fmla="*/ 114300 h 2847975"/>
              <a:gd name="connsiteX62" fmla="*/ 2933700 w 3381375"/>
              <a:gd name="connsiteY62" fmla="*/ 76200 h 2847975"/>
              <a:gd name="connsiteX63" fmla="*/ 2914650 w 3381375"/>
              <a:gd name="connsiteY63" fmla="*/ 47625 h 2847975"/>
              <a:gd name="connsiteX64" fmla="*/ 2857500 w 3381375"/>
              <a:gd name="connsiteY64" fmla="*/ 19050 h 2847975"/>
              <a:gd name="connsiteX65" fmla="*/ 2819400 w 3381375"/>
              <a:gd name="connsiteY65" fmla="*/ 0 h 2847975"/>
              <a:gd name="connsiteX66" fmla="*/ 2781300 w 3381375"/>
              <a:gd name="connsiteY66" fmla="*/ 142875 h 2847975"/>
              <a:gd name="connsiteX67" fmla="*/ 2743200 w 3381375"/>
              <a:gd name="connsiteY67" fmla="*/ 219075 h 2847975"/>
              <a:gd name="connsiteX68" fmla="*/ 2733675 w 3381375"/>
              <a:gd name="connsiteY68" fmla="*/ 247650 h 2847975"/>
              <a:gd name="connsiteX69" fmla="*/ 2714625 w 3381375"/>
              <a:gd name="connsiteY69" fmla="*/ 295275 h 2847975"/>
              <a:gd name="connsiteX70" fmla="*/ 2695575 w 3381375"/>
              <a:gd name="connsiteY70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1209675 w 3381375"/>
              <a:gd name="connsiteY7" fmla="*/ 2152650 h 2847975"/>
              <a:gd name="connsiteX8" fmla="*/ 1266825 w 3381375"/>
              <a:gd name="connsiteY8" fmla="*/ 2209800 h 2847975"/>
              <a:gd name="connsiteX9" fmla="*/ 1314450 w 3381375"/>
              <a:gd name="connsiteY9" fmla="*/ 2181225 h 2847975"/>
              <a:gd name="connsiteX10" fmla="*/ 1390650 w 3381375"/>
              <a:gd name="connsiteY10" fmla="*/ 2105025 h 2847975"/>
              <a:gd name="connsiteX11" fmla="*/ 1495425 w 3381375"/>
              <a:gd name="connsiteY11" fmla="*/ 2000250 h 2847975"/>
              <a:gd name="connsiteX12" fmla="*/ 1533525 w 3381375"/>
              <a:gd name="connsiteY12" fmla="*/ 1962150 h 2847975"/>
              <a:gd name="connsiteX13" fmla="*/ 1571625 w 3381375"/>
              <a:gd name="connsiteY13" fmla="*/ 1924050 h 2847975"/>
              <a:gd name="connsiteX14" fmla="*/ 1609725 w 3381375"/>
              <a:gd name="connsiteY14" fmla="*/ 1876425 h 2847975"/>
              <a:gd name="connsiteX15" fmla="*/ 1685925 w 3381375"/>
              <a:gd name="connsiteY15" fmla="*/ 1819275 h 2847975"/>
              <a:gd name="connsiteX16" fmla="*/ 1724025 w 3381375"/>
              <a:gd name="connsiteY16" fmla="*/ 1781175 h 2847975"/>
              <a:gd name="connsiteX17" fmla="*/ 1781175 w 3381375"/>
              <a:gd name="connsiteY17" fmla="*/ 1743075 h 2847975"/>
              <a:gd name="connsiteX18" fmla="*/ 1819275 w 3381375"/>
              <a:gd name="connsiteY18" fmla="*/ 1704975 h 2847975"/>
              <a:gd name="connsiteX19" fmla="*/ 1876425 w 3381375"/>
              <a:gd name="connsiteY19" fmla="*/ 1685925 h 2847975"/>
              <a:gd name="connsiteX20" fmla="*/ 1905000 w 3381375"/>
              <a:gd name="connsiteY20" fmla="*/ 1676400 h 2847975"/>
              <a:gd name="connsiteX21" fmla="*/ 2028825 w 3381375"/>
              <a:gd name="connsiteY21" fmla="*/ 1704975 h 2847975"/>
              <a:gd name="connsiteX22" fmla="*/ 2085975 w 3381375"/>
              <a:gd name="connsiteY22" fmla="*/ 1762125 h 2847975"/>
              <a:gd name="connsiteX23" fmla="*/ 2114550 w 3381375"/>
              <a:gd name="connsiteY23" fmla="*/ 1781175 h 2847975"/>
              <a:gd name="connsiteX24" fmla="*/ 2152650 w 3381375"/>
              <a:gd name="connsiteY24" fmla="*/ 1809750 h 2847975"/>
              <a:gd name="connsiteX25" fmla="*/ 2181225 w 3381375"/>
              <a:gd name="connsiteY25" fmla="*/ 1819275 h 2847975"/>
              <a:gd name="connsiteX26" fmla="*/ 2209800 w 3381375"/>
              <a:gd name="connsiteY26" fmla="*/ 1838325 h 2847975"/>
              <a:gd name="connsiteX27" fmla="*/ 2247900 w 3381375"/>
              <a:gd name="connsiteY27" fmla="*/ 1866900 h 2847975"/>
              <a:gd name="connsiteX28" fmla="*/ 2295525 w 3381375"/>
              <a:gd name="connsiteY28" fmla="*/ 1876425 h 2847975"/>
              <a:gd name="connsiteX29" fmla="*/ 2409825 w 3381375"/>
              <a:gd name="connsiteY29" fmla="*/ 1885950 h 2847975"/>
              <a:gd name="connsiteX30" fmla="*/ 2590800 w 3381375"/>
              <a:gd name="connsiteY30" fmla="*/ 1895475 h 2847975"/>
              <a:gd name="connsiteX31" fmla="*/ 2943225 w 3381375"/>
              <a:gd name="connsiteY31" fmla="*/ 1885950 h 2847975"/>
              <a:gd name="connsiteX32" fmla="*/ 2971800 w 3381375"/>
              <a:gd name="connsiteY32" fmla="*/ 1866900 h 2847975"/>
              <a:gd name="connsiteX33" fmla="*/ 3000375 w 3381375"/>
              <a:gd name="connsiteY33" fmla="*/ 1857375 h 2847975"/>
              <a:gd name="connsiteX34" fmla="*/ 3048000 w 3381375"/>
              <a:gd name="connsiteY34" fmla="*/ 1733550 h 2847975"/>
              <a:gd name="connsiteX35" fmla="*/ 3095625 w 3381375"/>
              <a:gd name="connsiteY35" fmla="*/ 1676400 h 2847975"/>
              <a:gd name="connsiteX36" fmla="*/ 3114675 w 3381375"/>
              <a:gd name="connsiteY36" fmla="*/ 1647825 h 2847975"/>
              <a:gd name="connsiteX37" fmla="*/ 3143250 w 3381375"/>
              <a:gd name="connsiteY37" fmla="*/ 1571625 h 2847975"/>
              <a:gd name="connsiteX38" fmla="*/ 3228975 w 3381375"/>
              <a:gd name="connsiteY38" fmla="*/ 1466850 h 2847975"/>
              <a:gd name="connsiteX39" fmla="*/ 3276600 w 3381375"/>
              <a:gd name="connsiteY39" fmla="*/ 1381125 h 2847975"/>
              <a:gd name="connsiteX40" fmla="*/ 3295650 w 3381375"/>
              <a:gd name="connsiteY40" fmla="*/ 1352550 h 2847975"/>
              <a:gd name="connsiteX41" fmla="*/ 3305175 w 3381375"/>
              <a:gd name="connsiteY41" fmla="*/ 1323975 h 2847975"/>
              <a:gd name="connsiteX42" fmla="*/ 3352800 w 3381375"/>
              <a:gd name="connsiteY42" fmla="*/ 1238250 h 2847975"/>
              <a:gd name="connsiteX43" fmla="*/ 3362325 w 3381375"/>
              <a:gd name="connsiteY43" fmla="*/ 1190625 h 2847975"/>
              <a:gd name="connsiteX44" fmla="*/ 3381375 w 3381375"/>
              <a:gd name="connsiteY44" fmla="*/ 1123950 h 2847975"/>
              <a:gd name="connsiteX45" fmla="*/ 3343275 w 3381375"/>
              <a:gd name="connsiteY45" fmla="*/ 1000125 h 2847975"/>
              <a:gd name="connsiteX46" fmla="*/ 3324225 w 3381375"/>
              <a:gd name="connsiteY46" fmla="*/ 962025 h 2847975"/>
              <a:gd name="connsiteX47" fmla="*/ 3314700 w 3381375"/>
              <a:gd name="connsiteY47" fmla="*/ 923925 h 2847975"/>
              <a:gd name="connsiteX48" fmla="*/ 3238500 w 3381375"/>
              <a:gd name="connsiteY48" fmla="*/ 866775 h 2847975"/>
              <a:gd name="connsiteX49" fmla="*/ 3209925 w 3381375"/>
              <a:gd name="connsiteY49" fmla="*/ 838200 h 2847975"/>
              <a:gd name="connsiteX50" fmla="*/ 3162300 w 3381375"/>
              <a:gd name="connsiteY50" fmla="*/ 771525 h 2847975"/>
              <a:gd name="connsiteX51" fmla="*/ 3152775 w 3381375"/>
              <a:gd name="connsiteY51" fmla="*/ 733425 h 2847975"/>
              <a:gd name="connsiteX52" fmla="*/ 3114675 w 3381375"/>
              <a:gd name="connsiteY52" fmla="*/ 676275 h 2847975"/>
              <a:gd name="connsiteX53" fmla="*/ 3095625 w 3381375"/>
              <a:gd name="connsiteY53" fmla="*/ 609600 h 2847975"/>
              <a:gd name="connsiteX54" fmla="*/ 3067050 w 3381375"/>
              <a:gd name="connsiteY54" fmla="*/ 600075 h 2847975"/>
              <a:gd name="connsiteX55" fmla="*/ 3038475 w 3381375"/>
              <a:gd name="connsiteY55" fmla="*/ 581025 h 2847975"/>
              <a:gd name="connsiteX56" fmla="*/ 3028950 w 3381375"/>
              <a:gd name="connsiteY56" fmla="*/ 552450 h 2847975"/>
              <a:gd name="connsiteX57" fmla="*/ 3009900 w 3381375"/>
              <a:gd name="connsiteY57" fmla="*/ 390525 h 2847975"/>
              <a:gd name="connsiteX58" fmla="*/ 2990850 w 3381375"/>
              <a:gd name="connsiteY58" fmla="*/ 295275 h 2847975"/>
              <a:gd name="connsiteX59" fmla="*/ 2971800 w 3381375"/>
              <a:gd name="connsiteY59" fmla="*/ 180975 h 2847975"/>
              <a:gd name="connsiteX60" fmla="*/ 2962275 w 3381375"/>
              <a:gd name="connsiteY60" fmla="*/ 114300 h 2847975"/>
              <a:gd name="connsiteX61" fmla="*/ 2933700 w 3381375"/>
              <a:gd name="connsiteY61" fmla="*/ 76200 h 2847975"/>
              <a:gd name="connsiteX62" fmla="*/ 2914650 w 3381375"/>
              <a:gd name="connsiteY62" fmla="*/ 47625 h 2847975"/>
              <a:gd name="connsiteX63" fmla="*/ 2857500 w 3381375"/>
              <a:gd name="connsiteY63" fmla="*/ 19050 h 2847975"/>
              <a:gd name="connsiteX64" fmla="*/ 2819400 w 3381375"/>
              <a:gd name="connsiteY64" fmla="*/ 0 h 2847975"/>
              <a:gd name="connsiteX65" fmla="*/ 2781300 w 3381375"/>
              <a:gd name="connsiteY65" fmla="*/ 142875 h 2847975"/>
              <a:gd name="connsiteX66" fmla="*/ 2743200 w 3381375"/>
              <a:gd name="connsiteY66" fmla="*/ 219075 h 2847975"/>
              <a:gd name="connsiteX67" fmla="*/ 2733675 w 3381375"/>
              <a:gd name="connsiteY67" fmla="*/ 247650 h 2847975"/>
              <a:gd name="connsiteX68" fmla="*/ 2714625 w 3381375"/>
              <a:gd name="connsiteY68" fmla="*/ 295275 h 2847975"/>
              <a:gd name="connsiteX69" fmla="*/ 2695575 w 3381375"/>
              <a:gd name="connsiteY69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1209675 w 3381375"/>
              <a:gd name="connsiteY6" fmla="*/ 2152650 h 2847975"/>
              <a:gd name="connsiteX7" fmla="*/ 1266825 w 3381375"/>
              <a:gd name="connsiteY7" fmla="*/ 2209800 h 2847975"/>
              <a:gd name="connsiteX8" fmla="*/ 1314450 w 3381375"/>
              <a:gd name="connsiteY8" fmla="*/ 2181225 h 2847975"/>
              <a:gd name="connsiteX9" fmla="*/ 1390650 w 3381375"/>
              <a:gd name="connsiteY9" fmla="*/ 2105025 h 2847975"/>
              <a:gd name="connsiteX10" fmla="*/ 1495425 w 3381375"/>
              <a:gd name="connsiteY10" fmla="*/ 2000250 h 2847975"/>
              <a:gd name="connsiteX11" fmla="*/ 1533525 w 3381375"/>
              <a:gd name="connsiteY11" fmla="*/ 1962150 h 2847975"/>
              <a:gd name="connsiteX12" fmla="*/ 1571625 w 3381375"/>
              <a:gd name="connsiteY12" fmla="*/ 1924050 h 2847975"/>
              <a:gd name="connsiteX13" fmla="*/ 1609725 w 3381375"/>
              <a:gd name="connsiteY13" fmla="*/ 1876425 h 2847975"/>
              <a:gd name="connsiteX14" fmla="*/ 1685925 w 3381375"/>
              <a:gd name="connsiteY14" fmla="*/ 1819275 h 2847975"/>
              <a:gd name="connsiteX15" fmla="*/ 1724025 w 3381375"/>
              <a:gd name="connsiteY15" fmla="*/ 1781175 h 2847975"/>
              <a:gd name="connsiteX16" fmla="*/ 1781175 w 3381375"/>
              <a:gd name="connsiteY16" fmla="*/ 1743075 h 2847975"/>
              <a:gd name="connsiteX17" fmla="*/ 1819275 w 3381375"/>
              <a:gd name="connsiteY17" fmla="*/ 1704975 h 2847975"/>
              <a:gd name="connsiteX18" fmla="*/ 1876425 w 3381375"/>
              <a:gd name="connsiteY18" fmla="*/ 1685925 h 2847975"/>
              <a:gd name="connsiteX19" fmla="*/ 1905000 w 3381375"/>
              <a:gd name="connsiteY19" fmla="*/ 1676400 h 2847975"/>
              <a:gd name="connsiteX20" fmla="*/ 2028825 w 3381375"/>
              <a:gd name="connsiteY20" fmla="*/ 1704975 h 2847975"/>
              <a:gd name="connsiteX21" fmla="*/ 2085975 w 3381375"/>
              <a:gd name="connsiteY21" fmla="*/ 1762125 h 2847975"/>
              <a:gd name="connsiteX22" fmla="*/ 2114550 w 3381375"/>
              <a:gd name="connsiteY22" fmla="*/ 1781175 h 2847975"/>
              <a:gd name="connsiteX23" fmla="*/ 2152650 w 3381375"/>
              <a:gd name="connsiteY23" fmla="*/ 1809750 h 2847975"/>
              <a:gd name="connsiteX24" fmla="*/ 2181225 w 3381375"/>
              <a:gd name="connsiteY24" fmla="*/ 1819275 h 2847975"/>
              <a:gd name="connsiteX25" fmla="*/ 2209800 w 3381375"/>
              <a:gd name="connsiteY25" fmla="*/ 1838325 h 2847975"/>
              <a:gd name="connsiteX26" fmla="*/ 2247900 w 3381375"/>
              <a:gd name="connsiteY26" fmla="*/ 1866900 h 2847975"/>
              <a:gd name="connsiteX27" fmla="*/ 2295525 w 3381375"/>
              <a:gd name="connsiteY27" fmla="*/ 1876425 h 2847975"/>
              <a:gd name="connsiteX28" fmla="*/ 2409825 w 3381375"/>
              <a:gd name="connsiteY28" fmla="*/ 1885950 h 2847975"/>
              <a:gd name="connsiteX29" fmla="*/ 2590800 w 3381375"/>
              <a:gd name="connsiteY29" fmla="*/ 1895475 h 2847975"/>
              <a:gd name="connsiteX30" fmla="*/ 2943225 w 3381375"/>
              <a:gd name="connsiteY30" fmla="*/ 1885950 h 2847975"/>
              <a:gd name="connsiteX31" fmla="*/ 2971800 w 3381375"/>
              <a:gd name="connsiteY31" fmla="*/ 1866900 h 2847975"/>
              <a:gd name="connsiteX32" fmla="*/ 3000375 w 3381375"/>
              <a:gd name="connsiteY32" fmla="*/ 1857375 h 2847975"/>
              <a:gd name="connsiteX33" fmla="*/ 3048000 w 3381375"/>
              <a:gd name="connsiteY33" fmla="*/ 1733550 h 2847975"/>
              <a:gd name="connsiteX34" fmla="*/ 3095625 w 3381375"/>
              <a:gd name="connsiteY34" fmla="*/ 1676400 h 2847975"/>
              <a:gd name="connsiteX35" fmla="*/ 3114675 w 3381375"/>
              <a:gd name="connsiteY35" fmla="*/ 1647825 h 2847975"/>
              <a:gd name="connsiteX36" fmla="*/ 3143250 w 3381375"/>
              <a:gd name="connsiteY36" fmla="*/ 1571625 h 2847975"/>
              <a:gd name="connsiteX37" fmla="*/ 3228975 w 3381375"/>
              <a:gd name="connsiteY37" fmla="*/ 1466850 h 2847975"/>
              <a:gd name="connsiteX38" fmla="*/ 3276600 w 3381375"/>
              <a:gd name="connsiteY38" fmla="*/ 1381125 h 2847975"/>
              <a:gd name="connsiteX39" fmla="*/ 3295650 w 3381375"/>
              <a:gd name="connsiteY39" fmla="*/ 1352550 h 2847975"/>
              <a:gd name="connsiteX40" fmla="*/ 3305175 w 3381375"/>
              <a:gd name="connsiteY40" fmla="*/ 1323975 h 2847975"/>
              <a:gd name="connsiteX41" fmla="*/ 3352800 w 3381375"/>
              <a:gd name="connsiteY41" fmla="*/ 1238250 h 2847975"/>
              <a:gd name="connsiteX42" fmla="*/ 3362325 w 3381375"/>
              <a:gd name="connsiteY42" fmla="*/ 1190625 h 2847975"/>
              <a:gd name="connsiteX43" fmla="*/ 3381375 w 3381375"/>
              <a:gd name="connsiteY43" fmla="*/ 1123950 h 2847975"/>
              <a:gd name="connsiteX44" fmla="*/ 3343275 w 3381375"/>
              <a:gd name="connsiteY44" fmla="*/ 1000125 h 2847975"/>
              <a:gd name="connsiteX45" fmla="*/ 3324225 w 3381375"/>
              <a:gd name="connsiteY45" fmla="*/ 962025 h 2847975"/>
              <a:gd name="connsiteX46" fmla="*/ 3314700 w 3381375"/>
              <a:gd name="connsiteY46" fmla="*/ 923925 h 2847975"/>
              <a:gd name="connsiteX47" fmla="*/ 3238500 w 3381375"/>
              <a:gd name="connsiteY47" fmla="*/ 866775 h 2847975"/>
              <a:gd name="connsiteX48" fmla="*/ 3209925 w 3381375"/>
              <a:gd name="connsiteY48" fmla="*/ 838200 h 2847975"/>
              <a:gd name="connsiteX49" fmla="*/ 3162300 w 3381375"/>
              <a:gd name="connsiteY49" fmla="*/ 771525 h 2847975"/>
              <a:gd name="connsiteX50" fmla="*/ 3152775 w 3381375"/>
              <a:gd name="connsiteY50" fmla="*/ 733425 h 2847975"/>
              <a:gd name="connsiteX51" fmla="*/ 3114675 w 3381375"/>
              <a:gd name="connsiteY51" fmla="*/ 676275 h 2847975"/>
              <a:gd name="connsiteX52" fmla="*/ 3095625 w 3381375"/>
              <a:gd name="connsiteY52" fmla="*/ 609600 h 2847975"/>
              <a:gd name="connsiteX53" fmla="*/ 3067050 w 3381375"/>
              <a:gd name="connsiteY53" fmla="*/ 600075 h 2847975"/>
              <a:gd name="connsiteX54" fmla="*/ 3038475 w 3381375"/>
              <a:gd name="connsiteY54" fmla="*/ 581025 h 2847975"/>
              <a:gd name="connsiteX55" fmla="*/ 3028950 w 3381375"/>
              <a:gd name="connsiteY55" fmla="*/ 552450 h 2847975"/>
              <a:gd name="connsiteX56" fmla="*/ 3009900 w 3381375"/>
              <a:gd name="connsiteY56" fmla="*/ 390525 h 2847975"/>
              <a:gd name="connsiteX57" fmla="*/ 2990850 w 3381375"/>
              <a:gd name="connsiteY57" fmla="*/ 295275 h 2847975"/>
              <a:gd name="connsiteX58" fmla="*/ 2971800 w 3381375"/>
              <a:gd name="connsiteY58" fmla="*/ 180975 h 2847975"/>
              <a:gd name="connsiteX59" fmla="*/ 2962275 w 3381375"/>
              <a:gd name="connsiteY59" fmla="*/ 114300 h 2847975"/>
              <a:gd name="connsiteX60" fmla="*/ 2933700 w 3381375"/>
              <a:gd name="connsiteY60" fmla="*/ 76200 h 2847975"/>
              <a:gd name="connsiteX61" fmla="*/ 2914650 w 3381375"/>
              <a:gd name="connsiteY61" fmla="*/ 47625 h 2847975"/>
              <a:gd name="connsiteX62" fmla="*/ 2857500 w 3381375"/>
              <a:gd name="connsiteY62" fmla="*/ 19050 h 2847975"/>
              <a:gd name="connsiteX63" fmla="*/ 2819400 w 3381375"/>
              <a:gd name="connsiteY63" fmla="*/ 0 h 2847975"/>
              <a:gd name="connsiteX64" fmla="*/ 2781300 w 3381375"/>
              <a:gd name="connsiteY64" fmla="*/ 142875 h 2847975"/>
              <a:gd name="connsiteX65" fmla="*/ 2743200 w 3381375"/>
              <a:gd name="connsiteY65" fmla="*/ 219075 h 2847975"/>
              <a:gd name="connsiteX66" fmla="*/ 2733675 w 3381375"/>
              <a:gd name="connsiteY66" fmla="*/ 247650 h 2847975"/>
              <a:gd name="connsiteX67" fmla="*/ 2714625 w 3381375"/>
              <a:gd name="connsiteY67" fmla="*/ 295275 h 2847975"/>
              <a:gd name="connsiteX68" fmla="*/ 2695575 w 3381375"/>
              <a:gd name="connsiteY68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1209675 w 3381375"/>
              <a:gd name="connsiteY5" fmla="*/ 2152650 h 2847975"/>
              <a:gd name="connsiteX6" fmla="*/ 1266825 w 3381375"/>
              <a:gd name="connsiteY6" fmla="*/ 2209800 h 2847975"/>
              <a:gd name="connsiteX7" fmla="*/ 1314450 w 3381375"/>
              <a:gd name="connsiteY7" fmla="*/ 2181225 h 2847975"/>
              <a:gd name="connsiteX8" fmla="*/ 1390650 w 3381375"/>
              <a:gd name="connsiteY8" fmla="*/ 2105025 h 2847975"/>
              <a:gd name="connsiteX9" fmla="*/ 1495425 w 3381375"/>
              <a:gd name="connsiteY9" fmla="*/ 2000250 h 2847975"/>
              <a:gd name="connsiteX10" fmla="*/ 1533525 w 3381375"/>
              <a:gd name="connsiteY10" fmla="*/ 1962150 h 2847975"/>
              <a:gd name="connsiteX11" fmla="*/ 1571625 w 3381375"/>
              <a:gd name="connsiteY11" fmla="*/ 1924050 h 2847975"/>
              <a:gd name="connsiteX12" fmla="*/ 1609725 w 3381375"/>
              <a:gd name="connsiteY12" fmla="*/ 1876425 h 2847975"/>
              <a:gd name="connsiteX13" fmla="*/ 1685925 w 3381375"/>
              <a:gd name="connsiteY13" fmla="*/ 1819275 h 2847975"/>
              <a:gd name="connsiteX14" fmla="*/ 1724025 w 3381375"/>
              <a:gd name="connsiteY14" fmla="*/ 1781175 h 2847975"/>
              <a:gd name="connsiteX15" fmla="*/ 1781175 w 3381375"/>
              <a:gd name="connsiteY15" fmla="*/ 1743075 h 2847975"/>
              <a:gd name="connsiteX16" fmla="*/ 1819275 w 3381375"/>
              <a:gd name="connsiteY16" fmla="*/ 1704975 h 2847975"/>
              <a:gd name="connsiteX17" fmla="*/ 1876425 w 3381375"/>
              <a:gd name="connsiteY17" fmla="*/ 1685925 h 2847975"/>
              <a:gd name="connsiteX18" fmla="*/ 1905000 w 3381375"/>
              <a:gd name="connsiteY18" fmla="*/ 1676400 h 2847975"/>
              <a:gd name="connsiteX19" fmla="*/ 2028825 w 3381375"/>
              <a:gd name="connsiteY19" fmla="*/ 1704975 h 2847975"/>
              <a:gd name="connsiteX20" fmla="*/ 2085975 w 3381375"/>
              <a:gd name="connsiteY20" fmla="*/ 1762125 h 2847975"/>
              <a:gd name="connsiteX21" fmla="*/ 2114550 w 3381375"/>
              <a:gd name="connsiteY21" fmla="*/ 1781175 h 2847975"/>
              <a:gd name="connsiteX22" fmla="*/ 2152650 w 3381375"/>
              <a:gd name="connsiteY22" fmla="*/ 1809750 h 2847975"/>
              <a:gd name="connsiteX23" fmla="*/ 2181225 w 3381375"/>
              <a:gd name="connsiteY23" fmla="*/ 1819275 h 2847975"/>
              <a:gd name="connsiteX24" fmla="*/ 2209800 w 3381375"/>
              <a:gd name="connsiteY24" fmla="*/ 1838325 h 2847975"/>
              <a:gd name="connsiteX25" fmla="*/ 2247900 w 3381375"/>
              <a:gd name="connsiteY25" fmla="*/ 1866900 h 2847975"/>
              <a:gd name="connsiteX26" fmla="*/ 2295525 w 3381375"/>
              <a:gd name="connsiteY26" fmla="*/ 1876425 h 2847975"/>
              <a:gd name="connsiteX27" fmla="*/ 2409825 w 3381375"/>
              <a:gd name="connsiteY27" fmla="*/ 1885950 h 2847975"/>
              <a:gd name="connsiteX28" fmla="*/ 2590800 w 3381375"/>
              <a:gd name="connsiteY28" fmla="*/ 1895475 h 2847975"/>
              <a:gd name="connsiteX29" fmla="*/ 2943225 w 3381375"/>
              <a:gd name="connsiteY29" fmla="*/ 1885950 h 2847975"/>
              <a:gd name="connsiteX30" fmla="*/ 2971800 w 3381375"/>
              <a:gd name="connsiteY30" fmla="*/ 1866900 h 2847975"/>
              <a:gd name="connsiteX31" fmla="*/ 3000375 w 3381375"/>
              <a:gd name="connsiteY31" fmla="*/ 1857375 h 2847975"/>
              <a:gd name="connsiteX32" fmla="*/ 3048000 w 3381375"/>
              <a:gd name="connsiteY32" fmla="*/ 1733550 h 2847975"/>
              <a:gd name="connsiteX33" fmla="*/ 3095625 w 3381375"/>
              <a:gd name="connsiteY33" fmla="*/ 1676400 h 2847975"/>
              <a:gd name="connsiteX34" fmla="*/ 3114675 w 3381375"/>
              <a:gd name="connsiteY34" fmla="*/ 1647825 h 2847975"/>
              <a:gd name="connsiteX35" fmla="*/ 3143250 w 3381375"/>
              <a:gd name="connsiteY35" fmla="*/ 1571625 h 2847975"/>
              <a:gd name="connsiteX36" fmla="*/ 3228975 w 3381375"/>
              <a:gd name="connsiteY36" fmla="*/ 1466850 h 2847975"/>
              <a:gd name="connsiteX37" fmla="*/ 3276600 w 3381375"/>
              <a:gd name="connsiteY37" fmla="*/ 1381125 h 2847975"/>
              <a:gd name="connsiteX38" fmla="*/ 3295650 w 3381375"/>
              <a:gd name="connsiteY38" fmla="*/ 1352550 h 2847975"/>
              <a:gd name="connsiteX39" fmla="*/ 3305175 w 3381375"/>
              <a:gd name="connsiteY39" fmla="*/ 1323975 h 2847975"/>
              <a:gd name="connsiteX40" fmla="*/ 3352800 w 3381375"/>
              <a:gd name="connsiteY40" fmla="*/ 1238250 h 2847975"/>
              <a:gd name="connsiteX41" fmla="*/ 3362325 w 3381375"/>
              <a:gd name="connsiteY41" fmla="*/ 1190625 h 2847975"/>
              <a:gd name="connsiteX42" fmla="*/ 3381375 w 3381375"/>
              <a:gd name="connsiteY42" fmla="*/ 1123950 h 2847975"/>
              <a:gd name="connsiteX43" fmla="*/ 3343275 w 3381375"/>
              <a:gd name="connsiteY43" fmla="*/ 1000125 h 2847975"/>
              <a:gd name="connsiteX44" fmla="*/ 3324225 w 3381375"/>
              <a:gd name="connsiteY44" fmla="*/ 962025 h 2847975"/>
              <a:gd name="connsiteX45" fmla="*/ 3314700 w 3381375"/>
              <a:gd name="connsiteY45" fmla="*/ 923925 h 2847975"/>
              <a:gd name="connsiteX46" fmla="*/ 3238500 w 3381375"/>
              <a:gd name="connsiteY46" fmla="*/ 866775 h 2847975"/>
              <a:gd name="connsiteX47" fmla="*/ 3209925 w 3381375"/>
              <a:gd name="connsiteY47" fmla="*/ 838200 h 2847975"/>
              <a:gd name="connsiteX48" fmla="*/ 3162300 w 3381375"/>
              <a:gd name="connsiteY48" fmla="*/ 771525 h 2847975"/>
              <a:gd name="connsiteX49" fmla="*/ 3152775 w 3381375"/>
              <a:gd name="connsiteY49" fmla="*/ 733425 h 2847975"/>
              <a:gd name="connsiteX50" fmla="*/ 3114675 w 3381375"/>
              <a:gd name="connsiteY50" fmla="*/ 676275 h 2847975"/>
              <a:gd name="connsiteX51" fmla="*/ 3095625 w 3381375"/>
              <a:gd name="connsiteY51" fmla="*/ 609600 h 2847975"/>
              <a:gd name="connsiteX52" fmla="*/ 3067050 w 3381375"/>
              <a:gd name="connsiteY52" fmla="*/ 600075 h 2847975"/>
              <a:gd name="connsiteX53" fmla="*/ 3038475 w 3381375"/>
              <a:gd name="connsiteY53" fmla="*/ 581025 h 2847975"/>
              <a:gd name="connsiteX54" fmla="*/ 3028950 w 3381375"/>
              <a:gd name="connsiteY54" fmla="*/ 552450 h 2847975"/>
              <a:gd name="connsiteX55" fmla="*/ 3009900 w 3381375"/>
              <a:gd name="connsiteY55" fmla="*/ 390525 h 2847975"/>
              <a:gd name="connsiteX56" fmla="*/ 2990850 w 3381375"/>
              <a:gd name="connsiteY56" fmla="*/ 295275 h 2847975"/>
              <a:gd name="connsiteX57" fmla="*/ 2971800 w 3381375"/>
              <a:gd name="connsiteY57" fmla="*/ 180975 h 2847975"/>
              <a:gd name="connsiteX58" fmla="*/ 2962275 w 3381375"/>
              <a:gd name="connsiteY58" fmla="*/ 114300 h 2847975"/>
              <a:gd name="connsiteX59" fmla="*/ 2933700 w 3381375"/>
              <a:gd name="connsiteY59" fmla="*/ 76200 h 2847975"/>
              <a:gd name="connsiteX60" fmla="*/ 2914650 w 3381375"/>
              <a:gd name="connsiteY60" fmla="*/ 47625 h 2847975"/>
              <a:gd name="connsiteX61" fmla="*/ 2857500 w 3381375"/>
              <a:gd name="connsiteY61" fmla="*/ 19050 h 2847975"/>
              <a:gd name="connsiteX62" fmla="*/ 2819400 w 3381375"/>
              <a:gd name="connsiteY62" fmla="*/ 0 h 2847975"/>
              <a:gd name="connsiteX63" fmla="*/ 2781300 w 3381375"/>
              <a:gd name="connsiteY63" fmla="*/ 142875 h 2847975"/>
              <a:gd name="connsiteX64" fmla="*/ 2743200 w 3381375"/>
              <a:gd name="connsiteY64" fmla="*/ 219075 h 2847975"/>
              <a:gd name="connsiteX65" fmla="*/ 2733675 w 3381375"/>
              <a:gd name="connsiteY65" fmla="*/ 247650 h 2847975"/>
              <a:gd name="connsiteX66" fmla="*/ 2714625 w 3381375"/>
              <a:gd name="connsiteY66" fmla="*/ 295275 h 2847975"/>
              <a:gd name="connsiteX67" fmla="*/ 2695575 w 3381375"/>
              <a:gd name="connsiteY67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1209675 w 3381375"/>
              <a:gd name="connsiteY4" fmla="*/ 2152650 h 2847975"/>
              <a:gd name="connsiteX5" fmla="*/ 1266825 w 3381375"/>
              <a:gd name="connsiteY5" fmla="*/ 2209800 h 2847975"/>
              <a:gd name="connsiteX6" fmla="*/ 1314450 w 3381375"/>
              <a:gd name="connsiteY6" fmla="*/ 2181225 h 2847975"/>
              <a:gd name="connsiteX7" fmla="*/ 1390650 w 3381375"/>
              <a:gd name="connsiteY7" fmla="*/ 2105025 h 2847975"/>
              <a:gd name="connsiteX8" fmla="*/ 1495425 w 3381375"/>
              <a:gd name="connsiteY8" fmla="*/ 2000250 h 2847975"/>
              <a:gd name="connsiteX9" fmla="*/ 1533525 w 3381375"/>
              <a:gd name="connsiteY9" fmla="*/ 1962150 h 2847975"/>
              <a:gd name="connsiteX10" fmla="*/ 1571625 w 3381375"/>
              <a:gd name="connsiteY10" fmla="*/ 1924050 h 2847975"/>
              <a:gd name="connsiteX11" fmla="*/ 1609725 w 3381375"/>
              <a:gd name="connsiteY11" fmla="*/ 1876425 h 2847975"/>
              <a:gd name="connsiteX12" fmla="*/ 1685925 w 3381375"/>
              <a:gd name="connsiteY12" fmla="*/ 1819275 h 2847975"/>
              <a:gd name="connsiteX13" fmla="*/ 1724025 w 3381375"/>
              <a:gd name="connsiteY13" fmla="*/ 1781175 h 2847975"/>
              <a:gd name="connsiteX14" fmla="*/ 1781175 w 3381375"/>
              <a:gd name="connsiteY14" fmla="*/ 1743075 h 2847975"/>
              <a:gd name="connsiteX15" fmla="*/ 1819275 w 3381375"/>
              <a:gd name="connsiteY15" fmla="*/ 1704975 h 2847975"/>
              <a:gd name="connsiteX16" fmla="*/ 1876425 w 3381375"/>
              <a:gd name="connsiteY16" fmla="*/ 1685925 h 2847975"/>
              <a:gd name="connsiteX17" fmla="*/ 1905000 w 3381375"/>
              <a:gd name="connsiteY17" fmla="*/ 1676400 h 2847975"/>
              <a:gd name="connsiteX18" fmla="*/ 2028825 w 3381375"/>
              <a:gd name="connsiteY18" fmla="*/ 1704975 h 2847975"/>
              <a:gd name="connsiteX19" fmla="*/ 2085975 w 3381375"/>
              <a:gd name="connsiteY19" fmla="*/ 1762125 h 2847975"/>
              <a:gd name="connsiteX20" fmla="*/ 2114550 w 3381375"/>
              <a:gd name="connsiteY20" fmla="*/ 1781175 h 2847975"/>
              <a:gd name="connsiteX21" fmla="*/ 2152650 w 3381375"/>
              <a:gd name="connsiteY21" fmla="*/ 1809750 h 2847975"/>
              <a:gd name="connsiteX22" fmla="*/ 2181225 w 3381375"/>
              <a:gd name="connsiteY22" fmla="*/ 1819275 h 2847975"/>
              <a:gd name="connsiteX23" fmla="*/ 2209800 w 3381375"/>
              <a:gd name="connsiteY23" fmla="*/ 1838325 h 2847975"/>
              <a:gd name="connsiteX24" fmla="*/ 2247900 w 3381375"/>
              <a:gd name="connsiteY24" fmla="*/ 1866900 h 2847975"/>
              <a:gd name="connsiteX25" fmla="*/ 2295525 w 3381375"/>
              <a:gd name="connsiteY25" fmla="*/ 1876425 h 2847975"/>
              <a:gd name="connsiteX26" fmla="*/ 2409825 w 3381375"/>
              <a:gd name="connsiteY26" fmla="*/ 1885950 h 2847975"/>
              <a:gd name="connsiteX27" fmla="*/ 2590800 w 3381375"/>
              <a:gd name="connsiteY27" fmla="*/ 1895475 h 2847975"/>
              <a:gd name="connsiteX28" fmla="*/ 2943225 w 3381375"/>
              <a:gd name="connsiteY28" fmla="*/ 1885950 h 2847975"/>
              <a:gd name="connsiteX29" fmla="*/ 2971800 w 3381375"/>
              <a:gd name="connsiteY29" fmla="*/ 1866900 h 2847975"/>
              <a:gd name="connsiteX30" fmla="*/ 3000375 w 3381375"/>
              <a:gd name="connsiteY30" fmla="*/ 1857375 h 2847975"/>
              <a:gd name="connsiteX31" fmla="*/ 3048000 w 3381375"/>
              <a:gd name="connsiteY31" fmla="*/ 1733550 h 2847975"/>
              <a:gd name="connsiteX32" fmla="*/ 3095625 w 3381375"/>
              <a:gd name="connsiteY32" fmla="*/ 1676400 h 2847975"/>
              <a:gd name="connsiteX33" fmla="*/ 3114675 w 3381375"/>
              <a:gd name="connsiteY33" fmla="*/ 1647825 h 2847975"/>
              <a:gd name="connsiteX34" fmla="*/ 3143250 w 3381375"/>
              <a:gd name="connsiteY34" fmla="*/ 1571625 h 2847975"/>
              <a:gd name="connsiteX35" fmla="*/ 3228975 w 3381375"/>
              <a:gd name="connsiteY35" fmla="*/ 1466850 h 2847975"/>
              <a:gd name="connsiteX36" fmla="*/ 3276600 w 3381375"/>
              <a:gd name="connsiteY36" fmla="*/ 1381125 h 2847975"/>
              <a:gd name="connsiteX37" fmla="*/ 3295650 w 3381375"/>
              <a:gd name="connsiteY37" fmla="*/ 1352550 h 2847975"/>
              <a:gd name="connsiteX38" fmla="*/ 3305175 w 3381375"/>
              <a:gd name="connsiteY38" fmla="*/ 1323975 h 2847975"/>
              <a:gd name="connsiteX39" fmla="*/ 3352800 w 3381375"/>
              <a:gd name="connsiteY39" fmla="*/ 1238250 h 2847975"/>
              <a:gd name="connsiteX40" fmla="*/ 3362325 w 3381375"/>
              <a:gd name="connsiteY40" fmla="*/ 1190625 h 2847975"/>
              <a:gd name="connsiteX41" fmla="*/ 3381375 w 3381375"/>
              <a:gd name="connsiteY41" fmla="*/ 1123950 h 2847975"/>
              <a:gd name="connsiteX42" fmla="*/ 3343275 w 3381375"/>
              <a:gd name="connsiteY42" fmla="*/ 1000125 h 2847975"/>
              <a:gd name="connsiteX43" fmla="*/ 3324225 w 3381375"/>
              <a:gd name="connsiteY43" fmla="*/ 962025 h 2847975"/>
              <a:gd name="connsiteX44" fmla="*/ 3314700 w 3381375"/>
              <a:gd name="connsiteY44" fmla="*/ 923925 h 2847975"/>
              <a:gd name="connsiteX45" fmla="*/ 3238500 w 3381375"/>
              <a:gd name="connsiteY45" fmla="*/ 866775 h 2847975"/>
              <a:gd name="connsiteX46" fmla="*/ 3209925 w 3381375"/>
              <a:gd name="connsiteY46" fmla="*/ 838200 h 2847975"/>
              <a:gd name="connsiteX47" fmla="*/ 3162300 w 3381375"/>
              <a:gd name="connsiteY47" fmla="*/ 771525 h 2847975"/>
              <a:gd name="connsiteX48" fmla="*/ 3152775 w 3381375"/>
              <a:gd name="connsiteY48" fmla="*/ 733425 h 2847975"/>
              <a:gd name="connsiteX49" fmla="*/ 3114675 w 3381375"/>
              <a:gd name="connsiteY49" fmla="*/ 676275 h 2847975"/>
              <a:gd name="connsiteX50" fmla="*/ 3095625 w 3381375"/>
              <a:gd name="connsiteY50" fmla="*/ 609600 h 2847975"/>
              <a:gd name="connsiteX51" fmla="*/ 3067050 w 3381375"/>
              <a:gd name="connsiteY51" fmla="*/ 600075 h 2847975"/>
              <a:gd name="connsiteX52" fmla="*/ 3038475 w 3381375"/>
              <a:gd name="connsiteY52" fmla="*/ 581025 h 2847975"/>
              <a:gd name="connsiteX53" fmla="*/ 3028950 w 3381375"/>
              <a:gd name="connsiteY53" fmla="*/ 552450 h 2847975"/>
              <a:gd name="connsiteX54" fmla="*/ 3009900 w 3381375"/>
              <a:gd name="connsiteY54" fmla="*/ 390525 h 2847975"/>
              <a:gd name="connsiteX55" fmla="*/ 2990850 w 3381375"/>
              <a:gd name="connsiteY55" fmla="*/ 295275 h 2847975"/>
              <a:gd name="connsiteX56" fmla="*/ 2971800 w 3381375"/>
              <a:gd name="connsiteY56" fmla="*/ 180975 h 2847975"/>
              <a:gd name="connsiteX57" fmla="*/ 2962275 w 3381375"/>
              <a:gd name="connsiteY57" fmla="*/ 114300 h 2847975"/>
              <a:gd name="connsiteX58" fmla="*/ 2933700 w 3381375"/>
              <a:gd name="connsiteY58" fmla="*/ 76200 h 2847975"/>
              <a:gd name="connsiteX59" fmla="*/ 2914650 w 3381375"/>
              <a:gd name="connsiteY59" fmla="*/ 47625 h 2847975"/>
              <a:gd name="connsiteX60" fmla="*/ 2857500 w 3381375"/>
              <a:gd name="connsiteY60" fmla="*/ 19050 h 2847975"/>
              <a:gd name="connsiteX61" fmla="*/ 2819400 w 3381375"/>
              <a:gd name="connsiteY61" fmla="*/ 0 h 2847975"/>
              <a:gd name="connsiteX62" fmla="*/ 2781300 w 3381375"/>
              <a:gd name="connsiteY62" fmla="*/ 142875 h 2847975"/>
              <a:gd name="connsiteX63" fmla="*/ 2743200 w 3381375"/>
              <a:gd name="connsiteY63" fmla="*/ 219075 h 2847975"/>
              <a:gd name="connsiteX64" fmla="*/ 2733675 w 3381375"/>
              <a:gd name="connsiteY64" fmla="*/ 247650 h 2847975"/>
              <a:gd name="connsiteX65" fmla="*/ 2714625 w 3381375"/>
              <a:gd name="connsiteY65" fmla="*/ 295275 h 2847975"/>
              <a:gd name="connsiteX66" fmla="*/ 2695575 w 3381375"/>
              <a:gd name="connsiteY66" fmla="*/ 342900 h 2847975"/>
              <a:gd name="connsiteX0" fmla="*/ 0 w 3381375"/>
              <a:gd name="connsiteY0" fmla="*/ 2847975 h 2854686"/>
              <a:gd name="connsiteX1" fmla="*/ 276225 w 3381375"/>
              <a:gd name="connsiteY1" fmla="*/ 2819400 h 2854686"/>
              <a:gd name="connsiteX2" fmla="*/ 333375 w 3381375"/>
              <a:gd name="connsiteY2" fmla="*/ 2800350 h 2854686"/>
              <a:gd name="connsiteX3" fmla="*/ 1209675 w 3381375"/>
              <a:gd name="connsiteY3" fmla="*/ 2152650 h 2854686"/>
              <a:gd name="connsiteX4" fmla="*/ 1266825 w 3381375"/>
              <a:gd name="connsiteY4" fmla="*/ 2209800 h 2854686"/>
              <a:gd name="connsiteX5" fmla="*/ 1314450 w 3381375"/>
              <a:gd name="connsiteY5" fmla="*/ 2181225 h 2854686"/>
              <a:gd name="connsiteX6" fmla="*/ 1390650 w 3381375"/>
              <a:gd name="connsiteY6" fmla="*/ 2105025 h 2854686"/>
              <a:gd name="connsiteX7" fmla="*/ 1495425 w 3381375"/>
              <a:gd name="connsiteY7" fmla="*/ 2000250 h 2854686"/>
              <a:gd name="connsiteX8" fmla="*/ 1533525 w 3381375"/>
              <a:gd name="connsiteY8" fmla="*/ 1962150 h 2854686"/>
              <a:gd name="connsiteX9" fmla="*/ 1571625 w 3381375"/>
              <a:gd name="connsiteY9" fmla="*/ 1924050 h 2854686"/>
              <a:gd name="connsiteX10" fmla="*/ 1609725 w 3381375"/>
              <a:gd name="connsiteY10" fmla="*/ 1876425 h 2854686"/>
              <a:gd name="connsiteX11" fmla="*/ 1685925 w 3381375"/>
              <a:gd name="connsiteY11" fmla="*/ 1819275 h 2854686"/>
              <a:gd name="connsiteX12" fmla="*/ 1724025 w 3381375"/>
              <a:gd name="connsiteY12" fmla="*/ 1781175 h 2854686"/>
              <a:gd name="connsiteX13" fmla="*/ 1781175 w 3381375"/>
              <a:gd name="connsiteY13" fmla="*/ 1743075 h 2854686"/>
              <a:gd name="connsiteX14" fmla="*/ 1819275 w 3381375"/>
              <a:gd name="connsiteY14" fmla="*/ 1704975 h 2854686"/>
              <a:gd name="connsiteX15" fmla="*/ 1876425 w 3381375"/>
              <a:gd name="connsiteY15" fmla="*/ 1685925 h 2854686"/>
              <a:gd name="connsiteX16" fmla="*/ 1905000 w 3381375"/>
              <a:gd name="connsiteY16" fmla="*/ 1676400 h 2854686"/>
              <a:gd name="connsiteX17" fmla="*/ 2028825 w 3381375"/>
              <a:gd name="connsiteY17" fmla="*/ 1704975 h 2854686"/>
              <a:gd name="connsiteX18" fmla="*/ 2085975 w 3381375"/>
              <a:gd name="connsiteY18" fmla="*/ 1762125 h 2854686"/>
              <a:gd name="connsiteX19" fmla="*/ 2114550 w 3381375"/>
              <a:gd name="connsiteY19" fmla="*/ 1781175 h 2854686"/>
              <a:gd name="connsiteX20" fmla="*/ 2152650 w 3381375"/>
              <a:gd name="connsiteY20" fmla="*/ 1809750 h 2854686"/>
              <a:gd name="connsiteX21" fmla="*/ 2181225 w 3381375"/>
              <a:gd name="connsiteY21" fmla="*/ 1819275 h 2854686"/>
              <a:gd name="connsiteX22" fmla="*/ 2209800 w 3381375"/>
              <a:gd name="connsiteY22" fmla="*/ 1838325 h 2854686"/>
              <a:gd name="connsiteX23" fmla="*/ 2247900 w 3381375"/>
              <a:gd name="connsiteY23" fmla="*/ 1866900 h 2854686"/>
              <a:gd name="connsiteX24" fmla="*/ 2295525 w 3381375"/>
              <a:gd name="connsiteY24" fmla="*/ 1876425 h 2854686"/>
              <a:gd name="connsiteX25" fmla="*/ 2409825 w 3381375"/>
              <a:gd name="connsiteY25" fmla="*/ 1885950 h 2854686"/>
              <a:gd name="connsiteX26" fmla="*/ 2590800 w 3381375"/>
              <a:gd name="connsiteY26" fmla="*/ 1895475 h 2854686"/>
              <a:gd name="connsiteX27" fmla="*/ 2943225 w 3381375"/>
              <a:gd name="connsiteY27" fmla="*/ 1885950 h 2854686"/>
              <a:gd name="connsiteX28" fmla="*/ 2971800 w 3381375"/>
              <a:gd name="connsiteY28" fmla="*/ 1866900 h 2854686"/>
              <a:gd name="connsiteX29" fmla="*/ 3000375 w 3381375"/>
              <a:gd name="connsiteY29" fmla="*/ 1857375 h 2854686"/>
              <a:gd name="connsiteX30" fmla="*/ 3048000 w 3381375"/>
              <a:gd name="connsiteY30" fmla="*/ 1733550 h 2854686"/>
              <a:gd name="connsiteX31" fmla="*/ 3095625 w 3381375"/>
              <a:gd name="connsiteY31" fmla="*/ 1676400 h 2854686"/>
              <a:gd name="connsiteX32" fmla="*/ 3114675 w 3381375"/>
              <a:gd name="connsiteY32" fmla="*/ 1647825 h 2854686"/>
              <a:gd name="connsiteX33" fmla="*/ 3143250 w 3381375"/>
              <a:gd name="connsiteY33" fmla="*/ 1571625 h 2854686"/>
              <a:gd name="connsiteX34" fmla="*/ 3228975 w 3381375"/>
              <a:gd name="connsiteY34" fmla="*/ 1466850 h 2854686"/>
              <a:gd name="connsiteX35" fmla="*/ 3276600 w 3381375"/>
              <a:gd name="connsiteY35" fmla="*/ 1381125 h 2854686"/>
              <a:gd name="connsiteX36" fmla="*/ 3295650 w 3381375"/>
              <a:gd name="connsiteY36" fmla="*/ 1352550 h 2854686"/>
              <a:gd name="connsiteX37" fmla="*/ 3305175 w 3381375"/>
              <a:gd name="connsiteY37" fmla="*/ 1323975 h 2854686"/>
              <a:gd name="connsiteX38" fmla="*/ 3352800 w 3381375"/>
              <a:gd name="connsiteY38" fmla="*/ 1238250 h 2854686"/>
              <a:gd name="connsiteX39" fmla="*/ 3362325 w 3381375"/>
              <a:gd name="connsiteY39" fmla="*/ 1190625 h 2854686"/>
              <a:gd name="connsiteX40" fmla="*/ 3381375 w 3381375"/>
              <a:gd name="connsiteY40" fmla="*/ 1123950 h 2854686"/>
              <a:gd name="connsiteX41" fmla="*/ 3343275 w 3381375"/>
              <a:gd name="connsiteY41" fmla="*/ 1000125 h 2854686"/>
              <a:gd name="connsiteX42" fmla="*/ 3324225 w 3381375"/>
              <a:gd name="connsiteY42" fmla="*/ 962025 h 2854686"/>
              <a:gd name="connsiteX43" fmla="*/ 3314700 w 3381375"/>
              <a:gd name="connsiteY43" fmla="*/ 923925 h 2854686"/>
              <a:gd name="connsiteX44" fmla="*/ 3238500 w 3381375"/>
              <a:gd name="connsiteY44" fmla="*/ 866775 h 2854686"/>
              <a:gd name="connsiteX45" fmla="*/ 3209925 w 3381375"/>
              <a:gd name="connsiteY45" fmla="*/ 838200 h 2854686"/>
              <a:gd name="connsiteX46" fmla="*/ 3162300 w 3381375"/>
              <a:gd name="connsiteY46" fmla="*/ 771525 h 2854686"/>
              <a:gd name="connsiteX47" fmla="*/ 3152775 w 3381375"/>
              <a:gd name="connsiteY47" fmla="*/ 733425 h 2854686"/>
              <a:gd name="connsiteX48" fmla="*/ 3114675 w 3381375"/>
              <a:gd name="connsiteY48" fmla="*/ 676275 h 2854686"/>
              <a:gd name="connsiteX49" fmla="*/ 3095625 w 3381375"/>
              <a:gd name="connsiteY49" fmla="*/ 609600 h 2854686"/>
              <a:gd name="connsiteX50" fmla="*/ 3067050 w 3381375"/>
              <a:gd name="connsiteY50" fmla="*/ 600075 h 2854686"/>
              <a:gd name="connsiteX51" fmla="*/ 3038475 w 3381375"/>
              <a:gd name="connsiteY51" fmla="*/ 581025 h 2854686"/>
              <a:gd name="connsiteX52" fmla="*/ 3028950 w 3381375"/>
              <a:gd name="connsiteY52" fmla="*/ 552450 h 2854686"/>
              <a:gd name="connsiteX53" fmla="*/ 3009900 w 3381375"/>
              <a:gd name="connsiteY53" fmla="*/ 390525 h 2854686"/>
              <a:gd name="connsiteX54" fmla="*/ 2990850 w 3381375"/>
              <a:gd name="connsiteY54" fmla="*/ 295275 h 2854686"/>
              <a:gd name="connsiteX55" fmla="*/ 2971800 w 3381375"/>
              <a:gd name="connsiteY55" fmla="*/ 180975 h 2854686"/>
              <a:gd name="connsiteX56" fmla="*/ 2962275 w 3381375"/>
              <a:gd name="connsiteY56" fmla="*/ 114300 h 2854686"/>
              <a:gd name="connsiteX57" fmla="*/ 2933700 w 3381375"/>
              <a:gd name="connsiteY57" fmla="*/ 76200 h 2854686"/>
              <a:gd name="connsiteX58" fmla="*/ 2914650 w 3381375"/>
              <a:gd name="connsiteY58" fmla="*/ 47625 h 2854686"/>
              <a:gd name="connsiteX59" fmla="*/ 2857500 w 3381375"/>
              <a:gd name="connsiteY59" fmla="*/ 19050 h 2854686"/>
              <a:gd name="connsiteX60" fmla="*/ 2819400 w 3381375"/>
              <a:gd name="connsiteY60" fmla="*/ 0 h 2854686"/>
              <a:gd name="connsiteX61" fmla="*/ 2781300 w 3381375"/>
              <a:gd name="connsiteY61" fmla="*/ 142875 h 2854686"/>
              <a:gd name="connsiteX62" fmla="*/ 2743200 w 3381375"/>
              <a:gd name="connsiteY62" fmla="*/ 219075 h 2854686"/>
              <a:gd name="connsiteX63" fmla="*/ 2733675 w 3381375"/>
              <a:gd name="connsiteY63" fmla="*/ 247650 h 2854686"/>
              <a:gd name="connsiteX64" fmla="*/ 2714625 w 3381375"/>
              <a:gd name="connsiteY64" fmla="*/ 295275 h 2854686"/>
              <a:gd name="connsiteX65" fmla="*/ 2695575 w 3381375"/>
              <a:gd name="connsiteY65" fmla="*/ 342900 h 2854686"/>
              <a:gd name="connsiteX0" fmla="*/ 0 w 3381375"/>
              <a:gd name="connsiteY0" fmla="*/ 2847975 h 2866974"/>
              <a:gd name="connsiteX1" fmla="*/ 276225 w 3381375"/>
              <a:gd name="connsiteY1" fmla="*/ 2819400 h 2866974"/>
              <a:gd name="connsiteX2" fmla="*/ 1209675 w 3381375"/>
              <a:gd name="connsiteY2" fmla="*/ 2152650 h 2866974"/>
              <a:gd name="connsiteX3" fmla="*/ 1266825 w 3381375"/>
              <a:gd name="connsiteY3" fmla="*/ 2209800 h 2866974"/>
              <a:gd name="connsiteX4" fmla="*/ 1314450 w 3381375"/>
              <a:gd name="connsiteY4" fmla="*/ 2181225 h 2866974"/>
              <a:gd name="connsiteX5" fmla="*/ 1390650 w 3381375"/>
              <a:gd name="connsiteY5" fmla="*/ 2105025 h 2866974"/>
              <a:gd name="connsiteX6" fmla="*/ 1495425 w 3381375"/>
              <a:gd name="connsiteY6" fmla="*/ 2000250 h 2866974"/>
              <a:gd name="connsiteX7" fmla="*/ 1533525 w 3381375"/>
              <a:gd name="connsiteY7" fmla="*/ 1962150 h 2866974"/>
              <a:gd name="connsiteX8" fmla="*/ 1571625 w 3381375"/>
              <a:gd name="connsiteY8" fmla="*/ 1924050 h 2866974"/>
              <a:gd name="connsiteX9" fmla="*/ 1609725 w 3381375"/>
              <a:gd name="connsiteY9" fmla="*/ 1876425 h 2866974"/>
              <a:gd name="connsiteX10" fmla="*/ 1685925 w 3381375"/>
              <a:gd name="connsiteY10" fmla="*/ 1819275 h 2866974"/>
              <a:gd name="connsiteX11" fmla="*/ 1724025 w 3381375"/>
              <a:gd name="connsiteY11" fmla="*/ 1781175 h 2866974"/>
              <a:gd name="connsiteX12" fmla="*/ 1781175 w 3381375"/>
              <a:gd name="connsiteY12" fmla="*/ 1743075 h 2866974"/>
              <a:gd name="connsiteX13" fmla="*/ 1819275 w 3381375"/>
              <a:gd name="connsiteY13" fmla="*/ 1704975 h 2866974"/>
              <a:gd name="connsiteX14" fmla="*/ 1876425 w 3381375"/>
              <a:gd name="connsiteY14" fmla="*/ 1685925 h 2866974"/>
              <a:gd name="connsiteX15" fmla="*/ 1905000 w 3381375"/>
              <a:gd name="connsiteY15" fmla="*/ 1676400 h 2866974"/>
              <a:gd name="connsiteX16" fmla="*/ 2028825 w 3381375"/>
              <a:gd name="connsiteY16" fmla="*/ 1704975 h 2866974"/>
              <a:gd name="connsiteX17" fmla="*/ 2085975 w 3381375"/>
              <a:gd name="connsiteY17" fmla="*/ 1762125 h 2866974"/>
              <a:gd name="connsiteX18" fmla="*/ 2114550 w 3381375"/>
              <a:gd name="connsiteY18" fmla="*/ 1781175 h 2866974"/>
              <a:gd name="connsiteX19" fmla="*/ 2152650 w 3381375"/>
              <a:gd name="connsiteY19" fmla="*/ 1809750 h 2866974"/>
              <a:gd name="connsiteX20" fmla="*/ 2181225 w 3381375"/>
              <a:gd name="connsiteY20" fmla="*/ 1819275 h 2866974"/>
              <a:gd name="connsiteX21" fmla="*/ 2209800 w 3381375"/>
              <a:gd name="connsiteY21" fmla="*/ 1838325 h 2866974"/>
              <a:gd name="connsiteX22" fmla="*/ 2247900 w 3381375"/>
              <a:gd name="connsiteY22" fmla="*/ 1866900 h 2866974"/>
              <a:gd name="connsiteX23" fmla="*/ 2295525 w 3381375"/>
              <a:gd name="connsiteY23" fmla="*/ 1876425 h 2866974"/>
              <a:gd name="connsiteX24" fmla="*/ 2409825 w 3381375"/>
              <a:gd name="connsiteY24" fmla="*/ 1885950 h 2866974"/>
              <a:gd name="connsiteX25" fmla="*/ 2590800 w 3381375"/>
              <a:gd name="connsiteY25" fmla="*/ 1895475 h 2866974"/>
              <a:gd name="connsiteX26" fmla="*/ 2943225 w 3381375"/>
              <a:gd name="connsiteY26" fmla="*/ 1885950 h 2866974"/>
              <a:gd name="connsiteX27" fmla="*/ 2971800 w 3381375"/>
              <a:gd name="connsiteY27" fmla="*/ 1866900 h 2866974"/>
              <a:gd name="connsiteX28" fmla="*/ 3000375 w 3381375"/>
              <a:gd name="connsiteY28" fmla="*/ 1857375 h 2866974"/>
              <a:gd name="connsiteX29" fmla="*/ 3048000 w 3381375"/>
              <a:gd name="connsiteY29" fmla="*/ 1733550 h 2866974"/>
              <a:gd name="connsiteX30" fmla="*/ 3095625 w 3381375"/>
              <a:gd name="connsiteY30" fmla="*/ 1676400 h 2866974"/>
              <a:gd name="connsiteX31" fmla="*/ 3114675 w 3381375"/>
              <a:gd name="connsiteY31" fmla="*/ 1647825 h 2866974"/>
              <a:gd name="connsiteX32" fmla="*/ 3143250 w 3381375"/>
              <a:gd name="connsiteY32" fmla="*/ 1571625 h 2866974"/>
              <a:gd name="connsiteX33" fmla="*/ 3228975 w 3381375"/>
              <a:gd name="connsiteY33" fmla="*/ 1466850 h 2866974"/>
              <a:gd name="connsiteX34" fmla="*/ 3276600 w 3381375"/>
              <a:gd name="connsiteY34" fmla="*/ 1381125 h 2866974"/>
              <a:gd name="connsiteX35" fmla="*/ 3295650 w 3381375"/>
              <a:gd name="connsiteY35" fmla="*/ 1352550 h 2866974"/>
              <a:gd name="connsiteX36" fmla="*/ 3305175 w 3381375"/>
              <a:gd name="connsiteY36" fmla="*/ 1323975 h 2866974"/>
              <a:gd name="connsiteX37" fmla="*/ 3352800 w 3381375"/>
              <a:gd name="connsiteY37" fmla="*/ 1238250 h 2866974"/>
              <a:gd name="connsiteX38" fmla="*/ 3362325 w 3381375"/>
              <a:gd name="connsiteY38" fmla="*/ 1190625 h 2866974"/>
              <a:gd name="connsiteX39" fmla="*/ 3381375 w 3381375"/>
              <a:gd name="connsiteY39" fmla="*/ 1123950 h 2866974"/>
              <a:gd name="connsiteX40" fmla="*/ 3343275 w 3381375"/>
              <a:gd name="connsiteY40" fmla="*/ 1000125 h 2866974"/>
              <a:gd name="connsiteX41" fmla="*/ 3324225 w 3381375"/>
              <a:gd name="connsiteY41" fmla="*/ 962025 h 2866974"/>
              <a:gd name="connsiteX42" fmla="*/ 3314700 w 3381375"/>
              <a:gd name="connsiteY42" fmla="*/ 923925 h 2866974"/>
              <a:gd name="connsiteX43" fmla="*/ 3238500 w 3381375"/>
              <a:gd name="connsiteY43" fmla="*/ 866775 h 2866974"/>
              <a:gd name="connsiteX44" fmla="*/ 3209925 w 3381375"/>
              <a:gd name="connsiteY44" fmla="*/ 838200 h 2866974"/>
              <a:gd name="connsiteX45" fmla="*/ 3162300 w 3381375"/>
              <a:gd name="connsiteY45" fmla="*/ 771525 h 2866974"/>
              <a:gd name="connsiteX46" fmla="*/ 3152775 w 3381375"/>
              <a:gd name="connsiteY46" fmla="*/ 733425 h 2866974"/>
              <a:gd name="connsiteX47" fmla="*/ 3114675 w 3381375"/>
              <a:gd name="connsiteY47" fmla="*/ 676275 h 2866974"/>
              <a:gd name="connsiteX48" fmla="*/ 3095625 w 3381375"/>
              <a:gd name="connsiteY48" fmla="*/ 609600 h 2866974"/>
              <a:gd name="connsiteX49" fmla="*/ 3067050 w 3381375"/>
              <a:gd name="connsiteY49" fmla="*/ 600075 h 2866974"/>
              <a:gd name="connsiteX50" fmla="*/ 3038475 w 3381375"/>
              <a:gd name="connsiteY50" fmla="*/ 581025 h 2866974"/>
              <a:gd name="connsiteX51" fmla="*/ 3028950 w 3381375"/>
              <a:gd name="connsiteY51" fmla="*/ 552450 h 2866974"/>
              <a:gd name="connsiteX52" fmla="*/ 3009900 w 3381375"/>
              <a:gd name="connsiteY52" fmla="*/ 390525 h 2866974"/>
              <a:gd name="connsiteX53" fmla="*/ 2990850 w 3381375"/>
              <a:gd name="connsiteY53" fmla="*/ 295275 h 2866974"/>
              <a:gd name="connsiteX54" fmla="*/ 2971800 w 3381375"/>
              <a:gd name="connsiteY54" fmla="*/ 180975 h 2866974"/>
              <a:gd name="connsiteX55" fmla="*/ 2962275 w 3381375"/>
              <a:gd name="connsiteY55" fmla="*/ 114300 h 2866974"/>
              <a:gd name="connsiteX56" fmla="*/ 2933700 w 3381375"/>
              <a:gd name="connsiteY56" fmla="*/ 76200 h 2866974"/>
              <a:gd name="connsiteX57" fmla="*/ 2914650 w 3381375"/>
              <a:gd name="connsiteY57" fmla="*/ 47625 h 2866974"/>
              <a:gd name="connsiteX58" fmla="*/ 2857500 w 3381375"/>
              <a:gd name="connsiteY58" fmla="*/ 19050 h 2866974"/>
              <a:gd name="connsiteX59" fmla="*/ 2819400 w 3381375"/>
              <a:gd name="connsiteY59" fmla="*/ 0 h 2866974"/>
              <a:gd name="connsiteX60" fmla="*/ 2781300 w 3381375"/>
              <a:gd name="connsiteY60" fmla="*/ 142875 h 2866974"/>
              <a:gd name="connsiteX61" fmla="*/ 2743200 w 3381375"/>
              <a:gd name="connsiteY61" fmla="*/ 219075 h 2866974"/>
              <a:gd name="connsiteX62" fmla="*/ 2733675 w 3381375"/>
              <a:gd name="connsiteY62" fmla="*/ 247650 h 2866974"/>
              <a:gd name="connsiteX63" fmla="*/ 2714625 w 3381375"/>
              <a:gd name="connsiteY63" fmla="*/ 295275 h 2866974"/>
              <a:gd name="connsiteX64" fmla="*/ 2695575 w 3381375"/>
              <a:gd name="connsiteY64" fmla="*/ 342900 h 2866974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14450 w 3381375"/>
              <a:gd name="connsiteY4" fmla="*/ 2181225 h 2869085"/>
              <a:gd name="connsiteX5" fmla="*/ 1390650 w 3381375"/>
              <a:gd name="connsiteY5" fmla="*/ 2105025 h 2869085"/>
              <a:gd name="connsiteX6" fmla="*/ 1495425 w 3381375"/>
              <a:gd name="connsiteY6" fmla="*/ 2000250 h 2869085"/>
              <a:gd name="connsiteX7" fmla="*/ 1533525 w 3381375"/>
              <a:gd name="connsiteY7" fmla="*/ 1962150 h 2869085"/>
              <a:gd name="connsiteX8" fmla="*/ 1571625 w 3381375"/>
              <a:gd name="connsiteY8" fmla="*/ 1924050 h 2869085"/>
              <a:gd name="connsiteX9" fmla="*/ 1609725 w 3381375"/>
              <a:gd name="connsiteY9" fmla="*/ 1876425 h 2869085"/>
              <a:gd name="connsiteX10" fmla="*/ 1685925 w 3381375"/>
              <a:gd name="connsiteY10" fmla="*/ 1819275 h 2869085"/>
              <a:gd name="connsiteX11" fmla="*/ 1724025 w 3381375"/>
              <a:gd name="connsiteY11" fmla="*/ 1781175 h 2869085"/>
              <a:gd name="connsiteX12" fmla="*/ 1781175 w 3381375"/>
              <a:gd name="connsiteY12" fmla="*/ 1743075 h 2869085"/>
              <a:gd name="connsiteX13" fmla="*/ 1819275 w 3381375"/>
              <a:gd name="connsiteY13" fmla="*/ 1704975 h 2869085"/>
              <a:gd name="connsiteX14" fmla="*/ 1876425 w 3381375"/>
              <a:gd name="connsiteY14" fmla="*/ 1685925 h 2869085"/>
              <a:gd name="connsiteX15" fmla="*/ 1905000 w 3381375"/>
              <a:gd name="connsiteY15" fmla="*/ 1676400 h 2869085"/>
              <a:gd name="connsiteX16" fmla="*/ 2028825 w 3381375"/>
              <a:gd name="connsiteY16" fmla="*/ 1704975 h 2869085"/>
              <a:gd name="connsiteX17" fmla="*/ 2085975 w 3381375"/>
              <a:gd name="connsiteY17" fmla="*/ 1762125 h 2869085"/>
              <a:gd name="connsiteX18" fmla="*/ 2114550 w 3381375"/>
              <a:gd name="connsiteY18" fmla="*/ 1781175 h 2869085"/>
              <a:gd name="connsiteX19" fmla="*/ 2152650 w 3381375"/>
              <a:gd name="connsiteY19" fmla="*/ 1809750 h 2869085"/>
              <a:gd name="connsiteX20" fmla="*/ 2181225 w 3381375"/>
              <a:gd name="connsiteY20" fmla="*/ 1819275 h 2869085"/>
              <a:gd name="connsiteX21" fmla="*/ 2209800 w 3381375"/>
              <a:gd name="connsiteY21" fmla="*/ 1838325 h 2869085"/>
              <a:gd name="connsiteX22" fmla="*/ 2247900 w 3381375"/>
              <a:gd name="connsiteY22" fmla="*/ 1866900 h 2869085"/>
              <a:gd name="connsiteX23" fmla="*/ 2295525 w 3381375"/>
              <a:gd name="connsiteY23" fmla="*/ 1876425 h 2869085"/>
              <a:gd name="connsiteX24" fmla="*/ 2409825 w 3381375"/>
              <a:gd name="connsiteY24" fmla="*/ 1885950 h 2869085"/>
              <a:gd name="connsiteX25" fmla="*/ 2590800 w 3381375"/>
              <a:gd name="connsiteY25" fmla="*/ 1895475 h 2869085"/>
              <a:gd name="connsiteX26" fmla="*/ 2943225 w 3381375"/>
              <a:gd name="connsiteY26" fmla="*/ 1885950 h 2869085"/>
              <a:gd name="connsiteX27" fmla="*/ 2971800 w 3381375"/>
              <a:gd name="connsiteY27" fmla="*/ 1866900 h 2869085"/>
              <a:gd name="connsiteX28" fmla="*/ 3000375 w 3381375"/>
              <a:gd name="connsiteY28" fmla="*/ 1857375 h 2869085"/>
              <a:gd name="connsiteX29" fmla="*/ 3048000 w 3381375"/>
              <a:gd name="connsiteY29" fmla="*/ 1733550 h 2869085"/>
              <a:gd name="connsiteX30" fmla="*/ 3095625 w 3381375"/>
              <a:gd name="connsiteY30" fmla="*/ 1676400 h 2869085"/>
              <a:gd name="connsiteX31" fmla="*/ 3114675 w 3381375"/>
              <a:gd name="connsiteY31" fmla="*/ 1647825 h 2869085"/>
              <a:gd name="connsiteX32" fmla="*/ 3143250 w 3381375"/>
              <a:gd name="connsiteY32" fmla="*/ 1571625 h 2869085"/>
              <a:gd name="connsiteX33" fmla="*/ 3228975 w 3381375"/>
              <a:gd name="connsiteY33" fmla="*/ 1466850 h 2869085"/>
              <a:gd name="connsiteX34" fmla="*/ 3276600 w 3381375"/>
              <a:gd name="connsiteY34" fmla="*/ 1381125 h 2869085"/>
              <a:gd name="connsiteX35" fmla="*/ 3295650 w 3381375"/>
              <a:gd name="connsiteY35" fmla="*/ 1352550 h 2869085"/>
              <a:gd name="connsiteX36" fmla="*/ 3305175 w 3381375"/>
              <a:gd name="connsiteY36" fmla="*/ 1323975 h 2869085"/>
              <a:gd name="connsiteX37" fmla="*/ 3352800 w 3381375"/>
              <a:gd name="connsiteY37" fmla="*/ 1238250 h 2869085"/>
              <a:gd name="connsiteX38" fmla="*/ 3362325 w 3381375"/>
              <a:gd name="connsiteY38" fmla="*/ 1190625 h 2869085"/>
              <a:gd name="connsiteX39" fmla="*/ 3381375 w 3381375"/>
              <a:gd name="connsiteY39" fmla="*/ 1123950 h 2869085"/>
              <a:gd name="connsiteX40" fmla="*/ 3343275 w 3381375"/>
              <a:gd name="connsiteY40" fmla="*/ 1000125 h 2869085"/>
              <a:gd name="connsiteX41" fmla="*/ 3324225 w 3381375"/>
              <a:gd name="connsiteY41" fmla="*/ 962025 h 2869085"/>
              <a:gd name="connsiteX42" fmla="*/ 3314700 w 3381375"/>
              <a:gd name="connsiteY42" fmla="*/ 923925 h 2869085"/>
              <a:gd name="connsiteX43" fmla="*/ 3238500 w 3381375"/>
              <a:gd name="connsiteY43" fmla="*/ 866775 h 2869085"/>
              <a:gd name="connsiteX44" fmla="*/ 3209925 w 3381375"/>
              <a:gd name="connsiteY44" fmla="*/ 838200 h 2869085"/>
              <a:gd name="connsiteX45" fmla="*/ 3162300 w 3381375"/>
              <a:gd name="connsiteY45" fmla="*/ 771525 h 2869085"/>
              <a:gd name="connsiteX46" fmla="*/ 3152775 w 3381375"/>
              <a:gd name="connsiteY46" fmla="*/ 733425 h 2869085"/>
              <a:gd name="connsiteX47" fmla="*/ 3114675 w 3381375"/>
              <a:gd name="connsiteY47" fmla="*/ 676275 h 2869085"/>
              <a:gd name="connsiteX48" fmla="*/ 3095625 w 3381375"/>
              <a:gd name="connsiteY48" fmla="*/ 609600 h 2869085"/>
              <a:gd name="connsiteX49" fmla="*/ 3067050 w 3381375"/>
              <a:gd name="connsiteY49" fmla="*/ 600075 h 2869085"/>
              <a:gd name="connsiteX50" fmla="*/ 3038475 w 3381375"/>
              <a:gd name="connsiteY50" fmla="*/ 581025 h 2869085"/>
              <a:gd name="connsiteX51" fmla="*/ 3028950 w 3381375"/>
              <a:gd name="connsiteY51" fmla="*/ 552450 h 2869085"/>
              <a:gd name="connsiteX52" fmla="*/ 3009900 w 3381375"/>
              <a:gd name="connsiteY52" fmla="*/ 390525 h 2869085"/>
              <a:gd name="connsiteX53" fmla="*/ 2990850 w 3381375"/>
              <a:gd name="connsiteY53" fmla="*/ 295275 h 2869085"/>
              <a:gd name="connsiteX54" fmla="*/ 2971800 w 3381375"/>
              <a:gd name="connsiteY54" fmla="*/ 180975 h 2869085"/>
              <a:gd name="connsiteX55" fmla="*/ 2962275 w 3381375"/>
              <a:gd name="connsiteY55" fmla="*/ 114300 h 2869085"/>
              <a:gd name="connsiteX56" fmla="*/ 2933700 w 3381375"/>
              <a:gd name="connsiteY56" fmla="*/ 76200 h 2869085"/>
              <a:gd name="connsiteX57" fmla="*/ 2914650 w 3381375"/>
              <a:gd name="connsiteY57" fmla="*/ 47625 h 2869085"/>
              <a:gd name="connsiteX58" fmla="*/ 2857500 w 3381375"/>
              <a:gd name="connsiteY58" fmla="*/ 19050 h 2869085"/>
              <a:gd name="connsiteX59" fmla="*/ 2819400 w 3381375"/>
              <a:gd name="connsiteY59" fmla="*/ 0 h 2869085"/>
              <a:gd name="connsiteX60" fmla="*/ 2781300 w 3381375"/>
              <a:gd name="connsiteY60" fmla="*/ 142875 h 2869085"/>
              <a:gd name="connsiteX61" fmla="*/ 2743200 w 3381375"/>
              <a:gd name="connsiteY61" fmla="*/ 219075 h 2869085"/>
              <a:gd name="connsiteX62" fmla="*/ 2733675 w 3381375"/>
              <a:gd name="connsiteY62" fmla="*/ 247650 h 2869085"/>
              <a:gd name="connsiteX63" fmla="*/ 2714625 w 3381375"/>
              <a:gd name="connsiteY63" fmla="*/ 295275 h 2869085"/>
              <a:gd name="connsiteX64" fmla="*/ 2695575 w 3381375"/>
              <a:gd name="connsiteY6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90650 w 3381375"/>
              <a:gd name="connsiteY4" fmla="*/ 2105025 h 2869085"/>
              <a:gd name="connsiteX5" fmla="*/ 1495425 w 3381375"/>
              <a:gd name="connsiteY5" fmla="*/ 2000250 h 2869085"/>
              <a:gd name="connsiteX6" fmla="*/ 1533525 w 3381375"/>
              <a:gd name="connsiteY6" fmla="*/ 1962150 h 2869085"/>
              <a:gd name="connsiteX7" fmla="*/ 1571625 w 3381375"/>
              <a:gd name="connsiteY7" fmla="*/ 1924050 h 2869085"/>
              <a:gd name="connsiteX8" fmla="*/ 1609725 w 3381375"/>
              <a:gd name="connsiteY8" fmla="*/ 1876425 h 2869085"/>
              <a:gd name="connsiteX9" fmla="*/ 1685925 w 3381375"/>
              <a:gd name="connsiteY9" fmla="*/ 1819275 h 2869085"/>
              <a:gd name="connsiteX10" fmla="*/ 1724025 w 3381375"/>
              <a:gd name="connsiteY10" fmla="*/ 1781175 h 2869085"/>
              <a:gd name="connsiteX11" fmla="*/ 1781175 w 3381375"/>
              <a:gd name="connsiteY11" fmla="*/ 1743075 h 2869085"/>
              <a:gd name="connsiteX12" fmla="*/ 1819275 w 3381375"/>
              <a:gd name="connsiteY12" fmla="*/ 1704975 h 2869085"/>
              <a:gd name="connsiteX13" fmla="*/ 1876425 w 3381375"/>
              <a:gd name="connsiteY13" fmla="*/ 1685925 h 2869085"/>
              <a:gd name="connsiteX14" fmla="*/ 1905000 w 3381375"/>
              <a:gd name="connsiteY14" fmla="*/ 1676400 h 2869085"/>
              <a:gd name="connsiteX15" fmla="*/ 2028825 w 3381375"/>
              <a:gd name="connsiteY15" fmla="*/ 1704975 h 2869085"/>
              <a:gd name="connsiteX16" fmla="*/ 2085975 w 3381375"/>
              <a:gd name="connsiteY16" fmla="*/ 1762125 h 2869085"/>
              <a:gd name="connsiteX17" fmla="*/ 2114550 w 3381375"/>
              <a:gd name="connsiteY17" fmla="*/ 1781175 h 2869085"/>
              <a:gd name="connsiteX18" fmla="*/ 2152650 w 3381375"/>
              <a:gd name="connsiteY18" fmla="*/ 1809750 h 2869085"/>
              <a:gd name="connsiteX19" fmla="*/ 2181225 w 3381375"/>
              <a:gd name="connsiteY19" fmla="*/ 1819275 h 2869085"/>
              <a:gd name="connsiteX20" fmla="*/ 2209800 w 3381375"/>
              <a:gd name="connsiteY20" fmla="*/ 1838325 h 2869085"/>
              <a:gd name="connsiteX21" fmla="*/ 2247900 w 3381375"/>
              <a:gd name="connsiteY21" fmla="*/ 1866900 h 2869085"/>
              <a:gd name="connsiteX22" fmla="*/ 2295525 w 3381375"/>
              <a:gd name="connsiteY22" fmla="*/ 1876425 h 2869085"/>
              <a:gd name="connsiteX23" fmla="*/ 2409825 w 3381375"/>
              <a:gd name="connsiteY23" fmla="*/ 1885950 h 2869085"/>
              <a:gd name="connsiteX24" fmla="*/ 2590800 w 3381375"/>
              <a:gd name="connsiteY24" fmla="*/ 1895475 h 2869085"/>
              <a:gd name="connsiteX25" fmla="*/ 2943225 w 3381375"/>
              <a:gd name="connsiteY25" fmla="*/ 1885950 h 2869085"/>
              <a:gd name="connsiteX26" fmla="*/ 2971800 w 3381375"/>
              <a:gd name="connsiteY26" fmla="*/ 1866900 h 2869085"/>
              <a:gd name="connsiteX27" fmla="*/ 3000375 w 3381375"/>
              <a:gd name="connsiteY27" fmla="*/ 1857375 h 2869085"/>
              <a:gd name="connsiteX28" fmla="*/ 3048000 w 3381375"/>
              <a:gd name="connsiteY28" fmla="*/ 1733550 h 2869085"/>
              <a:gd name="connsiteX29" fmla="*/ 3095625 w 3381375"/>
              <a:gd name="connsiteY29" fmla="*/ 1676400 h 2869085"/>
              <a:gd name="connsiteX30" fmla="*/ 3114675 w 3381375"/>
              <a:gd name="connsiteY30" fmla="*/ 1647825 h 2869085"/>
              <a:gd name="connsiteX31" fmla="*/ 3143250 w 3381375"/>
              <a:gd name="connsiteY31" fmla="*/ 1571625 h 2869085"/>
              <a:gd name="connsiteX32" fmla="*/ 3228975 w 3381375"/>
              <a:gd name="connsiteY32" fmla="*/ 1466850 h 2869085"/>
              <a:gd name="connsiteX33" fmla="*/ 3276600 w 3381375"/>
              <a:gd name="connsiteY33" fmla="*/ 1381125 h 2869085"/>
              <a:gd name="connsiteX34" fmla="*/ 3295650 w 3381375"/>
              <a:gd name="connsiteY34" fmla="*/ 1352550 h 2869085"/>
              <a:gd name="connsiteX35" fmla="*/ 3305175 w 3381375"/>
              <a:gd name="connsiteY35" fmla="*/ 1323975 h 2869085"/>
              <a:gd name="connsiteX36" fmla="*/ 3352800 w 3381375"/>
              <a:gd name="connsiteY36" fmla="*/ 1238250 h 2869085"/>
              <a:gd name="connsiteX37" fmla="*/ 3362325 w 3381375"/>
              <a:gd name="connsiteY37" fmla="*/ 1190625 h 2869085"/>
              <a:gd name="connsiteX38" fmla="*/ 3381375 w 3381375"/>
              <a:gd name="connsiteY38" fmla="*/ 1123950 h 2869085"/>
              <a:gd name="connsiteX39" fmla="*/ 3343275 w 3381375"/>
              <a:gd name="connsiteY39" fmla="*/ 1000125 h 2869085"/>
              <a:gd name="connsiteX40" fmla="*/ 3324225 w 3381375"/>
              <a:gd name="connsiteY40" fmla="*/ 962025 h 2869085"/>
              <a:gd name="connsiteX41" fmla="*/ 3314700 w 3381375"/>
              <a:gd name="connsiteY41" fmla="*/ 923925 h 2869085"/>
              <a:gd name="connsiteX42" fmla="*/ 3238500 w 3381375"/>
              <a:gd name="connsiteY42" fmla="*/ 866775 h 2869085"/>
              <a:gd name="connsiteX43" fmla="*/ 3209925 w 3381375"/>
              <a:gd name="connsiteY43" fmla="*/ 838200 h 2869085"/>
              <a:gd name="connsiteX44" fmla="*/ 3162300 w 3381375"/>
              <a:gd name="connsiteY44" fmla="*/ 771525 h 2869085"/>
              <a:gd name="connsiteX45" fmla="*/ 3152775 w 3381375"/>
              <a:gd name="connsiteY45" fmla="*/ 733425 h 2869085"/>
              <a:gd name="connsiteX46" fmla="*/ 3114675 w 3381375"/>
              <a:gd name="connsiteY46" fmla="*/ 676275 h 2869085"/>
              <a:gd name="connsiteX47" fmla="*/ 3095625 w 3381375"/>
              <a:gd name="connsiteY47" fmla="*/ 609600 h 2869085"/>
              <a:gd name="connsiteX48" fmla="*/ 3067050 w 3381375"/>
              <a:gd name="connsiteY48" fmla="*/ 600075 h 2869085"/>
              <a:gd name="connsiteX49" fmla="*/ 3038475 w 3381375"/>
              <a:gd name="connsiteY49" fmla="*/ 581025 h 2869085"/>
              <a:gd name="connsiteX50" fmla="*/ 3028950 w 3381375"/>
              <a:gd name="connsiteY50" fmla="*/ 552450 h 2869085"/>
              <a:gd name="connsiteX51" fmla="*/ 3009900 w 3381375"/>
              <a:gd name="connsiteY51" fmla="*/ 390525 h 2869085"/>
              <a:gd name="connsiteX52" fmla="*/ 2990850 w 3381375"/>
              <a:gd name="connsiteY52" fmla="*/ 295275 h 2869085"/>
              <a:gd name="connsiteX53" fmla="*/ 2971800 w 3381375"/>
              <a:gd name="connsiteY53" fmla="*/ 180975 h 2869085"/>
              <a:gd name="connsiteX54" fmla="*/ 2962275 w 3381375"/>
              <a:gd name="connsiteY54" fmla="*/ 114300 h 2869085"/>
              <a:gd name="connsiteX55" fmla="*/ 2933700 w 3381375"/>
              <a:gd name="connsiteY55" fmla="*/ 76200 h 2869085"/>
              <a:gd name="connsiteX56" fmla="*/ 2914650 w 3381375"/>
              <a:gd name="connsiteY56" fmla="*/ 47625 h 2869085"/>
              <a:gd name="connsiteX57" fmla="*/ 2857500 w 3381375"/>
              <a:gd name="connsiteY57" fmla="*/ 19050 h 2869085"/>
              <a:gd name="connsiteX58" fmla="*/ 2819400 w 3381375"/>
              <a:gd name="connsiteY58" fmla="*/ 0 h 2869085"/>
              <a:gd name="connsiteX59" fmla="*/ 2781300 w 3381375"/>
              <a:gd name="connsiteY59" fmla="*/ 142875 h 2869085"/>
              <a:gd name="connsiteX60" fmla="*/ 2743200 w 3381375"/>
              <a:gd name="connsiteY60" fmla="*/ 219075 h 2869085"/>
              <a:gd name="connsiteX61" fmla="*/ 2733675 w 3381375"/>
              <a:gd name="connsiteY61" fmla="*/ 247650 h 2869085"/>
              <a:gd name="connsiteX62" fmla="*/ 2714625 w 3381375"/>
              <a:gd name="connsiteY62" fmla="*/ 295275 h 2869085"/>
              <a:gd name="connsiteX63" fmla="*/ 2695575 w 3381375"/>
              <a:gd name="connsiteY6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390650 w 3381375"/>
              <a:gd name="connsiteY3" fmla="*/ 2105025 h 2869085"/>
              <a:gd name="connsiteX4" fmla="*/ 1495425 w 3381375"/>
              <a:gd name="connsiteY4" fmla="*/ 2000250 h 2869085"/>
              <a:gd name="connsiteX5" fmla="*/ 1533525 w 3381375"/>
              <a:gd name="connsiteY5" fmla="*/ 1962150 h 2869085"/>
              <a:gd name="connsiteX6" fmla="*/ 1571625 w 3381375"/>
              <a:gd name="connsiteY6" fmla="*/ 1924050 h 2869085"/>
              <a:gd name="connsiteX7" fmla="*/ 1609725 w 3381375"/>
              <a:gd name="connsiteY7" fmla="*/ 1876425 h 2869085"/>
              <a:gd name="connsiteX8" fmla="*/ 1685925 w 3381375"/>
              <a:gd name="connsiteY8" fmla="*/ 1819275 h 2869085"/>
              <a:gd name="connsiteX9" fmla="*/ 1724025 w 3381375"/>
              <a:gd name="connsiteY9" fmla="*/ 1781175 h 2869085"/>
              <a:gd name="connsiteX10" fmla="*/ 1781175 w 3381375"/>
              <a:gd name="connsiteY10" fmla="*/ 1743075 h 2869085"/>
              <a:gd name="connsiteX11" fmla="*/ 1819275 w 3381375"/>
              <a:gd name="connsiteY11" fmla="*/ 1704975 h 2869085"/>
              <a:gd name="connsiteX12" fmla="*/ 1876425 w 3381375"/>
              <a:gd name="connsiteY12" fmla="*/ 1685925 h 2869085"/>
              <a:gd name="connsiteX13" fmla="*/ 1905000 w 3381375"/>
              <a:gd name="connsiteY13" fmla="*/ 1676400 h 2869085"/>
              <a:gd name="connsiteX14" fmla="*/ 2028825 w 3381375"/>
              <a:gd name="connsiteY14" fmla="*/ 1704975 h 2869085"/>
              <a:gd name="connsiteX15" fmla="*/ 2085975 w 3381375"/>
              <a:gd name="connsiteY15" fmla="*/ 1762125 h 2869085"/>
              <a:gd name="connsiteX16" fmla="*/ 2114550 w 3381375"/>
              <a:gd name="connsiteY16" fmla="*/ 1781175 h 2869085"/>
              <a:gd name="connsiteX17" fmla="*/ 2152650 w 3381375"/>
              <a:gd name="connsiteY17" fmla="*/ 1809750 h 2869085"/>
              <a:gd name="connsiteX18" fmla="*/ 2181225 w 3381375"/>
              <a:gd name="connsiteY18" fmla="*/ 1819275 h 2869085"/>
              <a:gd name="connsiteX19" fmla="*/ 2209800 w 3381375"/>
              <a:gd name="connsiteY19" fmla="*/ 1838325 h 2869085"/>
              <a:gd name="connsiteX20" fmla="*/ 2247900 w 3381375"/>
              <a:gd name="connsiteY20" fmla="*/ 1866900 h 2869085"/>
              <a:gd name="connsiteX21" fmla="*/ 2295525 w 3381375"/>
              <a:gd name="connsiteY21" fmla="*/ 1876425 h 2869085"/>
              <a:gd name="connsiteX22" fmla="*/ 2409825 w 3381375"/>
              <a:gd name="connsiteY22" fmla="*/ 1885950 h 2869085"/>
              <a:gd name="connsiteX23" fmla="*/ 2590800 w 3381375"/>
              <a:gd name="connsiteY23" fmla="*/ 1895475 h 2869085"/>
              <a:gd name="connsiteX24" fmla="*/ 2943225 w 3381375"/>
              <a:gd name="connsiteY24" fmla="*/ 1885950 h 2869085"/>
              <a:gd name="connsiteX25" fmla="*/ 2971800 w 3381375"/>
              <a:gd name="connsiteY25" fmla="*/ 1866900 h 2869085"/>
              <a:gd name="connsiteX26" fmla="*/ 3000375 w 3381375"/>
              <a:gd name="connsiteY26" fmla="*/ 1857375 h 2869085"/>
              <a:gd name="connsiteX27" fmla="*/ 3048000 w 3381375"/>
              <a:gd name="connsiteY27" fmla="*/ 1733550 h 2869085"/>
              <a:gd name="connsiteX28" fmla="*/ 3095625 w 3381375"/>
              <a:gd name="connsiteY28" fmla="*/ 1676400 h 2869085"/>
              <a:gd name="connsiteX29" fmla="*/ 3114675 w 3381375"/>
              <a:gd name="connsiteY29" fmla="*/ 1647825 h 2869085"/>
              <a:gd name="connsiteX30" fmla="*/ 3143250 w 3381375"/>
              <a:gd name="connsiteY30" fmla="*/ 1571625 h 2869085"/>
              <a:gd name="connsiteX31" fmla="*/ 3228975 w 3381375"/>
              <a:gd name="connsiteY31" fmla="*/ 1466850 h 2869085"/>
              <a:gd name="connsiteX32" fmla="*/ 3276600 w 3381375"/>
              <a:gd name="connsiteY32" fmla="*/ 1381125 h 2869085"/>
              <a:gd name="connsiteX33" fmla="*/ 3295650 w 3381375"/>
              <a:gd name="connsiteY33" fmla="*/ 1352550 h 2869085"/>
              <a:gd name="connsiteX34" fmla="*/ 3305175 w 3381375"/>
              <a:gd name="connsiteY34" fmla="*/ 1323975 h 2869085"/>
              <a:gd name="connsiteX35" fmla="*/ 3352800 w 3381375"/>
              <a:gd name="connsiteY35" fmla="*/ 1238250 h 2869085"/>
              <a:gd name="connsiteX36" fmla="*/ 3362325 w 3381375"/>
              <a:gd name="connsiteY36" fmla="*/ 1190625 h 2869085"/>
              <a:gd name="connsiteX37" fmla="*/ 3381375 w 3381375"/>
              <a:gd name="connsiteY37" fmla="*/ 1123950 h 2869085"/>
              <a:gd name="connsiteX38" fmla="*/ 3343275 w 3381375"/>
              <a:gd name="connsiteY38" fmla="*/ 1000125 h 2869085"/>
              <a:gd name="connsiteX39" fmla="*/ 3324225 w 3381375"/>
              <a:gd name="connsiteY39" fmla="*/ 962025 h 2869085"/>
              <a:gd name="connsiteX40" fmla="*/ 3314700 w 3381375"/>
              <a:gd name="connsiteY40" fmla="*/ 923925 h 2869085"/>
              <a:gd name="connsiteX41" fmla="*/ 3238500 w 3381375"/>
              <a:gd name="connsiteY41" fmla="*/ 866775 h 2869085"/>
              <a:gd name="connsiteX42" fmla="*/ 3209925 w 3381375"/>
              <a:gd name="connsiteY42" fmla="*/ 838200 h 2869085"/>
              <a:gd name="connsiteX43" fmla="*/ 3162300 w 3381375"/>
              <a:gd name="connsiteY43" fmla="*/ 771525 h 2869085"/>
              <a:gd name="connsiteX44" fmla="*/ 3152775 w 3381375"/>
              <a:gd name="connsiteY44" fmla="*/ 733425 h 2869085"/>
              <a:gd name="connsiteX45" fmla="*/ 3114675 w 3381375"/>
              <a:gd name="connsiteY45" fmla="*/ 676275 h 2869085"/>
              <a:gd name="connsiteX46" fmla="*/ 3095625 w 3381375"/>
              <a:gd name="connsiteY46" fmla="*/ 609600 h 2869085"/>
              <a:gd name="connsiteX47" fmla="*/ 3067050 w 3381375"/>
              <a:gd name="connsiteY47" fmla="*/ 600075 h 2869085"/>
              <a:gd name="connsiteX48" fmla="*/ 3038475 w 3381375"/>
              <a:gd name="connsiteY48" fmla="*/ 581025 h 2869085"/>
              <a:gd name="connsiteX49" fmla="*/ 3028950 w 3381375"/>
              <a:gd name="connsiteY49" fmla="*/ 552450 h 2869085"/>
              <a:gd name="connsiteX50" fmla="*/ 3009900 w 3381375"/>
              <a:gd name="connsiteY50" fmla="*/ 390525 h 2869085"/>
              <a:gd name="connsiteX51" fmla="*/ 2990850 w 3381375"/>
              <a:gd name="connsiteY51" fmla="*/ 295275 h 2869085"/>
              <a:gd name="connsiteX52" fmla="*/ 2971800 w 3381375"/>
              <a:gd name="connsiteY52" fmla="*/ 180975 h 2869085"/>
              <a:gd name="connsiteX53" fmla="*/ 2962275 w 3381375"/>
              <a:gd name="connsiteY53" fmla="*/ 114300 h 2869085"/>
              <a:gd name="connsiteX54" fmla="*/ 2933700 w 3381375"/>
              <a:gd name="connsiteY54" fmla="*/ 76200 h 2869085"/>
              <a:gd name="connsiteX55" fmla="*/ 2914650 w 3381375"/>
              <a:gd name="connsiteY55" fmla="*/ 47625 h 2869085"/>
              <a:gd name="connsiteX56" fmla="*/ 2857500 w 3381375"/>
              <a:gd name="connsiteY56" fmla="*/ 19050 h 2869085"/>
              <a:gd name="connsiteX57" fmla="*/ 2819400 w 3381375"/>
              <a:gd name="connsiteY57" fmla="*/ 0 h 2869085"/>
              <a:gd name="connsiteX58" fmla="*/ 2781300 w 3381375"/>
              <a:gd name="connsiteY58" fmla="*/ 142875 h 2869085"/>
              <a:gd name="connsiteX59" fmla="*/ 2743200 w 3381375"/>
              <a:gd name="connsiteY59" fmla="*/ 219075 h 2869085"/>
              <a:gd name="connsiteX60" fmla="*/ 2733675 w 3381375"/>
              <a:gd name="connsiteY60" fmla="*/ 247650 h 2869085"/>
              <a:gd name="connsiteX61" fmla="*/ 2714625 w 3381375"/>
              <a:gd name="connsiteY61" fmla="*/ 295275 h 2869085"/>
              <a:gd name="connsiteX62" fmla="*/ 2695575 w 3381375"/>
              <a:gd name="connsiteY6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781175 w 3381375"/>
              <a:gd name="connsiteY9" fmla="*/ 17430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876425 w 3381375"/>
              <a:gd name="connsiteY9" fmla="*/ 19716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609725 w 3381375"/>
              <a:gd name="connsiteY5" fmla="*/ 1876425 h 2869085"/>
              <a:gd name="connsiteX6" fmla="*/ 1685925 w 3381375"/>
              <a:gd name="connsiteY6" fmla="*/ 1819275 h 2869085"/>
              <a:gd name="connsiteX7" fmla="*/ 1724025 w 3381375"/>
              <a:gd name="connsiteY7" fmla="*/ 1781175 h 2869085"/>
              <a:gd name="connsiteX8" fmla="*/ 1876425 w 3381375"/>
              <a:gd name="connsiteY8" fmla="*/ 1971675 h 2869085"/>
              <a:gd name="connsiteX9" fmla="*/ 1819275 w 3381375"/>
              <a:gd name="connsiteY9" fmla="*/ 1704975 h 2869085"/>
              <a:gd name="connsiteX10" fmla="*/ 1876425 w 3381375"/>
              <a:gd name="connsiteY10" fmla="*/ 1685925 h 2869085"/>
              <a:gd name="connsiteX11" fmla="*/ 1905000 w 3381375"/>
              <a:gd name="connsiteY11" fmla="*/ 1676400 h 2869085"/>
              <a:gd name="connsiteX12" fmla="*/ 2028825 w 3381375"/>
              <a:gd name="connsiteY12" fmla="*/ 1704975 h 2869085"/>
              <a:gd name="connsiteX13" fmla="*/ 2085975 w 3381375"/>
              <a:gd name="connsiteY13" fmla="*/ 1762125 h 2869085"/>
              <a:gd name="connsiteX14" fmla="*/ 2114550 w 3381375"/>
              <a:gd name="connsiteY14" fmla="*/ 1781175 h 2869085"/>
              <a:gd name="connsiteX15" fmla="*/ 2152650 w 3381375"/>
              <a:gd name="connsiteY15" fmla="*/ 1809750 h 2869085"/>
              <a:gd name="connsiteX16" fmla="*/ 2181225 w 3381375"/>
              <a:gd name="connsiteY16" fmla="*/ 1819275 h 2869085"/>
              <a:gd name="connsiteX17" fmla="*/ 2209800 w 3381375"/>
              <a:gd name="connsiteY17" fmla="*/ 1838325 h 2869085"/>
              <a:gd name="connsiteX18" fmla="*/ 2247900 w 3381375"/>
              <a:gd name="connsiteY18" fmla="*/ 1866900 h 2869085"/>
              <a:gd name="connsiteX19" fmla="*/ 2295525 w 3381375"/>
              <a:gd name="connsiteY19" fmla="*/ 1876425 h 2869085"/>
              <a:gd name="connsiteX20" fmla="*/ 2409825 w 3381375"/>
              <a:gd name="connsiteY20" fmla="*/ 1885950 h 2869085"/>
              <a:gd name="connsiteX21" fmla="*/ 2590800 w 3381375"/>
              <a:gd name="connsiteY21" fmla="*/ 1895475 h 2869085"/>
              <a:gd name="connsiteX22" fmla="*/ 2943225 w 3381375"/>
              <a:gd name="connsiteY22" fmla="*/ 1885950 h 2869085"/>
              <a:gd name="connsiteX23" fmla="*/ 2971800 w 3381375"/>
              <a:gd name="connsiteY23" fmla="*/ 1866900 h 2869085"/>
              <a:gd name="connsiteX24" fmla="*/ 3000375 w 3381375"/>
              <a:gd name="connsiteY24" fmla="*/ 1857375 h 2869085"/>
              <a:gd name="connsiteX25" fmla="*/ 3048000 w 3381375"/>
              <a:gd name="connsiteY25" fmla="*/ 1733550 h 2869085"/>
              <a:gd name="connsiteX26" fmla="*/ 3095625 w 3381375"/>
              <a:gd name="connsiteY26" fmla="*/ 1676400 h 2869085"/>
              <a:gd name="connsiteX27" fmla="*/ 3114675 w 3381375"/>
              <a:gd name="connsiteY27" fmla="*/ 1647825 h 2869085"/>
              <a:gd name="connsiteX28" fmla="*/ 3143250 w 3381375"/>
              <a:gd name="connsiteY28" fmla="*/ 1571625 h 2869085"/>
              <a:gd name="connsiteX29" fmla="*/ 3228975 w 3381375"/>
              <a:gd name="connsiteY29" fmla="*/ 1466850 h 2869085"/>
              <a:gd name="connsiteX30" fmla="*/ 3276600 w 3381375"/>
              <a:gd name="connsiteY30" fmla="*/ 1381125 h 2869085"/>
              <a:gd name="connsiteX31" fmla="*/ 3295650 w 3381375"/>
              <a:gd name="connsiteY31" fmla="*/ 1352550 h 2869085"/>
              <a:gd name="connsiteX32" fmla="*/ 3305175 w 3381375"/>
              <a:gd name="connsiteY32" fmla="*/ 1323975 h 2869085"/>
              <a:gd name="connsiteX33" fmla="*/ 3352800 w 3381375"/>
              <a:gd name="connsiteY33" fmla="*/ 1238250 h 2869085"/>
              <a:gd name="connsiteX34" fmla="*/ 3362325 w 3381375"/>
              <a:gd name="connsiteY34" fmla="*/ 1190625 h 2869085"/>
              <a:gd name="connsiteX35" fmla="*/ 3381375 w 3381375"/>
              <a:gd name="connsiteY35" fmla="*/ 1123950 h 2869085"/>
              <a:gd name="connsiteX36" fmla="*/ 3343275 w 3381375"/>
              <a:gd name="connsiteY36" fmla="*/ 1000125 h 2869085"/>
              <a:gd name="connsiteX37" fmla="*/ 3324225 w 3381375"/>
              <a:gd name="connsiteY37" fmla="*/ 962025 h 2869085"/>
              <a:gd name="connsiteX38" fmla="*/ 3314700 w 3381375"/>
              <a:gd name="connsiteY38" fmla="*/ 923925 h 2869085"/>
              <a:gd name="connsiteX39" fmla="*/ 3238500 w 3381375"/>
              <a:gd name="connsiteY39" fmla="*/ 866775 h 2869085"/>
              <a:gd name="connsiteX40" fmla="*/ 3209925 w 3381375"/>
              <a:gd name="connsiteY40" fmla="*/ 838200 h 2869085"/>
              <a:gd name="connsiteX41" fmla="*/ 3162300 w 3381375"/>
              <a:gd name="connsiteY41" fmla="*/ 771525 h 2869085"/>
              <a:gd name="connsiteX42" fmla="*/ 3152775 w 3381375"/>
              <a:gd name="connsiteY42" fmla="*/ 733425 h 2869085"/>
              <a:gd name="connsiteX43" fmla="*/ 3114675 w 3381375"/>
              <a:gd name="connsiteY43" fmla="*/ 676275 h 2869085"/>
              <a:gd name="connsiteX44" fmla="*/ 3095625 w 3381375"/>
              <a:gd name="connsiteY44" fmla="*/ 609600 h 2869085"/>
              <a:gd name="connsiteX45" fmla="*/ 3067050 w 3381375"/>
              <a:gd name="connsiteY45" fmla="*/ 600075 h 2869085"/>
              <a:gd name="connsiteX46" fmla="*/ 3038475 w 3381375"/>
              <a:gd name="connsiteY46" fmla="*/ 581025 h 2869085"/>
              <a:gd name="connsiteX47" fmla="*/ 3028950 w 3381375"/>
              <a:gd name="connsiteY47" fmla="*/ 552450 h 2869085"/>
              <a:gd name="connsiteX48" fmla="*/ 3009900 w 3381375"/>
              <a:gd name="connsiteY48" fmla="*/ 390525 h 2869085"/>
              <a:gd name="connsiteX49" fmla="*/ 2990850 w 3381375"/>
              <a:gd name="connsiteY49" fmla="*/ 295275 h 2869085"/>
              <a:gd name="connsiteX50" fmla="*/ 2971800 w 3381375"/>
              <a:gd name="connsiteY50" fmla="*/ 180975 h 2869085"/>
              <a:gd name="connsiteX51" fmla="*/ 2962275 w 3381375"/>
              <a:gd name="connsiteY51" fmla="*/ 114300 h 2869085"/>
              <a:gd name="connsiteX52" fmla="*/ 2933700 w 3381375"/>
              <a:gd name="connsiteY52" fmla="*/ 76200 h 2869085"/>
              <a:gd name="connsiteX53" fmla="*/ 2914650 w 3381375"/>
              <a:gd name="connsiteY53" fmla="*/ 47625 h 2869085"/>
              <a:gd name="connsiteX54" fmla="*/ 2857500 w 3381375"/>
              <a:gd name="connsiteY54" fmla="*/ 19050 h 2869085"/>
              <a:gd name="connsiteX55" fmla="*/ 2819400 w 3381375"/>
              <a:gd name="connsiteY55" fmla="*/ 0 h 2869085"/>
              <a:gd name="connsiteX56" fmla="*/ 2781300 w 3381375"/>
              <a:gd name="connsiteY56" fmla="*/ 142875 h 2869085"/>
              <a:gd name="connsiteX57" fmla="*/ 2743200 w 3381375"/>
              <a:gd name="connsiteY57" fmla="*/ 219075 h 2869085"/>
              <a:gd name="connsiteX58" fmla="*/ 2733675 w 3381375"/>
              <a:gd name="connsiteY58" fmla="*/ 247650 h 2869085"/>
              <a:gd name="connsiteX59" fmla="*/ 2714625 w 3381375"/>
              <a:gd name="connsiteY59" fmla="*/ 295275 h 2869085"/>
              <a:gd name="connsiteX60" fmla="*/ 2695575 w 3381375"/>
              <a:gd name="connsiteY6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685925 w 3381375"/>
              <a:gd name="connsiteY5" fmla="*/ 1819275 h 2869085"/>
              <a:gd name="connsiteX6" fmla="*/ 1724025 w 3381375"/>
              <a:gd name="connsiteY6" fmla="*/ 1781175 h 2869085"/>
              <a:gd name="connsiteX7" fmla="*/ 1876425 w 3381375"/>
              <a:gd name="connsiteY7" fmla="*/ 1971675 h 2869085"/>
              <a:gd name="connsiteX8" fmla="*/ 1819275 w 3381375"/>
              <a:gd name="connsiteY8" fmla="*/ 1704975 h 2869085"/>
              <a:gd name="connsiteX9" fmla="*/ 1876425 w 3381375"/>
              <a:gd name="connsiteY9" fmla="*/ 1685925 h 2869085"/>
              <a:gd name="connsiteX10" fmla="*/ 1905000 w 3381375"/>
              <a:gd name="connsiteY10" fmla="*/ 1676400 h 2869085"/>
              <a:gd name="connsiteX11" fmla="*/ 2028825 w 3381375"/>
              <a:gd name="connsiteY11" fmla="*/ 1704975 h 2869085"/>
              <a:gd name="connsiteX12" fmla="*/ 2085975 w 3381375"/>
              <a:gd name="connsiteY12" fmla="*/ 1762125 h 2869085"/>
              <a:gd name="connsiteX13" fmla="*/ 2114550 w 3381375"/>
              <a:gd name="connsiteY13" fmla="*/ 1781175 h 2869085"/>
              <a:gd name="connsiteX14" fmla="*/ 2152650 w 3381375"/>
              <a:gd name="connsiteY14" fmla="*/ 1809750 h 2869085"/>
              <a:gd name="connsiteX15" fmla="*/ 2181225 w 3381375"/>
              <a:gd name="connsiteY15" fmla="*/ 1819275 h 2869085"/>
              <a:gd name="connsiteX16" fmla="*/ 2209800 w 3381375"/>
              <a:gd name="connsiteY16" fmla="*/ 1838325 h 2869085"/>
              <a:gd name="connsiteX17" fmla="*/ 2247900 w 3381375"/>
              <a:gd name="connsiteY17" fmla="*/ 1866900 h 2869085"/>
              <a:gd name="connsiteX18" fmla="*/ 2295525 w 3381375"/>
              <a:gd name="connsiteY18" fmla="*/ 1876425 h 2869085"/>
              <a:gd name="connsiteX19" fmla="*/ 2409825 w 3381375"/>
              <a:gd name="connsiteY19" fmla="*/ 1885950 h 2869085"/>
              <a:gd name="connsiteX20" fmla="*/ 2590800 w 3381375"/>
              <a:gd name="connsiteY20" fmla="*/ 1895475 h 2869085"/>
              <a:gd name="connsiteX21" fmla="*/ 2943225 w 3381375"/>
              <a:gd name="connsiteY21" fmla="*/ 1885950 h 2869085"/>
              <a:gd name="connsiteX22" fmla="*/ 2971800 w 3381375"/>
              <a:gd name="connsiteY22" fmla="*/ 1866900 h 2869085"/>
              <a:gd name="connsiteX23" fmla="*/ 3000375 w 3381375"/>
              <a:gd name="connsiteY23" fmla="*/ 1857375 h 2869085"/>
              <a:gd name="connsiteX24" fmla="*/ 3048000 w 3381375"/>
              <a:gd name="connsiteY24" fmla="*/ 1733550 h 2869085"/>
              <a:gd name="connsiteX25" fmla="*/ 3095625 w 3381375"/>
              <a:gd name="connsiteY25" fmla="*/ 1676400 h 2869085"/>
              <a:gd name="connsiteX26" fmla="*/ 3114675 w 3381375"/>
              <a:gd name="connsiteY26" fmla="*/ 1647825 h 2869085"/>
              <a:gd name="connsiteX27" fmla="*/ 3143250 w 3381375"/>
              <a:gd name="connsiteY27" fmla="*/ 1571625 h 2869085"/>
              <a:gd name="connsiteX28" fmla="*/ 3228975 w 3381375"/>
              <a:gd name="connsiteY28" fmla="*/ 1466850 h 2869085"/>
              <a:gd name="connsiteX29" fmla="*/ 3276600 w 3381375"/>
              <a:gd name="connsiteY29" fmla="*/ 1381125 h 2869085"/>
              <a:gd name="connsiteX30" fmla="*/ 3295650 w 3381375"/>
              <a:gd name="connsiteY30" fmla="*/ 1352550 h 2869085"/>
              <a:gd name="connsiteX31" fmla="*/ 3305175 w 3381375"/>
              <a:gd name="connsiteY31" fmla="*/ 1323975 h 2869085"/>
              <a:gd name="connsiteX32" fmla="*/ 3352800 w 3381375"/>
              <a:gd name="connsiteY32" fmla="*/ 1238250 h 2869085"/>
              <a:gd name="connsiteX33" fmla="*/ 3362325 w 3381375"/>
              <a:gd name="connsiteY33" fmla="*/ 1190625 h 2869085"/>
              <a:gd name="connsiteX34" fmla="*/ 3381375 w 3381375"/>
              <a:gd name="connsiteY34" fmla="*/ 1123950 h 2869085"/>
              <a:gd name="connsiteX35" fmla="*/ 3343275 w 3381375"/>
              <a:gd name="connsiteY35" fmla="*/ 1000125 h 2869085"/>
              <a:gd name="connsiteX36" fmla="*/ 3324225 w 3381375"/>
              <a:gd name="connsiteY36" fmla="*/ 962025 h 2869085"/>
              <a:gd name="connsiteX37" fmla="*/ 3314700 w 3381375"/>
              <a:gd name="connsiteY37" fmla="*/ 923925 h 2869085"/>
              <a:gd name="connsiteX38" fmla="*/ 3238500 w 3381375"/>
              <a:gd name="connsiteY38" fmla="*/ 866775 h 2869085"/>
              <a:gd name="connsiteX39" fmla="*/ 3209925 w 3381375"/>
              <a:gd name="connsiteY39" fmla="*/ 838200 h 2869085"/>
              <a:gd name="connsiteX40" fmla="*/ 3162300 w 3381375"/>
              <a:gd name="connsiteY40" fmla="*/ 771525 h 2869085"/>
              <a:gd name="connsiteX41" fmla="*/ 3152775 w 3381375"/>
              <a:gd name="connsiteY41" fmla="*/ 733425 h 2869085"/>
              <a:gd name="connsiteX42" fmla="*/ 3114675 w 3381375"/>
              <a:gd name="connsiteY42" fmla="*/ 676275 h 2869085"/>
              <a:gd name="connsiteX43" fmla="*/ 3095625 w 3381375"/>
              <a:gd name="connsiteY43" fmla="*/ 609600 h 2869085"/>
              <a:gd name="connsiteX44" fmla="*/ 3067050 w 3381375"/>
              <a:gd name="connsiteY44" fmla="*/ 600075 h 2869085"/>
              <a:gd name="connsiteX45" fmla="*/ 3038475 w 3381375"/>
              <a:gd name="connsiteY45" fmla="*/ 581025 h 2869085"/>
              <a:gd name="connsiteX46" fmla="*/ 3028950 w 3381375"/>
              <a:gd name="connsiteY46" fmla="*/ 552450 h 2869085"/>
              <a:gd name="connsiteX47" fmla="*/ 3009900 w 3381375"/>
              <a:gd name="connsiteY47" fmla="*/ 390525 h 2869085"/>
              <a:gd name="connsiteX48" fmla="*/ 2990850 w 3381375"/>
              <a:gd name="connsiteY48" fmla="*/ 295275 h 2869085"/>
              <a:gd name="connsiteX49" fmla="*/ 2971800 w 3381375"/>
              <a:gd name="connsiteY49" fmla="*/ 180975 h 2869085"/>
              <a:gd name="connsiteX50" fmla="*/ 2962275 w 3381375"/>
              <a:gd name="connsiteY50" fmla="*/ 114300 h 2869085"/>
              <a:gd name="connsiteX51" fmla="*/ 2933700 w 3381375"/>
              <a:gd name="connsiteY51" fmla="*/ 76200 h 2869085"/>
              <a:gd name="connsiteX52" fmla="*/ 2914650 w 3381375"/>
              <a:gd name="connsiteY52" fmla="*/ 47625 h 2869085"/>
              <a:gd name="connsiteX53" fmla="*/ 2857500 w 3381375"/>
              <a:gd name="connsiteY53" fmla="*/ 19050 h 2869085"/>
              <a:gd name="connsiteX54" fmla="*/ 2819400 w 3381375"/>
              <a:gd name="connsiteY54" fmla="*/ 0 h 2869085"/>
              <a:gd name="connsiteX55" fmla="*/ 2781300 w 3381375"/>
              <a:gd name="connsiteY55" fmla="*/ 142875 h 2869085"/>
              <a:gd name="connsiteX56" fmla="*/ 2743200 w 3381375"/>
              <a:gd name="connsiteY56" fmla="*/ 219075 h 2869085"/>
              <a:gd name="connsiteX57" fmla="*/ 2733675 w 3381375"/>
              <a:gd name="connsiteY57" fmla="*/ 247650 h 2869085"/>
              <a:gd name="connsiteX58" fmla="*/ 2714625 w 3381375"/>
              <a:gd name="connsiteY58" fmla="*/ 295275 h 2869085"/>
              <a:gd name="connsiteX59" fmla="*/ 2695575 w 3381375"/>
              <a:gd name="connsiteY5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724025 w 3381375"/>
              <a:gd name="connsiteY5" fmla="*/ 1781175 h 2869085"/>
              <a:gd name="connsiteX6" fmla="*/ 1876425 w 3381375"/>
              <a:gd name="connsiteY6" fmla="*/ 1971675 h 2869085"/>
              <a:gd name="connsiteX7" fmla="*/ 1819275 w 3381375"/>
              <a:gd name="connsiteY7" fmla="*/ 1704975 h 2869085"/>
              <a:gd name="connsiteX8" fmla="*/ 1876425 w 3381375"/>
              <a:gd name="connsiteY8" fmla="*/ 1685925 h 2869085"/>
              <a:gd name="connsiteX9" fmla="*/ 1905000 w 3381375"/>
              <a:gd name="connsiteY9" fmla="*/ 1676400 h 2869085"/>
              <a:gd name="connsiteX10" fmla="*/ 2028825 w 3381375"/>
              <a:gd name="connsiteY10" fmla="*/ 1704975 h 2869085"/>
              <a:gd name="connsiteX11" fmla="*/ 2085975 w 3381375"/>
              <a:gd name="connsiteY11" fmla="*/ 1762125 h 2869085"/>
              <a:gd name="connsiteX12" fmla="*/ 2114550 w 3381375"/>
              <a:gd name="connsiteY12" fmla="*/ 1781175 h 2869085"/>
              <a:gd name="connsiteX13" fmla="*/ 2152650 w 3381375"/>
              <a:gd name="connsiteY13" fmla="*/ 1809750 h 2869085"/>
              <a:gd name="connsiteX14" fmla="*/ 2181225 w 3381375"/>
              <a:gd name="connsiteY14" fmla="*/ 1819275 h 2869085"/>
              <a:gd name="connsiteX15" fmla="*/ 2209800 w 3381375"/>
              <a:gd name="connsiteY15" fmla="*/ 1838325 h 2869085"/>
              <a:gd name="connsiteX16" fmla="*/ 2247900 w 3381375"/>
              <a:gd name="connsiteY16" fmla="*/ 1866900 h 2869085"/>
              <a:gd name="connsiteX17" fmla="*/ 2295525 w 3381375"/>
              <a:gd name="connsiteY17" fmla="*/ 1876425 h 2869085"/>
              <a:gd name="connsiteX18" fmla="*/ 2409825 w 3381375"/>
              <a:gd name="connsiteY18" fmla="*/ 1885950 h 2869085"/>
              <a:gd name="connsiteX19" fmla="*/ 2590800 w 3381375"/>
              <a:gd name="connsiteY19" fmla="*/ 1895475 h 2869085"/>
              <a:gd name="connsiteX20" fmla="*/ 2943225 w 3381375"/>
              <a:gd name="connsiteY20" fmla="*/ 1885950 h 2869085"/>
              <a:gd name="connsiteX21" fmla="*/ 2971800 w 3381375"/>
              <a:gd name="connsiteY21" fmla="*/ 1866900 h 2869085"/>
              <a:gd name="connsiteX22" fmla="*/ 3000375 w 3381375"/>
              <a:gd name="connsiteY22" fmla="*/ 1857375 h 2869085"/>
              <a:gd name="connsiteX23" fmla="*/ 3048000 w 3381375"/>
              <a:gd name="connsiteY23" fmla="*/ 1733550 h 2869085"/>
              <a:gd name="connsiteX24" fmla="*/ 3095625 w 3381375"/>
              <a:gd name="connsiteY24" fmla="*/ 1676400 h 2869085"/>
              <a:gd name="connsiteX25" fmla="*/ 3114675 w 3381375"/>
              <a:gd name="connsiteY25" fmla="*/ 1647825 h 2869085"/>
              <a:gd name="connsiteX26" fmla="*/ 3143250 w 3381375"/>
              <a:gd name="connsiteY26" fmla="*/ 1571625 h 2869085"/>
              <a:gd name="connsiteX27" fmla="*/ 3228975 w 3381375"/>
              <a:gd name="connsiteY27" fmla="*/ 1466850 h 2869085"/>
              <a:gd name="connsiteX28" fmla="*/ 3276600 w 3381375"/>
              <a:gd name="connsiteY28" fmla="*/ 1381125 h 2869085"/>
              <a:gd name="connsiteX29" fmla="*/ 3295650 w 3381375"/>
              <a:gd name="connsiteY29" fmla="*/ 1352550 h 2869085"/>
              <a:gd name="connsiteX30" fmla="*/ 3305175 w 3381375"/>
              <a:gd name="connsiteY30" fmla="*/ 1323975 h 2869085"/>
              <a:gd name="connsiteX31" fmla="*/ 3352800 w 3381375"/>
              <a:gd name="connsiteY31" fmla="*/ 1238250 h 2869085"/>
              <a:gd name="connsiteX32" fmla="*/ 3362325 w 3381375"/>
              <a:gd name="connsiteY32" fmla="*/ 1190625 h 2869085"/>
              <a:gd name="connsiteX33" fmla="*/ 3381375 w 3381375"/>
              <a:gd name="connsiteY33" fmla="*/ 1123950 h 2869085"/>
              <a:gd name="connsiteX34" fmla="*/ 3343275 w 3381375"/>
              <a:gd name="connsiteY34" fmla="*/ 1000125 h 2869085"/>
              <a:gd name="connsiteX35" fmla="*/ 3324225 w 3381375"/>
              <a:gd name="connsiteY35" fmla="*/ 962025 h 2869085"/>
              <a:gd name="connsiteX36" fmla="*/ 3314700 w 3381375"/>
              <a:gd name="connsiteY36" fmla="*/ 923925 h 2869085"/>
              <a:gd name="connsiteX37" fmla="*/ 3238500 w 3381375"/>
              <a:gd name="connsiteY37" fmla="*/ 866775 h 2869085"/>
              <a:gd name="connsiteX38" fmla="*/ 3209925 w 3381375"/>
              <a:gd name="connsiteY38" fmla="*/ 838200 h 2869085"/>
              <a:gd name="connsiteX39" fmla="*/ 3162300 w 3381375"/>
              <a:gd name="connsiteY39" fmla="*/ 771525 h 2869085"/>
              <a:gd name="connsiteX40" fmla="*/ 3152775 w 3381375"/>
              <a:gd name="connsiteY40" fmla="*/ 733425 h 2869085"/>
              <a:gd name="connsiteX41" fmla="*/ 3114675 w 3381375"/>
              <a:gd name="connsiteY41" fmla="*/ 676275 h 2869085"/>
              <a:gd name="connsiteX42" fmla="*/ 3095625 w 3381375"/>
              <a:gd name="connsiteY42" fmla="*/ 609600 h 2869085"/>
              <a:gd name="connsiteX43" fmla="*/ 3067050 w 3381375"/>
              <a:gd name="connsiteY43" fmla="*/ 600075 h 2869085"/>
              <a:gd name="connsiteX44" fmla="*/ 3038475 w 3381375"/>
              <a:gd name="connsiteY44" fmla="*/ 581025 h 2869085"/>
              <a:gd name="connsiteX45" fmla="*/ 3028950 w 3381375"/>
              <a:gd name="connsiteY45" fmla="*/ 552450 h 2869085"/>
              <a:gd name="connsiteX46" fmla="*/ 3009900 w 3381375"/>
              <a:gd name="connsiteY46" fmla="*/ 390525 h 2869085"/>
              <a:gd name="connsiteX47" fmla="*/ 2990850 w 3381375"/>
              <a:gd name="connsiteY47" fmla="*/ 295275 h 2869085"/>
              <a:gd name="connsiteX48" fmla="*/ 2971800 w 3381375"/>
              <a:gd name="connsiteY48" fmla="*/ 180975 h 2869085"/>
              <a:gd name="connsiteX49" fmla="*/ 2962275 w 3381375"/>
              <a:gd name="connsiteY49" fmla="*/ 114300 h 2869085"/>
              <a:gd name="connsiteX50" fmla="*/ 2933700 w 3381375"/>
              <a:gd name="connsiteY50" fmla="*/ 76200 h 2869085"/>
              <a:gd name="connsiteX51" fmla="*/ 2914650 w 3381375"/>
              <a:gd name="connsiteY51" fmla="*/ 47625 h 2869085"/>
              <a:gd name="connsiteX52" fmla="*/ 2857500 w 3381375"/>
              <a:gd name="connsiteY52" fmla="*/ 19050 h 2869085"/>
              <a:gd name="connsiteX53" fmla="*/ 2819400 w 3381375"/>
              <a:gd name="connsiteY53" fmla="*/ 0 h 2869085"/>
              <a:gd name="connsiteX54" fmla="*/ 2781300 w 3381375"/>
              <a:gd name="connsiteY54" fmla="*/ 142875 h 2869085"/>
              <a:gd name="connsiteX55" fmla="*/ 2743200 w 3381375"/>
              <a:gd name="connsiteY55" fmla="*/ 219075 h 2869085"/>
              <a:gd name="connsiteX56" fmla="*/ 2733675 w 3381375"/>
              <a:gd name="connsiteY56" fmla="*/ 247650 h 2869085"/>
              <a:gd name="connsiteX57" fmla="*/ 2714625 w 3381375"/>
              <a:gd name="connsiteY57" fmla="*/ 295275 h 2869085"/>
              <a:gd name="connsiteX58" fmla="*/ 2695575 w 3381375"/>
              <a:gd name="connsiteY5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724025 w 3381375"/>
              <a:gd name="connsiteY4" fmla="*/ 1781175 h 2869085"/>
              <a:gd name="connsiteX5" fmla="*/ 1876425 w 3381375"/>
              <a:gd name="connsiteY5" fmla="*/ 1971675 h 2869085"/>
              <a:gd name="connsiteX6" fmla="*/ 1819275 w 3381375"/>
              <a:gd name="connsiteY6" fmla="*/ 1704975 h 2869085"/>
              <a:gd name="connsiteX7" fmla="*/ 1876425 w 3381375"/>
              <a:gd name="connsiteY7" fmla="*/ 1685925 h 2869085"/>
              <a:gd name="connsiteX8" fmla="*/ 1905000 w 3381375"/>
              <a:gd name="connsiteY8" fmla="*/ 1676400 h 2869085"/>
              <a:gd name="connsiteX9" fmla="*/ 2028825 w 3381375"/>
              <a:gd name="connsiteY9" fmla="*/ 1704975 h 2869085"/>
              <a:gd name="connsiteX10" fmla="*/ 2085975 w 3381375"/>
              <a:gd name="connsiteY10" fmla="*/ 1762125 h 2869085"/>
              <a:gd name="connsiteX11" fmla="*/ 2114550 w 3381375"/>
              <a:gd name="connsiteY11" fmla="*/ 1781175 h 2869085"/>
              <a:gd name="connsiteX12" fmla="*/ 2152650 w 3381375"/>
              <a:gd name="connsiteY12" fmla="*/ 1809750 h 2869085"/>
              <a:gd name="connsiteX13" fmla="*/ 2181225 w 3381375"/>
              <a:gd name="connsiteY13" fmla="*/ 1819275 h 2869085"/>
              <a:gd name="connsiteX14" fmla="*/ 2209800 w 3381375"/>
              <a:gd name="connsiteY14" fmla="*/ 1838325 h 2869085"/>
              <a:gd name="connsiteX15" fmla="*/ 2247900 w 3381375"/>
              <a:gd name="connsiteY15" fmla="*/ 1866900 h 2869085"/>
              <a:gd name="connsiteX16" fmla="*/ 2295525 w 3381375"/>
              <a:gd name="connsiteY16" fmla="*/ 1876425 h 2869085"/>
              <a:gd name="connsiteX17" fmla="*/ 2409825 w 3381375"/>
              <a:gd name="connsiteY17" fmla="*/ 1885950 h 2869085"/>
              <a:gd name="connsiteX18" fmla="*/ 2590800 w 3381375"/>
              <a:gd name="connsiteY18" fmla="*/ 1895475 h 2869085"/>
              <a:gd name="connsiteX19" fmla="*/ 2943225 w 3381375"/>
              <a:gd name="connsiteY19" fmla="*/ 1885950 h 2869085"/>
              <a:gd name="connsiteX20" fmla="*/ 2971800 w 3381375"/>
              <a:gd name="connsiteY20" fmla="*/ 1866900 h 2869085"/>
              <a:gd name="connsiteX21" fmla="*/ 3000375 w 3381375"/>
              <a:gd name="connsiteY21" fmla="*/ 1857375 h 2869085"/>
              <a:gd name="connsiteX22" fmla="*/ 3048000 w 3381375"/>
              <a:gd name="connsiteY22" fmla="*/ 1733550 h 2869085"/>
              <a:gd name="connsiteX23" fmla="*/ 3095625 w 3381375"/>
              <a:gd name="connsiteY23" fmla="*/ 1676400 h 2869085"/>
              <a:gd name="connsiteX24" fmla="*/ 3114675 w 3381375"/>
              <a:gd name="connsiteY24" fmla="*/ 1647825 h 2869085"/>
              <a:gd name="connsiteX25" fmla="*/ 3143250 w 3381375"/>
              <a:gd name="connsiteY25" fmla="*/ 1571625 h 2869085"/>
              <a:gd name="connsiteX26" fmla="*/ 3228975 w 3381375"/>
              <a:gd name="connsiteY26" fmla="*/ 1466850 h 2869085"/>
              <a:gd name="connsiteX27" fmla="*/ 3276600 w 3381375"/>
              <a:gd name="connsiteY27" fmla="*/ 1381125 h 2869085"/>
              <a:gd name="connsiteX28" fmla="*/ 3295650 w 3381375"/>
              <a:gd name="connsiteY28" fmla="*/ 1352550 h 2869085"/>
              <a:gd name="connsiteX29" fmla="*/ 3305175 w 3381375"/>
              <a:gd name="connsiteY29" fmla="*/ 1323975 h 2869085"/>
              <a:gd name="connsiteX30" fmla="*/ 3352800 w 3381375"/>
              <a:gd name="connsiteY30" fmla="*/ 1238250 h 2869085"/>
              <a:gd name="connsiteX31" fmla="*/ 3362325 w 3381375"/>
              <a:gd name="connsiteY31" fmla="*/ 1190625 h 2869085"/>
              <a:gd name="connsiteX32" fmla="*/ 3381375 w 3381375"/>
              <a:gd name="connsiteY32" fmla="*/ 1123950 h 2869085"/>
              <a:gd name="connsiteX33" fmla="*/ 3343275 w 3381375"/>
              <a:gd name="connsiteY33" fmla="*/ 1000125 h 2869085"/>
              <a:gd name="connsiteX34" fmla="*/ 3324225 w 3381375"/>
              <a:gd name="connsiteY34" fmla="*/ 962025 h 2869085"/>
              <a:gd name="connsiteX35" fmla="*/ 3314700 w 3381375"/>
              <a:gd name="connsiteY35" fmla="*/ 923925 h 2869085"/>
              <a:gd name="connsiteX36" fmla="*/ 3238500 w 3381375"/>
              <a:gd name="connsiteY36" fmla="*/ 866775 h 2869085"/>
              <a:gd name="connsiteX37" fmla="*/ 3209925 w 3381375"/>
              <a:gd name="connsiteY37" fmla="*/ 838200 h 2869085"/>
              <a:gd name="connsiteX38" fmla="*/ 3162300 w 3381375"/>
              <a:gd name="connsiteY38" fmla="*/ 771525 h 2869085"/>
              <a:gd name="connsiteX39" fmla="*/ 3152775 w 3381375"/>
              <a:gd name="connsiteY39" fmla="*/ 733425 h 2869085"/>
              <a:gd name="connsiteX40" fmla="*/ 3114675 w 3381375"/>
              <a:gd name="connsiteY40" fmla="*/ 676275 h 2869085"/>
              <a:gd name="connsiteX41" fmla="*/ 3095625 w 3381375"/>
              <a:gd name="connsiteY41" fmla="*/ 609600 h 2869085"/>
              <a:gd name="connsiteX42" fmla="*/ 3067050 w 3381375"/>
              <a:gd name="connsiteY42" fmla="*/ 600075 h 2869085"/>
              <a:gd name="connsiteX43" fmla="*/ 3038475 w 3381375"/>
              <a:gd name="connsiteY43" fmla="*/ 581025 h 2869085"/>
              <a:gd name="connsiteX44" fmla="*/ 3028950 w 3381375"/>
              <a:gd name="connsiteY44" fmla="*/ 552450 h 2869085"/>
              <a:gd name="connsiteX45" fmla="*/ 3009900 w 3381375"/>
              <a:gd name="connsiteY45" fmla="*/ 390525 h 2869085"/>
              <a:gd name="connsiteX46" fmla="*/ 2990850 w 3381375"/>
              <a:gd name="connsiteY46" fmla="*/ 295275 h 2869085"/>
              <a:gd name="connsiteX47" fmla="*/ 2971800 w 3381375"/>
              <a:gd name="connsiteY47" fmla="*/ 180975 h 2869085"/>
              <a:gd name="connsiteX48" fmla="*/ 2962275 w 3381375"/>
              <a:gd name="connsiteY48" fmla="*/ 114300 h 2869085"/>
              <a:gd name="connsiteX49" fmla="*/ 2933700 w 3381375"/>
              <a:gd name="connsiteY49" fmla="*/ 76200 h 2869085"/>
              <a:gd name="connsiteX50" fmla="*/ 2914650 w 3381375"/>
              <a:gd name="connsiteY50" fmla="*/ 47625 h 2869085"/>
              <a:gd name="connsiteX51" fmla="*/ 2857500 w 3381375"/>
              <a:gd name="connsiteY51" fmla="*/ 19050 h 2869085"/>
              <a:gd name="connsiteX52" fmla="*/ 2819400 w 3381375"/>
              <a:gd name="connsiteY52" fmla="*/ 0 h 2869085"/>
              <a:gd name="connsiteX53" fmla="*/ 2781300 w 3381375"/>
              <a:gd name="connsiteY53" fmla="*/ 142875 h 2869085"/>
              <a:gd name="connsiteX54" fmla="*/ 2743200 w 3381375"/>
              <a:gd name="connsiteY54" fmla="*/ 219075 h 2869085"/>
              <a:gd name="connsiteX55" fmla="*/ 2733675 w 3381375"/>
              <a:gd name="connsiteY55" fmla="*/ 247650 h 2869085"/>
              <a:gd name="connsiteX56" fmla="*/ 2714625 w 3381375"/>
              <a:gd name="connsiteY56" fmla="*/ 295275 h 2869085"/>
              <a:gd name="connsiteX57" fmla="*/ 2695575 w 3381375"/>
              <a:gd name="connsiteY5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876425 w 3381375"/>
              <a:gd name="connsiteY6" fmla="*/ 1685925 h 2869085"/>
              <a:gd name="connsiteX7" fmla="*/ 1905000 w 3381375"/>
              <a:gd name="connsiteY7" fmla="*/ 1676400 h 2869085"/>
              <a:gd name="connsiteX8" fmla="*/ 2028825 w 3381375"/>
              <a:gd name="connsiteY8" fmla="*/ 1704975 h 2869085"/>
              <a:gd name="connsiteX9" fmla="*/ 2085975 w 3381375"/>
              <a:gd name="connsiteY9" fmla="*/ 1762125 h 2869085"/>
              <a:gd name="connsiteX10" fmla="*/ 2114550 w 3381375"/>
              <a:gd name="connsiteY10" fmla="*/ 1781175 h 2869085"/>
              <a:gd name="connsiteX11" fmla="*/ 2152650 w 3381375"/>
              <a:gd name="connsiteY11" fmla="*/ 1809750 h 2869085"/>
              <a:gd name="connsiteX12" fmla="*/ 2181225 w 3381375"/>
              <a:gd name="connsiteY12" fmla="*/ 1819275 h 2869085"/>
              <a:gd name="connsiteX13" fmla="*/ 2209800 w 3381375"/>
              <a:gd name="connsiteY13" fmla="*/ 1838325 h 2869085"/>
              <a:gd name="connsiteX14" fmla="*/ 2247900 w 3381375"/>
              <a:gd name="connsiteY14" fmla="*/ 1866900 h 2869085"/>
              <a:gd name="connsiteX15" fmla="*/ 2295525 w 3381375"/>
              <a:gd name="connsiteY15" fmla="*/ 1876425 h 2869085"/>
              <a:gd name="connsiteX16" fmla="*/ 2409825 w 3381375"/>
              <a:gd name="connsiteY16" fmla="*/ 1885950 h 2869085"/>
              <a:gd name="connsiteX17" fmla="*/ 2590800 w 3381375"/>
              <a:gd name="connsiteY17" fmla="*/ 1895475 h 2869085"/>
              <a:gd name="connsiteX18" fmla="*/ 2943225 w 3381375"/>
              <a:gd name="connsiteY18" fmla="*/ 1885950 h 2869085"/>
              <a:gd name="connsiteX19" fmla="*/ 2971800 w 3381375"/>
              <a:gd name="connsiteY19" fmla="*/ 1866900 h 2869085"/>
              <a:gd name="connsiteX20" fmla="*/ 3000375 w 3381375"/>
              <a:gd name="connsiteY20" fmla="*/ 1857375 h 2869085"/>
              <a:gd name="connsiteX21" fmla="*/ 3048000 w 3381375"/>
              <a:gd name="connsiteY21" fmla="*/ 1733550 h 2869085"/>
              <a:gd name="connsiteX22" fmla="*/ 3095625 w 3381375"/>
              <a:gd name="connsiteY22" fmla="*/ 1676400 h 2869085"/>
              <a:gd name="connsiteX23" fmla="*/ 3114675 w 3381375"/>
              <a:gd name="connsiteY23" fmla="*/ 1647825 h 2869085"/>
              <a:gd name="connsiteX24" fmla="*/ 3143250 w 3381375"/>
              <a:gd name="connsiteY24" fmla="*/ 1571625 h 2869085"/>
              <a:gd name="connsiteX25" fmla="*/ 3228975 w 3381375"/>
              <a:gd name="connsiteY25" fmla="*/ 1466850 h 2869085"/>
              <a:gd name="connsiteX26" fmla="*/ 3276600 w 3381375"/>
              <a:gd name="connsiteY26" fmla="*/ 1381125 h 2869085"/>
              <a:gd name="connsiteX27" fmla="*/ 3295650 w 3381375"/>
              <a:gd name="connsiteY27" fmla="*/ 1352550 h 2869085"/>
              <a:gd name="connsiteX28" fmla="*/ 3305175 w 3381375"/>
              <a:gd name="connsiteY28" fmla="*/ 1323975 h 2869085"/>
              <a:gd name="connsiteX29" fmla="*/ 3352800 w 3381375"/>
              <a:gd name="connsiteY29" fmla="*/ 1238250 h 2869085"/>
              <a:gd name="connsiteX30" fmla="*/ 3362325 w 3381375"/>
              <a:gd name="connsiteY30" fmla="*/ 1190625 h 2869085"/>
              <a:gd name="connsiteX31" fmla="*/ 3381375 w 3381375"/>
              <a:gd name="connsiteY31" fmla="*/ 1123950 h 2869085"/>
              <a:gd name="connsiteX32" fmla="*/ 3343275 w 3381375"/>
              <a:gd name="connsiteY32" fmla="*/ 1000125 h 2869085"/>
              <a:gd name="connsiteX33" fmla="*/ 3324225 w 3381375"/>
              <a:gd name="connsiteY33" fmla="*/ 962025 h 2869085"/>
              <a:gd name="connsiteX34" fmla="*/ 3314700 w 3381375"/>
              <a:gd name="connsiteY34" fmla="*/ 923925 h 2869085"/>
              <a:gd name="connsiteX35" fmla="*/ 3238500 w 3381375"/>
              <a:gd name="connsiteY35" fmla="*/ 866775 h 2869085"/>
              <a:gd name="connsiteX36" fmla="*/ 3209925 w 3381375"/>
              <a:gd name="connsiteY36" fmla="*/ 838200 h 2869085"/>
              <a:gd name="connsiteX37" fmla="*/ 3162300 w 3381375"/>
              <a:gd name="connsiteY37" fmla="*/ 771525 h 2869085"/>
              <a:gd name="connsiteX38" fmla="*/ 3152775 w 3381375"/>
              <a:gd name="connsiteY38" fmla="*/ 733425 h 2869085"/>
              <a:gd name="connsiteX39" fmla="*/ 3114675 w 3381375"/>
              <a:gd name="connsiteY39" fmla="*/ 676275 h 2869085"/>
              <a:gd name="connsiteX40" fmla="*/ 3095625 w 3381375"/>
              <a:gd name="connsiteY40" fmla="*/ 609600 h 2869085"/>
              <a:gd name="connsiteX41" fmla="*/ 3067050 w 3381375"/>
              <a:gd name="connsiteY41" fmla="*/ 600075 h 2869085"/>
              <a:gd name="connsiteX42" fmla="*/ 3038475 w 3381375"/>
              <a:gd name="connsiteY42" fmla="*/ 581025 h 2869085"/>
              <a:gd name="connsiteX43" fmla="*/ 3028950 w 3381375"/>
              <a:gd name="connsiteY43" fmla="*/ 552450 h 2869085"/>
              <a:gd name="connsiteX44" fmla="*/ 3009900 w 3381375"/>
              <a:gd name="connsiteY44" fmla="*/ 390525 h 2869085"/>
              <a:gd name="connsiteX45" fmla="*/ 2990850 w 3381375"/>
              <a:gd name="connsiteY45" fmla="*/ 295275 h 2869085"/>
              <a:gd name="connsiteX46" fmla="*/ 2971800 w 3381375"/>
              <a:gd name="connsiteY46" fmla="*/ 180975 h 2869085"/>
              <a:gd name="connsiteX47" fmla="*/ 2962275 w 3381375"/>
              <a:gd name="connsiteY47" fmla="*/ 114300 h 2869085"/>
              <a:gd name="connsiteX48" fmla="*/ 2933700 w 3381375"/>
              <a:gd name="connsiteY48" fmla="*/ 76200 h 2869085"/>
              <a:gd name="connsiteX49" fmla="*/ 2914650 w 3381375"/>
              <a:gd name="connsiteY49" fmla="*/ 47625 h 2869085"/>
              <a:gd name="connsiteX50" fmla="*/ 2857500 w 3381375"/>
              <a:gd name="connsiteY50" fmla="*/ 19050 h 2869085"/>
              <a:gd name="connsiteX51" fmla="*/ 2819400 w 3381375"/>
              <a:gd name="connsiteY51" fmla="*/ 0 h 2869085"/>
              <a:gd name="connsiteX52" fmla="*/ 2781300 w 3381375"/>
              <a:gd name="connsiteY52" fmla="*/ 142875 h 2869085"/>
              <a:gd name="connsiteX53" fmla="*/ 2743200 w 3381375"/>
              <a:gd name="connsiteY53" fmla="*/ 219075 h 2869085"/>
              <a:gd name="connsiteX54" fmla="*/ 2733675 w 3381375"/>
              <a:gd name="connsiteY54" fmla="*/ 247650 h 2869085"/>
              <a:gd name="connsiteX55" fmla="*/ 2714625 w 3381375"/>
              <a:gd name="connsiteY55" fmla="*/ 295275 h 2869085"/>
              <a:gd name="connsiteX56" fmla="*/ 2695575 w 3381375"/>
              <a:gd name="connsiteY5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905000 w 3381375"/>
              <a:gd name="connsiteY6" fmla="*/ 1676400 h 2869085"/>
              <a:gd name="connsiteX7" fmla="*/ 2028825 w 3381375"/>
              <a:gd name="connsiteY7" fmla="*/ 1704975 h 2869085"/>
              <a:gd name="connsiteX8" fmla="*/ 2085975 w 3381375"/>
              <a:gd name="connsiteY8" fmla="*/ 1762125 h 2869085"/>
              <a:gd name="connsiteX9" fmla="*/ 2114550 w 3381375"/>
              <a:gd name="connsiteY9" fmla="*/ 1781175 h 2869085"/>
              <a:gd name="connsiteX10" fmla="*/ 2152650 w 3381375"/>
              <a:gd name="connsiteY10" fmla="*/ 1809750 h 2869085"/>
              <a:gd name="connsiteX11" fmla="*/ 2181225 w 3381375"/>
              <a:gd name="connsiteY11" fmla="*/ 1819275 h 2869085"/>
              <a:gd name="connsiteX12" fmla="*/ 2209800 w 3381375"/>
              <a:gd name="connsiteY12" fmla="*/ 1838325 h 2869085"/>
              <a:gd name="connsiteX13" fmla="*/ 2247900 w 3381375"/>
              <a:gd name="connsiteY13" fmla="*/ 1866900 h 2869085"/>
              <a:gd name="connsiteX14" fmla="*/ 2295525 w 3381375"/>
              <a:gd name="connsiteY14" fmla="*/ 1876425 h 2869085"/>
              <a:gd name="connsiteX15" fmla="*/ 2409825 w 3381375"/>
              <a:gd name="connsiteY15" fmla="*/ 1885950 h 2869085"/>
              <a:gd name="connsiteX16" fmla="*/ 2590800 w 3381375"/>
              <a:gd name="connsiteY16" fmla="*/ 1895475 h 2869085"/>
              <a:gd name="connsiteX17" fmla="*/ 2943225 w 3381375"/>
              <a:gd name="connsiteY17" fmla="*/ 1885950 h 2869085"/>
              <a:gd name="connsiteX18" fmla="*/ 2971800 w 3381375"/>
              <a:gd name="connsiteY18" fmla="*/ 1866900 h 2869085"/>
              <a:gd name="connsiteX19" fmla="*/ 3000375 w 3381375"/>
              <a:gd name="connsiteY19" fmla="*/ 1857375 h 2869085"/>
              <a:gd name="connsiteX20" fmla="*/ 3048000 w 3381375"/>
              <a:gd name="connsiteY20" fmla="*/ 1733550 h 2869085"/>
              <a:gd name="connsiteX21" fmla="*/ 3095625 w 3381375"/>
              <a:gd name="connsiteY21" fmla="*/ 1676400 h 2869085"/>
              <a:gd name="connsiteX22" fmla="*/ 3114675 w 3381375"/>
              <a:gd name="connsiteY22" fmla="*/ 1647825 h 2869085"/>
              <a:gd name="connsiteX23" fmla="*/ 3143250 w 3381375"/>
              <a:gd name="connsiteY23" fmla="*/ 1571625 h 2869085"/>
              <a:gd name="connsiteX24" fmla="*/ 3228975 w 3381375"/>
              <a:gd name="connsiteY24" fmla="*/ 1466850 h 2869085"/>
              <a:gd name="connsiteX25" fmla="*/ 3276600 w 3381375"/>
              <a:gd name="connsiteY25" fmla="*/ 1381125 h 2869085"/>
              <a:gd name="connsiteX26" fmla="*/ 3295650 w 3381375"/>
              <a:gd name="connsiteY26" fmla="*/ 1352550 h 2869085"/>
              <a:gd name="connsiteX27" fmla="*/ 3305175 w 3381375"/>
              <a:gd name="connsiteY27" fmla="*/ 1323975 h 2869085"/>
              <a:gd name="connsiteX28" fmla="*/ 3352800 w 3381375"/>
              <a:gd name="connsiteY28" fmla="*/ 1238250 h 2869085"/>
              <a:gd name="connsiteX29" fmla="*/ 3362325 w 3381375"/>
              <a:gd name="connsiteY29" fmla="*/ 1190625 h 2869085"/>
              <a:gd name="connsiteX30" fmla="*/ 3381375 w 3381375"/>
              <a:gd name="connsiteY30" fmla="*/ 1123950 h 2869085"/>
              <a:gd name="connsiteX31" fmla="*/ 3343275 w 3381375"/>
              <a:gd name="connsiteY31" fmla="*/ 1000125 h 2869085"/>
              <a:gd name="connsiteX32" fmla="*/ 3324225 w 3381375"/>
              <a:gd name="connsiteY32" fmla="*/ 962025 h 2869085"/>
              <a:gd name="connsiteX33" fmla="*/ 3314700 w 3381375"/>
              <a:gd name="connsiteY33" fmla="*/ 923925 h 2869085"/>
              <a:gd name="connsiteX34" fmla="*/ 3238500 w 3381375"/>
              <a:gd name="connsiteY34" fmla="*/ 866775 h 2869085"/>
              <a:gd name="connsiteX35" fmla="*/ 3209925 w 3381375"/>
              <a:gd name="connsiteY35" fmla="*/ 838200 h 2869085"/>
              <a:gd name="connsiteX36" fmla="*/ 3162300 w 3381375"/>
              <a:gd name="connsiteY36" fmla="*/ 771525 h 2869085"/>
              <a:gd name="connsiteX37" fmla="*/ 3152775 w 3381375"/>
              <a:gd name="connsiteY37" fmla="*/ 733425 h 2869085"/>
              <a:gd name="connsiteX38" fmla="*/ 3114675 w 3381375"/>
              <a:gd name="connsiteY38" fmla="*/ 676275 h 2869085"/>
              <a:gd name="connsiteX39" fmla="*/ 3095625 w 3381375"/>
              <a:gd name="connsiteY39" fmla="*/ 609600 h 2869085"/>
              <a:gd name="connsiteX40" fmla="*/ 3067050 w 3381375"/>
              <a:gd name="connsiteY40" fmla="*/ 600075 h 2869085"/>
              <a:gd name="connsiteX41" fmla="*/ 3038475 w 3381375"/>
              <a:gd name="connsiteY41" fmla="*/ 581025 h 2869085"/>
              <a:gd name="connsiteX42" fmla="*/ 3028950 w 3381375"/>
              <a:gd name="connsiteY42" fmla="*/ 552450 h 2869085"/>
              <a:gd name="connsiteX43" fmla="*/ 3009900 w 3381375"/>
              <a:gd name="connsiteY43" fmla="*/ 390525 h 2869085"/>
              <a:gd name="connsiteX44" fmla="*/ 2990850 w 3381375"/>
              <a:gd name="connsiteY44" fmla="*/ 295275 h 2869085"/>
              <a:gd name="connsiteX45" fmla="*/ 2971800 w 3381375"/>
              <a:gd name="connsiteY45" fmla="*/ 180975 h 2869085"/>
              <a:gd name="connsiteX46" fmla="*/ 2962275 w 3381375"/>
              <a:gd name="connsiteY46" fmla="*/ 114300 h 2869085"/>
              <a:gd name="connsiteX47" fmla="*/ 2933700 w 3381375"/>
              <a:gd name="connsiteY47" fmla="*/ 76200 h 2869085"/>
              <a:gd name="connsiteX48" fmla="*/ 2914650 w 3381375"/>
              <a:gd name="connsiteY48" fmla="*/ 47625 h 2869085"/>
              <a:gd name="connsiteX49" fmla="*/ 2857500 w 3381375"/>
              <a:gd name="connsiteY49" fmla="*/ 19050 h 2869085"/>
              <a:gd name="connsiteX50" fmla="*/ 2819400 w 3381375"/>
              <a:gd name="connsiteY50" fmla="*/ 0 h 2869085"/>
              <a:gd name="connsiteX51" fmla="*/ 2781300 w 3381375"/>
              <a:gd name="connsiteY51" fmla="*/ 142875 h 2869085"/>
              <a:gd name="connsiteX52" fmla="*/ 2743200 w 3381375"/>
              <a:gd name="connsiteY52" fmla="*/ 219075 h 2869085"/>
              <a:gd name="connsiteX53" fmla="*/ 2733675 w 3381375"/>
              <a:gd name="connsiteY53" fmla="*/ 247650 h 2869085"/>
              <a:gd name="connsiteX54" fmla="*/ 2714625 w 3381375"/>
              <a:gd name="connsiteY54" fmla="*/ 295275 h 2869085"/>
              <a:gd name="connsiteX55" fmla="*/ 2695575 w 3381375"/>
              <a:gd name="connsiteY5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905000 w 3381375"/>
              <a:gd name="connsiteY5" fmla="*/ 1676400 h 2869085"/>
              <a:gd name="connsiteX6" fmla="*/ 2028825 w 3381375"/>
              <a:gd name="connsiteY6" fmla="*/ 1704975 h 2869085"/>
              <a:gd name="connsiteX7" fmla="*/ 2085975 w 3381375"/>
              <a:gd name="connsiteY7" fmla="*/ 1762125 h 2869085"/>
              <a:gd name="connsiteX8" fmla="*/ 2114550 w 3381375"/>
              <a:gd name="connsiteY8" fmla="*/ 1781175 h 2869085"/>
              <a:gd name="connsiteX9" fmla="*/ 2152650 w 3381375"/>
              <a:gd name="connsiteY9" fmla="*/ 1809750 h 2869085"/>
              <a:gd name="connsiteX10" fmla="*/ 2181225 w 3381375"/>
              <a:gd name="connsiteY10" fmla="*/ 1819275 h 2869085"/>
              <a:gd name="connsiteX11" fmla="*/ 2209800 w 3381375"/>
              <a:gd name="connsiteY11" fmla="*/ 1838325 h 2869085"/>
              <a:gd name="connsiteX12" fmla="*/ 2247900 w 3381375"/>
              <a:gd name="connsiteY12" fmla="*/ 1866900 h 2869085"/>
              <a:gd name="connsiteX13" fmla="*/ 2295525 w 3381375"/>
              <a:gd name="connsiteY13" fmla="*/ 1876425 h 2869085"/>
              <a:gd name="connsiteX14" fmla="*/ 2409825 w 3381375"/>
              <a:gd name="connsiteY14" fmla="*/ 1885950 h 2869085"/>
              <a:gd name="connsiteX15" fmla="*/ 2590800 w 3381375"/>
              <a:gd name="connsiteY15" fmla="*/ 1895475 h 2869085"/>
              <a:gd name="connsiteX16" fmla="*/ 2943225 w 3381375"/>
              <a:gd name="connsiteY16" fmla="*/ 1885950 h 2869085"/>
              <a:gd name="connsiteX17" fmla="*/ 2971800 w 3381375"/>
              <a:gd name="connsiteY17" fmla="*/ 1866900 h 2869085"/>
              <a:gd name="connsiteX18" fmla="*/ 3000375 w 3381375"/>
              <a:gd name="connsiteY18" fmla="*/ 1857375 h 2869085"/>
              <a:gd name="connsiteX19" fmla="*/ 3048000 w 3381375"/>
              <a:gd name="connsiteY19" fmla="*/ 1733550 h 2869085"/>
              <a:gd name="connsiteX20" fmla="*/ 3095625 w 3381375"/>
              <a:gd name="connsiteY20" fmla="*/ 1676400 h 2869085"/>
              <a:gd name="connsiteX21" fmla="*/ 3114675 w 3381375"/>
              <a:gd name="connsiteY21" fmla="*/ 1647825 h 2869085"/>
              <a:gd name="connsiteX22" fmla="*/ 3143250 w 3381375"/>
              <a:gd name="connsiteY22" fmla="*/ 1571625 h 2869085"/>
              <a:gd name="connsiteX23" fmla="*/ 3228975 w 3381375"/>
              <a:gd name="connsiteY23" fmla="*/ 1466850 h 2869085"/>
              <a:gd name="connsiteX24" fmla="*/ 3276600 w 3381375"/>
              <a:gd name="connsiteY24" fmla="*/ 1381125 h 2869085"/>
              <a:gd name="connsiteX25" fmla="*/ 3295650 w 3381375"/>
              <a:gd name="connsiteY25" fmla="*/ 1352550 h 2869085"/>
              <a:gd name="connsiteX26" fmla="*/ 3305175 w 3381375"/>
              <a:gd name="connsiteY26" fmla="*/ 1323975 h 2869085"/>
              <a:gd name="connsiteX27" fmla="*/ 3352800 w 3381375"/>
              <a:gd name="connsiteY27" fmla="*/ 1238250 h 2869085"/>
              <a:gd name="connsiteX28" fmla="*/ 3362325 w 3381375"/>
              <a:gd name="connsiteY28" fmla="*/ 1190625 h 2869085"/>
              <a:gd name="connsiteX29" fmla="*/ 3381375 w 3381375"/>
              <a:gd name="connsiteY29" fmla="*/ 1123950 h 2869085"/>
              <a:gd name="connsiteX30" fmla="*/ 3343275 w 3381375"/>
              <a:gd name="connsiteY30" fmla="*/ 1000125 h 2869085"/>
              <a:gd name="connsiteX31" fmla="*/ 3324225 w 3381375"/>
              <a:gd name="connsiteY31" fmla="*/ 962025 h 2869085"/>
              <a:gd name="connsiteX32" fmla="*/ 3314700 w 3381375"/>
              <a:gd name="connsiteY32" fmla="*/ 923925 h 2869085"/>
              <a:gd name="connsiteX33" fmla="*/ 3238500 w 3381375"/>
              <a:gd name="connsiteY33" fmla="*/ 866775 h 2869085"/>
              <a:gd name="connsiteX34" fmla="*/ 3209925 w 3381375"/>
              <a:gd name="connsiteY34" fmla="*/ 838200 h 2869085"/>
              <a:gd name="connsiteX35" fmla="*/ 3162300 w 3381375"/>
              <a:gd name="connsiteY35" fmla="*/ 771525 h 2869085"/>
              <a:gd name="connsiteX36" fmla="*/ 3152775 w 3381375"/>
              <a:gd name="connsiteY36" fmla="*/ 733425 h 2869085"/>
              <a:gd name="connsiteX37" fmla="*/ 3114675 w 3381375"/>
              <a:gd name="connsiteY37" fmla="*/ 676275 h 2869085"/>
              <a:gd name="connsiteX38" fmla="*/ 3095625 w 3381375"/>
              <a:gd name="connsiteY38" fmla="*/ 609600 h 2869085"/>
              <a:gd name="connsiteX39" fmla="*/ 3067050 w 3381375"/>
              <a:gd name="connsiteY39" fmla="*/ 600075 h 2869085"/>
              <a:gd name="connsiteX40" fmla="*/ 3038475 w 3381375"/>
              <a:gd name="connsiteY40" fmla="*/ 581025 h 2869085"/>
              <a:gd name="connsiteX41" fmla="*/ 3028950 w 3381375"/>
              <a:gd name="connsiteY41" fmla="*/ 552450 h 2869085"/>
              <a:gd name="connsiteX42" fmla="*/ 3009900 w 3381375"/>
              <a:gd name="connsiteY42" fmla="*/ 390525 h 2869085"/>
              <a:gd name="connsiteX43" fmla="*/ 2990850 w 3381375"/>
              <a:gd name="connsiteY43" fmla="*/ 295275 h 2869085"/>
              <a:gd name="connsiteX44" fmla="*/ 2971800 w 3381375"/>
              <a:gd name="connsiteY44" fmla="*/ 180975 h 2869085"/>
              <a:gd name="connsiteX45" fmla="*/ 2962275 w 3381375"/>
              <a:gd name="connsiteY45" fmla="*/ 114300 h 2869085"/>
              <a:gd name="connsiteX46" fmla="*/ 2933700 w 3381375"/>
              <a:gd name="connsiteY46" fmla="*/ 76200 h 2869085"/>
              <a:gd name="connsiteX47" fmla="*/ 2914650 w 3381375"/>
              <a:gd name="connsiteY47" fmla="*/ 47625 h 2869085"/>
              <a:gd name="connsiteX48" fmla="*/ 2857500 w 3381375"/>
              <a:gd name="connsiteY48" fmla="*/ 19050 h 2869085"/>
              <a:gd name="connsiteX49" fmla="*/ 2819400 w 3381375"/>
              <a:gd name="connsiteY49" fmla="*/ 0 h 2869085"/>
              <a:gd name="connsiteX50" fmla="*/ 2781300 w 3381375"/>
              <a:gd name="connsiteY50" fmla="*/ 142875 h 2869085"/>
              <a:gd name="connsiteX51" fmla="*/ 2743200 w 3381375"/>
              <a:gd name="connsiteY51" fmla="*/ 219075 h 2869085"/>
              <a:gd name="connsiteX52" fmla="*/ 2733675 w 3381375"/>
              <a:gd name="connsiteY52" fmla="*/ 247650 h 2869085"/>
              <a:gd name="connsiteX53" fmla="*/ 2714625 w 3381375"/>
              <a:gd name="connsiteY53" fmla="*/ 295275 h 2869085"/>
              <a:gd name="connsiteX54" fmla="*/ 2695575 w 3381375"/>
              <a:gd name="connsiteY5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085975 w 3381375"/>
              <a:gd name="connsiteY6" fmla="*/ 1762125 h 2869085"/>
              <a:gd name="connsiteX7" fmla="*/ 2114550 w 3381375"/>
              <a:gd name="connsiteY7" fmla="*/ 1781175 h 2869085"/>
              <a:gd name="connsiteX8" fmla="*/ 2152650 w 3381375"/>
              <a:gd name="connsiteY8" fmla="*/ 1809750 h 2869085"/>
              <a:gd name="connsiteX9" fmla="*/ 2181225 w 3381375"/>
              <a:gd name="connsiteY9" fmla="*/ 1819275 h 2869085"/>
              <a:gd name="connsiteX10" fmla="*/ 2209800 w 3381375"/>
              <a:gd name="connsiteY10" fmla="*/ 1838325 h 2869085"/>
              <a:gd name="connsiteX11" fmla="*/ 2247900 w 3381375"/>
              <a:gd name="connsiteY11" fmla="*/ 1866900 h 2869085"/>
              <a:gd name="connsiteX12" fmla="*/ 2295525 w 3381375"/>
              <a:gd name="connsiteY12" fmla="*/ 1876425 h 2869085"/>
              <a:gd name="connsiteX13" fmla="*/ 2409825 w 3381375"/>
              <a:gd name="connsiteY13" fmla="*/ 1885950 h 2869085"/>
              <a:gd name="connsiteX14" fmla="*/ 2590800 w 3381375"/>
              <a:gd name="connsiteY14" fmla="*/ 1895475 h 2869085"/>
              <a:gd name="connsiteX15" fmla="*/ 2943225 w 3381375"/>
              <a:gd name="connsiteY15" fmla="*/ 1885950 h 2869085"/>
              <a:gd name="connsiteX16" fmla="*/ 2971800 w 3381375"/>
              <a:gd name="connsiteY16" fmla="*/ 1866900 h 2869085"/>
              <a:gd name="connsiteX17" fmla="*/ 3000375 w 3381375"/>
              <a:gd name="connsiteY17" fmla="*/ 1857375 h 2869085"/>
              <a:gd name="connsiteX18" fmla="*/ 3048000 w 3381375"/>
              <a:gd name="connsiteY18" fmla="*/ 1733550 h 2869085"/>
              <a:gd name="connsiteX19" fmla="*/ 3095625 w 3381375"/>
              <a:gd name="connsiteY19" fmla="*/ 1676400 h 2869085"/>
              <a:gd name="connsiteX20" fmla="*/ 3114675 w 3381375"/>
              <a:gd name="connsiteY20" fmla="*/ 1647825 h 2869085"/>
              <a:gd name="connsiteX21" fmla="*/ 3143250 w 3381375"/>
              <a:gd name="connsiteY21" fmla="*/ 1571625 h 2869085"/>
              <a:gd name="connsiteX22" fmla="*/ 3228975 w 3381375"/>
              <a:gd name="connsiteY22" fmla="*/ 1466850 h 2869085"/>
              <a:gd name="connsiteX23" fmla="*/ 3276600 w 3381375"/>
              <a:gd name="connsiteY23" fmla="*/ 1381125 h 2869085"/>
              <a:gd name="connsiteX24" fmla="*/ 3295650 w 3381375"/>
              <a:gd name="connsiteY24" fmla="*/ 1352550 h 2869085"/>
              <a:gd name="connsiteX25" fmla="*/ 3305175 w 3381375"/>
              <a:gd name="connsiteY25" fmla="*/ 1323975 h 2869085"/>
              <a:gd name="connsiteX26" fmla="*/ 3352800 w 3381375"/>
              <a:gd name="connsiteY26" fmla="*/ 1238250 h 2869085"/>
              <a:gd name="connsiteX27" fmla="*/ 3362325 w 3381375"/>
              <a:gd name="connsiteY27" fmla="*/ 1190625 h 2869085"/>
              <a:gd name="connsiteX28" fmla="*/ 3381375 w 3381375"/>
              <a:gd name="connsiteY28" fmla="*/ 1123950 h 2869085"/>
              <a:gd name="connsiteX29" fmla="*/ 3343275 w 3381375"/>
              <a:gd name="connsiteY29" fmla="*/ 1000125 h 2869085"/>
              <a:gd name="connsiteX30" fmla="*/ 3324225 w 3381375"/>
              <a:gd name="connsiteY30" fmla="*/ 962025 h 2869085"/>
              <a:gd name="connsiteX31" fmla="*/ 3314700 w 3381375"/>
              <a:gd name="connsiteY31" fmla="*/ 923925 h 2869085"/>
              <a:gd name="connsiteX32" fmla="*/ 3238500 w 3381375"/>
              <a:gd name="connsiteY32" fmla="*/ 866775 h 2869085"/>
              <a:gd name="connsiteX33" fmla="*/ 3209925 w 3381375"/>
              <a:gd name="connsiteY33" fmla="*/ 838200 h 2869085"/>
              <a:gd name="connsiteX34" fmla="*/ 3162300 w 3381375"/>
              <a:gd name="connsiteY34" fmla="*/ 771525 h 2869085"/>
              <a:gd name="connsiteX35" fmla="*/ 3152775 w 3381375"/>
              <a:gd name="connsiteY35" fmla="*/ 733425 h 2869085"/>
              <a:gd name="connsiteX36" fmla="*/ 3114675 w 3381375"/>
              <a:gd name="connsiteY36" fmla="*/ 676275 h 2869085"/>
              <a:gd name="connsiteX37" fmla="*/ 3095625 w 3381375"/>
              <a:gd name="connsiteY37" fmla="*/ 609600 h 2869085"/>
              <a:gd name="connsiteX38" fmla="*/ 3067050 w 3381375"/>
              <a:gd name="connsiteY38" fmla="*/ 600075 h 2869085"/>
              <a:gd name="connsiteX39" fmla="*/ 3038475 w 3381375"/>
              <a:gd name="connsiteY39" fmla="*/ 581025 h 2869085"/>
              <a:gd name="connsiteX40" fmla="*/ 3028950 w 3381375"/>
              <a:gd name="connsiteY40" fmla="*/ 552450 h 2869085"/>
              <a:gd name="connsiteX41" fmla="*/ 3009900 w 3381375"/>
              <a:gd name="connsiteY41" fmla="*/ 390525 h 2869085"/>
              <a:gd name="connsiteX42" fmla="*/ 2990850 w 3381375"/>
              <a:gd name="connsiteY42" fmla="*/ 295275 h 2869085"/>
              <a:gd name="connsiteX43" fmla="*/ 2971800 w 3381375"/>
              <a:gd name="connsiteY43" fmla="*/ 180975 h 2869085"/>
              <a:gd name="connsiteX44" fmla="*/ 2962275 w 3381375"/>
              <a:gd name="connsiteY44" fmla="*/ 114300 h 2869085"/>
              <a:gd name="connsiteX45" fmla="*/ 2933700 w 3381375"/>
              <a:gd name="connsiteY45" fmla="*/ 76200 h 2869085"/>
              <a:gd name="connsiteX46" fmla="*/ 2914650 w 3381375"/>
              <a:gd name="connsiteY46" fmla="*/ 47625 h 2869085"/>
              <a:gd name="connsiteX47" fmla="*/ 2857500 w 3381375"/>
              <a:gd name="connsiteY47" fmla="*/ 19050 h 2869085"/>
              <a:gd name="connsiteX48" fmla="*/ 2819400 w 3381375"/>
              <a:gd name="connsiteY48" fmla="*/ 0 h 2869085"/>
              <a:gd name="connsiteX49" fmla="*/ 2781300 w 3381375"/>
              <a:gd name="connsiteY49" fmla="*/ 142875 h 2869085"/>
              <a:gd name="connsiteX50" fmla="*/ 2743200 w 3381375"/>
              <a:gd name="connsiteY50" fmla="*/ 219075 h 2869085"/>
              <a:gd name="connsiteX51" fmla="*/ 2733675 w 3381375"/>
              <a:gd name="connsiteY51" fmla="*/ 247650 h 2869085"/>
              <a:gd name="connsiteX52" fmla="*/ 2714625 w 3381375"/>
              <a:gd name="connsiteY52" fmla="*/ 295275 h 2869085"/>
              <a:gd name="connsiteX53" fmla="*/ 2695575 w 3381375"/>
              <a:gd name="connsiteY5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114550 w 3381375"/>
              <a:gd name="connsiteY6" fmla="*/ 1781175 h 2869085"/>
              <a:gd name="connsiteX7" fmla="*/ 2152650 w 3381375"/>
              <a:gd name="connsiteY7" fmla="*/ 1809750 h 2869085"/>
              <a:gd name="connsiteX8" fmla="*/ 2181225 w 3381375"/>
              <a:gd name="connsiteY8" fmla="*/ 1819275 h 2869085"/>
              <a:gd name="connsiteX9" fmla="*/ 2209800 w 3381375"/>
              <a:gd name="connsiteY9" fmla="*/ 1838325 h 2869085"/>
              <a:gd name="connsiteX10" fmla="*/ 2247900 w 3381375"/>
              <a:gd name="connsiteY10" fmla="*/ 1866900 h 2869085"/>
              <a:gd name="connsiteX11" fmla="*/ 2295525 w 3381375"/>
              <a:gd name="connsiteY11" fmla="*/ 1876425 h 2869085"/>
              <a:gd name="connsiteX12" fmla="*/ 2409825 w 3381375"/>
              <a:gd name="connsiteY12" fmla="*/ 1885950 h 2869085"/>
              <a:gd name="connsiteX13" fmla="*/ 2590800 w 3381375"/>
              <a:gd name="connsiteY13" fmla="*/ 1895475 h 2869085"/>
              <a:gd name="connsiteX14" fmla="*/ 2943225 w 3381375"/>
              <a:gd name="connsiteY14" fmla="*/ 1885950 h 2869085"/>
              <a:gd name="connsiteX15" fmla="*/ 2971800 w 3381375"/>
              <a:gd name="connsiteY15" fmla="*/ 1866900 h 2869085"/>
              <a:gd name="connsiteX16" fmla="*/ 3000375 w 3381375"/>
              <a:gd name="connsiteY16" fmla="*/ 1857375 h 2869085"/>
              <a:gd name="connsiteX17" fmla="*/ 3048000 w 3381375"/>
              <a:gd name="connsiteY17" fmla="*/ 1733550 h 2869085"/>
              <a:gd name="connsiteX18" fmla="*/ 3095625 w 3381375"/>
              <a:gd name="connsiteY18" fmla="*/ 1676400 h 2869085"/>
              <a:gd name="connsiteX19" fmla="*/ 3114675 w 3381375"/>
              <a:gd name="connsiteY19" fmla="*/ 1647825 h 2869085"/>
              <a:gd name="connsiteX20" fmla="*/ 3143250 w 3381375"/>
              <a:gd name="connsiteY20" fmla="*/ 1571625 h 2869085"/>
              <a:gd name="connsiteX21" fmla="*/ 3228975 w 3381375"/>
              <a:gd name="connsiteY21" fmla="*/ 1466850 h 2869085"/>
              <a:gd name="connsiteX22" fmla="*/ 3276600 w 3381375"/>
              <a:gd name="connsiteY22" fmla="*/ 1381125 h 2869085"/>
              <a:gd name="connsiteX23" fmla="*/ 3295650 w 3381375"/>
              <a:gd name="connsiteY23" fmla="*/ 1352550 h 2869085"/>
              <a:gd name="connsiteX24" fmla="*/ 3305175 w 3381375"/>
              <a:gd name="connsiteY24" fmla="*/ 1323975 h 2869085"/>
              <a:gd name="connsiteX25" fmla="*/ 3352800 w 3381375"/>
              <a:gd name="connsiteY25" fmla="*/ 1238250 h 2869085"/>
              <a:gd name="connsiteX26" fmla="*/ 3362325 w 3381375"/>
              <a:gd name="connsiteY26" fmla="*/ 1190625 h 2869085"/>
              <a:gd name="connsiteX27" fmla="*/ 3381375 w 3381375"/>
              <a:gd name="connsiteY27" fmla="*/ 1123950 h 2869085"/>
              <a:gd name="connsiteX28" fmla="*/ 3343275 w 3381375"/>
              <a:gd name="connsiteY28" fmla="*/ 1000125 h 2869085"/>
              <a:gd name="connsiteX29" fmla="*/ 3324225 w 3381375"/>
              <a:gd name="connsiteY29" fmla="*/ 962025 h 2869085"/>
              <a:gd name="connsiteX30" fmla="*/ 3314700 w 3381375"/>
              <a:gd name="connsiteY30" fmla="*/ 923925 h 2869085"/>
              <a:gd name="connsiteX31" fmla="*/ 3238500 w 3381375"/>
              <a:gd name="connsiteY31" fmla="*/ 866775 h 2869085"/>
              <a:gd name="connsiteX32" fmla="*/ 3209925 w 3381375"/>
              <a:gd name="connsiteY32" fmla="*/ 838200 h 2869085"/>
              <a:gd name="connsiteX33" fmla="*/ 3162300 w 3381375"/>
              <a:gd name="connsiteY33" fmla="*/ 771525 h 2869085"/>
              <a:gd name="connsiteX34" fmla="*/ 3152775 w 3381375"/>
              <a:gd name="connsiteY34" fmla="*/ 733425 h 2869085"/>
              <a:gd name="connsiteX35" fmla="*/ 3114675 w 3381375"/>
              <a:gd name="connsiteY35" fmla="*/ 676275 h 2869085"/>
              <a:gd name="connsiteX36" fmla="*/ 3095625 w 3381375"/>
              <a:gd name="connsiteY36" fmla="*/ 609600 h 2869085"/>
              <a:gd name="connsiteX37" fmla="*/ 3067050 w 3381375"/>
              <a:gd name="connsiteY37" fmla="*/ 600075 h 2869085"/>
              <a:gd name="connsiteX38" fmla="*/ 3038475 w 3381375"/>
              <a:gd name="connsiteY38" fmla="*/ 581025 h 2869085"/>
              <a:gd name="connsiteX39" fmla="*/ 3028950 w 3381375"/>
              <a:gd name="connsiteY39" fmla="*/ 552450 h 2869085"/>
              <a:gd name="connsiteX40" fmla="*/ 3009900 w 3381375"/>
              <a:gd name="connsiteY40" fmla="*/ 390525 h 2869085"/>
              <a:gd name="connsiteX41" fmla="*/ 2990850 w 3381375"/>
              <a:gd name="connsiteY41" fmla="*/ 295275 h 2869085"/>
              <a:gd name="connsiteX42" fmla="*/ 2971800 w 3381375"/>
              <a:gd name="connsiteY42" fmla="*/ 180975 h 2869085"/>
              <a:gd name="connsiteX43" fmla="*/ 2962275 w 3381375"/>
              <a:gd name="connsiteY43" fmla="*/ 114300 h 2869085"/>
              <a:gd name="connsiteX44" fmla="*/ 2933700 w 3381375"/>
              <a:gd name="connsiteY44" fmla="*/ 76200 h 2869085"/>
              <a:gd name="connsiteX45" fmla="*/ 2914650 w 3381375"/>
              <a:gd name="connsiteY45" fmla="*/ 47625 h 2869085"/>
              <a:gd name="connsiteX46" fmla="*/ 2857500 w 3381375"/>
              <a:gd name="connsiteY46" fmla="*/ 19050 h 2869085"/>
              <a:gd name="connsiteX47" fmla="*/ 2819400 w 3381375"/>
              <a:gd name="connsiteY47" fmla="*/ 0 h 2869085"/>
              <a:gd name="connsiteX48" fmla="*/ 2781300 w 3381375"/>
              <a:gd name="connsiteY48" fmla="*/ 142875 h 2869085"/>
              <a:gd name="connsiteX49" fmla="*/ 2743200 w 3381375"/>
              <a:gd name="connsiteY49" fmla="*/ 219075 h 2869085"/>
              <a:gd name="connsiteX50" fmla="*/ 2733675 w 3381375"/>
              <a:gd name="connsiteY50" fmla="*/ 247650 h 2869085"/>
              <a:gd name="connsiteX51" fmla="*/ 2714625 w 3381375"/>
              <a:gd name="connsiteY51" fmla="*/ 295275 h 2869085"/>
              <a:gd name="connsiteX52" fmla="*/ 2695575 w 3381375"/>
              <a:gd name="connsiteY5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295525 w 3381375"/>
              <a:gd name="connsiteY10" fmla="*/ 1876425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609850 w 3381375"/>
              <a:gd name="connsiteY10" fmla="*/ 1714500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47900 w 3381375"/>
              <a:gd name="connsiteY8" fmla="*/ 1866900 h 2869085"/>
              <a:gd name="connsiteX9" fmla="*/ 2609850 w 3381375"/>
              <a:gd name="connsiteY9" fmla="*/ 1714500 h 2869085"/>
              <a:gd name="connsiteX10" fmla="*/ 2409825 w 3381375"/>
              <a:gd name="connsiteY10" fmla="*/ 1885950 h 2869085"/>
              <a:gd name="connsiteX11" fmla="*/ 2590800 w 3381375"/>
              <a:gd name="connsiteY11" fmla="*/ 1895475 h 2869085"/>
              <a:gd name="connsiteX12" fmla="*/ 2943225 w 3381375"/>
              <a:gd name="connsiteY12" fmla="*/ 1885950 h 2869085"/>
              <a:gd name="connsiteX13" fmla="*/ 2971800 w 3381375"/>
              <a:gd name="connsiteY13" fmla="*/ 1866900 h 2869085"/>
              <a:gd name="connsiteX14" fmla="*/ 3000375 w 3381375"/>
              <a:gd name="connsiteY14" fmla="*/ 1857375 h 2869085"/>
              <a:gd name="connsiteX15" fmla="*/ 3048000 w 3381375"/>
              <a:gd name="connsiteY15" fmla="*/ 1733550 h 2869085"/>
              <a:gd name="connsiteX16" fmla="*/ 3095625 w 3381375"/>
              <a:gd name="connsiteY16" fmla="*/ 1676400 h 2869085"/>
              <a:gd name="connsiteX17" fmla="*/ 3114675 w 3381375"/>
              <a:gd name="connsiteY17" fmla="*/ 1647825 h 2869085"/>
              <a:gd name="connsiteX18" fmla="*/ 3143250 w 3381375"/>
              <a:gd name="connsiteY18" fmla="*/ 1571625 h 2869085"/>
              <a:gd name="connsiteX19" fmla="*/ 3228975 w 3381375"/>
              <a:gd name="connsiteY19" fmla="*/ 1466850 h 2869085"/>
              <a:gd name="connsiteX20" fmla="*/ 3276600 w 3381375"/>
              <a:gd name="connsiteY20" fmla="*/ 1381125 h 2869085"/>
              <a:gd name="connsiteX21" fmla="*/ 3295650 w 3381375"/>
              <a:gd name="connsiteY21" fmla="*/ 1352550 h 2869085"/>
              <a:gd name="connsiteX22" fmla="*/ 3305175 w 3381375"/>
              <a:gd name="connsiteY22" fmla="*/ 1323975 h 2869085"/>
              <a:gd name="connsiteX23" fmla="*/ 3352800 w 3381375"/>
              <a:gd name="connsiteY23" fmla="*/ 1238250 h 2869085"/>
              <a:gd name="connsiteX24" fmla="*/ 3362325 w 3381375"/>
              <a:gd name="connsiteY24" fmla="*/ 1190625 h 2869085"/>
              <a:gd name="connsiteX25" fmla="*/ 3381375 w 3381375"/>
              <a:gd name="connsiteY25" fmla="*/ 1123950 h 2869085"/>
              <a:gd name="connsiteX26" fmla="*/ 3343275 w 3381375"/>
              <a:gd name="connsiteY26" fmla="*/ 1000125 h 2869085"/>
              <a:gd name="connsiteX27" fmla="*/ 3324225 w 3381375"/>
              <a:gd name="connsiteY27" fmla="*/ 962025 h 2869085"/>
              <a:gd name="connsiteX28" fmla="*/ 3314700 w 3381375"/>
              <a:gd name="connsiteY28" fmla="*/ 923925 h 2869085"/>
              <a:gd name="connsiteX29" fmla="*/ 3238500 w 3381375"/>
              <a:gd name="connsiteY29" fmla="*/ 866775 h 2869085"/>
              <a:gd name="connsiteX30" fmla="*/ 3209925 w 3381375"/>
              <a:gd name="connsiteY30" fmla="*/ 838200 h 2869085"/>
              <a:gd name="connsiteX31" fmla="*/ 3162300 w 3381375"/>
              <a:gd name="connsiteY31" fmla="*/ 771525 h 2869085"/>
              <a:gd name="connsiteX32" fmla="*/ 3152775 w 3381375"/>
              <a:gd name="connsiteY32" fmla="*/ 733425 h 2869085"/>
              <a:gd name="connsiteX33" fmla="*/ 3114675 w 3381375"/>
              <a:gd name="connsiteY33" fmla="*/ 676275 h 2869085"/>
              <a:gd name="connsiteX34" fmla="*/ 3095625 w 3381375"/>
              <a:gd name="connsiteY34" fmla="*/ 609600 h 2869085"/>
              <a:gd name="connsiteX35" fmla="*/ 3067050 w 3381375"/>
              <a:gd name="connsiteY35" fmla="*/ 600075 h 2869085"/>
              <a:gd name="connsiteX36" fmla="*/ 3038475 w 3381375"/>
              <a:gd name="connsiteY36" fmla="*/ 581025 h 2869085"/>
              <a:gd name="connsiteX37" fmla="*/ 3028950 w 3381375"/>
              <a:gd name="connsiteY37" fmla="*/ 552450 h 2869085"/>
              <a:gd name="connsiteX38" fmla="*/ 3009900 w 3381375"/>
              <a:gd name="connsiteY38" fmla="*/ 390525 h 2869085"/>
              <a:gd name="connsiteX39" fmla="*/ 2990850 w 3381375"/>
              <a:gd name="connsiteY39" fmla="*/ 295275 h 2869085"/>
              <a:gd name="connsiteX40" fmla="*/ 2971800 w 3381375"/>
              <a:gd name="connsiteY40" fmla="*/ 180975 h 2869085"/>
              <a:gd name="connsiteX41" fmla="*/ 2962275 w 3381375"/>
              <a:gd name="connsiteY41" fmla="*/ 114300 h 2869085"/>
              <a:gd name="connsiteX42" fmla="*/ 2933700 w 3381375"/>
              <a:gd name="connsiteY42" fmla="*/ 76200 h 2869085"/>
              <a:gd name="connsiteX43" fmla="*/ 2914650 w 3381375"/>
              <a:gd name="connsiteY43" fmla="*/ 47625 h 2869085"/>
              <a:gd name="connsiteX44" fmla="*/ 2857500 w 3381375"/>
              <a:gd name="connsiteY44" fmla="*/ 19050 h 2869085"/>
              <a:gd name="connsiteX45" fmla="*/ 2819400 w 3381375"/>
              <a:gd name="connsiteY45" fmla="*/ 0 h 2869085"/>
              <a:gd name="connsiteX46" fmla="*/ 2781300 w 3381375"/>
              <a:gd name="connsiteY46" fmla="*/ 142875 h 2869085"/>
              <a:gd name="connsiteX47" fmla="*/ 2743200 w 3381375"/>
              <a:gd name="connsiteY47" fmla="*/ 219075 h 2869085"/>
              <a:gd name="connsiteX48" fmla="*/ 2733675 w 3381375"/>
              <a:gd name="connsiteY48" fmla="*/ 247650 h 2869085"/>
              <a:gd name="connsiteX49" fmla="*/ 2714625 w 3381375"/>
              <a:gd name="connsiteY49" fmla="*/ 295275 h 2869085"/>
              <a:gd name="connsiteX50" fmla="*/ 2695575 w 3381375"/>
              <a:gd name="connsiteY5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247900 w 3381375"/>
              <a:gd name="connsiteY7" fmla="*/ 1866900 h 2869085"/>
              <a:gd name="connsiteX8" fmla="*/ 2609850 w 3381375"/>
              <a:gd name="connsiteY8" fmla="*/ 1714500 h 2869085"/>
              <a:gd name="connsiteX9" fmla="*/ 2409825 w 3381375"/>
              <a:gd name="connsiteY9" fmla="*/ 1885950 h 2869085"/>
              <a:gd name="connsiteX10" fmla="*/ 2590800 w 3381375"/>
              <a:gd name="connsiteY10" fmla="*/ 1895475 h 2869085"/>
              <a:gd name="connsiteX11" fmla="*/ 2943225 w 3381375"/>
              <a:gd name="connsiteY11" fmla="*/ 1885950 h 2869085"/>
              <a:gd name="connsiteX12" fmla="*/ 2971800 w 3381375"/>
              <a:gd name="connsiteY12" fmla="*/ 1866900 h 2869085"/>
              <a:gd name="connsiteX13" fmla="*/ 3000375 w 3381375"/>
              <a:gd name="connsiteY13" fmla="*/ 1857375 h 2869085"/>
              <a:gd name="connsiteX14" fmla="*/ 3048000 w 3381375"/>
              <a:gd name="connsiteY14" fmla="*/ 1733550 h 2869085"/>
              <a:gd name="connsiteX15" fmla="*/ 3095625 w 3381375"/>
              <a:gd name="connsiteY15" fmla="*/ 1676400 h 2869085"/>
              <a:gd name="connsiteX16" fmla="*/ 3114675 w 3381375"/>
              <a:gd name="connsiteY16" fmla="*/ 1647825 h 2869085"/>
              <a:gd name="connsiteX17" fmla="*/ 3143250 w 3381375"/>
              <a:gd name="connsiteY17" fmla="*/ 1571625 h 2869085"/>
              <a:gd name="connsiteX18" fmla="*/ 3228975 w 3381375"/>
              <a:gd name="connsiteY18" fmla="*/ 1466850 h 2869085"/>
              <a:gd name="connsiteX19" fmla="*/ 3276600 w 3381375"/>
              <a:gd name="connsiteY19" fmla="*/ 1381125 h 2869085"/>
              <a:gd name="connsiteX20" fmla="*/ 3295650 w 3381375"/>
              <a:gd name="connsiteY20" fmla="*/ 1352550 h 2869085"/>
              <a:gd name="connsiteX21" fmla="*/ 3305175 w 3381375"/>
              <a:gd name="connsiteY21" fmla="*/ 1323975 h 2869085"/>
              <a:gd name="connsiteX22" fmla="*/ 3352800 w 3381375"/>
              <a:gd name="connsiteY22" fmla="*/ 1238250 h 2869085"/>
              <a:gd name="connsiteX23" fmla="*/ 3362325 w 3381375"/>
              <a:gd name="connsiteY23" fmla="*/ 1190625 h 2869085"/>
              <a:gd name="connsiteX24" fmla="*/ 3381375 w 3381375"/>
              <a:gd name="connsiteY24" fmla="*/ 1123950 h 2869085"/>
              <a:gd name="connsiteX25" fmla="*/ 3343275 w 3381375"/>
              <a:gd name="connsiteY25" fmla="*/ 1000125 h 2869085"/>
              <a:gd name="connsiteX26" fmla="*/ 3324225 w 3381375"/>
              <a:gd name="connsiteY26" fmla="*/ 962025 h 2869085"/>
              <a:gd name="connsiteX27" fmla="*/ 3314700 w 3381375"/>
              <a:gd name="connsiteY27" fmla="*/ 923925 h 2869085"/>
              <a:gd name="connsiteX28" fmla="*/ 3238500 w 3381375"/>
              <a:gd name="connsiteY28" fmla="*/ 866775 h 2869085"/>
              <a:gd name="connsiteX29" fmla="*/ 3209925 w 3381375"/>
              <a:gd name="connsiteY29" fmla="*/ 838200 h 2869085"/>
              <a:gd name="connsiteX30" fmla="*/ 3162300 w 3381375"/>
              <a:gd name="connsiteY30" fmla="*/ 771525 h 2869085"/>
              <a:gd name="connsiteX31" fmla="*/ 3152775 w 3381375"/>
              <a:gd name="connsiteY31" fmla="*/ 733425 h 2869085"/>
              <a:gd name="connsiteX32" fmla="*/ 3114675 w 3381375"/>
              <a:gd name="connsiteY32" fmla="*/ 676275 h 2869085"/>
              <a:gd name="connsiteX33" fmla="*/ 3095625 w 3381375"/>
              <a:gd name="connsiteY33" fmla="*/ 609600 h 2869085"/>
              <a:gd name="connsiteX34" fmla="*/ 3067050 w 3381375"/>
              <a:gd name="connsiteY34" fmla="*/ 600075 h 2869085"/>
              <a:gd name="connsiteX35" fmla="*/ 3038475 w 3381375"/>
              <a:gd name="connsiteY35" fmla="*/ 581025 h 2869085"/>
              <a:gd name="connsiteX36" fmla="*/ 3028950 w 3381375"/>
              <a:gd name="connsiteY36" fmla="*/ 552450 h 2869085"/>
              <a:gd name="connsiteX37" fmla="*/ 3009900 w 3381375"/>
              <a:gd name="connsiteY37" fmla="*/ 390525 h 2869085"/>
              <a:gd name="connsiteX38" fmla="*/ 2990850 w 3381375"/>
              <a:gd name="connsiteY38" fmla="*/ 295275 h 2869085"/>
              <a:gd name="connsiteX39" fmla="*/ 2971800 w 3381375"/>
              <a:gd name="connsiteY39" fmla="*/ 180975 h 2869085"/>
              <a:gd name="connsiteX40" fmla="*/ 2962275 w 3381375"/>
              <a:gd name="connsiteY40" fmla="*/ 114300 h 2869085"/>
              <a:gd name="connsiteX41" fmla="*/ 2933700 w 3381375"/>
              <a:gd name="connsiteY41" fmla="*/ 76200 h 2869085"/>
              <a:gd name="connsiteX42" fmla="*/ 2914650 w 3381375"/>
              <a:gd name="connsiteY42" fmla="*/ 47625 h 2869085"/>
              <a:gd name="connsiteX43" fmla="*/ 2857500 w 3381375"/>
              <a:gd name="connsiteY43" fmla="*/ 19050 h 2869085"/>
              <a:gd name="connsiteX44" fmla="*/ 2819400 w 3381375"/>
              <a:gd name="connsiteY44" fmla="*/ 0 h 2869085"/>
              <a:gd name="connsiteX45" fmla="*/ 2781300 w 3381375"/>
              <a:gd name="connsiteY45" fmla="*/ 142875 h 2869085"/>
              <a:gd name="connsiteX46" fmla="*/ 2743200 w 3381375"/>
              <a:gd name="connsiteY46" fmla="*/ 219075 h 2869085"/>
              <a:gd name="connsiteX47" fmla="*/ 2733675 w 3381375"/>
              <a:gd name="connsiteY47" fmla="*/ 247650 h 2869085"/>
              <a:gd name="connsiteX48" fmla="*/ 2714625 w 3381375"/>
              <a:gd name="connsiteY48" fmla="*/ 295275 h 2869085"/>
              <a:gd name="connsiteX49" fmla="*/ 2695575 w 3381375"/>
              <a:gd name="connsiteY4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609850 w 3381375"/>
              <a:gd name="connsiteY7" fmla="*/ 1714500 h 2869085"/>
              <a:gd name="connsiteX8" fmla="*/ 2409825 w 3381375"/>
              <a:gd name="connsiteY8" fmla="*/ 1885950 h 2869085"/>
              <a:gd name="connsiteX9" fmla="*/ 2590800 w 3381375"/>
              <a:gd name="connsiteY9" fmla="*/ 1895475 h 2869085"/>
              <a:gd name="connsiteX10" fmla="*/ 2943225 w 3381375"/>
              <a:gd name="connsiteY10" fmla="*/ 1885950 h 2869085"/>
              <a:gd name="connsiteX11" fmla="*/ 2971800 w 3381375"/>
              <a:gd name="connsiteY11" fmla="*/ 1866900 h 2869085"/>
              <a:gd name="connsiteX12" fmla="*/ 3000375 w 3381375"/>
              <a:gd name="connsiteY12" fmla="*/ 1857375 h 2869085"/>
              <a:gd name="connsiteX13" fmla="*/ 3048000 w 3381375"/>
              <a:gd name="connsiteY13" fmla="*/ 1733550 h 2869085"/>
              <a:gd name="connsiteX14" fmla="*/ 3095625 w 3381375"/>
              <a:gd name="connsiteY14" fmla="*/ 1676400 h 2869085"/>
              <a:gd name="connsiteX15" fmla="*/ 3114675 w 3381375"/>
              <a:gd name="connsiteY15" fmla="*/ 1647825 h 2869085"/>
              <a:gd name="connsiteX16" fmla="*/ 3143250 w 3381375"/>
              <a:gd name="connsiteY16" fmla="*/ 1571625 h 2869085"/>
              <a:gd name="connsiteX17" fmla="*/ 3228975 w 3381375"/>
              <a:gd name="connsiteY17" fmla="*/ 1466850 h 2869085"/>
              <a:gd name="connsiteX18" fmla="*/ 3276600 w 3381375"/>
              <a:gd name="connsiteY18" fmla="*/ 1381125 h 2869085"/>
              <a:gd name="connsiteX19" fmla="*/ 3295650 w 3381375"/>
              <a:gd name="connsiteY19" fmla="*/ 1352550 h 2869085"/>
              <a:gd name="connsiteX20" fmla="*/ 3305175 w 3381375"/>
              <a:gd name="connsiteY20" fmla="*/ 1323975 h 2869085"/>
              <a:gd name="connsiteX21" fmla="*/ 3352800 w 3381375"/>
              <a:gd name="connsiteY21" fmla="*/ 1238250 h 2869085"/>
              <a:gd name="connsiteX22" fmla="*/ 3362325 w 3381375"/>
              <a:gd name="connsiteY22" fmla="*/ 1190625 h 2869085"/>
              <a:gd name="connsiteX23" fmla="*/ 3381375 w 3381375"/>
              <a:gd name="connsiteY23" fmla="*/ 1123950 h 2869085"/>
              <a:gd name="connsiteX24" fmla="*/ 3343275 w 3381375"/>
              <a:gd name="connsiteY24" fmla="*/ 1000125 h 2869085"/>
              <a:gd name="connsiteX25" fmla="*/ 3324225 w 3381375"/>
              <a:gd name="connsiteY25" fmla="*/ 962025 h 2869085"/>
              <a:gd name="connsiteX26" fmla="*/ 3314700 w 3381375"/>
              <a:gd name="connsiteY26" fmla="*/ 923925 h 2869085"/>
              <a:gd name="connsiteX27" fmla="*/ 3238500 w 3381375"/>
              <a:gd name="connsiteY27" fmla="*/ 866775 h 2869085"/>
              <a:gd name="connsiteX28" fmla="*/ 3209925 w 3381375"/>
              <a:gd name="connsiteY28" fmla="*/ 838200 h 2869085"/>
              <a:gd name="connsiteX29" fmla="*/ 3162300 w 3381375"/>
              <a:gd name="connsiteY29" fmla="*/ 771525 h 2869085"/>
              <a:gd name="connsiteX30" fmla="*/ 3152775 w 3381375"/>
              <a:gd name="connsiteY30" fmla="*/ 733425 h 2869085"/>
              <a:gd name="connsiteX31" fmla="*/ 3114675 w 3381375"/>
              <a:gd name="connsiteY31" fmla="*/ 676275 h 2869085"/>
              <a:gd name="connsiteX32" fmla="*/ 3095625 w 3381375"/>
              <a:gd name="connsiteY32" fmla="*/ 609600 h 2869085"/>
              <a:gd name="connsiteX33" fmla="*/ 3067050 w 3381375"/>
              <a:gd name="connsiteY33" fmla="*/ 600075 h 2869085"/>
              <a:gd name="connsiteX34" fmla="*/ 3038475 w 3381375"/>
              <a:gd name="connsiteY34" fmla="*/ 581025 h 2869085"/>
              <a:gd name="connsiteX35" fmla="*/ 3028950 w 3381375"/>
              <a:gd name="connsiteY35" fmla="*/ 552450 h 2869085"/>
              <a:gd name="connsiteX36" fmla="*/ 3009900 w 3381375"/>
              <a:gd name="connsiteY36" fmla="*/ 390525 h 2869085"/>
              <a:gd name="connsiteX37" fmla="*/ 2990850 w 3381375"/>
              <a:gd name="connsiteY37" fmla="*/ 295275 h 2869085"/>
              <a:gd name="connsiteX38" fmla="*/ 2971800 w 3381375"/>
              <a:gd name="connsiteY38" fmla="*/ 180975 h 2869085"/>
              <a:gd name="connsiteX39" fmla="*/ 2962275 w 3381375"/>
              <a:gd name="connsiteY39" fmla="*/ 114300 h 2869085"/>
              <a:gd name="connsiteX40" fmla="*/ 2933700 w 3381375"/>
              <a:gd name="connsiteY40" fmla="*/ 76200 h 2869085"/>
              <a:gd name="connsiteX41" fmla="*/ 2914650 w 3381375"/>
              <a:gd name="connsiteY41" fmla="*/ 47625 h 2869085"/>
              <a:gd name="connsiteX42" fmla="*/ 2857500 w 3381375"/>
              <a:gd name="connsiteY42" fmla="*/ 19050 h 2869085"/>
              <a:gd name="connsiteX43" fmla="*/ 2819400 w 3381375"/>
              <a:gd name="connsiteY43" fmla="*/ 0 h 2869085"/>
              <a:gd name="connsiteX44" fmla="*/ 2781300 w 3381375"/>
              <a:gd name="connsiteY44" fmla="*/ 142875 h 2869085"/>
              <a:gd name="connsiteX45" fmla="*/ 2743200 w 3381375"/>
              <a:gd name="connsiteY45" fmla="*/ 219075 h 2869085"/>
              <a:gd name="connsiteX46" fmla="*/ 2733675 w 3381375"/>
              <a:gd name="connsiteY46" fmla="*/ 247650 h 2869085"/>
              <a:gd name="connsiteX47" fmla="*/ 2714625 w 3381375"/>
              <a:gd name="connsiteY47" fmla="*/ 295275 h 2869085"/>
              <a:gd name="connsiteX48" fmla="*/ 2695575 w 3381375"/>
              <a:gd name="connsiteY4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409825 w 3381375"/>
              <a:gd name="connsiteY7" fmla="*/ 1885950 h 2869085"/>
              <a:gd name="connsiteX8" fmla="*/ 2590800 w 3381375"/>
              <a:gd name="connsiteY8" fmla="*/ 1895475 h 2869085"/>
              <a:gd name="connsiteX9" fmla="*/ 2943225 w 3381375"/>
              <a:gd name="connsiteY9" fmla="*/ 1885950 h 2869085"/>
              <a:gd name="connsiteX10" fmla="*/ 2971800 w 3381375"/>
              <a:gd name="connsiteY10" fmla="*/ 1866900 h 2869085"/>
              <a:gd name="connsiteX11" fmla="*/ 3000375 w 3381375"/>
              <a:gd name="connsiteY11" fmla="*/ 1857375 h 2869085"/>
              <a:gd name="connsiteX12" fmla="*/ 3048000 w 3381375"/>
              <a:gd name="connsiteY12" fmla="*/ 1733550 h 2869085"/>
              <a:gd name="connsiteX13" fmla="*/ 3095625 w 3381375"/>
              <a:gd name="connsiteY13" fmla="*/ 1676400 h 2869085"/>
              <a:gd name="connsiteX14" fmla="*/ 3114675 w 3381375"/>
              <a:gd name="connsiteY14" fmla="*/ 1647825 h 2869085"/>
              <a:gd name="connsiteX15" fmla="*/ 3143250 w 3381375"/>
              <a:gd name="connsiteY15" fmla="*/ 1571625 h 2869085"/>
              <a:gd name="connsiteX16" fmla="*/ 3228975 w 3381375"/>
              <a:gd name="connsiteY16" fmla="*/ 1466850 h 2869085"/>
              <a:gd name="connsiteX17" fmla="*/ 3276600 w 3381375"/>
              <a:gd name="connsiteY17" fmla="*/ 1381125 h 2869085"/>
              <a:gd name="connsiteX18" fmla="*/ 3295650 w 3381375"/>
              <a:gd name="connsiteY18" fmla="*/ 1352550 h 2869085"/>
              <a:gd name="connsiteX19" fmla="*/ 3305175 w 3381375"/>
              <a:gd name="connsiteY19" fmla="*/ 1323975 h 2869085"/>
              <a:gd name="connsiteX20" fmla="*/ 3352800 w 3381375"/>
              <a:gd name="connsiteY20" fmla="*/ 1238250 h 2869085"/>
              <a:gd name="connsiteX21" fmla="*/ 3362325 w 3381375"/>
              <a:gd name="connsiteY21" fmla="*/ 1190625 h 2869085"/>
              <a:gd name="connsiteX22" fmla="*/ 3381375 w 3381375"/>
              <a:gd name="connsiteY22" fmla="*/ 1123950 h 2869085"/>
              <a:gd name="connsiteX23" fmla="*/ 3343275 w 3381375"/>
              <a:gd name="connsiteY23" fmla="*/ 1000125 h 2869085"/>
              <a:gd name="connsiteX24" fmla="*/ 3324225 w 3381375"/>
              <a:gd name="connsiteY24" fmla="*/ 962025 h 2869085"/>
              <a:gd name="connsiteX25" fmla="*/ 3314700 w 3381375"/>
              <a:gd name="connsiteY25" fmla="*/ 923925 h 2869085"/>
              <a:gd name="connsiteX26" fmla="*/ 3238500 w 3381375"/>
              <a:gd name="connsiteY26" fmla="*/ 866775 h 2869085"/>
              <a:gd name="connsiteX27" fmla="*/ 3209925 w 3381375"/>
              <a:gd name="connsiteY27" fmla="*/ 838200 h 2869085"/>
              <a:gd name="connsiteX28" fmla="*/ 3162300 w 3381375"/>
              <a:gd name="connsiteY28" fmla="*/ 771525 h 2869085"/>
              <a:gd name="connsiteX29" fmla="*/ 3152775 w 3381375"/>
              <a:gd name="connsiteY29" fmla="*/ 733425 h 2869085"/>
              <a:gd name="connsiteX30" fmla="*/ 3114675 w 3381375"/>
              <a:gd name="connsiteY30" fmla="*/ 676275 h 2869085"/>
              <a:gd name="connsiteX31" fmla="*/ 3095625 w 3381375"/>
              <a:gd name="connsiteY31" fmla="*/ 609600 h 2869085"/>
              <a:gd name="connsiteX32" fmla="*/ 3067050 w 3381375"/>
              <a:gd name="connsiteY32" fmla="*/ 600075 h 2869085"/>
              <a:gd name="connsiteX33" fmla="*/ 3038475 w 3381375"/>
              <a:gd name="connsiteY33" fmla="*/ 581025 h 2869085"/>
              <a:gd name="connsiteX34" fmla="*/ 3028950 w 3381375"/>
              <a:gd name="connsiteY34" fmla="*/ 552450 h 2869085"/>
              <a:gd name="connsiteX35" fmla="*/ 3009900 w 3381375"/>
              <a:gd name="connsiteY35" fmla="*/ 390525 h 2869085"/>
              <a:gd name="connsiteX36" fmla="*/ 2990850 w 3381375"/>
              <a:gd name="connsiteY36" fmla="*/ 295275 h 2869085"/>
              <a:gd name="connsiteX37" fmla="*/ 2971800 w 3381375"/>
              <a:gd name="connsiteY37" fmla="*/ 180975 h 2869085"/>
              <a:gd name="connsiteX38" fmla="*/ 2962275 w 3381375"/>
              <a:gd name="connsiteY38" fmla="*/ 114300 h 2869085"/>
              <a:gd name="connsiteX39" fmla="*/ 2933700 w 3381375"/>
              <a:gd name="connsiteY39" fmla="*/ 76200 h 2869085"/>
              <a:gd name="connsiteX40" fmla="*/ 2914650 w 3381375"/>
              <a:gd name="connsiteY40" fmla="*/ 47625 h 2869085"/>
              <a:gd name="connsiteX41" fmla="*/ 2857500 w 3381375"/>
              <a:gd name="connsiteY41" fmla="*/ 19050 h 2869085"/>
              <a:gd name="connsiteX42" fmla="*/ 2819400 w 3381375"/>
              <a:gd name="connsiteY42" fmla="*/ 0 h 2869085"/>
              <a:gd name="connsiteX43" fmla="*/ 2781300 w 3381375"/>
              <a:gd name="connsiteY43" fmla="*/ 142875 h 2869085"/>
              <a:gd name="connsiteX44" fmla="*/ 2743200 w 3381375"/>
              <a:gd name="connsiteY44" fmla="*/ 219075 h 2869085"/>
              <a:gd name="connsiteX45" fmla="*/ 2733675 w 3381375"/>
              <a:gd name="connsiteY45" fmla="*/ 247650 h 2869085"/>
              <a:gd name="connsiteX46" fmla="*/ 2714625 w 3381375"/>
              <a:gd name="connsiteY46" fmla="*/ 295275 h 2869085"/>
              <a:gd name="connsiteX47" fmla="*/ 2695575 w 3381375"/>
              <a:gd name="connsiteY4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590800 w 3381375"/>
              <a:gd name="connsiteY7" fmla="*/ 1895475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943225 w 3381375"/>
              <a:gd name="connsiteY7" fmla="*/ 1885950 h 2869085"/>
              <a:gd name="connsiteX8" fmla="*/ 2971800 w 3381375"/>
              <a:gd name="connsiteY8" fmla="*/ 1866900 h 2869085"/>
              <a:gd name="connsiteX9" fmla="*/ 3000375 w 3381375"/>
              <a:gd name="connsiteY9" fmla="*/ 1857375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781300 w 3381375"/>
              <a:gd name="connsiteY7" fmla="*/ 176212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171"/>
              <a:gd name="connsiteY0" fmla="*/ 2847975 h 2869085"/>
              <a:gd name="connsiteX1" fmla="*/ 276225 w 3381171"/>
              <a:gd name="connsiteY1" fmla="*/ 2819400 h 2869085"/>
              <a:gd name="connsiteX2" fmla="*/ 1209675 w 3381171"/>
              <a:gd name="connsiteY2" fmla="*/ 2124075 h 2869085"/>
              <a:gd name="connsiteX3" fmla="*/ 1495425 w 3381171"/>
              <a:gd name="connsiteY3" fmla="*/ 2000250 h 2869085"/>
              <a:gd name="connsiteX4" fmla="*/ 1876425 w 3381171"/>
              <a:gd name="connsiteY4" fmla="*/ 1971675 h 2869085"/>
              <a:gd name="connsiteX5" fmla="*/ 2114550 w 3381171"/>
              <a:gd name="connsiteY5" fmla="*/ 1781175 h 2869085"/>
              <a:gd name="connsiteX6" fmla="*/ 2609850 w 3381171"/>
              <a:gd name="connsiteY6" fmla="*/ 1714500 h 2869085"/>
              <a:gd name="connsiteX7" fmla="*/ 2847975 w 3381171"/>
              <a:gd name="connsiteY7" fmla="*/ 1704974 h 2869085"/>
              <a:gd name="connsiteX8" fmla="*/ 2943225 w 3381171"/>
              <a:gd name="connsiteY8" fmla="*/ 1885950 h 2869085"/>
              <a:gd name="connsiteX9" fmla="*/ 2971800 w 3381171"/>
              <a:gd name="connsiteY9" fmla="*/ 1866900 h 2869085"/>
              <a:gd name="connsiteX10" fmla="*/ 3048000 w 3381171"/>
              <a:gd name="connsiteY10" fmla="*/ 1733550 h 2869085"/>
              <a:gd name="connsiteX11" fmla="*/ 3095625 w 3381171"/>
              <a:gd name="connsiteY11" fmla="*/ 1676400 h 2869085"/>
              <a:gd name="connsiteX12" fmla="*/ 3114675 w 3381171"/>
              <a:gd name="connsiteY12" fmla="*/ 1647825 h 2869085"/>
              <a:gd name="connsiteX13" fmla="*/ 3143250 w 3381171"/>
              <a:gd name="connsiteY13" fmla="*/ 1571625 h 2869085"/>
              <a:gd name="connsiteX14" fmla="*/ 3228975 w 3381171"/>
              <a:gd name="connsiteY14" fmla="*/ 1466850 h 2869085"/>
              <a:gd name="connsiteX15" fmla="*/ 3276600 w 3381171"/>
              <a:gd name="connsiteY15" fmla="*/ 1381125 h 2869085"/>
              <a:gd name="connsiteX16" fmla="*/ 3295650 w 3381171"/>
              <a:gd name="connsiteY16" fmla="*/ 1352550 h 2869085"/>
              <a:gd name="connsiteX17" fmla="*/ 3305175 w 3381171"/>
              <a:gd name="connsiteY17" fmla="*/ 1323975 h 2869085"/>
              <a:gd name="connsiteX18" fmla="*/ 3352800 w 3381171"/>
              <a:gd name="connsiteY18" fmla="*/ 1238250 h 2869085"/>
              <a:gd name="connsiteX19" fmla="*/ 3362325 w 3381171"/>
              <a:gd name="connsiteY19" fmla="*/ 1190625 h 2869085"/>
              <a:gd name="connsiteX20" fmla="*/ 3076575 w 3381171"/>
              <a:gd name="connsiteY20" fmla="*/ 971550 h 2869085"/>
              <a:gd name="connsiteX21" fmla="*/ 3343275 w 3381171"/>
              <a:gd name="connsiteY21" fmla="*/ 1000125 h 2869085"/>
              <a:gd name="connsiteX22" fmla="*/ 3324225 w 3381171"/>
              <a:gd name="connsiteY22" fmla="*/ 962025 h 2869085"/>
              <a:gd name="connsiteX23" fmla="*/ 3314700 w 3381171"/>
              <a:gd name="connsiteY23" fmla="*/ 923925 h 2869085"/>
              <a:gd name="connsiteX24" fmla="*/ 3238500 w 3381171"/>
              <a:gd name="connsiteY24" fmla="*/ 866775 h 2869085"/>
              <a:gd name="connsiteX25" fmla="*/ 3209925 w 3381171"/>
              <a:gd name="connsiteY25" fmla="*/ 838200 h 2869085"/>
              <a:gd name="connsiteX26" fmla="*/ 3162300 w 3381171"/>
              <a:gd name="connsiteY26" fmla="*/ 771525 h 2869085"/>
              <a:gd name="connsiteX27" fmla="*/ 3152775 w 3381171"/>
              <a:gd name="connsiteY27" fmla="*/ 733425 h 2869085"/>
              <a:gd name="connsiteX28" fmla="*/ 3114675 w 3381171"/>
              <a:gd name="connsiteY28" fmla="*/ 676275 h 2869085"/>
              <a:gd name="connsiteX29" fmla="*/ 3095625 w 3381171"/>
              <a:gd name="connsiteY29" fmla="*/ 609600 h 2869085"/>
              <a:gd name="connsiteX30" fmla="*/ 3067050 w 3381171"/>
              <a:gd name="connsiteY30" fmla="*/ 600075 h 2869085"/>
              <a:gd name="connsiteX31" fmla="*/ 3038475 w 3381171"/>
              <a:gd name="connsiteY31" fmla="*/ 581025 h 2869085"/>
              <a:gd name="connsiteX32" fmla="*/ 3028950 w 3381171"/>
              <a:gd name="connsiteY32" fmla="*/ 552450 h 2869085"/>
              <a:gd name="connsiteX33" fmla="*/ 3009900 w 3381171"/>
              <a:gd name="connsiteY33" fmla="*/ 390525 h 2869085"/>
              <a:gd name="connsiteX34" fmla="*/ 2990850 w 3381171"/>
              <a:gd name="connsiteY34" fmla="*/ 295275 h 2869085"/>
              <a:gd name="connsiteX35" fmla="*/ 2971800 w 3381171"/>
              <a:gd name="connsiteY35" fmla="*/ 180975 h 2869085"/>
              <a:gd name="connsiteX36" fmla="*/ 2962275 w 3381171"/>
              <a:gd name="connsiteY36" fmla="*/ 114300 h 2869085"/>
              <a:gd name="connsiteX37" fmla="*/ 2933700 w 3381171"/>
              <a:gd name="connsiteY37" fmla="*/ 76200 h 2869085"/>
              <a:gd name="connsiteX38" fmla="*/ 2914650 w 3381171"/>
              <a:gd name="connsiteY38" fmla="*/ 47625 h 2869085"/>
              <a:gd name="connsiteX39" fmla="*/ 2857500 w 3381171"/>
              <a:gd name="connsiteY39" fmla="*/ 19050 h 2869085"/>
              <a:gd name="connsiteX40" fmla="*/ 2819400 w 3381171"/>
              <a:gd name="connsiteY40" fmla="*/ 0 h 2869085"/>
              <a:gd name="connsiteX41" fmla="*/ 2781300 w 3381171"/>
              <a:gd name="connsiteY41" fmla="*/ 142875 h 2869085"/>
              <a:gd name="connsiteX42" fmla="*/ 2743200 w 3381171"/>
              <a:gd name="connsiteY42" fmla="*/ 219075 h 2869085"/>
              <a:gd name="connsiteX43" fmla="*/ 2733675 w 3381171"/>
              <a:gd name="connsiteY43" fmla="*/ 247650 h 2869085"/>
              <a:gd name="connsiteX44" fmla="*/ 2714625 w 3381171"/>
              <a:gd name="connsiteY44" fmla="*/ 295275 h 2869085"/>
              <a:gd name="connsiteX45" fmla="*/ 2695575 w 3381171"/>
              <a:gd name="connsiteY45" fmla="*/ 342900 h 2869085"/>
              <a:gd name="connsiteX0" fmla="*/ 0 w 3382790"/>
              <a:gd name="connsiteY0" fmla="*/ 2847975 h 2869085"/>
              <a:gd name="connsiteX1" fmla="*/ 276225 w 3382790"/>
              <a:gd name="connsiteY1" fmla="*/ 2819400 h 2869085"/>
              <a:gd name="connsiteX2" fmla="*/ 1209675 w 3382790"/>
              <a:gd name="connsiteY2" fmla="*/ 2124075 h 2869085"/>
              <a:gd name="connsiteX3" fmla="*/ 1495425 w 3382790"/>
              <a:gd name="connsiteY3" fmla="*/ 2000250 h 2869085"/>
              <a:gd name="connsiteX4" fmla="*/ 1876425 w 3382790"/>
              <a:gd name="connsiteY4" fmla="*/ 1971675 h 2869085"/>
              <a:gd name="connsiteX5" fmla="*/ 2114550 w 3382790"/>
              <a:gd name="connsiteY5" fmla="*/ 1781175 h 2869085"/>
              <a:gd name="connsiteX6" fmla="*/ 2609850 w 3382790"/>
              <a:gd name="connsiteY6" fmla="*/ 1714500 h 2869085"/>
              <a:gd name="connsiteX7" fmla="*/ 2847975 w 3382790"/>
              <a:gd name="connsiteY7" fmla="*/ 1704974 h 2869085"/>
              <a:gd name="connsiteX8" fmla="*/ 2943225 w 3382790"/>
              <a:gd name="connsiteY8" fmla="*/ 1885950 h 2869085"/>
              <a:gd name="connsiteX9" fmla="*/ 2971800 w 3382790"/>
              <a:gd name="connsiteY9" fmla="*/ 1866900 h 2869085"/>
              <a:gd name="connsiteX10" fmla="*/ 3048000 w 3382790"/>
              <a:gd name="connsiteY10" fmla="*/ 1733550 h 2869085"/>
              <a:gd name="connsiteX11" fmla="*/ 3095625 w 3382790"/>
              <a:gd name="connsiteY11" fmla="*/ 1676400 h 2869085"/>
              <a:gd name="connsiteX12" fmla="*/ 3114675 w 3382790"/>
              <a:gd name="connsiteY12" fmla="*/ 1647825 h 2869085"/>
              <a:gd name="connsiteX13" fmla="*/ 3143250 w 3382790"/>
              <a:gd name="connsiteY13" fmla="*/ 1571625 h 2869085"/>
              <a:gd name="connsiteX14" fmla="*/ 3228975 w 3382790"/>
              <a:gd name="connsiteY14" fmla="*/ 1466850 h 2869085"/>
              <a:gd name="connsiteX15" fmla="*/ 3276600 w 3382790"/>
              <a:gd name="connsiteY15" fmla="*/ 1381125 h 2869085"/>
              <a:gd name="connsiteX16" fmla="*/ 3295650 w 3382790"/>
              <a:gd name="connsiteY16" fmla="*/ 1352550 h 2869085"/>
              <a:gd name="connsiteX17" fmla="*/ 3352800 w 3382790"/>
              <a:gd name="connsiteY17" fmla="*/ 1238250 h 2869085"/>
              <a:gd name="connsiteX18" fmla="*/ 3362325 w 3382790"/>
              <a:gd name="connsiteY18" fmla="*/ 1190625 h 2869085"/>
              <a:gd name="connsiteX19" fmla="*/ 3076575 w 3382790"/>
              <a:gd name="connsiteY19" fmla="*/ 971550 h 2869085"/>
              <a:gd name="connsiteX20" fmla="*/ 3343275 w 3382790"/>
              <a:gd name="connsiteY20" fmla="*/ 1000125 h 2869085"/>
              <a:gd name="connsiteX21" fmla="*/ 3324225 w 3382790"/>
              <a:gd name="connsiteY21" fmla="*/ 962025 h 2869085"/>
              <a:gd name="connsiteX22" fmla="*/ 3314700 w 3382790"/>
              <a:gd name="connsiteY22" fmla="*/ 923925 h 2869085"/>
              <a:gd name="connsiteX23" fmla="*/ 3238500 w 3382790"/>
              <a:gd name="connsiteY23" fmla="*/ 866775 h 2869085"/>
              <a:gd name="connsiteX24" fmla="*/ 3209925 w 3382790"/>
              <a:gd name="connsiteY24" fmla="*/ 838200 h 2869085"/>
              <a:gd name="connsiteX25" fmla="*/ 3162300 w 3382790"/>
              <a:gd name="connsiteY25" fmla="*/ 771525 h 2869085"/>
              <a:gd name="connsiteX26" fmla="*/ 3152775 w 3382790"/>
              <a:gd name="connsiteY26" fmla="*/ 733425 h 2869085"/>
              <a:gd name="connsiteX27" fmla="*/ 3114675 w 3382790"/>
              <a:gd name="connsiteY27" fmla="*/ 676275 h 2869085"/>
              <a:gd name="connsiteX28" fmla="*/ 3095625 w 3382790"/>
              <a:gd name="connsiteY28" fmla="*/ 609600 h 2869085"/>
              <a:gd name="connsiteX29" fmla="*/ 3067050 w 3382790"/>
              <a:gd name="connsiteY29" fmla="*/ 600075 h 2869085"/>
              <a:gd name="connsiteX30" fmla="*/ 3038475 w 3382790"/>
              <a:gd name="connsiteY30" fmla="*/ 581025 h 2869085"/>
              <a:gd name="connsiteX31" fmla="*/ 3028950 w 3382790"/>
              <a:gd name="connsiteY31" fmla="*/ 552450 h 2869085"/>
              <a:gd name="connsiteX32" fmla="*/ 3009900 w 3382790"/>
              <a:gd name="connsiteY32" fmla="*/ 390525 h 2869085"/>
              <a:gd name="connsiteX33" fmla="*/ 2990850 w 3382790"/>
              <a:gd name="connsiteY33" fmla="*/ 295275 h 2869085"/>
              <a:gd name="connsiteX34" fmla="*/ 2971800 w 3382790"/>
              <a:gd name="connsiteY34" fmla="*/ 180975 h 2869085"/>
              <a:gd name="connsiteX35" fmla="*/ 2962275 w 3382790"/>
              <a:gd name="connsiteY35" fmla="*/ 114300 h 2869085"/>
              <a:gd name="connsiteX36" fmla="*/ 2933700 w 3382790"/>
              <a:gd name="connsiteY36" fmla="*/ 76200 h 2869085"/>
              <a:gd name="connsiteX37" fmla="*/ 2914650 w 3382790"/>
              <a:gd name="connsiteY37" fmla="*/ 47625 h 2869085"/>
              <a:gd name="connsiteX38" fmla="*/ 2857500 w 3382790"/>
              <a:gd name="connsiteY38" fmla="*/ 19050 h 2869085"/>
              <a:gd name="connsiteX39" fmla="*/ 2819400 w 3382790"/>
              <a:gd name="connsiteY39" fmla="*/ 0 h 2869085"/>
              <a:gd name="connsiteX40" fmla="*/ 2781300 w 3382790"/>
              <a:gd name="connsiteY40" fmla="*/ 142875 h 2869085"/>
              <a:gd name="connsiteX41" fmla="*/ 2743200 w 3382790"/>
              <a:gd name="connsiteY41" fmla="*/ 219075 h 2869085"/>
              <a:gd name="connsiteX42" fmla="*/ 2733675 w 3382790"/>
              <a:gd name="connsiteY42" fmla="*/ 247650 h 2869085"/>
              <a:gd name="connsiteX43" fmla="*/ 2714625 w 3382790"/>
              <a:gd name="connsiteY43" fmla="*/ 295275 h 2869085"/>
              <a:gd name="connsiteX44" fmla="*/ 2695575 w 3382790"/>
              <a:gd name="connsiteY44" fmla="*/ 342900 h 2869085"/>
              <a:gd name="connsiteX0" fmla="*/ 0 w 3383495"/>
              <a:gd name="connsiteY0" fmla="*/ 2847975 h 2869085"/>
              <a:gd name="connsiteX1" fmla="*/ 276225 w 3383495"/>
              <a:gd name="connsiteY1" fmla="*/ 2819400 h 2869085"/>
              <a:gd name="connsiteX2" fmla="*/ 1209675 w 3383495"/>
              <a:gd name="connsiteY2" fmla="*/ 2124075 h 2869085"/>
              <a:gd name="connsiteX3" fmla="*/ 1495425 w 3383495"/>
              <a:gd name="connsiteY3" fmla="*/ 2000250 h 2869085"/>
              <a:gd name="connsiteX4" fmla="*/ 1876425 w 3383495"/>
              <a:gd name="connsiteY4" fmla="*/ 1971675 h 2869085"/>
              <a:gd name="connsiteX5" fmla="*/ 2114550 w 3383495"/>
              <a:gd name="connsiteY5" fmla="*/ 1781175 h 2869085"/>
              <a:gd name="connsiteX6" fmla="*/ 2609850 w 3383495"/>
              <a:gd name="connsiteY6" fmla="*/ 1714500 h 2869085"/>
              <a:gd name="connsiteX7" fmla="*/ 2847975 w 3383495"/>
              <a:gd name="connsiteY7" fmla="*/ 1704974 h 2869085"/>
              <a:gd name="connsiteX8" fmla="*/ 2943225 w 3383495"/>
              <a:gd name="connsiteY8" fmla="*/ 1885950 h 2869085"/>
              <a:gd name="connsiteX9" fmla="*/ 2971800 w 3383495"/>
              <a:gd name="connsiteY9" fmla="*/ 1866900 h 2869085"/>
              <a:gd name="connsiteX10" fmla="*/ 3048000 w 3383495"/>
              <a:gd name="connsiteY10" fmla="*/ 1733550 h 2869085"/>
              <a:gd name="connsiteX11" fmla="*/ 3095625 w 3383495"/>
              <a:gd name="connsiteY11" fmla="*/ 1676400 h 2869085"/>
              <a:gd name="connsiteX12" fmla="*/ 3114675 w 3383495"/>
              <a:gd name="connsiteY12" fmla="*/ 1647825 h 2869085"/>
              <a:gd name="connsiteX13" fmla="*/ 3143250 w 3383495"/>
              <a:gd name="connsiteY13" fmla="*/ 1571625 h 2869085"/>
              <a:gd name="connsiteX14" fmla="*/ 3228975 w 3383495"/>
              <a:gd name="connsiteY14" fmla="*/ 1466850 h 2869085"/>
              <a:gd name="connsiteX15" fmla="*/ 3276600 w 3383495"/>
              <a:gd name="connsiteY15" fmla="*/ 1381125 h 2869085"/>
              <a:gd name="connsiteX16" fmla="*/ 3352800 w 3383495"/>
              <a:gd name="connsiteY16" fmla="*/ 1238250 h 2869085"/>
              <a:gd name="connsiteX17" fmla="*/ 3362325 w 3383495"/>
              <a:gd name="connsiteY17" fmla="*/ 1190625 h 2869085"/>
              <a:gd name="connsiteX18" fmla="*/ 3076575 w 3383495"/>
              <a:gd name="connsiteY18" fmla="*/ 971550 h 2869085"/>
              <a:gd name="connsiteX19" fmla="*/ 3343275 w 3383495"/>
              <a:gd name="connsiteY19" fmla="*/ 1000125 h 2869085"/>
              <a:gd name="connsiteX20" fmla="*/ 3324225 w 3383495"/>
              <a:gd name="connsiteY20" fmla="*/ 962025 h 2869085"/>
              <a:gd name="connsiteX21" fmla="*/ 3314700 w 3383495"/>
              <a:gd name="connsiteY21" fmla="*/ 923925 h 2869085"/>
              <a:gd name="connsiteX22" fmla="*/ 3238500 w 3383495"/>
              <a:gd name="connsiteY22" fmla="*/ 866775 h 2869085"/>
              <a:gd name="connsiteX23" fmla="*/ 3209925 w 3383495"/>
              <a:gd name="connsiteY23" fmla="*/ 838200 h 2869085"/>
              <a:gd name="connsiteX24" fmla="*/ 3162300 w 3383495"/>
              <a:gd name="connsiteY24" fmla="*/ 771525 h 2869085"/>
              <a:gd name="connsiteX25" fmla="*/ 3152775 w 3383495"/>
              <a:gd name="connsiteY25" fmla="*/ 733425 h 2869085"/>
              <a:gd name="connsiteX26" fmla="*/ 3114675 w 3383495"/>
              <a:gd name="connsiteY26" fmla="*/ 676275 h 2869085"/>
              <a:gd name="connsiteX27" fmla="*/ 3095625 w 3383495"/>
              <a:gd name="connsiteY27" fmla="*/ 609600 h 2869085"/>
              <a:gd name="connsiteX28" fmla="*/ 3067050 w 3383495"/>
              <a:gd name="connsiteY28" fmla="*/ 600075 h 2869085"/>
              <a:gd name="connsiteX29" fmla="*/ 3038475 w 3383495"/>
              <a:gd name="connsiteY29" fmla="*/ 581025 h 2869085"/>
              <a:gd name="connsiteX30" fmla="*/ 3028950 w 3383495"/>
              <a:gd name="connsiteY30" fmla="*/ 552450 h 2869085"/>
              <a:gd name="connsiteX31" fmla="*/ 3009900 w 3383495"/>
              <a:gd name="connsiteY31" fmla="*/ 390525 h 2869085"/>
              <a:gd name="connsiteX32" fmla="*/ 2990850 w 3383495"/>
              <a:gd name="connsiteY32" fmla="*/ 295275 h 2869085"/>
              <a:gd name="connsiteX33" fmla="*/ 2971800 w 3383495"/>
              <a:gd name="connsiteY33" fmla="*/ 180975 h 2869085"/>
              <a:gd name="connsiteX34" fmla="*/ 2962275 w 3383495"/>
              <a:gd name="connsiteY34" fmla="*/ 114300 h 2869085"/>
              <a:gd name="connsiteX35" fmla="*/ 2933700 w 3383495"/>
              <a:gd name="connsiteY35" fmla="*/ 76200 h 2869085"/>
              <a:gd name="connsiteX36" fmla="*/ 2914650 w 3383495"/>
              <a:gd name="connsiteY36" fmla="*/ 47625 h 2869085"/>
              <a:gd name="connsiteX37" fmla="*/ 2857500 w 3383495"/>
              <a:gd name="connsiteY37" fmla="*/ 19050 h 2869085"/>
              <a:gd name="connsiteX38" fmla="*/ 2819400 w 3383495"/>
              <a:gd name="connsiteY38" fmla="*/ 0 h 2869085"/>
              <a:gd name="connsiteX39" fmla="*/ 2781300 w 3383495"/>
              <a:gd name="connsiteY39" fmla="*/ 142875 h 2869085"/>
              <a:gd name="connsiteX40" fmla="*/ 2743200 w 3383495"/>
              <a:gd name="connsiteY40" fmla="*/ 219075 h 2869085"/>
              <a:gd name="connsiteX41" fmla="*/ 2733675 w 3383495"/>
              <a:gd name="connsiteY41" fmla="*/ 247650 h 2869085"/>
              <a:gd name="connsiteX42" fmla="*/ 2714625 w 3383495"/>
              <a:gd name="connsiteY42" fmla="*/ 295275 h 2869085"/>
              <a:gd name="connsiteX43" fmla="*/ 2695575 w 3383495"/>
              <a:gd name="connsiteY43" fmla="*/ 342900 h 2869085"/>
              <a:gd name="connsiteX0" fmla="*/ 0 w 3385412"/>
              <a:gd name="connsiteY0" fmla="*/ 2847975 h 2869085"/>
              <a:gd name="connsiteX1" fmla="*/ 276225 w 3385412"/>
              <a:gd name="connsiteY1" fmla="*/ 2819400 h 2869085"/>
              <a:gd name="connsiteX2" fmla="*/ 1209675 w 3385412"/>
              <a:gd name="connsiteY2" fmla="*/ 2124075 h 2869085"/>
              <a:gd name="connsiteX3" fmla="*/ 1495425 w 3385412"/>
              <a:gd name="connsiteY3" fmla="*/ 2000250 h 2869085"/>
              <a:gd name="connsiteX4" fmla="*/ 1876425 w 3385412"/>
              <a:gd name="connsiteY4" fmla="*/ 1971675 h 2869085"/>
              <a:gd name="connsiteX5" fmla="*/ 2114550 w 3385412"/>
              <a:gd name="connsiteY5" fmla="*/ 1781175 h 2869085"/>
              <a:gd name="connsiteX6" fmla="*/ 2609850 w 3385412"/>
              <a:gd name="connsiteY6" fmla="*/ 1714500 h 2869085"/>
              <a:gd name="connsiteX7" fmla="*/ 2847975 w 3385412"/>
              <a:gd name="connsiteY7" fmla="*/ 1704974 h 2869085"/>
              <a:gd name="connsiteX8" fmla="*/ 2943225 w 3385412"/>
              <a:gd name="connsiteY8" fmla="*/ 1885950 h 2869085"/>
              <a:gd name="connsiteX9" fmla="*/ 2971800 w 3385412"/>
              <a:gd name="connsiteY9" fmla="*/ 1866900 h 2869085"/>
              <a:gd name="connsiteX10" fmla="*/ 3048000 w 3385412"/>
              <a:gd name="connsiteY10" fmla="*/ 1733550 h 2869085"/>
              <a:gd name="connsiteX11" fmla="*/ 3095625 w 3385412"/>
              <a:gd name="connsiteY11" fmla="*/ 1676400 h 2869085"/>
              <a:gd name="connsiteX12" fmla="*/ 3114675 w 3385412"/>
              <a:gd name="connsiteY12" fmla="*/ 1647825 h 2869085"/>
              <a:gd name="connsiteX13" fmla="*/ 3143250 w 3385412"/>
              <a:gd name="connsiteY13" fmla="*/ 1571625 h 2869085"/>
              <a:gd name="connsiteX14" fmla="*/ 3228975 w 3385412"/>
              <a:gd name="connsiteY14" fmla="*/ 1466850 h 2869085"/>
              <a:gd name="connsiteX15" fmla="*/ 3352800 w 3385412"/>
              <a:gd name="connsiteY15" fmla="*/ 1238250 h 2869085"/>
              <a:gd name="connsiteX16" fmla="*/ 3362325 w 3385412"/>
              <a:gd name="connsiteY16" fmla="*/ 1190625 h 2869085"/>
              <a:gd name="connsiteX17" fmla="*/ 3076575 w 3385412"/>
              <a:gd name="connsiteY17" fmla="*/ 971550 h 2869085"/>
              <a:gd name="connsiteX18" fmla="*/ 3343275 w 3385412"/>
              <a:gd name="connsiteY18" fmla="*/ 1000125 h 2869085"/>
              <a:gd name="connsiteX19" fmla="*/ 3324225 w 3385412"/>
              <a:gd name="connsiteY19" fmla="*/ 962025 h 2869085"/>
              <a:gd name="connsiteX20" fmla="*/ 3314700 w 3385412"/>
              <a:gd name="connsiteY20" fmla="*/ 923925 h 2869085"/>
              <a:gd name="connsiteX21" fmla="*/ 3238500 w 3385412"/>
              <a:gd name="connsiteY21" fmla="*/ 866775 h 2869085"/>
              <a:gd name="connsiteX22" fmla="*/ 3209925 w 3385412"/>
              <a:gd name="connsiteY22" fmla="*/ 838200 h 2869085"/>
              <a:gd name="connsiteX23" fmla="*/ 3162300 w 3385412"/>
              <a:gd name="connsiteY23" fmla="*/ 771525 h 2869085"/>
              <a:gd name="connsiteX24" fmla="*/ 3152775 w 3385412"/>
              <a:gd name="connsiteY24" fmla="*/ 733425 h 2869085"/>
              <a:gd name="connsiteX25" fmla="*/ 3114675 w 3385412"/>
              <a:gd name="connsiteY25" fmla="*/ 676275 h 2869085"/>
              <a:gd name="connsiteX26" fmla="*/ 3095625 w 3385412"/>
              <a:gd name="connsiteY26" fmla="*/ 609600 h 2869085"/>
              <a:gd name="connsiteX27" fmla="*/ 3067050 w 3385412"/>
              <a:gd name="connsiteY27" fmla="*/ 600075 h 2869085"/>
              <a:gd name="connsiteX28" fmla="*/ 3038475 w 3385412"/>
              <a:gd name="connsiteY28" fmla="*/ 581025 h 2869085"/>
              <a:gd name="connsiteX29" fmla="*/ 3028950 w 3385412"/>
              <a:gd name="connsiteY29" fmla="*/ 552450 h 2869085"/>
              <a:gd name="connsiteX30" fmla="*/ 3009900 w 3385412"/>
              <a:gd name="connsiteY30" fmla="*/ 390525 h 2869085"/>
              <a:gd name="connsiteX31" fmla="*/ 2990850 w 3385412"/>
              <a:gd name="connsiteY31" fmla="*/ 295275 h 2869085"/>
              <a:gd name="connsiteX32" fmla="*/ 2971800 w 3385412"/>
              <a:gd name="connsiteY32" fmla="*/ 180975 h 2869085"/>
              <a:gd name="connsiteX33" fmla="*/ 2962275 w 3385412"/>
              <a:gd name="connsiteY33" fmla="*/ 114300 h 2869085"/>
              <a:gd name="connsiteX34" fmla="*/ 2933700 w 3385412"/>
              <a:gd name="connsiteY34" fmla="*/ 76200 h 2869085"/>
              <a:gd name="connsiteX35" fmla="*/ 2914650 w 3385412"/>
              <a:gd name="connsiteY35" fmla="*/ 47625 h 2869085"/>
              <a:gd name="connsiteX36" fmla="*/ 2857500 w 3385412"/>
              <a:gd name="connsiteY36" fmla="*/ 19050 h 2869085"/>
              <a:gd name="connsiteX37" fmla="*/ 2819400 w 3385412"/>
              <a:gd name="connsiteY37" fmla="*/ 0 h 2869085"/>
              <a:gd name="connsiteX38" fmla="*/ 2781300 w 3385412"/>
              <a:gd name="connsiteY38" fmla="*/ 142875 h 2869085"/>
              <a:gd name="connsiteX39" fmla="*/ 2743200 w 3385412"/>
              <a:gd name="connsiteY39" fmla="*/ 219075 h 2869085"/>
              <a:gd name="connsiteX40" fmla="*/ 2733675 w 3385412"/>
              <a:gd name="connsiteY40" fmla="*/ 247650 h 2869085"/>
              <a:gd name="connsiteX41" fmla="*/ 2714625 w 3385412"/>
              <a:gd name="connsiteY41" fmla="*/ 295275 h 2869085"/>
              <a:gd name="connsiteX42" fmla="*/ 2695575 w 3385412"/>
              <a:gd name="connsiteY42" fmla="*/ 342900 h 2869085"/>
              <a:gd name="connsiteX0" fmla="*/ 0 w 3389416"/>
              <a:gd name="connsiteY0" fmla="*/ 2847975 h 2869085"/>
              <a:gd name="connsiteX1" fmla="*/ 276225 w 3389416"/>
              <a:gd name="connsiteY1" fmla="*/ 2819400 h 2869085"/>
              <a:gd name="connsiteX2" fmla="*/ 1209675 w 3389416"/>
              <a:gd name="connsiteY2" fmla="*/ 2124075 h 2869085"/>
              <a:gd name="connsiteX3" fmla="*/ 1495425 w 3389416"/>
              <a:gd name="connsiteY3" fmla="*/ 2000250 h 2869085"/>
              <a:gd name="connsiteX4" fmla="*/ 1876425 w 3389416"/>
              <a:gd name="connsiteY4" fmla="*/ 1971675 h 2869085"/>
              <a:gd name="connsiteX5" fmla="*/ 2114550 w 3389416"/>
              <a:gd name="connsiteY5" fmla="*/ 1781175 h 2869085"/>
              <a:gd name="connsiteX6" fmla="*/ 2609850 w 3389416"/>
              <a:gd name="connsiteY6" fmla="*/ 1714500 h 2869085"/>
              <a:gd name="connsiteX7" fmla="*/ 2847975 w 3389416"/>
              <a:gd name="connsiteY7" fmla="*/ 1704974 h 2869085"/>
              <a:gd name="connsiteX8" fmla="*/ 2943225 w 3389416"/>
              <a:gd name="connsiteY8" fmla="*/ 1885950 h 2869085"/>
              <a:gd name="connsiteX9" fmla="*/ 2971800 w 3389416"/>
              <a:gd name="connsiteY9" fmla="*/ 1866900 h 2869085"/>
              <a:gd name="connsiteX10" fmla="*/ 3048000 w 3389416"/>
              <a:gd name="connsiteY10" fmla="*/ 1733550 h 2869085"/>
              <a:gd name="connsiteX11" fmla="*/ 3095625 w 3389416"/>
              <a:gd name="connsiteY11" fmla="*/ 1676400 h 2869085"/>
              <a:gd name="connsiteX12" fmla="*/ 3114675 w 3389416"/>
              <a:gd name="connsiteY12" fmla="*/ 1647825 h 2869085"/>
              <a:gd name="connsiteX13" fmla="*/ 3143250 w 3389416"/>
              <a:gd name="connsiteY13" fmla="*/ 1571625 h 2869085"/>
              <a:gd name="connsiteX14" fmla="*/ 3352800 w 3389416"/>
              <a:gd name="connsiteY14" fmla="*/ 1238250 h 2869085"/>
              <a:gd name="connsiteX15" fmla="*/ 3362325 w 3389416"/>
              <a:gd name="connsiteY15" fmla="*/ 1190625 h 2869085"/>
              <a:gd name="connsiteX16" fmla="*/ 3076575 w 3389416"/>
              <a:gd name="connsiteY16" fmla="*/ 971550 h 2869085"/>
              <a:gd name="connsiteX17" fmla="*/ 3343275 w 3389416"/>
              <a:gd name="connsiteY17" fmla="*/ 1000125 h 2869085"/>
              <a:gd name="connsiteX18" fmla="*/ 3324225 w 3389416"/>
              <a:gd name="connsiteY18" fmla="*/ 962025 h 2869085"/>
              <a:gd name="connsiteX19" fmla="*/ 3314700 w 3389416"/>
              <a:gd name="connsiteY19" fmla="*/ 923925 h 2869085"/>
              <a:gd name="connsiteX20" fmla="*/ 3238500 w 3389416"/>
              <a:gd name="connsiteY20" fmla="*/ 866775 h 2869085"/>
              <a:gd name="connsiteX21" fmla="*/ 3209925 w 3389416"/>
              <a:gd name="connsiteY21" fmla="*/ 838200 h 2869085"/>
              <a:gd name="connsiteX22" fmla="*/ 3162300 w 3389416"/>
              <a:gd name="connsiteY22" fmla="*/ 771525 h 2869085"/>
              <a:gd name="connsiteX23" fmla="*/ 3152775 w 3389416"/>
              <a:gd name="connsiteY23" fmla="*/ 733425 h 2869085"/>
              <a:gd name="connsiteX24" fmla="*/ 3114675 w 3389416"/>
              <a:gd name="connsiteY24" fmla="*/ 676275 h 2869085"/>
              <a:gd name="connsiteX25" fmla="*/ 3095625 w 3389416"/>
              <a:gd name="connsiteY25" fmla="*/ 609600 h 2869085"/>
              <a:gd name="connsiteX26" fmla="*/ 3067050 w 3389416"/>
              <a:gd name="connsiteY26" fmla="*/ 600075 h 2869085"/>
              <a:gd name="connsiteX27" fmla="*/ 3038475 w 3389416"/>
              <a:gd name="connsiteY27" fmla="*/ 581025 h 2869085"/>
              <a:gd name="connsiteX28" fmla="*/ 3028950 w 3389416"/>
              <a:gd name="connsiteY28" fmla="*/ 552450 h 2869085"/>
              <a:gd name="connsiteX29" fmla="*/ 3009900 w 3389416"/>
              <a:gd name="connsiteY29" fmla="*/ 390525 h 2869085"/>
              <a:gd name="connsiteX30" fmla="*/ 2990850 w 3389416"/>
              <a:gd name="connsiteY30" fmla="*/ 295275 h 2869085"/>
              <a:gd name="connsiteX31" fmla="*/ 2971800 w 3389416"/>
              <a:gd name="connsiteY31" fmla="*/ 180975 h 2869085"/>
              <a:gd name="connsiteX32" fmla="*/ 2962275 w 3389416"/>
              <a:gd name="connsiteY32" fmla="*/ 114300 h 2869085"/>
              <a:gd name="connsiteX33" fmla="*/ 2933700 w 3389416"/>
              <a:gd name="connsiteY33" fmla="*/ 76200 h 2869085"/>
              <a:gd name="connsiteX34" fmla="*/ 2914650 w 3389416"/>
              <a:gd name="connsiteY34" fmla="*/ 47625 h 2869085"/>
              <a:gd name="connsiteX35" fmla="*/ 2857500 w 3389416"/>
              <a:gd name="connsiteY35" fmla="*/ 19050 h 2869085"/>
              <a:gd name="connsiteX36" fmla="*/ 2819400 w 3389416"/>
              <a:gd name="connsiteY36" fmla="*/ 0 h 2869085"/>
              <a:gd name="connsiteX37" fmla="*/ 2781300 w 3389416"/>
              <a:gd name="connsiteY37" fmla="*/ 142875 h 2869085"/>
              <a:gd name="connsiteX38" fmla="*/ 2743200 w 3389416"/>
              <a:gd name="connsiteY38" fmla="*/ 219075 h 2869085"/>
              <a:gd name="connsiteX39" fmla="*/ 2733675 w 3389416"/>
              <a:gd name="connsiteY39" fmla="*/ 247650 h 2869085"/>
              <a:gd name="connsiteX40" fmla="*/ 2714625 w 3389416"/>
              <a:gd name="connsiteY40" fmla="*/ 295275 h 2869085"/>
              <a:gd name="connsiteX41" fmla="*/ 2695575 w 3389416"/>
              <a:gd name="connsiteY41" fmla="*/ 342900 h 2869085"/>
              <a:gd name="connsiteX0" fmla="*/ 0 w 3390903"/>
              <a:gd name="connsiteY0" fmla="*/ 2847975 h 2869085"/>
              <a:gd name="connsiteX1" fmla="*/ 276225 w 3390903"/>
              <a:gd name="connsiteY1" fmla="*/ 2819400 h 2869085"/>
              <a:gd name="connsiteX2" fmla="*/ 1209675 w 3390903"/>
              <a:gd name="connsiteY2" fmla="*/ 2124075 h 2869085"/>
              <a:gd name="connsiteX3" fmla="*/ 1495425 w 3390903"/>
              <a:gd name="connsiteY3" fmla="*/ 2000250 h 2869085"/>
              <a:gd name="connsiteX4" fmla="*/ 1876425 w 3390903"/>
              <a:gd name="connsiteY4" fmla="*/ 1971675 h 2869085"/>
              <a:gd name="connsiteX5" fmla="*/ 2114550 w 3390903"/>
              <a:gd name="connsiteY5" fmla="*/ 1781175 h 2869085"/>
              <a:gd name="connsiteX6" fmla="*/ 2609850 w 3390903"/>
              <a:gd name="connsiteY6" fmla="*/ 1714500 h 2869085"/>
              <a:gd name="connsiteX7" fmla="*/ 2847975 w 3390903"/>
              <a:gd name="connsiteY7" fmla="*/ 1704974 h 2869085"/>
              <a:gd name="connsiteX8" fmla="*/ 2943225 w 3390903"/>
              <a:gd name="connsiteY8" fmla="*/ 1885950 h 2869085"/>
              <a:gd name="connsiteX9" fmla="*/ 2971800 w 3390903"/>
              <a:gd name="connsiteY9" fmla="*/ 1866900 h 2869085"/>
              <a:gd name="connsiteX10" fmla="*/ 3048000 w 3390903"/>
              <a:gd name="connsiteY10" fmla="*/ 1733550 h 2869085"/>
              <a:gd name="connsiteX11" fmla="*/ 3095625 w 3390903"/>
              <a:gd name="connsiteY11" fmla="*/ 1676400 h 2869085"/>
              <a:gd name="connsiteX12" fmla="*/ 3114675 w 3390903"/>
              <a:gd name="connsiteY12" fmla="*/ 1647825 h 2869085"/>
              <a:gd name="connsiteX13" fmla="*/ 3352800 w 3390903"/>
              <a:gd name="connsiteY13" fmla="*/ 1238250 h 2869085"/>
              <a:gd name="connsiteX14" fmla="*/ 3362325 w 3390903"/>
              <a:gd name="connsiteY14" fmla="*/ 1190625 h 2869085"/>
              <a:gd name="connsiteX15" fmla="*/ 3076575 w 3390903"/>
              <a:gd name="connsiteY15" fmla="*/ 971550 h 2869085"/>
              <a:gd name="connsiteX16" fmla="*/ 3343275 w 3390903"/>
              <a:gd name="connsiteY16" fmla="*/ 1000125 h 2869085"/>
              <a:gd name="connsiteX17" fmla="*/ 3324225 w 3390903"/>
              <a:gd name="connsiteY17" fmla="*/ 962025 h 2869085"/>
              <a:gd name="connsiteX18" fmla="*/ 3314700 w 3390903"/>
              <a:gd name="connsiteY18" fmla="*/ 923925 h 2869085"/>
              <a:gd name="connsiteX19" fmla="*/ 3238500 w 3390903"/>
              <a:gd name="connsiteY19" fmla="*/ 866775 h 2869085"/>
              <a:gd name="connsiteX20" fmla="*/ 3209925 w 3390903"/>
              <a:gd name="connsiteY20" fmla="*/ 838200 h 2869085"/>
              <a:gd name="connsiteX21" fmla="*/ 3162300 w 3390903"/>
              <a:gd name="connsiteY21" fmla="*/ 771525 h 2869085"/>
              <a:gd name="connsiteX22" fmla="*/ 3152775 w 3390903"/>
              <a:gd name="connsiteY22" fmla="*/ 733425 h 2869085"/>
              <a:gd name="connsiteX23" fmla="*/ 3114675 w 3390903"/>
              <a:gd name="connsiteY23" fmla="*/ 676275 h 2869085"/>
              <a:gd name="connsiteX24" fmla="*/ 3095625 w 3390903"/>
              <a:gd name="connsiteY24" fmla="*/ 609600 h 2869085"/>
              <a:gd name="connsiteX25" fmla="*/ 3067050 w 3390903"/>
              <a:gd name="connsiteY25" fmla="*/ 600075 h 2869085"/>
              <a:gd name="connsiteX26" fmla="*/ 3038475 w 3390903"/>
              <a:gd name="connsiteY26" fmla="*/ 581025 h 2869085"/>
              <a:gd name="connsiteX27" fmla="*/ 3028950 w 3390903"/>
              <a:gd name="connsiteY27" fmla="*/ 552450 h 2869085"/>
              <a:gd name="connsiteX28" fmla="*/ 3009900 w 3390903"/>
              <a:gd name="connsiteY28" fmla="*/ 390525 h 2869085"/>
              <a:gd name="connsiteX29" fmla="*/ 2990850 w 3390903"/>
              <a:gd name="connsiteY29" fmla="*/ 295275 h 2869085"/>
              <a:gd name="connsiteX30" fmla="*/ 2971800 w 3390903"/>
              <a:gd name="connsiteY30" fmla="*/ 180975 h 2869085"/>
              <a:gd name="connsiteX31" fmla="*/ 2962275 w 3390903"/>
              <a:gd name="connsiteY31" fmla="*/ 114300 h 2869085"/>
              <a:gd name="connsiteX32" fmla="*/ 2933700 w 3390903"/>
              <a:gd name="connsiteY32" fmla="*/ 76200 h 2869085"/>
              <a:gd name="connsiteX33" fmla="*/ 2914650 w 3390903"/>
              <a:gd name="connsiteY33" fmla="*/ 47625 h 2869085"/>
              <a:gd name="connsiteX34" fmla="*/ 2857500 w 3390903"/>
              <a:gd name="connsiteY34" fmla="*/ 19050 h 2869085"/>
              <a:gd name="connsiteX35" fmla="*/ 2819400 w 3390903"/>
              <a:gd name="connsiteY35" fmla="*/ 0 h 2869085"/>
              <a:gd name="connsiteX36" fmla="*/ 2781300 w 3390903"/>
              <a:gd name="connsiteY36" fmla="*/ 142875 h 2869085"/>
              <a:gd name="connsiteX37" fmla="*/ 2743200 w 3390903"/>
              <a:gd name="connsiteY37" fmla="*/ 219075 h 2869085"/>
              <a:gd name="connsiteX38" fmla="*/ 2733675 w 3390903"/>
              <a:gd name="connsiteY38" fmla="*/ 247650 h 2869085"/>
              <a:gd name="connsiteX39" fmla="*/ 2714625 w 3390903"/>
              <a:gd name="connsiteY39" fmla="*/ 295275 h 2869085"/>
              <a:gd name="connsiteX40" fmla="*/ 2695575 w 3390903"/>
              <a:gd name="connsiteY40" fmla="*/ 342900 h 2869085"/>
              <a:gd name="connsiteX0" fmla="*/ 0 w 3391932"/>
              <a:gd name="connsiteY0" fmla="*/ 2847975 h 2869085"/>
              <a:gd name="connsiteX1" fmla="*/ 276225 w 3391932"/>
              <a:gd name="connsiteY1" fmla="*/ 2819400 h 2869085"/>
              <a:gd name="connsiteX2" fmla="*/ 1209675 w 3391932"/>
              <a:gd name="connsiteY2" fmla="*/ 2124075 h 2869085"/>
              <a:gd name="connsiteX3" fmla="*/ 1495425 w 3391932"/>
              <a:gd name="connsiteY3" fmla="*/ 2000250 h 2869085"/>
              <a:gd name="connsiteX4" fmla="*/ 1876425 w 3391932"/>
              <a:gd name="connsiteY4" fmla="*/ 1971675 h 2869085"/>
              <a:gd name="connsiteX5" fmla="*/ 2114550 w 3391932"/>
              <a:gd name="connsiteY5" fmla="*/ 1781175 h 2869085"/>
              <a:gd name="connsiteX6" fmla="*/ 2609850 w 3391932"/>
              <a:gd name="connsiteY6" fmla="*/ 1714500 h 2869085"/>
              <a:gd name="connsiteX7" fmla="*/ 2847975 w 3391932"/>
              <a:gd name="connsiteY7" fmla="*/ 1704974 h 2869085"/>
              <a:gd name="connsiteX8" fmla="*/ 2943225 w 3391932"/>
              <a:gd name="connsiteY8" fmla="*/ 1885950 h 2869085"/>
              <a:gd name="connsiteX9" fmla="*/ 2971800 w 3391932"/>
              <a:gd name="connsiteY9" fmla="*/ 1866900 h 2869085"/>
              <a:gd name="connsiteX10" fmla="*/ 3048000 w 3391932"/>
              <a:gd name="connsiteY10" fmla="*/ 1733550 h 2869085"/>
              <a:gd name="connsiteX11" fmla="*/ 3095625 w 3391932"/>
              <a:gd name="connsiteY11" fmla="*/ 1676400 h 2869085"/>
              <a:gd name="connsiteX12" fmla="*/ 3352800 w 3391932"/>
              <a:gd name="connsiteY12" fmla="*/ 1238250 h 2869085"/>
              <a:gd name="connsiteX13" fmla="*/ 3362325 w 3391932"/>
              <a:gd name="connsiteY13" fmla="*/ 1190625 h 2869085"/>
              <a:gd name="connsiteX14" fmla="*/ 3076575 w 3391932"/>
              <a:gd name="connsiteY14" fmla="*/ 971550 h 2869085"/>
              <a:gd name="connsiteX15" fmla="*/ 3343275 w 3391932"/>
              <a:gd name="connsiteY15" fmla="*/ 1000125 h 2869085"/>
              <a:gd name="connsiteX16" fmla="*/ 3324225 w 3391932"/>
              <a:gd name="connsiteY16" fmla="*/ 962025 h 2869085"/>
              <a:gd name="connsiteX17" fmla="*/ 3314700 w 3391932"/>
              <a:gd name="connsiteY17" fmla="*/ 923925 h 2869085"/>
              <a:gd name="connsiteX18" fmla="*/ 3238500 w 3391932"/>
              <a:gd name="connsiteY18" fmla="*/ 866775 h 2869085"/>
              <a:gd name="connsiteX19" fmla="*/ 3209925 w 3391932"/>
              <a:gd name="connsiteY19" fmla="*/ 838200 h 2869085"/>
              <a:gd name="connsiteX20" fmla="*/ 3162300 w 3391932"/>
              <a:gd name="connsiteY20" fmla="*/ 771525 h 2869085"/>
              <a:gd name="connsiteX21" fmla="*/ 3152775 w 3391932"/>
              <a:gd name="connsiteY21" fmla="*/ 733425 h 2869085"/>
              <a:gd name="connsiteX22" fmla="*/ 3114675 w 3391932"/>
              <a:gd name="connsiteY22" fmla="*/ 676275 h 2869085"/>
              <a:gd name="connsiteX23" fmla="*/ 3095625 w 3391932"/>
              <a:gd name="connsiteY23" fmla="*/ 609600 h 2869085"/>
              <a:gd name="connsiteX24" fmla="*/ 3067050 w 3391932"/>
              <a:gd name="connsiteY24" fmla="*/ 600075 h 2869085"/>
              <a:gd name="connsiteX25" fmla="*/ 3038475 w 3391932"/>
              <a:gd name="connsiteY25" fmla="*/ 581025 h 2869085"/>
              <a:gd name="connsiteX26" fmla="*/ 3028950 w 3391932"/>
              <a:gd name="connsiteY26" fmla="*/ 552450 h 2869085"/>
              <a:gd name="connsiteX27" fmla="*/ 3009900 w 3391932"/>
              <a:gd name="connsiteY27" fmla="*/ 390525 h 2869085"/>
              <a:gd name="connsiteX28" fmla="*/ 2990850 w 3391932"/>
              <a:gd name="connsiteY28" fmla="*/ 295275 h 2869085"/>
              <a:gd name="connsiteX29" fmla="*/ 2971800 w 3391932"/>
              <a:gd name="connsiteY29" fmla="*/ 180975 h 2869085"/>
              <a:gd name="connsiteX30" fmla="*/ 2962275 w 3391932"/>
              <a:gd name="connsiteY30" fmla="*/ 114300 h 2869085"/>
              <a:gd name="connsiteX31" fmla="*/ 2933700 w 3391932"/>
              <a:gd name="connsiteY31" fmla="*/ 76200 h 2869085"/>
              <a:gd name="connsiteX32" fmla="*/ 2914650 w 3391932"/>
              <a:gd name="connsiteY32" fmla="*/ 47625 h 2869085"/>
              <a:gd name="connsiteX33" fmla="*/ 2857500 w 3391932"/>
              <a:gd name="connsiteY33" fmla="*/ 19050 h 2869085"/>
              <a:gd name="connsiteX34" fmla="*/ 2819400 w 3391932"/>
              <a:gd name="connsiteY34" fmla="*/ 0 h 2869085"/>
              <a:gd name="connsiteX35" fmla="*/ 2781300 w 3391932"/>
              <a:gd name="connsiteY35" fmla="*/ 142875 h 2869085"/>
              <a:gd name="connsiteX36" fmla="*/ 2743200 w 3391932"/>
              <a:gd name="connsiteY36" fmla="*/ 219075 h 2869085"/>
              <a:gd name="connsiteX37" fmla="*/ 2733675 w 3391932"/>
              <a:gd name="connsiteY37" fmla="*/ 247650 h 2869085"/>
              <a:gd name="connsiteX38" fmla="*/ 2714625 w 3391932"/>
              <a:gd name="connsiteY38" fmla="*/ 295275 h 2869085"/>
              <a:gd name="connsiteX39" fmla="*/ 2695575 w 3391932"/>
              <a:gd name="connsiteY39" fmla="*/ 342900 h 2869085"/>
              <a:gd name="connsiteX0" fmla="*/ 0 w 3394625"/>
              <a:gd name="connsiteY0" fmla="*/ 2847975 h 2869085"/>
              <a:gd name="connsiteX1" fmla="*/ 276225 w 3394625"/>
              <a:gd name="connsiteY1" fmla="*/ 2819400 h 2869085"/>
              <a:gd name="connsiteX2" fmla="*/ 1209675 w 3394625"/>
              <a:gd name="connsiteY2" fmla="*/ 2124075 h 2869085"/>
              <a:gd name="connsiteX3" fmla="*/ 1495425 w 3394625"/>
              <a:gd name="connsiteY3" fmla="*/ 2000250 h 2869085"/>
              <a:gd name="connsiteX4" fmla="*/ 1876425 w 3394625"/>
              <a:gd name="connsiteY4" fmla="*/ 1971675 h 2869085"/>
              <a:gd name="connsiteX5" fmla="*/ 2114550 w 3394625"/>
              <a:gd name="connsiteY5" fmla="*/ 1781175 h 2869085"/>
              <a:gd name="connsiteX6" fmla="*/ 2609850 w 3394625"/>
              <a:gd name="connsiteY6" fmla="*/ 1714500 h 2869085"/>
              <a:gd name="connsiteX7" fmla="*/ 2847975 w 3394625"/>
              <a:gd name="connsiteY7" fmla="*/ 1704974 h 2869085"/>
              <a:gd name="connsiteX8" fmla="*/ 2943225 w 3394625"/>
              <a:gd name="connsiteY8" fmla="*/ 1885950 h 2869085"/>
              <a:gd name="connsiteX9" fmla="*/ 2971800 w 3394625"/>
              <a:gd name="connsiteY9" fmla="*/ 1866900 h 2869085"/>
              <a:gd name="connsiteX10" fmla="*/ 3048000 w 3394625"/>
              <a:gd name="connsiteY10" fmla="*/ 1733550 h 2869085"/>
              <a:gd name="connsiteX11" fmla="*/ 3352800 w 3394625"/>
              <a:gd name="connsiteY11" fmla="*/ 1238250 h 2869085"/>
              <a:gd name="connsiteX12" fmla="*/ 3362325 w 3394625"/>
              <a:gd name="connsiteY12" fmla="*/ 1190625 h 2869085"/>
              <a:gd name="connsiteX13" fmla="*/ 3076575 w 3394625"/>
              <a:gd name="connsiteY13" fmla="*/ 971550 h 2869085"/>
              <a:gd name="connsiteX14" fmla="*/ 3343275 w 3394625"/>
              <a:gd name="connsiteY14" fmla="*/ 1000125 h 2869085"/>
              <a:gd name="connsiteX15" fmla="*/ 3324225 w 3394625"/>
              <a:gd name="connsiteY15" fmla="*/ 962025 h 2869085"/>
              <a:gd name="connsiteX16" fmla="*/ 3314700 w 3394625"/>
              <a:gd name="connsiteY16" fmla="*/ 923925 h 2869085"/>
              <a:gd name="connsiteX17" fmla="*/ 3238500 w 3394625"/>
              <a:gd name="connsiteY17" fmla="*/ 866775 h 2869085"/>
              <a:gd name="connsiteX18" fmla="*/ 3209925 w 3394625"/>
              <a:gd name="connsiteY18" fmla="*/ 838200 h 2869085"/>
              <a:gd name="connsiteX19" fmla="*/ 3162300 w 3394625"/>
              <a:gd name="connsiteY19" fmla="*/ 771525 h 2869085"/>
              <a:gd name="connsiteX20" fmla="*/ 3152775 w 3394625"/>
              <a:gd name="connsiteY20" fmla="*/ 733425 h 2869085"/>
              <a:gd name="connsiteX21" fmla="*/ 3114675 w 3394625"/>
              <a:gd name="connsiteY21" fmla="*/ 676275 h 2869085"/>
              <a:gd name="connsiteX22" fmla="*/ 3095625 w 3394625"/>
              <a:gd name="connsiteY22" fmla="*/ 609600 h 2869085"/>
              <a:gd name="connsiteX23" fmla="*/ 3067050 w 3394625"/>
              <a:gd name="connsiteY23" fmla="*/ 600075 h 2869085"/>
              <a:gd name="connsiteX24" fmla="*/ 3038475 w 3394625"/>
              <a:gd name="connsiteY24" fmla="*/ 581025 h 2869085"/>
              <a:gd name="connsiteX25" fmla="*/ 3028950 w 3394625"/>
              <a:gd name="connsiteY25" fmla="*/ 552450 h 2869085"/>
              <a:gd name="connsiteX26" fmla="*/ 3009900 w 3394625"/>
              <a:gd name="connsiteY26" fmla="*/ 390525 h 2869085"/>
              <a:gd name="connsiteX27" fmla="*/ 2990850 w 3394625"/>
              <a:gd name="connsiteY27" fmla="*/ 295275 h 2869085"/>
              <a:gd name="connsiteX28" fmla="*/ 2971800 w 3394625"/>
              <a:gd name="connsiteY28" fmla="*/ 180975 h 2869085"/>
              <a:gd name="connsiteX29" fmla="*/ 2962275 w 3394625"/>
              <a:gd name="connsiteY29" fmla="*/ 114300 h 2869085"/>
              <a:gd name="connsiteX30" fmla="*/ 2933700 w 3394625"/>
              <a:gd name="connsiteY30" fmla="*/ 76200 h 2869085"/>
              <a:gd name="connsiteX31" fmla="*/ 2914650 w 3394625"/>
              <a:gd name="connsiteY31" fmla="*/ 47625 h 2869085"/>
              <a:gd name="connsiteX32" fmla="*/ 2857500 w 3394625"/>
              <a:gd name="connsiteY32" fmla="*/ 19050 h 2869085"/>
              <a:gd name="connsiteX33" fmla="*/ 2819400 w 3394625"/>
              <a:gd name="connsiteY33" fmla="*/ 0 h 2869085"/>
              <a:gd name="connsiteX34" fmla="*/ 2781300 w 3394625"/>
              <a:gd name="connsiteY34" fmla="*/ 142875 h 2869085"/>
              <a:gd name="connsiteX35" fmla="*/ 2743200 w 3394625"/>
              <a:gd name="connsiteY35" fmla="*/ 219075 h 2869085"/>
              <a:gd name="connsiteX36" fmla="*/ 2733675 w 3394625"/>
              <a:gd name="connsiteY36" fmla="*/ 247650 h 2869085"/>
              <a:gd name="connsiteX37" fmla="*/ 2714625 w 3394625"/>
              <a:gd name="connsiteY37" fmla="*/ 295275 h 2869085"/>
              <a:gd name="connsiteX38" fmla="*/ 2695575 w 3394625"/>
              <a:gd name="connsiteY38" fmla="*/ 342900 h 2869085"/>
              <a:gd name="connsiteX0" fmla="*/ 0 w 3399234"/>
              <a:gd name="connsiteY0" fmla="*/ 2847975 h 2869085"/>
              <a:gd name="connsiteX1" fmla="*/ 276225 w 3399234"/>
              <a:gd name="connsiteY1" fmla="*/ 2819400 h 2869085"/>
              <a:gd name="connsiteX2" fmla="*/ 1209675 w 3399234"/>
              <a:gd name="connsiteY2" fmla="*/ 2124075 h 2869085"/>
              <a:gd name="connsiteX3" fmla="*/ 1495425 w 3399234"/>
              <a:gd name="connsiteY3" fmla="*/ 2000250 h 2869085"/>
              <a:gd name="connsiteX4" fmla="*/ 1876425 w 3399234"/>
              <a:gd name="connsiteY4" fmla="*/ 1971675 h 2869085"/>
              <a:gd name="connsiteX5" fmla="*/ 2114550 w 3399234"/>
              <a:gd name="connsiteY5" fmla="*/ 1781175 h 2869085"/>
              <a:gd name="connsiteX6" fmla="*/ 2609850 w 3399234"/>
              <a:gd name="connsiteY6" fmla="*/ 1714500 h 2869085"/>
              <a:gd name="connsiteX7" fmla="*/ 2847975 w 3399234"/>
              <a:gd name="connsiteY7" fmla="*/ 1704974 h 2869085"/>
              <a:gd name="connsiteX8" fmla="*/ 2943225 w 3399234"/>
              <a:gd name="connsiteY8" fmla="*/ 1885950 h 2869085"/>
              <a:gd name="connsiteX9" fmla="*/ 2971800 w 3399234"/>
              <a:gd name="connsiteY9" fmla="*/ 1866900 h 2869085"/>
              <a:gd name="connsiteX10" fmla="*/ 3352800 w 3399234"/>
              <a:gd name="connsiteY10" fmla="*/ 1238250 h 2869085"/>
              <a:gd name="connsiteX11" fmla="*/ 3362325 w 3399234"/>
              <a:gd name="connsiteY11" fmla="*/ 1190625 h 2869085"/>
              <a:gd name="connsiteX12" fmla="*/ 3076575 w 3399234"/>
              <a:gd name="connsiteY12" fmla="*/ 971550 h 2869085"/>
              <a:gd name="connsiteX13" fmla="*/ 3343275 w 3399234"/>
              <a:gd name="connsiteY13" fmla="*/ 1000125 h 2869085"/>
              <a:gd name="connsiteX14" fmla="*/ 3324225 w 3399234"/>
              <a:gd name="connsiteY14" fmla="*/ 962025 h 2869085"/>
              <a:gd name="connsiteX15" fmla="*/ 3314700 w 3399234"/>
              <a:gd name="connsiteY15" fmla="*/ 923925 h 2869085"/>
              <a:gd name="connsiteX16" fmla="*/ 3238500 w 3399234"/>
              <a:gd name="connsiteY16" fmla="*/ 866775 h 2869085"/>
              <a:gd name="connsiteX17" fmla="*/ 3209925 w 3399234"/>
              <a:gd name="connsiteY17" fmla="*/ 838200 h 2869085"/>
              <a:gd name="connsiteX18" fmla="*/ 3162300 w 3399234"/>
              <a:gd name="connsiteY18" fmla="*/ 771525 h 2869085"/>
              <a:gd name="connsiteX19" fmla="*/ 3152775 w 3399234"/>
              <a:gd name="connsiteY19" fmla="*/ 733425 h 2869085"/>
              <a:gd name="connsiteX20" fmla="*/ 3114675 w 3399234"/>
              <a:gd name="connsiteY20" fmla="*/ 676275 h 2869085"/>
              <a:gd name="connsiteX21" fmla="*/ 3095625 w 3399234"/>
              <a:gd name="connsiteY21" fmla="*/ 609600 h 2869085"/>
              <a:gd name="connsiteX22" fmla="*/ 3067050 w 3399234"/>
              <a:gd name="connsiteY22" fmla="*/ 600075 h 2869085"/>
              <a:gd name="connsiteX23" fmla="*/ 3038475 w 3399234"/>
              <a:gd name="connsiteY23" fmla="*/ 581025 h 2869085"/>
              <a:gd name="connsiteX24" fmla="*/ 3028950 w 3399234"/>
              <a:gd name="connsiteY24" fmla="*/ 552450 h 2869085"/>
              <a:gd name="connsiteX25" fmla="*/ 3009900 w 3399234"/>
              <a:gd name="connsiteY25" fmla="*/ 390525 h 2869085"/>
              <a:gd name="connsiteX26" fmla="*/ 2990850 w 3399234"/>
              <a:gd name="connsiteY26" fmla="*/ 295275 h 2869085"/>
              <a:gd name="connsiteX27" fmla="*/ 2971800 w 3399234"/>
              <a:gd name="connsiteY27" fmla="*/ 180975 h 2869085"/>
              <a:gd name="connsiteX28" fmla="*/ 2962275 w 3399234"/>
              <a:gd name="connsiteY28" fmla="*/ 114300 h 2869085"/>
              <a:gd name="connsiteX29" fmla="*/ 2933700 w 3399234"/>
              <a:gd name="connsiteY29" fmla="*/ 76200 h 2869085"/>
              <a:gd name="connsiteX30" fmla="*/ 2914650 w 3399234"/>
              <a:gd name="connsiteY30" fmla="*/ 47625 h 2869085"/>
              <a:gd name="connsiteX31" fmla="*/ 2857500 w 3399234"/>
              <a:gd name="connsiteY31" fmla="*/ 19050 h 2869085"/>
              <a:gd name="connsiteX32" fmla="*/ 2819400 w 3399234"/>
              <a:gd name="connsiteY32" fmla="*/ 0 h 2869085"/>
              <a:gd name="connsiteX33" fmla="*/ 2781300 w 3399234"/>
              <a:gd name="connsiteY33" fmla="*/ 142875 h 2869085"/>
              <a:gd name="connsiteX34" fmla="*/ 2743200 w 3399234"/>
              <a:gd name="connsiteY34" fmla="*/ 219075 h 2869085"/>
              <a:gd name="connsiteX35" fmla="*/ 2733675 w 3399234"/>
              <a:gd name="connsiteY35" fmla="*/ 247650 h 2869085"/>
              <a:gd name="connsiteX36" fmla="*/ 2714625 w 3399234"/>
              <a:gd name="connsiteY36" fmla="*/ 295275 h 2869085"/>
              <a:gd name="connsiteX37" fmla="*/ 2695575 w 3399234"/>
              <a:gd name="connsiteY37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2943225 w 3401038"/>
              <a:gd name="connsiteY8" fmla="*/ 1885950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3028950 w 3401038"/>
              <a:gd name="connsiteY8" fmla="*/ 1724025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352800 w 3358471"/>
              <a:gd name="connsiteY9" fmla="*/ 1238250 h 2869085"/>
              <a:gd name="connsiteX10" fmla="*/ 3076575 w 3358471"/>
              <a:gd name="connsiteY10" fmla="*/ 971550 h 2869085"/>
              <a:gd name="connsiteX11" fmla="*/ 3343275 w 3358471"/>
              <a:gd name="connsiteY11" fmla="*/ 1000125 h 2869085"/>
              <a:gd name="connsiteX12" fmla="*/ 3324225 w 3358471"/>
              <a:gd name="connsiteY12" fmla="*/ 962025 h 2869085"/>
              <a:gd name="connsiteX13" fmla="*/ 3314700 w 3358471"/>
              <a:gd name="connsiteY13" fmla="*/ 923925 h 2869085"/>
              <a:gd name="connsiteX14" fmla="*/ 3238500 w 3358471"/>
              <a:gd name="connsiteY14" fmla="*/ 866775 h 2869085"/>
              <a:gd name="connsiteX15" fmla="*/ 3209925 w 3358471"/>
              <a:gd name="connsiteY15" fmla="*/ 838200 h 2869085"/>
              <a:gd name="connsiteX16" fmla="*/ 3162300 w 3358471"/>
              <a:gd name="connsiteY16" fmla="*/ 771525 h 2869085"/>
              <a:gd name="connsiteX17" fmla="*/ 3152775 w 3358471"/>
              <a:gd name="connsiteY17" fmla="*/ 733425 h 2869085"/>
              <a:gd name="connsiteX18" fmla="*/ 3114675 w 3358471"/>
              <a:gd name="connsiteY18" fmla="*/ 676275 h 2869085"/>
              <a:gd name="connsiteX19" fmla="*/ 3095625 w 3358471"/>
              <a:gd name="connsiteY19" fmla="*/ 609600 h 2869085"/>
              <a:gd name="connsiteX20" fmla="*/ 3067050 w 3358471"/>
              <a:gd name="connsiteY20" fmla="*/ 600075 h 2869085"/>
              <a:gd name="connsiteX21" fmla="*/ 3038475 w 3358471"/>
              <a:gd name="connsiteY21" fmla="*/ 581025 h 2869085"/>
              <a:gd name="connsiteX22" fmla="*/ 3028950 w 3358471"/>
              <a:gd name="connsiteY22" fmla="*/ 552450 h 2869085"/>
              <a:gd name="connsiteX23" fmla="*/ 3009900 w 3358471"/>
              <a:gd name="connsiteY23" fmla="*/ 390525 h 2869085"/>
              <a:gd name="connsiteX24" fmla="*/ 2990850 w 3358471"/>
              <a:gd name="connsiteY24" fmla="*/ 295275 h 2869085"/>
              <a:gd name="connsiteX25" fmla="*/ 2971800 w 3358471"/>
              <a:gd name="connsiteY25" fmla="*/ 180975 h 2869085"/>
              <a:gd name="connsiteX26" fmla="*/ 2962275 w 3358471"/>
              <a:gd name="connsiteY26" fmla="*/ 114300 h 2869085"/>
              <a:gd name="connsiteX27" fmla="*/ 2933700 w 3358471"/>
              <a:gd name="connsiteY27" fmla="*/ 76200 h 2869085"/>
              <a:gd name="connsiteX28" fmla="*/ 2914650 w 3358471"/>
              <a:gd name="connsiteY28" fmla="*/ 47625 h 2869085"/>
              <a:gd name="connsiteX29" fmla="*/ 2857500 w 3358471"/>
              <a:gd name="connsiteY29" fmla="*/ 19050 h 2869085"/>
              <a:gd name="connsiteX30" fmla="*/ 2819400 w 3358471"/>
              <a:gd name="connsiteY30" fmla="*/ 0 h 2869085"/>
              <a:gd name="connsiteX31" fmla="*/ 2781300 w 3358471"/>
              <a:gd name="connsiteY31" fmla="*/ 142875 h 2869085"/>
              <a:gd name="connsiteX32" fmla="*/ 2743200 w 3358471"/>
              <a:gd name="connsiteY32" fmla="*/ 219075 h 2869085"/>
              <a:gd name="connsiteX33" fmla="*/ 2733675 w 3358471"/>
              <a:gd name="connsiteY33" fmla="*/ 247650 h 2869085"/>
              <a:gd name="connsiteX34" fmla="*/ 2714625 w 3358471"/>
              <a:gd name="connsiteY34" fmla="*/ 295275 h 2869085"/>
              <a:gd name="connsiteX35" fmla="*/ 2695575 w 3358471"/>
              <a:gd name="connsiteY35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38500 w 3358471"/>
              <a:gd name="connsiteY13" fmla="*/ 866775 h 2869085"/>
              <a:gd name="connsiteX14" fmla="*/ 3209925 w 3358471"/>
              <a:gd name="connsiteY14" fmla="*/ 838200 h 2869085"/>
              <a:gd name="connsiteX15" fmla="*/ 3162300 w 3358471"/>
              <a:gd name="connsiteY15" fmla="*/ 771525 h 2869085"/>
              <a:gd name="connsiteX16" fmla="*/ 3152775 w 3358471"/>
              <a:gd name="connsiteY16" fmla="*/ 733425 h 2869085"/>
              <a:gd name="connsiteX17" fmla="*/ 3114675 w 3358471"/>
              <a:gd name="connsiteY17" fmla="*/ 676275 h 2869085"/>
              <a:gd name="connsiteX18" fmla="*/ 3095625 w 3358471"/>
              <a:gd name="connsiteY18" fmla="*/ 609600 h 2869085"/>
              <a:gd name="connsiteX19" fmla="*/ 3067050 w 3358471"/>
              <a:gd name="connsiteY19" fmla="*/ 600075 h 2869085"/>
              <a:gd name="connsiteX20" fmla="*/ 3038475 w 3358471"/>
              <a:gd name="connsiteY20" fmla="*/ 581025 h 2869085"/>
              <a:gd name="connsiteX21" fmla="*/ 3028950 w 3358471"/>
              <a:gd name="connsiteY21" fmla="*/ 552450 h 2869085"/>
              <a:gd name="connsiteX22" fmla="*/ 3009900 w 3358471"/>
              <a:gd name="connsiteY22" fmla="*/ 390525 h 2869085"/>
              <a:gd name="connsiteX23" fmla="*/ 2990850 w 3358471"/>
              <a:gd name="connsiteY23" fmla="*/ 295275 h 2869085"/>
              <a:gd name="connsiteX24" fmla="*/ 2971800 w 3358471"/>
              <a:gd name="connsiteY24" fmla="*/ 180975 h 2869085"/>
              <a:gd name="connsiteX25" fmla="*/ 2962275 w 3358471"/>
              <a:gd name="connsiteY25" fmla="*/ 114300 h 2869085"/>
              <a:gd name="connsiteX26" fmla="*/ 2933700 w 3358471"/>
              <a:gd name="connsiteY26" fmla="*/ 76200 h 2869085"/>
              <a:gd name="connsiteX27" fmla="*/ 2914650 w 3358471"/>
              <a:gd name="connsiteY27" fmla="*/ 47625 h 2869085"/>
              <a:gd name="connsiteX28" fmla="*/ 2857500 w 3358471"/>
              <a:gd name="connsiteY28" fmla="*/ 19050 h 2869085"/>
              <a:gd name="connsiteX29" fmla="*/ 2819400 w 3358471"/>
              <a:gd name="connsiteY29" fmla="*/ 0 h 2869085"/>
              <a:gd name="connsiteX30" fmla="*/ 2781300 w 3358471"/>
              <a:gd name="connsiteY30" fmla="*/ 142875 h 2869085"/>
              <a:gd name="connsiteX31" fmla="*/ 2743200 w 3358471"/>
              <a:gd name="connsiteY31" fmla="*/ 219075 h 2869085"/>
              <a:gd name="connsiteX32" fmla="*/ 2733675 w 3358471"/>
              <a:gd name="connsiteY32" fmla="*/ 247650 h 2869085"/>
              <a:gd name="connsiteX33" fmla="*/ 2714625 w 3358471"/>
              <a:gd name="connsiteY33" fmla="*/ 295275 h 2869085"/>
              <a:gd name="connsiteX34" fmla="*/ 2695575 w 3358471"/>
              <a:gd name="connsiteY34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09925 w 3358471"/>
              <a:gd name="connsiteY13" fmla="*/ 838200 h 2869085"/>
              <a:gd name="connsiteX14" fmla="*/ 3162300 w 3358471"/>
              <a:gd name="connsiteY14" fmla="*/ 771525 h 2869085"/>
              <a:gd name="connsiteX15" fmla="*/ 3152775 w 3358471"/>
              <a:gd name="connsiteY15" fmla="*/ 733425 h 2869085"/>
              <a:gd name="connsiteX16" fmla="*/ 3114675 w 3358471"/>
              <a:gd name="connsiteY16" fmla="*/ 676275 h 2869085"/>
              <a:gd name="connsiteX17" fmla="*/ 3095625 w 3358471"/>
              <a:gd name="connsiteY17" fmla="*/ 609600 h 2869085"/>
              <a:gd name="connsiteX18" fmla="*/ 3067050 w 3358471"/>
              <a:gd name="connsiteY18" fmla="*/ 600075 h 2869085"/>
              <a:gd name="connsiteX19" fmla="*/ 3038475 w 3358471"/>
              <a:gd name="connsiteY19" fmla="*/ 581025 h 2869085"/>
              <a:gd name="connsiteX20" fmla="*/ 3028950 w 3358471"/>
              <a:gd name="connsiteY20" fmla="*/ 552450 h 2869085"/>
              <a:gd name="connsiteX21" fmla="*/ 3009900 w 3358471"/>
              <a:gd name="connsiteY21" fmla="*/ 390525 h 2869085"/>
              <a:gd name="connsiteX22" fmla="*/ 2990850 w 3358471"/>
              <a:gd name="connsiteY22" fmla="*/ 295275 h 2869085"/>
              <a:gd name="connsiteX23" fmla="*/ 2971800 w 3358471"/>
              <a:gd name="connsiteY23" fmla="*/ 180975 h 2869085"/>
              <a:gd name="connsiteX24" fmla="*/ 2962275 w 3358471"/>
              <a:gd name="connsiteY24" fmla="*/ 114300 h 2869085"/>
              <a:gd name="connsiteX25" fmla="*/ 2933700 w 3358471"/>
              <a:gd name="connsiteY25" fmla="*/ 76200 h 2869085"/>
              <a:gd name="connsiteX26" fmla="*/ 2914650 w 3358471"/>
              <a:gd name="connsiteY26" fmla="*/ 47625 h 2869085"/>
              <a:gd name="connsiteX27" fmla="*/ 2857500 w 3358471"/>
              <a:gd name="connsiteY27" fmla="*/ 19050 h 2869085"/>
              <a:gd name="connsiteX28" fmla="*/ 2819400 w 3358471"/>
              <a:gd name="connsiteY28" fmla="*/ 0 h 2869085"/>
              <a:gd name="connsiteX29" fmla="*/ 2781300 w 3358471"/>
              <a:gd name="connsiteY29" fmla="*/ 142875 h 2869085"/>
              <a:gd name="connsiteX30" fmla="*/ 2743200 w 3358471"/>
              <a:gd name="connsiteY30" fmla="*/ 219075 h 2869085"/>
              <a:gd name="connsiteX31" fmla="*/ 2733675 w 3358471"/>
              <a:gd name="connsiteY31" fmla="*/ 247650 h 2869085"/>
              <a:gd name="connsiteX32" fmla="*/ 2714625 w 3358471"/>
              <a:gd name="connsiteY32" fmla="*/ 295275 h 2869085"/>
              <a:gd name="connsiteX33" fmla="*/ 2695575 w 3358471"/>
              <a:gd name="connsiteY33" fmla="*/ 342900 h 2869085"/>
              <a:gd name="connsiteX0" fmla="*/ 0 w 3361636"/>
              <a:gd name="connsiteY0" fmla="*/ 2847975 h 2869085"/>
              <a:gd name="connsiteX1" fmla="*/ 276225 w 3361636"/>
              <a:gd name="connsiteY1" fmla="*/ 2819400 h 2869085"/>
              <a:gd name="connsiteX2" fmla="*/ 1209675 w 3361636"/>
              <a:gd name="connsiteY2" fmla="*/ 2124075 h 2869085"/>
              <a:gd name="connsiteX3" fmla="*/ 1495425 w 3361636"/>
              <a:gd name="connsiteY3" fmla="*/ 2000250 h 2869085"/>
              <a:gd name="connsiteX4" fmla="*/ 1876425 w 3361636"/>
              <a:gd name="connsiteY4" fmla="*/ 1971675 h 2869085"/>
              <a:gd name="connsiteX5" fmla="*/ 2114550 w 3361636"/>
              <a:gd name="connsiteY5" fmla="*/ 1781175 h 2869085"/>
              <a:gd name="connsiteX6" fmla="*/ 2609850 w 3361636"/>
              <a:gd name="connsiteY6" fmla="*/ 1714500 h 2869085"/>
              <a:gd name="connsiteX7" fmla="*/ 2847975 w 3361636"/>
              <a:gd name="connsiteY7" fmla="*/ 1704974 h 2869085"/>
              <a:gd name="connsiteX8" fmla="*/ 3028950 w 3361636"/>
              <a:gd name="connsiteY8" fmla="*/ 1724025 h 2869085"/>
              <a:gd name="connsiteX9" fmla="*/ 3076575 w 3361636"/>
              <a:gd name="connsiteY9" fmla="*/ 971550 h 2869085"/>
              <a:gd name="connsiteX10" fmla="*/ 3343275 w 3361636"/>
              <a:gd name="connsiteY10" fmla="*/ 1000125 h 2869085"/>
              <a:gd name="connsiteX11" fmla="*/ 3324225 w 3361636"/>
              <a:gd name="connsiteY11" fmla="*/ 962025 h 2869085"/>
              <a:gd name="connsiteX12" fmla="*/ 3209925 w 3361636"/>
              <a:gd name="connsiteY12" fmla="*/ 838200 h 2869085"/>
              <a:gd name="connsiteX13" fmla="*/ 3162300 w 3361636"/>
              <a:gd name="connsiteY13" fmla="*/ 771525 h 2869085"/>
              <a:gd name="connsiteX14" fmla="*/ 3152775 w 3361636"/>
              <a:gd name="connsiteY14" fmla="*/ 733425 h 2869085"/>
              <a:gd name="connsiteX15" fmla="*/ 3114675 w 3361636"/>
              <a:gd name="connsiteY15" fmla="*/ 676275 h 2869085"/>
              <a:gd name="connsiteX16" fmla="*/ 3095625 w 3361636"/>
              <a:gd name="connsiteY16" fmla="*/ 609600 h 2869085"/>
              <a:gd name="connsiteX17" fmla="*/ 3067050 w 3361636"/>
              <a:gd name="connsiteY17" fmla="*/ 600075 h 2869085"/>
              <a:gd name="connsiteX18" fmla="*/ 3038475 w 3361636"/>
              <a:gd name="connsiteY18" fmla="*/ 581025 h 2869085"/>
              <a:gd name="connsiteX19" fmla="*/ 3028950 w 3361636"/>
              <a:gd name="connsiteY19" fmla="*/ 552450 h 2869085"/>
              <a:gd name="connsiteX20" fmla="*/ 3009900 w 3361636"/>
              <a:gd name="connsiteY20" fmla="*/ 390525 h 2869085"/>
              <a:gd name="connsiteX21" fmla="*/ 2990850 w 3361636"/>
              <a:gd name="connsiteY21" fmla="*/ 295275 h 2869085"/>
              <a:gd name="connsiteX22" fmla="*/ 2971800 w 3361636"/>
              <a:gd name="connsiteY22" fmla="*/ 180975 h 2869085"/>
              <a:gd name="connsiteX23" fmla="*/ 2962275 w 3361636"/>
              <a:gd name="connsiteY23" fmla="*/ 114300 h 2869085"/>
              <a:gd name="connsiteX24" fmla="*/ 2933700 w 3361636"/>
              <a:gd name="connsiteY24" fmla="*/ 76200 h 2869085"/>
              <a:gd name="connsiteX25" fmla="*/ 2914650 w 3361636"/>
              <a:gd name="connsiteY25" fmla="*/ 47625 h 2869085"/>
              <a:gd name="connsiteX26" fmla="*/ 2857500 w 3361636"/>
              <a:gd name="connsiteY26" fmla="*/ 19050 h 2869085"/>
              <a:gd name="connsiteX27" fmla="*/ 2819400 w 3361636"/>
              <a:gd name="connsiteY27" fmla="*/ 0 h 2869085"/>
              <a:gd name="connsiteX28" fmla="*/ 2781300 w 3361636"/>
              <a:gd name="connsiteY28" fmla="*/ 142875 h 2869085"/>
              <a:gd name="connsiteX29" fmla="*/ 2743200 w 3361636"/>
              <a:gd name="connsiteY29" fmla="*/ 219075 h 2869085"/>
              <a:gd name="connsiteX30" fmla="*/ 2733675 w 3361636"/>
              <a:gd name="connsiteY30" fmla="*/ 247650 h 2869085"/>
              <a:gd name="connsiteX31" fmla="*/ 2714625 w 3361636"/>
              <a:gd name="connsiteY31" fmla="*/ 295275 h 2869085"/>
              <a:gd name="connsiteX32" fmla="*/ 2695575 w 3361636"/>
              <a:gd name="connsiteY32" fmla="*/ 342900 h 2869085"/>
              <a:gd name="connsiteX0" fmla="*/ 0 w 3345898"/>
              <a:gd name="connsiteY0" fmla="*/ 2847975 h 2869085"/>
              <a:gd name="connsiteX1" fmla="*/ 276225 w 3345898"/>
              <a:gd name="connsiteY1" fmla="*/ 2819400 h 2869085"/>
              <a:gd name="connsiteX2" fmla="*/ 1209675 w 3345898"/>
              <a:gd name="connsiteY2" fmla="*/ 2124075 h 2869085"/>
              <a:gd name="connsiteX3" fmla="*/ 1495425 w 3345898"/>
              <a:gd name="connsiteY3" fmla="*/ 2000250 h 2869085"/>
              <a:gd name="connsiteX4" fmla="*/ 1876425 w 3345898"/>
              <a:gd name="connsiteY4" fmla="*/ 1971675 h 2869085"/>
              <a:gd name="connsiteX5" fmla="*/ 2114550 w 3345898"/>
              <a:gd name="connsiteY5" fmla="*/ 1781175 h 2869085"/>
              <a:gd name="connsiteX6" fmla="*/ 2609850 w 3345898"/>
              <a:gd name="connsiteY6" fmla="*/ 1714500 h 2869085"/>
              <a:gd name="connsiteX7" fmla="*/ 2847975 w 3345898"/>
              <a:gd name="connsiteY7" fmla="*/ 1704974 h 2869085"/>
              <a:gd name="connsiteX8" fmla="*/ 3028950 w 3345898"/>
              <a:gd name="connsiteY8" fmla="*/ 1724025 h 2869085"/>
              <a:gd name="connsiteX9" fmla="*/ 3076575 w 3345898"/>
              <a:gd name="connsiteY9" fmla="*/ 971550 h 2869085"/>
              <a:gd name="connsiteX10" fmla="*/ 3343275 w 3345898"/>
              <a:gd name="connsiteY10" fmla="*/ 1000125 h 2869085"/>
              <a:gd name="connsiteX11" fmla="*/ 3209925 w 3345898"/>
              <a:gd name="connsiteY11" fmla="*/ 838200 h 2869085"/>
              <a:gd name="connsiteX12" fmla="*/ 3162300 w 3345898"/>
              <a:gd name="connsiteY12" fmla="*/ 771525 h 2869085"/>
              <a:gd name="connsiteX13" fmla="*/ 3152775 w 3345898"/>
              <a:gd name="connsiteY13" fmla="*/ 733425 h 2869085"/>
              <a:gd name="connsiteX14" fmla="*/ 3114675 w 3345898"/>
              <a:gd name="connsiteY14" fmla="*/ 676275 h 2869085"/>
              <a:gd name="connsiteX15" fmla="*/ 3095625 w 3345898"/>
              <a:gd name="connsiteY15" fmla="*/ 609600 h 2869085"/>
              <a:gd name="connsiteX16" fmla="*/ 3067050 w 3345898"/>
              <a:gd name="connsiteY16" fmla="*/ 600075 h 2869085"/>
              <a:gd name="connsiteX17" fmla="*/ 3038475 w 3345898"/>
              <a:gd name="connsiteY17" fmla="*/ 581025 h 2869085"/>
              <a:gd name="connsiteX18" fmla="*/ 3028950 w 3345898"/>
              <a:gd name="connsiteY18" fmla="*/ 552450 h 2869085"/>
              <a:gd name="connsiteX19" fmla="*/ 3009900 w 3345898"/>
              <a:gd name="connsiteY19" fmla="*/ 390525 h 2869085"/>
              <a:gd name="connsiteX20" fmla="*/ 2990850 w 3345898"/>
              <a:gd name="connsiteY20" fmla="*/ 295275 h 2869085"/>
              <a:gd name="connsiteX21" fmla="*/ 2971800 w 3345898"/>
              <a:gd name="connsiteY21" fmla="*/ 180975 h 2869085"/>
              <a:gd name="connsiteX22" fmla="*/ 2962275 w 3345898"/>
              <a:gd name="connsiteY22" fmla="*/ 114300 h 2869085"/>
              <a:gd name="connsiteX23" fmla="*/ 2933700 w 3345898"/>
              <a:gd name="connsiteY23" fmla="*/ 76200 h 2869085"/>
              <a:gd name="connsiteX24" fmla="*/ 2914650 w 3345898"/>
              <a:gd name="connsiteY24" fmla="*/ 47625 h 2869085"/>
              <a:gd name="connsiteX25" fmla="*/ 2857500 w 3345898"/>
              <a:gd name="connsiteY25" fmla="*/ 19050 h 2869085"/>
              <a:gd name="connsiteX26" fmla="*/ 2819400 w 3345898"/>
              <a:gd name="connsiteY26" fmla="*/ 0 h 2869085"/>
              <a:gd name="connsiteX27" fmla="*/ 2781300 w 3345898"/>
              <a:gd name="connsiteY27" fmla="*/ 142875 h 2869085"/>
              <a:gd name="connsiteX28" fmla="*/ 2743200 w 3345898"/>
              <a:gd name="connsiteY28" fmla="*/ 219075 h 2869085"/>
              <a:gd name="connsiteX29" fmla="*/ 2733675 w 3345898"/>
              <a:gd name="connsiteY29" fmla="*/ 247650 h 2869085"/>
              <a:gd name="connsiteX30" fmla="*/ 2714625 w 3345898"/>
              <a:gd name="connsiteY30" fmla="*/ 295275 h 2869085"/>
              <a:gd name="connsiteX31" fmla="*/ 2695575 w 3345898"/>
              <a:gd name="connsiteY31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52775 w 3212602"/>
              <a:gd name="connsiteY12" fmla="*/ 733425 h 2869085"/>
              <a:gd name="connsiteX13" fmla="*/ 3114675 w 3212602"/>
              <a:gd name="connsiteY13" fmla="*/ 676275 h 2869085"/>
              <a:gd name="connsiteX14" fmla="*/ 3095625 w 3212602"/>
              <a:gd name="connsiteY14" fmla="*/ 609600 h 2869085"/>
              <a:gd name="connsiteX15" fmla="*/ 3067050 w 3212602"/>
              <a:gd name="connsiteY15" fmla="*/ 600075 h 2869085"/>
              <a:gd name="connsiteX16" fmla="*/ 3038475 w 3212602"/>
              <a:gd name="connsiteY16" fmla="*/ 581025 h 2869085"/>
              <a:gd name="connsiteX17" fmla="*/ 3028950 w 3212602"/>
              <a:gd name="connsiteY17" fmla="*/ 552450 h 2869085"/>
              <a:gd name="connsiteX18" fmla="*/ 3009900 w 3212602"/>
              <a:gd name="connsiteY18" fmla="*/ 390525 h 2869085"/>
              <a:gd name="connsiteX19" fmla="*/ 2990850 w 3212602"/>
              <a:gd name="connsiteY19" fmla="*/ 295275 h 2869085"/>
              <a:gd name="connsiteX20" fmla="*/ 2971800 w 3212602"/>
              <a:gd name="connsiteY20" fmla="*/ 180975 h 2869085"/>
              <a:gd name="connsiteX21" fmla="*/ 2962275 w 3212602"/>
              <a:gd name="connsiteY21" fmla="*/ 114300 h 2869085"/>
              <a:gd name="connsiteX22" fmla="*/ 2933700 w 3212602"/>
              <a:gd name="connsiteY22" fmla="*/ 76200 h 2869085"/>
              <a:gd name="connsiteX23" fmla="*/ 2914650 w 3212602"/>
              <a:gd name="connsiteY23" fmla="*/ 47625 h 2869085"/>
              <a:gd name="connsiteX24" fmla="*/ 2857500 w 3212602"/>
              <a:gd name="connsiteY24" fmla="*/ 19050 h 2869085"/>
              <a:gd name="connsiteX25" fmla="*/ 2819400 w 3212602"/>
              <a:gd name="connsiteY25" fmla="*/ 0 h 2869085"/>
              <a:gd name="connsiteX26" fmla="*/ 2781300 w 3212602"/>
              <a:gd name="connsiteY26" fmla="*/ 142875 h 2869085"/>
              <a:gd name="connsiteX27" fmla="*/ 2743200 w 3212602"/>
              <a:gd name="connsiteY27" fmla="*/ 219075 h 2869085"/>
              <a:gd name="connsiteX28" fmla="*/ 2733675 w 3212602"/>
              <a:gd name="connsiteY28" fmla="*/ 247650 h 2869085"/>
              <a:gd name="connsiteX29" fmla="*/ 2714625 w 3212602"/>
              <a:gd name="connsiteY29" fmla="*/ 295275 h 2869085"/>
              <a:gd name="connsiteX30" fmla="*/ 2695575 w 3212602"/>
              <a:gd name="connsiteY30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14675 w 3212602"/>
              <a:gd name="connsiteY12" fmla="*/ 676275 h 2869085"/>
              <a:gd name="connsiteX13" fmla="*/ 3095625 w 3212602"/>
              <a:gd name="connsiteY13" fmla="*/ 609600 h 2869085"/>
              <a:gd name="connsiteX14" fmla="*/ 3067050 w 3212602"/>
              <a:gd name="connsiteY14" fmla="*/ 600075 h 2869085"/>
              <a:gd name="connsiteX15" fmla="*/ 3038475 w 3212602"/>
              <a:gd name="connsiteY15" fmla="*/ 581025 h 2869085"/>
              <a:gd name="connsiteX16" fmla="*/ 3028950 w 3212602"/>
              <a:gd name="connsiteY16" fmla="*/ 552450 h 2869085"/>
              <a:gd name="connsiteX17" fmla="*/ 3009900 w 3212602"/>
              <a:gd name="connsiteY17" fmla="*/ 390525 h 2869085"/>
              <a:gd name="connsiteX18" fmla="*/ 2990850 w 3212602"/>
              <a:gd name="connsiteY18" fmla="*/ 295275 h 2869085"/>
              <a:gd name="connsiteX19" fmla="*/ 2971800 w 3212602"/>
              <a:gd name="connsiteY19" fmla="*/ 180975 h 2869085"/>
              <a:gd name="connsiteX20" fmla="*/ 2962275 w 3212602"/>
              <a:gd name="connsiteY20" fmla="*/ 114300 h 2869085"/>
              <a:gd name="connsiteX21" fmla="*/ 2933700 w 3212602"/>
              <a:gd name="connsiteY21" fmla="*/ 76200 h 2869085"/>
              <a:gd name="connsiteX22" fmla="*/ 2914650 w 3212602"/>
              <a:gd name="connsiteY22" fmla="*/ 47625 h 2869085"/>
              <a:gd name="connsiteX23" fmla="*/ 2857500 w 3212602"/>
              <a:gd name="connsiteY23" fmla="*/ 19050 h 2869085"/>
              <a:gd name="connsiteX24" fmla="*/ 2819400 w 3212602"/>
              <a:gd name="connsiteY24" fmla="*/ 0 h 2869085"/>
              <a:gd name="connsiteX25" fmla="*/ 2781300 w 3212602"/>
              <a:gd name="connsiteY25" fmla="*/ 142875 h 2869085"/>
              <a:gd name="connsiteX26" fmla="*/ 2743200 w 3212602"/>
              <a:gd name="connsiteY26" fmla="*/ 219075 h 2869085"/>
              <a:gd name="connsiteX27" fmla="*/ 2733675 w 3212602"/>
              <a:gd name="connsiteY27" fmla="*/ 247650 h 2869085"/>
              <a:gd name="connsiteX28" fmla="*/ 2714625 w 3212602"/>
              <a:gd name="connsiteY28" fmla="*/ 295275 h 2869085"/>
              <a:gd name="connsiteX29" fmla="*/ 2695575 w 3212602"/>
              <a:gd name="connsiteY29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38475 w 3162938"/>
              <a:gd name="connsiteY14" fmla="*/ 581025 h 2869085"/>
              <a:gd name="connsiteX15" fmla="*/ 3028950 w 3162938"/>
              <a:gd name="connsiteY15" fmla="*/ 552450 h 2869085"/>
              <a:gd name="connsiteX16" fmla="*/ 3009900 w 3162938"/>
              <a:gd name="connsiteY16" fmla="*/ 390525 h 2869085"/>
              <a:gd name="connsiteX17" fmla="*/ 2990850 w 3162938"/>
              <a:gd name="connsiteY17" fmla="*/ 295275 h 2869085"/>
              <a:gd name="connsiteX18" fmla="*/ 2971800 w 3162938"/>
              <a:gd name="connsiteY18" fmla="*/ 180975 h 2869085"/>
              <a:gd name="connsiteX19" fmla="*/ 2962275 w 3162938"/>
              <a:gd name="connsiteY19" fmla="*/ 114300 h 2869085"/>
              <a:gd name="connsiteX20" fmla="*/ 2933700 w 3162938"/>
              <a:gd name="connsiteY20" fmla="*/ 76200 h 2869085"/>
              <a:gd name="connsiteX21" fmla="*/ 2914650 w 3162938"/>
              <a:gd name="connsiteY21" fmla="*/ 47625 h 2869085"/>
              <a:gd name="connsiteX22" fmla="*/ 2857500 w 3162938"/>
              <a:gd name="connsiteY22" fmla="*/ 19050 h 2869085"/>
              <a:gd name="connsiteX23" fmla="*/ 2819400 w 3162938"/>
              <a:gd name="connsiteY23" fmla="*/ 0 h 2869085"/>
              <a:gd name="connsiteX24" fmla="*/ 2781300 w 3162938"/>
              <a:gd name="connsiteY24" fmla="*/ 142875 h 2869085"/>
              <a:gd name="connsiteX25" fmla="*/ 2743200 w 3162938"/>
              <a:gd name="connsiteY25" fmla="*/ 219075 h 2869085"/>
              <a:gd name="connsiteX26" fmla="*/ 2733675 w 3162938"/>
              <a:gd name="connsiteY26" fmla="*/ 247650 h 2869085"/>
              <a:gd name="connsiteX27" fmla="*/ 2714625 w 3162938"/>
              <a:gd name="connsiteY27" fmla="*/ 295275 h 2869085"/>
              <a:gd name="connsiteX28" fmla="*/ 2695575 w 3162938"/>
              <a:gd name="connsiteY28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28950 w 3162938"/>
              <a:gd name="connsiteY14" fmla="*/ 552450 h 2869085"/>
              <a:gd name="connsiteX15" fmla="*/ 3009900 w 3162938"/>
              <a:gd name="connsiteY15" fmla="*/ 390525 h 2869085"/>
              <a:gd name="connsiteX16" fmla="*/ 2990850 w 3162938"/>
              <a:gd name="connsiteY16" fmla="*/ 295275 h 2869085"/>
              <a:gd name="connsiteX17" fmla="*/ 2971800 w 3162938"/>
              <a:gd name="connsiteY17" fmla="*/ 180975 h 2869085"/>
              <a:gd name="connsiteX18" fmla="*/ 2962275 w 3162938"/>
              <a:gd name="connsiteY18" fmla="*/ 114300 h 2869085"/>
              <a:gd name="connsiteX19" fmla="*/ 2933700 w 3162938"/>
              <a:gd name="connsiteY19" fmla="*/ 76200 h 2869085"/>
              <a:gd name="connsiteX20" fmla="*/ 2914650 w 3162938"/>
              <a:gd name="connsiteY20" fmla="*/ 47625 h 2869085"/>
              <a:gd name="connsiteX21" fmla="*/ 2857500 w 3162938"/>
              <a:gd name="connsiteY21" fmla="*/ 19050 h 2869085"/>
              <a:gd name="connsiteX22" fmla="*/ 2819400 w 3162938"/>
              <a:gd name="connsiteY22" fmla="*/ 0 h 2869085"/>
              <a:gd name="connsiteX23" fmla="*/ 2781300 w 3162938"/>
              <a:gd name="connsiteY23" fmla="*/ 142875 h 2869085"/>
              <a:gd name="connsiteX24" fmla="*/ 2743200 w 3162938"/>
              <a:gd name="connsiteY24" fmla="*/ 219075 h 2869085"/>
              <a:gd name="connsiteX25" fmla="*/ 2733675 w 3162938"/>
              <a:gd name="connsiteY25" fmla="*/ 247650 h 2869085"/>
              <a:gd name="connsiteX26" fmla="*/ 2714625 w 3162938"/>
              <a:gd name="connsiteY26" fmla="*/ 295275 h 2869085"/>
              <a:gd name="connsiteX27" fmla="*/ 2695575 w 3162938"/>
              <a:gd name="connsiteY27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28950 w 3162938"/>
              <a:gd name="connsiteY13" fmla="*/ 552450 h 2869085"/>
              <a:gd name="connsiteX14" fmla="*/ 3009900 w 3162938"/>
              <a:gd name="connsiteY14" fmla="*/ 390525 h 2869085"/>
              <a:gd name="connsiteX15" fmla="*/ 2990850 w 3162938"/>
              <a:gd name="connsiteY15" fmla="*/ 295275 h 2869085"/>
              <a:gd name="connsiteX16" fmla="*/ 2971800 w 3162938"/>
              <a:gd name="connsiteY16" fmla="*/ 180975 h 2869085"/>
              <a:gd name="connsiteX17" fmla="*/ 2962275 w 3162938"/>
              <a:gd name="connsiteY17" fmla="*/ 114300 h 2869085"/>
              <a:gd name="connsiteX18" fmla="*/ 2933700 w 3162938"/>
              <a:gd name="connsiteY18" fmla="*/ 76200 h 2869085"/>
              <a:gd name="connsiteX19" fmla="*/ 2914650 w 3162938"/>
              <a:gd name="connsiteY19" fmla="*/ 47625 h 2869085"/>
              <a:gd name="connsiteX20" fmla="*/ 2857500 w 3162938"/>
              <a:gd name="connsiteY20" fmla="*/ 19050 h 2869085"/>
              <a:gd name="connsiteX21" fmla="*/ 2819400 w 3162938"/>
              <a:gd name="connsiteY21" fmla="*/ 0 h 2869085"/>
              <a:gd name="connsiteX22" fmla="*/ 2781300 w 3162938"/>
              <a:gd name="connsiteY22" fmla="*/ 142875 h 2869085"/>
              <a:gd name="connsiteX23" fmla="*/ 2743200 w 3162938"/>
              <a:gd name="connsiteY23" fmla="*/ 219075 h 2869085"/>
              <a:gd name="connsiteX24" fmla="*/ 2733675 w 3162938"/>
              <a:gd name="connsiteY24" fmla="*/ 247650 h 2869085"/>
              <a:gd name="connsiteX25" fmla="*/ 2714625 w 3162938"/>
              <a:gd name="connsiteY25" fmla="*/ 295275 h 2869085"/>
              <a:gd name="connsiteX26" fmla="*/ 2695575 w 3162938"/>
              <a:gd name="connsiteY26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62275 w 3162451"/>
              <a:gd name="connsiteY16" fmla="*/ 114300 h 2869085"/>
              <a:gd name="connsiteX17" fmla="*/ 2933700 w 3162451"/>
              <a:gd name="connsiteY17" fmla="*/ 76200 h 2869085"/>
              <a:gd name="connsiteX18" fmla="*/ 2914650 w 3162451"/>
              <a:gd name="connsiteY18" fmla="*/ 47625 h 2869085"/>
              <a:gd name="connsiteX19" fmla="*/ 2857500 w 3162451"/>
              <a:gd name="connsiteY19" fmla="*/ 19050 h 2869085"/>
              <a:gd name="connsiteX20" fmla="*/ 2819400 w 3162451"/>
              <a:gd name="connsiteY20" fmla="*/ 0 h 2869085"/>
              <a:gd name="connsiteX21" fmla="*/ 2781300 w 3162451"/>
              <a:gd name="connsiteY21" fmla="*/ 142875 h 2869085"/>
              <a:gd name="connsiteX22" fmla="*/ 2743200 w 3162451"/>
              <a:gd name="connsiteY22" fmla="*/ 219075 h 2869085"/>
              <a:gd name="connsiteX23" fmla="*/ 2733675 w 3162451"/>
              <a:gd name="connsiteY23" fmla="*/ 247650 h 2869085"/>
              <a:gd name="connsiteX24" fmla="*/ 2714625 w 3162451"/>
              <a:gd name="connsiteY24" fmla="*/ 295275 h 2869085"/>
              <a:gd name="connsiteX25" fmla="*/ 2695575 w 3162451"/>
              <a:gd name="connsiteY25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33700 w 3162451"/>
              <a:gd name="connsiteY16" fmla="*/ 76200 h 2869085"/>
              <a:gd name="connsiteX17" fmla="*/ 2914650 w 3162451"/>
              <a:gd name="connsiteY17" fmla="*/ 47625 h 2869085"/>
              <a:gd name="connsiteX18" fmla="*/ 2857500 w 3162451"/>
              <a:gd name="connsiteY18" fmla="*/ 19050 h 2869085"/>
              <a:gd name="connsiteX19" fmla="*/ 2819400 w 3162451"/>
              <a:gd name="connsiteY19" fmla="*/ 0 h 2869085"/>
              <a:gd name="connsiteX20" fmla="*/ 2781300 w 3162451"/>
              <a:gd name="connsiteY20" fmla="*/ 142875 h 2869085"/>
              <a:gd name="connsiteX21" fmla="*/ 2743200 w 3162451"/>
              <a:gd name="connsiteY21" fmla="*/ 219075 h 2869085"/>
              <a:gd name="connsiteX22" fmla="*/ 2733675 w 3162451"/>
              <a:gd name="connsiteY22" fmla="*/ 247650 h 2869085"/>
              <a:gd name="connsiteX23" fmla="*/ 2714625 w 3162451"/>
              <a:gd name="connsiteY23" fmla="*/ 295275 h 2869085"/>
              <a:gd name="connsiteX24" fmla="*/ 2695575 w 3162451"/>
              <a:gd name="connsiteY24" fmla="*/ 342900 h 2869085"/>
              <a:gd name="connsiteX0" fmla="*/ 0 w 3162451"/>
              <a:gd name="connsiteY0" fmla="*/ 2851017 h 2872127"/>
              <a:gd name="connsiteX1" fmla="*/ 276225 w 3162451"/>
              <a:gd name="connsiteY1" fmla="*/ 2822442 h 2872127"/>
              <a:gd name="connsiteX2" fmla="*/ 1209675 w 3162451"/>
              <a:gd name="connsiteY2" fmla="*/ 2127117 h 2872127"/>
              <a:gd name="connsiteX3" fmla="*/ 1495425 w 3162451"/>
              <a:gd name="connsiteY3" fmla="*/ 2003292 h 2872127"/>
              <a:gd name="connsiteX4" fmla="*/ 1876425 w 3162451"/>
              <a:gd name="connsiteY4" fmla="*/ 1974717 h 2872127"/>
              <a:gd name="connsiteX5" fmla="*/ 2114550 w 3162451"/>
              <a:gd name="connsiteY5" fmla="*/ 1784217 h 2872127"/>
              <a:gd name="connsiteX6" fmla="*/ 2609850 w 3162451"/>
              <a:gd name="connsiteY6" fmla="*/ 1717542 h 2872127"/>
              <a:gd name="connsiteX7" fmla="*/ 2847975 w 3162451"/>
              <a:gd name="connsiteY7" fmla="*/ 1708016 h 2872127"/>
              <a:gd name="connsiteX8" fmla="*/ 3028950 w 3162451"/>
              <a:gd name="connsiteY8" fmla="*/ 1727067 h 2872127"/>
              <a:gd name="connsiteX9" fmla="*/ 3076575 w 3162451"/>
              <a:gd name="connsiteY9" fmla="*/ 974592 h 2872127"/>
              <a:gd name="connsiteX10" fmla="*/ 3162300 w 3162451"/>
              <a:gd name="connsiteY10" fmla="*/ 774567 h 2872127"/>
              <a:gd name="connsiteX11" fmla="*/ 3095625 w 3162451"/>
              <a:gd name="connsiteY11" fmla="*/ 612642 h 2872127"/>
              <a:gd name="connsiteX12" fmla="*/ 3028950 w 3162451"/>
              <a:gd name="connsiteY12" fmla="*/ 555492 h 2872127"/>
              <a:gd name="connsiteX13" fmla="*/ 3009900 w 3162451"/>
              <a:gd name="connsiteY13" fmla="*/ 393567 h 2872127"/>
              <a:gd name="connsiteX14" fmla="*/ 2990850 w 3162451"/>
              <a:gd name="connsiteY14" fmla="*/ 298317 h 2872127"/>
              <a:gd name="connsiteX15" fmla="*/ 2971800 w 3162451"/>
              <a:gd name="connsiteY15" fmla="*/ 184017 h 2872127"/>
              <a:gd name="connsiteX16" fmla="*/ 2933700 w 3162451"/>
              <a:gd name="connsiteY16" fmla="*/ 79242 h 2872127"/>
              <a:gd name="connsiteX17" fmla="*/ 2914650 w 3162451"/>
              <a:gd name="connsiteY17" fmla="*/ 50667 h 2872127"/>
              <a:gd name="connsiteX18" fmla="*/ 2819400 w 3162451"/>
              <a:gd name="connsiteY18" fmla="*/ 3042 h 2872127"/>
              <a:gd name="connsiteX19" fmla="*/ 2781300 w 3162451"/>
              <a:gd name="connsiteY19" fmla="*/ 145917 h 2872127"/>
              <a:gd name="connsiteX20" fmla="*/ 2743200 w 3162451"/>
              <a:gd name="connsiteY20" fmla="*/ 222117 h 2872127"/>
              <a:gd name="connsiteX21" fmla="*/ 2733675 w 3162451"/>
              <a:gd name="connsiteY21" fmla="*/ 250692 h 2872127"/>
              <a:gd name="connsiteX22" fmla="*/ 2714625 w 3162451"/>
              <a:gd name="connsiteY22" fmla="*/ 298317 h 2872127"/>
              <a:gd name="connsiteX23" fmla="*/ 2695575 w 3162451"/>
              <a:gd name="connsiteY23" fmla="*/ 345942 h 2872127"/>
              <a:gd name="connsiteX0" fmla="*/ 0 w 3162451"/>
              <a:gd name="connsiteY0" fmla="*/ 2803792 h 2824902"/>
              <a:gd name="connsiteX1" fmla="*/ 276225 w 3162451"/>
              <a:gd name="connsiteY1" fmla="*/ 2775217 h 2824902"/>
              <a:gd name="connsiteX2" fmla="*/ 1209675 w 3162451"/>
              <a:gd name="connsiteY2" fmla="*/ 2079892 h 2824902"/>
              <a:gd name="connsiteX3" fmla="*/ 1495425 w 3162451"/>
              <a:gd name="connsiteY3" fmla="*/ 1956067 h 2824902"/>
              <a:gd name="connsiteX4" fmla="*/ 1876425 w 3162451"/>
              <a:gd name="connsiteY4" fmla="*/ 1927492 h 2824902"/>
              <a:gd name="connsiteX5" fmla="*/ 2114550 w 3162451"/>
              <a:gd name="connsiteY5" fmla="*/ 1736992 h 2824902"/>
              <a:gd name="connsiteX6" fmla="*/ 2609850 w 3162451"/>
              <a:gd name="connsiteY6" fmla="*/ 1670317 h 2824902"/>
              <a:gd name="connsiteX7" fmla="*/ 2847975 w 3162451"/>
              <a:gd name="connsiteY7" fmla="*/ 1660791 h 2824902"/>
              <a:gd name="connsiteX8" fmla="*/ 3028950 w 3162451"/>
              <a:gd name="connsiteY8" fmla="*/ 1679842 h 2824902"/>
              <a:gd name="connsiteX9" fmla="*/ 3076575 w 3162451"/>
              <a:gd name="connsiteY9" fmla="*/ 927367 h 2824902"/>
              <a:gd name="connsiteX10" fmla="*/ 3162300 w 3162451"/>
              <a:gd name="connsiteY10" fmla="*/ 727342 h 2824902"/>
              <a:gd name="connsiteX11" fmla="*/ 3095625 w 3162451"/>
              <a:gd name="connsiteY11" fmla="*/ 565417 h 2824902"/>
              <a:gd name="connsiteX12" fmla="*/ 3028950 w 3162451"/>
              <a:gd name="connsiteY12" fmla="*/ 508267 h 2824902"/>
              <a:gd name="connsiteX13" fmla="*/ 3009900 w 3162451"/>
              <a:gd name="connsiteY13" fmla="*/ 346342 h 2824902"/>
              <a:gd name="connsiteX14" fmla="*/ 2990850 w 3162451"/>
              <a:gd name="connsiteY14" fmla="*/ 251092 h 2824902"/>
              <a:gd name="connsiteX15" fmla="*/ 2971800 w 3162451"/>
              <a:gd name="connsiteY15" fmla="*/ 136792 h 2824902"/>
              <a:gd name="connsiteX16" fmla="*/ 2933700 w 3162451"/>
              <a:gd name="connsiteY16" fmla="*/ 32017 h 2824902"/>
              <a:gd name="connsiteX17" fmla="*/ 2914650 w 3162451"/>
              <a:gd name="connsiteY17" fmla="*/ 3442 h 2824902"/>
              <a:gd name="connsiteX18" fmla="*/ 2781300 w 3162451"/>
              <a:gd name="connsiteY18" fmla="*/ 98692 h 2824902"/>
              <a:gd name="connsiteX19" fmla="*/ 2743200 w 3162451"/>
              <a:gd name="connsiteY19" fmla="*/ 174892 h 2824902"/>
              <a:gd name="connsiteX20" fmla="*/ 2733675 w 3162451"/>
              <a:gd name="connsiteY20" fmla="*/ 203467 h 2824902"/>
              <a:gd name="connsiteX21" fmla="*/ 2714625 w 3162451"/>
              <a:gd name="connsiteY21" fmla="*/ 251092 h 2824902"/>
              <a:gd name="connsiteX22" fmla="*/ 2695575 w 3162451"/>
              <a:gd name="connsiteY22" fmla="*/ 298717 h 2824902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21" fmla="*/ 2695575 w 3162451"/>
              <a:gd name="connsiteY21" fmla="*/ 267261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14625 w 3162451"/>
              <a:gd name="connsiteY19" fmla="*/ 219636 h 2793446"/>
              <a:gd name="connsiteX0" fmla="*/ 0 w 3162451"/>
              <a:gd name="connsiteY0" fmla="*/ 2772499 h 2793609"/>
              <a:gd name="connsiteX1" fmla="*/ 276225 w 3162451"/>
              <a:gd name="connsiteY1" fmla="*/ 2743924 h 2793609"/>
              <a:gd name="connsiteX2" fmla="*/ 1209675 w 3162451"/>
              <a:gd name="connsiteY2" fmla="*/ 2048599 h 2793609"/>
              <a:gd name="connsiteX3" fmla="*/ 1495425 w 3162451"/>
              <a:gd name="connsiteY3" fmla="*/ 1924774 h 2793609"/>
              <a:gd name="connsiteX4" fmla="*/ 1876425 w 3162451"/>
              <a:gd name="connsiteY4" fmla="*/ 1896199 h 2793609"/>
              <a:gd name="connsiteX5" fmla="*/ 2114550 w 3162451"/>
              <a:gd name="connsiteY5" fmla="*/ 1705699 h 2793609"/>
              <a:gd name="connsiteX6" fmla="*/ 2609850 w 3162451"/>
              <a:gd name="connsiteY6" fmla="*/ 1639024 h 2793609"/>
              <a:gd name="connsiteX7" fmla="*/ 2847975 w 3162451"/>
              <a:gd name="connsiteY7" fmla="*/ 1629498 h 2793609"/>
              <a:gd name="connsiteX8" fmla="*/ 3028950 w 3162451"/>
              <a:gd name="connsiteY8" fmla="*/ 1648549 h 2793609"/>
              <a:gd name="connsiteX9" fmla="*/ 3076575 w 3162451"/>
              <a:gd name="connsiteY9" fmla="*/ 896074 h 2793609"/>
              <a:gd name="connsiteX10" fmla="*/ 3162300 w 3162451"/>
              <a:gd name="connsiteY10" fmla="*/ 696049 h 2793609"/>
              <a:gd name="connsiteX11" fmla="*/ 3095625 w 3162451"/>
              <a:gd name="connsiteY11" fmla="*/ 534124 h 2793609"/>
              <a:gd name="connsiteX12" fmla="*/ 3028950 w 3162451"/>
              <a:gd name="connsiteY12" fmla="*/ 476974 h 2793609"/>
              <a:gd name="connsiteX13" fmla="*/ 3009900 w 3162451"/>
              <a:gd name="connsiteY13" fmla="*/ 315049 h 2793609"/>
              <a:gd name="connsiteX14" fmla="*/ 2990850 w 3162451"/>
              <a:gd name="connsiteY14" fmla="*/ 219799 h 2793609"/>
              <a:gd name="connsiteX15" fmla="*/ 2971800 w 3162451"/>
              <a:gd name="connsiteY15" fmla="*/ 105499 h 2793609"/>
              <a:gd name="connsiteX16" fmla="*/ 2933700 w 3162451"/>
              <a:gd name="connsiteY16" fmla="*/ 724 h 2793609"/>
              <a:gd name="connsiteX17" fmla="*/ 2781300 w 3162451"/>
              <a:gd name="connsiteY17" fmla="*/ 67399 h 2793609"/>
              <a:gd name="connsiteX18" fmla="*/ 2714625 w 3162451"/>
              <a:gd name="connsiteY18" fmla="*/ 219799 h 2793609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3009900 w 3162451"/>
              <a:gd name="connsiteY13" fmla="*/ 320757 h 2799317"/>
              <a:gd name="connsiteX14" fmla="*/ 2990850 w 3162451"/>
              <a:gd name="connsiteY14" fmla="*/ 225507 h 2799317"/>
              <a:gd name="connsiteX15" fmla="*/ 2933700 w 3162451"/>
              <a:gd name="connsiteY15" fmla="*/ 6432 h 2799317"/>
              <a:gd name="connsiteX16" fmla="*/ 2781300 w 3162451"/>
              <a:gd name="connsiteY16" fmla="*/ 73107 h 2799317"/>
              <a:gd name="connsiteX17" fmla="*/ 2714625 w 3162451"/>
              <a:gd name="connsiteY17" fmla="*/ 225507 h 2799317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2990850 w 3162451"/>
              <a:gd name="connsiteY13" fmla="*/ 225507 h 2799317"/>
              <a:gd name="connsiteX14" fmla="*/ 2933700 w 3162451"/>
              <a:gd name="connsiteY14" fmla="*/ 6432 h 2799317"/>
              <a:gd name="connsiteX15" fmla="*/ 2781300 w 3162451"/>
              <a:gd name="connsiteY15" fmla="*/ 73107 h 2799317"/>
              <a:gd name="connsiteX16" fmla="*/ 2714625 w 3162451"/>
              <a:gd name="connsiteY16" fmla="*/ 225507 h 2799317"/>
              <a:gd name="connsiteX0" fmla="*/ 0 w 3162451"/>
              <a:gd name="connsiteY0" fmla="*/ 2777089 h 2798199"/>
              <a:gd name="connsiteX1" fmla="*/ 276225 w 3162451"/>
              <a:gd name="connsiteY1" fmla="*/ 2748514 h 2798199"/>
              <a:gd name="connsiteX2" fmla="*/ 1209675 w 3162451"/>
              <a:gd name="connsiteY2" fmla="*/ 2053189 h 2798199"/>
              <a:gd name="connsiteX3" fmla="*/ 1495425 w 3162451"/>
              <a:gd name="connsiteY3" fmla="*/ 1929364 h 2798199"/>
              <a:gd name="connsiteX4" fmla="*/ 1876425 w 3162451"/>
              <a:gd name="connsiteY4" fmla="*/ 1900789 h 2798199"/>
              <a:gd name="connsiteX5" fmla="*/ 2114550 w 3162451"/>
              <a:gd name="connsiteY5" fmla="*/ 1710289 h 2798199"/>
              <a:gd name="connsiteX6" fmla="*/ 2609850 w 3162451"/>
              <a:gd name="connsiteY6" fmla="*/ 1643614 h 2798199"/>
              <a:gd name="connsiteX7" fmla="*/ 2847975 w 3162451"/>
              <a:gd name="connsiteY7" fmla="*/ 1634088 h 2798199"/>
              <a:gd name="connsiteX8" fmla="*/ 3028950 w 3162451"/>
              <a:gd name="connsiteY8" fmla="*/ 1653139 h 2798199"/>
              <a:gd name="connsiteX9" fmla="*/ 3076575 w 3162451"/>
              <a:gd name="connsiteY9" fmla="*/ 900664 h 2798199"/>
              <a:gd name="connsiteX10" fmla="*/ 3162300 w 3162451"/>
              <a:gd name="connsiteY10" fmla="*/ 700639 h 2798199"/>
              <a:gd name="connsiteX11" fmla="*/ 3095625 w 3162451"/>
              <a:gd name="connsiteY11" fmla="*/ 538714 h 2798199"/>
              <a:gd name="connsiteX12" fmla="*/ 3028950 w 3162451"/>
              <a:gd name="connsiteY12" fmla="*/ 481564 h 2798199"/>
              <a:gd name="connsiteX13" fmla="*/ 3067050 w 3162451"/>
              <a:gd name="connsiteY13" fmla="*/ 205339 h 2798199"/>
              <a:gd name="connsiteX14" fmla="*/ 2933700 w 3162451"/>
              <a:gd name="connsiteY14" fmla="*/ 5314 h 2798199"/>
              <a:gd name="connsiteX15" fmla="*/ 2781300 w 3162451"/>
              <a:gd name="connsiteY15" fmla="*/ 71989 h 2798199"/>
              <a:gd name="connsiteX16" fmla="*/ 2714625 w 3162451"/>
              <a:gd name="connsiteY16" fmla="*/ 224389 h 2798199"/>
              <a:gd name="connsiteX0" fmla="*/ 0 w 3162451"/>
              <a:gd name="connsiteY0" fmla="*/ 2841427 h 2862537"/>
              <a:gd name="connsiteX1" fmla="*/ 276225 w 3162451"/>
              <a:gd name="connsiteY1" fmla="*/ 2812852 h 2862537"/>
              <a:gd name="connsiteX2" fmla="*/ 1209675 w 3162451"/>
              <a:gd name="connsiteY2" fmla="*/ 2117527 h 2862537"/>
              <a:gd name="connsiteX3" fmla="*/ 1495425 w 3162451"/>
              <a:gd name="connsiteY3" fmla="*/ 1993702 h 2862537"/>
              <a:gd name="connsiteX4" fmla="*/ 1876425 w 3162451"/>
              <a:gd name="connsiteY4" fmla="*/ 1965127 h 2862537"/>
              <a:gd name="connsiteX5" fmla="*/ 2114550 w 3162451"/>
              <a:gd name="connsiteY5" fmla="*/ 1774627 h 2862537"/>
              <a:gd name="connsiteX6" fmla="*/ 2609850 w 3162451"/>
              <a:gd name="connsiteY6" fmla="*/ 1707952 h 2862537"/>
              <a:gd name="connsiteX7" fmla="*/ 2847975 w 3162451"/>
              <a:gd name="connsiteY7" fmla="*/ 1698426 h 2862537"/>
              <a:gd name="connsiteX8" fmla="*/ 3028950 w 3162451"/>
              <a:gd name="connsiteY8" fmla="*/ 1717477 h 2862537"/>
              <a:gd name="connsiteX9" fmla="*/ 3076575 w 3162451"/>
              <a:gd name="connsiteY9" fmla="*/ 965002 h 2862537"/>
              <a:gd name="connsiteX10" fmla="*/ 3162300 w 3162451"/>
              <a:gd name="connsiteY10" fmla="*/ 764977 h 2862537"/>
              <a:gd name="connsiteX11" fmla="*/ 3095625 w 3162451"/>
              <a:gd name="connsiteY11" fmla="*/ 603052 h 2862537"/>
              <a:gd name="connsiteX12" fmla="*/ 3028950 w 3162451"/>
              <a:gd name="connsiteY12" fmla="*/ 545902 h 2862537"/>
              <a:gd name="connsiteX13" fmla="*/ 3067050 w 3162451"/>
              <a:gd name="connsiteY13" fmla="*/ 269677 h 2862537"/>
              <a:gd name="connsiteX14" fmla="*/ 2971800 w 3162451"/>
              <a:gd name="connsiteY14" fmla="*/ 2977 h 2862537"/>
              <a:gd name="connsiteX15" fmla="*/ 2781300 w 3162451"/>
              <a:gd name="connsiteY15" fmla="*/ 136327 h 2862537"/>
              <a:gd name="connsiteX16" fmla="*/ 2714625 w 3162451"/>
              <a:gd name="connsiteY16" fmla="*/ 288727 h 2862537"/>
              <a:gd name="connsiteX0" fmla="*/ 0 w 3162434"/>
              <a:gd name="connsiteY0" fmla="*/ 2841427 h 2862537"/>
              <a:gd name="connsiteX1" fmla="*/ 276225 w 3162434"/>
              <a:gd name="connsiteY1" fmla="*/ 2812852 h 2862537"/>
              <a:gd name="connsiteX2" fmla="*/ 1209675 w 3162434"/>
              <a:gd name="connsiteY2" fmla="*/ 2117527 h 2862537"/>
              <a:gd name="connsiteX3" fmla="*/ 1495425 w 3162434"/>
              <a:gd name="connsiteY3" fmla="*/ 1993702 h 2862537"/>
              <a:gd name="connsiteX4" fmla="*/ 1876425 w 3162434"/>
              <a:gd name="connsiteY4" fmla="*/ 1965127 h 2862537"/>
              <a:gd name="connsiteX5" fmla="*/ 2114550 w 3162434"/>
              <a:gd name="connsiteY5" fmla="*/ 1774627 h 2862537"/>
              <a:gd name="connsiteX6" fmla="*/ 2609850 w 3162434"/>
              <a:gd name="connsiteY6" fmla="*/ 1707952 h 2862537"/>
              <a:gd name="connsiteX7" fmla="*/ 2847975 w 3162434"/>
              <a:gd name="connsiteY7" fmla="*/ 1698426 h 2862537"/>
              <a:gd name="connsiteX8" fmla="*/ 3028950 w 3162434"/>
              <a:gd name="connsiteY8" fmla="*/ 1717477 h 2862537"/>
              <a:gd name="connsiteX9" fmla="*/ 3076575 w 3162434"/>
              <a:gd name="connsiteY9" fmla="*/ 965002 h 2862537"/>
              <a:gd name="connsiteX10" fmla="*/ 3162300 w 3162434"/>
              <a:gd name="connsiteY10" fmla="*/ 764977 h 2862537"/>
              <a:gd name="connsiteX11" fmla="*/ 3095625 w 3162434"/>
              <a:gd name="connsiteY11" fmla="*/ 603052 h 2862537"/>
              <a:gd name="connsiteX12" fmla="*/ 3067050 w 3162434"/>
              <a:gd name="connsiteY12" fmla="*/ 269677 h 2862537"/>
              <a:gd name="connsiteX13" fmla="*/ 2971800 w 3162434"/>
              <a:gd name="connsiteY13" fmla="*/ 2977 h 2862537"/>
              <a:gd name="connsiteX14" fmla="*/ 2781300 w 3162434"/>
              <a:gd name="connsiteY14" fmla="*/ 136327 h 2862537"/>
              <a:gd name="connsiteX15" fmla="*/ 2714625 w 3162434"/>
              <a:gd name="connsiteY15" fmla="*/ 288727 h 286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2434" h="2862537">
                <a:moveTo>
                  <a:pt x="0" y="2841427"/>
                </a:moveTo>
                <a:cubicBezTo>
                  <a:pt x="129146" y="2789769"/>
                  <a:pt x="74613" y="2933502"/>
                  <a:pt x="276225" y="2812852"/>
                </a:cubicBezTo>
                <a:cubicBezTo>
                  <a:pt x="477837" y="2692202"/>
                  <a:pt x="1006475" y="2254052"/>
                  <a:pt x="1209675" y="2117527"/>
                </a:cubicBezTo>
                <a:cubicBezTo>
                  <a:pt x="1412875" y="1981002"/>
                  <a:pt x="1384300" y="2019102"/>
                  <a:pt x="1495425" y="1993702"/>
                </a:cubicBezTo>
                <a:cubicBezTo>
                  <a:pt x="1606550" y="1968302"/>
                  <a:pt x="1773238" y="2001639"/>
                  <a:pt x="1876425" y="1965127"/>
                </a:cubicBezTo>
                <a:cubicBezTo>
                  <a:pt x="1979612" y="1928615"/>
                  <a:pt x="1992313" y="1817490"/>
                  <a:pt x="2114550" y="1774627"/>
                </a:cubicBezTo>
                <a:cubicBezTo>
                  <a:pt x="2236788" y="1731765"/>
                  <a:pt x="2487613" y="1720652"/>
                  <a:pt x="2609850" y="1707952"/>
                </a:cubicBezTo>
                <a:cubicBezTo>
                  <a:pt x="2732087" y="1695252"/>
                  <a:pt x="2792413" y="1669851"/>
                  <a:pt x="2847975" y="1698426"/>
                </a:cubicBezTo>
                <a:cubicBezTo>
                  <a:pt x="2903538" y="1727001"/>
                  <a:pt x="2990850" y="1839714"/>
                  <a:pt x="3028950" y="1717477"/>
                </a:cubicBezTo>
                <a:cubicBezTo>
                  <a:pt x="3067050" y="1595240"/>
                  <a:pt x="3054350" y="1123752"/>
                  <a:pt x="3076575" y="965002"/>
                </a:cubicBezTo>
                <a:cubicBezTo>
                  <a:pt x="3098800" y="806252"/>
                  <a:pt x="3159125" y="825302"/>
                  <a:pt x="3162300" y="764977"/>
                </a:cubicBezTo>
                <a:cubicBezTo>
                  <a:pt x="3165475" y="704652"/>
                  <a:pt x="3111500" y="685602"/>
                  <a:pt x="3095625" y="603052"/>
                </a:cubicBezTo>
                <a:cubicBezTo>
                  <a:pt x="3079750" y="520502"/>
                  <a:pt x="3087687" y="369689"/>
                  <a:pt x="3067050" y="269677"/>
                </a:cubicBezTo>
                <a:cubicBezTo>
                  <a:pt x="3046413" y="169665"/>
                  <a:pt x="3019425" y="25202"/>
                  <a:pt x="2971800" y="2977"/>
                </a:cubicBezTo>
                <a:cubicBezTo>
                  <a:pt x="2924175" y="-19248"/>
                  <a:pt x="2824162" y="88702"/>
                  <a:pt x="2781300" y="136327"/>
                </a:cubicBezTo>
                <a:cubicBezTo>
                  <a:pt x="2738438" y="183952"/>
                  <a:pt x="2728516" y="256977"/>
                  <a:pt x="2714625" y="28872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153150" y="466725"/>
            <a:ext cx="1107453" cy="9817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076560" y="3583019"/>
            <a:ext cx="936000" cy="936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 16"/>
          <p:cNvSpPr/>
          <p:nvPr/>
        </p:nvSpPr>
        <p:spPr>
          <a:xfrm>
            <a:off x="6934200" y="1146549"/>
            <a:ext cx="1276350" cy="3006351"/>
          </a:xfrm>
          <a:custGeom>
            <a:avLst/>
            <a:gdLst>
              <a:gd name="connsiteX0" fmla="*/ 0 w 1257300"/>
              <a:gd name="connsiteY0" fmla="*/ 171650 h 3029150"/>
              <a:gd name="connsiteX1" fmla="*/ 28575 w 1257300"/>
              <a:gd name="connsiteY1" fmla="*/ 124025 h 3029150"/>
              <a:gd name="connsiteX2" fmla="*/ 47625 w 1257300"/>
              <a:gd name="connsiteY2" fmla="*/ 95450 h 3029150"/>
              <a:gd name="connsiteX3" fmla="*/ 57150 w 1257300"/>
              <a:gd name="connsiteY3" fmla="*/ 66875 h 3029150"/>
              <a:gd name="connsiteX4" fmla="*/ 85725 w 1257300"/>
              <a:gd name="connsiteY4" fmla="*/ 57350 h 3029150"/>
              <a:gd name="connsiteX5" fmla="*/ 114300 w 1257300"/>
              <a:gd name="connsiteY5" fmla="*/ 38300 h 3029150"/>
              <a:gd name="connsiteX6" fmla="*/ 123825 w 1257300"/>
              <a:gd name="connsiteY6" fmla="*/ 9725 h 3029150"/>
              <a:gd name="connsiteX7" fmla="*/ 152400 w 1257300"/>
              <a:gd name="connsiteY7" fmla="*/ 200 h 3029150"/>
              <a:gd name="connsiteX8" fmla="*/ 238125 w 1257300"/>
              <a:gd name="connsiteY8" fmla="*/ 38300 h 3029150"/>
              <a:gd name="connsiteX9" fmla="*/ 266700 w 1257300"/>
              <a:gd name="connsiteY9" fmla="*/ 152600 h 3029150"/>
              <a:gd name="connsiteX10" fmla="*/ 285750 w 1257300"/>
              <a:gd name="connsiteY10" fmla="*/ 390725 h 3029150"/>
              <a:gd name="connsiteX11" fmla="*/ 304800 w 1257300"/>
              <a:gd name="connsiteY11" fmla="*/ 457400 h 3029150"/>
              <a:gd name="connsiteX12" fmla="*/ 323850 w 1257300"/>
              <a:gd name="connsiteY12" fmla="*/ 686000 h 3029150"/>
              <a:gd name="connsiteX13" fmla="*/ 342900 w 1257300"/>
              <a:gd name="connsiteY13" fmla="*/ 714575 h 3029150"/>
              <a:gd name="connsiteX14" fmla="*/ 352425 w 1257300"/>
              <a:gd name="connsiteY14" fmla="*/ 781250 h 3029150"/>
              <a:gd name="connsiteX15" fmla="*/ 361950 w 1257300"/>
              <a:gd name="connsiteY15" fmla="*/ 809825 h 3029150"/>
              <a:gd name="connsiteX16" fmla="*/ 371475 w 1257300"/>
              <a:gd name="connsiteY16" fmla="*/ 866975 h 3029150"/>
              <a:gd name="connsiteX17" fmla="*/ 361950 w 1257300"/>
              <a:gd name="connsiteY17" fmla="*/ 962225 h 3029150"/>
              <a:gd name="connsiteX18" fmla="*/ 342900 w 1257300"/>
              <a:gd name="connsiteY18" fmla="*/ 1019375 h 3029150"/>
              <a:gd name="connsiteX19" fmla="*/ 323850 w 1257300"/>
              <a:gd name="connsiteY19" fmla="*/ 1076525 h 3029150"/>
              <a:gd name="connsiteX20" fmla="*/ 314325 w 1257300"/>
              <a:gd name="connsiteY20" fmla="*/ 1105100 h 3029150"/>
              <a:gd name="connsiteX21" fmla="*/ 304800 w 1257300"/>
              <a:gd name="connsiteY21" fmla="*/ 1143200 h 3029150"/>
              <a:gd name="connsiteX22" fmla="*/ 295275 w 1257300"/>
              <a:gd name="connsiteY22" fmla="*/ 1257500 h 3029150"/>
              <a:gd name="connsiteX23" fmla="*/ 285750 w 1257300"/>
              <a:gd name="connsiteY23" fmla="*/ 1648025 h 3029150"/>
              <a:gd name="connsiteX24" fmla="*/ 276225 w 1257300"/>
              <a:gd name="connsiteY24" fmla="*/ 1686125 h 3029150"/>
              <a:gd name="connsiteX25" fmla="*/ 257175 w 1257300"/>
              <a:gd name="connsiteY25" fmla="*/ 1762325 h 3029150"/>
              <a:gd name="connsiteX26" fmla="*/ 266700 w 1257300"/>
              <a:gd name="connsiteY26" fmla="*/ 2295725 h 3029150"/>
              <a:gd name="connsiteX27" fmla="*/ 276225 w 1257300"/>
              <a:gd name="connsiteY27" fmla="*/ 2343350 h 3029150"/>
              <a:gd name="connsiteX28" fmla="*/ 295275 w 1257300"/>
              <a:gd name="connsiteY28" fmla="*/ 2429075 h 3029150"/>
              <a:gd name="connsiteX29" fmla="*/ 304800 w 1257300"/>
              <a:gd name="connsiteY29" fmla="*/ 2467175 h 3029150"/>
              <a:gd name="connsiteX30" fmla="*/ 323850 w 1257300"/>
              <a:gd name="connsiteY30" fmla="*/ 2524325 h 3029150"/>
              <a:gd name="connsiteX31" fmla="*/ 371475 w 1257300"/>
              <a:gd name="connsiteY31" fmla="*/ 2610050 h 3029150"/>
              <a:gd name="connsiteX32" fmla="*/ 400050 w 1257300"/>
              <a:gd name="connsiteY32" fmla="*/ 2629100 h 3029150"/>
              <a:gd name="connsiteX33" fmla="*/ 438150 w 1257300"/>
              <a:gd name="connsiteY33" fmla="*/ 2714825 h 3029150"/>
              <a:gd name="connsiteX34" fmla="*/ 514350 w 1257300"/>
              <a:gd name="connsiteY34" fmla="*/ 2800550 h 3029150"/>
              <a:gd name="connsiteX35" fmla="*/ 542925 w 1257300"/>
              <a:gd name="connsiteY35" fmla="*/ 2914850 h 3029150"/>
              <a:gd name="connsiteX36" fmla="*/ 647700 w 1257300"/>
              <a:gd name="connsiteY36" fmla="*/ 2933900 h 3029150"/>
              <a:gd name="connsiteX37" fmla="*/ 704850 w 1257300"/>
              <a:gd name="connsiteY37" fmla="*/ 2943425 h 3029150"/>
              <a:gd name="connsiteX38" fmla="*/ 742950 w 1257300"/>
              <a:gd name="connsiteY38" fmla="*/ 2952950 h 3029150"/>
              <a:gd name="connsiteX39" fmla="*/ 838200 w 1257300"/>
              <a:gd name="connsiteY39" fmla="*/ 2962475 h 3029150"/>
              <a:gd name="connsiteX40" fmla="*/ 876300 w 1257300"/>
              <a:gd name="connsiteY40" fmla="*/ 2972000 h 3029150"/>
              <a:gd name="connsiteX41" fmla="*/ 952500 w 1257300"/>
              <a:gd name="connsiteY41" fmla="*/ 2981525 h 3029150"/>
              <a:gd name="connsiteX42" fmla="*/ 1000125 w 1257300"/>
              <a:gd name="connsiteY42" fmla="*/ 3029150 h 3029150"/>
              <a:gd name="connsiteX43" fmla="*/ 1076325 w 1257300"/>
              <a:gd name="connsiteY43" fmla="*/ 3019625 h 3029150"/>
              <a:gd name="connsiteX44" fmla="*/ 1123950 w 1257300"/>
              <a:gd name="connsiteY44" fmla="*/ 2972000 h 3029150"/>
              <a:gd name="connsiteX45" fmla="*/ 1152525 w 1257300"/>
              <a:gd name="connsiteY45" fmla="*/ 2952950 h 3029150"/>
              <a:gd name="connsiteX46" fmla="*/ 1171575 w 1257300"/>
              <a:gd name="connsiteY46" fmla="*/ 2924375 h 3029150"/>
              <a:gd name="connsiteX47" fmla="*/ 1219200 w 1257300"/>
              <a:gd name="connsiteY47" fmla="*/ 2876750 h 3029150"/>
              <a:gd name="connsiteX48" fmla="*/ 1238250 w 1257300"/>
              <a:gd name="connsiteY48" fmla="*/ 2819600 h 3029150"/>
              <a:gd name="connsiteX49" fmla="*/ 1257300 w 1257300"/>
              <a:gd name="connsiteY49" fmla="*/ 27910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85725 w 1276350"/>
              <a:gd name="connsiteY4" fmla="*/ 57350 h 3029150"/>
              <a:gd name="connsiteX5" fmla="*/ 114300 w 1276350"/>
              <a:gd name="connsiteY5" fmla="*/ 38300 h 3029150"/>
              <a:gd name="connsiteX6" fmla="*/ 123825 w 1276350"/>
              <a:gd name="connsiteY6" fmla="*/ 9725 h 3029150"/>
              <a:gd name="connsiteX7" fmla="*/ 152400 w 1276350"/>
              <a:gd name="connsiteY7" fmla="*/ 200 h 3029150"/>
              <a:gd name="connsiteX8" fmla="*/ 238125 w 1276350"/>
              <a:gd name="connsiteY8" fmla="*/ 38300 h 3029150"/>
              <a:gd name="connsiteX9" fmla="*/ 266700 w 1276350"/>
              <a:gd name="connsiteY9" fmla="*/ 152600 h 3029150"/>
              <a:gd name="connsiteX10" fmla="*/ 285750 w 1276350"/>
              <a:gd name="connsiteY10" fmla="*/ 390725 h 3029150"/>
              <a:gd name="connsiteX11" fmla="*/ 304800 w 1276350"/>
              <a:gd name="connsiteY11" fmla="*/ 457400 h 3029150"/>
              <a:gd name="connsiteX12" fmla="*/ 323850 w 1276350"/>
              <a:gd name="connsiteY12" fmla="*/ 686000 h 3029150"/>
              <a:gd name="connsiteX13" fmla="*/ 342900 w 1276350"/>
              <a:gd name="connsiteY13" fmla="*/ 714575 h 3029150"/>
              <a:gd name="connsiteX14" fmla="*/ 352425 w 1276350"/>
              <a:gd name="connsiteY14" fmla="*/ 781250 h 3029150"/>
              <a:gd name="connsiteX15" fmla="*/ 361950 w 1276350"/>
              <a:gd name="connsiteY15" fmla="*/ 809825 h 3029150"/>
              <a:gd name="connsiteX16" fmla="*/ 371475 w 1276350"/>
              <a:gd name="connsiteY16" fmla="*/ 866975 h 3029150"/>
              <a:gd name="connsiteX17" fmla="*/ 361950 w 1276350"/>
              <a:gd name="connsiteY17" fmla="*/ 962225 h 3029150"/>
              <a:gd name="connsiteX18" fmla="*/ 342900 w 1276350"/>
              <a:gd name="connsiteY18" fmla="*/ 1019375 h 3029150"/>
              <a:gd name="connsiteX19" fmla="*/ 323850 w 1276350"/>
              <a:gd name="connsiteY19" fmla="*/ 1076525 h 3029150"/>
              <a:gd name="connsiteX20" fmla="*/ 314325 w 1276350"/>
              <a:gd name="connsiteY20" fmla="*/ 1105100 h 3029150"/>
              <a:gd name="connsiteX21" fmla="*/ 304800 w 1276350"/>
              <a:gd name="connsiteY21" fmla="*/ 1143200 h 3029150"/>
              <a:gd name="connsiteX22" fmla="*/ 295275 w 1276350"/>
              <a:gd name="connsiteY22" fmla="*/ 1257500 h 3029150"/>
              <a:gd name="connsiteX23" fmla="*/ 285750 w 1276350"/>
              <a:gd name="connsiteY23" fmla="*/ 1648025 h 3029150"/>
              <a:gd name="connsiteX24" fmla="*/ 276225 w 1276350"/>
              <a:gd name="connsiteY24" fmla="*/ 1686125 h 3029150"/>
              <a:gd name="connsiteX25" fmla="*/ 257175 w 1276350"/>
              <a:gd name="connsiteY25" fmla="*/ 1762325 h 3029150"/>
              <a:gd name="connsiteX26" fmla="*/ 266700 w 1276350"/>
              <a:gd name="connsiteY26" fmla="*/ 2295725 h 3029150"/>
              <a:gd name="connsiteX27" fmla="*/ 276225 w 1276350"/>
              <a:gd name="connsiteY27" fmla="*/ 2343350 h 3029150"/>
              <a:gd name="connsiteX28" fmla="*/ 295275 w 1276350"/>
              <a:gd name="connsiteY28" fmla="*/ 2429075 h 3029150"/>
              <a:gd name="connsiteX29" fmla="*/ 304800 w 1276350"/>
              <a:gd name="connsiteY29" fmla="*/ 2467175 h 3029150"/>
              <a:gd name="connsiteX30" fmla="*/ 323850 w 1276350"/>
              <a:gd name="connsiteY30" fmla="*/ 2524325 h 3029150"/>
              <a:gd name="connsiteX31" fmla="*/ 371475 w 1276350"/>
              <a:gd name="connsiteY31" fmla="*/ 2610050 h 3029150"/>
              <a:gd name="connsiteX32" fmla="*/ 400050 w 1276350"/>
              <a:gd name="connsiteY32" fmla="*/ 2629100 h 3029150"/>
              <a:gd name="connsiteX33" fmla="*/ 438150 w 1276350"/>
              <a:gd name="connsiteY33" fmla="*/ 2714825 h 3029150"/>
              <a:gd name="connsiteX34" fmla="*/ 514350 w 1276350"/>
              <a:gd name="connsiteY34" fmla="*/ 2800550 h 3029150"/>
              <a:gd name="connsiteX35" fmla="*/ 542925 w 1276350"/>
              <a:gd name="connsiteY35" fmla="*/ 2914850 h 3029150"/>
              <a:gd name="connsiteX36" fmla="*/ 647700 w 1276350"/>
              <a:gd name="connsiteY36" fmla="*/ 2933900 h 3029150"/>
              <a:gd name="connsiteX37" fmla="*/ 704850 w 1276350"/>
              <a:gd name="connsiteY37" fmla="*/ 2943425 h 3029150"/>
              <a:gd name="connsiteX38" fmla="*/ 742950 w 1276350"/>
              <a:gd name="connsiteY38" fmla="*/ 2952950 h 3029150"/>
              <a:gd name="connsiteX39" fmla="*/ 838200 w 1276350"/>
              <a:gd name="connsiteY39" fmla="*/ 2962475 h 3029150"/>
              <a:gd name="connsiteX40" fmla="*/ 876300 w 1276350"/>
              <a:gd name="connsiteY40" fmla="*/ 2972000 h 3029150"/>
              <a:gd name="connsiteX41" fmla="*/ 952500 w 1276350"/>
              <a:gd name="connsiteY41" fmla="*/ 2981525 h 3029150"/>
              <a:gd name="connsiteX42" fmla="*/ 1000125 w 1276350"/>
              <a:gd name="connsiteY42" fmla="*/ 3029150 h 3029150"/>
              <a:gd name="connsiteX43" fmla="*/ 1076325 w 1276350"/>
              <a:gd name="connsiteY43" fmla="*/ 3019625 h 3029150"/>
              <a:gd name="connsiteX44" fmla="*/ 1123950 w 1276350"/>
              <a:gd name="connsiteY44" fmla="*/ 2972000 h 3029150"/>
              <a:gd name="connsiteX45" fmla="*/ 1152525 w 1276350"/>
              <a:gd name="connsiteY45" fmla="*/ 2952950 h 3029150"/>
              <a:gd name="connsiteX46" fmla="*/ 1171575 w 1276350"/>
              <a:gd name="connsiteY46" fmla="*/ 2924375 h 3029150"/>
              <a:gd name="connsiteX47" fmla="*/ 1219200 w 1276350"/>
              <a:gd name="connsiteY47" fmla="*/ 2876750 h 3029150"/>
              <a:gd name="connsiteX48" fmla="*/ 1238250 w 1276350"/>
              <a:gd name="connsiteY48" fmla="*/ 2819600 h 3029150"/>
              <a:gd name="connsiteX49" fmla="*/ 1276350 w 1276350"/>
              <a:gd name="connsiteY49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114300 w 1276350"/>
              <a:gd name="connsiteY4" fmla="*/ 38300 h 3029150"/>
              <a:gd name="connsiteX5" fmla="*/ 123825 w 1276350"/>
              <a:gd name="connsiteY5" fmla="*/ 9725 h 3029150"/>
              <a:gd name="connsiteX6" fmla="*/ 152400 w 1276350"/>
              <a:gd name="connsiteY6" fmla="*/ 200 h 3029150"/>
              <a:gd name="connsiteX7" fmla="*/ 238125 w 1276350"/>
              <a:gd name="connsiteY7" fmla="*/ 38300 h 3029150"/>
              <a:gd name="connsiteX8" fmla="*/ 266700 w 1276350"/>
              <a:gd name="connsiteY8" fmla="*/ 152600 h 3029150"/>
              <a:gd name="connsiteX9" fmla="*/ 285750 w 1276350"/>
              <a:gd name="connsiteY9" fmla="*/ 390725 h 3029150"/>
              <a:gd name="connsiteX10" fmla="*/ 304800 w 1276350"/>
              <a:gd name="connsiteY10" fmla="*/ 457400 h 3029150"/>
              <a:gd name="connsiteX11" fmla="*/ 323850 w 1276350"/>
              <a:gd name="connsiteY11" fmla="*/ 686000 h 3029150"/>
              <a:gd name="connsiteX12" fmla="*/ 342900 w 1276350"/>
              <a:gd name="connsiteY12" fmla="*/ 714575 h 3029150"/>
              <a:gd name="connsiteX13" fmla="*/ 352425 w 1276350"/>
              <a:gd name="connsiteY13" fmla="*/ 781250 h 3029150"/>
              <a:gd name="connsiteX14" fmla="*/ 361950 w 1276350"/>
              <a:gd name="connsiteY14" fmla="*/ 809825 h 3029150"/>
              <a:gd name="connsiteX15" fmla="*/ 371475 w 1276350"/>
              <a:gd name="connsiteY15" fmla="*/ 866975 h 3029150"/>
              <a:gd name="connsiteX16" fmla="*/ 361950 w 1276350"/>
              <a:gd name="connsiteY16" fmla="*/ 962225 h 3029150"/>
              <a:gd name="connsiteX17" fmla="*/ 342900 w 1276350"/>
              <a:gd name="connsiteY17" fmla="*/ 1019375 h 3029150"/>
              <a:gd name="connsiteX18" fmla="*/ 323850 w 1276350"/>
              <a:gd name="connsiteY18" fmla="*/ 1076525 h 3029150"/>
              <a:gd name="connsiteX19" fmla="*/ 314325 w 1276350"/>
              <a:gd name="connsiteY19" fmla="*/ 1105100 h 3029150"/>
              <a:gd name="connsiteX20" fmla="*/ 304800 w 1276350"/>
              <a:gd name="connsiteY20" fmla="*/ 1143200 h 3029150"/>
              <a:gd name="connsiteX21" fmla="*/ 295275 w 1276350"/>
              <a:gd name="connsiteY21" fmla="*/ 1257500 h 3029150"/>
              <a:gd name="connsiteX22" fmla="*/ 285750 w 1276350"/>
              <a:gd name="connsiteY22" fmla="*/ 1648025 h 3029150"/>
              <a:gd name="connsiteX23" fmla="*/ 276225 w 1276350"/>
              <a:gd name="connsiteY23" fmla="*/ 1686125 h 3029150"/>
              <a:gd name="connsiteX24" fmla="*/ 257175 w 1276350"/>
              <a:gd name="connsiteY24" fmla="*/ 1762325 h 3029150"/>
              <a:gd name="connsiteX25" fmla="*/ 266700 w 1276350"/>
              <a:gd name="connsiteY25" fmla="*/ 2295725 h 3029150"/>
              <a:gd name="connsiteX26" fmla="*/ 276225 w 1276350"/>
              <a:gd name="connsiteY26" fmla="*/ 2343350 h 3029150"/>
              <a:gd name="connsiteX27" fmla="*/ 295275 w 1276350"/>
              <a:gd name="connsiteY27" fmla="*/ 2429075 h 3029150"/>
              <a:gd name="connsiteX28" fmla="*/ 304800 w 1276350"/>
              <a:gd name="connsiteY28" fmla="*/ 2467175 h 3029150"/>
              <a:gd name="connsiteX29" fmla="*/ 323850 w 1276350"/>
              <a:gd name="connsiteY29" fmla="*/ 2524325 h 3029150"/>
              <a:gd name="connsiteX30" fmla="*/ 371475 w 1276350"/>
              <a:gd name="connsiteY30" fmla="*/ 2610050 h 3029150"/>
              <a:gd name="connsiteX31" fmla="*/ 400050 w 1276350"/>
              <a:gd name="connsiteY31" fmla="*/ 2629100 h 3029150"/>
              <a:gd name="connsiteX32" fmla="*/ 438150 w 1276350"/>
              <a:gd name="connsiteY32" fmla="*/ 2714825 h 3029150"/>
              <a:gd name="connsiteX33" fmla="*/ 514350 w 1276350"/>
              <a:gd name="connsiteY33" fmla="*/ 2800550 h 3029150"/>
              <a:gd name="connsiteX34" fmla="*/ 542925 w 1276350"/>
              <a:gd name="connsiteY34" fmla="*/ 2914850 h 3029150"/>
              <a:gd name="connsiteX35" fmla="*/ 647700 w 1276350"/>
              <a:gd name="connsiteY35" fmla="*/ 2933900 h 3029150"/>
              <a:gd name="connsiteX36" fmla="*/ 704850 w 1276350"/>
              <a:gd name="connsiteY36" fmla="*/ 2943425 h 3029150"/>
              <a:gd name="connsiteX37" fmla="*/ 742950 w 1276350"/>
              <a:gd name="connsiteY37" fmla="*/ 2952950 h 3029150"/>
              <a:gd name="connsiteX38" fmla="*/ 838200 w 1276350"/>
              <a:gd name="connsiteY38" fmla="*/ 2962475 h 3029150"/>
              <a:gd name="connsiteX39" fmla="*/ 876300 w 1276350"/>
              <a:gd name="connsiteY39" fmla="*/ 2972000 h 3029150"/>
              <a:gd name="connsiteX40" fmla="*/ 952500 w 1276350"/>
              <a:gd name="connsiteY40" fmla="*/ 2981525 h 3029150"/>
              <a:gd name="connsiteX41" fmla="*/ 1000125 w 1276350"/>
              <a:gd name="connsiteY41" fmla="*/ 3029150 h 3029150"/>
              <a:gd name="connsiteX42" fmla="*/ 1076325 w 1276350"/>
              <a:gd name="connsiteY42" fmla="*/ 3019625 h 3029150"/>
              <a:gd name="connsiteX43" fmla="*/ 1123950 w 1276350"/>
              <a:gd name="connsiteY43" fmla="*/ 2972000 h 3029150"/>
              <a:gd name="connsiteX44" fmla="*/ 1152525 w 1276350"/>
              <a:gd name="connsiteY44" fmla="*/ 2952950 h 3029150"/>
              <a:gd name="connsiteX45" fmla="*/ 1171575 w 1276350"/>
              <a:gd name="connsiteY45" fmla="*/ 2924375 h 3029150"/>
              <a:gd name="connsiteX46" fmla="*/ 1219200 w 1276350"/>
              <a:gd name="connsiteY46" fmla="*/ 2876750 h 3029150"/>
              <a:gd name="connsiteX47" fmla="*/ 1238250 w 1276350"/>
              <a:gd name="connsiteY47" fmla="*/ 2819600 h 3029150"/>
              <a:gd name="connsiteX48" fmla="*/ 1276350 w 1276350"/>
              <a:gd name="connsiteY48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114300 w 1276350"/>
              <a:gd name="connsiteY3" fmla="*/ 38300 h 3029150"/>
              <a:gd name="connsiteX4" fmla="*/ 123825 w 1276350"/>
              <a:gd name="connsiteY4" fmla="*/ 9725 h 3029150"/>
              <a:gd name="connsiteX5" fmla="*/ 152400 w 1276350"/>
              <a:gd name="connsiteY5" fmla="*/ 200 h 3029150"/>
              <a:gd name="connsiteX6" fmla="*/ 238125 w 1276350"/>
              <a:gd name="connsiteY6" fmla="*/ 38300 h 3029150"/>
              <a:gd name="connsiteX7" fmla="*/ 266700 w 1276350"/>
              <a:gd name="connsiteY7" fmla="*/ 152600 h 3029150"/>
              <a:gd name="connsiteX8" fmla="*/ 285750 w 1276350"/>
              <a:gd name="connsiteY8" fmla="*/ 390725 h 3029150"/>
              <a:gd name="connsiteX9" fmla="*/ 304800 w 1276350"/>
              <a:gd name="connsiteY9" fmla="*/ 457400 h 3029150"/>
              <a:gd name="connsiteX10" fmla="*/ 323850 w 1276350"/>
              <a:gd name="connsiteY10" fmla="*/ 686000 h 3029150"/>
              <a:gd name="connsiteX11" fmla="*/ 342900 w 1276350"/>
              <a:gd name="connsiteY11" fmla="*/ 714575 h 3029150"/>
              <a:gd name="connsiteX12" fmla="*/ 352425 w 1276350"/>
              <a:gd name="connsiteY12" fmla="*/ 781250 h 3029150"/>
              <a:gd name="connsiteX13" fmla="*/ 361950 w 1276350"/>
              <a:gd name="connsiteY13" fmla="*/ 809825 h 3029150"/>
              <a:gd name="connsiteX14" fmla="*/ 371475 w 1276350"/>
              <a:gd name="connsiteY14" fmla="*/ 866975 h 3029150"/>
              <a:gd name="connsiteX15" fmla="*/ 361950 w 1276350"/>
              <a:gd name="connsiteY15" fmla="*/ 962225 h 3029150"/>
              <a:gd name="connsiteX16" fmla="*/ 342900 w 1276350"/>
              <a:gd name="connsiteY16" fmla="*/ 1019375 h 3029150"/>
              <a:gd name="connsiteX17" fmla="*/ 323850 w 1276350"/>
              <a:gd name="connsiteY17" fmla="*/ 1076525 h 3029150"/>
              <a:gd name="connsiteX18" fmla="*/ 314325 w 1276350"/>
              <a:gd name="connsiteY18" fmla="*/ 1105100 h 3029150"/>
              <a:gd name="connsiteX19" fmla="*/ 304800 w 1276350"/>
              <a:gd name="connsiteY19" fmla="*/ 1143200 h 3029150"/>
              <a:gd name="connsiteX20" fmla="*/ 295275 w 1276350"/>
              <a:gd name="connsiteY20" fmla="*/ 1257500 h 3029150"/>
              <a:gd name="connsiteX21" fmla="*/ 285750 w 1276350"/>
              <a:gd name="connsiteY21" fmla="*/ 1648025 h 3029150"/>
              <a:gd name="connsiteX22" fmla="*/ 276225 w 1276350"/>
              <a:gd name="connsiteY22" fmla="*/ 1686125 h 3029150"/>
              <a:gd name="connsiteX23" fmla="*/ 257175 w 1276350"/>
              <a:gd name="connsiteY23" fmla="*/ 1762325 h 3029150"/>
              <a:gd name="connsiteX24" fmla="*/ 266700 w 1276350"/>
              <a:gd name="connsiteY24" fmla="*/ 2295725 h 3029150"/>
              <a:gd name="connsiteX25" fmla="*/ 276225 w 1276350"/>
              <a:gd name="connsiteY25" fmla="*/ 2343350 h 3029150"/>
              <a:gd name="connsiteX26" fmla="*/ 295275 w 1276350"/>
              <a:gd name="connsiteY26" fmla="*/ 2429075 h 3029150"/>
              <a:gd name="connsiteX27" fmla="*/ 304800 w 1276350"/>
              <a:gd name="connsiteY27" fmla="*/ 2467175 h 3029150"/>
              <a:gd name="connsiteX28" fmla="*/ 323850 w 1276350"/>
              <a:gd name="connsiteY28" fmla="*/ 2524325 h 3029150"/>
              <a:gd name="connsiteX29" fmla="*/ 371475 w 1276350"/>
              <a:gd name="connsiteY29" fmla="*/ 2610050 h 3029150"/>
              <a:gd name="connsiteX30" fmla="*/ 400050 w 1276350"/>
              <a:gd name="connsiteY30" fmla="*/ 2629100 h 3029150"/>
              <a:gd name="connsiteX31" fmla="*/ 438150 w 1276350"/>
              <a:gd name="connsiteY31" fmla="*/ 2714825 h 3029150"/>
              <a:gd name="connsiteX32" fmla="*/ 514350 w 1276350"/>
              <a:gd name="connsiteY32" fmla="*/ 2800550 h 3029150"/>
              <a:gd name="connsiteX33" fmla="*/ 542925 w 1276350"/>
              <a:gd name="connsiteY33" fmla="*/ 2914850 h 3029150"/>
              <a:gd name="connsiteX34" fmla="*/ 647700 w 1276350"/>
              <a:gd name="connsiteY34" fmla="*/ 2933900 h 3029150"/>
              <a:gd name="connsiteX35" fmla="*/ 704850 w 1276350"/>
              <a:gd name="connsiteY35" fmla="*/ 2943425 h 3029150"/>
              <a:gd name="connsiteX36" fmla="*/ 742950 w 1276350"/>
              <a:gd name="connsiteY36" fmla="*/ 2952950 h 3029150"/>
              <a:gd name="connsiteX37" fmla="*/ 838200 w 1276350"/>
              <a:gd name="connsiteY37" fmla="*/ 2962475 h 3029150"/>
              <a:gd name="connsiteX38" fmla="*/ 876300 w 1276350"/>
              <a:gd name="connsiteY38" fmla="*/ 2972000 h 3029150"/>
              <a:gd name="connsiteX39" fmla="*/ 952500 w 1276350"/>
              <a:gd name="connsiteY39" fmla="*/ 2981525 h 3029150"/>
              <a:gd name="connsiteX40" fmla="*/ 1000125 w 1276350"/>
              <a:gd name="connsiteY40" fmla="*/ 3029150 h 3029150"/>
              <a:gd name="connsiteX41" fmla="*/ 1076325 w 1276350"/>
              <a:gd name="connsiteY41" fmla="*/ 3019625 h 3029150"/>
              <a:gd name="connsiteX42" fmla="*/ 1123950 w 1276350"/>
              <a:gd name="connsiteY42" fmla="*/ 2972000 h 3029150"/>
              <a:gd name="connsiteX43" fmla="*/ 1152525 w 1276350"/>
              <a:gd name="connsiteY43" fmla="*/ 2952950 h 3029150"/>
              <a:gd name="connsiteX44" fmla="*/ 1171575 w 1276350"/>
              <a:gd name="connsiteY44" fmla="*/ 2924375 h 3029150"/>
              <a:gd name="connsiteX45" fmla="*/ 1219200 w 1276350"/>
              <a:gd name="connsiteY45" fmla="*/ 2876750 h 3029150"/>
              <a:gd name="connsiteX46" fmla="*/ 1238250 w 1276350"/>
              <a:gd name="connsiteY46" fmla="*/ 2819600 h 3029150"/>
              <a:gd name="connsiteX47" fmla="*/ 1276350 w 1276350"/>
              <a:gd name="connsiteY47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114300 w 1276350"/>
              <a:gd name="connsiteY2" fmla="*/ 38300 h 3029150"/>
              <a:gd name="connsiteX3" fmla="*/ 123825 w 1276350"/>
              <a:gd name="connsiteY3" fmla="*/ 9725 h 3029150"/>
              <a:gd name="connsiteX4" fmla="*/ 152400 w 1276350"/>
              <a:gd name="connsiteY4" fmla="*/ 200 h 3029150"/>
              <a:gd name="connsiteX5" fmla="*/ 238125 w 1276350"/>
              <a:gd name="connsiteY5" fmla="*/ 38300 h 3029150"/>
              <a:gd name="connsiteX6" fmla="*/ 266700 w 1276350"/>
              <a:gd name="connsiteY6" fmla="*/ 152600 h 3029150"/>
              <a:gd name="connsiteX7" fmla="*/ 285750 w 1276350"/>
              <a:gd name="connsiteY7" fmla="*/ 390725 h 3029150"/>
              <a:gd name="connsiteX8" fmla="*/ 304800 w 1276350"/>
              <a:gd name="connsiteY8" fmla="*/ 457400 h 3029150"/>
              <a:gd name="connsiteX9" fmla="*/ 323850 w 1276350"/>
              <a:gd name="connsiteY9" fmla="*/ 686000 h 3029150"/>
              <a:gd name="connsiteX10" fmla="*/ 342900 w 1276350"/>
              <a:gd name="connsiteY10" fmla="*/ 714575 h 3029150"/>
              <a:gd name="connsiteX11" fmla="*/ 352425 w 1276350"/>
              <a:gd name="connsiteY11" fmla="*/ 781250 h 3029150"/>
              <a:gd name="connsiteX12" fmla="*/ 361950 w 1276350"/>
              <a:gd name="connsiteY12" fmla="*/ 809825 h 3029150"/>
              <a:gd name="connsiteX13" fmla="*/ 371475 w 1276350"/>
              <a:gd name="connsiteY13" fmla="*/ 866975 h 3029150"/>
              <a:gd name="connsiteX14" fmla="*/ 361950 w 1276350"/>
              <a:gd name="connsiteY14" fmla="*/ 962225 h 3029150"/>
              <a:gd name="connsiteX15" fmla="*/ 342900 w 1276350"/>
              <a:gd name="connsiteY15" fmla="*/ 1019375 h 3029150"/>
              <a:gd name="connsiteX16" fmla="*/ 323850 w 1276350"/>
              <a:gd name="connsiteY16" fmla="*/ 1076525 h 3029150"/>
              <a:gd name="connsiteX17" fmla="*/ 314325 w 1276350"/>
              <a:gd name="connsiteY17" fmla="*/ 1105100 h 3029150"/>
              <a:gd name="connsiteX18" fmla="*/ 304800 w 1276350"/>
              <a:gd name="connsiteY18" fmla="*/ 1143200 h 3029150"/>
              <a:gd name="connsiteX19" fmla="*/ 295275 w 1276350"/>
              <a:gd name="connsiteY19" fmla="*/ 1257500 h 3029150"/>
              <a:gd name="connsiteX20" fmla="*/ 285750 w 1276350"/>
              <a:gd name="connsiteY20" fmla="*/ 1648025 h 3029150"/>
              <a:gd name="connsiteX21" fmla="*/ 276225 w 1276350"/>
              <a:gd name="connsiteY21" fmla="*/ 1686125 h 3029150"/>
              <a:gd name="connsiteX22" fmla="*/ 257175 w 1276350"/>
              <a:gd name="connsiteY22" fmla="*/ 1762325 h 3029150"/>
              <a:gd name="connsiteX23" fmla="*/ 266700 w 1276350"/>
              <a:gd name="connsiteY23" fmla="*/ 2295725 h 3029150"/>
              <a:gd name="connsiteX24" fmla="*/ 276225 w 1276350"/>
              <a:gd name="connsiteY24" fmla="*/ 2343350 h 3029150"/>
              <a:gd name="connsiteX25" fmla="*/ 295275 w 1276350"/>
              <a:gd name="connsiteY25" fmla="*/ 2429075 h 3029150"/>
              <a:gd name="connsiteX26" fmla="*/ 304800 w 1276350"/>
              <a:gd name="connsiteY26" fmla="*/ 2467175 h 3029150"/>
              <a:gd name="connsiteX27" fmla="*/ 323850 w 1276350"/>
              <a:gd name="connsiteY27" fmla="*/ 2524325 h 3029150"/>
              <a:gd name="connsiteX28" fmla="*/ 371475 w 1276350"/>
              <a:gd name="connsiteY28" fmla="*/ 2610050 h 3029150"/>
              <a:gd name="connsiteX29" fmla="*/ 400050 w 1276350"/>
              <a:gd name="connsiteY29" fmla="*/ 2629100 h 3029150"/>
              <a:gd name="connsiteX30" fmla="*/ 438150 w 1276350"/>
              <a:gd name="connsiteY30" fmla="*/ 2714825 h 3029150"/>
              <a:gd name="connsiteX31" fmla="*/ 514350 w 1276350"/>
              <a:gd name="connsiteY31" fmla="*/ 2800550 h 3029150"/>
              <a:gd name="connsiteX32" fmla="*/ 542925 w 1276350"/>
              <a:gd name="connsiteY32" fmla="*/ 2914850 h 3029150"/>
              <a:gd name="connsiteX33" fmla="*/ 647700 w 1276350"/>
              <a:gd name="connsiteY33" fmla="*/ 2933900 h 3029150"/>
              <a:gd name="connsiteX34" fmla="*/ 704850 w 1276350"/>
              <a:gd name="connsiteY34" fmla="*/ 2943425 h 3029150"/>
              <a:gd name="connsiteX35" fmla="*/ 742950 w 1276350"/>
              <a:gd name="connsiteY35" fmla="*/ 2952950 h 3029150"/>
              <a:gd name="connsiteX36" fmla="*/ 838200 w 1276350"/>
              <a:gd name="connsiteY36" fmla="*/ 2962475 h 3029150"/>
              <a:gd name="connsiteX37" fmla="*/ 876300 w 1276350"/>
              <a:gd name="connsiteY37" fmla="*/ 2972000 h 3029150"/>
              <a:gd name="connsiteX38" fmla="*/ 952500 w 1276350"/>
              <a:gd name="connsiteY38" fmla="*/ 2981525 h 3029150"/>
              <a:gd name="connsiteX39" fmla="*/ 1000125 w 1276350"/>
              <a:gd name="connsiteY39" fmla="*/ 3029150 h 3029150"/>
              <a:gd name="connsiteX40" fmla="*/ 1076325 w 1276350"/>
              <a:gd name="connsiteY40" fmla="*/ 3019625 h 3029150"/>
              <a:gd name="connsiteX41" fmla="*/ 1123950 w 1276350"/>
              <a:gd name="connsiteY41" fmla="*/ 2972000 h 3029150"/>
              <a:gd name="connsiteX42" fmla="*/ 1152525 w 1276350"/>
              <a:gd name="connsiteY42" fmla="*/ 2952950 h 3029150"/>
              <a:gd name="connsiteX43" fmla="*/ 1171575 w 1276350"/>
              <a:gd name="connsiteY43" fmla="*/ 2924375 h 3029150"/>
              <a:gd name="connsiteX44" fmla="*/ 1219200 w 1276350"/>
              <a:gd name="connsiteY44" fmla="*/ 2876750 h 3029150"/>
              <a:gd name="connsiteX45" fmla="*/ 1238250 w 1276350"/>
              <a:gd name="connsiteY45" fmla="*/ 2819600 h 3029150"/>
              <a:gd name="connsiteX46" fmla="*/ 1276350 w 1276350"/>
              <a:gd name="connsiteY46" fmla="*/ 2638625 h 3029150"/>
              <a:gd name="connsiteX0" fmla="*/ 0 w 1276350"/>
              <a:gd name="connsiteY0" fmla="*/ 171650 h 3029150"/>
              <a:gd name="connsiteX1" fmla="*/ 114300 w 1276350"/>
              <a:gd name="connsiteY1" fmla="*/ 38300 h 3029150"/>
              <a:gd name="connsiteX2" fmla="*/ 123825 w 1276350"/>
              <a:gd name="connsiteY2" fmla="*/ 9725 h 3029150"/>
              <a:gd name="connsiteX3" fmla="*/ 152400 w 1276350"/>
              <a:gd name="connsiteY3" fmla="*/ 200 h 3029150"/>
              <a:gd name="connsiteX4" fmla="*/ 238125 w 1276350"/>
              <a:gd name="connsiteY4" fmla="*/ 38300 h 3029150"/>
              <a:gd name="connsiteX5" fmla="*/ 266700 w 1276350"/>
              <a:gd name="connsiteY5" fmla="*/ 152600 h 3029150"/>
              <a:gd name="connsiteX6" fmla="*/ 285750 w 1276350"/>
              <a:gd name="connsiteY6" fmla="*/ 390725 h 3029150"/>
              <a:gd name="connsiteX7" fmla="*/ 304800 w 1276350"/>
              <a:gd name="connsiteY7" fmla="*/ 457400 h 3029150"/>
              <a:gd name="connsiteX8" fmla="*/ 323850 w 1276350"/>
              <a:gd name="connsiteY8" fmla="*/ 686000 h 3029150"/>
              <a:gd name="connsiteX9" fmla="*/ 342900 w 1276350"/>
              <a:gd name="connsiteY9" fmla="*/ 714575 h 3029150"/>
              <a:gd name="connsiteX10" fmla="*/ 352425 w 1276350"/>
              <a:gd name="connsiteY10" fmla="*/ 781250 h 3029150"/>
              <a:gd name="connsiteX11" fmla="*/ 361950 w 1276350"/>
              <a:gd name="connsiteY11" fmla="*/ 809825 h 3029150"/>
              <a:gd name="connsiteX12" fmla="*/ 371475 w 1276350"/>
              <a:gd name="connsiteY12" fmla="*/ 866975 h 3029150"/>
              <a:gd name="connsiteX13" fmla="*/ 361950 w 1276350"/>
              <a:gd name="connsiteY13" fmla="*/ 962225 h 3029150"/>
              <a:gd name="connsiteX14" fmla="*/ 342900 w 1276350"/>
              <a:gd name="connsiteY14" fmla="*/ 1019375 h 3029150"/>
              <a:gd name="connsiteX15" fmla="*/ 323850 w 1276350"/>
              <a:gd name="connsiteY15" fmla="*/ 1076525 h 3029150"/>
              <a:gd name="connsiteX16" fmla="*/ 314325 w 1276350"/>
              <a:gd name="connsiteY16" fmla="*/ 1105100 h 3029150"/>
              <a:gd name="connsiteX17" fmla="*/ 304800 w 1276350"/>
              <a:gd name="connsiteY17" fmla="*/ 1143200 h 3029150"/>
              <a:gd name="connsiteX18" fmla="*/ 295275 w 1276350"/>
              <a:gd name="connsiteY18" fmla="*/ 1257500 h 3029150"/>
              <a:gd name="connsiteX19" fmla="*/ 285750 w 1276350"/>
              <a:gd name="connsiteY19" fmla="*/ 1648025 h 3029150"/>
              <a:gd name="connsiteX20" fmla="*/ 276225 w 1276350"/>
              <a:gd name="connsiteY20" fmla="*/ 1686125 h 3029150"/>
              <a:gd name="connsiteX21" fmla="*/ 257175 w 1276350"/>
              <a:gd name="connsiteY21" fmla="*/ 1762325 h 3029150"/>
              <a:gd name="connsiteX22" fmla="*/ 266700 w 1276350"/>
              <a:gd name="connsiteY22" fmla="*/ 2295725 h 3029150"/>
              <a:gd name="connsiteX23" fmla="*/ 276225 w 1276350"/>
              <a:gd name="connsiteY23" fmla="*/ 2343350 h 3029150"/>
              <a:gd name="connsiteX24" fmla="*/ 295275 w 1276350"/>
              <a:gd name="connsiteY24" fmla="*/ 2429075 h 3029150"/>
              <a:gd name="connsiteX25" fmla="*/ 304800 w 1276350"/>
              <a:gd name="connsiteY25" fmla="*/ 2467175 h 3029150"/>
              <a:gd name="connsiteX26" fmla="*/ 323850 w 1276350"/>
              <a:gd name="connsiteY26" fmla="*/ 2524325 h 3029150"/>
              <a:gd name="connsiteX27" fmla="*/ 371475 w 1276350"/>
              <a:gd name="connsiteY27" fmla="*/ 2610050 h 3029150"/>
              <a:gd name="connsiteX28" fmla="*/ 400050 w 1276350"/>
              <a:gd name="connsiteY28" fmla="*/ 2629100 h 3029150"/>
              <a:gd name="connsiteX29" fmla="*/ 438150 w 1276350"/>
              <a:gd name="connsiteY29" fmla="*/ 2714825 h 3029150"/>
              <a:gd name="connsiteX30" fmla="*/ 514350 w 1276350"/>
              <a:gd name="connsiteY30" fmla="*/ 2800550 h 3029150"/>
              <a:gd name="connsiteX31" fmla="*/ 542925 w 1276350"/>
              <a:gd name="connsiteY31" fmla="*/ 2914850 h 3029150"/>
              <a:gd name="connsiteX32" fmla="*/ 647700 w 1276350"/>
              <a:gd name="connsiteY32" fmla="*/ 2933900 h 3029150"/>
              <a:gd name="connsiteX33" fmla="*/ 704850 w 1276350"/>
              <a:gd name="connsiteY33" fmla="*/ 2943425 h 3029150"/>
              <a:gd name="connsiteX34" fmla="*/ 742950 w 1276350"/>
              <a:gd name="connsiteY34" fmla="*/ 2952950 h 3029150"/>
              <a:gd name="connsiteX35" fmla="*/ 838200 w 1276350"/>
              <a:gd name="connsiteY35" fmla="*/ 2962475 h 3029150"/>
              <a:gd name="connsiteX36" fmla="*/ 876300 w 1276350"/>
              <a:gd name="connsiteY36" fmla="*/ 2972000 h 3029150"/>
              <a:gd name="connsiteX37" fmla="*/ 952500 w 1276350"/>
              <a:gd name="connsiteY37" fmla="*/ 2981525 h 3029150"/>
              <a:gd name="connsiteX38" fmla="*/ 1000125 w 1276350"/>
              <a:gd name="connsiteY38" fmla="*/ 3029150 h 3029150"/>
              <a:gd name="connsiteX39" fmla="*/ 1076325 w 1276350"/>
              <a:gd name="connsiteY39" fmla="*/ 3019625 h 3029150"/>
              <a:gd name="connsiteX40" fmla="*/ 1123950 w 1276350"/>
              <a:gd name="connsiteY40" fmla="*/ 2972000 h 3029150"/>
              <a:gd name="connsiteX41" fmla="*/ 1152525 w 1276350"/>
              <a:gd name="connsiteY41" fmla="*/ 2952950 h 3029150"/>
              <a:gd name="connsiteX42" fmla="*/ 1171575 w 1276350"/>
              <a:gd name="connsiteY42" fmla="*/ 2924375 h 3029150"/>
              <a:gd name="connsiteX43" fmla="*/ 1219200 w 1276350"/>
              <a:gd name="connsiteY43" fmla="*/ 2876750 h 3029150"/>
              <a:gd name="connsiteX44" fmla="*/ 1238250 w 1276350"/>
              <a:gd name="connsiteY44" fmla="*/ 2819600 h 3029150"/>
              <a:gd name="connsiteX45" fmla="*/ 1276350 w 1276350"/>
              <a:gd name="connsiteY45" fmla="*/ 2638625 h 3029150"/>
              <a:gd name="connsiteX0" fmla="*/ 0 w 1276350"/>
              <a:gd name="connsiteY0" fmla="*/ 161925 h 3019425"/>
              <a:gd name="connsiteX1" fmla="*/ 114300 w 1276350"/>
              <a:gd name="connsiteY1" fmla="*/ 28575 h 3019425"/>
              <a:gd name="connsiteX2" fmla="*/ 123825 w 1276350"/>
              <a:gd name="connsiteY2" fmla="*/ 0 h 3019425"/>
              <a:gd name="connsiteX3" fmla="*/ 238125 w 1276350"/>
              <a:gd name="connsiteY3" fmla="*/ 28575 h 3019425"/>
              <a:gd name="connsiteX4" fmla="*/ 266700 w 1276350"/>
              <a:gd name="connsiteY4" fmla="*/ 142875 h 3019425"/>
              <a:gd name="connsiteX5" fmla="*/ 285750 w 1276350"/>
              <a:gd name="connsiteY5" fmla="*/ 381000 h 3019425"/>
              <a:gd name="connsiteX6" fmla="*/ 304800 w 1276350"/>
              <a:gd name="connsiteY6" fmla="*/ 447675 h 3019425"/>
              <a:gd name="connsiteX7" fmla="*/ 323850 w 1276350"/>
              <a:gd name="connsiteY7" fmla="*/ 676275 h 3019425"/>
              <a:gd name="connsiteX8" fmla="*/ 342900 w 1276350"/>
              <a:gd name="connsiteY8" fmla="*/ 704850 h 3019425"/>
              <a:gd name="connsiteX9" fmla="*/ 352425 w 1276350"/>
              <a:gd name="connsiteY9" fmla="*/ 771525 h 3019425"/>
              <a:gd name="connsiteX10" fmla="*/ 361950 w 1276350"/>
              <a:gd name="connsiteY10" fmla="*/ 800100 h 3019425"/>
              <a:gd name="connsiteX11" fmla="*/ 371475 w 1276350"/>
              <a:gd name="connsiteY11" fmla="*/ 857250 h 3019425"/>
              <a:gd name="connsiteX12" fmla="*/ 361950 w 1276350"/>
              <a:gd name="connsiteY12" fmla="*/ 952500 h 3019425"/>
              <a:gd name="connsiteX13" fmla="*/ 342900 w 1276350"/>
              <a:gd name="connsiteY13" fmla="*/ 1009650 h 3019425"/>
              <a:gd name="connsiteX14" fmla="*/ 323850 w 1276350"/>
              <a:gd name="connsiteY14" fmla="*/ 1066800 h 3019425"/>
              <a:gd name="connsiteX15" fmla="*/ 314325 w 1276350"/>
              <a:gd name="connsiteY15" fmla="*/ 1095375 h 3019425"/>
              <a:gd name="connsiteX16" fmla="*/ 304800 w 1276350"/>
              <a:gd name="connsiteY16" fmla="*/ 1133475 h 3019425"/>
              <a:gd name="connsiteX17" fmla="*/ 295275 w 1276350"/>
              <a:gd name="connsiteY17" fmla="*/ 1247775 h 3019425"/>
              <a:gd name="connsiteX18" fmla="*/ 285750 w 1276350"/>
              <a:gd name="connsiteY18" fmla="*/ 1638300 h 3019425"/>
              <a:gd name="connsiteX19" fmla="*/ 276225 w 1276350"/>
              <a:gd name="connsiteY19" fmla="*/ 1676400 h 3019425"/>
              <a:gd name="connsiteX20" fmla="*/ 257175 w 1276350"/>
              <a:gd name="connsiteY20" fmla="*/ 1752600 h 3019425"/>
              <a:gd name="connsiteX21" fmla="*/ 266700 w 1276350"/>
              <a:gd name="connsiteY21" fmla="*/ 2286000 h 3019425"/>
              <a:gd name="connsiteX22" fmla="*/ 276225 w 1276350"/>
              <a:gd name="connsiteY22" fmla="*/ 2333625 h 3019425"/>
              <a:gd name="connsiteX23" fmla="*/ 295275 w 1276350"/>
              <a:gd name="connsiteY23" fmla="*/ 2419350 h 3019425"/>
              <a:gd name="connsiteX24" fmla="*/ 304800 w 1276350"/>
              <a:gd name="connsiteY24" fmla="*/ 2457450 h 3019425"/>
              <a:gd name="connsiteX25" fmla="*/ 323850 w 1276350"/>
              <a:gd name="connsiteY25" fmla="*/ 2514600 h 3019425"/>
              <a:gd name="connsiteX26" fmla="*/ 371475 w 1276350"/>
              <a:gd name="connsiteY26" fmla="*/ 2600325 h 3019425"/>
              <a:gd name="connsiteX27" fmla="*/ 400050 w 1276350"/>
              <a:gd name="connsiteY27" fmla="*/ 2619375 h 3019425"/>
              <a:gd name="connsiteX28" fmla="*/ 438150 w 1276350"/>
              <a:gd name="connsiteY28" fmla="*/ 2705100 h 3019425"/>
              <a:gd name="connsiteX29" fmla="*/ 514350 w 1276350"/>
              <a:gd name="connsiteY29" fmla="*/ 2790825 h 3019425"/>
              <a:gd name="connsiteX30" fmla="*/ 542925 w 1276350"/>
              <a:gd name="connsiteY30" fmla="*/ 2905125 h 3019425"/>
              <a:gd name="connsiteX31" fmla="*/ 647700 w 1276350"/>
              <a:gd name="connsiteY31" fmla="*/ 2924175 h 3019425"/>
              <a:gd name="connsiteX32" fmla="*/ 704850 w 1276350"/>
              <a:gd name="connsiteY32" fmla="*/ 2933700 h 3019425"/>
              <a:gd name="connsiteX33" fmla="*/ 742950 w 1276350"/>
              <a:gd name="connsiteY33" fmla="*/ 2943225 h 3019425"/>
              <a:gd name="connsiteX34" fmla="*/ 838200 w 1276350"/>
              <a:gd name="connsiteY34" fmla="*/ 2952750 h 3019425"/>
              <a:gd name="connsiteX35" fmla="*/ 876300 w 1276350"/>
              <a:gd name="connsiteY35" fmla="*/ 2962275 h 3019425"/>
              <a:gd name="connsiteX36" fmla="*/ 952500 w 1276350"/>
              <a:gd name="connsiteY36" fmla="*/ 2971800 h 3019425"/>
              <a:gd name="connsiteX37" fmla="*/ 1000125 w 1276350"/>
              <a:gd name="connsiteY37" fmla="*/ 3019425 h 3019425"/>
              <a:gd name="connsiteX38" fmla="*/ 1076325 w 1276350"/>
              <a:gd name="connsiteY38" fmla="*/ 3009900 h 3019425"/>
              <a:gd name="connsiteX39" fmla="*/ 1123950 w 1276350"/>
              <a:gd name="connsiteY39" fmla="*/ 2962275 h 3019425"/>
              <a:gd name="connsiteX40" fmla="*/ 1152525 w 1276350"/>
              <a:gd name="connsiteY40" fmla="*/ 2943225 h 3019425"/>
              <a:gd name="connsiteX41" fmla="*/ 1171575 w 1276350"/>
              <a:gd name="connsiteY41" fmla="*/ 2914650 h 3019425"/>
              <a:gd name="connsiteX42" fmla="*/ 1219200 w 1276350"/>
              <a:gd name="connsiteY42" fmla="*/ 2867025 h 3019425"/>
              <a:gd name="connsiteX43" fmla="*/ 1238250 w 1276350"/>
              <a:gd name="connsiteY43" fmla="*/ 2809875 h 3019425"/>
              <a:gd name="connsiteX44" fmla="*/ 1276350 w 1276350"/>
              <a:gd name="connsiteY44" fmla="*/ 2628900 h 3019425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04800 w 1276350"/>
              <a:gd name="connsiteY5" fmla="*/ 434601 h 3006351"/>
              <a:gd name="connsiteX6" fmla="*/ 323850 w 1276350"/>
              <a:gd name="connsiteY6" fmla="*/ 663201 h 3006351"/>
              <a:gd name="connsiteX7" fmla="*/ 342900 w 1276350"/>
              <a:gd name="connsiteY7" fmla="*/ 691776 h 3006351"/>
              <a:gd name="connsiteX8" fmla="*/ 352425 w 1276350"/>
              <a:gd name="connsiteY8" fmla="*/ 758451 h 3006351"/>
              <a:gd name="connsiteX9" fmla="*/ 361950 w 1276350"/>
              <a:gd name="connsiteY9" fmla="*/ 787026 h 3006351"/>
              <a:gd name="connsiteX10" fmla="*/ 371475 w 1276350"/>
              <a:gd name="connsiteY10" fmla="*/ 844176 h 3006351"/>
              <a:gd name="connsiteX11" fmla="*/ 361950 w 1276350"/>
              <a:gd name="connsiteY11" fmla="*/ 939426 h 3006351"/>
              <a:gd name="connsiteX12" fmla="*/ 342900 w 1276350"/>
              <a:gd name="connsiteY12" fmla="*/ 996576 h 3006351"/>
              <a:gd name="connsiteX13" fmla="*/ 323850 w 1276350"/>
              <a:gd name="connsiteY13" fmla="*/ 1053726 h 3006351"/>
              <a:gd name="connsiteX14" fmla="*/ 314325 w 1276350"/>
              <a:gd name="connsiteY14" fmla="*/ 1082301 h 3006351"/>
              <a:gd name="connsiteX15" fmla="*/ 304800 w 1276350"/>
              <a:gd name="connsiteY15" fmla="*/ 1120401 h 3006351"/>
              <a:gd name="connsiteX16" fmla="*/ 295275 w 1276350"/>
              <a:gd name="connsiteY16" fmla="*/ 1234701 h 3006351"/>
              <a:gd name="connsiteX17" fmla="*/ 285750 w 1276350"/>
              <a:gd name="connsiteY17" fmla="*/ 1625226 h 3006351"/>
              <a:gd name="connsiteX18" fmla="*/ 276225 w 1276350"/>
              <a:gd name="connsiteY18" fmla="*/ 1663326 h 3006351"/>
              <a:gd name="connsiteX19" fmla="*/ 257175 w 1276350"/>
              <a:gd name="connsiteY19" fmla="*/ 1739526 h 3006351"/>
              <a:gd name="connsiteX20" fmla="*/ 266700 w 1276350"/>
              <a:gd name="connsiteY20" fmla="*/ 2272926 h 3006351"/>
              <a:gd name="connsiteX21" fmla="*/ 276225 w 1276350"/>
              <a:gd name="connsiteY21" fmla="*/ 2320551 h 3006351"/>
              <a:gd name="connsiteX22" fmla="*/ 295275 w 1276350"/>
              <a:gd name="connsiteY22" fmla="*/ 2406276 h 3006351"/>
              <a:gd name="connsiteX23" fmla="*/ 304800 w 1276350"/>
              <a:gd name="connsiteY23" fmla="*/ 2444376 h 3006351"/>
              <a:gd name="connsiteX24" fmla="*/ 323850 w 1276350"/>
              <a:gd name="connsiteY24" fmla="*/ 2501526 h 3006351"/>
              <a:gd name="connsiteX25" fmla="*/ 371475 w 1276350"/>
              <a:gd name="connsiteY25" fmla="*/ 2587251 h 3006351"/>
              <a:gd name="connsiteX26" fmla="*/ 400050 w 1276350"/>
              <a:gd name="connsiteY26" fmla="*/ 2606301 h 3006351"/>
              <a:gd name="connsiteX27" fmla="*/ 438150 w 1276350"/>
              <a:gd name="connsiteY27" fmla="*/ 2692026 h 3006351"/>
              <a:gd name="connsiteX28" fmla="*/ 514350 w 1276350"/>
              <a:gd name="connsiteY28" fmla="*/ 2777751 h 3006351"/>
              <a:gd name="connsiteX29" fmla="*/ 542925 w 1276350"/>
              <a:gd name="connsiteY29" fmla="*/ 2892051 h 3006351"/>
              <a:gd name="connsiteX30" fmla="*/ 647700 w 1276350"/>
              <a:gd name="connsiteY30" fmla="*/ 2911101 h 3006351"/>
              <a:gd name="connsiteX31" fmla="*/ 704850 w 1276350"/>
              <a:gd name="connsiteY31" fmla="*/ 2920626 h 3006351"/>
              <a:gd name="connsiteX32" fmla="*/ 742950 w 1276350"/>
              <a:gd name="connsiteY32" fmla="*/ 2930151 h 3006351"/>
              <a:gd name="connsiteX33" fmla="*/ 838200 w 1276350"/>
              <a:gd name="connsiteY33" fmla="*/ 2939676 h 3006351"/>
              <a:gd name="connsiteX34" fmla="*/ 876300 w 1276350"/>
              <a:gd name="connsiteY34" fmla="*/ 2949201 h 3006351"/>
              <a:gd name="connsiteX35" fmla="*/ 952500 w 1276350"/>
              <a:gd name="connsiteY35" fmla="*/ 2958726 h 3006351"/>
              <a:gd name="connsiteX36" fmla="*/ 1000125 w 1276350"/>
              <a:gd name="connsiteY36" fmla="*/ 3006351 h 3006351"/>
              <a:gd name="connsiteX37" fmla="*/ 1076325 w 1276350"/>
              <a:gd name="connsiteY37" fmla="*/ 2996826 h 3006351"/>
              <a:gd name="connsiteX38" fmla="*/ 1123950 w 1276350"/>
              <a:gd name="connsiteY38" fmla="*/ 2949201 h 3006351"/>
              <a:gd name="connsiteX39" fmla="*/ 1152525 w 1276350"/>
              <a:gd name="connsiteY39" fmla="*/ 2930151 h 3006351"/>
              <a:gd name="connsiteX40" fmla="*/ 1171575 w 1276350"/>
              <a:gd name="connsiteY40" fmla="*/ 2901576 h 3006351"/>
              <a:gd name="connsiteX41" fmla="*/ 1219200 w 1276350"/>
              <a:gd name="connsiteY41" fmla="*/ 2853951 h 3006351"/>
              <a:gd name="connsiteX42" fmla="*/ 1238250 w 1276350"/>
              <a:gd name="connsiteY42" fmla="*/ 2796801 h 3006351"/>
              <a:gd name="connsiteX43" fmla="*/ 1276350 w 1276350"/>
              <a:gd name="connsiteY4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71475 w 1276350"/>
              <a:gd name="connsiteY9" fmla="*/ 844176 h 3006351"/>
              <a:gd name="connsiteX10" fmla="*/ 361950 w 1276350"/>
              <a:gd name="connsiteY10" fmla="*/ 939426 h 3006351"/>
              <a:gd name="connsiteX11" fmla="*/ 342900 w 1276350"/>
              <a:gd name="connsiteY11" fmla="*/ 996576 h 3006351"/>
              <a:gd name="connsiteX12" fmla="*/ 323850 w 1276350"/>
              <a:gd name="connsiteY12" fmla="*/ 1053726 h 3006351"/>
              <a:gd name="connsiteX13" fmla="*/ 314325 w 1276350"/>
              <a:gd name="connsiteY13" fmla="*/ 1082301 h 3006351"/>
              <a:gd name="connsiteX14" fmla="*/ 304800 w 1276350"/>
              <a:gd name="connsiteY14" fmla="*/ 1120401 h 3006351"/>
              <a:gd name="connsiteX15" fmla="*/ 295275 w 1276350"/>
              <a:gd name="connsiteY15" fmla="*/ 1234701 h 3006351"/>
              <a:gd name="connsiteX16" fmla="*/ 285750 w 1276350"/>
              <a:gd name="connsiteY16" fmla="*/ 1625226 h 3006351"/>
              <a:gd name="connsiteX17" fmla="*/ 276225 w 1276350"/>
              <a:gd name="connsiteY17" fmla="*/ 1663326 h 3006351"/>
              <a:gd name="connsiteX18" fmla="*/ 257175 w 1276350"/>
              <a:gd name="connsiteY18" fmla="*/ 1739526 h 3006351"/>
              <a:gd name="connsiteX19" fmla="*/ 266700 w 1276350"/>
              <a:gd name="connsiteY19" fmla="*/ 2272926 h 3006351"/>
              <a:gd name="connsiteX20" fmla="*/ 276225 w 1276350"/>
              <a:gd name="connsiteY20" fmla="*/ 2320551 h 3006351"/>
              <a:gd name="connsiteX21" fmla="*/ 295275 w 1276350"/>
              <a:gd name="connsiteY21" fmla="*/ 2406276 h 3006351"/>
              <a:gd name="connsiteX22" fmla="*/ 304800 w 1276350"/>
              <a:gd name="connsiteY22" fmla="*/ 2444376 h 3006351"/>
              <a:gd name="connsiteX23" fmla="*/ 323850 w 1276350"/>
              <a:gd name="connsiteY23" fmla="*/ 2501526 h 3006351"/>
              <a:gd name="connsiteX24" fmla="*/ 371475 w 1276350"/>
              <a:gd name="connsiteY24" fmla="*/ 2587251 h 3006351"/>
              <a:gd name="connsiteX25" fmla="*/ 400050 w 1276350"/>
              <a:gd name="connsiteY25" fmla="*/ 2606301 h 3006351"/>
              <a:gd name="connsiteX26" fmla="*/ 438150 w 1276350"/>
              <a:gd name="connsiteY26" fmla="*/ 2692026 h 3006351"/>
              <a:gd name="connsiteX27" fmla="*/ 514350 w 1276350"/>
              <a:gd name="connsiteY27" fmla="*/ 2777751 h 3006351"/>
              <a:gd name="connsiteX28" fmla="*/ 542925 w 1276350"/>
              <a:gd name="connsiteY28" fmla="*/ 2892051 h 3006351"/>
              <a:gd name="connsiteX29" fmla="*/ 647700 w 1276350"/>
              <a:gd name="connsiteY29" fmla="*/ 2911101 h 3006351"/>
              <a:gd name="connsiteX30" fmla="*/ 704850 w 1276350"/>
              <a:gd name="connsiteY30" fmla="*/ 2920626 h 3006351"/>
              <a:gd name="connsiteX31" fmla="*/ 742950 w 1276350"/>
              <a:gd name="connsiteY31" fmla="*/ 2930151 h 3006351"/>
              <a:gd name="connsiteX32" fmla="*/ 838200 w 1276350"/>
              <a:gd name="connsiteY32" fmla="*/ 2939676 h 3006351"/>
              <a:gd name="connsiteX33" fmla="*/ 876300 w 1276350"/>
              <a:gd name="connsiteY33" fmla="*/ 2949201 h 3006351"/>
              <a:gd name="connsiteX34" fmla="*/ 952500 w 1276350"/>
              <a:gd name="connsiteY34" fmla="*/ 2958726 h 3006351"/>
              <a:gd name="connsiteX35" fmla="*/ 1000125 w 1276350"/>
              <a:gd name="connsiteY35" fmla="*/ 3006351 h 3006351"/>
              <a:gd name="connsiteX36" fmla="*/ 1076325 w 1276350"/>
              <a:gd name="connsiteY36" fmla="*/ 2996826 h 3006351"/>
              <a:gd name="connsiteX37" fmla="*/ 1123950 w 1276350"/>
              <a:gd name="connsiteY37" fmla="*/ 2949201 h 3006351"/>
              <a:gd name="connsiteX38" fmla="*/ 1152525 w 1276350"/>
              <a:gd name="connsiteY38" fmla="*/ 2930151 h 3006351"/>
              <a:gd name="connsiteX39" fmla="*/ 1171575 w 1276350"/>
              <a:gd name="connsiteY39" fmla="*/ 2901576 h 3006351"/>
              <a:gd name="connsiteX40" fmla="*/ 1219200 w 1276350"/>
              <a:gd name="connsiteY40" fmla="*/ 2853951 h 3006351"/>
              <a:gd name="connsiteX41" fmla="*/ 1238250 w 1276350"/>
              <a:gd name="connsiteY41" fmla="*/ 2796801 h 3006351"/>
              <a:gd name="connsiteX42" fmla="*/ 1276350 w 1276350"/>
              <a:gd name="connsiteY4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61950 w 1276350"/>
              <a:gd name="connsiteY9" fmla="*/ 939426 h 3006351"/>
              <a:gd name="connsiteX10" fmla="*/ 342900 w 1276350"/>
              <a:gd name="connsiteY10" fmla="*/ 996576 h 3006351"/>
              <a:gd name="connsiteX11" fmla="*/ 323850 w 1276350"/>
              <a:gd name="connsiteY11" fmla="*/ 1053726 h 3006351"/>
              <a:gd name="connsiteX12" fmla="*/ 314325 w 1276350"/>
              <a:gd name="connsiteY12" fmla="*/ 1082301 h 3006351"/>
              <a:gd name="connsiteX13" fmla="*/ 304800 w 1276350"/>
              <a:gd name="connsiteY13" fmla="*/ 1120401 h 3006351"/>
              <a:gd name="connsiteX14" fmla="*/ 295275 w 1276350"/>
              <a:gd name="connsiteY14" fmla="*/ 1234701 h 3006351"/>
              <a:gd name="connsiteX15" fmla="*/ 285750 w 1276350"/>
              <a:gd name="connsiteY15" fmla="*/ 1625226 h 3006351"/>
              <a:gd name="connsiteX16" fmla="*/ 276225 w 1276350"/>
              <a:gd name="connsiteY16" fmla="*/ 1663326 h 3006351"/>
              <a:gd name="connsiteX17" fmla="*/ 257175 w 1276350"/>
              <a:gd name="connsiteY17" fmla="*/ 1739526 h 3006351"/>
              <a:gd name="connsiteX18" fmla="*/ 266700 w 1276350"/>
              <a:gd name="connsiteY18" fmla="*/ 2272926 h 3006351"/>
              <a:gd name="connsiteX19" fmla="*/ 276225 w 1276350"/>
              <a:gd name="connsiteY19" fmla="*/ 2320551 h 3006351"/>
              <a:gd name="connsiteX20" fmla="*/ 295275 w 1276350"/>
              <a:gd name="connsiteY20" fmla="*/ 2406276 h 3006351"/>
              <a:gd name="connsiteX21" fmla="*/ 304800 w 1276350"/>
              <a:gd name="connsiteY21" fmla="*/ 2444376 h 3006351"/>
              <a:gd name="connsiteX22" fmla="*/ 323850 w 1276350"/>
              <a:gd name="connsiteY22" fmla="*/ 2501526 h 3006351"/>
              <a:gd name="connsiteX23" fmla="*/ 371475 w 1276350"/>
              <a:gd name="connsiteY23" fmla="*/ 2587251 h 3006351"/>
              <a:gd name="connsiteX24" fmla="*/ 400050 w 1276350"/>
              <a:gd name="connsiteY24" fmla="*/ 2606301 h 3006351"/>
              <a:gd name="connsiteX25" fmla="*/ 438150 w 1276350"/>
              <a:gd name="connsiteY25" fmla="*/ 2692026 h 3006351"/>
              <a:gd name="connsiteX26" fmla="*/ 514350 w 1276350"/>
              <a:gd name="connsiteY26" fmla="*/ 2777751 h 3006351"/>
              <a:gd name="connsiteX27" fmla="*/ 542925 w 1276350"/>
              <a:gd name="connsiteY27" fmla="*/ 2892051 h 3006351"/>
              <a:gd name="connsiteX28" fmla="*/ 647700 w 1276350"/>
              <a:gd name="connsiteY28" fmla="*/ 2911101 h 3006351"/>
              <a:gd name="connsiteX29" fmla="*/ 704850 w 1276350"/>
              <a:gd name="connsiteY29" fmla="*/ 2920626 h 3006351"/>
              <a:gd name="connsiteX30" fmla="*/ 742950 w 1276350"/>
              <a:gd name="connsiteY30" fmla="*/ 2930151 h 3006351"/>
              <a:gd name="connsiteX31" fmla="*/ 838200 w 1276350"/>
              <a:gd name="connsiteY31" fmla="*/ 2939676 h 3006351"/>
              <a:gd name="connsiteX32" fmla="*/ 876300 w 1276350"/>
              <a:gd name="connsiteY32" fmla="*/ 2949201 h 3006351"/>
              <a:gd name="connsiteX33" fmla="*/ 952500 w 1276350"/>
              <a:gd name="connsiteY33" fmla="*/ 2958726 h 3006351"/>
              <a:gd name="connsiteX34" fmla="*/ 1000125 w 1276350"/>
              <a:gd name="connsiteY34" fmla="*/ 3006351 h 3006351"/>
              <a:gd name="connsiteX35" fmla="*/ 1076325 w 1276350"/>
              <a:gd name="connsiteY35" fmla="*/ 2996826 h 3006351"/>
              <a:gd name="connsiteX36" fmla="*/ 1123950 w 1276350"/>
              <a:gd name="connsiteY36" fmla="*/ 2949201 h 3006351"/>
              <a:gd name="connsiteX37" fmla="*/ 1152525 w 1276350"/>
              <a:gd name="connsiteY37" fmla="*/ 2930151 h 3006351"/>
              <a:gd name="connsiteX38" fmla="*/ 1171575 w 1276350"/>
              <a:gd name="connsiteY38" fmla="*/ 2901576 h 3006351"/>
              <a:gd name="connsiteX39" fmla="*/ 1219200 w 1276350"/>
              <a:gd name="connsiteY39" fmla="*/ 2853951 h 3006351"/>
              <a:gd name="connsiteX40" fmla="*/ 1238250 w 1276350"/>
              <a:gd name="connsiteY40" fmla="*/ 2796801 h 3006351"/>
              <a:gd name="connsiteX41" fmla="*/ 1276350 w 1276350"/>
              <a:gd name="connsiteY4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939426 h 3006351"/>
              <a:gd name="connsiteX9" fmla="*/ 342900 w 1276350"/>
              <a:gd name="connsiteY9" fmla="*/ 996576 h 3006351"/>
              <a:gd name="connsiteX10" fmla="*/ 323850 w 1276350"/>
              <a:gd name="connsiteY10" fmla="*/ 1053726 h 3006351"/>
              <a:gd name="connsiteX11" fmla="*/ 314325 w 1276350"/>
              <a:gd name="connsiteY11" fmla="*/ 1082301 h 3006351"/>
              <a:gd name="connsiteX12" fmla="*/ 304800 w 1276350"/>
              <a:gd name="connsiteY12" fmla="*/ 1120401 h 3006351"/>
              <a:gd name="connsiteX13" fmla="*/ 295275 w 1276350"/>
              <a:gd name="connsiteY13" fmla="*/ 1234701 h 3006351"/>
              <a:gd name="connsiteX14" fmla="*/ 285750 w 1276350"/>
              <a:gd name="connsiteY14" fmla="*/ 1625226 h 3006351"/>
              <a:gd name="connsiteX15" fmla="*/ 276225 w 1276350"/>
              <a:gd name="connsiteY15" fmla="*/ 1663326 h 3006351"/>
              <a:gd name="connsiteX16" fmla="*/ 257175 w 1276350"/>
              <a:gd name="connsiteY16" fmla="*/ 1739526 h 3006351"/>
              <a:gd name="connsiteX17" fmla="*/ 266700 w 1276350"/>
              <a:gd name="connsiteY17" fmla="*/ 2272926 h 3006351"/>
              <a:gd name="connsiteX18" fmla="*/ 276225 w 1276350"/>
              <a:gd name="connsiteY18" fmla="*/ 2320551 h 3006351"/>
              <a:gd name="connsiteX19" fmla="*/ 295275 w 1276350"/>
              <a:gd name="connsiteY19" fmla="*/ 2406276 h 3006351"/>
              <a:gd name="connsiteX20" fmla="*/ 304800 w 1276350"/>
              <a:gd name="connsiteY20" fmla="*/ 2444376 h 3006351"/>
              <a:gd name="connsiteX21" fmla="*/ 323850 w 1276350"/>
              <a:gd name="connsiteY21" fmla="*/ 2501526 h 3006351"/>
              <a:gd name="connsiteX22" fmla="*/ 371475 w 1276350"/>
              <a:gd name="connsiteY22" fmla="*/ 2587251 h 3006351"/>
              <a:gd name="connsiteX23" fmla="*/ 400050 w 1276350"/>
              <a:gd name="connsiteY23" fmla="*/ 2606301 h 3006351"/>
              <a:gd name="connsiteX24" fmla="*/ 438150 w 1276350"/>
              <a:gd name="connsiteY24" fmla="*/ 2692026 h 3006351"/>
              <a:gd name="connsiteX25" fmla="*/ 514350 w 1276350"/>
              <a:gd name="connsiteY25" fmla="*/ 2777751 h 3006351"/>
              <a:gd name="connsiteX26" fmla="*/ 542925 w 1276350"/>
              <a:gd name="connsiteY26" fmla="*/ 2892051 h 3006351"/>
              <a:gd name="connsiteX27" fmla="*/ 647700 w 1276350"/>
              <a:gd name="connsiteY27" fmla="*/ 2911101 h 3006351"/>
              <a:gd name="connsiteX28" fmla="*/ 704850 w 1276350"/>
              <a:gd name="connsiteY28" fmla="*/ 2920626 h 3006351"/>
              <a:gd name="connsiteX29" fmla="*/ 742950 w 1276350"/>
              <a:gd name="connsiteY29" fmla="*/ 2930151 h 3006351"/>
              <a:gd name="connsiteX30" fmla="*/ 838200 w 1276350"/>
              <a:gd name="connsiteY30" fmla="*/ 2939676 h 3006351"/>
              <a:gd name="connsiteX31" fmla="*/ 876300 w 1276350"/>
              <a:gd name="connsiteY31" fmla="*/ 2949201 h 3006351"/>
              <a:gd name="connsiteX32" fmla="*/ 952500 w 1276350"/>
              <a:gd name="connsiteY32" fmla="*/ 2958726 h 3006351"/>
              <a:gd name="connsiteX33" fmla="*/ 1000125 w 1276350"/>
              <a:gd name="connsiteY33" fmla="*/ 3006351 h 3006351"/>
              <a:gd name="connsiteX34" fmla="*/ 1076325 w 1276350"/>
              <a:gd name="connsiteY34" fmla="*/ 2996826 h 3006351"/>
              <a:gd name="connsiteX35" fmla="*/ 1123950 w 1276350"/>
              <a:gd name="connsiteY35" fmla="*/ 2949201 h 3006351"/>
              <a:gd name="connsiteX36" fmla="*/ 1152525 w 1276350"/>
              <a:gd name="connsiteY36" fmla="*/ 2930151 h 3006351"/>
              <a:gd name="connsiteX37" fmla="*/ 1171575 w 1276350"/>
              <a:gd name="connsiteY37" fmla="*/ 2901576 h 3006351"/>
              <a:gd name="connsiteX38" fmla="*/ 1219200 w 1276350"/>
              <a:gd name="connsiteY38" fmla="*/ 2853951 h 3006351"/>
              <a:gd name="connsiteX39" fmla="*/ 1238250 w 1276350"/>
              <a:gd name="connsiteY39" fmla="*/ 2796801 h 3006351"/>
              <a:gd name="connsiteX40" fmla="*/ 1276350 w 1276350"/>
              <a:gd name="connsiteY4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61950 w 1276350"/>
              <a:gd name="connsiteY7" fmla="*/ 939426 h 3006351"/>
              <a:gd name="connsiteX8" fmla="*/ 342900 w 1276350"/>
              <a:gd name="connsiteY8" fmla="*/ 996576 h 3006351"/>
              <a:gd name="connsiteX9" fmla="*/ 323850 w 1276350"/>
              <a:gd name="connsiteY9" fmla="*/ 1053726 h 3006351"/>
              <a:gd name="connsiteX10" fmla="*/ 314325 w 1276350"/>
              <a:gd name="connsiteY10" fmla="*/ 1082301 h 3006351"/>
              <a:gd name="connsiteX11" fmla="*/ 304800 w 1276350"/>
              <a:gd name="connsiteY11" fmla="*/ 1120401 h 3006351"/>
              <a:gd name="connsiteX12" fmla="*/ 295275 w 1276350"/>
              <a:gd name="connsiteY12" fmla="*/ 1234701 h 3006351"/>
              <a:gd name="connsiteX13" fmla="*/ 285750 w 1276350"/>
              <a:gd name="connsiteY13" fmla="*/ 1625226 h 3006351"/>
              <a:gd name="connsiteX14" fmla="*/ 276225 w 1276350"/>
              <a:gd name="connsiteY14" fmla="*/ 1663326 h 3006351"/>
              <a:gd name="connsiteX15" fmla="*/ 257175 w 1276350"/>
              <a:gd name="connsiteY15" fmla="*/ 1739526 h 3006351"/>
              <a:gd name="connsiteX16" fmla="*/ 266700 w 1276350"/>
              <a:gd name="connsiteY16" fmla="*/ 2272926 h 3006351"/>
              <a:gd name="connsiteX17" fmla="*/ 276225 w 1276350"/>
              <a:gd name="connsiteY17" fmla="*/ 2320551 h 3006351"/>
              <a:gd name="connsiteX18" fmla="*/ 295275 w 1276350"/>
              <a:gd name="connsiteY18" fmla="*/ 2406276 h 3006351"/>
              <a:gd name="connsiteX19" fmla="*/ 304800 w 1276350"/>
              <a:gd name="connsiteY19" fmla="*/ 2444376 h 3006351"/>
              <a:gd name="connsiteX20" fmla="*/ 323850 w 1276350"/>
              <a:gd name="connsiteY20" fmla="*/ 2501526 h 3006351"/>
              <a:gd name="connsiteX21" fmla="*/ 371475 w 1276350"/>
              <a:gd name="connsiteY21" fmla="*/ 2587251 h 3006351"/>
              <a:gd name="connsiteX22" fmla="*/ 400050 w 1276350"/>
              <a:gd name="connsiteY22" fmla="*/ 2606301 h 3006351"/>
              <a:gd name="connsiteX23" fmla="*/ 438150 w 1276350"/>
              <a:gd name="connsiteY23" fmla="*/ 2692026 h 3006351"/>
              <a:gd name="connsiteX24" fmla="*/ 514350 w 1276350"/>
              <a:gd name="connsiteY24" fmla="*/ 2777751 h 3006351"/>
              <a:gd name="connsiteX25" fmla="*/ 542925 w 1276350"/>
              <a:gd name="connsiteY25" fmla="*/ 2892051 h 3006351"/>
              <a:gd name="connsiteX26" fmla="*/ 647700 w 1276350"/>
              <a:gd name="connsiteY26" fmla="*/ 2911101 h 3006351"/>
              <a:gd name="connsiteX27" fmla="*/ 704850 w 1276350"/>
              <a:gd name="connsiteY27" fmla="*/ 2920626 h 3006351"/>
              <a:gd name="connsiteX28" fmla="*/ 742950 w 1276350"/>
              <a:gd name="connsiteY28" fmla="*/ 2930151 h 3006351"/>
              <a:gd name="connsiteX29" fmla="*/ 838200 w 1276350"/>
              <a:gd name="connsiteY29" fmla="*/ 2939676 h 3006351"/>
              <a:gd name="connsiteX30" fmla="*/ 876300 w 1276350"/>
              <a:gd name="connsiteY30" fmla="*/ 2949201 h 3006351"/>
              <a:gd name="connsiteX31" fmla="*/ 952500 w 1276350"/>
              <a:gd name="connsiteY31" fmla="*/ 2958726 h 3006351"/>
              <a:gd name="connsiteX32" fmla="*/ 1000125 w 1276350"/>
              <a:gd name="connsiteY32" fmla="*/ 3006351 h 3006351"/>
              <a:gd name="connsiteX33" fmla="*/ 1076325 w 1276350"/>
              <a:gd name="connsiteY33" fmla="*/ 2996826 h 3006351"/>
              <a:gd name="connsiteX34" fmla="*/ 1123950 w 1276350"/>
              <a:gd name="connsiteY34" fmla="*/ 2949201 h 3006351"/>
              <a:gd name="connsiteX35" fmla="*/ 1152525 w 1276350"/>
              <a:gd name="connsiteY35" fmla="*/ 2930151 h 3006351"/>
              <a:gd name="connsiteX36" fmla="*/ 1171575 w 1276350"/>
              <a:gd name="connsiteY36" fmla="*/ 2901576 h 3006351"/>
              <a:gd name="connsiteX37" fmla="*/ 1219200 w 1276350"/>
              <a:gd name="connsiteY37" fmla="*/ 2853951 h 3006351"/>
              <a:gd name="connsiteX38" fmla="*/ 1238250 w 1276350"/>
              <a:gd name="connsiteY38" fmla="*/ 2796801 h 3006351"/>
              <a:gd name="connsiteX39" fmla="*/ 1276350 w 1276350"/>
              <a:gd name="connsiteY3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42900 w 1276350"/>
              <a:gd name="connsiteY7" fmla="*/ 996576 h 3006351"/>
              <a:gd name="connsiteX8" fmla="*/ 323850 w 1276350"/>
              <a:gd name="connsiteY8" fmla="*/ 1053726 h 3006351"/>
              <a:gd name="connsiteX9" fmla="*/ 314325 w 1276350"/>
              <a:gd name="connsiteY9" fmla="*/ 1082301 h 3006351"/>
              <a:gd name="connsiteX10" fmla="*/ 304800 w 1276350"/>
              <a:gd name="connsiteY10" fmla="*/ 1120401 h 3006351"/>
              <a:gd name="connsiteX11" fmla="*/ 295275 w 1276350"/>
              <a:gd name="connsiteY11" fmla="*/ 1234701 h 3006351"/>
              <a:gd name="connsiteX12" fmla="*/ 285750 w 1276350"/>
              <a:gd name="connsiteY12" fmla="*/ 1625226 h 3006351"/>
              <a:gd name="connsiteX13" fmla="*/ 276225 w 1276350"/>
              <a:gd name="connsiteY13" fmla="*/ 1663326 h 3006351"/>
              <a:gd name="connsiteX14" fmla="*/ 257175 w 1276350"/>
              <a:gd name="connsiteY14" fmla="*/ 1739526 h 3006351"/>
              <a:gd name="connsiteX15" fmla="*/ 266700 w 1276350"/>
              <a:gd name="connsiteY15" fmla="*/ 2272926 h 3006351"/>
              <a:gd name="connsiteX16" fmla="*/ 276225 w 1276350"/>
              <a:gd name="connsiteY16" fmla="*/ 2320551 h 3006351"/>
              <a:gd name="connsiteX17" fmla="*/ 295275 w 1276350"/>
              <a:gd name="connsiteY17" fmla="*/ 2406276 h 3006351"/>
              <a:gd name="connsiteX18" fmla="*/ 304800 w 1276350"/>
              <a:gd name="connsiteY18" fmla="*/ 2444376 h 3006351"/>
              <a:gd name="connsiteX19" fmla="*/ 323850 w 1276350"/>
              <a:gd name="connsiteY19" fmla="*/ 2501526 h 3006351"/>
              <a:gd name="connsiteX20" fmla="*/ 371475 w 1276350"/>
              <a:gd name="connsiteY20" fmla="*/ 2587251 h 3006351"/>
              <a:gd name="connsiteX21" fmla="*/ 400050 w 1276350"/>
              <a:gd name="connsiteY21" fmla="*/ 2606301 h 3006351"/>
              <a:gd name="connsiteX22" fmla="*/ 438150 w 1276350"/>
              <a:gd name="connsiteY22" fmla="*/ 2692026 h 3006351"/>
              <a:gd name="connsiteX23" fmla="*/ 514350 w 1276350"/>
              <a:gd name="connsiteY23" fmla="*/ 2777751 h 3006351"/>
              <a:gd name="connsiteX24" fmla="*/ 542925 w 1276350"/>
              <a:gd name="connsiteY24" fmla="*/ 2892051 h 3006351"/>
              <a:gd name="connsiteX25" fmla="*/ 647700 w 1276350"/>
              <a:gd name="connsiteY25" fmla="*/ 2911101 h 3006351"/>
              <a:gd name="connsiteX26" fmla="*/ 704850 w 1276350"/>
              <a:gd name="connsiteY26" fmla="*/ 2920626 h 3006351"/>
              <a:gd name="connsiteX27" fmla="*/ 742950 w 1276350"/>
              <a:gd name="connsiteY27" fmla="*/ 2930151 h 3006351"/>
              <a:gd name="connsiteX28" fmla="*/ 838200 w 1276350"/>
              <a:gd name="connsiteY28" fmla="*/ 2939676 h 3006351"/>
              <a:gd name="connsiteX29" fmla="*/ 876300 w 1276350"/>
              <a:gd name="connsiteY29" fmla="*/ 2949201 h 3006351"/>
              <a:gd name="connsiteX30" fmla="*/ 952500 w 1276350"/>
              <a:gd name="connsiteY30" fmla="*/ 2958726 h 3006351"/>
              <a:gd name="connsiteX31" fmla="*/ 1000125 w 1276350"/>
              <a:gd name="connsiteY31" fmla="*/ 3006351 h 3006351"/>
              <a:gd name="connsiteX32" fmla="*/ 1076325 w 1276350"/>
              <a:gd name="connsiteY32" fmla="*/ 2996826 h 3006351"/>
              <a:gd name="connsiteX33" fmla="*/ 1123950 w 1276350"/>
              <a:gd name="connsiteY33" fmla="*/ 2949201 h 3006351"/>
              <a:gd name="connsiteX34" fmla="*/ 1152525 w 1276350"/>
              <a:gd name="connsiteY34" fmla="*/ 2930151 h 3006351"/>
              <a:gd name="connsiteX35" fmla="*/ 1171575 w 1276350"/>
              <a:gd name="connsiteY35" fmla="*/ 2901576 h 3006351"/>
              <a:gd name="connsiteX36" fmla="*/ 1219200 w 1276350"/>
              <a:gd name="connsiteY36" fmla="*/ 2853951 h 3006351"/>
              <a:gd name="connsiteX37" fmla="*/ 1238250 w 1276350"/>
              <a:gd name="connsiteY37" fmla="*/ 2796801 h 3006351"/>
              <a:gd name="connsiteX38" fmla="*/ 1276350 w 1276350"/>
              <a:gd name="connsiteY3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304800 w 1276350"/>
              <a:gd name="connsiteY9" fmla="*/ 1120401 h 3006351"/>
              <a:gd name="connsiteX10" fmla="*/ 295275 w 1276350"/>
              <a:gd name="connsiteY10" fmla="*/ 1234701 h 3006351"/>
              <a:gd name="connsiteX11" fmla="*/ 285750 w 1276350"/>
              <a:gd name="connsiteY11" fmla="*/ 1625226 h 3006351"/>
              <a:gd name="connsiteX12" fmla="*/ 276225 w 1276350"/>
              <a:gd name="connsiteY12" fmla="*/ 1663326 h 3006351"/>
              <a:gd name="connsiteX13" fmla="*/ 257175 w 1276350"/>
              <a:gd name="connsiteY13" fmla="*/ 1739526 h 3006351"/>
              <a:gd name="connsiteX14" fmla="*/ 266700 w 1276350"/>
              <a:gd name="connsiteY14" fmla="*/ 2272926 h 3006351"/>
              <a:gd name="connsiteX15" fmla="*/ 276225 w 1276350"/>
              <a:gd name="connsiteY15" fmla="*/ 2320551 h 3006351"/>
              <a:gd name="connsiteX16" fmla="*/ 295275 w 1276350"/>
              <a:gd name="connsiteY16" fmla="*/ 2406276 h 3006351"/>
              <a:gd name="connsiteX17" fmla="*/ 304800 w 1276350"/>
              <a:gd name="connsiteY17" fmla="*/ 2444376 h 3006351"/>
              <a:gd name="connsiteX18" fmla="*/ 323850 w 1276350"/>
              <a:gd name="connsiteY18" fmla="*/ 2501526 h 3006351"/>
              <a:gd name="connsiteX19" fmla="*/ 371475 w 1276350"/>
              <a:gd name="connsiteY19" fmla="*/ 2587251 h 3006351"/>
              <a:gd name="connsiteX20" fmla="*/ 400050 w 1276350"/>
              <a:gd name="connsiteY20" fmla="*/ 2606301 h 3006351"/>
              <a:gd name="connsiteX21" fmla="*/ 438150 w 1276350"/>
              <a:gd name="connsiteY21" fmla="*/ 2692026 h 3006351"/>
              <a:gd name="connsiteX22" fmla="*/ 514350 w 1276350"/>
              <a:gd name="connsiteY22" fmla="*/ 2777751 h 3006351"/>
              <a:gd name="connsiteX23" fmla="*/ 542925 w 1276350"/>
              <a:gd name="connsiteY23" fmla="*/ 2892051 h 3006351"/>
              <a:gd name="connsiteX24" fmla="*/ 647700 w 1276350"/>
              <a:gd name="connsiteY24" fmla="*/ 2911101 h 3006351"/>
              <a:gd name="connsiteX25" fmla="*/ 704850 w 1276350"/>
              <a:gd name="connsiteY25" fmla="*/ 2920626 h 3006351"/>
              <a:gd name="connsiteX26" fmla="*/ 742950 w 1276350"/>
              <a:gd name="connsiteY26" fmla="*/ 2930151 h 3006351"/>
              <a:gd name="connsiteX27" fmla="*/ 838200 w 1276350"/>
              <a:gd name="connsiteY27" fmla="*/ 2939676 h 3006351"/>
              <a:gd name="connsiteX28" fmla="*/ 876300 w 1276350"/>
              <a:gd name="connsiteY28" fmla="*/ 2949201 h 3006351"/>
              <a:gd name="connsiteX29" fmla="*/ 952500 w 1276350"/>
              <a:gd name="connsiteY29" fmla="*/ 2958726 h 3006351"/>
              <a:gd name="connsiteX30" fmla="*/ 1000125 w 1276350"/>
              <a:gd name="connsiteY30" fmla="*/ 3006351 h 3006351"/>
              <a:gd name="connsiteX31" fmla="*/ 1076325 w 1276350"/>
              <a:gd name="connsiteY31" fmla="*/ 2996826 h 3006351"/>
              <a:gd name="connsiteX32" fmla="*/ 1123950 w 1276350"/>
              <a:gd name="connsiteY32" fmla="*/ 2949201 h 3006351"/>
              <a:gd name="connsiteX33" fmla="*/ 1152525 w 1276350"/>
              <a:gd name="connsiteY33" fmla="*/ 2930151 h 3006351"/>
              <a:gd name="connsiteX34" fmla="*/ 1171575 w 1276350"/>
              <a:gd name="connsiteY34" fmla="*/ 2901576 h 3006351"/>
              <a:gd name="connsiteX35" fmla="*/ 1219200 w 1276350"/>
              <a:gd name="connsiteY35" fmla="*/ 2853951 h 3006351"/>
              <a:gd name="connsiteX36" fmla="*/ 1238250 w 1276350"/>
              <a:gd name="connsiteY36" fmla="*/ 2796801 h 3006351"/>
              <a:gd name="connsiteX37" fmla="*/ 1276350 w 1276350"/>
              <a:gd name="connsiteY3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295275 w 1276350"/>
              <a:gd name="connsiteY9" fmla="*/ 1234701 h 3006351"/>
              <a:gd name="connsiteX10" fmla="*/ 285750 w 1276350"/>
              <a:gd name="connsiteY10" fmla="*/ 1625226 h 3006351"/>
              <a:gd name="connsiteX11" fmla="*/ 276225 w 1276350"/>
              <a:gd name="connsiteY11" fmla="*/ 1663326 h 3006351"/>
              <a:gd name="connsiteX12" fmla="*/ 257175 w 1276350"/>
              <a:gd name="connsiteY12" fmla="*/ 1739526 h 3006351"/>
              <a:gd name="connsiteX13" fmla="*/ 266700 w 1276350"/>
              <a:gd name="connsiteY13" fmla="*/ 2272926 h 3006351"/>
              <a:gd name="connsiteX14" fmla="*/ 276225 w 1276350"/>
              <a:gd name="connsiteY14" fmla="*/ 2320551 h 3006351"/>
              <a:gd name="connsiteX15" fmla="*/ 295275 w 1276350"/>
              <a:gd name="connsiteY15" fmla="*/ 2406276 h 3006351"/>
              <a:gd name="connsiteX16" fmla="*/ 304800 w 1276350"/>
              <a:gd name="connsiteY16" fmla="*/ 2444376 h 3006351"/>
              <a:gd name="connsiteX17" fmla="*/ 323850 w 1276350"/>
              <a:gd name="connsiteY17" fmla="*/ 2501526 h 3006351"/>
              <a:gd name="connsiteX18" fmla="*/ 371475 w 1276350"/>
              <a:gd name="connsiteY18" fmla="*/ 2587251 h 3006351"/>
              <a:gd name="connsiteX19" fmla="*/ 400050 w 1276350"/>
              <a:gd name="connsiteY19" fmla="*/ 2606301 h 3006351"/>
              <a:gd name="connsiteX20" fmla="*/ 438150 w 1276350"/>
              <a:gd name="connsiteY20" fmla="*/ 2692026 h 3006351"/>
              <a:gd name="connsiteX21" fmla="*/ 514350 w 1276350"/>
              <a:gd name="connsiteY21" fmla="*/ 2777751 h 3006351"/>
              <a:gd name="connsiteX22" fmla="*/ 542925 w 1276350"/>
              <a:gd name="connsiteY22" fmla="*/ 2892051 h 3006351"/>
              <a:gd name="connsiteX23" fmla="*/ 647700 w 1276350"/>
              <a:gd name="connsiteY23" fmla="*/ 2911101 h 3006351"/>
              <a:gd name="connsiteX24" fmla="*/ 704850 w 1276350"/>
              <a:gd name="connsiteY24" fmla="*/ 2920626 h 3006351"/>
              <a:gd name="connsiteX25" fmla="*/ 742950 w 1276350"/>
              <a:gd name="connsiteY25" fmla="*/ 2930151 h 3006351"/>
              <a:gd name="connsiteX26" fmla="*/ 838200 w 1276350"/>
              <a:gd name="connsiteY26" fmla="*/ 2939676 h 3006351"/>
              <a:gd name="connsiteX27" fmla="*/ 876300 w 1276350"/>
              <a:gd name="connsiteY27" fmla="*/ 2949201 h 3006351"/>
              <a:gd name="connsiteX28" fmla="*/ 952500 w 1276350"/>
              <a:gd name="connsiteY28" fmla="*/ 2958726 h 3006351"/>
              <a:gd name="connsiteX29" fmla="*/ 1000125 w 1276350"/>
              <a:gd name="connsiteY29" fmla="*/ 3006351 h 3006351"/>
              <a:gd name="connsiteX30" fmla="*/ 1076325 w 1276350"/>
              <a:gd name="connsiteY30" fmla="*/ 2996826 h 3006351"/>
              <a:gd name="connsiteX31" fmla="*/ 1123950 w 1276350"/>
              <a:gd name="connsiteY31" fmla="*/ 2949201 h 3006351"/>
              <a:gd name="connsiteX32" fmla="*/ 1152525 w 1276350"/>
              <a:gd name="connsiteY32" fmla="*/ 2930151 h 3006351"/>
              <a:gd name="connsiteX33" fmla="*/ 1171575 w 1276350"/>
              <a:gd name="connsiteY33" fmla="*/ 2901576 h 3006351"/>
              <a:gd name="connsiteX34" fmla="*/ 1219200 w 1276350"/>
              <a:gd name="connsiteY34" fmla="*/ 2853951 h 3006351"/>
              <a:gd name="connsiteX35" fmla="*/ 1238250 w 1276350"/>
              <a:gd name="connsiteY35" fmla="*/ 2796801 h 3006351"/>
              <a:gd name="connsiteX36" fmla="*/ 1276350 w 1276350"/>
              <a:gd name="connsiteY3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295275 w 1276350"/>
              <a:gd name="connsiteY8" fmla="*/ 1234701 h 3006351"/>
              <a:gd name="connsiteX9" fmla="*/ 285750 w 1276350"/>
              <a:gd name="connsiteY9" fmla="*/ 1625226 h 3006351"/>
              <a:gd name="connsiteX10" fmla="*/ 276225 w 1276350"/>
              <a:gd name="connsiteY10" fmla="*/ 1663326 h 3006351"/>
              <a:gd name="connsiteX11" fmla="*/ 257175 w 1276350"/>
              <a:gd name="connsiteY11" fmla="*/ 1739526 h 3006351"/>
              <a:gd name="connsiteX12" fmla="*/ 266700 w 1276350"/>
              <a:gd name="connsiteY12" fmla="*/ 2272926 h 3006351"/>
              <a:gd name="connsiteX13" fmla="*/ 276225 w 1276350"/>
              <a:gd name="connsiteY13" fmla="*/ 2320551 h 3006351"/>
              <a:gd name="connsiteX14" fmla="*/ 295275 w 1276350"/>
              <a:gd name="connsiteY14" fmla="*/ 2406276 h 3006351"/>
              <a:gd name="connsiteX15" fmla="*/ 304800 w 1276350"/>
              <a:gd name="connsiteY15" fmla="*/ 2444376 h 3006351"/>
              <a:gd name="connsiteX16" fmla="*/ 323850 w 1276350"/>
              <a:gd name="connsiteY16" fmla="*/ 2501526 h 3006351"/>
              <a:gd name="connsiteX17" fmla="*/ 371475 w 1276350"/>
              <a:gd name="connsiteY17" fmla="*/ 2587251 h 3006351"/>
              <a:gd name="connsiteX18" fmla="*/ 400050 w 1276350"/>
              <a:gd name="connsiteY18" fmla="*/ 2606301 h 3006351"/>
              <a:gd name="connsiteX19" fmla="*/ 438150 w 1276350"/>
              <a:gd name="connsiteY19" fmla="*/ 2692026 h 3006351"/>
              <a:gd name="connsiteX20" fmla="*/ 514350 w 1276350"/>
              <a:gd name="connsiteY20" fmla="*/ 2777751 h 3006351"/>
              <a:gd name="connsiteX21" fmla="*/ 542925 w 1276350"/>
              <a:gd name="connsiteY21" fmla="*/ 2892051 h 3006351"/>
              <a:gd name="connsiteX22" fmla="*/ 647700 w 1276350"/>
              <a:gd name="connsiteY22" fmla="*/ 2911101 h 3006351"/>
              <a:gd name="connsiteX23" fmla="*/ 704850 w 1276350"/>
              <a:gd name="connsiteY23" fmla="*/ 2920626 h 3006351"/>
              <a:gd name="connsiteX24" fmla="*/ 742950 w 1276350"/>
              <a:gd name="connsiteY24" fmla="*/ 2930151 h 3006351"/>
              <a:gd name="connsiteX25" fmla="*/ 838200 w 1276350"/>
              <a:gd name="connsiteY25" fmla="*/ 2939676 h 3006351"/>
              <a:gd name="connsiteX26" fmla="*/ 876300 w 1276350"/>
              <a:gd name="connsiteY26" fmla="*/ 2949201 h 3006351"/>
              <a:gd name="connsiteX27" fmla="*/ 952500 w 1276350"/>
              <a:gd name="connsiteY27" fmla="*/ 2958726 h 3006351"/>
              <a:gd name="connsiteX28" fmla="*/ 1000125 w 1276350"/>
              <a:gd name="connsiteY28" fmla="*/ 3006351 h 3006351"/>
              <a:gd name="connsiteX29" fmla="*/ 1076325 w 1276350"/>
              <a:gd name="connsiteY29" fmla="*/ 2996826 h 3006351"/>
              <a:gd name="connsiteX30" fmla="*/ 1123950 w 1276350"/>
              <a:gd name="connsiteY30" fmla="*/ 2949201 h 3006351"/>
              <a:gd name="connsiteX31" fmla="*/ 1152525 w 1276350"/>
              <a:gd name="connsiteY31" fmla="*/ 2930151 h 3006351"/>
              <a:gd name="connsiteX32" fmla="*/ 1171575 w 1276350"/>
              <a:gd name="connsiteY32" fmla="*/ 2901576 h 3006351"/>
              <a:gd name="connsiteX33" fmla="*/ 1219200 w 1276350"/>
              <a:gd name="connsiteY33" fmla="*/ 2853951 h 3006351"/>
              <a:gd name="connsiteX34" fmla="*/ 1238250 w 1276350"/>
              <a:gd name="connsiteY34" fmla="*/ 2796801 h 3006351"/>
              <a:gd name="connsiteX35" fmla="*/ 1276350 w 1276350"/>
              <a:gd name="connsiteY3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23850 w 1276350"/>
              <a:gd name="connsiteY6" fmla="*/ 1053726 h 3006351"/>
              <a:gd name="connsiteX7" fmla="*/ 295275 w 1276350"/>
              <a:gd name="connsiteY7" fmla="*/ 1234701 h 3006351"/>
              <a:gd name="connsiteX8" fmla="*/ 285750 w 1276350"/>
              <a:gd name="connsiteY8" fmla="*/ 1625226 h 3006351"/>
              <a:gd name="connsiteX9" fmla="*/ 276225 w 1276350"/>
              <a:gd name="connsiteY9" fmla="*/ 1663326 h 3006351"/>
              <a:gd name="connsiteX10" fmla="*/ 257175 w 1276350"/>
              <a:gd name="connsiteY10" fmla="*/ 1739526 h 3006351"/>
              <a:gd name="connsiteX11" fmla="*/ 266700 w 1276350"/>
              <a:gd name="connsiteY11" fmla="*/ 2272926 h 3006351"/>
              <a:gd name="connsiteX12" fmla="*/ 276225 w 1276350"/>
              <a:gd name="connsiteY12" fmla="*/ 2320551 h 3006351"/>
              <a:gd name="connsiteX13" fmla="*/ 295275 w 1276350"/>
              <a:gd name="connsiteY13" fmla="*/ 2406276 h 3006351"/>
              <a:gd name="connsiteX14" fmla="*/ 304800 w 1276350"/>
              <a:gd name="connsiteY14" fmla="*/ 2444376 h 3006351"/>
              <a:gd name="connsiteX15" fmla="*/ 323850 w 1276350"/>
              <a:gd name="connsiteY15" fmla="*/ 2501526 h 3006351"/>
              <a:gd name="connsiteX16" fmla="*/ 371475 w 1276350"/>
              <a:gd name="connsiteY16" fmla="*/ 2587251 h 3006351"/>
              <a:gd name="connsiteX17" fmla="*/ 400050 w 1276350"/>
              <a:gd name="connsiteY17" fmla="*/ 2606301 h 3006351"/>
              <a:gd name="connsiteX18" fmla="*/ 438150 w 1276350"/>
              <a:gd name="connsiteY18" fmla="*/ 2692026 h 3006351"/>
              <a:gd name="connsiteX19" fmla="*/ 514350 w 1276350"/>
              <a:gd name="connsiteY19" fmla="*/ 2777751 h 3006351"/>
              <a:gd name="connsiteX20" fmla="*/ 542925 w 1276350"/>
              <a:gd name="connsiteY20" fmla="*/ 2892051 h 3006351"/>
              <a:gd name="connsiteX21" fmla="*/ 647700 w 1276350"/>
              <a:gd name="connsiteY21" fmla="*/ 2911101 h 3006351"/>
              <a:gd name="connsiteX22" fmla="*/ 704850 w 1276350"/>
              <a:gd name="connsiteY22" fmla="*/ 2920626 h 3006351"/>
              <a:gd name="connsiteX23" fmla="*/ 742950 w 1276350"/>
              <a:gd name="connsiteY23" fmla="*/ 2930151 h 3006351"/>
              <a:gd name="connsiteX24" fmla="*/ 838200 w 1276350"/>
              <a:gd name="connsiteY24" fmla="*/ 2939676 h 3006351"/>
              <a:gd name="connsiteX25" fmla="*/ 876300 w 1276350"/>
              <a:gd name="connsiteY25" fmla="*/ 2949201 h 3006351"/>
              <a:gd name="connsiteX26" fmla="*/ 952500 w 1276350"/>
              <a:gd name="connsiteY26" fmla="*/ 2958726 h 3006351"/>
              <a:gd name="connsiteX27" fmla="*/ 1000125 w 1276350"/>
              <a:gd name="connsiteY27" fmla="*/ 3006351 h 3006351"/>
              <a:gd name="connsiteX28" fmla="*/ 1076325 w 1276350"/>
              <a:gd name="connsiteY28" fmla="*/ 2996826 h 3006351"/>
              <a:gd name="connsiteX29" fmla="*/ 1123950 w 1276350"/>
              <a:gd name="connsiteY29" fmla="*/ 2949201 h 3006351"/>
              <a:gd name="connsiteX30" fmla="*/ 1152525 w 1276350"/>
              <a:gd name="connsiteY30" fmla="*/ 2930151 h 3006351"/>
              <a:gd name="connsiteX31" fmla="*/ 1171575 w 1276350"/>
              <a:gd name="connsiteY31" fmla="*/ 2901576 h 3006351"/>
              <a:gd name="connsiteX32" fmla="*/ 1219200 w 1276350"/>
              <a:gd name="connsiteY32" fmla="*/ 2853951 h 3006351"/>
              <a:gd name="connsiteX33" fmla="*/ 1238250 w 1276350"/>
              <a:gd name="connsiteY33" fmla="*/ 2796801 h 3006351"/>
              <a:gd name="connsiteX34" fmla="*/ 1276350 w 1276350"/>
              <a:gd name="connsiteY3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23850 w 1276350"/>
              <a:gd name="connsiteY14" fmla="*/ 2501526 h 3006351"/>
              <a:gd name="connsiteX15" fmla="*/ 371475 w 1276350"/>
              <a:gd name="connsiteY15" fmla="*/ 2587251 h 3006351"/>
              <a:gd name="connsiteX16" fmla="*/ 400050 w 1276350"/>
              <a:gd name="connsiteY16" fmla="*/ 2606301 h 3006351"/>
              <a:gd name="connsiteX17" fmla="*/ 438150 w 1276350"/>
              <a:gd name="connsiteY17" fmla="*/ 2692026 h 3006351"/>
              <a:gd name="connsiteX18" fmla="*/ 514350 w 1276350"/>
              <a:gd name="connsiteY18" fmla="*/ 2777751 h 3006351"/>
              <a:gd name="connsiteX19" fmla="*/ 542925 w 1276350"/>
              <a:gd name="connsiteY19" fmla="*/ 2892051 h 3006351"/>
              <a:gd name="connsiteX20" fmla="*/ 647700 w 1276350"/>
              <a:gd name="connsiteY20" fmla="*/ 2911101 h 3006351"/>
              <a:gd name="connsiteX21" fmla="*/ 704850 w 1276350"/>
              <a:gd name="connsiteY21" fmla="*/ 2920626 h 3006351"/>
              <a:gd name="connsiteX22" fmla="*/ 742950 w 1276350"/>
              <a:gd name="connsiteY22" fmla="*/ 2930151 h 3006351"/>
              <a:gd name="connsiteX23" fmla="*/ 838200 w 1276350"/>
              <a:gd name="connsiteY23" fmla="*/ 2939676 h 3006351"/>
              <a:gd name="connsiteX24" fmla="*/ 876300 w 1276350"/>
              <a:gd name="connsiteY24" fmla="*/ 2949201 h 3006351"/>
              <a:gd name="connsiteX25" fmla="*/ 952500 w 1276350"/>
              <a:gd name="connsiteY25" fmla="*/ 2958726 h 3006351"/>
              <a:gd name="connsiteX26" fmla="*/ 1000125 w 1276350"/>
              <a:gd name="connsiteY26" fmla="*/ 3006351 h 3006351"/>
              <a:gd name="connsiteX27" fmla="*/ 1076325 w 1276350"/>
              <a:gd name="connsiteY27" fmla="*/ 2996826 h 3006351"/>
              <a:gd name="connsiteX28" fmla="*/ 1123950 w 1276350"/>
              <a:gd name="connsiteY28" fmla="*/ 2949201 h 3006351"/>
              <a:gd name="connsiteX29" fmla="*/ 1152525 w 1276350"/>
              <a:gd name="connsiteY29" fmla="*/ 2930151 h 3006351"/>
              <a:gd name="connsiteX30" fmla="*/ 1171575 w 1276350"/>
              <a:gd name="connsiteY30" fmla="*/ 2901576 h 3006351"/>
              <a:gd name="connsiteX31" fmla="*/ 1219200 w 1276350"/>
              <a:gd name="connsiteY31" fmla="*/ 2853951 h 3006351"/>
              <a:gd name="connsiteX32" fmla="*/ 1238250 w 1276350"/>
              <a:gd name="connsiteY32" fmla="*/ 2796801 h 3006351"/>
              <a:gd name="connsiteX33" fmla="*/ 1276350 w 1276350"/>
              <a:gd name="connsiteY3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71475 w 1276350"/>
              <a:gd name="connsiteY14" fmla="*/ 2587251 h 3006351"/>
              <a:gd name="connsiteX15" fmla="*/ 400050 w 1276350"/>
              <a:gd name="connsiteY15" fmla="*/ 2606301 h 3006351"/>
              <a:gd name="connsiteX16" fmla="*/ 438150 w 1276350"/>
              <a:gd name="connsiteY16" fmla="*/ 2692026 h 3006351"/>
              <a:gd name="connsiteX17" fmla="*/ 514350 w 1276350"/>
              <a:gd name="connsiteY17" fmla="*/ 2777751 h 3006351"/>
              <a:gd name="connsiteX18" fmla="*/ 542925 w 1276350"/>
              <a:gd name="connsiteY18" fmla="*/ 2892051 h 3006351"/>
              <a:gd name="connsiteX19" fmla="*/ 647700 w 1276350"/>
              <a:gd name="connsiteY19" fmla="*/ 2911101 h 3006351"/>
              <a:gd name="connsiteX20" fmla="*/ 704850 w 1276350"/>
              <a:gd name="connsiteY20" fmla="*/ 2920626 h 3006351"/>
              <a:gd name="connsiteX21" fmla="*/ 742950 w 1276350"/>
              <a:gd name="connsiteY21" fmla="*/ 2930151 h 3006351"/>
              <a:gd name="connsiteX22" fmla="*/ 838200 w 1276350"/>
              <a:gd name="connsiteY22" fmla="*/ 2939676 h 3006351"/>
              <a:gd name="connsiteX23" fmla="*/ 876300 w 1276350"/>
              <a:gd name="connsiteY23" fmla="*/ 2949201 h 3006351"/>
              <a:gd name="connsiteX24" fmla="*/ 952500 w 1276350"/>
              <a:gd name="connsiteY24" fmla="*/ 2958726 h 3006351"/>
              <a:gd name="connsiteX25" fmla="*/ 1000125 w 1276350"/>
              <a:gd name="connsiteY25" fmla="*/ 3006351 h 3006351"/>
              <a:gd name="connsiteX26" fmla="*/ 1076325 w 1276350"/>
              <a:gd name="connsiteY26" fmla="*/ 2996826 h 3006351"/>
              <a:gd name="connsiteX27" fmla="*/ 1123950 w 1276350"/>
              <a:gd name="connsiteY27" fmla="*/ 2949201 h 3006351"/>
              <a:gd name="connsiteX28" fmla="*/ 1152525 w 1276350"/>
              <a:gd name="connsiteY28" fmla="*/ 2930151 h 3006351"/>
              <a:gd name="connsiteX29" fmla="*/ 1171575 w 1276350"/>
              <a:gd name="connsiteY29" fmla="*/ 2901576 h 3006351"/>
              <a:gd name="connsiteX30" fmla="*/ 1219200 w 1276350"/>
              <a:gd name="connsiteY30" fmla="*/ 2853951 h 3006351"/>
              <a:gd name="connsiteX31" fmla="*/ 1238250 w 1276350"/>
              <a:gd name="connsiteY31" fmla="*/ 2796801 h 3006351"/>
              <a:gd name="connsiteX32" fmla="*/ 1276350 w 1276350"/>
              <a:gd name="connsiteY3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71475 w 1276350"/>
              <a:gd name="connsiteY13" fmla="*/ 2587251 h 3006351"/>
              <a:gd name="connsiteX14" fmla="*/ 400050 w 1276350"/>
              <a:gd name="connsiteY14" fmla="*/ 2606301 h 3006351"/>
              <a:gd name="connsiteX15" fmla="*/ 438150 w 1276350"/>
              <a:gd name="connsiteY15" fmla="*/ 2692026 h 3006351"/>
              <a:gd name="connsiteX16" fmla="*/ 514350 w 1276350"/>
              <a:gd name="connsiteY16" fmla="*/ 2777751 h 3006351"/>
              <a:gd name="connsiteX17" fmla="*/ 542925 w 1276350"/>
              <a:gd name="connsiteY17" fmla="*/ 2892051 h 3006351"/>
              <a:gd name="connsiteX18" fmla="*/ 647700 w 1276350"/>
              <a:gd name="connsiteY18" fmla="*/ 2911101 h 3006351"/>
              <a:gd name="connsiteX19" fmla="*/ 704850 w 1276350"/>
              <a:gd name="connsiteY19" fmla="*/ 2920626 h 3006351"/>
              <a:gd name="connsiteX20" fmla="*/ 742950 w 1276350"/>
              <a:gd name="connsiteY20" fmla="*/ 2930151 h 3006351"/>
              <a:gd name="connsiteX21" fmla="*/ 838200 w 1276350"/>
              <a:gd name="connsiteY21" fmla="*/ 2939676 h 3006351"/>
              <a:gd name="connsiteX22" fmla="*/ 876300 w 1276350"/>
              <a:gd name="connsiteY22" fmla="*/ 2949201 h 3006351"/>
              <a:gd name="connsiteX23" fmla="*/ 952500 w 1276350"/>
              <a:gd name="connsiteY23" fmla="*/ 2958726 h 3006351"/>
              <a:gd name="connsiteX24" fmla="*/ 1000125 w 1276350"/>
              <a:gd name="connsiteY24" fmla="*/ 3006351 h 3006351"/>
              <a:gd name="connsiteX25" fmla="*/ 1076325 w 1276350"/>
              <a:gd name="connsiteY25" fmla="*/ 2996826 h 3006351"/>
              <a:gd name="connsiteX26" fmla="*/ 1123950 w 1276350"/>
              <a:gd name="connsiteY26" fmla="*/ 2949201 h 3006351"/>
              <a:gd name="connsiteX27" fmla="*/ 1152525 w 1276350"/>
              <a:gd name="connsiteY27" fmla="*/ 2930151 h 3006351"/>
              <a:gd name="connsiteX28" fmla="*/ 1171575 w 1276350"/>
              <a:gd name="connsiteY28" fmla="*/ 2901576 h 3006351"/>
              <a:gd name="connsiteX29" fmla="*/ 1219200 w 1276350"/>
              <a:gd name="connsiteY29" fmla="*/ 2853951 h 3006351"/>
              <a:gd name="connsiteX30" fmla="*/ 1238250 w 1276350"/>
              <a:gd name="connsiteY30" fmla="*/ 2796801 h 3006351"/>
              <a:gd name="connsiteX31" fmla="*/ 1276350 w 1276350"/>
              <a:gd name="connsiteY3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61950 w 1276350"/>
              <a:gd name="connsiteY12" fmla="*/ 2558676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438150 w 1276350"/>
              <a:gd name="connsiteY13" fmla="*/ 2692026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742950 w 1276350"/>
              <a:gd name="connsiteY17" fmla="*/ 2930151 h 3006351"/>
              <a:gd name="connsiteX18" fmla="*/ 838200 w 1276350"/>
              <a:gd name="connsiteY18" fmla="*/ 2939676 h 3006351"/>
              <a:gd name="connsiteX19" fmla="*/ 876300 w 1276350"/>
              <a:gd name="connsiteY19" fmla="*/ 2949201 h 3006351"/>
              <a:gd name="connsiteX20" fmla="*/ 952500 w 1276350"/>
              <a:gd name="connsiteY20" fmla="*/ 2958726 h 3006351"/>
              <a:gd name="connsiteX21" fmla="*/ 1000125 w 1276350"/>
              <a:gd name="connsiteY21" fmla="*/ 3006351 h 3006351"/>
              <a:gd name="connsiteX22" fmla="*/ 1076325 w 1276350"/>
              <a:gd name="connsiteY22" fmla="*/ 2996826 h 3006351"/>
              <a:gd name="connsiteX23" fmla="*/ 1123950 w 1276350"/>
              <a:gd name="connsiteY23" fmla="*/ 2949201 h 3006351"/>
              <a:gd name="connsiteX24" fmla="*/ 1152525 w 1276350"/>
              <a:gd name="connsiteY24" fmla="*/ 2930151 h 3006351"/>
              <a:gd name="connsiteX25" fmla="*/ 1171575 w 1276350"/>
              <a:gd name="connsiteY25" fmla="*/ 2901576 h 3006351"/>
              <a:gd name="connsiteX26" fmla="*/ 1219200 w 1276350"/>
              <a:gd name="connsiteY26" fmla="*/ 2853951 h 3006351"/>
              <a:gd name="connsiteX27" fmla="*/ 1238250 w 1276350"/>
              <a:gd name="connsiteY27" fmla="*/ 2796801 h 3006351"/>
              <a:gd name="connsiteX28" fmla="*/ 1276350 w 1276350"/>
              <a:gd name="connsiteY2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838200 w 1276350"/>
              <a:gd name="connsiteY17" fmla="*/ 2939676 h 3006351"/>
              <a:gd name="connsiteX18" fmla="*/ 876300 w 1276350"/>
              <a:gd name="connsiteY18" fmla="*/ 2949201 h 3006351"/>
              <a:gd name="connsiteX19" fmla="*/ 952500 w 1276350"/>
              <a:gd name="connsiteY19" fmla="*/ 2958726 h 3006351"/>
              <a:gd name="connsiteX20" fmla="*/ 1000125 w 1276350"/>
              <a:gd name="connsiteY20" fmla="*/ 3006351 h 3006351"/>
              <a:gd name="connsiteX21" fmla="*/ 1076325 w 1276350"/>
              <a:gd name="connsiteY21" fmla="*/ 2996826 h 3006351"/>
              <a:gd name="connsiteX22" fmla="*/ 1123950 w 1276350"/>
              <a:gd name="connsiteY22" fmla="*/ 2949201 h 3006351"/>
              <a:gd name="connsiteX23" fmla="*/ 1152525 w 1276350"/>
              <a:gd name="connsiteY23" fmla="*/ 2930151 h 3006351"/>
              <a:gd name="connsiteX24" fmla="*/ 1171575 w 1276350"/>
              <a:gd name="connsiteY24" fmla="*/ 2901576 h 3006351"/>
              <a:gd name="connsiteX25" fmla="*/ 1219200 w 1276350"/>
              <a:gd name="connsiteY25" fmla="*/ 2853951 h 3006351"/>
              <a:gd name="connsiteX26" fmla="*/ 1238250 w 1276350"/>
              <a:gd name="connsiteY26" fmla="*/ 2796801 h 3006351"/>
              <a:gd name="connsiteX27" fmla="*/ 1276350 w 1276350"/>
              <a:gd name="connsiteY2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952500 w 1276350"/>
              <a:gd name="connsiteY18" fmla="*/ 2958726 h 3006351"/>
              <a:gd name="connsiteX19" fmla="*/ 1000125 w 1276350"/>
              <a:gd name="connsiteY19" fmla="*/ 3006351 h 3006351"/>
              <a:gd name="connsiteX20" fmla="*/ 1076325 w 1276350"/>
              <a:gd name="connsiteY20" fmla="*/ 2996826 h 3006351"/>
              <a:gd name="connsiteX21" fmla="*/ 1123950 w 1276350"/>
              <a:gd name="connsiteY21" fmla="*/ 2949201 h 3006351"/>
              <a:gd name="connsiteX22" fmla="*/ 1152525 w 1276350"/>
              <a:gd name="connsiteY22" fmla="*/ 2930151 h 3006351"/>
              <a:gd name="connsiteX23" fmla="*/ 1171575 w 1276350"/>
              <a:gd name="connsiteY23" fmla="*/ 2901576 h 3006351"/>
              <a:gd name="connsiteX24" fmla="*/ 1219200 w 1276350"/>
              <a:gd name="connsiteY24" fmla="*/ 2853951 h 3006351"/>
              <a:gd name="connsiteX25" fmla="*/ 1238250 w 1276350"/>
              <a:gd name="connsiteY25" fmla="*/ 2796801 h 3006351"/>
              <a:gd name="connsiteX26" fmla="*/ 1276350 w 1276350"/>
              <a:gd name="connsiteY2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1000125 w 1276350"/>
              <a:gd name="connsiteY18" fmla="*/ 3006351 h 3006351"/>
              <a:gd name="connsiteX19" fmla="*/ 1076325 w 1276350"/>
              <a:gd name="connsiteY19" fmla="*/ 2996826 h 3006351"/>
              <a:gd name="connsiteX20" fmla="*/ 1123950 w 1276350"/>
              <a:gd name="connsiteY20" fmla="*/ 2949201 h 3006351"/>
              <a:gd name="connsiteX21" fmla="*/ 1152525 w 1276350"/>
              <a:gd name="connsiteY21" fmla="*/ 2930151 h 3006351"/>
              <a:gd name="connsiteX22" fmla="*/ 1171575 w 1276350"/>
              <a:gd name="connsiteY22" fmla="*/ 2901576 h 3006351"/>
              <a:gd name="connsiteX23" fmla="*/ 1219200 w 1276350"/>
              <a:gd name="connsiteY23" fmla="*/ 2853951 h 3006351"/>
              <a:gd name="connsiteX24" fmla="*/ 1238250 w 1276350"/>
              <a:gd name="connsiteY24" fmla="*/ 2796801 h 3006351"/>
              <a:gd name="connsiteX25" fmla="*/ 1276350 w 1276350"/>
              <a:gd name="connsiteY2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23950 w 1276350"/>
              <a:gd name="connsiteY19" fmla="*/ 2949201 h 3006351"/>
              <a:gd name="connsiteX20" fmla="*/ 1152525 w 1276350"/>
              <a:gd name="connsiteY20" fmla="*/ 2930151 h 3006351"/>
              <a:gd name="connsiteX21" fmla="*/ 1171575 w 1276350"/>
              <a:gd name="connsiteY21" fmla="*/ 2901576 h 3006351"/>
              <a:gd name="connsiteX22" fmla="*/ 1219200 w 1276350"/>
              <a:gd name="connsiteY22" fmla="*/ 2853951 h 3006351"/>
              <a:gd name="connsiteX23" fmla="*/ 1238250 w 1276350"/>
              <a:gd name="connsiteY23" fmla="*/ 2796801 h 3006351"/>
              <a:gd name="connsiteX24" fmla="*/ 1276350 w 1276350"/>
              <a:gd name="connsiteY2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19200 w 1276350"/>
              <a:gd name="connsiteY21" fmla="*/ 2853951 h 3006351"/>
              <a:gd name="connsiteX22" fmla="*/ 1238250 w 1276350"/>
              <a:gd name="connsiteY22" fmla="*/ 2796801 h 3006351"/>
              <a:gd name="connsiteX23" fmla="*/ 1276350 w 1276350"/>
              <a:gd name="connsiteY2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38250 w 1276350"/>
              <a:gd name="connsiteY21" fmla="*/ 2796801 h 3006351"/>
              <a:gd name="connsiteX22" fmla="*/ 1276350 w 1276350"/>
              <a:gd name="connsiteY2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238250 w 1276350"/>
              <a:gd name="connsiteY20" fmla="*/ 2796801 h 3006351"/>
              <a:gd name="connsiteX21" fmla="*/ 1276350 w 1276350"/>
              <a:gd name="connsiteY2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6350" h="3006351">
                <a:moveTo>
                  <a:pt x="0" y="148851"/>
                </a:moveTo>
                <a:cubicBezTo>
                  <a:pt x="23813" y="121070"/>
                  <a:pt x="74613" y="37726"/>
                  <a:pt x="114300" y="15501"/>
                </a:cubicBezTo>
                <a:cubicBezTo>
                  <a:pt x="153987" y="-6724"/>
                  <a:pt x="212725" y="-3549"/>
                  <a:pt x="238125" y="15501"/>
                </a:cubicBezTo>
                <a:cubicBezTo>
                  <a:pt x="263282" y="90973"/>
                  <a:pt x="253874" y="52844"/>
                  <a:pt x="266700" y="129801"/>
                </a:cubicBezTo>
                <a:cubicBezTo>
                  <a:pt x="269446" y="168239"/>
                  <a:pt x="276225" y="279026"/>
                  <a:pt x="285750" y="367926"/>
                </a:cubicBezTo>
                <a:cubicBezTo>
                  <a:pt x="295275" y="456826"/>
                  <a:pt x="322263" y="518739"/>
                  <a:pt x="323850" y="663201"/>
                </a:cubicBezTo>
                <a:cubicBezTo>
                  <a:pt x="325437" y="807663"/>
                  <a:pt x="301625" y="1074363"/>
                  <a:pt x="295275" y="1234701"/>
                </a:cubicBezTo>
                <a:cubicBezTo>
                  <a:pt x="288925" y="1395039"/>
                  <a:pt x="291532" y="1495141"/>
                  <a:pt x="285750" y="1625226"/>
                </a:cubicBezTo>
                <a:cubicBezTo>
                  <a:pt x="285169" y="1638304"/>
                  <a:pt x="279065" y="1650547"/>
                  <a:pt x="276225" y="1663326"/>
                </a:cubicBezTo>
                <a:cubicBezTo>
                  <a:pt x="260900" y="1732290"/>
                  <a:pt x="274196" y="1688464"/>
                  <a:pt x="257175" y="1739526"/>
                </a:cubicBezTo>
                <a:cubicBezTo>
                  <a:pt x="260350" y="1917326"/>
                  <a:pt x="79898" y="1961843"/>
                  <a:pt x="85725" y="2139576"/>
                </a:cubicBezTo>
                <a:cubicBezTo>
                  <a:pt x="86256" y="2155757"/>
                  <a:pt x="271463" y="2249114"/>
                  <a:pt x="276225" y="2320551"/>
                </a:cubicBezTo>
                <a:cubicBezTo>
                  <a:pt x="280988" y="2391989"/>
                  <a:pt x="87313" y="2506289"/>
                  <a:pt x="114300" y="2568201"/>
                </a:cubicBezTo>
                <a:cubicBezTo>
                  <a:pt x="141287" y="2630113"/>
                  <a:pt x="95250" y="2742826"/>
                  <a:pt x="161925" y="2777751"/>
                </a:cubicBezTo>
                <a:cubicBezTo>
                  <a:pt x="228600" y="2812676"/>
                  <a:pt x="471115" y="2712898"/>
                  <a:pt x="514350" y="2777751"/>
                </a:cubicBezTo>
                <a:cubicBezTo>
                  <a:pt x="595313" y="2799976"/>
                  <a:pt x="593725" y="2884114"/>
                  <a:pt x="647700" y="2911101"/>
                </a:cubicBezTo>
                <a:cubicBezTo>
                  <a:pt x="701675" y="2938088"/>
                  <a:pt x="800100" y="2933326"/>
                  <a:pt x="838200" y="2939676"/>
                </a:cubicBezTo>
                <a:cubicBezTo>
                  <a:pt x="896937" y="2955551"/>
                  <a:pt x="960438" y="2996826"/>
                  <a:pt x="1000125" y="3006351"/>
                </a:cubicBezTo>
                <a:cubicBezTo>
                  <a:pt x="1052512" y="3004764"/>
                  <a:pt x="1112838" y="2965076"/>
                  <a:pt x="1152525" y="2930151"/>
                </a:cubicBezTo>
                <a:cubicBezTo>
                  <a:pt x="1179513" y="2896814"/>
                  <a:pt x="1217613" y="2849189"/>
                  <a:pt x="1238250" y="2796801"/>
                </a:cubicBezTo>
                <a:cubicBezTo>
                  <a:pt x="1258888" y="2744414"/>
                  <a:pt x="1263650" y="2676151"/>
                  <a:pt x="1276350" y="2615826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610475" y="2862052"/>
            <a:ext cx="936000" cy="936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6631473" y="3821373"/>
            <a:ext cx="1584479" cy="2497540"/>
          </a:xfrm>
          <a:custGeom>
            <a:avLst/>
            <a:gdLst>
              <a:gd name="connsiteX0" fmla="*/ 1584479 w 1584479"/>
              <a:gd name="connsiteY0" fmla="*/ 0 h 2497540"/>
              <a:gd name="connsiteX1" fmla="*/ 1529888 w 1584479"/>
              <a:gd name="connsiteY1" fmla="*/ 232012 h 2497540"/>
              <a:gd name="connsiteX2" fmla="*/ 1379763 w 1584479"/>
              <a:gd name="connsiteY2" fmla="*/ 245660 h 2497540"/>
              <a:gd name="connsiteX3" fmla="*/ 1338820 w 1584479"/>
              <a:gd name="connsiteY3" fmla="*/ 313899 h 2497540"/>
              <a:gd name="connsiteX4" fmla="*/ 1093160 w 1584479"/>
              <a:gd name="connsiteY4" fmla="*/ 354842 h 2497540"/>
              <a:gd name="connsiteX5" fmla="*/ 1052217 w 1584479"/>
              <a:gd name="connsiteY5" fmla="*/ 368490 h 2497540"/>
              <a:gd name="connsiteX6" fmla="*/ 970330 w 1584479"/>
              <a:gd name="connsiteY6" fmla="*/ 382137 h 2497540"/>
              <a:gd name="connsiteX7" fmla="*/ 888443 w 1584479"/>
              <a:gd name="connsiteY7" fmla="*/ 532263 h 2497540"/>
              <a:gd name="connsiteX8" fmla="*/ 847500 w 1584479"/>
              <a:gd name="connsiteY8" fmla="*/ 559558 h 2497540"/>
              <a:gd name="connsiteX9" fmla="*/ 806557 w 1584479"/>
              <a:gd name="connsiteY9" fmla="*/ 641445 h 2497540"/>
              <a:gd name="connsiteX10" fmla="*/ 779261 w 1584479"/>
              <a:gd name="connsiteY10" fmla="*/ 682388 h 2497540"/>
              <a:gd name="connsiteX11" fmla="*/ 765614 w 1584479"/>
              <a:gd name="connsiteY11" fmla="*/ 723331 h 2497540"/>
              <a:gd name="connsiteX12" fmla="*/ 711023 w 1584479"/>
              <a:gd name="connsiteY12" fmla="*/ 805218 h 2497540"/>
              <a:gd name="connsiteX13" fmla="*/ 697375 w 1584479"/>
              <a:gd name="connsiteY13" fmla="*/ 846161 h 2497540"/>
              <a:gd name="connsiteX14" fmla="*/ 629136 w 1584479"/>
              <a:gd name="connsiteY14" fmla="*/ 928048 h 2497540"/>
              <a:gd name="connsiteX15" fmla="*/ 601840 w 1584479"/>
              <a:gd name="connsiteY15" fmla="*/ 1009934 h 2497540"/>
              <a:gd name="connsiteX16" fmla="*/ 588193 w 1584479"/>
              <a:gd name="connsiteY16" fmla="*/ 1146412 h 2497540"/>
              <a:gd name="connsiteX17" fmla="*/ 533602 w 1584479"/>
              <a:gd name="connsiteY17" fmla="*/ 1228299 h 2497540"/>
              <a:gd name="connsiteX18" fmla="*/ 465363 w 1584479"/>
              <a:gd name="connsiteY18" fmla="*/ 1282890 h 2497540"/>
              <a:gd name="connsiteX19" fmla="*/ 438067 w 1584479"/>
              <a:gd name="connsiteY19" fmla="*/ 1323833 h 2497540"/>
              <a:gd name="connsiteX20" fmla="*/ 410772 w 1584479"/>
              <a:gd name="connsiteY20" fmla="*/ 1419367 h 2497540"/>
              <a:gd name="connsiteX21" fmla="*/ 397124 w 1584479"/>
              <a:gd name="connsiteY21" fmla="*/ 1460311 h 2497540"/>
              <a:gd name="connsiteX22" fmla="*/ 424420 w 1584479"/>
              <a:gd name="connsiteY22" fmla="*/ 1665027 h 2497540"/>
              <a:gd name="connsiteX23" fmla="*/ 438067 w 1584479"/>
              <a:gd name="connsiteY23" fmla="*/ 1719618 h 2497540"/>
              <a:gd name="connsiteX24" fmla="*/ 465363 w 1584479"/>
              <a:gd name="connsiteY24" fmla="*/ 1801505 h 2497540"/>
              <a:gd name="connsiteX25" fmla="*/ 451715 w 1584479"/>
              <a:gd name="connsiteY25" fmla="*/ 2320120 h 2497540"/>
              <a:gd name="connsiteX26" fmla="*/ 369828 w 1584479"/>
              <a:gd name="connsiteY26" fmla="*/ 2483893 h 2497540"/>
              <a:gd name="connsiteX27" fmla="*/ 328885 w 1584479"/>
              <a:gd name="connsiteY27" fmla="*/ 2497540 h 2497540"/>
              <a:gd name="connsiteX28" fmla="*/ 206055 w 1584479"/>
              <a:gd name="connsiteY28" fmla="*/ 2483893 h 2497540"/>
              <a:gd name="connsiteX29" fmla="*/ 165112 w 1584479"/>
              <a:gd name="connsiteY29" fmla="*/ 2456597 h 2497540"/>
              <a:gd name="connsiteX30" fmla="*/ 83226 w 1584479"/>
              <a:gd name="connsiteY30" fmla="*/ 2429302 h 2497540"/>
              <a:gd name="connsiteX31" fmla="*/ 42282 w 1584479"/>
              <a:gd name="connsiteY31" fmla="*/ 2415654 h 2497540"/>
              <a:gd name="connsiteX32" fmla="*/ 14987 w 1584479"/>
              <a:gd name="connsiteY32" fmla="*/ 2347415 h 2497540"/>
              <a:gd name="connsiteX33" fmla="*/ 1339 w 1584479"/>
              <a:gd name="connsiteY33" fmla="*/ 2306472 h 2497540"/>
              <a:gd name="connsiteX34" fmla="*/ 1339 w 1584479"/>
              <a:gd name="connsiteY34" fmla="*/ 2224585 h 24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84479" h="2497540">
                <a:moveTo>
                  <a:pt x="1584479" y="0"/>
                </a:moveTo>
                <a:cubicBezTo>
                  <a:pt x="1566282" y="77337"/>
                  <a:pt x="1580750" y="170977"/>
                  <a:pt x="1529888" y="232012"/>
                </a:cubicBezTo>
                <a:cubicBezTo>
                  <a:pt x="1497720" y="270614"/>
                  <a:pt x="1425948" y="225866"/>
                  <a:pt x="1379763" y="245660"/>
                </a:cubicBezTo>
                <a:cubicBezTo>
                  <a:pt x="1355381" y="256109"/>
                  <a:pt x="1359759" y="297613"/>
                  <a:pt x="1338820" y="313899"/>
                </a:cubicBezTo>
                <a:cubicBezTo>
                  <a:pt x="1290633" y="351377"/>
                  <a:pt x="1122496" y="352397"/>
                  <a:pt x="1093160" y="354842"/>
                </a:cubicBezTo>
                <a:cubicBezTo>
                  <a:pt x="1079512" y="359391"/>
                  <a:pt x="1066260" y="365369"/>
                  <a:pt x="1052217" y="368490"/>
                </a:cubicBezTo>
                <a:cubicBezTo>
                  <a:pt x="1025204" y="374493"/>
                  <a:pt x="993000" y="366268"/>
                  <a:pt x="970330" y="382137"/>
                </a:cubicBezTo>
                <a:cubicBezTo>
                  <a:pt x="896998" y="433469"/>
                  <a:pt x="931770" y="471606"/>
                  <a:pt x="888443" y="532263"/>
                </a:cubicBezTo>
                <a:cubicBezTo>
                  <a:pt x="878909" y="545610"/>
                  <a:pt x="861148" y="550460"/>
                  <a:pt x="847500" y="559558"/>
                </a:cubicBezTo>
                <a:cubicBezTo>
                  <a:pt x="769266" y="676913"/>
                  <a:pt x="863069" y="528423"/>
                  <a:pt x="806557" y="641445"/>
                </a:cubicBezTo>
                <a:cubicBezTo>
                  <a:pt x="799221" y="656116"/>
                  <a:pt x="788360" y="668740"/>
                  <a:pt x="779261" y="682388"/>
                </a:cubicBezTo>
                <a:cubicBezTo>
                  <a:pt x="774712" y="696036"/>
                  <a:pt x="772600" y="710755"/>
                  <a:pt x="765614" y="723331"/>
                </a:cubicBezTo>
                <a:cubicBezTo>
                  <a:pt x="749683" y="752008"/>
                  <a:pt x="721397" y="774096"/>
                  <a:pt x="711023" y="805218"/>
                </a:cubicBezTo>
                <a:cubicBezTo>
                  <a:pt x="706474" y="818866"/>
                  <a:pt x="703809" y="833294"/>
                  <a:pt x="697375" y="846161"/>
                </a:cubicBezTo>
                <a:cubicBezTo>
                  <a:pt x="678373" y="884164"/>
                  <a:pt x="659320" y="897864"/>
                  <a:pt x="629136" y="928048"/>
                </a:cubicBezTo>
                <a:cubicBezTo>
                  <a:pt x="620037" y="955343"/>
                  <a:pt x="604703" y="981305"/>
                  <a:pt x="601840" y="1009934"/>
                </a:cubicBezTo>
                <a:cubicBezTo>
                  <a:pt x="597291" y="1055427"/>
                  <a:pt x="601830" y="1102774"/>
                  <a:pt x="588193" y="1146412"/>
                </a:cubicBezTo>
                <a:cubicBezTo>
                  <a:pt x="578408" y="1177724"/>
                  <a:pt x="551799" y="1201003"/>
                  <a:pt x="533602" y="1228299"/>
                </a:cubicBezTo>
                <a:cubicBezTo>
                  <a:pt x="498327" y="1281211"/>
                  <a:pt x="521866" y="1264055"/>
                  <a:pt x="465363" y="1282890"/>
                </a:cubicBezTo>
                <a:cubicBezTo>
                  <a:pt x="456264" y="1296538"/>
                  <a:pt x="445402" y="1309162"/>
                  <a:pt x="438067" y="1323833"/>
                </a:cubicBezTo>
                <a:cubicBezTo>
                  <a:pt x="427162" y="1345643"/>
                  <a:pt x="416600" y="1398969"/>
                  <a:pt x="410772" y="1419367"/>
                </a:cubicBezTo>
                <a:cubicBezTo>
                  <a:pt x="406820" y="1433200"/>
                  <a:pt x="401673" y="1446663"/>
                  <a:pt x="397124" y="1460311"/>
                </a:cubicBezTo>
                <a:cubicBezTo>
                  <a:pt x="418906" y="1721692"/>
                  <a:pt x="391626" y="1550247"/>
                  <a:pt x="424420" y="1665027"/>
                </a:cubicBezTo>
                <a:cubicBezTo>
                  <a:pt x="429573" y="1683062"/>
                  <a:pt x="432677" y="1701652"/>
                  <a:pt x="438067" y="1719618"/>
                </a:cubicBezTo>
                <a:cubicBezTo>
                  <a:pt x="446335" y="1747177"/>
                  <a:pt x="465363" y="1801505"/>
                  <a:pt x="465363" y="1801505"/>
                </a:cubicBezTo>
                <a:cubicBezTo>
                  <a:pt x="460814" y="1974377"/>
                  <a:pt x="463478" y="2147589"/>
                  <a:pt x="451715" y="2320120"/>
                </a:cubicBezTo>
                <a:cubicBezTo>
                  <a:pt x="449743" y="2349040"/>
                  <a:pt x="399678" y="2473943"/>
                  <a:pt x="369828" y="2483893"/>
                </a:cubicBezTo>
                <a:lnTo>
                  <a:pt x="328885" y="2497540"/>
                </a:lnTo>
                <a:cubicBezTo>
                  <a:pt x="287942" y="2492991"/>
                  <a:pt x="246020" y="2493884"/>
                  <a:pt x="206055" y="2483893"/>
                </a:cubicBezTo>
                <a:cubicBezTo>
                  <a:pt x="190142" y="2479915"/>
                  <a:pt x="180101" y="2463259"/>
                  <a:pt x="165112" y="2456597"/>
                </a:cubicBezTo>
                <a:cubicBezTo>
                  <a:pt x="138820" y="2444912"/>
                  <a:pt x="110521" y="2438400"/>
                  <a:pt x="83226" y="2429302"/>
                </a:cubicBezTo>
                <a:lnTo>
                  <a:pt x="42282" y="2415654"/>
                </a:lnTo>
                <a:cubicBezTo>
                  <a:pt x="33184" y="2392908"/>
                  <a:pt x="23589" y="2370354"/>
                  <a:pt x="14987" y="2347415"/>
                </a:cubicBezTo>
                <a:cubicBezTo>
                  <a:pt x="9936" y="2333945"/>
                  <a:pt x="2928" y="2320770"/>
                  <a:pt x="1339" y="2306472"/>
                </a:cubicBezTo>
                <a:cubicBezTo>
                  <a:pt x="-1675" y="2279343"/>
                  <a:pt x="1339" y="2251881"/>
                  <a:pt x="1339" y="222458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4339388" y="5476705"/>
            <a:ext cx="2160000" cy="10800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4338726" y="5482387"/>
            <a:ext cx="2160000" cy="108000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6582" y="0"/>
            <a:ext cx="10776858" cy="631891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1739" y="-370112"/>
            <a:ext cx="10776858" cy="631891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648562" y="-344904"/>
            <a:ext cx="10776858" cy="6318913"/>
          </a:xfrm>
          <a:prstGeom prst="roundRect">
            <a:avLst/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-850232" y="-240630"/>
            <a:ext cx="13716000" cy="7327230"/>
          </a:xfrm>
          <a:prstGeom prst="round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57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14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2" grpId="0" animBg="1"/>
      <p:bldP spid="24" grpId="0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/>
          <p:cNvGrpSpPr/>
          <p:nvPr/>
        </p:nvGrpSpPr>
        <p:grpSpPr>
          <a:xfrm>
            <a:off x="-409575" y="0"/>
            <a:ext cx="13011150" cy="7086600"/>
            <a:chOff x="-409575" y="0"/>
            <a:chExt cx="13011150" cy="70866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3"/>
            <a:srcRect t="13333"/>
            <a:stretch/>
          </p:blipFill>
          <p:spPr>
            <a:xfrm>
              <a:off x="-409575" y="0"/>
              <a:ext cx="13011150" cy="7086600"/>
            </a:xfrm>
            <a:prstGeom prst="rect">
              <a:avLst/>
            </a:prstGeom>
          </p:spPr>
        </p:pic>
        <p:sp>
          <p:nvSpPr>
            <p:cNvPr id="28" name="צורה חופשית 27"/>
            <p:cNvSpPr/>
            <p:nvPr/>
          </p:nvSpPr>
          <p:spPr>
            <a:xfrm>
              <a:off x="2999872" y="16041"/>
              <a:ext cx="1058794" cy="6769769"/>
            </a:xfrm>
            <a:custGeom>
              <a:avLst/>
              <a:gdLst>
                <a:gd name="connsiteX0" fmla="*/ 770021 w 2887578"/>
                <a:gd name="connsiteY0" fmla="*/ 0 h 6827601"/>
                <a:gd name="connsiteX1" fmla="*/ 802105 w 2887578"/>
                <a:gd name="connsiteY1" fmla="*/ 80211 h 6827601"/>
                <a:gd name="connsiteX2" fmla="*/ 866273 w 2887578"/>
                <a:gd name="connsiteY2" fmla="*/ 176463 h 6827601"/>
                <a:gd name="connsiteX3" fmla="*/ 850231 w 2887578"/>
                <a:gd name="connsiteY3" fmla="*/ 272716 h 6827601"/>
                <a:gd name="connsiteX4" fmla="*/ 786063 w 2887578"/>
                <a:gd name="connsiteY4" fmla="*/ 368969 h 6827601"/>
                <a:gd name="connsiteX5" fmla="*/ 770021 w 2887578"/>
                <a:gd name="connsiteY5" fmla="*/ 449179 h 6827601"/>
                <a:gd name="connsiteX6" fmla="*/ 737936 w 2887578"/>
                <a:gd name="connsiteY6" fmla="*/ 689811 h 6827601"/>
                <a:gd name="connsiteX7" fmla="*/ 705852 w 2887578"/>
                <a:gd name="connsiteY7" fmla="*/ 737937 h 6827601"/>
                <a:gd name="connsiteX8" fmla="*/ 609600 w 2887578"/>
                <a:gd name="connsiteY8" fmla="*/ 770021 h 6827601"/>
                <a:gd name="connsiteX9" fmla="*/ 545431 w 2887578"/>
                <a:gd name="connsiteY9" fmla="*/ 898358 h 6827601"/>
                <a:gd name="connsiteX10" fmla="*/ 529389 w 2887578"/>
                <a:gd name="connsiteY10" fmla="*/ 946484 h 6827601"/>
                <a:gd name="connsiteX11" fmla="*/ 465221 w 2887578"/>
                <a:gd name="connsiteY11" fmla="*/ 1026695 h 6827601"/>
                <a:gd name="connsiteX12" fmla="*/ 433136 w 2887578"/>
                <a:gd name="connsiteY12" fmla="*/ 1058779 h 6827601"/>
                <a:gd name="connsiteX13" fmla="*/ 368968 w 2887578"/>
                <a:gd name="connsiteY13" fmla="*/ 1122947 h 6827601"/>
                <a:gd name="connsiteX14" fmla="*/ 288757 w 2887578"/>
                <a:gd name="connsiteY14" fmla="*/ 1203158 h 6827601"/>
                <a:gd name="connsiteX15" fmla="*/ 240631 w 2887578"/>
                <a:gd name="connsiteY15" fmla="*/ 1235242 h 6827601"/>
                <a:gd name="connsiteX16" fmla="*/ 160421 w 2887578"/>
                <a:gd name="connsiteY16" fmla="*/ 1299411 h 6827601"/>
                <a:gd name="connsiteX17" fmla="*/ 64168 w 2887578"/>
                <a:gd name="connsiteY17" fmla="*/ 1363579 h 6827601"/>
                <a:gd name="connsiteX18" fmla="*/ 32084 w 2887578"/>
                <a:gd name="connsiteY18" fmla="*/ 1459832 h 6827601"/>
                <a:gd name="connsiteX19" fmla="*/ 0 w 2887578"/>
                <a:gd name="connsiteY19" fmla="*/ 1828800 h 6827601"/>
                <a:gd name="connsiteX20" fmla="*/ 16042 w 2887578"/>
                <a:gd name="connsiteY20" fmla="*/ 2037347 h 6827601"/>
                <a:gd name="connsiteX21" fmla="*/ 48126 w 2887578"/>
                <a:gd name="connsiteY21" fmla="*/ 2069432 h 6827601"/>
                <a:gd name="connsiteX22" fmla="*/ 64168 w 2887578"/>
                <a:gd name="connsiteY22" fmla="*/ 2117558 h 6827601"/>
                <a:gd name="connsiteX23" fmla="*/ 128336 w 2887578"/>
                <a:gd name="connsiteY23" fmla="*/ 2197769 h 6827601"/>
                <a:gd name="connsiteX24" fmla="*/ 160421 w 2887578"/>
                <a:gd name="connsiteY24" fmla="*/ 2326105 h 6827601"/>
                <a:gd name="connsiteX25" fmla="*/ 240631 w 2887578"/>
                <a:gd name="connsiteY25" fmla="*/ 2390274 h 6827601"/>
                <a:gd name="connsiteX26" fmla="*/ 272715 w 2887578"/>
                <a:gd name="connsiteY26" fmla="*/ 2438400 h 6827601"/>
                <a:gd name="connsiteX27" fmla="*/ 304800 w 2887578"/>
                <a:gd name="connsiteY27" fmla="*/ 2470484 h 6827601"/>
                <a:gd name="connsiteX28" fmla="*/ 320842 w 2887578"/>
                <a:gd name="connsiteY28" fmla="*/ 2582779 h 6827601"/>
                <a:gd name="connsiteX29" fmla="*/ 288757 w 2887578"/>
                <a:gd name="connsiteY29" fmla="*/ 2871537 h 6827601"/>
                <a:gd name="connsiteX30" fmla="*/ 256673 w 2887578"/>
                <a:gd name="connsiteY30" fmla="*/ 2919663 h 6827601"/>
                <a:gd name="connsiteX31" fmla="*/ 272715 w 2887578"/>
                <a:gd name="connsiteY31" fmla="*/ 3048000 h 6827601"/>
                <a:gd name="connsiteX32" fmla="*/ 304800 w 2887578"/>
                <a:gd name="connsiteY32" fmla="*/ 3080084 h 6827601"/>
                <a:gd name="connsiteX33" fmla="*/ 320842 w 2887578"/>
                <a:gd name="connsiteY33" fmla="*/ 3128211 h 6827601"/>
                <a:gd name="connsiteX34" fmla="*/ 272715 w 2887578"/>
                <a:gd name="connsiteY34" fmla="*/ 3256547 h 6827601"/>
                <a:gd name="connsiteX35" fmla="*/ 224589 w 2887578"/>
                <a:gd name="connsiteY35" fmla="*/ 3272590 h 6827601"/>
                <a:gd name="connsiteX36" fmla="*/ 256673 w 2887578"/>
                <a:gd name="connsiteY36" fmla="*/ 3689684 h 6827601"/>
                <a:gd name="connsiteX37" fmla="*/ 272715 w 2887578"/>
                <a:gd name="connsiteY37" fmla="*/ 3785937 h 6827601"/>
                <a:gd name="connsiteX38" fmla="*/ 288757 w 2887578"/>
                <a:gd name="connsiteY38" fmla="*/ 4106779 h 6827601"/>
                <a:gd name="connsiteX39" fmla="*/ 336884 w 2887578"/>
                <a:gd name="connsiteY39" fmla="*/ 4122821 h 6827601"/>
                <a:gd name="connsiteX40" fmla="*/ 368968 w 2887578"/>
                <a:gd name="connsiteY40" fmla="*/ 4170947 h 6827601"/>
                <a:gd name="connsiteX41" fmla="*/ 449178 w 2887578"/>
                <a:gd name="connsiteY41" fmla="*/ 4411579 h 6827601"/>
                <a:gd name="connsiteX42" fmla="*/ 481263 w 2887578"/>
                <a:gd name="connsiteY42" fmla="*/ 4507832 h 6827601"/>
                <a:gd name="connsiteX43" fmla="*/ 497305 w 2887578"/>
                <a:gd name="connsiteY43" fmla="*/ 4555958 h 6827601"/>
                <a:gd name="connsiteX44" fmla="*/ 481263 w 2887578"/>
                <a:gd name="connsiteY44" fmla="*/ 4844716 h 6827601"/>
                <a:gd name="connsiteX45" fmla="*/ 449178 w 2887578"/>
                <a:gd name="connsiteY45" fmla="*/ 4940969 h 6827601"/>
                <a:gd name="connsiteX46" fmla="*/ 433136 w 2887578"/>
                <a:gd name="connsiteY46" fmla="*/ 5165558 h 6827601"/>
                <a:gd name="connsiteX47" fmla="*/ 401052 w 2887578"/>
                <a:gd name="connsiteY47" fmla="*/ 5261811 h 6827601"/>
                <a:gd name="connsiteX48" fmla="*/ 368968 w 2887578"/>
                <a:gd name="connsiteY48" fmla="*/ 5374105 h 6827601"/>
                <a:gd name="connsiteX49" fmla="*/ 352926 w 2887578"/>
                <a:gd name="connsiteY49" fmla="*/ 5502442 h 6827601"/>
                <a:gd name="connsiteX50" fmla="*/ 320842 w 2887578"/>
                <a:gd name="connsiteY50" fmla="*/ 5598695 h 6827601"/>
                <a:gd name="connsiteX51" fmla="*/ 304800 w 2887578"/>
                <a:gd name="connsiteY51" fmla="*/ 5694947 h 6827601"/>
                <a:gd name="connsiteX52" fmla="*/ 320842 w 2887578"/>
                <a:gd name="connsiteY52" fmla="*/ 5855369 h 6827601"/>
                <a:gd name="connsiteX53" fmla="*/ 336884 w 2887578"/>
                <a:gd name="connsiteY53" fmla="*/ 5903495 h 6827601"/>
                <a:gd name="connsiteX54" fmla="*/ 352926 w 2887578"/>
                <a:gd name="connsiteY54" fmla="*/ 5967663 h 6827601"/>
                <a:gd name="connsiteX55" fmla="*/ 368968 w 2887578"/>
                <a:gd name="connsiteY55" fmla="*/ 6015790 h 6827601"/>
                <a:gd name="connsiteX56" fmla="*/ 385010 w 2887578"/>
                <a:gd name="connsiteY56" fmla="*/ 6096000 h 6827601"/>
                <a:gd name="connsiteX57" fmla="*/ 401052 w 2887578"/>
                <a:gd name="connsiteY57" fmla="*/ 6144126 h 6827601"/>
                <a:gd name="connsiteX58" fmla="*/ 465221 w 2887578"/>
                <a:gd name="connsiteY58" fmla="*/ 6208295 h 6827601"/>
                <a:gd name="connsiteX59" fmla="*/ 513347 w 2887578"/>
                <a:gd name="connsiteY59" fmla="*/ 6368716 h 6827601"/>
                <a:gd name="connsiteX60" fmla="*/ 529389 w 2887578"/>
                <a:gd name="connsiteY60" fmla="*/ 6416842 h 6827601"/>
                <a:gd name="connsiteX61" fmla="*/ 577515 w 2887578"/>
                <a:gd name="connsiteY61" fmla="*/ 6448926 h 6827601"/>
                <a:gd name="connsiteX62" fmla="*/ 609600 w 2887578"/>
                <a:gd name="connsiteY62" fmla="*/ 6481011 h 6827601"/>
                <a:gd name="connsiteX63" fmla="*/ 657726 w 2887578"/>
                <a:gd name="connsiteY63" fmla="*/ 6497053 h 6827601"/>
                <a:gd name="connsiteX64" fmla="*/ 705852 w 2887578"/>
                <a:gd name="connsiteY64" fmla="*/ 6529137 h 6827601"/>
                <a:gd name="connsiteX65" fmla="*/ 850231 w 2887578"/>
                <a:gd name="connsiteY65" fmla="*/ 6561221 h 6827601"/>
                <a:gd name="connsiteX66" fmla="*/ 1395663 w 2887578"/>
                <a:gd name="connsiteY66" fmla="*/ 6593305 h 6827601"/>
                <a:gd name="connsiteX67" fmla="*/ 1828800 w 2887578"/>
                <a:gd name="connsiteY67" fmla="*/ 6625390 h 6827601"/>
                <a:gd name="connsiteX68" fmla="*/ 1941094 w 2887578"/>
                <a:gd name="connsiteY68" fmla="*/ 6657474 h 6827601"/>
                <a:gd name="connsiteX69" fmla="*/ 1989221 w 2887578"/>
                <a:gd name="connsiteY69" fmla="*/ 6673516 h 6827601"/>
                <a:gd name="connsiteX70" fmla="*/ 2101515 w 2887578"/>
                <a:gd name="connsiteY70" fmla="*/ 6705600 h 6827601"/>
                <a:gd name="connsiteX71" fmla="*/ 2229852 w 2887578"/>
                <a:gd name="connsiteY71" fmla="*/ 6753726 h 6827601"/>
                <a:gd name="connsiteX72" fmla="*/ 2887578 w 2887578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772388 w 2954114"/>
                <a:gd name="connsiteY64" fmla="*/ 6529137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692178 w 2954114"/>
                <a:gd name="connsiteY64" fmla="*/ 6769769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296388"/>
                <a:gd name="connsiteY0" fmla="*/ 0 h 6770950"/>
                <a:gd name="connsiteX1" fmla="*/ 868641 w 2296388"/>
                <a:gd name="connsiteY1" fmla="*/ 80211 h 6770950"/>
                <a:gd name="connsiteX2" fmla="*/ 932809 w 2296388"/>
                <a:gd name="connsiteY2" fmla="*/ 176463 h 6770950"/>
                <a:gd name="connsiteX3" fmla="*/ 916767 w 2296388"/>
                <a:gd name="connsiteY3" fmla="*/ 272716 h 6770950"/>
                <a:gd name="connsiteX4" fmla="*/ 852599 w 2296388"/>
                <a:gd name="connsiteY4" fmla="*/ 368969 h 6770950"/>
                <a:gd name="connsiteX5" fmla="*/ 836557 w 2296388"/>
                <a:gd name="connsiteY5" fmla="*/ 449179 h 6770950"/>
                <a:gd name="connsiteX6" fmla="*/ 804472 w 2296388"/>
                <a:gd name="connsiteY6" fmla="*/ 689811 h 6770950"/>
                <a:gd name="connsiteX7" fmla="*/ 772388 w 2296388"/>
                <a:gd name="connsiteY7" fmla="*/ 737937 h 6770950"/>
                <a:gd name="connsiteX8" fmla="*/ 676136 w 2296388"/>
                <a:gd name="connsiteY8" fmla="*/ 770021 h 6770950"/>
                <a:gd name="connsiteX9" fmla="*/ 611967 w 2296388"/>
                <a:gd name="connsiteY9" fmla="*/ 898358 h 6770950"/>
                <a:gd name="connsiteX10" fmla="*/ 595925 w 2296388"/>
                <a:gd name="connsiteY10" fmla="*/ 946484 h 6770950"/>
                <a:gd name="connsiteX11" fmla="*/ 531757 w 2296388"/>
                <a:gd name="connsiteY11" fmla="*/ 1026695 h 6770950"/>
                <a:gd name="connsiteX12" fmla="*/ 499672 w 2296388"/>
                <a:gd name="connsiteY12" fmla="*/ 1058779 h 6770950"/>
                <a:gd name="connsiteX13" fmla="*/ 435504 w 2296388"/>
                <a:gd name="connsiteY13" fmla="*/ 1122947 h 6770950"/>
                <a:gd name="connsiteX14" fmla="*/ 355293 w 2296388"/>
                <a:gd name="connsiteY14" fmla="*/ 1203158 h 6770950"/>
                <a:gd name="connsiteX15" fmla="*/ 307167 w 2296388"/>
                <a:gd name="connsiteY15" fmla="*/ 1235242 h 6770950"/>
                <a:gd name="connsiteX16" fmla="*/ 226957 w 2296388"/>
                <a:gd name="connsiteY16" fmla="*/ 1299411 h 6770950"/>
                <a:gd name="connsiteX17" fmla="*/ 130704 w 2296388"/>
                <a:gd name="connsiteY17" fmla="*/ 1363579 h 6770950"/>
                <a:gd name="connsiteX18" fmla="*/ 2367 w 2296388"/>
                <a:gd name="connsiteY18" fmla="*/ 1507958 h 6770950"/>
                <a:gd name="connsiteX19" fmla="*/ 66536 w 2296388"/>
                <a:gd name="connsiteY19" fmla="*/ 1828800 h 6770950"/>
                <a:gd name="connsiteX20" fmla="*/ 82578 w 2296388"/>
                <a:gd name="connsiteY20" fmla="*/ 2037347 h 6770950"/>
                <a:gd name="connsiteX21" fmla="*/ 114662 w 2296388"/>
                <a:gd name="connsiteY21" fmla="*/ 2069432 h 6770950"/>
                <a:gd name="connsiteX22" fmla="*/ 130704 w 2296388"/>
                <a:gd name="connsiteY22" fmla="*/ 2117558 h 6770950"/>
                <a:gd name="connsiteX23" fmla="*/ 194872 w 2296388"/>
                <a:gd name="connsiteY23" fmla="*/ 2197769 h 6770950"/>
                <a:gd name="connsiteX24" fmla="*/ 226957 w 2296388"/>
                <a:gd name="connsiteY24" fmla="*/ 2326105 h 6770950"/>
                <a:gd name="connsiteX25" fmla="*/ 307167 w 2296388"/>
                <a:gd name="connsiteY25" fmla="*/ 2390274 h 6770950"/>
                <a:gd name="connsiteX26" fmla="*/ 339251 w 2296388"/>
                <a:gd name="connsiteY26" fmla="*/ 2438400 h 6770950"/>
                <a:gd name="connsiteX27" fmla="*/ 371336 w 2296388"/>
                <a:gd name="connsiteY27" fmla="*/ 2470484 h 6770950"/>
                <a:gd name="connsiteX28" fmla="*/ 387378 w 2296388"/>
                <a:gd name="connsiteY28" fmla="*/ 2582779 h 6770950"/>
                <a:gd name="connsiteX29" fmla="*/ 355293 w 2296388"/>
                <a:gd name="connsiteY29" fmla="*/ 2871537 h 6770950"/>
                <a:gd name="connsiteX30" fmla="*/ 323209 w 2296388"/>
                <a:gd name="connsiteY30" fmla="*/ 2919663 h 6770950"/>
                <a:gd name="connsiteX31" fmla="*/ 339251 w 2296388"/>
                <a:gd name="connsiteY31" fmla="*/ 3048000 h 6770950"/>
                <a:gd name="connsiteX32" fmla="*/ 371336 w 2296388"/>
                <a:gd name="connsiteY32" fmla="*/ 3080084 h 6770950"/>
                <a:gd name="connsiteX33" fmla="*/ 387378 w 2296388"/>
                <a:gd name="connsiteY33" fmla="*/ 3128211 h 6770950"/>
                <a:gd name="connsiteX34" fmla="*/ 339251 w 2296388"/>
                <a:gd name="connsiteY34" fmla="*/ 3256547 h 6770950"/>
                <a:gd name="connsiteX35" fmla="*/ 291125 w 2296388"/>
                <a:gd name="connsiteY35" fmla="*/ 3272590 h 6770950"/>
                <a:gd name="connsiteX36" fmla="*/ 323209 w 2296388"/>
                <a:gd name="connsiteY36" fmla="*/ 3689684 h 6770950"/>
                <a:gd name="connsiteX37" fmla="*/ 339251 w 2296388"/>
                <a:gd name="connsiteY37" fmla="*/ 3785937 h 6770950"/>
                <a:gd name="connsiteX38" fmla="*/ 355293 w 2296388"/>
                <a:gd name="connsiteY38" fmla="*/ 4106779 h 6770950"/>
                <a:gd name="connsiteX39" fmla="*/ 403420 w 2296388"/>
                <a:gd name="connsiteY39" fmla="*/ 4122821 h 6770950"/>
                <a:gd name="connsiteX40" fmla="*/ 435504 w 2296388"/>
                <a:gd name="connsiteY40" fmla="*/ 4170947 h 6770950"/>
                <a:gd name="connsiteX41" fmla="*/ 515714 w 2296388"/>
                <a:gd name="connsiteY41" fmla="*/ 4411579 h 6770950"/>
                <a:gd name="connsiteX42" fmla="*/ 547799 w 2296388"/>
                <a:gd name="connsiteY42" fmla="*/ 4507832 h 6770950"/>
                <a:gd name="connsiteX43" fmla="*/ 563841 w 2296388"/>
                <a:gd name="connsiteY43" fmla="*/ 4555958 h 6770950"/>
                <a:gd name="connsiteX44" fmla="*/ 547799 w 2296388"/>
                <a:gd name="connsiteY44" fmla="*/ 4844716 h 6770950"/>
                <a:gd name="connsiteX45" fmla="*/ 515714 w 2296388"/>
                <a:gd name="connsiteY45" fmla="*/ 4940969 h 6770950"/>
                <a:gd name="connsiteX46" fmla="*/ 499672 w 2296388"/>
                <a:gd name="connsiteY46" fmla="*/ 5165558 h 6770950"/>
                <a:gd name="connsiteX47" fmla="*/ 467588 w 2296388"/>
                <a:gd name="connsiteY47" fmla="*/ 5261811 h 6770950"/>
                <a:gd name="connsiteX48" fmla="*/ 435504 w 2296388"/>
                <a:gd name="connsiteY48" fmla="*/ 5374105 h 6770950"/>
                <a:gd name="connsiteX49" fmla="*/ 419462 w 2296388"/>
                <a:gd name="connsiteY49" fmla="*/ 5502442 h 6770950"/>
                <a:gd name="connsiteX50" fmla="*/ 387378 w 2296388"/>
                <a:gd name="connsiteY50" fmla="*/ 5598695 h 6770950"/>
                <a:gd name="connsiteX51" fmla="*/ 371336 w 2296388"/>
                <a:gd name="connsiteY51" fmla="*/ 5694947 h 6770950"/>
                <a:gd name="connsiteX52" fmla="*/ 387378 w 2296388"/>
                <a:gd name="connsiteY52" fmla="*/ 5855369 h 6770950"/>
                <a:gd name="connsiteX53" fmla="*/ 403420 w 2296388"/>
                <a:gd name="connsiteY53" fmla="*/ 5903495 h 6770950"/>
                <a:gd name="connsiteX54" fmla="*/ 419462 w 2296388"/>
                <a:gd name="connsiteY54" fmla="*/ 5967663 h 6770950"/>
                <a:gd name="connsiteX55" fmla="*/ 435504 w 2296388"/>
                <a:gd name="connsiteY55" fmla="*/ 6015790 h 6770950"/>
                <a:gd name="connsiteX56" fmla="*/ 451546 w 2296388"/>
                <a:gd name="connsiteY56" fmla="*/ 6096000 h 6770950"/>
                <a:gd name="connsiteX57" fmla="*/ 467588 w 2296388"/>
                <a:gd name="connsiteY57" fmla="*/ 6144126 h 6770950"/>
                <a:gd name="connsiteX58" fmla="*/ 531757 w 2296388"/>
                <a:gd name="connsiteY58" fmla="*/ 6208295 h 6770950"/>
                <a:gd name="connsiteX59" fmla="*/ 579883 w 2296388"/>
                <a:gd name="connsiteY59" fmla="*/ 6368716 h 6770950"/>
                <a:gd name="connsiteX60" fmla="*/ 595925 w 2296388"/>
                <a:gd name="connsiteY60" fmla="*/ 6416842 h 6770950"/>
                <a:gd name="connsiteX61" fmla="*/ 644051 w 2296388"/>
                <a:gd name="connsiteY61" fmla="*/ 6448926 h 6770950"/>
                <a:gd name="connsiteX62" fmla="*/ 676136 w 2296388"/>
                <a:gd name="connsiteY62" fmla="*/ 6481011 h 6770950"/>
                <a:gd name="connsiteX63" fmla="*/ 724262 w 2296388"/>
                <a:gd name="connsiteY63" fmla="*/ 6497053 h 6770950"/>
                <a:gd name="connsiteX64" fmla="*/ 692178 w 2296388"/>
                <a:gd name="connsiteY64" fmla="*/ 6769769 h 6770950"/>
                <a:gd name="connsiteX65" fmla="*/ 916767 w 2296388"/>
                <a:gd name="connsiteY65" fmla="*/ 6561221 h 6770950"/>
                <a:gd name="connsiteX66" fmla="*/ 1462199 w 2296388"/>
                <a:gd name="connsiteY66" fmla="*/ 6593305 h 6770950"/>
                <a:gd name="connsiteX67" fmla="*/ 1895336 w 2296388"/>
                <a:gd name="connsiteY67" fmla="*/ 6625390 h 6770950"/>
                <a:gd name="connsiteX68" fmla="*/ 2007630 w 2296388"/>
                <a:gd name="connsiteY68" fmla="*/ 6657474 h 6770950"/>
                <a:gd name="connsiteX69" fmla="*/ 2055757 w 2296388"/>
                <a:gd name="connsiteY69" fmla="*/ 6673516 h 6770950"/>
                <a:gd name="connsiteX70" fmla="*/ 2168051 w 2296388"/>
                <a:gd name="connsiteY70" fmla="*/ 6705600 h 6770950"/>
                <a:gd name="connsiteX71" fmla="*/ 2296388 w 2296388"/>
                <a:gd name="connsiteY71" fmla="*/ 6753726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055757 w 2168051"/>
                <a:gd name="connsiteY69" fmla="*/ 6673516 h 6770950"/>
                <a:gd name="connsiteX70" fmla="*/ 2168051 w 2168051"/>
                <a:gd name="connsiteY70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168051 w 2168051"/>
                <a:gd name="connsiteY69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168051 w 2168051"/>
                <a:gd name="connsiteY68" fmla="*/ 6705600 h 6770950"/>
                <a:gd name="connsiteX0" fmla="*/ 836557 w 1895336"/>
                <a:gd name="connsiteY0" fmla="*/ 0 h 6770950"/>
                <a:gd name="connsiteX1" fmla="*/ 868641 w 1895336"/>
                <a:gd name="connsiteY1" fmla="*/ 80211 h 6770950"/>
                <a:gd name="connsiteX2" fmla="*/ 932809 w 1895336"/>
                <a:gd name="connsiteY2" fmla="*/ 176463 h 6770950"/>
                <a:gd name="connsiteX3" fmla="*/ 916767 w 1895336"/>
                <a:gd name="connsiteY3" fmla="*/ 272716 h 6770950"/>
                <a:gd name="connsiteX4" fmla="*/ 852599 w 1895336"/>
                <a:gd name="connsiteY4" fmla="*/ 368969 h 6770950"/>
                <a:gd name="connsiteX5" fmla="*/ 836557 w 1895336"/>
                <a:gd name="connsiteY5" fmla="*/ 449179 h 6770950"/>
                <a:gd name="connsiteX6" fmla="*/ 804472 w 1895336"/>
                <a:gd name="connsiteY6" fmla="*/ 689811 h 6770950"/>
                <a:gd name="connsiteX7" fmla="*/ 772388 w 1895336"/>
                <a:gd name="connsiteY7" fmla="*/ 737937 h 6770950"/>
                <a:gd name="connsiteX8" fmla="*/ 676136 w 1895336"/>
                <a:gd name="connsiteY8" fmla="*/ 770021 h 6770950"/>
                <a:gd name="connsiteX9" fmla="*/ 611967 w 1895336"/>
                <a:gd name="connsiteY9" fmla="*/ 898358 h 6770950"/>
                <a:gd name="connsiteX10" fmla="*/ 595925 w 1895336"/>
                <a:gd name="connsiteY10" fmla="*/ 946484 h 6770950"/>
                <a:gd name="connsiteX11" fmla="*/ 531757 w 1895336"/>
                <a:gd name="connsiteY11" fmla="*/ 1026695 h 6770950"/>
                <a:gd name="connsiteX12" fmla="*/ 499672 w 1895336"/>
                <a:gd name="connsiteY12" fmla="*/ 1058779 h 6770950"/>
                <a:gd name="connsiteX13" fmla="*/ 435504 w 1895336"/>
                <a:gd name="connsiteY13" fmla="*/ 1122947 h 6770950"/>
                <a:gd name="connsiteX14" fmla="*/ 355293 w 1895336"/>
                <a:gd name="connsiteY14" fmla="*/ 1203158 h 6770950"/>
                <a:gd name="connsiteX15" fmla="*/ 307167 w 1895336"/>
                <a:gd name="connsiteY15" fmla="*/ 1235242 h 6770950"/>
                <a:gd name="connsiteX16" fmla="*/ 226957 w 1895336"/>
                <a:gd name="connsiteY16" fmla="*/ 1299411 h 6770950"/>
                <a:gd name="connsiteX17" fmla="*/ 130704 w 1895336"/>
                <a:gd name="connsiteY17" fmla="*/ 1363579 h 6770950"/>
                <a:gd name="connsiteX18" fmla="*/ 2367 w 1895336"/>
                <a:gd name="connsiteY18" fmla="*/ 1507958 h 6770950"/>
                <a:gd name="connsiteX19" fmla="*/ 66536 w 1895336"/>
                <a:gd name="connsiteY19" fmla="*/ 1828800 h 6770950"/>
                <a:gd name="connsiteX20" fmla="*/ 82578 w 1895336"/>
                <a:gd name="connsiteY20" fmla="*/ 2037347 h 6770950"/>
                <a:gd name="connsiteX21" fmla="*/ 114662 w 1895336"/>
                <a:gd name="connsiteY21" fmla="*/ 2069432 h 6770950"/>
                <a:gd name="connsiteX22" fmla="*/ 130704 w 1895336"/>
                <a:gd name="connsiteY22" fmla="*/ 2117558 h 6770950"/>
                <a:gd name="connsiteX23" fmla="*/ 194872 w 1895336"/>
                <a:gd name="connsiteY23" fmla="*/ 2197769 h 6770950"/>
                <a:gd name="connsiteX24" fmla="*/ 226957 w 1895336"/>
                <a:gd name="connsiteY24" fmla="*/ 2326105 h 6770950"/>
                <a:gd name="connsiteX25" fmla="*/ 307167 w 1895336"/>
                <a:gd name="connsiteY25" fmla="*/ 2390274 h 6770950"/>
                <a:gd name="connsiteX26" fmla="*/ 339251 w 1895336"/>
                <a:gd name="connsiteY26" fmla="*/ 2438400 h 6770950"/>
                <a:gd name="connsiteX27" fmla="*/ 371336 w 1895336"/>
                <a:gd name="connsiteY27" fmla="*/ 2470484 h 6770950"/>
                <a:gd name="connsiteX28" fmla="*/ 387378 w 1895336"/>
                <a:gd name="connsiteY28" fmla="*/ 2582779 h 6770950"/>
                <a:gd name="connsiteX29" fmla="*/ 355293 w 1895336"/>
                <a:gd name="connsiteY29" fmla="*/ 2871537 h 6770950"/>
                <a:gd name="connsiteX30" fmla="*/ 323209 w 1895336"/>
                <a:gd name="connsiteY30" fmla="*/ 2919663 h 6770950"/>
                <a:gd name="connsiteX31" fmla="*/ 339251 w 1895336"/>
                <a:gd name="connsiteY31" fmla="*/ 3048000 h 6770950"/>
                <a:gd name="connsiteX32" fmla="*/ 371336 w 1895336"/>
                <a:gd name="connsiteY32" fmla="*/ 3080084 h 6770950"/>
                <a:gd name="connsiteX33" fmla="*/ 387378 w 1895336"/>
                <a:gd name="connsiteY33" fmla="*/ 3128211 h 6770950"/>
                <a:gd name="connsiteX34" fmla="*/ 339251 w 1895336"/>
                <a:gd name="connsiteY34" fmla="*/ 3256547 h 6770950"/>
                <a:gd name="connsiteX35" fmla="*/ 291125 w 1895336"/>
                <a:gd name="connsiteY35" fmla="*/ 3272590 h 6770950"/>
                <a:gd name="connsiteX36" fmla="*/ 323209 w 1895336"/>
                <a:gd name="connsiteY36" fmla="*/ 3689684 h 6770950"/>
                <a:gd name="connsiteX37" fmla="*/ 339251 w 1895336"/>
                <a:gd name="connsiteY37" fmla="*/ 3785937 h 6770950"/>
                <a:gd name="connsiteX38" fmla="*/ 355293 w 1895336"/>
                <a:gd name="connsiteY38" fmla="*/ 4106779 h 6770950"/>
                <a:gd name="connsiteX39" fmla="*/ 403420 w 1895336"/>
                <a:gd name="connsiteY39" fmla="*/ 4122821 h 6770950"/>
                <a:gd name="connsiteX40" fmla="*/ 435504 w 1895336"/>
                <a:gd name="connsiteY40" fmla="*/ 4170947 h 6770950"/>
                <a:gd name="connsiteX41" fmla="*/ 515714 w 1895336"/>
                <a:gd name="connsiteY41" fmla="*/ 4411579 h 6770950"/>
                <a:gd name="connsiteX42" fmla="*/ 547799 w 1895336"/>
                <a:gd name="connsiteY42" fmla="*/ 4507832 h 6770950"/>
                <a:gd name="connsiteX43" fmla="*/ 563841 w 1895336"/>
                <a:gd name="connsiteY43" fmla="*/ 4555958 h 6770950"/>
                <a:gd name="connsiteX44" fmla="*/ 547799 w 1895336"/>
                <a:gd name="connsiteY44" fmla="*/ 4844716 h 6770950"/>
                <a:gd name="connsiteX45" fmla="*/ 515714 w 1895336"/>
                <a:gd name="connsiteY45" fmla="*/ 4940969 h 6770950"/>
                <a:gd name="connsiteX46" fmla="*/ 499672 w 1895336"/>
                <a:gd name="connsiteY46" fmla="*/ 5165558 h 6770950"/>
                <a:gd name="connsiteX47" fmla="*/ 467588 w 1895336"/>
                <a:gd name="connsiteY47" fmla="*/ 5261811 h 6770950"/>
                <a:gd name="connsiteX48" fmla="*/ 435504 w 1895336"/>
                <a:gd name="connsiteY48" fmla="*/ 5374105 h 6770950"/>
                <a:gd name="connsiteX49" fmla="*/ 419462 w 1895336"/>
                <a:gd name="connsiteY49" fmla="*/ 5502442 h 6770950"/>
                <a:gd name="connsiteX50" fmla="*/ 387378 w 1895336"/>
                <a:gd name="connsiteY50" fmla="*/ 5598695 h 6770950"/>
                <a:gd name="connsiteX51" fmla="*/ 371336 w 1895336"/>
                <a:gd name="connsiteY51" fmla="*/ 5694947 h 6770950"/>
                <a:gd name="connsiteX52" fmla="*/ 387378 w 1895336"/>
                <a:gd name="connsiteY52" fmla="*/ 5855369 h 6770950"/>
                <a:gd name="connsiteX53" fmla="*/ 403420 w 1895336"/>
                <a:gd name="connsiteY53" fmla="*/ 5903495 h 6770950"/>
                <a:gd name="connsiteX54" fmla="*/ 419462 w 1895336"/>
                <a:gd name="connsiteY54" fmla="*/ 5967663 h 6770950"/>
                <a:gd name="connsiteX55" fmla="*/ 435504 w 1895336"/>
                <a:gd name="connsiteY55" fmla="*/ 6015790 h 6770950"/>
                <a:gd name="connsiteX56" fmla="*/ 451546 w 1895336"/>
                <a:gd name="connsiteY56" fmla="*/ 6096000 h 6770950"/>
                <a:gd name="connsiteX57" fmla="*/ 467588 w 1895336"/>
                <a:gd name="connsiteY57" fmla="*/ 6144126 h 6770950"/>
                <a:gd name="connsiteX58" fmla="*/ 531757 w 1895336"/>
                <a:gd name="connsiteY58" fmla="*/ 6208295 h 6770950"/>
                <a:gd name="connsiteX59" fmla="*/ 579883 w 1895336"/>
                <a:gd name="connsiteY59" fmla="*/ 6368716 h 6770950"/>
                <a:gd name="connsiteX60" fmla="*/ 595925 w 1895336"/>
                <a:gd name="connsiteY60" fmla="*/ 6416842 h 6770950"/>
                <a:gd name="connsiteX61" fmla="*/ 644051 w 1895336"/>
                <a:gd name="connsiteY61" fmla="*/ 6448926 h 6770950"/>
                <a:gd name="connsiteX62" fmla="*/ 676136 w 1895336"/>
                <a:gd name="connsiteY62" fmla="*/ 6481011 h 6770950"/>
                <a:gd name="connsiteX63" fmla="*/ 724262 w 1895336"/>
                <a:gd name="connsiteY63" fmla="*/ 6497053 h 6770950"/>
                <a:gd name="connsiteX64" fmla="*/ 692178 w 1895336"/>
                <a:gd name="connsiteY64" fmla="*/ 6769769 h 6770950"/>
                <a:gd name="connsiteX65" fmla="*/ 916767 w 1895336"/>
                <a:gd name="connsiteY65" fmla="*/ 6561221 h 6770950"/>
                <a:gd name="connsiteX66" fmla="*/ 1462199 w 1895336"/>
                <a:gd name="connsiteY66" fmla="*/ 6593305 h 6770950"/>
                <a:gd name="connsiteX67" fmla="*/ 1895336 w 1895336"/>
                <a:gd name="connsiteY67" fmla="*/ 6625390 h 6770950"/>
                <a:gd name="connsiteX0" fmla="*/ 836557 w 1462199"/>
                <a:gd name="connsiteY0" fmla="*/ 0 h 6770950"/>
                <a:gd name="connsiteX1" fmla="*/ 868641 w 1462199"/>
                <a:gd name="connsiteY1" fmla="*/ 80211 h 6770950"/>
                <a:gd name="connsiteX2" fmla="*/ 932809 w 1462199"/>
                <a:gd name="connsiteY2" fmla="*/ 176463 h 6770950"/>
                <a:gd name="connsiteX3" fmla="*/ 916767 w 1462199"/>
                <a:gd name="connsiteY3" fmla="*/ 272716 h 6770950"/>
                <a:gd name="connsiteX4" fmla="*/ 852599 w 1462199"/>
                <a:gd name="connsiteY4" fmla="*/ 368969 h 6770950"/>
                <a:gd name="connsiteX5" fmla="*/ 836557 w 1462199"/>
                <a:gd name="connsiteY5" fmla="*/ 449179 h 6770950"/>
                <a:gd name="connsiteX6" fmla="*/ 804472 w 1462199"/>
                <a:gd name="connsiteY6" fmla="*/ 689811 h 6770950"/>
                <a:gd name="connsiteX7" fmla="*/ 772388 w 1462199"/>
                <a:gd name="connsiteY7" fmla="*/ 737937 h 6770950"/>
                <a:gd name="connsiteX8" fmla="*/ 676136 w 1462199"/>
                <a:gd name="connsiteY8" fmla="*/ 770021 h 6770950"/>
                <a:gd name="connsiteX9" fmla="*/ 611967 w 1462199"/>
                <a:gd name="connsiteY9" fmla="*/ 898358 h 6770950"/>
                <a:gd name="connsiteX10" fmla="*/ 595925 w 1462199"/>
                <a:gd name="connsiteY10" fmla="*/ 946484 h 6770950"/>
                <a:gd name="connsiteX11" fmla="*/ 531757 w 1462199"/>
                <a:gd name="connsiteY11" fmla="*/ 1026695 h 6770950"/>
                <a:gd name="connsiteX12" fmla="*/ 499672 w 1462199"/>
                <a:gd name="connsiteY12" fmla="*/ 1058779 h 6770950"/>
                <a:gd name="connsiteX13" fmla="*/ 435504 w 1462199"/>
                <a:gd name="connsiteY13" fmla="*/ 1122947 h 6770950"/>
                <a:gd name="connsiteX14" fmla="*/ 355293 w 1462199"/>
                <a:gd name="connsiteY14" fmla="*/ 1203158 h 6770950"/>
                <a:gd name="connsiteX15" fmla="*/ 307167 w 1462199"/>
                <a:gd name="connsiteY15" fmla="*/ 1235242 h 6770950"/>
                <a:gd name="connsiteX16" fmla="*/ 226957 w 1462199"/>
                <a:gd name="connsiteY16" fmla="*/ 1299411 h 6770950"/>
                <a:gd name="connsiteX17" fmla="*/ 130704 w 1462199"/>
                <a:gd name="connsiteY17" fmla="*/ 1363579 h 6770950"/>
                <a:gd name="connsiteX18" fmla="*/ 2367 w 1462199"/>
                <a:gd name="connsiteY18" fmla="*/ 1507958 h 6770950"/>
                <a:gd name="connsiteX19" fmla="*/ 66536 w 1462199"/>
                <a:gd name="connsiteY19" fmla="*/ 1828800 h 6770950"/>
                <a:gd name="connsiteX20" fmla="*/ 82578 w 1462199"/>
                <a:gd name="connsiteY20" fmla="*/ 2037347 h 6770950"/>
                <a:gd name="connsiteX21" fmla="*/ 114662 w 1462199"/>
                <a:gd name="connsiteY21" fmla="*/ 2069432 h 6770950"/>
                <a:gd name="connsiteX22" fmla="*/ 130704 w 1462199"/>
                <a:gd name="connsiteY22" fmla="*/ 2117558 h 6770950"/>
                <a:gd name="connsiteX23" fmla="*/ 194872 w 1462199"/>
                <a:gd name="connsiteY23" fmla="*/ 2197769 h 6770950"/>
                <a:gd name="connsiteX24" fmla="*/ 226957 w 1462199"/>
                <a:gd name="connsiteY24" fmla="*/ 2326105 h 6770950"/>
                <a:gd name="connsiteX25" fmla="*/ 307167 w 1462199"/>
                <a:gd name="connsiteY25" fmla="*/ 2390274 h 6770950"/>
                <a:gd name="connsiteX26" fmla="*/ 339251 w 1462199"/>
                <a:gd name="connsiteY26" fmla="*/ 2438400 h 6770950"/>
                <a:gd name="connsiteX27" fmla="*/ 371336 w 1462199"/>
                <a:gd name="connsiteY27" fmla="*/ 2470484 h 6770950"/>
                <a:gd name="connsiteX28" fmla="*/ 387378 w 1462199"/>
                <a:gd name="connsiteY28" fmla="*/ 2582779 h 6770950"/>
                <a:gd name="connsiteX29" fmla="*/ 355293 w 1462199"/>
                <a:gd name="connsiteY29" fmla="*/ 2871537 h 6770950"/>
                <a:gd name="connsiteX30" fmla="*/ 323209 w 1462199"/>
                <a:gd name="connsiteY30" fmla="*/ 2919663 h 6770950"/>
                <a:gd name="connsiteX31" fmla="*/ 339251 w 1462199"/>
                <a:gd name="connsiteY31" fmla="*/ 3048000 h 6770950"/>
                <a:gd name="connsiteX32" fmla="*/ 371336 w 1462199"/>
                <a:gd name="connsiteY32" fmla="*/ 3080084 h 6770950"/>
                <a:gd name="connsiteX33" fmla="*/ 387378 w 1462199"/>
                <a:gd name="connsiteY33" fmla="*/ 3128211 h 6770950"/>
                <a:gd name="connsiteX34" fmla="*/ 339251 w 1462199"/>
                <a:gd name="connsiteY34" fmla="*/ 3256547 h 6770950"/>
                <a:gd name="connsiteX35" fmla="*/ 291125 w 1462199"/>
                <a:gd name="connsiteY35" fmla="*/ 3272590 h 6770950"/>
                <a:gd name="connsiteX36" fmla="*/ 323209 w 1462199"/>
                <a:gd name="connsiteY36" fmla="*/ 3689684 h 6770950"/>
                <a:gd name="connsiteX37" fmla="*/ 339251 w 1462199"/>
                <a:gd name="connsiteY37" fmla="*/ 3785937 h 6770950"/>
                <a:gd name="connsiteX38" fmla="*/ 355293 w 1462199"/>
                <a:gd name="connsiteY38" fmla="*/ 4106779 h 6770950"/>
                <a:gd name="connsiteX39" fmla="*/ 403420 w 1462199"/>
                <a:gd name="connsiteY39" fmla="*/ 4122821 h 6770950"/>
                <a:gd name="connsiteX40" fmla="*/ 435504 w 1462199"/>
                <a:gd name="connsiteY40" fmla="*/ 4170947 h 6770950"/>
                <a:gd name="connsiteX41" fmla="*/ 515714 w 1462199"/>
                <a:gd name="connsiteY41" fmla="*/ 4411579 h 6770950"/>
                <a:gd name="connsiteX42" fmla="*/ 547799 w 1462199"/>
                <a:gd name="connsiteY42" fmla="*/ 4507832 h 6770950"/>
                <a:gd name="connsiteX43" fmla="*/ 563841 w 1462199"/>
                <a:gd name="connsiteY43" fmla="*/ 4555958 h 6770950"/>
                <a:gd name="connsiteX44" fmla="*/ 547799 w 1462199"/>
                <a:gd name="connsiteY44" fmla="*/ 4844716 h 6770950"/>
                <a:gd name="connsiteX45" fmla="*/ 515714 w 1462199"/>
                <a:gd name="connsiteY45" fmla="*/ 4940969 h 6770950"/>
                <a:gd name="connsiteX46" fmla="*/ 499672 w 1462199"/>
                <a:gd name="connsiteY46" fmla="*/ 5165558 h 6770950"/>
                <a:gd name="connsiteX47" fmla="*/ 467588 w 1462199"/>
                <a:gd name="connsiteY47" fmla="*/ 5261811 h 6770950"/>
                <a:gd name="connsiteX48" fmla="*/ 435504 w 1462199"/>
                <a:gd name="connsiteY48" fmla="*/ 5374105 h 6770950"/>
                <a:gd name="connsiteX49" fmla="*/ 419462 w 1462199"/>
                <a:gd name="connsiteY49" fmla="*/ 5502442 h 6770950"/>
                <a:gd name="connsiteX50" fmla="*/ 387378 w 1462199"/>
                <a:gd name="connsiteY50" fmla="*/ 5598695 h 6770950"/>
                <a:gd name="connsiteX51" fmla="*/ 371336 w 1462199"/>
                <a:gd name="connsiteY51" fmla="*/ 5694947 h 6770950"/>
                <a:gd name="connsiteX52" fmla="*/ 387378 w 1462199"/>
                <a:gd name="connsiteY52" fmla="*/ 5855369 h 6770950"/>
                <a:gd name="connsiteX53" fmla="*/ 403420 w 1462199"/>
                <a:gd name="connsiteY53" fmla="*/ 5903495 h 6770950"/>
                <a:gd name="connsiteX54" fmla="*/ 419462 w 1462199"/>
                <a:gd name="connsiteY54" fmla="*/ 5967663 h 6770950"/>
                <a:gd name="connsiteX55" fmla="*/ 435504 w 1462199"/>
                <a:gd name="connsiteY55" fmla="*/ 6015790 h 6770950"/>
                <a:gd name="connsiteX56" fmla="*/ 451546 w 1462199"/>
                <a:gd name="connsiteY56" fmla="*/ 6096000 h 6770950"/>
                <a:gd name="connsiteX57" fmla="*/ 467588 w 1462199"/>
                <a:gd name="connsiteY57" fmla="*/ 6144126 h 6770950"/>
                <a:gd name="connsiteX58" fmla="*/ 531757 w 1462199"/>
                <a:gd name="connsiteY58" fmla="*/ 6208295 h 6770950"/>
                <a:gd name="connsiteX59" fmla="*/ 579883 w 1462199"/>
                <a:gd name="connsiteY59" fmla="*/ 6368716 h 6770950"/>
                <a:gd name="connsiteX60" fmla="*/ 595925 w 1462199"/>
                <a:gd name="connsiteY60" fmla="*/ 6416842 h 6770950"/>
                <a:gd name="connsiteX61" fmla="*/ 644051 w 1462199"/>
                <a:gd name="connsiteY61" fmla="*/ 6448926 h 6770950"/>
                <a:gd name="connsiteX62" fmla="*/ 676136 w 1462199"/>
                <a:gd name="connsiteY62" fmla="*/ 6481011 h 6770950"/>
                <a:gd name="connsiteX63" fmla="*/ 724262 w 1462199"/>
                <a:gd name="connsiteY63" fmla="*/ 6497053 h 6770950"/>
                <a:gd name="connsiteX64" fmla="*/ 692178 w 1462199"/>
                <a:gd name="connsiteY64" fmla="*/ 6769769 h 6770950"/>
                <a:gd name="connsiteX65" fmla="*/ 916767 w 1462199"/>
                <a:gd name="connsiteY65" fmla="*/ 6561221 h 6770950"/>
                <a:gd name="connsiteX66" fmla="*/ 1462199 w 1462199"/>
                <a:gd name="connsiteY66" fmla="*/ 6593305 h 6770950"/>
                <a:gd name="connsiteX0" fmla="*/ 836557 w 932809"/>
                <a:gd name="connsiteY0" fmla="*/ 0 h 6770950"/>
                <a:gd name="connsiteX1" fmla="*/ 868641 w 932809"/>
                <a:gd name="connsiteY1" fmla="*/ 80211 h 6770950"/>
                <a:gd name="connsiteX2" fmla="*/ 932809 w 932809"/>
                <a:gd name="connsiteY2" fmla="*/ 176463 h 6770950"/>
                <a:gd name="connsiteX3" fmla="*/ 916767 w 932809"/>
                <a:gd name="connsiteY3" fmla="*/ 272716 h 6770950"/>
                <a:gd name="connsiteX4" fmla="*/ 852599 w 932809"/>
                <a:gd name="connsiteY4" fmla="*/ 368969 h 6770950"/>
                <a:gd name="connsiteX5" fmla="*/ 836557 w 932809"/>
                <a:gd name="connsiteY5" fmla="*/ 449179 h 6770950"/>
                <a:gd name="connsiteX6" fmla="*/ 804472 w 932809"/>
                <a:gd name="connsiteY6" fmla="*/ 689811 h 6770950"/>
                <a:gd name="connsiteX7" fmla="*/ 772388 w 932809"/>
                <a:gd name="connsiteY7" fmla="*/ 737937 h 6770950"/>
                <a:gd name="connsiteX8" fmla="*/ 676136 w 932809"/>
                <a:gd name="connsiteY8" fmla="*/ 770021 h 6770950"/>
                <a:gd name="connsiteX9" fmla="*/ 611967 w 932809"/>
                <a:gd name="connsiteY9" fmla="*/ 898358 h 6770950"/>
                <a:gd name="connsiteX10" fmla="*/ 595925 w 932809"/>
                <a:gd name="connsiteY10" fmla="*/ 946484 h 6770950"/>
                <a:gd name="connsiteX11" fmla="*/ 531757 w 932809"/>
                <a:gd name="connsiteY11" fmla="*/ 1026695 h 6770950"/>
                <a:gd name="connsiteX12" fmla="*/ 499672 w 932809"/>
                <a:gd name="connsiteY12" fmla="*/ 1058779 h 6770950"/>
                <a:gd name="connsiteX13" fmla="*/ 435504 w 932809"/>
                <a:gd name="connsiteY13" fmla="*/ 1122947 h 6770950"/>
                <a:gd name="connsiteX14" fmla="*/ 355293 w 932809"/>
                <a:gd name="connsiteY14" fmla="*/ 1203158 h 6770950"/>
                <a:gd name="connsiteX15" fmla="*/ 307167 w 932809"/>
                <a:gd name="connsiteY15" fmla="*/ 1235242 h 6770950"/>
                <a:gd name="connsiteX16" fmla="*/ 226957 w 932809"/>
                <a:gd name="connsiteY16" fmla="*/ 1299411 h 6770950"/>
                <a:gd name="connsiteX17" fmla="*/ 130704 w 932809"/>
                <a:gd name="connsiteY17" fmla="*/ 1363579 h 6770950"/>
                <a:gd name="connsiteX18" fmla="*/ 2367 w 932809"/>
                <a:gd name="connsiteY18" fmla="*/ 1507958 h 6770950"/>
                <a:gd name="connsiteX19" fmla="*/ 66536 w 932809"/>
                <a:gd name="connsiteY19" fmla="*/ 1828800 h 6770950"/>
                <a:gd name="connsiteX20" fmla="*/ 82578 w 932809"/>
                <a:gd name="connsiteY20" fmla="*/ 2037347 h 6770950"/>
                <a:gd name="connsiteX21" fmla="*/ 114662 w 932809"/>
                <a:gd name="connsiteY21" fmla="*/ 2069432 h 6770950"/>
                <a:gd name="connsiteX22" fmla="*/ 130704 w 932809"/>
                <a:gd name="connsiteY22" fmla="*/ 2117558 h 6770950"/>
                <a:gd name="connsiteX23" fmla="*/ 194872 w 932809"/>
                <a:gd name="connsiteY23" fmla="*/ 2197769 h 6770950"/>
                <a:gd name="connsiteX24" fmla="*/ 226957 w 932809"/>
                <a:gd name="connsiteY24" fmla="*/ 2326105 h 6770950"/>
                <a:gd name="connsiteX25" fmla="*/ 307167 w 932809"/>
                <a:gd name="connsiteY25" fmla="*/ 2390274 h 6770950"/>
                <a:gd name="connsiteX26" fmla="*/ 339251 w 932809"/>
                <a:gd name="connsiteY26" fmla="*/ 2438400 h 6770950"/>
                <a:gd name="connsiteX27" fmla="*/ 371336 w 932809"/>
                <a:gd name="connsiteY27" fmla="*/ 2470484 h 6770950"/>
                <a:gd name="connsiteX28" fmla="*/ 387378 w 932809"/>
                <a:gd name="connsiteY28" fmla="*/ 2582779 h 6770950"/>
                <a:gd name="connsiteX29" fmla="*/ 355293 w 932809"/>
                <a:gd name="connsiteY29" fmla="*/ 2871537 h 6770950"/>
                <a:gd name="connsiteX30" fmla="*/ 323209 w 932809"/>
                <a:gd name="connsiteY30" fmla="*/ 2919663 h 6770950"/>
                <a:gd name="connsiteX31" fmla="*/ 339251 w 932809"/>
                <a:gd name="connsiteY31" fmla="*/ 3048000 h 6770950"/>
                <a:gd name="connsiteX32" fmla="*/ 371336 w 932809"/>
                <a:gd name="connsiteY32" fmla="*/ 3080084 h 6770950"/>
                <a:gd name="connsiteX33" fmla="*/ 387378 w 932809"/>
                <a:gd name="connsiteY33" fmla="*/ 3128211 h 6770950"/>
                <a:gd name="connsiteX34" fmla="*/ 339251 w 932809"/>
                <a:gd name="connsiteY34" fmla="*/ 3256547 h 6770950"/>
                <a:gd name="connsiteX35" fmla="*/ 291125 w 932809"/>
                <a:gd name="connsiteY35" fmla="*/ 3272590 h 6770950"/>
                <a:gd name="connsiteX36" fmla="*/ 323209 w 932809"/>
                <a:gd name="connsiteY36" fmla="*/ 3689684 h 6770950"/>
                <a:gd name="connsiteX37" fmla="*/ 339251 w 932809"/>
                <a:gd name="connsiteY37" fmla="*/ 3785937 h 6770950"/>
                <a:gd name="connsiteX38" fmla="*/ 355293 w 932809"/>
                <a:gd name="connsiteY38" fmla="*/ 4106779 h 6770950"/>
                <a:gd name="connsiteX39" fmla="*/ 403420 w 932809"/>
                <a:gd name="connsiteY39" fmla="*/ 4122821 h 6770950"/>
                <a:gd name="connsiteX40" fmla="*/ 435504 w 932809"/>
                <a:gd name="connsiteY40" fmla="*/ 4170947 h 6770950"/>
                <a:gd name="connsiteX41" fmla="*/ 515714 w 932809"/>
                <a:gd name="connsiteY41" fmla="*/ 4411579 h 6770950"/>
                <a:gd name="connsiteX42" fmla="*/ 547799 w 932809"/>
                <a:gd name="connsiteY42" fmla="*/ 4507832 h 6770950"/>
                <a:gd name="connsiteX43" fmla="*/ 563841 w 932809"/>
                <a:gd name="connsiteY43" fmla="*/ 4555958 h 6770950"/>
                <a:gd name="connsiteX44" fmla="*/ 547799 w 932809"/>
                <a:gd name="connsiteY44" fmla="*/ 4844716 h 6770950"/>
                <a:gd name="connsiteX45" fmla="*/ 515714 w 932809"/>
                <a:gd name="connsiteY45" fmla="*/ 4940969 h 6770950"/>
                <a:gd name="connsiteX46" fmla="*/ 499672 w 932809"/>
                <a:gd name="connsiteY46" fmla="*/ 5165558 h 6770950"/>
                <a:gd name="connsiteX47" fmla="*/ 467588 w 932809"/>
                <a:gd name="connsiteY47" fmla="*/ 5261811 h 6770950"/>
                <a:gd name="connsiteX48" fmla="*/ 435504 w 932809"/>
                <a:gd name="connsiteY48" fmla="*/ 5374105 h 6770950"/>
                <a:gd name="connsiteX49" fmla="*/ 419462 w 932809"/>
                <a:gd name="connsiteY49" fmla="*/ 5502442 h 6770950"/>
                <a:gd name="connsiteX50" fmla="*/ 387378 w 932809"/>
                <a:gd name="connsiteY50" fmla="*/ 5598695 h 6770950"/>
                <a:gd name="connsiteX51" fmla="*/ 371336 w 932809"/>
                <a:gd name="connsiteY51" fmla="*/ 5694947 h 6770950"/>
                <a:gd name="connsiteX52" fmla="*/ 387378 w 932809"/>
                <a:gd name="connsiteY52" fmla="*/ 5855369 h 6770950"/>
                <a:gd name="connsiteX53" fmla="*/ 403420 w 932809"/>
                <a:gd name="connsiteY53" fmla="*/ 5903495 h 6770950"/>
                <a:gd name="connsiteX54" fmla="*/ 419462 w 932809"/>
                <a:gd name="connsiteY54" fmla="*/ 5967663 h 6770950"/>
                <a:gd name="connsiteX55" fmla="*/ 435504 w 932809"/>
                <a:gd name="connsiteY55" fmla="*/ 6015790 h 6770950"/>
                <a:gd name="connsiteX56" fmla="*/ 451546 w 932809"/>
                <a:gd name="connsiteY56" fmla="*/ 6096000 h 6770950"/>
                <a:gd name="connsiteX57" fmla="*/ 467588 w 932809"/>
                <a:gd name="connsiteY57" fmla="*/ 6144126 h 6770950"/>
                <a:gd name="connsiteX58" fmla="*/ 531757 w 932809"/>
                <a:gd name="connsiteY58" fmla="*/ 6208295 h 6770950"/>
                <a:gd name="connsiteX59" fmla="*/ 579883 w 932809"/>
                <a:gd name="connsiteY59" fmla="*/ 6368716 h 6770950"/>
                <a:gd name="connsiteX60" fmla="*/ 595925 w 932809"/>
                <a:gd name="connsiteY60" fmla="*/ 6416842 h 6770950"/>
                <a:gd name="connsiteX61" fmla="*/ 644051 w 932809"/>
                <a:gd name="connsiteY61" fmla="*/ 6448926 h 6770950"/>
                <a:gd name="connsiteX62" fmla="*/ 676136 w 932809"/>
                <a:gd name="connsiteY62" fmla="*/ 6481011 h 6770950"/>
                <a:gd name="connsiteX63" fmla="*/ 724262 w 932809"/>
                <a:gd name="connsiteY63" fmla="*/ 6497053 h 6770950"/>
                <a:gd name="connsiteX64" fmla="*/ 692178 w 932809"/>
                <a:gd name="connsiteY64" fmla="*/ 6769769 h 6770950"/>
                <a:gd name="connsiteX65" fmla="*/ 916767 w 932809"/>
                <a:gd name="connsiteY65" fmla="*/ 6561221 h 6770950"/>
                <a:gd name="connsiteX0" fmla="*/ 836557 w 932809"/>
                <a:gd name="connsiteY0" fmla="*/ 0 h 6769769"/>
                <a:gd name="connsiteX1" fmla="*/ 868641 w 932809"/>
                <a:gd name="connsiteY1" fmla="*/ 80211 h 6769769"/>
                <a:gd name="connsiteX2" fmla="*/ 932809 w 932809"/>
                <a:gd name="connsiteY2" fmla="*/ 176463 h 6769769"/>
                <a:gd name="connsiteX3" fmla="*/ 916767 w 932809"/>
                <a:gd name="connsiteY3" fmla="*/ 272716 h 6769769"/>
                <a:gd name="connsiteX4" fmla="*/ 852599 w 932809"/>
                <a:gd name="connsiteY4" fmla="*/ 368969 h 6769769"/>
                <a:gd name="connsiteX5" fmla="*/ 836557 w 932809"/>
                <a:gd name="connsiteY5" fmla="*/ 449179 h 6769769"/>
                <a:gd name="connsiteX6" fmla="*/ 804472 w 932809"/>
                <a:gd name="connsiteY6" fmla="*/ 689811 h 6769769"/>
                <a:gd name="connsiteX7" fmla="*/ 772388 w 932809"/>
                <a:gd name="connsiteY7" fmla="*/ 737937 h 6769769"/>
                <a:gd name="connsiteX8" fmla="*/ 676136 w 932809"/>
                <a:gd name="connsiteY8" fmla="*/ 770021 h 6769769"/>
                <a:gd name="connsiteX9" fmla="*/ 611967 w 932809"/>
                <a:gd name="connsiteY9" fmla="*/ 898358 h 6769769"/>
                <a:gd name="connsiteX10" fmla="*/ 595925 w 932809"/>
                <a:gd name="connsiteY10" fmla="*/ 946484 h 6769769"/>
                <a:gd name="connsiteX11" fmla="*/ 531757 w 932809"/>
                <a:gd name="connsiteY11" fmla="*/ 1026695 h 6769769"/>
                <a:gd name="connsiteX12" fmla="*/ 499672 w 932809"/>
                <a:gd name="connsiteY12" fmla="*/ 1058779 h 6769769"/>
                <a:gd name="connsiteX13" fmla="*/ 435504 w 932809"/>
                <a:gd name="connsiteY13" fmla="*/ 1122947 h 6769769"/>
                <a:gd name="connsiteX14" fmla="*/ 355293 w 932809"/>
                <a:gd name="connsiteY14" fmla="*/ 1203158 h 6769769"/>
                <a:gd name="connsiteX15" fmla="*/ 307167 w 932809"/>
                <a:gd name="connsiteY15" fmla="*/ 1235242 h 6769769"/>
                <a:gd name="connsiteX16" fmla="*/ 226957 w 932809"/>
                <a:gd name="connsiteY16" fmla="*/ 1299411 h 6769769"/>
                <a:gd name="connsiteX17" fmla="*/ 130704 w 932809"/>
                <a:gd name="connsiteY17" fmla="*/ 1363579 h 6769769"/>
                <a:gd name="connsiteX18" fmla="*/ 2367 w 932809"/>
                <a:gd name="connsiteY18" fmla="*/ 1507958 h 6769769"/>
                <a:gd name="connsiteX19" fmla="*/ 66536 w 932809"/>
                <a:gd name="connsiteY19" fmla="*/ 1828800 h 6769769"/>
                <a:gd name="connsiteX20" fmla="*/ 82578 w 932809"/>
                <a:gd name="connsiteY20" fmla="*/ 2037347 h 6769769"/>
                <a:gd name="connsiteX21" fmla="*/ 114662 w 932809"/>
                <a:gd name="connsiteY21" fmla="*/ 2069432 h 6769769"/>
                <a:gd name="connsiteX22" fmla="*/ 130704 w 932809"/>
                <a:gd name="connsiteY22" fmla="*/ 2117558 h 6769769"/>
                <a:gd name="connsiteX23" fmla="*/ 194872 w 932809"/>
                <a:gd name="connsiteY23" fmla="*/ 2197769 h 6769769"/>
                <a:gd name="connsiteX24" fmla="*/ 226957 w 932809"/>
                <a:gd name="connsiteY24" fmla="*/ 2326105 h 6769769"/>
                <a:gd name="connsiteX25" fmla="*/ 307167 w 932809"/>
                <a:gd name="connsiteY25" fmla="*/ 2390274 h 6769769"/>
                <a:gd name="connsiteX26" fmla="*/ 339251 w 932809"/>
                <a:gd name="connsiteY26" fmla="*/ 2438400 h 6769769"/>
                <a:gd name="connsiteX27" fmla="*/ 371336 w 932809"/>
                <a:gd name="connsiteY27" fmla="*/ 2470484 h 6769769"/>
                <a:gd name="connsiteX28" fmla="*/ 387378 w 932809"/>
                <a:gd name="connsiteY28" fmla="*/ 2582779 h 6769769"/>
                <a:gd name="connsiteX29" fmla="*/ 355293 w 932809"/>
                <a:gd name="connsiteY29" fmla="*/ 2871537 h 6769769"/>
                <a:gd name="connsiteX30" fmla="*/ 323209 w 932809"/>
                <a:gd name="connsiteY30" fmla="*/ 2919663 h 6769769"/>
                <a:gd name="connsiteX31" fmla="*/ 339251 w 932809"/>
                <a:gd name="connsiteY31" fmla="*/ 3048000 h 6769769"/>
                <a:gd name="connsiteX32" fmla="*/ 371336 w 932809"/>
                <a:gd name="connsiteY32" fmla="*/ 3080084 h 6769769"/>
                <a:gd name="connsiteX33" fmla="*/ 387378 w 932809"/>
                <a:gd name="connsiteY33" fmla="*/ 3128211 h 6769769"/>
                <a:gd name="connsiteX34" fmla="*/ 339251 w 932809"/>
                <a:gd name="connsiteY34" fmla="*/ 3256547 h 6769769"/>
                <a:gd name="connsiteX35" fmla="*/ 291125 w 932809"/>
                <a:gd name="connsiteY35" fmla="*/ 3272590 h 6769769"/>
                <a:gd name="connsiteX36" fmla="*/ 323209 w 932809"/>
                <a:gd name="connsiteY36" fmla="*/ 3689684 h 6769769"/>
                <a:gd name="connsiteX37" fmla="*/ 339251 w 932809"/>
                <a:gd name="connsiteY37" fmla="*/ 3785937 h 6769769"/>
                <a:gd name="connsiteX38" fmla="*/ 355293 w 932809"/>
                <a:gd name="connsiteY38" fmla="*/ 4106779 h 6769769"/>
                <a:gd name="connsiteX39" fmla="*/ 403420 w 932809"/>
                <a:gd name="connsiteY39" fmla="*/ 4122821 h 6769769"/>
                <a:gd name="connsiteX40" fmla="*/ 435504 w 932809"/>
                <a:gd name="connsiteY40" fmla="*/ 4170947 h 6769769"/>
                <a:gd name="connsiteX41" fmla="*/ 515714 w 932809"/>
                <a:gd name="connsiteY41" fmla="*/ 4411579 h 6769769"/>
                <a:gd name="connsiteX42" fmla="*/ 547799 w 932809"/>
                <a:gd name="connsiteY42" fmla="*/ 4507832 h 6769769"/>
                <a:gd name="connsiteX43" fmla="*/ 563841 w 932809"/>
                <a:gd name="connsiteY43" fmla="*/ 4555958 h 6769769"/>
                <a:gd name="connsiteX44" fmla="*/ 547799 w 932809"/>
                <a:gd name="connsiteY44" fmla="*/ 4844716 h 6769769"/>
                <a:gd name="connsiteX45" fmla="*/ 515714 w 932809"/>
                <a:gd name="connsiteY45" fmla="*/ 4940969 h 6769769"/>
                <a:gd name="connsiteX46" fmla="*/ 499672 w 932809"/>
                <a:gd name="connsiteY46" fmla="*/ 5165558 h 6769769"/>
                <a:gd name="connsiteX47" fmla="*/ 467588 w 932809"/>
                <a:gd name="connsiteY47" fmla="*/ 5261811 h 6769769"/>
                <a:gd name="connsiteX48" fmla="*/ 435504 w 932809"/>
                <a:gd name="connsiteY48" fmla="*/ 5374105 h 6769769"/>
                <a:gd name="connsiteX49" fmla="*/ 419462 w 932809"/>
                <a:gd name="connsiteY49" fmla="*/ 5502442 h 6769769"/>
                <a:gd name="connsiteX50" fmla="*/ 387378 w 932809"/>
                <a:gd name="connsiteY50" fmla="*/ 5598695 h 6769769"/>
                <a:gd name="connsiteX51" fmla="*/ 371336 w 932809"/>
                <a:gd name="connsiteY51" fmla="*/ 5694947 h 6769769"/>
                <a:gd name="connsiteX52" fmla="*/ 387378 w 932809"/>
                <a:gd name="connsiteY52" fmla="*/ 5855369 h 6769769"/>
                <a:gd name="connsiteX53" fmla="*/ 403420 w 932809"/>
                <a:gd name="connsiteY53" fmla="*/ 5903495 h 6769769"/>
                <a:gd name="connsiteX54" fmla="*/ 419462 w 932809"/>
                <a:gd name="connsiteY54" fmla="*/ 5967663 h 6769769"/>
                <a:gd name="connsiteX55" fmla="*/ 435504 w 932809"/>
                <a:gd name="connsiteY55" fmla="*/ 6015790 h 6769769"/>
                <a:gd name="connsiteX56" fmla="*/ 451546 w 932809"/>
                <a:gd name="connsiteY56" fmla="*/ 6096000 h 6769769"/>
                <a:gd name="connsiteX57" fmla="*/ 467588 w 932809"/>
                <a:gd name="connsiteY57" fmla="*/ 6144126 h 6769769"/>
                <a:gd name="connsiteX58" fmla="*/ 531757 w 932809"/>
                <a:gd name="connsiteY58" fmla="*/ 6208295 h 6769769"/>
                <a:gd name="connsiteX59" fmla="*/ 579883 w 932809"/>
                <a:gd name="connsiteY59" fmla="*/ 6368716 h 6769769"/>
                <a:gd name="connsiteX60" fmla="*/ 595925 w 932809"/>
                <a:gd name="connsiteY60" fmla="*/ 6416842 h 6769769"/>
                <a:gd name="connsiteX61" fmla="*/ 644051 w 932809"/>
                <a:gd name="connsiteY61" fmla="*/ 6448926 h 6769769"/>
                <a:gd name="connsiteX62" fmla="*/ 676136 w 932809"/>
                <a:gd name="connsiteY62" fmla="*/ 6481011 h 6769769"/>
                <a:gd name="connsiteX63" fmla="*/ 724262 w 932809"/>
                <a:gd name="connsiteY63" fmla="*/ 6497053 h 6769769"/>
                <a:gd name="connsiteX64" fmla="*/ 692178 w 932809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497305 w 994610"/>
                <a:gd name="connsiteY40" fmla="*/ 4170947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609599 w 994610"/>
                <a:gd name="connsiteY40" fmla="*/ 4154905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609599 w 994610"/>
                <a:gd name="connsiteY39" fmla="*/ 4154905 h 6769769"/>
                <a:gd name="connsiteX40" fmla="*/ 577515 w 994610"/>
                <a:gd name="connsiteY40" fmla="*/ 4411579 h 6769769"/>
                <a:gd name="connsiteX41" fmla="*/ 609600 w 994610"/>
                <a:gd name="connsiteY41" fmla="*/ 4507832 h 6769769"/>
                <a:gd name="connsiteX42" fmla="*/ 625642 w 994610"/>
                <a:gd name="connsiteY42" fmla="*/ 4555958 h 6769769"/>
                <a:gd name="connsiteX43" fmla="*/ 609600 w 994610"/>
                <a:gd name="connsiteY43" fmla="*/ 4844716 h 6769769"/>
                <a:gd name="connsiteX44" fmla="*/ 577515 w 994610"/>
                <a:gd name="connsiteY44" fmla="*/ 4940969 h 6769769"/>
                <a:gd name="connsiteX45" fmla="*/ 561473 w 994610"/>
                <a:gd name="connsiteY45" fmla="*/ 5165558 h 6769769"/>
                <a:gd name="connsiteX46" fmla="*/ 529389 w 994610"/>
                <a:gd name="connsiteY46" fmla="*/ 5261811 h 6769769"/>
                <a:gd name="connsiteX47" fmla="*/ 497305 w 994610"/>
                <a:gd name="connsiteY47" fmla="*/ 5374105 h 6769769"/>
                <a:gd name="connsiteX48" fmla="*/ 481263 w 994610"/>
                <a:gd name="connsiteY48" fmla="*/ 5502442 h 6769769"/>
                <a:gd name="connsiteX49" fmla="*/ 449179 w 994610"/>
                <a:gd name="connsiteY49" fmla="*/ 5598695 h 6769769"/>
                <a:gd name="connsiteX50" fmla="*/ 433137 w 994610"/>
                <a:gd name="connsiteY50" fmla="*/ 5694947 h 6769769"/>
                <a:gd name="connsiteX51" fmla="*/ 449179 w 994610"/>
                <a:gd name="connsiteY51" fmla="*/ 5855369 h 6769769"/>
                <a:gd name="connsiteX52" fmla="*/ 465221 w 994610"/>
                <a:gd name="connsiteY52" fmla="*/ 5903495 h 6769769"/>
                <a:gd name="connsiteX53" fmla="*/ 481263 w 994610"/>
                <a:gd name="connsiteY53" fmla="*/ 5967663 h 6769769"/>
                <a:gd name="connsiteX54" fmla="*/ 497305 w 994610"/>
                <a:gd name="connsiteY54" fmla="*/ 6015790 h 6769769"/>
                <a:gd name="connsiteX55" fmla="*/ 513347 w 994610"/>
                <a:gd name="connsiteY55" fmla="*/ 6096000 h 6769769"/>
                <a:gd name="connsiteX56" fmla="*/ 529389 w 994610"/>
                <a:gd name="connsiteY56" fmla="*/ 6144126 h 6769769"/>
                <a:gd name="connsiteX57" fmla="*/ 593558 w 994610"/>
                <a:gd name="connsiteY57" fmla="*/ 6208295 h 6769769"/>
                <a:gd name="connsiteX58" fmla="*/ 641684 w 994610"/>
                <a:gd name="connsiteY58" fmla="*/ 6368716 h 6769769"/>
                <a:gd name="connsiteX59" fmla="*/ 657726 w 994610"/>
                <a:gd name="connsiteY59" fmla="*/ 6416842 h 6769769"/>
                <a:gd name="connsiteX60" fmla="*/ 705852 w 994610"/>
                <a:gd name="connsiteY60" fmla="*/ 6448926 h 6769769"/>
                <a:gd name="connsiteX61" fmla="*/ 737937 w 994610"/>
                <a:gd name="connsiteY61" fmla="*/ 6481011 h 6769769"/>
                <a:gd name="connsiteX62" fmla="*/ 786063 w 994610"/>
                <a:gd name="connsiteY62" fmla="*/ 6497053 h 6769769"/>
                <a:gd name="connsiteX63" fmla="*/ 753979 w 994610"/>
                <a:gd name="connsiteY63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433137 w 994610"/>
                <a:gd name="connsiteY49" fmla="*/ 5694947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641684 w 994610"/>
                <a:gd name="connsiteY55" fmla="*/ 6128084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513347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65221 w 1058794"/>
                <a:gd name="connsiteY37" fmla="*/ 3737811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497305 w 1058794"/>
                <a:gd name="connsiteY52" fmla="*/ 6015790 h 6769769"/>
                <a:gd name="connsiteX53" fmla="*/ 625642 w 1058794"/>
                <a:gd name="connsiteY53" fmla="*/ 6096000 h 6769769"/>
                <a:gd name="connsiteX54" fmla="*/ 641684 w 1058794"/>
                <a:gd name="connsiteY54" fmla="*/ 6128084 h 6769769"/>
                <a:gd name="connsiteX55" fmla="*/ 593558 w 1058794"/>
                <a:gd name="connsiteY55" fmla="*/ 6208295 h 6769769"/>
                <a:gd name="connsiteX56" fmla="*/ 641684 w 1058794"/>
                <a:gd name="connsiteY56" fmla="*/ 6368716 h 6769769"/>
                <a:gd name="connsiteX57" fmla="*/ 657726 w 1058794"/>
                <a:gd name="connsiteY57" fmla="*/ 6416842 h 6769769"/>
                <a:gd name="connsiteX58" fmla="*/ 705852 w 1058794"/>
                <a:gd name="connsiteY58" fmla="*/ 6448926 h 6769769"/>
                <a:gd name="connsiteX59" fmla="*/ 737937 w 1058794"/>
                <a:gd name="connsiteY59" fmla="*/ 6481011 h 6769769"/>
                <a:gd name="connsiteX60" fmla="*/ 1058778 w 1058794"/>
                <a:gd name="connsiteY60" fmla="*/ 6481011 h 6769769"/>
                <a:gd name="connsiteX61" fmla="*/ 753979 w 1058794"/>
                <a:gd name="connsiteY61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625642 w 1058794"/>
                <a:gd name="connsiteY52" fmla="*/ 6096000 h 6769769"/>
                <a:gd name="connsiteX53" fmla="*/ 641684 w 1058794"/>
                <a:gd name="connsiteY53" fmla="*/ 6128084 h 6769769"/>
                <a:gd name="connsiteX54" fmla="*/ 593558 w 1058794"/>
                <a:gd name="connsiteY54" fmla="*/ 6208295 h 6769769"/>
                <a:gd name="connsiteX55" fmla="*/ 641684 w 1058794"/>
                <a:gd name="connsiteY55" fmla="*/ 6368716 h 6769769"/>
                <a:gd name="connsiteX56" fmla="*/ 657726 w 1058794"/>
                <a:gd name="connsiteY56" fmla="*/ 6416842 h 6769769"/>
                <a:gd name="connsiteX57" fmla="*/ 705852 w 1058794"/>
                <a:gd name="connsiteY57" fmla="*/ 6448926 h 6769769"/>
                <a:gd name="connsiteX58" fmla="*/ 737937 w 1058794"/>
                <a:gd name="connsiteY58" fmla="*/ 6481011 h 6769769"/>
                <a:gd name="connsiteX59" fmla="*/ 1058778 w 1058794"/>
                <a:gd name="connsiteY59" fmla="*/ 6481011 h 6769769"/>
                <a:gd name="connsiteX60" fmla="*/ 753979 w 1058794"/>
                <a:gd name="connsiteY60" fmla="*/ 6769769 h 676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58794" h="6769769">
                  <a:moveTo>
                    <a:pt x="898358" y="0"/>
                  </a:moveTo>
                  <a:cubicBezTo>
                    <a:pt x="909053" y="26737"/>
                    <a:pt x="915180" y="55791"/>
                    <a:pt x="930442" y="80211"/>
                  </a:cubicBezTo>
                  <a:cubicBezTo>
                    <a:pt x="1016276" y="217546"/>
                    <a:pt x="952200" y="49234"/>
                    <a:pt x="994610" y="176463"/>
                  </a:cubicBezTo>
                  <a:cubicBezTo>
                    <a:pt x="989263" y="208547"/>
                    <a:pt x="991078" y="242691"/>
                    <a:pt x="978568" y="272716"/>
                  </a:cubicBezTo>
                  <a:cubicBezTo>
                    <a:pt x="963737" y="308310"/>
                    <a:pt x="914400" y="368969"/>
                    <a:pt x="914400" y="368969"/>
                  </a:cubicBezTo>
                  <a:cubicBezTo>
                    <a:pt x="909053" y="395706"/>
                    <a:pt x="901740" y="422123"/>
                    <a:pt x="898358" y="449179"/>
                  </a:cubicBezTo>
                  <a:cubicBezTo>
                    <a:pt x="894697" y="478465"/>
                    <a:pt x="891272" y="631478"/>
                    <a:pt x="866273" y="689811"/>
                  </a:cubicBezTo>
                  <a:cubicBezTo>
                    <a:pt x="858678" y="707532"/>
                    <a:pt x="850538" y="727719"/>
                    <a:pt x="834189" y="737937"/>
                  </a:cubicBezTo>
                  <a:cubicBezTo>
                    <a:pt x="805510" y="755861"/>
                    <a:pt x="737937" y="770021"/>
                    <a:pt x="737937" y="770021"/>
                  </a:cubicBezTo>
                  <a:cubicBezTo>
                    <a:pt x="681937" y="826019"/>
                    <a:pt x="710635" y="787756"/>
                    <a:pt x="673768" y="898358"/>
                  </a:cubicBezTo>
                  <a:cubicBezTo>
                    <a:pt x="668421" y="914400"/>
                    <a:pt x="669683" y="934527"/>
                    <a:pt x="657726" y="946484"/>
                  </a:cubicBezTo>
                  <a:cubicBezTo>
                    <a:pt x="580250" y="1023963"/>
                    <a:pt x="674517" y="925498"/>
                    <a:pt x="593558" y="1026695"/>
                  </a:cubicBezTo>
                  <a:cubicBezTo>
                    <a:pt x="584110" y="1038505"/>
                    <a:pt x="572168" y="1048084"/>
                    <a:pt x="561473" y="1058779"/>
                  </a:cubicBezTo>
                  <a:cubicBezTo>
                    <a:pt x="528201" y="1158596"/>
                    <a:pt x="573356" y="1065909"/>
                    <a:pt x="497305" y="1122947"/>
                  </a:cubicBezTo>
                  <a:cubicBezTo>
                    <a:pt x="467056" y="1145634"/>
                    <a:pt x="443831" y="1176421"/>
                    <a:pt x="417094" y="1203158"/>
                  </a:cubicBezTo>
                  <a:cubicBezTo>
                    <a:pt x="403461" y="1216791"/>
                    <a:pt x="385010" y="1224547"/>
                    <a:pt x="368968" y="1235242"/>
                  </a:cubicBezTo>
                  <a:cubicBezTo>
                    <a:pt x="309687" y="1324166"/>
                    <a:pt x="370802" y="1253832"/>
                    <a:pt x="288758" y="1299411"/>
                  </a:cubicBezTo>
                  <a:cubicBezTo>
                    <a:pt x="255050" y="1318138"/>
                    <a:pt x="229937" y="1328821"/>
                    <a:pt x="192505" y="1363579"/>
                  </a:cubicBezTo>
                  <a:cubicBezTo>
                    <a:pt x="155073" y="1398337"/>
                    <a:pt x="96252" y="1430421"/>
                    <a:pt x="64168" y="1507958"/>
                  </a:cubicBezTo>
                  <a:cubicBezTo>
                    <a:pt x="32084" y="1585495"/>
                    <a:pt x="24330" y="1609826"/>
                    <a:pt x="0" y="1828800"/>
                  </a:cubicBezTo>
                  <a:cubicBezTo>
                    <a:pt x="5347" y="1898316"/>
                    <a:pt x="114969" y="1997242"/>
                    <a:pt x="144379" y="2037347"/>
                  </a:cubicBezTo>
                  <a:cubicBezTo>
                    <a:pt x="173790" y="2077452"/>
                    <a:pt x="168681" y="2056463"/>
                    <a:pt x="176463" y="2069432"/>
                  </a:cubicBezTo>
                  <a:cubicBezTo>
                    <a:pt x="185163" y="2083932"/>
                    <a:pt x="184943" y="2102433"/>
                    <a:pt x="192505" y="2117558"/>
                  </a:cubicBezTo>
                  <a:cubicBezTo>
                    <a:pt x="212741" y="2158030"/>
                    <a:pt x="226832" y="2167927"/>
                    <a:pt x="256673" y="2197769"/>
                  </a:cubicBezTo>
                  <a:cubicBezTo>
                    <a:pt x="260125" y="2215027"/>
                    <a:pt x="273957" y="2301437"/>
                    <a:pt x="288758" y="2326105"/>
                  </a:cubicBezTo>
                  <a:cubicBezTo>
                    <a:pt x="303999" y="2351506"/>
                    <a:pt x="347107" y="2375700"/>
                    <a:pt x="368968" y="2390274"/>
                  </a:cubicBezTo>
                  <a:cubicBezTo>
                    <a:pt x="379663" y="2406316"/>
                    <a:pt x="389008" y="2423345"/>
                    <a:pt x="401052" y="2438400"/>
                  </a:cubicBezTo>
                  <a:cubicBezTo>
                    <a:pt x="410500" y="2450210"/>
                    <a:pt x="428354" y="2456135"/>
                    <a:pt x="433137" y="2470484"/>
                  </a:cubicBezTo>
                  <a:cubicBezTo>
                    <a:pt x="445094" y="2506355"/>
                    <a:pt x="443832" y="2545347"/>
                    <a:pt x="449179" y="2582779"/>
                  </a:cubicBezTo>
                  <a:cubicBezTo>
                    <a:pt x="447173" y="2612865"/>
                    <a:pt x="455370" y="2794986"/>
                    <a:pt x="417094" y="2871537"/>
                  </a:cubicBezTo>
                  <a:cubicBezTo>
                    <a:pt x="408472" y="2888782"/>
                    <a:pt x="395705" y="2903621"/>
                    <a:pt x="385010" y="2919663"/>
                  </a:cubicBezTo>
                  <a:cubicBezTo>
                    <a:pt x="390357" y="2962442"/>
                    <a:pt x="388664" y="3006706"/>
                    <a:pt x="401052" y="3048000"/>
                  </a:cubicBezTo>
                  <a:cubicBezTo>
                    <a:pt x="405398" y="3062487"/>
                    <a:pt x="425355" y="3067115"/>
                    <a:pt x="433137" y="3080084"/>
                  </a:cubicBezTo>
                  <a:cubicBezTo>
                    <a:pt x="441837" y="3094584"/>
                    <a:pt x="443832" y="3112169"/>
                    <a:pt x="449179" y="3128211"/>
                  </a:cubicBezTo>
                  <a:cubicBezTo>
                    <a:pt x="439425" y="3186736"/>
                    <a:pt x="452057" y="3225944"/>
                    <a:pt x="401052" y="3256547"/>
                  </a:cubicBezTo>
                  <a:cubicBezTo>
                    <a:pt x="386552" y="3265247"/>
                    <a:pt x="368968" y="3267242"/>
                    <a:pt x="352926" y="3272590"/>
                  </a:cubicBezTo>
                  <a:cubicBezTo>
                    <a:pt x="357978" y="3343312"/>
                    <a:pt x="342231" y="3542632"/>
                    <a:pt x="385010" y="3689684"/>
                  </a:cubicBezTo>
                  <a:cubicBezTo>
                    <a:pt x="427789" y="3836737"/>
                    <a:pt x="577515" y="4034589"/>
                    <a:pt x="609599" y="4154905"/>
                  </a:cubicBezTo>
                  <a:lnTo>
                    <a:pt x="577515" y="4411579"/>
                  </a:lnTo>
                  <a:lnTo>
                    <a:pt x="609600" y="4507832"/>
                  </a:lnTo>
                  <a:lnTo>
                    <a:pt x="625642" y="4555958"/>
                  </a:lnTo>
                  <a:cubicBezTo>
                    <a:pt x="620295" y="4652211"/>
                    <a:pt x="621557" y="4749059"/>
                    <a:pt x="609600" y="4844716"/>
                  </a:cubicBezTo>
                  <a:cubicBezTo>
                    <a:pt x="605405" y="4878275"/>
                    <a:pt x="577515" y="4940969"/>
                    <a:pt x="577515" y="4940969"/>
                  </a:cubicBezTo>
                  <a:cubicBezTo>
                    <a:pt x="572168" y="5015832"/>
                    <a:pt x="572606" y="5091335"/>
                    <a:pt x="561473" y="5165558"/>
                  </a:cubicBezTo>
                  <a:cubicBezTo>
                    <a:pt x="556456" y="5199004"/>
                    <a:pt x="540084" y="5229727"/>
                    <a:pt x="529389" y="5261811"/>
                  </a:cubicBezTo>
                  <a:cubicBezTo>
                    <a:pt x="506374" y="5330855"/>
                    <a:pt x="517449" y="5293530"/>
                    <a:pt x="497305" y="5374105"/>
                  </a:cubicBezTo>
                  <a:cubicBezTo>
                    <a:pt x="491958" y="5416884"/>
                    <a:pt x="490296" y="5460287"/>
                    <a:pt x="481263" y="5502442"/>
                  </a:cubicBezTo>
                  <a:cubicBezTo>
                    <a:pt x="474177" y="5535511"/>
                    <a:pt x="454739" y="5565335"/>
                    <a:pt x="449179" y="5598695"/>
                  </a:cubicBezTo>
                  <a:lnTo>
                    <a:pt x="320842" y="5727032"/>
                  </a:lnTo>
                  <a:cubicBezTo>
                    <a:pt x="326189" y="5780506"/>
                    <a:pt x="425116" y="5825959"/>
                    <a:pt x="449179" y="5855369"/>
                  </a:cubicBezTo>
                  <a:cubicBezTo>
                    <a:pt x="473242" y="5884779"/>
                    <a:pt x="460576" y="5887236"/>
                    <a:pt x="465221" y="5903495"/>
                  </a:cubicBezTo>
                  <a:cubicBezTo>
                    <a:pt x="471278" y="5924694"/>
                    <a:pt x="454526" y="5935579"/>
                    <a:pt x="481263" y="5967663"/>
                  </a:cubicBezTo>
                  <a:cubicBezTo>
                    <a:pt x="508000" y="5999747"/>
                    <a:pt x="598905" y="6069263"/>
                    <a:pt x="625642" y="6096000"/>
                  </a:cubicBezTo>
                  <a:cubicBezTo>
                    <a:pt x="652379" y="6122737"/>
                    <a:pt x="647031" y="6109368"/>
                    <a:pt x="641684" y="6128084"/>
                  </a:cubicBezTo>
                  <a:cubicBezTo>
                    <a:pt x="636337" y="6146800"/>
                    <a:pt x="593558" y="6168190"/>
                    <a:pt x="593558" y="6208295"/>
                  </a:cubicBezTo>
                  <a:cubicBezTo>
                    <a:pt x="593558" y="6248400"/>
                    <a:pt x="593195" y="6199004"/>
                    <a:pt x="641684" y="6368716"/>
                  </a:cubicBezTo>
                  <a:cubicBezTo>
                    <a:pt x="646329" y="6384975"/>
                    <a:pt x="647163" y="6403638"/>
                    <a:pt x="657726" y="6416842"/>
                  </a:cubicBezTo>
                  <a:cubicBezTo>
                    <a:pt x="669770" y="6431897"/>
                    <a:pt x="690797" y="6436882"/>
                    <a:pt x="705852" y="6448926"/>
                  </a:cubicBezTo>
                  <a:cubicBezTo>
                    <a:pt x="717663" y="6458375"/>
                    <a:pt x="679116" y="6475664"/>
                    <a:pt x="737937" y="6481011"/>
                  </a:cubicBezTo>
                  <a:cubicBezTo>
                    <a:pt x="796758" y="6486359"/>
                    <a:pt x="1056104" y="6432885"/>
                    <a:pt x="1058778" y="6481011"/>
                  </a:cubicBezTo>
                  <a:cubicBezTo>
                    <a:pt x="1061452" y="6529137"/>
                    <a:pt x="736734" y="6761147"/>
                    <a:pt x="753979" y="6769769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צורה חופשית 5"/>
          <p:cNvSpPr/>
          <p:nvPr/>
        </p:nvSpPr>
        <p:spPr>
          <a:xfrm>
            <a:off x="1337481" y="2347413"/>
            <a:ext cx="1333887" cy="914400"/>
          </a:xfrm>
          <a:custGeom>
            <a:avLst/>
            <a:gdLst>
              <a:gd name="connsiteX0" fmla="*/ 0 w 2210937"/>
              <a:gd name="connsiteY0" fmla="*/ 0 h 805218"/>
              <a:gd name="connsiteX1" fmla="*/ 81886 w 2210937"/>
              <a:gd name="connsiteY1" fmla="*/ 150125 h 805218"/>
              <a:gd name="connsiteX2" fmla="*/ 109182 w 2210937"/>
              <a:gd name="connsiteY2" fmla="*/ 191069 h 805218"/>
              <a:gd name="connsiteX3" fmla="*/ 150125 w 2210937"/>
              <a:gd name="connsiteY3" fmla="*/ 272955 h 805218"/>
              <a:gd name="connsiteX4" fmla="*/ 191068 w 2210937"/>
              <a:gd name="connsiteY4" fmla="*/ 300251 h 805218"/>
              <a:gd name="connsiteX5" fmla="*/ 245659 w 2210937"/>
              <a:gd name="connsiteY5" fmla="*/ 382137 h 805218"/>
              <a:gd name="connsiteX6" fmla="*/ 272955 w 2210937"/>
              <a:gd name="connsiteY6" fmla="*/ 423081 h 805218"/>
              <a:gd name="connsiteX7" fmla="*/ 354841 w 2210937"/>
              <a:gd name="connsiteY7" fmla="*/ 450376 h 805218"/>
              <a:gd name="connsiteX8" fmla="*/ 464023 w 2210937"/>
              <a:gd name="connsiteY8" fmla="*/ 477672 h 805218"/>
              <a:gd name="connsiteX9" fmla="*/ 504967 w 2210937"/>
              <a:gd name="connsiteY9" fmla="*/ 504967 h 805218"/>
              <a:gd name="connsiteX10" fmla="*/ 641444 w 2210937"/>
              <a:gd name="connsiteY10" fmla="*/ 532263 h 805218"/>
              <a:gd name="connsiteX11" fmla="*/ 696035 w 2210937"/>
              <a:gd name="connsiteY11" fmla="*/ 545910 h 805218"/>
              <a:gd name="connsiteX12" fmla="*/ 2210937 w 2210937"/>
              <a:gd name="connsiteY12" fmla="*/ 586854 h 805218"/>
              <a:gd name="connsiteX13" fmla="*/ 1992573 w 2210937"/>
              <a:gd name="connsiteY13" fmla="*/ 600501 h 805218"/>
              <a:gd name="connsiteX14" fmla="*/ 1856095 w 2210937"/>
              <a:gd name="connsiteY14" fmla="*/ 641445 h 805218"/>
              <a:gd name="connsiteX15" fmla="*/ 1801504 w 2210937"/>
              <a:gd name="connsiteY15" fmla="*/ 668740 h 805218"/>
              <a:gd name="connsiteX16" fmla="*/ 1528549 w 2210937"/>
              <a:gd name="connsiteY16" fmla="*/ 696036 h 805218"/>
              <a:gd name="connsiteX17" fmla="*/ 1405719 w 2210937"/>
              <a:gd name="connsiteY17" fmla="*/ 750627 h 805218"/>
              <a:gd name="connsiteX18" fmla="*/ 1364776 w 2210937"/>
              <a:gd name="connsiteY18" fmla="*/ 805218 h 805218"/>
              <a:gd name="connsiteX0" fmla="*/ 0 w 2210937"/>
              <a:gd name="connsiteY0" fmla="*/ 0 h 750627"/>
              <a:gd name="connsiteX1" fmla="*/ 81886 w 2210937"/>
              <a:gd name="connsiteY1" fmla="*/ 150125 h 750627"/>
              <a:gd name="connsiteX2" fmla="*/ 109182 w 2210937"/>
              <a:gd name="connsiteY2" fmla="*/ 191069 h 750627"/>
              <a:gd name="connsiteX3" fmla="*/ 150125 w 2210937"/>
              <a:gd name="connsiteY3" fmla="*/ 272955 h 750627"/>
              <a:gd name="connsiteX4" fmla="*/ 191068 w 2210937"/>
              <a:gd name="connsiteY4" fmla="*/ 300251 h 750627"/>
              <a:gd name="connsiteX5" fmla="*/ 245659 w 2210937"/>
              <a:gd name="connsiteY5" fmla="*/ 382137 h 750627"/>
              <a:gd name="connsiteX6" fmla="*/ 272955 w 2210937"/>
              <a:gd name="connsiteY6" fmla="*/ 423081 h 750627"/>
              <a:gd name="connsiteX7" fmla="*/ 354841 w 2210937"/>
              <a:gd name="connsiteY7" fmla="*/ 450376 h 750627"/>
              <a:gd name="connsiteX8" fmla="*/ 464023 w 2210937"/>
              <a:gd name="connsiteY8" fmla="*/ 477672 h 750627"/>
              <a:gd name="connsiteX9" fmla="*/ 504967 w 2210937"/>
              <a:gd name="connsiteY9" fmla="*/ 504967 h 750627"/>
              <a:gd name="connsiteX10" fmla="*/ 641444 w 2210937"/>
              <a:gd name="connsiteY10" fmla="*/ 532263 h 750627"/>
              <a:gd name="connsiteX11" fmla="*/ 696035 w 2210937"/>
              <a:gd name="connsiteY11" fmla="*/ 545910 h 750627"/>
              <a:gd name="connsiteX12" fmla="*/ 2210937 w 2210937"/>
              <a:gd name="connsiteY12" fmla="*/ 586854 h 750627"/>
              <a:gd name="connsiteX13" fmla="*/ 1992573 w 2210937"/>
              <a:gd name="connsiteY13" fmla="*/ 600501 h 750627"/>
              <a:gd name="connsiteX14" fmla="*/ 1856095 w 2210937"/>
              <a:gd name="connsiteY14" fmla="*/ 641445 h 750627"/>
              <a:gd name="connsiteX15" fmla="*/ 1801504 w 2210937"/>
              <a:gd name="connsiteY15" fmla="*/ 668740 h 750627"/>
              <a:gd name="connsiteX16" fmla="*/ 1528549 w 2210937"/>
              <a:gd name="connsiteY16" fmla="*/ 696036 h 750627"/>
              <a:gd name="connsiteX17" fmla="*/ 1405719 w 2210937"/>
              <a:gd name="connsiteY17" fmla="*/ 750627 h 750627"/>
              <a:gd name="connsiteX0" fmla="*/ 0 w 2210937"/>
              <a:gd name="connsiteY0" fmla="*/ 0 h 696036"/>
              <a:gd name="connsiteX1" fmla="*/ 81886 w 2210937"/>
              <a:gd name="connsiteY1" fmla="*/ 150125 h 696036"/>
              <a:gd name="connsiteX2" fmla="*/ 109182 w 2210937"/>
              <a:gd name="connsiteY2" fmla="*/ 191069 h 696036"/>
              <a:gd name="connsiteX3" fmla="*/ 150125 w 2210937"/>
              <a:gd name="connsiteY3" fmla="*/ 272955 h 696036"/>
              <a:gd name="connsiteX4" fmla="*/ 191068 w 2210937"/>
              <a:gd name="connsiteY4" fmla="*/ 300251 h 696036"/>
              <a:gd name="connsiteX5" fmla="*/ 245659 w 2210937"/>
              <a:gd name="connsiteY5" fmla="*/ 382137 h 696036"/>
              <a:gd name="connsiteX6" fmla="*/ 272955 w 2210937"/>
              <a:gd name="connsiteY6" fmla="*/ 423081 h 696036"/>
              <a:gd name="connsiteX7" fmla="*/ 354841 w 2210937"/>
              <a:gd name="connsiteY7" fmla="*/ 450376 h 696036"/>
              <a:gd name="connsiteX8" fmla="*/ 464023 w 2210937"/>
              <a:gd name="connsiteY8" fmla="*/ 477672 h 696036"/>
              <a:gd name="connsiteX9" fmla="*/ 504967 w 2210937"/>
              <a:gd name="connsiteY9" fmla="*/ 504967 h 696036"/>
              <a:gd name="connsiteX10" fmla="*/ 641444 w 2210937"/>
              <a:gd name="connsiteY10" fmla="*/ 532263 h 696036"/>
              <a:gd name="connsiteX11" fmla="*/ 696035 w 2210937"/>
              <a:gd name="connsiteY11" fmla="*/ 545910 h 696036"/>
              <a:gd name="connsiteX12" fmla="*/ 2210937 w 2210937"/>
              <a:gd name="connsiteY12" fmla="*/ 586854 h 696036"/>
              <a:gd name="connsiteX13" fmla="*/ 1992573 w 2210937"/>
              <a:gd name="connsiteY13" fmla="*/ 600501 h 696036"/>
              <a:gd name="connsiteX14" fmla="*/ 1856095 w 2210937"/>
              <a:gd name="connsiteY14" fmla="*/ 641445 h 696036"/>
              <a:gd name="connsiteX15" fmla="*/ 1801504 w 2210937"/>
              <a:gd name="connsiteY15" fmla="*/ 668740 h 696036"/>
              <a:gd name="connsiteX16" fmla="*/ 1528549 w 2210937"/>
              <a:gd name="connsiteY16" fmla="*/ 696036 h 696036"/>
              <a:gd name="connsiteX0" fmla="*/ 0 w 2210937"/>
              <a:gd name="connsiteY0" fmla="*/ 0 h 668740"/>
              <a:gd name="connsiteX1" fmla="*/ 81886 w 2210937"/>
              <a:gd name="connsiteY1" fmla="*/ 150125 h 668740"/>
              <a:gd name="connsiteX2" fmla="*/ 109182 w 2210937"/>
              <a:gd name="connsiteY2" fmla="*/ 191069 h 668740"/>
              <a:gd name="connsiteX3" fmla="*/ 150125 w 2210937"/>
              <a:gd name="connsiteY3" fmla="*/ 272955 h 668740"/>
              <a:gd name="connsiteX4" fmla="*/ 191068 w 2210937"/>
              <a:gd name="connsiteY4" fmla="*/ 300251 h 668740"/>
              <a:gd name="connsiteX5" fmla="*/ 245659 w 2210937"/>
              <a:gd name="connsiteY5" fmla="*/ 382137 h 668740"/>
              <a:gd name="connsiteX6" fmla="*/ 272955 w 2210937"/>
              <a:gd name="connsiteY6" fmla="*/ 423081 h 668740"/>
              <a:gd name="connsiteX7" fmla="*/ 354841 w 2210937"/>
              <a:gd name="connsiteY7" fmla="*/ 450376 h 668740"/>
              <a:gd name="connsiteX8" fmla="*/ 464023 w 2210937"/>
              <a:gd name="connsiteY8" fmla="*/ 477672 h 668740"/>
              <a:gd name="connsiteX9" fmla="*/ 504967 w 2210937"/>
              <a:gd name="connsiteY9" fmla="*/ 504967 h 668740"/>
              <a:gd name="connsiteX10" fmla="*/ 641444 w 2210937"/>
              <a:gd name="connsiteY10" fmla="*/ 532263 h 668740"/>
              <a:gd name="connsiteX11" fmla="*/ 696035 w 2210937"/>
              <a:gd name="connsiteY11" fmla="*/ 545910 h 668740"/>
              <a:gd name="connsiteX12" fmla="*/ 2210937 w 2210937"/>
              <a:gd name="connsiteY12" fmla="*/ 586854 h 668740"/>
              <a:gd name="connsiteX13" fmla="*/ 1992573 w 2210937"/>
              <a:gd name="connsiteY13" fmla="*/ 600501 h 668740"/>
              <a:gd name="connsiteX14" fmla="*/ 1856095 w 2210937"/>
              <a:gd name="connsiteY14" fmla="*/ 641445 h 668740"/>
              <a:gd name="connsiteX15" fmla="*/ 1801504 w 2210937"/>
              <a:gd name="connsiteY15" fmla="*/ 668740 h 668740"/>
              <a:gd name="connsiteX0" fmla="*/ 0 w 2210937"/>
              <a:gd name="connsiteY0" fmla="*/ 0 h 641445"/>
              <a:gd name="connsiteX1" fmla="*/ 81886 w 2210937"/>
              <a:gd name="connsiteY1" fmla="*/ 150125 h 641445"/>
              <a:gd name="connsiteX2" fmla="*/ 109182 w 2210937"/>
              <a:gd name="connsiteY2" fmla="*/ 191069 h 641445"/>
              <a:gd name="connsiteX3" fmla="*/ 150125 w 2210937"/>
              <a:gd name="connsiteY3" fmla="*/ 272955 h 641445"/>
              <a:gd name="connsiteX4" fmla="*/ 191068 w 2210937"/>
              <a:gd name="connsiteY4" fmla="*/ 300251 h 641445"/>
              <a:gd name="connsiteX5" fmla="*/ 245659 w 2210937"/>
              <a:gd name="connsiteY5" fmla="*/ 382137 h 641445"/>
              <a:gd name="connsiteX6" fmla="*/ 272955 w 2210937"/>
              <a:gd name="connsiteY6" fmla="*/ 423081 h 641445"/>
              <a:gd name="connsiteX7" fmla="*/ 354841 w 2210937"/>
              <a:gd name="connsiteY7" fmla="*/ 450376 h 641445"/>
              <a:gd name="connsiteX8" fmla="*/ 464023 w 2210937"/>
              <a:gd name="connsiteY8" fmla="*/ 477672 h 641445"/>
              <a:gd name="connsiteX9" fmla="*/ 504967 w 2210937"/>
              <a:gd name="connsiteY9" fmla="*/ 504967 h 641445"/>
              <a:gd name="connsiteX10" fmla="*/ 641444 w 2210937"/>
              <a:gd name="connsiteY10" fmla="*/ 532263 h 641445"/>
              <a:gd name="connsiteX11" fmla="*/ 696035 w 2210937"/>
              <a:gd name="connsiteY11" fmla="*/ 545910 h 641445"/>
              <a:gd name="connsiteX12" fmla="*/ 2210937 w 2210937"/>
              <a:gd name="connsiteY12" fmla="*/ 586854 h 641445"/>
              <a:gd name="connsiteX13" fmla="*/ 1992573 w 2210937"/>
              <a:gd name="connsiteY13" fmla="*/ 600501 h 641445"/>
              <a:gd name="connsiteX14" fmla="*/ 1856095 w 2210937"/>
              <a:gd name="connsiteY14" fmla="*/ 641445 h 641445"/>
              <a:gd name="connsiteX0" fmla="*/ 0 w 2210937"/>
              <a:gd name="connsiteY0" fmla="*/ 0 h 600501"/>
              <a:gd name="connsiteX1" fmla="*/ 81886 w 2210937"/>
              <a:gd name="connsiteY1" fmla="*/ 150125 h 600501"/>
              <a:gd name="connsiteX2" fmla="*/ 109182 w 2210937"/>
              <a:gd name="connsiteY2" fmla="*/ 191069 h 600501"/>
              <a:gd name="connsiteX3" fmla="*/ 150125 w 2210937"/>
              <a:gd name="connsiteY3" fmla="*/ 272955 h 600501"/>
              <a:gd name="connsiteX4" fmla="*/ 191068 w 2210937"/>
              <a:gd name="connsiteY4" fmla="*/ 300251 h 600501"/>
              <a:gd name="connsiteX5" fmla="*/ 245659 w 2210937"/>
              <a:gd name="connsiteY5" fmla="*/ 382137 h 600501"/>
              <a:gd name="connsiteX6" fmla="*/ 272955 w 2210937"/>
              <a:gd name="connsiteY6" fmla="*/ 423081 h 600501"/>
              <a:gd name="connsiteX7" fmla="*/ 354841 w 2210937"/>
              <a:gd name="connsiteY7" fmla="*/ 450376 h 600501"/>
              <a:gd name="connsiteX8" fmla="*/ 464023 w 2210937"/>
              <a:gd name="connsiteY8" fmla="*/ 477672 h 600501"/>
              <a:gd name="connsiteX9" fmla="*/ 504967 w 2210937"/>
              <a:gd name="connsiteY9" fmla="*/ 504967 h 600501"/>
              <a:gd name="connsiteX10" fmla="*/ 641444 w 2210937"/>
              <a:gd name="connsiteY10" fmla="*/ 532263 h 600501"/>
              <a:gd name="connsiteX11" fmla="*/ 696035 w 2210937"/>
              <a:gd name="connsiteY11" fmla="*/ 545910 h 600501"/>
              <a:gd name="connsiteX12" fmla="*/ 2210937 w 2210937"/>
              <a:gd name="connsiteY12" fmla="*/ 586854 h 600501"/>
              <a:gd name="connsiteX13" fmla="*/ 1992573 w 2210937"/>
              <a:gd name="connsiteY13" fmla="*/ 600501 h 600501"/>
              <a:gd name="connsiteX0" fmla="*/ 0 w 2210937"/>
              <a:gd name="connsiteY0" fmla="*/ 0 h 586854"/>
              <a:gd name="connsiteX1" fmla="*/ 81886 w 2210937"/>
              <a:gd name="connsiteY1" fmla="*/ 150125 h 586854"/>
              <a:gd name="connsiteX2" fmla="*/ 109182 w 2210937"/>
              <a:gd name="connsiteY2" fmla="*/ 191069 h 586854"/>
              <a:gd name="connsiteX3" fmla="*/ 150125 w 2210937"/>
              <a:gd name="connsiteY3" fmla="*/ 272955 h 586854"/>
              <a:gd name="connsiteX4" fmla="*/ 191068 w 2210937"/>
              <a:gd name="connsiteY4" fmla="*/ 300251 h 586854"/>
              <a:gd name="connsiteX5" fmla="*/ 245659 w 2210937"/>
              <a:gd name="connsiteY5" fmla="*/ 382137 h 586854"/>
              <a:gd name="connsiteX6" fmla="*/ 272955 w 2210937"/>
              <a:gd name="connsiteY6" fmla="*/ 423081 h 586854"/>
              <a:gd name="connsiteX7" fmla="*/ 354841 w 2210937"/>
              <a:gd name="connsiteY7" fmla="*/ 450376 h 586854"/>
              <a:gd name="connsiteX8" fmla="*/ 464023 w 2210937"/>
              <a:gd name="connsiteY8" fmla="*/ 477672 h 586854"/>
              <a:gd name="connsiteX9" fmla="*/ 504967 w 2210937"/>
              <a:gd name="connsiteY9" fmla="*/ 504967 h 586854"/>
              <a:gd name="connsiteX10" fmla="*/ 641444 w 2210937"/>
              <a:gd name="connsiteY10" fmla="*/ 532263 h 586854"/>
              <a:gd name="connsiteX11" fmla="*/ 696035 w 2210937"/>
              <a:gd name="connsiteY11" fmla="*/ 545910 h 586854"/>
              <a:gd name="connsiteX12" fmla="*/ 2210937 w 2210937"/>
              <a:gd name="connsiteY12" fmla="*/ 586854 h 586854"/>
              <a:gd name="connsiteX0" fmla="*/ 0 w 1323832"/>
              <a:gd name="connsiteY0" fmla="*/ 0 h 914400"/>
              <a:gd name="connsiteX1" fmla="*/ 81886 w 1323832"/>
              <a:gd name="connsiteY1" fmla="*/ 150125 h 914400"/>
              <a:gd name="connsiteX2" fmla="*/ 109182 w 1323832"/>
              <a:gd name="connsiteY2" fmla="*/ 191069 h 914400"/>
              <a:gd name="connsiteX3" fmla="*/ 150125 w 1323832"/>
              <a:gd name="connsiteY3" fmla="*/ 272955 h 914400"/>
              <a:gd name="connsiteX4" fmla="*/ 191068 w 1323832"/>
              <a:gd name="connsiteY4" fmla="*/ 300251 h 914400"/>
              <a:gd name="connsiteX5" fmla="*/ 245659 w 1323832"/>
              <a:gd name="connsiteY5" fmla="*/ 382137 h 914400"/>
              <a:gd name="connsiteX6" fmla="*/ 272955 w 1323832"/>
              <a:gd name="connsiteY6" fmla="*/ 423081 h 914400"/>
              <a:gd name="connsiteX7" fmla="*/ 354841 w 1323832"/>
              <a:gd name="connsiteY7" fmla="*/ 450376 h 914400"/>
              <a:gd name="connsiteX8" fmla="*/ 464023 w 1323832"/>
              <a:gd name="connsiteY8" fmla="*/ 477672 h 914400"/>
              <a:gd name="connsiteX9" fmla="*/ 504967 w 1323832"/>
              <a:gd name="connsiteY9" fmla="*/ 504967 h 914400"/>
              <a:gd name="connsiteX10" fmla="*/ 641444 w 1323832"/>
              <a:gd name="connsiteY10" fmla="*/ 532263 h 914400"/>
              <a:gd name="connsiteX11" fmla="*/ 696035 w 1323832"/>
              <a:gd name="connsiteY11" fmla="*/ 545910 h 914400"/>
              <a:gd name="connsiteX12" fmla="*/ 1323832 w 1323832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504967 w 1333887"/>
              <a:gd name="connsiteY9" fmla="*/ 504967 h 914400"/>
              <a:gd name="connsiteX10" fmla="*/ 641444 w 1333887"/>
              <a:gd name="connsiteY10" fmla="*/ 532263 h 914400"/>
              <a:gd name="connsiteX11" fmla="*/ 696035 w 1333887"/>
              <a:gd name="connsiteY11" fmla="*/ 545910 h 914400"/>
              <a:gd name="connsiteX12" fmla="*/ 1296537 w 1333887"/>
              <a:gd name="connsiteY12" fmla="*/ 600503 h 914400"/>
              <a:gd name="connsiteX13" fmla="*/ 1323832 w 1333887"/>
              <a:gd name="connsiteY13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641444 w 1333887"/>
              <a:gd name="connsiteY9" fmla="*/ 532263 h 914400"/>
              <a:gd name="connsiteX10" fmla="*/ 696035 w 1333887"/>
              <a:gd name="connsiteY10" fmla="*/ 545910 h 914400"/>
              <a:gd name="connsiteX11" fmla="*/ 1296537 w 1333887"/>
              <a:gd name="connsiteY11" fmla="*/ 600503 h 914400"/>
              <a:gd name="connsiteX12" fmla="*/ 1323832 w 1333887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464023 w 1333887"/>
              <a:gd name="connsiteY7" fmla="*/ 477672 h 914400"/>
              <a:gd name="connsiteX8" fmla="*/ 641444 w 1333887"/>
              <a:gd name="connsiteY8" fmla="*/ 532263 h 914400"/>
              <a:gd name="connsiteX9" fmla="*/ 696035 w 1333887"/>
              <a:gd name="connsiteY9" fmla="*/ 545910 h 914400"/>
              <a:gd name="connsiteX10" fmla="*/ 1296537 w 1333887"/>
              <a:gd name="connsiteY10" fmla="*/ 600503 h 914400"/>
              <a:gd name="connsiteX11" fmla="*/ 1323832 w 1333887"/>
              <a:gd name="connsiteY11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72955 w 1333887"/>
              <a:gd name="connsiteY5" fmla="*/ 423081 h 914400"/>
              <a:gd name="connsiteX6" fmla="*/ 464023 w 1333887"/>
              <a:gd name="connsiteY6" fmla="*/ 477672 h 914400"/>
              <a:gd name="connsiteX7" fmla="*/ 641444 w 1333887"/>
              <a:gd name="connsiteY7" fmla="*/ 532263 h 914400"/>
              <a:gd name="connsiteX8" fmla="*/ 696035 w 1333887"/>
              <a:gd name="connsiteY8" fmla="*/ 545910 h 914400"/>
              <a:gd name="connsiteX9" fmla="*/ 1296537 w 1333887"/>
              <a:gd name="connsiteY9" fmla="*/ 600503 h 914400"/>
              <a:gd name="connsiteX10" fmla="*/ 1323832 w 1333887"/>
              <a:gd name="connsiteY10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272955 w 1333887"/>
              <a:gd name="connsiteY4" fmla="*/ 423081 h 914400"/>
              <a:gd name="connsiteX5" fmla="*/ 464023 w 1333887"/>
              <a:gd name="connsiteY5" fmla="*/ 477672 h 914400"/>
              <a:gd name="connsiteX6" fmla="*/ 641444 w 1333887"/>
              <a:gd name="connsiteY6" fmla="*/ 532263 h 914400"/>
              <a:gd name="connsiteX7" fmla="*/ 696035 w 1333887"/>
              <a:gd name="connsiteY7" fmla="*/ 545910 h 914400"/>
              <a:gd name="connsiteX8" fmla="*/ 1296537 w 1333887"/>
              <a:gd name="connsiteY8" fmla="*/ 600503 h 914400"/>
              <a:gd name="connsiteX9" fmla="*/ 1323832 w 1333887"/>
              <a:gd name="connsiteY9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696035 w 1333887"/>
              <a:gd name="connsiteY6" fmla="*/ 545910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791570 w 1333887"/>
              <a:gd name="connsiteY6" fmla="*/ 491319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791570 w 1333887"/>
              <a:gd name="connsiteY5" fmla="*/ 491319 h 914400"/>
              <a:gd name="connsiteX6" fmla="*/ 1296537 w 1333887"/>
              <a:gd name="connsiteY6" fmla="*/ 600503 h 914400"/>
              <a:gd name="connsiteX7" fmla="*/ 1323832 w 1333887"/>
              <a:gd name="connsiteY7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791570 w 1333887"/>
              <a:gd name="connsiteY4" fmla="*/ 491319 h 914400"/>
              <a:gd name="connsiteX5" fmla="*/ 1296537 w 1333887"/>
              <a:gd name="connsiteY5" fmla="*/ 600503 h 914400"/>
              <a:gd name="connsiteX6" fmla="*/ 1323832 w 1333887"/>
              <a:gd name="connsiteY6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272955 w 1333887"/>
              <a:gd name="connsiteY2" fmla="*/ 423081 h 914400"/>
              <a:gd name="connsiteX3" fmla="*/ 791570 w 1333887"/>
              <a:gd name="connsiteY3" fmla="*/ 491319 h 914400"/>
              <a:gd name="connsiteX4" fmla="*/ 1296537 w 1333887"/>
              <a:gd name="connsiteY4" fmla="*/ 600503 h 914400"/>
              <a:gd name="connsiteX5" fmla="*/ 1323832 w 1333887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887" h="914400">
                <a:moveTo>
                  <a:pt x="0" y="0"/>
                </a:moveTo>
                <a:cubicBezTo>
                  <a:pt x="39478" y="98698"/>
                  <a:pt x="13705" y="47855"/>
                  <a:pt x="81886" y="150125"/>
                </a:cubicBezTo>
                <a:lnTo>
                  <a:pt x="272955" y="423081"/>
                </a:lnTo>
                <a:cubicBezTo>
                  <a:pt x="379863" y="459475"/>
                  <a:pt x="620973" y="461749"/>
                  <a:pt x="791570" y="491319"/>
                </a:cubicBezTo>
                <a:cubicBezTo>
                  <a:pt x="962167" y="520889"/>
                  <a:pt x="1191904" y="539088"/>
                  <a:pt x="1296537" y="600503"/>
                </a:cubicBezTo>
                <a:cubicBezTo>
                  <a:pt x="1401170" y="661918"/>
                  <a:pt x="1244220" y="896203"/>
                  <a:pt x="1323832" y="9144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542197" y="3330052"/>
            <a:ext cx="2160000" cy="107817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/>
        </p:nvSpPr>
        <p:spPr>
          <a:xfrm>
            <a:off x="2785109" y="2979420"/>
            <a:ext cx="2261616" cy="944880"/>
          </a:xfrm>
          <a:custGeom>
            <a:avLst/>
            <a:gdLst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9525 w 2762250"/>
              <a:gd name="connsiteY2" fmla="*/ 171450 h 952525"/>
              <a:gd name="connsiteX3" fmla="*/ 28575 w 2762250"/>
              <a:gd name="connsiteY3" fmla="*/ 66675 h 952525"/>
              <a:gd name="connsiteX4" fmla="*/ 76200 w 2762250"/>
              <a:gd name="connsiteY4" fmla="*/ 0 h 952525"/>
              <a:gd name="connsiteX5" fmla="*/ 190500 w 2762250"/>
              <a:gd name="connsiteY5" fmla="*/ 38100 h 952525"/>
              <a:gd name="connsiteX6" fmla="*/ 219075 w 2762250"/>
              <a:gd name="connsiteY6" fmla="*/ 47625 h 952525"/>
              <a:gd name="connsiteX7" fmla="*/ 304800 w 2762250"/>
              <a:gd name="connsiteY7" fmla="*/ 85725 h 952525"/>
              <a:gd name="connsiteX8" fmla="*/ 390525 w 2762250"/>
              <a:gd name="connsiteY8" fmla="*/ 114300 h 952525"/>
              <a:gd name="connsiteX9" fmla="*/ 419100 w 2762250"/>
              <a:gd name="connsiteY9" fmla="*/ 123825 h 952525"/>
              <a:gd name="connsiteX10" fmla="*/ 476250 w 2762250"/>
              <a:gd name="connsiteY10" fmla="*/ 152400 h 952525"/>
              <a:gd name="connsiteX11" fmla="*/ 552450 w 2762250"/>
              <a:gd name="connsiteY11" fmla="*/ 180975 h 952525"/>
              <a:gd name="connsiteX12" fmla="*/ 1419225 w 2762250"/>
              <a:gd name="connsiteY12" fmla="*/ 190500 h 952525"/>
              <a:gd name="connsiteX13" fmla="*/ 1524000 w 2762250"/>
              <a:gd name="connsiteY13" fmla="*/ 200025 h 952525"/>
              <a:gd name="connsiteX14" fmla="*/ 1952625 w 2762250"/>
              <a:gd name="connsiteY14" fmla="*/ 209550 h 952525"/>
              <a:gd name="connsiteX15" fmla="*/ 1990725 w 2762250"/>
              <a:gd name="connsiteY15" fmla="*/ 266700 h 952525"/>
              <a:gd name="connsiteX16" fmla="*/ 2019300 w 2762250"/>
              <a:gd name="connsiteY16" fmla="*/ 276225 h 952525"/>
              <a:gd name="connsiteX17" fmla="*/ 2047875 w 2762250"/>
              <a:gd name="connsiteY17" fmla="*/ 295275 h 952525"/>
              <a:gd name="connsiteX18" fmla="*/ 2200275 w 2762250"/>
              <a:gd name="connsiteY18" fmla="*/ 304800 h 952525"/>
              <a:gd name="connsiteX19" fmla="*/ 2276475 w 2762250"/>
              <a:gd name="connsiteY19" fmla="*/ 314325 h 952525"/>
              <a:gd name="connsiteX20" fmla="*/ 2400300 w 2762250"/>
              <a:gd name="connsiteY20" fmla="*/ 323850 h 952525"/>
              <a:gd name="connsiteX21" fmla="*/ 2524125 w 2762250"/>
              <a:gd name="connsiteY21" fmla="*/ 342900 h 952525"/>
              <a:gd name="connsiteX22" fmla="*/ 2762250 w 2762250"/>
              <a:gd name="connsiteY22" fmla="*/ 352425 h 952525"/>
              <a:gd name="connsiteX23" fmla="*/ 2714625 w 2762250"/>
              <a:gd name="connsiteY23" fmla="*/ 361950 h 952525"/>
              <a:gd name="connsiteX24" fmla="*/ 2657475 w 2762250"/>
              <a:gd name="connsiteY24" fmla="*/ 381000 h 952525"/>
              <a:gd name="connsiteX25" fmla="*/ 2628900 w 2762250"/>
              <a:gd name="connsiteY25" fmla="*/ 409575 h 952525"/>
              <a:gd name="connsiteX26" fmla="*/ 2495550 w 2762250"/>
              <a:gd name="connsiteY26" fmla="*/ 438150 h 952525"/>
              <a:gd name="connsiteX27" fmla="*/ 2428875 w 2762250"/>
              <a:gd name="connsiteY27" fmla="*/ 457200 h 952525"/>
              <a:gd name="connsiteX28" fmla="*/ 2352675 w 2762250"/>
              <a:gd name="connsiteY28" fmla="*/ 476250 h 952525"/>
              <a:gd name="connsiteX29" fmla="*/ 2324100 w 2762250"/>
              <a:gd name="connsiteY29" fmla="*/ 495300 h 952525"/>
              <a:gd name="connsiteX30" fmla="*/ 2295525 w 2762250"/>
              <a:gd name="connsiteY30" fmla="*/ 504825 h 952525"/>
              <a:gd name="connsiteX31" fmla="*/ 2305050 w 2762250"/>
              <a:gd name="connsiteY31" fmla="*/ 533400 h 952525"/>
              <a:gd name="connsiteX32" fmla="*/ 2276475 w 2762250"/>
              <a:gd name="connsiteY32" fmla="*/ 590550 h 952525"/>
              <a:gd name="connsiteX33" fmla="*/ 2247900 w 2762250"/>
              <a:gd name="connsiteY33" fmla="*/ 609600 h 952525"/>
              <a:gd name="connsiteX34" fmla="*/ 2228850 w 2762250"/>
              <a:gd name="connsiteY34" fmla="*/ 666750 h 952525"/>
              <a:gd name="connsiteX35" fmla="*/ 2200275 w 2762250"/>
              <a:gd name="connsiteY35" fmla="*/ 685800 h 952525"/>
              <a:gd name="connsiteX36" fmla="*/ 2143125 w 2762250"/>
              <a:gd name="connsiteY36" fmla="*/ 704850 h 952525"/>
              <a:gd name="connsiteX37" fmla="*/ 2085975 w 2762250"/>
              <a:gd name="connsiteY37" fmla="*/ 733425 h 952525"/>
              <a:gd name="connsiteX38" fmla="*/ 2028825 w 2762250"/>
              <a:gd name="connsiteY38" fmla="*/ 762000 h 952525"/>
              <a:gd name="connsiteX39" fmla="*/ 2009775 w 2762250"/>
              <a:gd name="connsiteY39" fmla="*/ 790575 h 952525"/>
              <a:gd name="connsiteX40" fmla="*/ 1981200 w 2762250"/>
              <a:gd name="connsiteY40" fmla="*/ 800100 h 952525"/>
              <a:gd name="connsiteX41" fmla="*/ 1952625 w 2762250"/>
              <a:gd name="connsiteY41" fmla="*/ 819150 h 952525"/>
              <a:gd name="connsiteX42" fmla="*/ 1924050 w 2762250"/>
              <a:gd name="connsiteY42" fmla="*/ 828675 h 952525"/>
              <a:gd name="connsiteX43" fmla="*/ 1895475 w 2762250"/>
              <a:gd name="connsiteY43" fmla="*/ 847725 h 952525"/>
              <a:gd name="connsiteX44" fmla="*/ 1866900 w 2762250"/>
              <a:gd name="connsiteY44" fmla="*/ 857250 h 952525"/>
              <a:gd name="connsiteX45" fmla="*/ 1838325 w 2762250"/>
              <a:gd name="connsiteY45" fmla="*/ 876300 h 952525"/>
              <a:gd name="connsiteX46" fmla="*/ 1781175 w 2762250"/>
              <a:gd name="connsiteY46" fmla="*/ 895350 h 952525"/>
              <a:gd name="connsiteX47" fmla="*/ 1752600 w 2762250"/>
              <a:gd name="connsiteY47" fmla="*/ 904875 h 952525"/>
              <a:gd name="connsiteX48" fmla="*/ 1647825 w 2762250"/>
              <a:gd name="connsiteY48" fmla="*/ 923925 h 952525"/>
              <a:gd name="connsiteX49" fmla="*/ 1571625 w 2762250"/>
              <a:gd name="connsiteY49" fmla="*/ 933450 h 952525"/>
              <a:gd name="connsiteX50" fmla="*/ 1504950 w 2762250"/>
              <a:gd name="connsiteY50" fmla="*/ 942975 h 952525"/>
              <a:gd name="connsiteX51" fmla="*/ 1466850 w 2762250"/>
              <a:gd name="connsiteY51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76200 w 2762250"/>
              <a:gd name="connsiteY2" fmla="*/ 0 h 952525"/>
              <a:gd name="connsiteX3" fmla="*/ 190500 w 2762250"/>
              <a:gd name="connsiteY3" fmla="*/ 38100 h 952525"/>
              <a:gd name="connsiteX4" fmla="*/ 219075 w 2762250"/>
              <a:gd name="connsiteY4" fmla="*/ 47625 h 952525"/>
              <a:gd name="connsiteX5" fmla="*/ 304800 w 2762250"/>
              <a:gd name="connsiteY5" fmla="*/ 85725 h 952525"/>
              <a:gd name="connsiteX6" fmla="*/ 390525 w 2762250"/>
              <a:gd name="connsiteY6" fmla="*/ 114300 h 952525"/>
              <a:gd name="connsiteX7" fmla="*/ 419100 w 2762250"/>
              <a:gd name="connsiteY7" fmla="*/ 123825 h 952525"/>
              <a:gd name="connsiteX8" fmla="*/ 476250 w 2762250"/>
              <a:gd name="connsiteY8" fmla="*/ 152400 h 952525"/>
              <a:gd name="connsiteX9" fmla="*/ 552450 w 2762250"/>
              <a:gd name="connsiteY9" fmla="*/ 180975 h 952525"/>
              <a:gd name="connsiteX10" fmla="*/ 1419225 w 2762250"/>
              <a:gd name="connsiteY10" fmla="*/ 190500 h 952525"/>
              <a:gd name="connsiteX11" fmla="*/ 1524000 w 2762250"/>
              <a:gd name="connsiteY11" fmla="*/ 200025 h 952525"/>
              <a:gd name="connsiteX12" fmla="*/ 1952625 w 2762250"/>
              <a:gd name="connsiteY12" fmla="*/ 209550 h 952525"/>
              <a:gd name="connsiteX13" fmla="*/ 1990725 w 2762250"/>
              <a:gd name="connsiteY13" fmla="*/ 266700 h 952525"/>
              <a:gd name="connsiteX14" fmla="*/ 2019300 w 2762250"/>
              <a:gd name="connsiteY14" fmla="*/ 276225 h 952525"/>
              <a:gd name="connsiteX15" fmla="*/ 2047875 w 2762250"/>
              <a:gd name="connsiteY15" fmla="*/ 295275 h 952525"/>
              <a:gd name="connsiteX16" fmla="*/ 2200275 w 2762250"/>
              <a:gd name="connsiteY16" fmla="*/ 304800 h 952525"/>
              <a:gd name="connsiteX17" fmla="*/ 2276475 w 2762250"/>
              <a:gd name="connsiteY17" fmla="*/ 314325 h 952525"/>
              <a:gd name="connsiteX18" fmla="*/ 2400300 w 2762250"/>
              <a:gd name="connsiteY18" fmla="*/ 323850 h 952525"/>
              <a:gd name="connsiteX19" fmla="*/ 2524125 w 2762250"/>
              <a:gd name="connsiteY19" fmla="*/ 342900 h 952525"/>
              <a:gd name="connsiteX20" fmla="*/ 2762250 w 2762250"/>
              <a:gd name="connsiteY20" fmla="*/ 352425 h 952525"/>
              <a:gd name="connsiteX21" fmla="*/ 2714625 w 2762250"/>
              <a:gd name="connsiteY21" fmla="*/ 361950 h 952525"/>
              <a:gd name="connsiteX22" fmla="*/ 2657475 w 2762250"/>
              <a:gd name="connsiteY22" fmla="*/ 381000 h 952525"/>
              <a:gd name="connsiteX23" fmla="*/ 2628900 w 2762250"/>
              <a:gd name="connsiteY23" fmla="*/ 409575 h 952525"/>
              <a:gd name="connsiteX24" fmla="*/ 2495550 w 2762250"/>
              <a:gd name="connsiteY24" fmla="*/ 438150 h 952525"/>
              <a:gd name="connsiteX25" fmla="*/ 2428875 w 2762250"/>
              <a:gd name="connsiteY25" fmla="*/ 457200 h 952525"/>
              <a:gd name="connsiteX26" fmla="*/ 2352675 w 2762250"/>
              <a:gd name="connsiteY26" fmla="*/ 476250 h 952525"/>
              <a:gd name="connsiteX27" fmla="*/ 2324100 w 2762250"/>
              <a:gd name="connsiteY27" fmla="*/ 495300 h 952525"/>
              <a:gd name="connsiteX28" fmla="*/ 2295525 w 2762250"/>
              <a:gd name="connsiteY28" fmla="*/ 504825 h 952525"/>
              <a:gd name="connsiteX29" fmla="*/ 2305050 w 2762250"/>
              <a:gd name="connsiteY29" fmla="*/ 533400 h 952525"/>
              <a:gd name="connsiteX30" fmla="*/ 2276475 w 2762250"/>
              <a:gd name="connsiteY30" fmla="*/ 590550 h 952525"/>
              <a:gd name="connsiteX31" fmla="*/ 2247900 w 2762250"/>
              <a:gd name="connsiteY31" fmla="*/ 609600 h 952525"/>
              <a:gd name="connsiteX32" fmla="*/ 2228850 w 2762250"/>
              <a:gd name="connsiteY32" fmla="*/ 666750 h 952525"/>
              <a:gd name="connsiteX33" fmla="*/ 2200275 w 2762250"/>
              <a:gd name="connsiteY33" fmla="*/ 685800 h 952525"/>
              <a:gd name="connsiteX34" fmla="*/ 2143125 w 2762250"/>
              <a:gd name="connsiteY34" fmla="*/ 704850 h 952525"/>
              <a:gd name="connsiteX35" fmla="*/ 2085975 w 2762250"/>
              <a:gd name="connsiteY35" fmla="*/ 733425 h 952525"/>
              <a:gd name="connsiteX36" fmla="*/ 2028825 w 2762250"/>
              <a:gd name="connsiteY36" fmla="*/ 762000 h 952525"/>
              <a:gd name="connsiteX37" fmla="*/ 2009775 w 2762250"/>
              <a:gd name="connsiteY37" fmla="*/ 790575 h 952525"/>
              <a:gd name="connsiteX38" fmla="*/ 1981200 w 2762250"/>
              <a:gd name="connsiteY38" fmla="*/ 800100 h 952525"/>
              <a:gd name="connsiteX39" fmla="*/ 1952625 w 2762250"/>
              <a:gd name="connsiteY39" fmla="*/ 819150 h 952525"/>
              <a:gd name="connsiteX40" fmla="*/ 1924050 w 2762250"/>
              <a:gd name="connsiteY40" fmla="*/ 828675 h 952525"/>
              <a:gd name="connsiteX41" fmla="*/ 1895475 w 2762250"/>
              <a:gd name="connsiteY41" fmla="*/ 847725 h 952525"/>
              <a:gd name="connsiteX42" fmla="*/ 1866900 w 2762250"/>
              <a:gd name="connsiteY42" fmla="*/ 857250 h 952525"/>
              <a:gd name="connsiteX43" fmla="*/ 1838325 w 2762250"/>
              <a:gd name="connsiteY43" fmla="*/ 876300 h 952525"/>
              <a:gd name="connsiteX44" fmla="*/ 1781175 w 2762250"/>
              <a:gd name="connsiteY44" fmla="*/ 895350 h 952525"/>
              <a:gd name="connsiteX45" fmla="*/ 1752600 w 2762250"/>
              <a:gd name="connsiteY45" fmla="*/ 904875 h 952525"/>
              <a:gd name="connsiteX46" fmla="*/ 1647825 w 2762250"/>
              <a:gd name="connsiteY46" fmla="*/ 923925 h 952525"/>
              <a:gd name="connsiteX47" fmla="*/ 1571625 w 2762250"/>
              <a:gd name="connsiteY47" fmla="*/ 933450 h 952525"/>
              <a:gd name="connsiteX48" fmla="*/ 1504950 w 2762250"/>
              <a:gd name="connsiteY48" fmla="*/ 942975 h 952525"/>
              <a:gd name="connsiteX49" fmla="*/ 1466850 w 2762250"/>
              <a:gd name="connsiteY49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219075 w 2762250"/>
              <a:gd name="connsiteY3" fmla="*/ 47625 h 952525"/>
              <a:gd name="connsiteX4" fmla="*/ 304800 w 2762250"/>
              <a:gd name="connsiteY4" fmla="*/ 85725 h 952525"/>
              <a:gd name="connsiteX5" fmla="*/ 390525 w 2762250"/>
              <a:gd name="connsiteY5" fmla="*/ 114300 h 952525"/>
              <a:gd name="connsiteX6" fmla="*/ 419100 w 2762250"/>
              <a:gd name="connsiteY6" fmla="*/ 123825 h 952525"/>
              <a:gd name="connsiteX7" fmla="*/ 476250 w 2762250"/>
              <a:gd name="connsiteY7" fmla="*/ 152400 h 952525"/>
              <a:gd name="connsiteX8" fmla="*/ 552450 w 2762250"/>
              <a:gd name="connsiteY8" fmla="*/ 180975 h 952525"/>
              <a:gd name="connsiteX9" fmla="*/ 1419225 w 2762250"/>
              <a:gd name="connsiteY9" fmla="*/ 190500 h 952525"/>
              <a:gd name="connsiteX10" fmla="*/ 1524000 w 2762250"/>
              <a:gd name="connsiteY10" fmla="*/ 200025 h 952525"/>
              <a:gd name="connsiteX11" fmla="*/ 1952625 w 2762250"/>
              <a:gd name="connsiteY11" fmla="*/ 209550 h 952525"/>
              <a:gd name="connsiteX12" fmla="*/ 1990725 w 2762250"/>
              <a:gd name="connsiteY12" fmla="*/ 266700 h 952525"/>
              <a:gd name="connsiteX13" fmla="*/ 2019300 w 2762250"/>
              <a:gd name="connsiteY13" fmla="*/ 276225 h 952525"/>
              <a:gd name="connsiteX14" fmla="*/ 2047875 w 2762250"/>
              <a:gd name="connsiteY14" fmla="*/ 295275 h 952525"/>
              <a:gd name="connsiteX15" fmla="*/ 2200275 w 2762250"/>
              <a:gd name="connsiteY15" fmla="*/ 304800 h 952525"/>
              <a:gd name="connsiteX16" fmla="*/ 2276475 w 2762250"/>
              <a:gd name="connsiteY16" fmla="*/ 314325 h 952525"/>
              <a:gd name="connsiteX17" fmla="*/ 2400300 w 2762250"/>
              <a:gd name="connsiteY17" fmla="*/ 323850 h 952525"/>
              <a:gd name="connsiteX18" fmla="*/ 2524125 w 2762250"/>
              <a:gd name="connsiteY18" fmla="*/ 342900 h 952525"/>
              <a:gd name="connsiteX19" fmla="*/ 2762250 w 2762250"/>
              <a:gd name="connsiteY19" fmla="*/ 352425 h 952525"/>
              <a:gd name="connsiteX20" fmla="*/ 2714625 w 2762250"/>
              <a:gd name="connsiteY20" fmla="*/ 361950 h 952525"/>
              <a:gd name="connsiteX21" fmla="*/ 2657475 w 2762250"/>
              <a:gd name="connsiteY21" fmla="*/ 381000 h 952525"/>
              <a:gd name="connsiteX22" fmla="*/ 2628900 w 2762250"/>
              <a:gd name="connsiteY22" fmla="*/ 409575 h 952525"/>
              <a:gd name="connsiteX23" fmla="*/ 2495550 w 2762250"/>
              <a:gd name="connsiteY23" fmla="*/ 438150 h 952525"/>
              <a:gd name="connsiteX24" fmla="*/ 2428875 w 2762250"/>
              <a:gd name="connsiteY24" fmla="*/ 457200 h 952525"/>
              <a:gd name="connsiteX25" fmla="*/ 2352675 w 2762250"/>
              <a:gd name="connsiteY25" fmla="*/ 476250 h 952525"/>
              <a:gd name="connsiteX26" fmla="*/ 2324100 w 2762250"/>
              <a:gd name="connsiteY26" fmla="*/ 495300 h 952525"/>
              <a:gd name="connsiteX27" fmla="*/ 2295525 w 2762250"/>
              <a:gd name="connsiteY27" fmla="*/ 504825 h 952525"/>
              <a:gd name="connsiteX28" fmla="*/ 2305050 w 2762250"/>
              <a:gd name="connsiteY28" fmla="*/ 533400 h 952525"/>
              <a:gd name="connsiteX29" fmla="*/ 2276475 w 2762250"/>
              <a:gd name="connsiteY29" fmla="*/ 590550 h 952525"/>
              <a:gd name="connsiteX30" fmla="*/ 2247900 w 2762250"/>
              <a:gd name="connsiteY30" fmla="*/ 609600 h 952525"/>
              <a:gd name="connsiteX31" fmla="*/ 2228850 w 2762250"/>
              <a:gd name="connsiteY31" fmla="*/ 666750 h 952525"/>
              <a:gd name="connsiteX32" fmla="*/ 2200275 w 2762250"/>
              <a:gd name="connsiteY32" fmla="*/ 685800 h 952525"/>
              <a:gd name="connsiteX33" fmla="*/ 2143125 w 2762250"/>
              <a:gd name="connsiteY33" fmla="*/ 704850 h 952525"/>
              <a:gd name="connsiteX34" fmla="*/ 2085975 w 2762250"/>
              <a:gd name="connsiteY34" fmla="*/ 733425 h 952525"/>
              <a:gd name="connsiteX35" fmla="*/ 2028825 w 2762250"/>
              <a:gd name="connsiteY35" fmla="*/ 762000 h 952525"/>
              <a:gd name="connsiteX36" fmla="*/ 2009775 w 2762250"/>
              <a:gd name="connsiteY36" fmla="*/ 790575 h 952525"/>
              <a:gd name="connsiteX37" fmla="*/ 1981200 w 2762250"/>
              <a:gd name="connsiteY37" fmla="*/ 800100 h 952525"/>
              <a:gd name="connsiteX38" fmla="*/ 1952625 w 2762250"/>
              <a:gd name="connsiteY38" fmla="*/ 819150 h 952525"/>
              <a:gd name="connsiteX39" fmla="*/ 1924050 w 2762250"/>
              <a:gd name="connsiteY39" fmla="*/ 828675 h 952525"/>
              <a:gd name="connsiteX40" fmla="*/ 1895475 w 2762250"/>
              <a:gd name="connsiteY40" fmla="*/ 847725 h 952525"/>
              <a:gd name="connsiteX41" fmla="*/ 1866900 w 2762250"/>
              <a:gd name="connsiteY41" fmla="*/ 857250 h 952525"/>
              <a:gd name="connsiteX42" fmla="*/ 1838325 w 2762250"/>
              <a:gd name="connsiteY42" fmla="*/ 876300 h 952525"/>
              <a:gd name="connsiteX43" fmla="*/ 1781175 w 2762250"/>
              <a:gd name="connsiteY43" fmla="*/ 895350 h 952525"/>
              <a:gd name="connsiteX44" fmla="*/ 1752600 w 2762250"/>
              <a:gd name="connsiteY44" fmla="*/ 904875 h 952525"/>
              <a:gd name="connsiteX45" fmla="*/ 1647825 w 2762250"/>
              <a:gd name="connsiteY45" fmla="*/ 923925 h 952525"/>
              <a:gd name="connsiteX46" fmla="*/ 1571625 w 2762250"/>
              <a:gd name="connsiteY46" fmla="*/ 933450 h 952525"/>
              <a:gd name="connsiteX47" fmla="*/ 1504950 w 2762250"/>
              <a:gd name="connsiteY47" fmla="*/ 942975 h 952525"/>
              <a:gd name="connsiteX48" fmla="*/ 1466850 w 2762250"/>
              <a:gd name="connsiteY48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476250 w 2762250"/>
              <a:gd name="connsiteY6" fmla="*/ 152400 h 952525"/>
              <a:gd name="connsiteX7" fmla="*/ 552450 w 2762250"/>
              <a:gd name="connsiteY7" fmla="*/ 180975 h 952525"/>
              <a:gd name="connsiteX8" fmla="*/ 1419225 w 2762250"/>
              <a:gd name="connsiteY8" fmla="*/ 190500 h 952525"/>
              <a:gd name="connsiteX9" fmla="*/ 1524000 w 2762250"/>
              <a:gd name="connsiteY9" fmla="*/ 200025 h 952525"/>
              <a:gd name="connsiteX10" fmla="*/ 1952625 w 2762250"/>
              <a:gd name="connsiteY10" fmla="*/ 209550 h 952525"/>
              <a:gd name="connsiteX11" fmla="*/ 1990725 w 2762250"/>
              <a:gd name="connsiteY11" fmla="*/ 266700 h 952525"/>
              <a:gd name="connsiteX12" fmla="*/ 2019300 w 2762250"/>
              <a:gd name="connsiteY12" fmla="*/ 276225 h 952525"/>
              <a:gd name="connsiteX13" fmla="*/ 2047875 w 2762250"/>
              <a:gd name="connsiteY13" fmla="*/ 295275 h 952525"/>
              <a:gd name="connsiteX14" fmla="*/ 2200275 w 2762250"/>
              <a:gd name="connsiteY14" fmla="*/ 304800 h 952525"/>
              <a:gd name="connsiteX15" fmla="*/ 2276475 w 2762250"/>
              <a:gd name="connsiteY15" fmla="*/ 314325 h 952525"/>
              <a:gd name="connsiteX16" fmla="*/ 2400300 w 2762250"/>
              <a:gd name="connsiteY16" fmla="*/ 323850 h 952525"/>
              <a:gd name="connsiteX17" fmla="*/ 2524125 w 2762250"/>
              <a:gd name="connsiteY17" fmla="*/ 342900 h 952525"/>
              <a:gd name="connsiteX18" fmla="*/ 2762250 w 2762250"/>
              <a:gd name="connsiteY18" fmla="*/ 352425 h 952525"/>
              <a:gd name="connsiteX19" fmla="*/ 2714625 w 2762250"/>
              <a:gd name="connsiteY19" fmla="*/ 361950 h 952525"/>
              <a:gd name="connsiteX20" fmla="*/ 2657475 w 2762250"/>
              <a:gd name="connsiteY20" fmla="*/ 381000 h 952525"/>
              <a:gd name="connsiteX21" fmla="*/ 2628900 w 2762250"/>
              <a:gd name="connsiteY21" fmla="*/ 409575 h 952525"/>
              <a:gd name="connsiteX22" fmla="*/ 2495550 w 2762250"/>
              <a:gd name="connsiteY22" fmla="*/ 438150 h 952525"/>
              <a:gd name="connsiteX23" fmla="*/ 2428875 w 2762250"/>
              <a:gd name="connsiteY23" fmla="*/ 457200 h 952525"/>
              <a:gd name="connsiteX24" fmla="*/ 2352675 w 2762250"/>
              <a:gd name="connsiteY24" fmla="*/ 476250 h 952525"/>
              <a:gd name="connsiteX25" fmla="*/ 2324100 w 2762250"/>
              <a:gd name="connsiteY25" fmla="*/ 495300 h 952525"/>
              <a:gd name="connsiteX26" fmla="*/ 2295525 w 2762250"/>
              <a:gd name="connsiteY26" fmla="*/ 504825 h 952525"/>
              <a:gd name="connsiteX27" fmla="*/ 2305050 w 2762250"/>
              <a:gd name="connsiteY27" fmla="*/ 533400 h 952525"/>
              <a:gd name="connsiteX28" fmla="*/ 2276475 w 2762250"/>
              <a:gd name="connsiteY28" fmla="*/ 590550 h 952525"/>
              <a:gd name="connsiteX29" fmla="*/ 2247900 w 2762250"/>
              <a:gd name="connsiteY29" fmla="*/ 609600 h 952525"/>
              <a:gd name="connsiteX30" fmla="*/ 2228850 w 2762250"/>
              <a:gd name="connsiteY30" fmla="*/ 666750 h 952525"/>
              <a:gd name="connsiteX31" fmla="*/ 2200275 w 2762250"/>
              <a:gd name="connsiteY31" fmla="*/ 685800 h 952525"/>
              <a:gd name="connsiteX32" fmla="*/ 2143125 w 2762250"/>
              <a:gd name="connsiteY32" fmla="*/ 704850 h 952525"/>
              <a:gd name="connsiteX33" fmla="*/ 2085975 w 2762250"/>
              <a:gd name="connsiteY33" fmla="*/ 733425 h 952525"/>
              <a:gd name="connsiteX34" fmla="*/ 2028825 w 2762250"/>
              <a:gd name="connsiteY34" fmla="*/ 762000 h 952525"/>
              <a:gd name="connsiteX35" fmla="*/ 2009775 w 2762250"/>
              <a:gd name="connsiteY35" fmla="*/ 790575 h 952525"/>
              <a:gd name="connsiteX36" fmla="*/ 1981200 w 2762250"/>
              <a:gd name="connsiteY36" fmla="*/ 800100 h 952525"/>
              <a:gd name="connsiteX37" fmla="*/ 1952625 w 2762250"/>
              <a:gd name="connsiteY37" fmla="*/ 819150 h 952525"/>
              <a:gd name="connsiteX38" fmla="*/ 1924050 w 2762250"/>
              <a:gd name="connsiteY38" fmla="*/ 828675 h 952525"/>
              <a:gd name="connsiteX39" fmla="*/ 1895475 w 2762250"/>
              <a:gd name="connsiteY39" fmla="*/ 847725 h 952525"/>
              <a:gd name="connsiteX40" fmla="*/ 1866900 w 2762250"/>
              <a:gd name="connsiteY40" fmla="*/ 857250 h 952525"/>
              <a:gd name="connsiteX41" fmla="*/ 1838325 w 2762250"/>
              <a:gd name="connsiteY41" fmla="*/ 876300 h 952525"/>
              <a:gd name="connsiteX42" fmla="*/ 1781175 w 2762250"/>
              <a:gd name="connsiteY42" fmla="*/ 895350 h 952525"/>
              <a:gd name="connsiteX43" fmla="*/ 1752600 w 2762250"/>
              <a:gd name="connsiteY43" fmla="*/ 904875 h 952525"/>
              <a:gd name="connsiteX44" fmla="*/ 1647825 w 2762250"/>
              <a:gd name="connsiteY44" fmla="*/ 923925 h 952525"/>
              <a:gd name="connsiteX45" fmla="*/ 1571625 w 2762250"/>
              <a:gd name="connsiteY45" fmla="*/ 933450 h 952525"/>
              <a:gd name="connsiteX46" fmla="*/ 1504950 w 2762250"/>
              <a:gd name="connsiteY46" fmla="*/ 942975 h 952525"/>
              <a:gd name="connsiteX47" fmla="*/ 1466850 w 2762250"/>
              <a:gd name="connsiteY47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552450 w 2762250"/>
              <a:gd name="connsiteY6" fmla="*/ 18097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180975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790575 w 2762250"/>
              <a:gd name="connsiteY6" fmla="*/ 209550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828800 w 2762250"/>
              <a:gd name="connsiteY10" fmla="*/ 314325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66900 w 2762250"/>
              <a:gd name="connsiteY38" fmla="*/ 857250 h 952500"/>
              <a:gd name="connsiteX39" fmla="*/ 1838325 w 2762250"/>
              <a:gd name="connsiteY39" fmla="*/ 876300 h 952500"/>
              <a:gd name="connsiteX40" fmla="*/ 1781175 w 2762250"/>
              <a:gd name="connsiteY40" fmla="*/ 895350 h 952500"/>
              <a:gd name="connsiteX41" fmla="*/ 1752600 w 2762250"/>
              <a:gd name="connsiteY41" fmla="*/ 904875 h 952500"/>
              <a:gd name="connsiteX42" fmla="*/ 1647825 w 2762250"/>
              <a:gd name="connsiteY42" fmla="*/ 923925 h 952500"/>
              <a:gd name="connsiteX43" fmla="*/ 1571625 w 2762250"/>
              <a:gd name="connsiteY43" fmla="*/ 933450 h 952500"/>
              <a:gd name="connsiteX44" fmla="*/ 1466850 w 2762250"/>
              <a:gd name="connsiteY4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38325 w 2762250"/>
              <a:gd name="connsiteY38" fmla="*/ 876300 h 952500"/>
              <a:gd name="connsiteX39" fmla="*/ 1781175 w 2762250"/>
              <a:gd name="connsiteY39" fmla="*/ 895350 h 952500"/>
              <a:gd name="connsiteX40" fmla="*/ 1752600 w 2762250"/>
              <a:gd name="connsiteY40" fmla="*/ 904875 h 952500"/>
              <a:gd name="connsiteX41" fmla="*/ 1647825 w 2762250"/>
              <a:gd name="connsiteY41" fmla="*/ 923925 h 952500"/>
              <a:gd name="connsiteX42" fmla="*/ 1571625 w 2762250"/>
              <a:gd name="connsiteY42" fmla="*/ 933450 h 952500"/>
              <a:gd name="connsiteX43" fmla="*/ 1466850 w 2762250"/>
              <a:gd name="connsiteY4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24050 w 2762250"/>
              <a:gd name="connsiteY35" fmla="*/ 828675 h 952500"/>
              <a:gd name="connsiteX36" fmla="*/ 1895475 w 2762250"/>
              <a:gd name="connsiteY36" fmla="*/ 847725 h 952500"/>
              <a:gd name="connsiteX37" fmla="*/ 1838325 w 2762250"/>
              <a:gd name="connsiteY37" fmla="*/ 876300 h 952500"/>
              <a:gd name="connsiteX38" fmla="*/ 1781175 w 2762250"/>
              <a:gd name="connsiteY38" fmla="*/ 895350 h 952500"/>
              <a:gd name="connsiteX39" fmla="*/ 1752600 w 2762250"/>
              <a:gd name="connsiteY39" fmla="*/ 904875 h 952500"/>
              <a:gd name="connsiteX40" fmla="*/ 1647825 w 2762250"/>
              <a:gd name="connsiteY40" fmla="*/ 923925 h 952500"/>
              <a:gd name="connsiteX41" fmla="*/ 1571625 w 2762250"/>
              <a:gd name="connsiteY41" fmla="*/ 933450 h 952500"/>
              <a:gd name="connsiteX42" fmla="*/ 1466850 w 2762250"/>
              <a:gd name="connsiteY4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24050 w 2762250"/>
              <a:gd name="connsiteY34" fmla="*/ 828675 h 952500"/>
              <a:gd name="connsiteX35" fmla="*/ 1895475 w 2762250"/>
              <a:gd name="connsiteY35" fmla="*/ 847725 h 952500"/>
              <a:gd name="connsiteX36" fmla="*/ 1838325 w 2762250"/>
              <a:gd name="connsiteY36" fmla="*/ 876300 h 952500"/>
              <a:gd name="connsiteX37" fmla="*/ 1781175 w 2762250"/>
              <a:gd name="connsiteY37" fmla="*/ 895350 h 952500"/>
              <a:gd name="connsiteX38" fmla="*/ 1752600 w 2762250"/>
              <a:gd name="connsiteY38" fmla="*/ 904875 h 952500"/>
              <a:gd name="connsiteX39" fmla="*/ 1647825 w 2762250"/>
              <a:gd name="connsiteY39" fmla="*/ 923925 h 952500"/>
              <a:gd name="connsiteX40" fmla="*/ 1571625 w 2762250"/>
              <a:gd name="connsiteY40" fmla="*/ 933450 h 952500"/>
              <a:gd name="connsiteX41" fmla="*/ 1466850 w 2762250"/>
              <a:gd name="connsiteY4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085975 w 2762250"/>
              <a:gd name="connsiteY30" fmla="*/ 733425 h 952500"/>
              <a:gd name="connsiteX31" fmla="*/ 2028825 w 2762250"/>
              <a:gd name="connsiteY31" fmla="*/ 762000 h 952500"/>
              <a:gd name="connsiteX32" fmla="*/ 2009775 w 2762250"/>
              <a:gd name="connsiteY32" fmla="*/ 790575 h 952500"/>
              <a:gd name="connsiteX33" fmla="*/ 1924050 w 2762250"/>
              <a:gd name="connsiteY33" fmla="*/ 828675 h 952500"/>
              <a:gd name="connsiteX34" fmla="*/ 1895475 w 2762250"/>
              <a:gd name="connsiteY34" fmla="*/ 847725 h 952500"/>
              <a:gd name="connsiteX35" fmla="*/ 1838325 w 2762250"/>
              <a:gd name="connsiteY35" fmla="*/ 876300 h 952500"/>
              <a:gd name="connsiteX36" fmla="*/ 1781175 w 2762250"/>
              <a:gd name="connsiteY36" fmla="*/ 895350 h 952500"/>
              <a:gd name="connsiteX37" fmla="*/ 1752600 w 2762250"/>
              <a:gd name="connsiteY37" fmla="*/ 904875 h 952500"/>
              <a:gd name="connsiteX38" fmla="*/ 1647825 w 2762250"/>
              <a:gd name="connsiteY38" fmla="*/ 923925 h 952500"/>
              <a:gd name="connsiteX39" fmla="*/ 1571625 w 2762250"/>
              <a:gd name="connsiteY39" fmla="*/ 933450 h 952500"/>
              <a:gd name="connsiteX40" fmla="*/ 1466850 w 2762250"/>
              <a:gd name="connsiteY40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28850 w 2762250"/>
              <a:gd name="connsiteY27" fmla="*/ 666750 h 952500"/>
              <a:gd name="connsiteX28" fmla="*/ 2200275 w 2762250"/>
              <a:gd name="connsiteY28" fmla="*/ 685800 h 952500"/>
              <a:gd name="connsiteX29" fmla="*/ 2085975 w 2762250"/>
              <a:gd name="connsiteY29" fmla="*/ 733425 h 952500"/>
              <a:gd name="connsiteX30" fmla="*/ 2028825 w 2762250"/>
              <a:gd name="connsiteY30" fmla="*/ 762000 h 952500"/>
              <a:gd name="connsiteX31" fmla="*/ 2009775 w 2762250"/>
              <a:gd name="connsiteY31" fmla="*/ 790575 h 952500"/>
              <a:gd name="connsiteX32" fmla="*/ 1924050 w 2762250"/>
              <a:gd name="connsiteY32" fmla="*/ 828675 h 952500"/>
              <a:gd name="connsiteX33" fmla="*/ 1895475 w 2762250"/>
              <a:gd name="connsiteY33" fmla="*/ 847725 h 952500"/>
              <a:gd name="connsiteX34" fmla="*/ 1838325 w 2762250"/>
              <a:gd name="connsiteY34" fmla="*/ 876300 h 952500"/>
              <a:gd name="connsiteX35" fmla="*/ 1781175 w 2762250"/>
              <a:gd name="connsiteY35" fmla="*/ 895350 h 952500"/>
              <a:gd name="connsiteX36" fmla="*/ 1752600 w 2762250"/>
              <a:gd name="connsiteY36" fmla="*/ 904875 h 952500"/>
              <a:gd name="connsiteX37" fmla="*/ 1647825 w 2762250"/>
              <a:gd name="connsiteY37" fmla="*/ 923925 h 952500"/>
              <a:gd name="connsiteX38" fmla="*/ 1571625 w 2762250"/>
              <a:gd name="connsiteY38" fmla="*/ 933450 h 952500"/>
              <a:gd name="connsiteX39" fmla="*/ 1466850 w 2762250"/>
              <a:gd name="connsiteY39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276475 w 2762250"/>
              <a:gd name="connsiteY25" fmla="*/ 590550 h 952500"/>
              <a:gd name="connsiteX26" fmla="*/ 2228850 w 2762250"/>
              <a:gd name="connsiteY26" fmla="*/ 666750 h 952500"/>
              <a:gd name="connsiteX27" fmla="*/ 2200275 w 2762250"/>
              <a:gd name="connsiteY27" fmla="*/ 685800 h 952500"/>
              <a:gd name="connsiteX28" fmla="*/ 2085975 w 2762250"/>
              <a:gd name="connsiteY28" fmla="*/ 733425 h 952500"/>
              <a:gd name="connsiteX29" fmla="*/ 2028825 w 2762250"/>
              <a:gd name="connsiteY29" fmla="*/ 762000 h 952500"/>
              <a:gd name="connsiteX30" fmla="*/ 2009775 w 2762250"/>
              <a:gd name="connsiteY30" fmla="*/ 790575 h 952500"/>
              <a:gd name="connsiteX31" fmla="*/ 1924050 w 2762250"/>
              <a:gd name="connsiteY31" fmla="*/ 828675 h 952500"/>
              <a:gd name="connsiteX32" fmla="*/ 1895475 w 2762250"/>
              <a:gd name="connsiteY32" fmla="*/ 847725 h 952500"/>
              <a:gd name="connsiteX33" fmla="*/ 1838325 w 2762250"/>
              <a:gd name="connsiteY33" fmla="*/ 876300 h 952500"/>
              <a:gd name="connsiteX34" fmla="*/ 1781175 w 2762250"/>
              <a:gd name="connsiteY34" fmla="*/ 895350 h 952500"/>
              <a:gd name="connsiteX35" fmla="*/ 1752600 w 2762250"/>
              <a:gd name="connsiteY35" fmla="*/ 904875 h 952500"/>
              <a:gd name="connsiteX36" fmla="*/ 1647825 w 2762250"/>
              <a:gd name="connsiteY36" fmla="*/ 923925 h 952500"/>
              <a:gd name="connsiteX37" fmla="*/ 1571625 w 2762250"/>
              <a:gd name="connsiteY37" fmla="*/ 933450 h 952500"/>
              <a:gd name="connsiteX38" fmla="*/ 1466850 w 2762250"/>
              <a:gd name="connsiteY38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200275 w 2762250"/>
              <a:gd name="connsiteY26" fmla="*/ 685800 h 952500"/>
              <a:gd name="connsiteX27" fmla="*/ 2085975 w 2762250"/>
              <a:gd name="connsiteY27" fmla="*/ 733425 h 952500"/>
              <a:gd name="connsiteX28" fmla="*/ 2028825 w 2762250"/>
              <a:gd name="connsiteY28" fmla="*/ 762000 h 952500"/>
              <a:gd name="connsiteX29" fmla="*/ 2009775 w 2762250"/>
              <a:gd name="connsiteY29" fmla="*/ 790575 h 952500"/>
              <a:gd name="connsiteX30" fmla="*/ 1924050 w 2762250"/>
              <a:gd name="connsiteY30" fmla="*/ 828675 h 952500"/>
              <a:gd name="connsiteX31" fmla="*/ 1895475 w 2762250"/>
              <a:gd name="connsiteY31" fmla="*/ 847725 h 952500"/>
              <a:gd name="connsiteX32" fmla="*/ 1838325 w 2762250"/>
              <a:gd name="connsiteY32" fmla="*/ 876300 h 952500"/>
              <a:gd name="connsiteX33" fmla="*/ 1781175 w 2762250"/>
              <a:gd name="connsiteY33" fmla="*/ 895350 h 952500"/>
              <a:gd name="connsiteX34" fmla="*/ 1752600 w 2762250"/>
              <a:gd name="connsiteY34" fmla="*/ 904875 h 952500"/>
              <a:gd name="connsiteX35" fmla="*/ 1647825 w 2762250"/>
              <a:gd name="connsiteY35" fmla="*/ 923925 h 952500"/>
              <a:gd name="connsiteX36" fmla="*/ 1571625 w 2762250"/>
              <a:gd name="connsiteY36" fmla="*/ 933450 h 952500"/>
              <a:gd name="connsiteX37" fmla="*/ 1466850 w 2762250"/>
              <a:gd name="connsiteY37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085975 w 2762250"/>
              <a:gd name="connsiteY26" fmla="*/ 733425 h 952500"/>
              <a:gd name="connsiteX27" fmla="*/ 2028825 w 2762250"/>
              <a:gd name="connsiteY27" fmla="*/ 762000 h 952500"/>
              <a:gd name="connsiteX28" fmla="*/ 2009775 w 2762250"/>
              <a:gd name="connsiteY28" fmla="*/ 790575 h 952500"/>
              <a:gd name="connsiteX29" fmla="*/ 1924050 w 2762250"/>
              <a:gd name="connsiteY29" fmla="*/ 828675 h 952500"/>
              <a:gd name="connsiteX30" fmla="*/ 1895475 w 2762250"/>
              <a:gd name="connsiteY30" fmla="*/ 847725 h 952500"/>
              <a:gd name="connsiteX31" fmla="*/ 1838325 w 2762250"/>
              <a:gd name="connsiteY31" fmla="*/ 876300 h 952500"/>
              <a:gd name="connsiteX32" fmla="*/ 1781175 w 2762250"/>
              <a:gd name="connsiteY32" fmla="*/ 895350 h 952500"/>
              <a:gd name="connsiteX33" fmla="*/ 1752600 w 2762250"/>
              <a:gd name="connsiteY33" fmla="*/ 904875 h 952500"/>
              <a:gd name="connsiteX34" fmla="*/ 1647825 w 2762250"/>
              <a:gd name="connsiteY34" fmla="*/ 923925 h 952500"/>
              <a:gd name="connsiteX35" fmla="*/ 1571625 w 2762250"/>
              <a:gd name="connsiteY35" fmla="*/ 933450 h 952500"/>
              <a:gd name="connsiteX36" fmla="*/ 1466850 w 2762250"/>
              <a:gd name="connsiteY36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276475 w 2762250"/>
              <a:gd name="connsiteY23" fmla="*/ 590550 h 952500"/>
              <a:gd name="connsiteX24" fmla="*/ 2228850 w 2762250"/>
              <a:gd name="connsiteY24" fmla="*/ 666750 h 952500"/>
              <a:gd name="connsiteX25" fmla="*/ 2085975 w 2762250"/>
              <a:gd name="connsiteY25" fmla="*/ 733425 h 952500"/>
              <a:gd name="connsiteX26" fmla="*/ 2028825 w 2762250"/>
              <a:gd name="connsiteY26" fmla="*/ 762000 h 952500"/>
              <a:gd name="connsiteX27" fmla="*/ 2009775 w 2762250"/>
              <a:gd name="connsiteY27" fmla="*/ 790575 h 952500"/>
              <a:gd name="connsiteX28" fmla="*/ 1924050 w 2762250"/>
              <a:gd name="connsiteY28" fmla="*/ 828675 h 952500"/>
              <a:gd name="connsiteX29" fmla="*/ 1895475 w 2762250"/>
              <a:gd name="connsiteY29" fmla="*/ 847725 h 952500"/>
              <a:gd name="connsiteX30" fmla="*/ 1838325 w 2762250"/>
              <a:gd name="connsiteY30" fmla="*/ 876300 h 952500"/>
              <a:gd name="connsiteX31" fmla="*/ 1781175 w 2762250"/>
              <a:gd name="connsiteY31" fmla="*/ 895350 h 952500"/>
              <a:gd name="connsiteX32" fmla="*/ 1752600 w 2762250"/>
              <a:gd name="connsiteY32" fmla="*/ 904875 h 952500"/>
              <a:gd name="connsiteX33" fmla="*/ 1647825 w 2762250"/>
              <a:gd name="connsiteY33" fmla="*/ 923925 h 952500"/>
              <a:gd name="connsiteX34" fmla="*/ 1571625 w 2762250"/>
              <a:gd name="connsiteY34" fmla="*/ 933450 h 952500"/>
              <a:gd name="connsiteX35" fmla="*/ 1466850 w 2762250"/>
              <a:gd name="connsiteY35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76475 w 2762250"/>
              <a:gd name="connsiteY12" fmla="*/ 314325 h 952500"/>
              <a:gd name="connsiteX13" fmla="*/ 2400300 w 2762250"/>
              <a:gd name="connsiteY13" fmla="*/ 323850 h 952500"/>
              <a:gd name="connsiteX14" fmla="*/ 2524125 w 2762250"/>
              <a:gd name="connsiteY14" fmla="*/ 342900 h 952500"/>
              <a:gd name="connsiteX15" fmla="*/ 2762250 w 2762250"/>
              <a:gd name="connsiteY15" fmla="*/ 352425 h 952500"/>
              <a:gd name="connsiteX16" fmla="*/ 2714625 w 2762250"/>
              <a:gd name="connsiteY16" fmla="*/ 361950 h 952500"/>
              <a:gd name="connsiteX17" fmla="*/ 2657475 w 2762250"/>
              <a:gd name="connsiteY17" fmla="*/ 381000 h 952500"/>
              <a:gd name="connsiteX18" fmla="*/ 2628900 w 2762250"/>
              <a:gd name="connsiteY18" fmla="*/ 409575 h 952500"/>
              <a:gd name="connsiteX19" fmla="*/ 2495550 w 2762250"/>
              <a:gd name="connsiteY19" fmla="*/ 438150 h 952500"/>
              <a:gd name="connsiteX20" fmla="*/ 2428875 w 2762250"/>
              <a:gd name="connsiteY20" fmla="*/ 457200 h 952500"/>
              <a:gd name="connsiteX21" fmla="*/ 2352675 w 2762250"/>
              <a:gd name="connsiteY21" fmla="*/ 476250 h 952500"/>
              <a:gd name="connsiteX22" fmla="*/ 2276475 w 2762250"/>
              <a:gd name="connsiteY22" fmla="*/ 590550 h 952500"/>
              <a:gd name="connsiteX23" fmla="*/ 2228850 w 2762250"/>
              <a:gd name="connsiteY23" fmla="*/ 666750 h 952500"/>
              <a:gd name="connsiteX24" fmla="*/ 2085975 w 2762250"/>
              <a:gd name="connsiteY24" fmla="*/ 733425 h 952500"/>
              <a:gd name="connsiteX25" fmla="*/ 2028825 w 2762250"/>
              <a:gd name="connsiteY25" fmla="*/ 762000 h 952500"/>
              <a:gd name="connsiteX26" fmla="*/ 2009775 w 2762250"/>
              <a:gd name="connsiteY26" fmla="*/ 790575 h 952500"/>
              <a:gd name="connsiteX27" fmla="*/ 1924050 w 2762250"/>
              <a:gd name="connsiteY27" fmla="*/ 828675 h 952500"/>
              <a:gd name="connsiteX28" fmla="*/ 1895475 w 2762250"/>
              <a:gd name="connsiteY28" fmla="*/ 847725 h 952500"/>
              <a:gd name="connsiteX29" fmla="*/ 1838325 w 2762250"/>
              <a:gd name="connsiteY29" fmla="*/ 876300 h 952500"/>
              <a:gd name="connsiteX30" fmla="*/ 1781175 w 2762250"/>
              <a:gd name="connsiteY30" fmla="*/ 895350 h 952500"/>
              <a:gd name="connsiteX31" fmla="*/ 1752600 w 2762250"/>
              <a:gd name="connsiteY31" fmla="*/ 904875 h 952500"/>
              <a:gd name="connsiteX32" fmla="*/ 1647825 w 2762250"/>
              <a:gd name="connsiteY32" fmla="*/ 923925 h 952500"/>
              <a:gd name="connsiteX33" fmla="*/ 1571625 w 2762250"/>
              <a:gd name="connsiteY33" fmla="*/ 933450 h 952500"/>
              <a:gd name="connsiteX34" fmla="*/ 1466850 w 2762250"/>
              <a:gd name="connsiteY3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400300 w 2762250"/>
              <a:gd name="connsiteY12" fmla="*/ 323850 h 952500"/>
              <a:gd name="connsiteX13" fmla="*/ 2524125 w 2762250"/>
              <a:gd name="connsiteY13" fmla="*/ 342900 h 952500"/>
              <a:gd name="connsiteX14" fmla="*/ 2762250 w 2762250"/>
              <a:gd name="connsiteY14" fmla="*/ 352425 h 952500"/>
              <a:gd name="connsiteX15" fmla="*/ 2714625 w 2762250"/>
              <a:gd name="connsiteY15" fmla="*/ 361950 h 952500"/>
              <a:gd name="connsiteX16" fmla="*/ 2657475 w 2762250"/>
              <a:gd name="connsiteY16" fmla="*/ 381000 h 952500"/>
              <a:gd name="connsiteX17" fmla="*/ 2628900 w 2762250"/>
              <a:gd name="connsiteY17" fmla="*/ 409575 h 952500"/>
              <a:gd name="connsiteX18" fmla="*/ 2495550 w 2762250"/>
              <a:gd name="connsiteY18" fmla="*/ 438150 h 952500"/>
              <a:gd name="connsiteX19" fmla="*/ 2428875 w 2762250"/>
              <a:gd name="connsiteY19" fmla="*/ 457200 h 952500"/>
              <a:gd name="connsiteX20" fmla="*/ 2352675 w 2762250"/>
              <a:gd name="connsiteY20" fmla="*/ 476250 h 952500"/>
              <a:gd name="connsiteX21" fmla="*/ 2276475 w 2762250"/>
              <a:gd name="connsiteY21" fmla="*/ 590550 h 952500"/>
              <a:gd name="connsiteX22" fmla="*/ 2228850 w 2762250"/>
              <a:gd name="connsiteY22" fmla="*/ 666750 h 952500"/>
              <a:gd name="connsiteX23" fmla="*/ 2085975 w 2762250"/>
              <a:gd name="connsiteY23" fmla="*/ 733425 h 952500"/>
              <a:gd name="connsiteX24" fmla="*/ 2028825 w 2762250"/>
              <a:gd name="connsiteY24" fmla="*/ 762000 h 952500"/>
              <a:gd name="connsiteX25" fmla="*/ 2009775 w 2762250"/>
              <a:gd name="connsiteY25" fmla="*/ 790575 h 952500"/>
              <a:gd name="connsiteX26" fmla="*/ 1924050 w 2762250"/>
              <a:gd name="connsiteY26" fmla="*/ 828675 h 952500"/>
              <a:gd name="connsiteX27" fmla="*/ 1895475 w 2762250"/>
              <a:gd name="connsiteY27" fmla="*/ 847725 h 952500"/>
              <a:gd name="connsiteX28" fmla="*/ 1838325 w 2762250"/>
              <a:gd name="connsiteY28" fmla="*/ 876300 h 952500"/>
              <a:gd name="connsiteX29" fmla="*/ 1781175 w 2762250"/>
              <a:gd name="connsiteY29" fmla="*/ 895350 h 952500"/>
              <a:gd name="connsiteX30" fmla="*/ 1752600 w 2762250"/>
              <a:gd name="connsiteY30" fmla="*/ 904875 h 952500"/>
              <a:gd name="connsiteX31" fmla="*/ 1647825 w 2762250"/>
              <a:gd name="connsiteY31" fmla="*/ 923925 h 952500"/>
              <a:gd name="connsiteX32" fmla="*/ 1571625 w 2762250"/>
              <a:gd name="connsiteY32" fmla="*/ 933450 h 952500"/>
              <a:gd name="connsiteX33" fmla="*/ 1466850 w 2762250"/>
              <a:gd name="connsiteY3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847850 w 2762250"/>
              <a:gd name="connsiteY9" fmla="*/ 333375 h 952500"/>
              <a:gd name="connsiteX10" fmla="*/ 2133600 w 2762250"/>
              <a:gd name="connsiteY10" fmla="*/ 390525 h 952500"/>
              <a:gd name="connsiteX11" fmla="*/ 2524125 w 2762250"/>
              <a:gd name="connsiteY11" fmla="*/ 342900 h 952500"/>
              <a:gd name="connsiteX12" fmla="*/ 2762250 w 2762250"/>
              <a:gd name="connsiteY12" fmla="*/ 352425 h 952500"/>
              <a:gd name="connsiteX13" fmla="*/ 2714625 w 2762250"/>
              <a:gd name="connsiteY13" fmla="*/ 361950 h 952500"/>
              <a:gd name="connsiteX14" fmla="*/ 2657475 w 2762250"/>
              <a:gd name="connsiteY14" fmla="*/ 381000 h 952500"/>
              <a:gd name="connsiteX15" fmla="*/ 2628900 w 2762250"/>
              <a:gd name="connsiteY15" fmla="*/ 409575 h 952500"/>
              <a:gd name="connsiteX16" fmla="*/ 2495550 w 2762250"/>
              <a:gd name="connsiteY16" fmla="*/ 438150 h 952500"/>
              <a:gd name="connsiteX17" fmla="*/ 2428875 w 2762250"/>
              <a:gd name="connsiteY17" fmla="*/ 457200 h 952500"/>
              <a:gd name="connsiteX18" fmla="*/ 2352675 w 2762250"/>
              <a:gd name="connsiteY18" fmla="*/ 476250 h 952500"/>
              <a:gd name="connsiteX19" fmla="*/ 2276475 w 2762250"/>
              <a:gd name="connsiteY19" fmla="*/ 590550 h 952500"/>
              <a:gd name="connsiteX20" fmla="*/ 2228850 w 2762250"/>
              <a:gd name="connsiteY20" fmla="*/ 666750 h 952500"/>
              <a:gd name="connsiteX21" fmla="*/ 2085975 w 2762250"/>
              <a:gd name="connsiteY21" fmla="*/ 733425 h 952500"/>
              <a:gd name="connsiteX22" fmla="*/ 2028825 w 2762250"/>
              <a:gd name="connsiteY22" fmla="*/ 762000 h 952500"/>
              <a:gd name="connsiteX23" fmla="*/ 2009775 w 2762250"/>
              <a:gd name="connsiteY23" fmla="*/ 790575 h 952500"/>
              <a:gd name="connsiteX24" fmla="*/ 1924050 w 2762250"/>
              <a:gd name="connsiteY24" fmla="*/ 828675 h 952500"/>
              <a:gd name="connsiteX25" fmla="*/ 1895475 w 2762250"/>
              <a:gd name="connsiteY25" fmla="*/ 847725 h 952500"/>
              <a:gd name="connsiteX26" fmla="*/ 1838325 w 2762250"/>
              <a:gd name="connsiteY26" fmla="*/ 876300 h 952500"/>
              <a:gd name="connsiteX27" fmla="*/ 1781175 w 2762250"/>
              <a:gd name="connsiteY27" fmla="*/ 895350 h 952500"/>
              <a:gd name="connsiteX28" fmla="*/ 1752600 w 2762250"/>
              <a:gd name="connsiteY28" fmla="*/ 904875 h 952500"/>
              <a:gd name="connsiteX29" fmla="*/ 1647825 w 2762250"/>
              <a:gd name="connsiteY29" fmla="*/ 923925 h 952500"/>
              <a:gd name="connsiteX30" fmla="*/ 1571625 w 2762250"/>
              <a:gd name="connsiteY30" fmla="*/ 933450 h 952500"/>
              <a:gd name="connsiteX31" fmla="*/ 1466850 w 2762250"/>
              <a:gd name="connsiteY3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19250 w 2762250"/>
              <a:gd name="connsiteY9" fmla="*/ 29527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76425 w 2762250"/>
              <a:gd name="connsiteY10" fmla="*/ 304800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5325"/>
              <a:gd name="connsiteY0" fmla="*/ 247650 h 952500"/>
              <a:gd name="connsiteX1" fmla="*/ 76200 w 2765325"/>
              <a:gd name="connsiteY1" fmla="*/ 0 h 952500"/>
              <a:gd name="connsiteX2" fmla="*/ 190500 w 2765325"/>
              <a:gd name="connsiteY2" fmla="*/ 38100 h 952500"/>
              <a:gd name="connsiteX3" fmla="*/ 304800 w 2765325"/>
              <a:gd name="connsiteY3" fmla="*/ 85725 h 952500"/>
              <a:gd name="connsiteX4" fmla="*/ 390525 w 2765325"/>
              <a:gd name="connsiteY4" fmla="*/ 114300 h 952500"/>
              <a:gd name="connsiteX5" fmla="*/ 552450 w 2765325"/>
              <a:gd name="connsiteY5" fmla="*/ 209550 h 952500"/>
              <a:gd name="connsiteX6" fmla="*/ 800100 w 2765325"/>
              <a:gd name="connsiteY6" fmla="*/ 161925 h 952500"/>
              <a:gd name="connsiteX7" fmla="*/ 1095375 w 2765325"/>
              <a:gd name="connsiteY7" fmla="*/ 85725 h 952500"/>
              <a:gd name="connsiteX8" fmla="*/ 1419225 w 2765325"/>
              <a:gd name="connsiteY8" fmla="*/ 247650 h 952500"/>
              <a:gd name="connsiteX9" fmla="*/ 1638300 w 2765325"/>
              <a:gd name="connsiteY9" fmla="*/ 200025 h 952500"/>
              <a:gd name="connsiteX10" fmla="*/ 1876425 w 2765325"/>
              <a:gd name="connsiteY10" fmla="*/ 304800 h 952500"/>
              <a:gd name="connsiteX11" fmla="*/ 2133600 w 2765325"/>
              <a:gd name="connsiteY11" fmla="*/ 390525 h 952500"/>
              <a:gd name="connsiteX12" fmla="*/ 2524125 w 2765325"/>
              <a:gd name="connsiteY12" fmla="*/ 342900 h 952500"/>
              <a:gd name="connsiteX13" fmla="*/ 2762250 w 2765325"/>
              <a:gd name="connsiteY13" fmla="*/ 352425 h 952500"/>
              <a:gd name="connsiteX14" fmla="*/ 2657475 w 2765325"/>
              <a:gd name="connsiteY14" fmla="*/ 381000 h 952500"/>
              <a:gd name="connsiteX15" fmla="*/ 2628900 w 2765325"/>
              <a:gd name="connsiteY15" fmla="*/ 409575 h 952500"/>
              <a:gd name="connsiteX16" fmla="*/ 2495550 w 2765325"/>
              <a:gd name="connsiteY16" fmla="*/ 438150 h 952500"/>
              <a:gd name="connsiteX17" fmla="*/ 2428875 w 2765325"/>
              <a:gd name="connsiteY17" fmla="*/ 457200 h 952500"/>
              <a:gd name="connsiteX18" fmla="*/ 2352675 w 2765325"/>
              <a:gd name="connsiteY18" fmla="*/ 476250 h 952500"/>
              <a:gd name="connsiteX19" fmla="*/ 2276475 w 2765325"/>
              <a:gd name="connsiteY19" fmla="*/ 590550 h 952500"/>
              <a:gd name="connsiteX20" fmla="*/ 2228850 w 2765325"/>
              <a:gd name="connsiteY20" fmla="*/ 666750 h 952500"/>
              <a:gd name="connsiteX21" fmla="*/ 2085975 w 2765325"/>
              <a:gd name="connsiteY21" fmla="*/ 733425 h 952500"/>
              <a:gd name="connsiteX22" fmla="*/ 2028825 w 2765325"/>
              <a:gd name="connsiteY22" fmla="*/ 762000 h 952500"/>
              <a:gd name="connsiteX23" fmla="*/ 2009775 w 2765325"/>
              <a:gd name="connsiteY23" fmla="*/ 790575 h 952500"/>
              <a:gd name="connsiteX24" fmla="*/ 1924050 w 2765325"/>
              <a:gd name="connsiteY24" fmla="*/ 828675 h 952500"/>
              <a:gd name="connsiteX25" fmla="*/ 1895475 w 2765325"/>
              <a:gd name="connsiteY25" fmla="*/ 847725 h 952500"/>
              <a:gd name="connsiteX26" fmla="*/ 1838325 w 2765325"/>
              <a:gd name="connsiteY26" fmla="*/ 876300 h 952500"/>
              <a:gd name="connsiteX27" fmla="*/ 1781175 w 2765325"/>
              <a:gd name="connsiteY27" fmla="*/ 895350 h 952500"/>
              <a:gd name="connsiteX28" fmla="*/ 1752600 w 2765325"/>
              <a:gd name="connsiteY28" fmla="*/ 904875 h 952500"/>
              <a:gd name="connsiteX29" fmla="*/ 1647825 w 2765325"/>
              <a:gd name="connsiteY29" fmla="*/ 923925 h 952500"/>
              <a:gd name="connsiteX30" fmla="*/ 1571625 w 2765325"/>
              <a:gd name="connsiteY30" fmla="*/ 933450 h 952500"/>
              <a:gd name="connsiteX31" fmla="*/ 1466850 w 2765325"/>
              <a:gd name="connsiteY31" fmla="*/ 952500 h 952500"/>
              <a:gd name="connsiteX0" fmla="*/ 0 w 2662340"/>
              <a:gd name="connsiteY0" fmla="*/ 247650 h 952500"/>
              <a:gd name="connsiteX1" fmla="*/ 76200 w 2662340"/>
              <a:gd name="connsiteY1" fmla="*/ 0 h 952500"/>
              <a:gd name="connsiteX2" fmla="*/ 190500 w 2662340"/>
              <a:gd name="connsiteY2" fmla="*/ 38100 h 952500"/>
              <a:gd name="connsiteX3" fmla="*/ 304800 w 2662340"/>
              <a:gd name="connsiteY3" fmla="*/ 85725 h 952500"/>
              <a:gd name="connsiteX4" fmla="*/ 390525 w 2662340"/>
              <a:gd name="connsiteY4" fmla="*/ 114300 h 952500"/>
              <a:gd name="connsiteX5" fmla="*/ 552450 w 2662340"/>
              <a:gd name="connsiteY5" fmla="*/ 209550 h 952500"/>
              <a:gd name="connsiteX6" fmla="*/ 800100 w 2662340"/>
              <a:gd name="connsiteY6" fmla="*/ 161925 h 952500"/>
              <a:gd name="connsiteX7" fmla="*/ 1095375 w 2662340"/>
              <a:gd name="connsiteY7" fmla="*/ 85725 h 952500"/>
              <a:gd name="connsiteX8" fmla="*/ 1419225 w 2662340"/>
              <a:gd name="connsiteY8" fmla="*/ 247650 h 952500"/>
              <a:gd name="connsiteX9" fmla="*/ 1638300 w 2662340"/>
              <a:gd name="connsiteY9" fmla="*/ 200025 h 952500"/>
              <a:gd name="connsiteX10" fmla="*/ 1876425 w 2662340"/>
              <a:gd name="connsiteY10" fmla="*/ 304800 h 952500"/>
              <a:gd name="connsiteX11" fmla="*/ 2133600 w 2662340"/>
              <a:gd name="connsiteY11" fmla="*/ 390525 h 952500"/>
              <a:gd name="connsiteX12" fmla="*/ 2524125 w 2662340"/>
              <a:gd name="connsiteY12" fmla="*/ 342900 h 952500"/>
              <a:gd name="connsiteX13" fmla="*/ 2657475 w 2662340"/>
              <a:gd name="connsiteY13" fmla="*/ 381000 h 952500"/>
              <a:gd name="connsiteX14" fmla="*/ 2628900 w 2662340"/>
              <a:gd name="connsiteY14" fmla="*/ 409575 h 952500"/>
              <a:gd name="connsiteX15" fmla="*/ 2495550 w 2662340"/>
              <a:gd name="connsiteY15" fmla="*/ 438150 h 952500"/>
              <a:gd name="connsiteX16" fmla="*/ 2428875 w 2662340"/>
              <a:gd name="connsiteY16" fmla="*/ 457200 h 952500"/>
              <a:gd name="connsiteX17" fmla="*/ 2352675 w 2662340"/>
              <a:gd name="connsiteY17" fmla="*/ 476250 h 952500"/>
              <a:gd name="connsiteX18" fmla="*/ 2276475 w 2662340"/>
              <a:gd name="connsiteY18" fmla="*/ 590550 h 952500"/>
              <a:gd name="connsiteX19" fmla="*/ 2228850 w 2662340"/>
              <a:gd name="connsiteY19" fmla="*/ 666750 h 952500"/>
              <a:gd name="connsiteX20" fmla="*/ 2085975 w 2662340"/>
              <a:gd name="connsiteY20" fmla="*/ 733425 h 952500"/>
              <a:gd name="connsiteX21" fmla="*/ 2028825 w 2662340"/>
              <a:gd name="connsiteY21" fmla="*/ 762000 h 952500"/>
              <a:gd name="connsiteX22" fmla="*/ 2009775 w 2662340"/>
              <a:gd name="connsiteY22" fmla="*/ 790575 h 952500"/>
              <a:gd name="connsiteX23" fmla="*/ 1924050 w 2662340"/>
              <a:gd name="connsiteY23" fmla="*/ 828675 h 952500"/>
              <a:gd name="connsiteX24" fmla="*/ 1895475 w 2662340"/>
              <a:gd name="connsiteY24" fmla="*/ 847725 h 952500"/>
              <a:gd name="connsiteX25" fmla="*/ 1838325 w 2662340"/>
              <a:gd name="connsiteY25" fmla="*/ 876300 h 952500"/>
              <a:gd name="connsiteX26" fmla="*/ 1781175 w 2662340"/>
              <a:gd name="connsiteY26" fmla="*/ 895350 h 952500"/>
              <a:gd name="connsiteX27" fmla="*/ 1752600 w 2662340"/>
              <a:gd name="connsiteY27" fmla="*/ 904875 h 952500"/>
              <a:gd name="connsiteX28" fmla="*/ 1647825 w 2662340"/>
              <a:gd name="connsiteY28" fmla="*/ 923925 h 952500"/>
              <a:gd name="connsiteX29" fmla="*/ 1571625 w 2662340"/>
              <a:gd name="connsiteY29" fmla="*/ 933450 h 952500"/>
              <a:gd name="connsiteX30" fmla="*/ 1466850 w 2662340"/>
              <a:gd name="connsiteY30" fmla="*/ 952500 h 952500"/>
              <a:gd name="connsiteX0" fmla="*/ 0 w 2657782"/>
              <a:gd name="connsiteY0" fmla="*/ 247650 h 952500"/>
              <a:gd name="connsiteX1" fmla="*/ 76200 w 2657782"/>
              <a:gd name="connsiteY1" fmla="*/ 0 h 952500"/>
              <a:gd name="connsiteX2" fmla="*/ 190500 w 2657782"/>
              <a:gd name="connsiteY2" fmla="*/ 38100 h 952500"/>
              <a:gd name="connsiteX3" fmla="*/ 304800 w 2657782"/>
              <a:gd name="connsiteY3" fmla="*/ 85725 h 952500"/>
              <a:gd name="connsiteX4" fmla="*/ 390525 w 2657782"/>
              <a:gd name="connsiteY4" fmla="*/ 114300 h 952500"/>
              <a:gd name="connsiteX5" fmla="*/ 552450 w 2657782"/>
              <a:gd name="connsiteY5" fmla="*/ 209550 h 952500"/>
              <a:gd name="connsiteX6" fmla="*/ 800100 w 2657782"/>
              <a:gd name="connsiteY6" fmla="*/ 161925 h 952500"/>
              <a:gd name="connsiteX7" fmla="*/ 1095375 w 2657782"/>
              <a:gd name="connsiteY7" fmla="*/ 85725 h 952500"/>
              <a:gd name="connsiteX8" fmla="*/ 1419225 w 2657782"/>
              <a:gd name="connsiteY8" fmla="*/ 247650 h 952500"/>
              <a:gd name="connsiteX9" fmla="*/ 1638300 w 2657782"/>
              <a:gd name="connsiteY9" fmla="*/ 200025 h 952500"/>
              <a:gd name="connsiteX10" fmla="*/ 1876425 w 2657782"/>
              <a:gd name="connsiteY10" fmla="*/ 304800 h 952500"/>
              <a:gd name="connsiteX11" fmla="*/ 2133600 w 2657782"/>
              <a:gd name="connsiteY11" fmla="*/ 390525 h 952500"/>
              <a:gd name="connsiteX12" fmla="*/ 2524125 w 2657782"/>
              <a:gd name="connsiteY12" fmla="*/ 342900 h 952500"/>
              <a:gd name="connsiteX13" fmla="*/ 2657475 w 2657782"/>
              <a:gd name="connsiteY13" fmla="*/ 381000 h 952500"/>
              <a:gd name="connsiteX14" fmla="*/ 2495550 w 2657782"/>
              <a:gd name="connsiteY14" fmla="*/ 438150 h 952500"/>
              <a:gd name="connsiteX15" fmla="*/ 2428875 w 2657782"/>
              <a:gd name="connsiteY15" fmla="*/ 457200 h 952500"/>
              <a:gd name="connsiteX16" fmla="*/ 2352675 w 2657782"/>
              <a:gd name="connsiteY16" fmla="*/ 476250 h 952500"/>
              <a:gd name="connsiteX17" fmla="*/ 2276475 w 2657782"/>
              <a:gd name="connsiteY17" fmla="*/ 590550 h 952500"/>
              <a:gd name="connsiteX18" fmla="*/ 2228850 w 2657782"/>
              <a:gd name="connsiteY18" fmla="*/ 666750 h 952500"/>
              <a:gd name="connsiteX19" fmla="*/ 2085975 w 2657782"/>
              <a:gd name="connsiteY19" fmla="*/ 733425 h 952500"/>
              <a:gd name="connsiteX20" fmla="*/ 2028825 w 2657782"/>
              <a:gd name="connsiteY20" fmla="*/ 762000 h 952500"/>
              <a:gd name="connsiteX21" fmla="*/ 2009775 w 2657782"/>
              <a:gd name="connsiteY21" fmla="*/ 790575 h 952500"/>
              <a:gd name="connsiteX22" fmla="*/ 1924050 w 2657782"/>
              <a:gd name="connsiteY22" fmla="*/ 828675 h 952500"/>
              <a:gd name="connsiteX23" fmla="*/ 1895475 w 2657782"/>
              <a:gd name="connsiteY23" fmla="*/ 847725 h 952500"/>
              <a:gd name="connsiteX24" fmla="*/ 1838325 w 2657782"/>
              <a:gd name="connsiteY24" fmla="*/ 876300 h 952500"/>
              <a:gd name="connsiteX25" fmla="*/ 1781175 w 2657782"/>
              <a:gd name="connsiteY25" fmla="*/ 895350 h 952500"/>
              <a:gd name="connsiteX26" fmla="*/ 1752600 w 2657782"/>
              <a:gd name="connsiteY26" fmla="*/ 904875 h 952500"/>
              <a:gd name="connsiteX27" fmla="*/ 1647825 w 2657782"/>
              <a:gd name="connsiteY27" fmla="*/ 923925 h 952500"/>
              <a:gd name="connsiteX28" fmla="*/ 1571625 w 2657782"/>
              <a:gd name="connsiteY28" fmla="*/ 933450 h 952500"/>
              <a:gd name="connsiteX29" fmla="*/ 1466850 w 2657782"/>
              <a:gd name="connsiteY29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428875 w 2547619"/>
              <a:gd name="connsiteY14" fmla="*/ 457200 h 952500"/>
              <a:gd name="connsiteX15" fmla="*/ 2352675 w 2547619"/>
              <a:gd name="connsiteY15" fmla="*/ 476250 h 952500"/>
              <a:gd name="connsiteX16" fmla="*/ 2276475 w 2547619"/>
              <a:gd name="connsiteY16" fmla="*/ 590550 h 952500"/>
              <a:gd name="connsiteX17" fmla="*/ 2228850 w 2547619"/>
              <a:gd name="connsiteY17" fmla="*/ 666750 h 952500"/>
              <a:gd name="connsiteX18" fmla="*/ 2085975 w 2547619"/>
              <a:gd name="connsiteY18" fmla="*/ 733425 h 952500"/>
              <a:gd name="connsiteX19" fmla="*/ 2028825 w 2547619"/>
              <a:gd name="connsiteY19" fmla="*/ 762000 h 952500"/>
              <a:gd name="connsiteX20" fmla="*/ 2009775 w 2547619"/>
              <a:gd name="connsiteY20" fmla="*/ 790575 h 952500"/>
              <a:gd name="connsiteX21" fmla="*/ 1924050 w 2547619"/>
              <a:gd name="connsiteY21" fmla="*/ 828675 h 952500"/>
              <a:gd name="connsiteX22" fmla="*/ 1895475 w 2547619"/>
              <a:gd name="connsiteY22" fmla="*/ 847725 h 952500"/>
              <a:gd name="connsiteX23" fmla="*/ 1838325 w 2547619"/>
              <a:gd name="connsiteY23" fmla="*/ 876300 h 952500"/>
              <a:gd name="connsiteX24" fmla="*/ 1781175 w 2547619"/>
              <a:gd name="connsiteY24" fmla="*/ 895350 h 952500"/>
              <a:gd name="connsiteX25" fmla="*/ 1752600 w 2547619"/>
              <a:gd name="connsiteY25" fmla="*/ 904875 h 952500"/>
              <a:gd name="connsiteX26" fmla="*/ 1647825 w 2547619"/>
              <a:gd name="connsiteY26" fmla="*/ 923925 h 952500"/>
              <a:gd name="connsiteX27" fmla="*/ 1571625 w 2547619"/>
              <a:gd name="connsiteY27" fmla="*/ 933450 h 952500"/>
              <a:gd name="connsiteX28" fmla="*/ 1466850 w 2547619"/>
              <a:gd name="connsiteY28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352675 w 2547619"/>
              <a:gd name="connsiteY14" fmla="*/ 476250 h 952500"/>
              <a:gd name="connsiteX15" fmla="*/ 2276475 w 2547619"/>
              <a:gd name="connsiteY15" fmla="*/ 590550 h 952500"/>
              <a:gd name="connsiteX16" fmla="*/ 2228850 w 2547619"/>
              <a:gd name="connsiteY16" fmla="*/ 666750 h 952500"/>
              <a:gd name="connsiteX17" fmla="*/ 2085975 w 2547619"/>
              <a:gd name="connsiteY17" fmla="*/ 733425 h 952500"/>
              <a:gd name="connsiteX18" fmla="*/ 2028825 w 2547619"/>
              <a:gd name="connsiteY18" fmla="*/ 762000 h 952500"/>
              <a:gd name="connsiteX19" fmla="*/ 2009775 w 2547619"/>
              <a:gd name="connsiteY19" fmla="*/ 790575 h 952500"/>
              <a:gd name="connsiteX20" fmla="*/ 1924050 w 2547619"/>
              <a:gd name="connsiteY20" fmla="*/ 828675 h 952500"/>
              <a:gd name="connsiteX21" fmla="*/ 1895475 w 2547619"/>
              <a:gd name="connsiteY21" fmla="*/ 847725 h 952500"/>
              <a:gd name="connsiteX22" fmla="*/ 1838325 w 2547619"/>
              <a:gd name="connsiteY22" fmla="*/ 876300 h 952500"/>
              <a:gd name="connsiteX23" fmla="*/ 1781175 w 2547619"/>
              <a:gd name="connsiteY23" fmla="*/ 895350 h 952500"/>
              <a:gd name="connsiteX24" fmla="*/ 1752600 w 2547619"/>
              <a:gd name="connsiteY24" fmla="*/ 904875 h 952500"/>
              <a:gd name="connsiteX25" fmla="*/ 1647825 w 2547619"/>
              <a:gd name="connsiteY25" fmla="*/ 923925 h 952500"/>
              <a:gd name="connsiteX26" fmla="*/ 1571625 w 2547619"/>
              <a:gd name="connsiteY26" fmla="*/ 933450 h 952500"/>
              <a:gd name="connsiteX27" fmla="*/ 1466850 w 2547619"/>
              <a:gd name="connsiteY27" fmla="*/ 952500 h 952500"/>
              <a:gd name="connsiteX0" fmla="*/ 0 w 2529314"/>
              <a:gd name="connsiteY0" fmla="*/ 247650 h 952500"/>
              <a:gd name="connsiteX1" fmla="*/ 76200 w 2529314"/>
              <a:gd name="connsiteY1" fmla="*/ 0 h 952500"/>
              <a:gd name="connsiteX2" fmla="*/ 190500 w 2529314"/>
              <a:gd name="connsiteY2" fmla="*/ 38100 h 952500"/>
              <a:gd name="connsiteX3" fmla="*/ 304800 w 2529314"/>
              <a:gd name="connsiteY3" fmla="*/ 85725 h 952500"/>
              <a:gd name="connsiteX4" fmla="*/ 390525 w 2529314"/>
              <a:gd name="connsiteY4" fmla="*/ 114300 h 952500"/>
              <a:gd name="connsiteX5" fmla="*/ 552450 w 2529314"/>
              <a:gd name="connsiteY5" fmla="*/ 209550 h 952500"/>
              <a:gd name="connsiteX6" fmla="*/ 800100 w 2529314"/>
              <a:gd name="connsiteY6" fmla="*/ 161925 h 952500"/>
              <a:gd name="connsiteX7" fmla="*/ 1095375 w 2529314"/>
              <a:gd name="connsiteY7" fmla="*/ 85725 h 952500"/>
              <a:gd name="connsiteX8" fmla="*/ 1419225 w 2529314"/>
              <a:gd name="connsiteY8" fmla="*/ 247650 h 952500"/>
              <a:gd name="connsiteX9" fmla="*/ 1638300 w 2529314"/>
              <a:gd name="connsiteY9" fmla="*/ 200025 h 952500"/>
              <a:gd name="connsiteX10" fmla="*/ 1876425 w 2529314"/>
              <a:gd name="connsiteY10" fmla="*/ 304800 h 952500"/>
              <a:gd name="connsiteX11" fmla="*/ 2133600 w 2529314"/>
              <a:gd name="connsiteY11" fmla="*/ 390525 h 952500"/>
              <a:gd name="connsiteX12" fmla="*/ 2524125 w 2529314"/>
              <a:gd name="connsiteY12" fmla="*/ 342900 h 952500"/>
              <a:gd name="connsiteX13" fmla="*/ 2352675 w 2529314"/>
              <a:gd name="connsiteY13" fmla="*/ 476250 h 952500"/>
              <a:gd name="connsiteX14" fmla="*/ 2276475 w 2529314"/>
              <a:gd name="connsiteY14" fmla="*/ 590550 h 952500"/>
              <a:gd name="connsiteX15" fmla="*/ 2228850 w 2529314"/>
              <a:gd name="connsiteY15" fmla="*/ 666750 h 952500"/>
              <a:gd name="connsiteX16" fmla="*/ 2085975 w 2529314"/>
              <a:gd name="connsiteY16" fmla="*/ 733425 h 952500"/>
              <a:gd name="connsiteX17" fmla="*/ 2028825 w 2529314"/>
              <a:gd name="connsiteY17" fmla="*/ 762000 h 952500"/>
              <a:gd name="connsiteX18" fmla="*/ 2009775 w 2529314"/>
              <a:gd name="connsiteY18" fmla="*/ 790575 h 952500"/>
              <a:gd name="connsiteX19" fmla="*/ 1924050 w 2529314"/>
              <a:gd name="connsiteY19" fmla="*/ 828675 h 952500"/>
              <a:gd name="connsiteX20" fmla="*/ 1895475 w 2529314"/>
              <a:gd name="connsiteY20" fmla="*/ 847725 h 952500"/>
              <a:gd name="connsiteX21" fmla="*/ 1838325 w 2529314"/>
              <a:gd name="connsiteY21" fmla="*/ 876300 h 952500"/>
              <a:gd name="connsiteX22" fmla="*/ 1781175 w 2529314"/>
              <a:gd name="connsiteY22" fmla="*/ 895350 h 952500"/>
              <a:gd name="connsiteX23" fmla="*/ 1752600 w 2529314"/>
              <a:gd name="connsiteY23" fmla="*/ 904875 h 952500"/>
              <a:gd name="connsiteX24" fmla="*/ 1647825 w 2529314"/>
              <a:gd name="connsiteY24" fmla="*/ 923925 h 952500"/>
              <a:gd name="connsiteX25" fmla="*/ 1571625 w 2529314"/>
              <a:gd name="connsiteY25" fmla="*/ 933450 h 952500"/>
              <a:gd name="connsiteX26" fmla="*/ 1466850 w 2529314"/>
              <a:gd name="connsiteY26" fmla="*/ 952500 h 952500"/>
              <a:gd name="connsiteX0" fmla="*/ 0 w 2524180"/>
              <a:gd name="connsiteY0" fmla="*/ 247650 h 952500"/>
              <a:gd name="connsiteX1" fmla="*/ 76200 w 2524180"/>
              <a:gd name="connsiteY1" fmla="*/ 0 h 952500"/>
              <a:gd name="connsiteX2" fmla="*/ 190500 w 2524180"/>
              <a:gd name="connsiteY2" fmla="*/ 38100 h 952500"/>
              <a:gd name="connsiteX3" fmla="*/ 304800 w 2524180"/>
              <a:gd name="connsiteY3" fmla="*/ 85725 h 952500"/>
              <a:gd name="connsiteX4" fmla="*/ 390525 w 2524180"/>
              <a:gd name="connsiteY4" fmla="*/ 114300 h 952500"/>
              <a:gd name="connsiteX5" fmla="*/ 552450 w 2524180"/>
              <a:gd name="connsiteY5" fmla="*/ 209550 h 952500"/>
              <a:gd name="connsiteX6" fmla="*/ 800100 w 2524180"/>
              <a:gd name="connsiteY6" fmla="*/ 161925 h 952500"/>
              <a:gd name="connsiteX7" fmla="*/ 1095375 w 2524180"/>
              <a:gd name="connsiteY7" fmla="*/ 85725 h 952500"/>
              <a:gd name="connsiteX8" fmla="*/ 1419225 w 2524180"/>
              <a:gd name="connsiteY8" fmla="*/ 247650 h 952500"/>
              <a:gd name="connsiteX9" fmla="*/ 1638300 w 2524180"/>
              <a:gd name="connsiteY9" fmla="*/ 200025 h 952500"/>
              <a:gd name="connsiteX10" fmla="*/ 1876425 w 2524180"/>
              <a:gd name="connsiteY10" fmla="*/ 304800 h 952500"/>
              <a:gd name="connsiteX11" fmla="*/ 2133600 w 2524180"/>
              <a:gd name="connsiteY11" fmla="*/ 390525 h 952500"/>
              <a:gd name="connsiteX12" fmla="*/ 2333626 w 2524180"/>
              <a:gd name="connsiteY12" fmla="*/ 361950 h 952500"/>
              <a:gd name="connsiteX13" fmla="*/ 2524125 w 2524180"/>
              <a:gd name="connsiteY13" fmla="*/ 342900 h 952500"/>
              <a:gd name="connsiteX14" fmla="*/ 2352675 w 2524180"/>
              <a:gd name="connsiteY14" fmla="*/ 476250 h 952500"/>
              <a:gd name="connsiteX15" fmla="*/ 2276475 w 2524180"/>
              <a:gd name="connsiteY15" fmla="*/ 590550 h 952500"/>
              <a:gd name="connsiteX16" fmla="*/ 2228850 w 2524180"/>
              <a:gd name="connsiteY16" fmla="*/ 666750 h 952500"/>
              <a:gd name="connsiteX17" fmla="*/ 2085975 w 2524180"/>
              <a:gd name="connsiteY17" fmla="*/ 733425 h 952500"/>
              <a:gd name="connsiteX18" fmla="*/ 2028825 w 2524180"/>
              <a:gd name="connsiteY18" fmla="*/ 762000 h 952500"/>
              <a:gd name="connsiteX19" fmla="*/ 2009775 w 2524180"/>
              <a:gd name="connsiteY19" fmla="*/ 790575 h 952500"/>
              <a:gd name="connsiteX20" fmla="*/ 1924050 w 2524180"/>
              <a:gd name="connsiteY20" fmla="*/ 828675 h 952500"/>
              <a:gd name="connsiteX21" fmla="*/ 1895475 w 2524180"/>
              <a:gd name="connsiteY21" fmla="*/ 847725 h 952500"/>
              <a:gd name="connsiteX22" fmla="*/ 1838325 w 2524180"/>
              <a:gd name="connsiteY22" fmla="*/ 876300 h 952500"/>
              <a:gd name="connsiteX23" fmla="*/ 1781175 w 2524180"/>
              <a:gd name="connsiteY23" fmla="*/ 895350 h 952500"/>
              <a:gd name="connsiteX24" fmla="*/ 1752600 w 2524180"/>
              <a:gd name="connsiteY24" fmla="*/ 904875 h 952500"/>
              <a:gd name="connsiteX25" fmla="*/ 1647825 w 2524180"/>
              <a:gd name="connsiteY25" fmla="*/ 923925 h 952500"/>
              <a:gd name="connsiteX26" fmla="*/ 1571625 w 2524180"/>
              <a:gd name="connsiteY26" fmla="*/ 933450 h 952500"/>
              <a:gd name="connsiteX27" fmla="*/ 1466850 w 2524180"/>
              <a:gd name="connsiteY27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228850 w 2360676"/>
              <a:gd name="connsiteY15" fmla="*/ 666750 h 952500"/>
              <a:gd name="connsiteX16" fmla="*/ 2085975 w 2360676"/>
              <a:gd name="connsiteY16" fmla="*/ 733425 h 952500"/>
              <a:gd name="connsiteX17" fmla="*/ 2028825 w 2360676"/>
              <a:gd name="connsiteY17" fmla="*/ 762000 h 952500"/>
              <a:gd name="connsiteX18" fmla="*/ 2009775 w 2360676"/>
              <a:gd name="connsiteY18" fmla="*/ 790575 h 952500"/>
              <a:gd name="connsiteX19" fmla="*/ 1924050 w 2360676"/>
              <a:gd name="connsiteY19" fmla="*/ 828675 h 952500"/>
              <a:gd name="connsiteX20" fmla="*/ 1895475 w 2360676"/>
              <a:gd name="connsiteY20" fmla="*/ 847725 h 952500"/>
              <a:gd name="connsiteX21" fmla="*/ 1838325 w 2360676"/>
              <a:gd name="connsiteY21" fmla="*/ 876300 h 952500"/>
              <a:gd name="connsiteX22" fmla="*/ 1781175 w 2360676"/>
              <a:gd name="connsiteY22" fmla="*/ 895350 h 952500"/>
              <a:gd name="connsiteX23" fmla="*/ 1752600 w 2360676"/>
              <a:gd name="connsiteY23" fmla="*/ 904875 h 952500"/>
              <a:gd name="connsiteX24" fmla="*/ 1647825 w 2360676"/>
              <a:gd name="connsiteY24" fmla="*/ 923925 h 952500"/>
              <a:gd name="connsiteX25" fmla="*/ 1571625 w 2360676"/>
              <a:gd name="connsiteY25" fmla="*/ 933450 h 952500"/>
              <a:gd name="connsiteX26" fmla="*/ 1466850 w 2360676"/>
              <a:gd name="connsiteY26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2009775 w 2360676"/>
              <a:gd name="connsiteY17" fmla="*/ 790575 h 952500"/>
              <a:gd name="connsiteX18" fmla="*/ 1924050 w 2360676"/>
              <a:gd name="connsiteY18" fmla="*/ 828675 h 952500"/>
              <a:gd name="connsiteX19" fmla="*/ 1895475 w 2360676"/>
              <a:gd name="connsiteY19" fmla="*/ 847725 h 952500"/>
              <a:gd name="connsiteX20" fmla="*/ 1838325 w 2360676"/>
              <a:gd name="connsiteY20" fmla="*/ 876300 h 952500"/>
              <a:gd name="connsiteX21" fmla="*/ 1781175 w 2360676"/>
              <a:gd name="connsiteY21" fmla="*/ 895350 h 952500"/>
              <a:gd name="connsiteX22" fmla="*/ 1752600 w 2360676"/>
              <a:gd name="connsiteY22" fmla="*/ 904875 h 952500"/>
              <a:gd name="connsiteX23" fmla="*/ 1647825 w 2360676"/>
              <a:gd name="connsiteY23" fmla="*/ 923925 h 952500"/>
              <a:gd name="connsiteX24" fmla="*/ 1571625 w 2360676"/>
              <a:gd name="connsiteY24" fmla="*/ 933450 h 952500"/>
              <a:gd name="connsiteX25" fmla="*/ 1466850 w 2360676"/>
              <a:gd name="connsiteY25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1924050 w 2360676"/>
              <a:gd name="connsiteY17" fmla="*/ 828675 h 952500"/>
              <a:gd name="connsiteX18" fmla="*/ 1895475 w 2360676"/>
              <a:gd name="connsiteY18" fmla="*/ 847725 h 952500"/>
              <a:gd name="connsiteX19" fmla="*/ 1838325 w 2360676"/>
              <a:gd name="connsiteY19" fmla="*/ 876300 h 952500"/>
              <a:gd name="connsiteX20" fmla="*/ 1781175 w 2360676"/>
              <a:gd name="connsiteY20" fmla="*/ 895350 h 952500"/>
              <a:gd name="connsiteX21" fmla="*/ 1752600 w 2360676"/>
              <a:gd name="connsiteY21" fmla="*/ 904875 h 952500"/>
              <a:gd name="connsiteX22" fmla="*/ 1647825 w 2360676"/>
              <a:gd name="connsiteY22" fmla="*/ 923925 h 952500"/>
              <a:gd name="connsiteX23" fmla="*/ 1571625 w 2360676"/>
              <a:gd name="connsiteY23" fmla="*/ 933450 h 952500"/>
              <a:gd name="connsiteX24" fmla="*/ 1466850 w 2360676"/>
              <a:gd name="connsiteY24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838325 w 2360676"/>
              <a:gd name="connsiteY18" fmla="*/ 876300 h 952500"/>
              <a:gd name="connsiteX19" fmla="*/ 1781175 w 2360676"/>
              <a:gd name="connsiteY19" fmla="*/ 895350 h 952500"/>
              <a:gd name="connsiteX20" fmla="*/ 1752600 w 2360676"/>
              <a:gd name="connsiteY20" fmla="*/ 904875 h 952500"/>
              <a:gd name="connsiteX21" fmla="*/ 1647825 w 2360676"/>
              <a:gd name="connsiteY21" fmla="*/ 923925 h 952500"/>
              <a:gd name="connsiteX22" fmla="*/ 1571625 w 2360676"/>
              <a:gd name="connsiteY22" fmla="*/ 933450 h 952500"/>
              <a:gd name="connsiteX23" fmla="*/ 1466850 w 2360676"/>
              <a:gd name="connsiteY23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752600 w 2360676"/>
              <a:gd name="connsiteY19" fmla="*/ 904875 h 952500"/>
              <a:gd name="connsiteX20" fmla="*/ 1647825 w 2360676"/>
              <a:gd name="connsiteY20" fmla="*/ 923925 h 952500"/>
              <a:gd name="connsiteX21" fmla="*/ 1571625 w 2360676"/>
              <a:gd name="connsiteY21" fmla="*/ 933450 h 952500"/>
              <a:gd name="connsiteX22" fmla="*/ 1466850 w 2360676"/>
              <a:gd name="connsiteY22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647825 w 2360676"/>
              <a:gd name="connsiteY19" fmla="*/ 923925 h 952500"/>
              <a:gd name="connsiteX20" fmla="*/ 1571625 w 2360676"/>
              <a:gd name="connsiteY20" fmla="*/ 933450 h 952500"/>
              <a:gd name="connsiteX21" fmla="*/ 1466850 w 2360676"/>
              <a:gd name="connsiteY21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571625 w 2360676"/>
              <a:gd name="connsiteY19" fmla="*/ 933450 h 952500"/>
              <a:gd name="connsiteX20" fmla="*/ 1466850 w 2360676"/>
              <a:gd name="connsiteY20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466850 w 2360676"/>
              <a:gd name="connsiteY19" fmla="*/ 952500 h 952500"/>
              <a:gd name="connsiteX0" fmla="*/ 0 w 2284476"/>
              <a:gd name="connsiteY0" fmla="*/ 0 h 952500"/>
              <a:gd name="connsiteX1" fmla="*/ 114300 w 2284476"/>
              <a:gd name="connsiteY1" fmla="*/ 38100 h 952500"/>
              <a:gd name="connsiteX2" fmla="*/ 228600 w 2284476"/>
              <a:gd name="connsiteY2" fmla="*/ 85725 h 952500"/>
              <a:gd name="connsiteX3" fmla="*/ 314325 w 2284476"/>
              <a:gd name="connsiteY3" fmla="*/ 114300 h 952500"/>
              <a:gd name="connsiteX4" fmla="*/ 476250 w 2284476"/>
              <a:gd name="connsiteY4" fmla="*/ 209550 h 952500"/>
              <a:gd name="connsiteX5" fmla="*/ 723900 w 2284476"/>
              <a:gd name="connsiteY5" fmla="*/ 161925 h 952500"/>
              <a:gd name="connsiteX6" fmla="*/ 1019175 w 2284476"/>
              <a:gd name="connsiteY6" fmla="*/ 85725 h 952500"/>
              <a:gd name="connsiteX7" fmla="*/ 1343025 w 2284476"/>
              <a:gd name="connsiteY7" fmla="*/ 247650 h 952500"/>
              <a:gd name="connsiteX8" fmla="*/ 1562100 w 2284476"/>
              <a:gd name="connsiteY8" fmla="*/ 200025 h 952500"/>
              <a:gd name="connsiteX9" fmla="*/ 1800225 w 2284476"/>
              <a:gd name="connsiteY9" fmla="*/ 304800 h 952500"/>
              <a:gd name="connsiteX10" fmla="*/ 2057400 w 2284476"/>
              <a:gd name="connsiteY10" fmla="*/ 390525 h 952500"/>
              <a:gd name="connsiteX11" fmla="*/ 2257426 w 2284476"/>
              <a:gd name="connsiteY11" fmla="*/ 361950 h 952500"/>
              <a:gd name="connsiteX12" fmla="*/ 2276475 w 2284476"/>
              <a:gd name="connsiteY12" fmla="*/ 476250 h 952500"/>
              <a:gd name="connsiteX13" fmla="*/ 2200275 w 2284476"/>
              <a:gd name="connsiteY13" fmla="*/ 590550 h 952500"/>
              <a:gd name="connsiteX14" fmla="*/ 2009775 w 2284476"/>
              <a:gd name="connsiteY14" fmla="*/ 733425 h 952500"/>
              <a:gd name="connsiteX15" fmla="*/ 1847850 w 2284476"/>
              <a:gd name="connsiteY15" fmla="*/ 828675 h 952500"/>
              <a:gd name="connsiteX16" fmla="*/ 1819275 w 2284476"/>
              <a:gd name="connsiteY16" fmla="*/ 847725 h 952500"/>
              <a:gd name="connsiteX17" fmla="*/ 1704975 w 2284476"/>
              <a:gd name="connsiteY17" fmla="*/ 895350 h 952500"/>
              <a:gd name="connsiteX18" fmla="*/ 1390650 w 2284476"/>
              <a:gd name="connsiteY18" fmla="*/ 952500 h 952500"/>
              <a:gd name="connsiteX0" fmla="*/ 0 w 2170176"/>
              <a:gd name="connsiteY0" fmla="*/ 0 h 914400"/>
              <a:gd name="connsiteX1" fmla="*/ 114300 w 2170176"/>
              <a:gd name="connsiteY1" fmla="*/ 47625 h 914400"/>
              <a:gd name="connsiteX2" fmla="*/ 200025 w 2170176"/>
              <a:gd name="connsiteY2" fmla="*/ 76200 h 914400"/>
              <a:gd name="connsiteX3" fmla="*/ 361950 w 2170176"/>
              <a:gd name="connsiteY3" fmla="*/ 171450 h 914400"/>
              <a:gd name="connsiteX4" fmla="*/ 609600 w 2170176"/>
              <a:gd name="connsiteY4" fmla="*/ 123825 h 914400"/>
              <a:gd name="connsiteX5" fmla="*/ 904875 w 2170176"/>
              <a:gd name="connsiteY5" fmla="*/ 47625 h 914400"/>
              <a:gd name="connsiteX6" fmla="*/ 1228725 w 2170176"/>
              <a:gd name="connsiteY6" fmla="*/ 209550 h 914400"/>
              <a:gd name="connsiteX7" fmla="*/ 1447800 w 2170176"/>
              <a:gd name="connsiteY7" fmla="*/ 161925 h 914400"/>
              <a:gd name="connsiteX8" fmla="*/ 1685925 w 2170176"/>
              <a:gd name="connsiteY8" fmla="*/ 266700 h 914400"/>
              <a:gd name="connsiteX9" fmla="*/ 1943100 w 2170176"/>
              <a:gd name="connsiteY9" fmla="*/ 352425 h 914400"/>
              <a:gd name="connsiteX10" fmla="*/ 2143126 w 2170176"/>
              <a:gd name="connsiteY10" fmla="*/ 323850 h 914400"/>
              <a:gd name="connsiteX11" fmla="*/ 2162175 w 2170176"/>
              <a:gd name="connsiteY11" fmla="*/ 438150 h 914400"/>
              <a:gd name="connsiteX12" fmla="*/ 2085975 w 2170176"/>
              <a:gd name="connsiteY12" fmla="*/ 552450 h 914400"/>
              <a:gd name="connsiteX13" fmla="*/ 1895475 w 2170176"/>
              <a:gd name="connsiteY13" fmla="*/ 695325 h 914400"/>
              <a:gd name="connsiteX14" fmla="*/ 1733550 w 2170176"/>
              <a:gd name="connsiteY14" fmla="*/ 790575 h 914400"/>
              <a:gd name="connsiteX15" fmla="*/ 1704975 w 2170176"/>
              <a:gd name="connsiteY15" fmla="*/ 809625 h 914400"/>
              <a:gd name="connsiteX16" fmla="*/ 1590675 w 2170176"/>
              <a:gd name="connsiteY16" fmla="*/ 857250 h 914400"/>
              <a:gd name="connsiteX17" fmla="*/ 1276350 w 2170176"/>
              <a:gd name="connsiteY17" fmla="*/ 914400 h 914400"/>
              <a:gd name="connsiteX0" fmla="*/ 0 w 2261616"/>
              <a:gd name="connsiteY0" fmla="*/ 0 h 944880"/>
              <a:gd name="connsiteX1" fmla="*/ 205740 w 2261616"/>
              <a:gd name="connsiteY1" fmla="*/ 78105 h 944880"/>
              <a:gd name="connsiteX2" fmla="*/ 291465 w 2261616"/>
              <a:gd name="connsiteY2" fmla="*/ 106680 h 944880"/>
              <a:gd name="connsiteX3" fmla="*/ 453390 w 2261616"/>
              <a:gd name="connsiteY3" fmla="*/ 201930 h 944880"/>
              <a:gd name="connsiteX4" fmla="*/ 701040 w 2261616"/>
              <a:gd name="connsiteY4" fmla="*/ 154305 h 944880"/>
              <a:gd name="connsiteX5" fmla="*/ 996315 w 2261616"/>
              <a:gd name="connsiteY5" fmla="*/ 78105 h 944880"/>
              <a:gd name="connsiteX6" fmla="*/ 1320165 w 2261616"/>
              <a:gd name="connsiteY6" fmla="*/ 240030 h 944880"/>
              <a:gd name="connsiteX7" fmla="*/ 1539240 w 2261616"/>
              <a:gd name="connsiteY7" fmla="*/ 192405 h 944880"/>
              <a:gd name="connsiteX8" fmla="*/ 1777365 w 2261616"/>
              <a:gd name="connsiteY8" fmla="*/ 297180 h 944880"/>
              <a:gd name="connsiteX9" fmla="*/ 2034540 w 2261616"/>
              <a:gd name="connsiteY9" fmla="*/ 382905 h 944880"/>
              <a:gd name="connsiteX10" fmla="*/ 2234566 w 2261616"/>
              <a:gd name="connsiteY10" fmla="*/ 354330 h 944880"/>
              <a:gd name="connsiteX11" fmla="*/ 2253615 w 2261616"/>
              <a:gd name="connsiteY11" fmla="*/ 468630 h 944880"/>
              <a:gd name="connsiteX12" fmla="*/ 2177415 w 2261616"/>
              <a:gd name="connsiteY12" fmla="*/ 582930 h 944880"/>
              <a:gd name="connsiteX13" fmla="*/ 1986915 w 2261616"/>
              <a:gd name="connsiteY13" fmla="*/ 725805 h 944880"/>
              <a:gd name="connsiteX14" fmla="*/ 1824990 w 2261616"/>
              <a:gd name="connsiteY14" fmla="*/ 821055 h 944880"/>
              <a:gd name="connsiteX15" fmla="*/ 1796415 w 2261616"/>
              <a:gd name="connsiteY15" fmla="*/ 840105 h 944880"/>
              <a:gd name="connsiteX16" fmla="*/ 1682115 w 2261616"/>
              <a:gd name="connsiteY16" fmla="*/ 887730 h 944880"/>
              <a:gd name="connsiteX17" fmla="*/ 1367790 w 2261616"/>
              <a:gd name="connsiteY17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1616" h="944880">
                <a:moveTo>
                  <a:pt x="0" y="0"/>
                </a:moveTo>
                <a:lnTo>
                  <a:pt x="205740" y="78105"/>
                </a:lnTo>
                <a:cubicBezTo>
                  <a:pt x="254317" y="95885"/>
                  <a:pt x="250190" y="86043"/>
                  <a:pt x="291465" y="106680"/>
                </a:cubicBezTo>
                <a:cubicBezTo>
                  <a:pt x="332740" y="127318"/>
                  <a:pt x="385128" y="193993"/>
                  <a:pt x="453390" y="201930"/>
                </a:cubicBezTo>
                <a:cubicBezTo>
                  <a:pt x="521653" y="209868"/>
                  <a:pt x="556578" y="157480"/>
                  <a:pt x="701040" y="154305"/>
                </a:cubicBezTo>
                <a:lnTo>
                  <a:pt x="996315" y="78105"/>
                </a:lnTo>
                <a:cubicBezTo>
                  <a:pt x="1031240" y="81280"/>
                  <a:pt x="1229677" y="220980"/>
                  <a:pt x="1320165" y="240030"/>
                </a:cubicBezTo>
                <a:cubicBezTo>
                  <a:pt x="1410653" y="259080"/>
                  <a:pt x="1467803" y="178118"/>
                  <a:pt x="1539240" y="192405"/>
                </a:cubicBezTo>
                <a:cubicBezTo>
                  <a:pt x="1610678" y="206693"/>
                  <a:pt x="1694815" y="265430"/>
                  <a:pt x="1777365" y="297180"/>
                </a:cubicBezTo>
                <a:cubicBezTo>
                  <a:pt x="1859915" y="328930"/>
                  <a:pt x="1958340" y="373380"/>
                  <a:pt x="2034540" y="382905"/>
                </a:cubicBezTo>
                <a:cubicBezTo>
                  <a:pt x="2110740" y="392430"/>
                  <a:pt x="2198054" y="340043"/>
                  <a:pt x="2234566" y="354330"/>
                </a:cubicBezTo>
                <a:cubicBezTo>
                  <a:pt x="2271078" y="368617"/>
                  <a:pt x="2263140" y="430530"/>
                  <a:pt x="2253615" y="468630"/>
                </a:cubicBezTo>
                <a:cubicBezTo>
                  <a:pt x="2244090" y="506730"/>
                  <a:pt x="2221865" y="540068"/>
                  <a:pt x="2177415" y="582930"/>
                </a:cubicBezTo>
                <a:cubicBezTo>
                  <a:pt x="2132965" y="625792"/>
                  <a:pt x="2045652" y="686118"/>
                  <a:pt x="1986915" y="725805"/>
                </a:cubicBezTo>
                <a:cubicBezTo>
                  <a:pt x="1928178" y="765492"/>
                  <a:pt x="1856740" y="802005"/>
                  <a:pt x="1824990" y="821055"/>
                </a:cubicBezTo>
                <a:cubicBezTo>
                  <a:pt x="1793240" y="840105"/>
                  <a:pt x="1820228" y="828993"/>
                  <a:pt x="1796415" y="840105"/>
                </a:cubicBezTo>
                <a:cubicBezTo>
                  <a:pt x="1772603" y="851218"/>
                  <a:pt x="1753552" y="870268"/>
                  <a:pt x="1682115" y="887730"/>
                </a:cubicBezTo>
                <a:cubicBezTo>
                  <a:pt x="1610678" y="905192"/>
                  <a:pt x="1433275" y="932974"/>
                  <a:pt x="1367790" y="94488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5149218" y="1073348"/>
            <a:ext cx="2166119" cy="2269927"/>
          </a:xfrm>
          <a:custGeom>
            <a:avLst/>
            <a:gdLst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38250 w 3381375"/>
              <a:gd name="connsiteY14" fmla="*/ 2238375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09675 w 3381375"/>
              <a:gd name="connsiteY14" fmla="*/ 2152650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209675 w 3381375"/>
              <a:gd name="connsiteY13" fmla="*/ 2152650 h 2847975"/>
              <a:gd name="connsiteX14" fmla="*/ 1266825 w 3381375"/>
              <a:gd name="connsiteY14" fmla="*/ 2209800 h 2847975"/>
              <a:gd name="connsiteX15" fmla="*/ 1314450 w 3381375"/>
              <a:gd name="connsiteY15" fmla="*/ 2181225 h 2847975"/>
              <a:gd name="connsiteX16" fmla="*/ 1390650 w 3381375"/>
              <a:gd name="connsiteY16" fmla="*/ 2105025 h 2847975"/>
              <a:gd name="connsiteX17" fmla="*/ 1495425 w 3381375"/>
              <a:gd name="connsiteY17" fmla="*/ 2000250 h 2847975"/>
              <a:gd name="connsiteX18" fmla="*/ 1533525 w 3381375"/>
              <a:gd name="connsiteY18" fmla="*/ 1962150 h 2847975"/>
              <a:gd name="connsiteX19" fmla="*/ 1571625 w 3381375"/>
              <a:gd name="connsiteY19" fmla="*/ 1924050 h 2847975"/>
              <a:gd name="connsiteX20" fmla="*/ 1609725 w 3381375"/>
              <a:gd name="connsiteY20" fmla="*/ 1876425 h 2847975"/>
              <a:gd name="connsiteX21" fmla="*/ 1685925 w 3381375"/>
              <a:gd name="connsiteY21" fmla="*/ 1819275 h 2847975"/>
              <a:gd name="connsiteX22" fmla="*/ 1724025 w 3381375"/>
              <a:gd name="connsiteY22" fmla="*/ 1781175 h 2847975"/>
              <a:gd name="connsiteX23" fmla="*/ 1781175 w 3381375"/>
              <a:gd name="connsiteY23" fmla="*/ 1743075 h 2847975"/>
              <a:gd name="connsiteX24" fmla="*/ 1819275 w 3381375"/>
              <a:gd name="connsiteY24" fmla="*/ 1704975 h 2847975"/>
              <a:gd name="connsiteX25" fmla="*/ 1876425 w 3381375"/>
              <a:gd name="connsiteY25" fmla="*/ 1685925 h 2847975"/>
              <a:gd name="connsiteX26" fmla="*/ 1905000 w 3381375"/>
              <a:gd name="connsiteY26" fmla="*/ 1676400 h 2847975"/>
              <a:gd name="connsiteX27" fmla="*/ 2028825 w 3381375"/>
              <a:gd name="connsiteY27" fmla="*/ 1704975 h 2847975"/>
              <a:gd name="connsiteX28" fmla="*/ 2085975 w 3381375"/>
              <a:gd name="connsiteY28" fmla="*/ 1762125 h 2847975"/>
              <a:gd name="connsiteX29" fmla="*/ 2114550 w 3381375"/>
              <a:gd name="connsiteY29" fmla="*/ 1781175 h 2847975"/>
              <a:gd name="connsiteX30" fmla="*/ 2152650 w 3381375"/>
              <a:gd name="connsiteY30" fmla="*/ 1809750 h 2847975"/>
              <a:gd name="connsiteX31" fmla="*/ 2181225 w 3381375"/>
              <a:gd name="connsiteY31" fmla="*/ 1819275 h 2847975"/>
              <a:gd name="connsiteX32" fmla="*/ 2209800 w 3381375"/>
              <a:gd name="connsiteY32" fmla="*/ 1838325 h 2847975"/>
              <a:gd name="connsiteX33" fmla="*/ 2247900 w 3381375"/>
              <a:gd name="connsiteY33" fmla="*/ 1866900 h 2847975"/>
              <a:gd name="connsiteX34" fmla="*/ 2295525 w 3381375"/>
              <a:gd name="connsiteY34" fmla="*/ 1876425 h 2847975"/>
              <a:gd name="connsiteX35" fmla="*/ 2409825 w 3381375"/>
              <a:gd name="connsiteY35" fmla="*/ 1885950 h 2847975"/>
              <a:gd name="connsiteX36" fmla="*/ 2590800 w 3381375"/>
              <a:gd name="connsiteY36" fmla="*/ 1895475 h 2847975"/>
              <a:gd name="connsiteX37" fmla="*/ 2943225 w 3381375"/>
              <a:gd name="connsiteY37" fmla="*/ 1885950 h 2847975"/>
              <a:gd name="connsiteX38" fmla="*/ 2971800 w 3381375"/>
              <a:gd name="connsiteY38" fmla="*/ 1866900 h 2847975"/>
              <a:gd name="connsiteX39" fmla="*/ 3000375 w 3381375"/>
              <a:gd name="connsiteY39" fmla="*/ 1857375 h 2847975"/>
              <a:gd name="connsiteX40" fmla="*/ 3048000 w 3381375"/>
              <a:gd name="connsiteY40" fmla="*/ 1733550 h 2847975"/>
              <a:gd name="connsiteX41" fmla="*/ 3095625 w 3381375"/>
              <a:gd name="connsiteY41" fmla="*/ 1676400 h 2847975"/>
              <a:gd name="connsiteX42" fmla="*/ 3114675 w 3381375"/>
              <a:gd name="connsiteY42" fmla="*/ 1647825 h 2847975"/>
              <a:gd name="connsiteX43" fmla="*/ 3143250 w 3381375"/>
              <a:gd name="connsiteY43" fmla="*/ 1571625 h 2847975"/>
              <a:gd name="connsiteX44" fmla="*/ 3228975 w 3381375"/>
              <a:gd name="connsiteY44" fmla="*/ 1466850 h 2847975"/>
              <a:gd name="connsiteX45" fmla="*/ 3276600 w 3381375"/>
              <a:gd name="connsiteY45" fmla="*/ 1381125 h 2847975"/>
              <a:gd name="connsiteX46" fmla="*/ 3295650 w 3381375"/>
              <a:gd name="connsiteY46" fmla="*/ 1352550 h 2847975"/>
              <a:gd name="connsiteX47" fmla="*/ 3305175 w 3381375"/>
              <a:gd name="connsiteY47" fmla="*/ 1323975 h 2847975"/>
              <a:gd name="connsiteX48" fmla="*/ 3352800 w 3381375"/>
              <a:gd name="connsiteY48" fmla="*/ 1238250 h 2847975"/>
              <a:gd name="connsiteX49" fmla="*/ 3362325 w 3381375"/>
              <a:gd name="connsiteY49" fmla="*/ 1190625 h 2847975"/>
              <a:gd name="connsiteX50" fmla="*/ 3381375 w 3381375"/>
              <a:gd name="connsiteY50" fmla="*/ 1123950 h 2847975"/>
              <a:gd name="connsiteX51" fmla="*/ 3343275 w 3381375"/>
              <a:gd name="connsiteY51" fmla="*/ 1000125 h 2847975"/>
              <a:gd name="connsiteX52" fmla="*/ 3324225 w 3381375"/>
              <a:gd name="connsiteY52" fmla="*/ 962025 h 2847975"/>
              <a:gd name="connsiteX53" fmla="*/ 3314700 w 3381375"/>
              <a:gd name="connsiteY53" fmla="*/ 923925 h 2847975"/>
              <a:gd name="connsiteX54" fmla="*/ 3238500 w 3381375"/>
              <a:gd name="connsiteY54" fmla="*/ 866775 h 2847975"/>
              <a:gd name="connsiteX55" fmla="*/ 3209925 w 3381375"/>
              <a:gd name="connsiteY55" fmla="*/ 838200 h 2847975"/>
              <a:gd name="connsiteX56" fmla="*/ 3162300 w 3381375"/>
              <a:gd name="connsiteY56" fmla="*/ 771525 h 2847975"/>
              <a:gd name="connsiteX57" fmla="*/ 3152775 w 3381375"/>
              <a:gd name="connsiteY57" fmla="*/ 733425 h 2847975"/>
              <a:gd name="connsiteX58" fmla="*/ 3114675 w 3381375"/>
              <a:gd name="connsiteY58" fmla="*/ 676275 h 2847975"/>
              <a:gd name="connsiteX59" fmla="*/ 3095625 w 3381375"/>
              <a:gd name="connsiteY59" fmla="*/ 609600 h 2847975"/>
              <a:gd name="connsiteX60" fmla="*/ 3067050 w 3381375"/>
              <a:gd name="connsiteY60" fmla="*/ 600075 h 2847975"/>
              <a:gd name="connsiteX61" fmla="*/ 3038475 w 3381375"/>
              <a:gd name="connsiteY61" fmla="*/ 581025 h 2847975"/>
              <a:gd name="connsiteX62" fmla="*/ 3028950 w 3381375"/>
              <a:gd name="connsiteY62" fmla="*/ 552450 h 2847975"/>
              <a:gd name="connsiteX63" fmla="*/ 3009900 w 3381375"/>
              <a:gd name="connsiteY63" fmla="*/ 390525 h 2847975"/>
              <a:gd name="connsiteX64" fmla="*/ 2990850 w 3381375"/>
              <a:gd name="connsiteY64" fmla="*/ 295275 h 2847975"/>
              <a:gd name="connsiteX65" fmla="*/ 2971800 w 3381375"/>
              <a:gd name="connsiteY65" fmla="*/ 180975 h 2847975"/>
              <a:gd name="connsiteX66" fmla="*/ 2962275 w 3381375"/>
              <a:gd name="connsiteY66" fmla="*/ 114300 h 2847975"/>
              <a:gd name="connsiteX67" fmla="*/ 2933700 w 3381375"/>
              <a:gd name="connsiteY67" fmla="*/ 76200 h 2847975"/>
              <a:gd name="connsiteX68" fmla="*/ 2914650 w 3381375"/>
              <a:gd name="connsiteY68" fmla="*/ 47625 h 2847975"/>
              <a:gd name="connsiteX69" fmla="*/ 2857500 w 3381375"/>
              <a:gd name="connsiteY69" fmla="*/ 19050 h 2847975"/>
              <a:gd name="connsiteX70" fmla="*/ 2819400 w 3381375"/>
              <a:gd name="connsiteY70" fmla="*/ 0 h 2847975"/>
              <a:gd name="connsiteX71" fmla="*/ 2781300 w 3381375"/>
              <a:gd name="connsiteY71" fmla="*/ 142875 h 2847975"/>
              <a:gd name="connsiteX72" fmla="*/ 2743200 w 3381375"/>
              <a:gd name="connsiteY72" fmla="*/ 219075 h 2847975"/>
              <a:gd name="connsiteX73" fmla="*/ 2733675 w 3381375"/>
              <a:gd name="connsiteY73" fmla="*/ 247650 h 2847975"/>
              <a:gd name="connsiteX74" fmla="*/ 2714625 w 3381375"/>
              <a:gd name="connsiteY74" fmla="*/ 295275 h 2847975"/>
              <a:gd name="connsiteX75" fmla="*/ 2695575 w 3381375"/>
              <a:gd name="connsiteY75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209675 w 3381375"/>
              <a:gd name="connsiteY12" fmla="*/ 2152650 h 2847975"/>
              <a:gd name="connsiteX13" fmla="*/ 1266825 w 3381375"/>
              <a:gd name="connsiteY13" fmla="*/ 2209800 h 2847975"/>
              <a:gd name="connsiteX14" fmla="*/ 1314450 w 3381375"/>
              <a:gd name="connsiteY14" fmla="*/ 2181225 h 2847975"/>
              <a:gd name="connsiteX15" fmla="*/ 1390650 w 3381375"/>
              <a:gd name="connsiteY15" fmla="*/ 2105025 h 2847975"/>
              <a:gd name="connsiteX16" fmla="*/ 1495425 w 3381375"/>
              <a:gd name="connsiteY16" fmla="*/ 2000250 h 2847975"/>
              <a:gd name="connsiteX17" fmla="*/ 1533525 w 3381375"/>
              <a:gd name="connsiteY17" fmla="*/ 1962150 h 2847975"/>
              <a:gd name="connsiteX18" fmla="*/ 1571625 w 3381375"/>
              <a:gd name="connsiteY18" fmla="*/ 1924050 h 2847975"/>
              <a:gd name="connsiteX19" fmla="*/ 1609725 w 3381375"/>
              <a:gd name="connsiteY19" fmla="*/ 1876425 h 2847975"/>
              <a:gd name="connsiteX20" fmla="*/ 1685925 w 3381375"/>
              <a:gd name="connsiteY20" fmla="*/ 1819275 h 2847975"/>
              <a:gd name="connsiteX21" fmla="*/ 1724025 w 3381375"/>
              <a:gd name="connsiteY21" fmla="*/ 1781175 h 2847975"/>
              <a:gd name="connsiteX22" fmla="*/ 1781175 w 3381375"/>
              <a:gd name="connsiteY22" fmla="*/ 1743075 h 2847975"/>
              <a:gd name="connsiteX23" fmla="*/ 1819275 w 3381375"/>
              <a:gd name="connsiteY23" fmla="*/ 1704975 h 2847975"/>
              <a:gd name="connsiteX24" fmla="*/ 1876425 w 3381375"/>
              <a:gd name="connsiteY24" fmla="*/ 1685925 h 2847975"/>
              <a:gd name="connsiteX25" fmla="*/ 1905000 w 3381375"/>
              <a:gd name="connsiteY25" fmla="*/ 1676400 h 2847975"/>
              <a:gd name="connsiteX26" fmla="*/ 2028825 w 3381375"/>
              <a:gd name="connsiteY26" fmla="*/ 1704975 h 2847975"/>
              <a:gd name="connsiteX27" fmla="*/ 2085975 w 3381375"/>
              <a:gd name="connsiteY27" fmla="*/ 1762125 h 2847975"/>
              <a:gd name="connsiteX28" fmla="*/ 2114550 w 3381375"/>
              <a:gd name="connsiteY28" fmla="*/ 1781175 h 2847975"/>
              <a:gd name="connsiteX29" fmla="*/ 2152650 w 3381375"/>
              <a:gd name="connsiteY29" fmla="*/ 1809750 h 2847975"/>
              <a:gd name="connsiteX30" fmla="*/ 2181225 w 3381375"/>
              <a:gd name="connsiteY30" fmla="*/ 1819275 h 2847975"/>
              <a:gd name="connsiteX31" fmla="*/ 2209800 w 3381375"/>
              <a:gd name="connsiteY31" fmla="*/ 1838325 h 2847975"/>
              <a:gd name="connsiteX32" fmla="*/ 2247900 w 3381375"/>
              <a:gd name="connsiteY32" fmla="*/ 1866900 h 2847975"/>
              <a:gd name="connsiteX33" fmla="*/ 2295525 w 3381375"/>
              <a:gd name="connsiteY33" fmla="*/ 1876425 h 2847975"/>
              <a:gd name="connsiteX34" fmla="*/ 2409825 w 3381375"/>
              <a:gd name="connsiteY34" fmla="*/ 1885950 h 2847975"/>
              <a:gd name="connsiteX35" fmla="*/ 2590800 w 3381375"/>
              <a:gd name="connsiteY35" fmla="*/ 1895475 h 2847975"/>
              <a:gd name="connsiteX36" fmla="*/ 2943225 w 3381375"/>
              <a:gd name="connsiteY36" fmla="*/ 1885950 h 2847975"/>
              <a:gd name="connsiteX37" fmla="*/ 2971800 w 3381375"/>
              <a:gd name="connsiteY37" fmla="*/ 1866900 h 2847975"/>
              <a:gd name="connsiteX38" fmla="*/ 3000375 w 3381375"/>
              <a:gd name="connsiteY38" fmla="*/ 1857375 h 2847975"/>
              <a:gd name="connsiteX39" fmla="*/ 3048000 w 3381375"/>
              <a:gd name="connsiteY39" fmla="*/ 1733550 h 2847975"/>
              <a:gd name="connsiteX40" fmla="*/ 3095625 w 3381375"/>
              <a:gd name="connsiteY40" fmla="*/ 1676400 h 2847975"/>
              <a:gd name="connsiteX41" fmla="*/ 3114675 w 3381375"/>
              <a:gd name="connsiteY41" fmla="*/ 1647825 h 2847975"/>
              <a:gd name="connsiteX42" fmla="*/ 3143250 w 3381375"/>
              <a:gd name="connsiteY42" fmla="*/ 1571625 h 2847975"/>
              <a:gd name="connsiteX43" fmla="*/ 3228975 w 3381375"/>
              <a:gd name="connsiteY43" fmla="*/ 1466850 h 2847975"/>
              <a:gd name="connsiteX44" fmla="*/ 3276600 w 3381375"/>
              <a:gd name="connsiteY44" fmla="*/ 1381125 h 2847975"/>
              <a:gd name="connsiteX45" fmla="*/ 3295650 w 3381375"/>
              <a:gd name="connsiteY45" fmla="*/ 1352550 h 2847975"/>
              <a:gd name="connsiteX46" fmla="*/ 3305175 w 3381375"/>
              <a:gd name="connsiteY46" fmla="*/ 1323975 h 2847975"/>
              <a:gd name="connsiteX47" fmla="*/ 3352800 w 3381375"/>
              <a:gd name="connsiteY47" fmla="*/ 1238250 h 2847975"/>
              <a:gd name="connsiteX48" fmla="*/ 3362325 w 3381375"/>
              <a:gd name="connsiteY48" fmla="*/ 1190625 h 2847975"/>
              <a:gd name="connsiteX49" fmla="*/ 3381375 w 3381375"/>
              <a:gd name="connsiteY49" fmla="*/ 1123950 h 2847975"/>
              <a:gd name="connsiteX50" fmla="*/ 3343275 w 3381375"/>
              <a:gd name="connsiteY50" fmla="*/ 1000125 h 2847975"/>
              <a:gd name="connsiteX51" fmla="*/ 3324225 w 3381375"/>
              <a:gd name="connsiteY51" fmla="*/ 962025 h 2847975"/>
              <a:gd name="connsiteX52" fmla="*/ 3314700 w 3381375"/>
              <a:gd name="connsiteY52" fmla="*/ 923925 h 2847975"/>
              <a:gd name="connsiteX53" fmla="*/ 3238500 w 3381375"/>
              <a:gd name="connsiteY53" fmla="*/ 866775 h 2847975"/>
              <a:gd name="connsiteX54" fmla="*/ 3209925 w 3381375"/>
              <a:gd name="connsiteY54" fmla="*/ 838200 h 2847975"/>
              <a:gd name="connsiteX55" fmla="*/ 3162300 w 3381375"/>
              <a:gd name="connsiteY55" fmla="*/ 771525 h 2847975"/>
              <a:gd name="connsiteX56" fmla="*/ 3152775 w 3381375"/>
              <a:gd name="connsiteY56" fmla="*/ 733425 h 2847975"/>
              <a:gd name="connsiteX57" fmla="*/ 3114675 w 3381375"/>
              <a:gd name="connsiteY57" fmla="*/ 676275 h 2847975"/>
              <a:gd name="connsiteX58" fmla="*/ 3095625 w 3381375"/>
              <a:gd name="connsiteY58" fmla="*/ 609600 h 2847975"/>
              <a:gd name="connsiteX59" fmla="*/ 3067050 w 3381375"/>
              <a:gd name="connsiteY59" fmla="*/ 600075 h 2847975"/>
              <a:gd name="connsiteX60" fmla="*/ 3038475 w 3381375"/>
              <a:gd name="connsiteY60" fmla="*/ 581025 h 2847975"/>
              <a:gd name="connsiteX61" fmla="*/ 3028950 w 3381375"/>
              <a:gd name="connsiteY61" fmla="*/ 552450 h 2847975"/>
              <a:gd name="connsiteX62" fmla="*/ 3009900 w 3381375"/>
              <a:gd name="connsiteY62" fmla="*/ 390525 h 2847975"/>
              <a:gd name="connsiteX63" fmla="*/ 2990850 w 3381375"/>
              <a:gd name="connsiteY63" fmla="*/ 295275 h 2847975"/>
              <a:gd name="connsiteX64" fmla="*/ 2971800 w 3381375"/>
              <a:gd name="connsiteY64" fmla="*/ 180975 h 2847975"/>
              <a:gd name="connsiteX65" fmla="*/ 2962275 w 3381375"/>
              <a:gd name="connsiteY65" fmla="*/ 114300 h 2847975"/>
              <a:gd name="connsiteX66" fmla="*/ 2933700 w 3381375"/>
              <a:gd name="connsiteY66" fmla="*/ 76200 h 2847975"/>
              <a:gd name="connsiteX67" fmla="*/ 2914650 w 3381375"/>
              <a:gd name="connsiteY67" fmla="*/ 47625 h 2847975"/>
              <a:gd name="connsiteX68" fmla="*/ 2857500 w 3381375"/>
              <a:gd name="connsiteY68" fmla="*/ 19050 h 2847975"/>
              <a:gd name="connsiteX69" fmla="*/ 2819400 w 3381375"/>
              <a:gd name="connsiteY69" fmla="*/ 0 h 2847975"/>
              <a:gd name="connsiteX70" fmla="*/ 2781300 w 3381375"/>
              <a:gd name="connsiteY70" fmla="*/ 142875 h 2847975"/>
              <a:gd name="connsiteX71" fmla="*/ 2743200 w 3381375"/>
              <a:gd name="connsiteY71" fmla="*/ 219075 h 2847975"/>
              <a:gd name="connsiteX72" fmla="*/ 2733675 w 3381375"/>
              <a:gd name="connsiteY72" fmla="*/ 247650 h 2847975"/>
              <a:gd name="connsiteX73" fmla="*/ 2714625 w 3381375"/>
              <a:gd name="connsiteY73" fmla="*/ 295275 h 2847975"/>
              <a:gd name="connsiteX74" fmla="*/ 2695575 w 3381375"/>
              <a:gd name="connsiteY74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209675 w 3381375"/>
              <a:gd name="connsiteY11" fmla="*/ 2152650 h 2847975"/>
              <a:gd name="connsiteX12" fmla="*/ 1266825 w 3381375"/>
              <a:gd name="connsiteY12" fmla="*/ 2209800 h 2847975"/>
              <a:gd name="connsiteX13" fmla="*/ 1314450 w 3381375"/>
              <a:gd name="connsiteY13" fmla="*/ 2181225 h 2847975"/>
              <a:gd name="connsiteX14" fmla="*/ 1390650 w 3381375"/>
              <a:gd name="connsiteY14" fmla="*/ 2105025 h 2847975"/>
              <a:gd name="connsiteX15" fmla="*/ 1495425 w 3381375"/>
              <a:gd name="connsiteY15" fmla="*/ 2000250 h 2847975"/>
              <a:gd name="connsiteX16" fmla="*/ 1533525 w 3381375"/>
              <a:gd name="connsiteY16" fmla="*/ 1962150 h 2847975"/>
              <a:gd name="connsiteX17" fmla="*/ 1571625 w 3381375"/>
              <a:gd name="connsiteY17" fmla="*/ 1924050 h 2847975"/>
              <a:gd name="connsiteX18" fmla="*/ 1609725 w 3381375"/>
              <a:gd name="connsiteY18" fmla="*/ 1876425 h 2847975"/>
              <a:gd name="connsiteX19" fmla="*/ 1685925 w 3381375"/>
              <a:gd name="connsiteY19" fmla="*/ 1819275 h 2847975"/>
              <a:gd name="connsiteX20" fmla="*/ 1724025 w 3381375"/>
              <a:gd name="connsiteY20" fmla="*/ 1781175 h 2847975"/>
              <a:gd name="connsiteX21" fmla="*/ 1781175 w 3381375"/>
              <a:gd name="connsiteY21" fmla="*/ 1743075 h 2847975"/>
              <a:gd name="connsiteX22" fmla="*/ 1819275 w 3381375"/>
              <a:gd name="connsiteY22" fmla="*/ 1704975 h 2847975"/>
              <a:gd name="connsiteX23" fmla="*/ 1876425 w 3381375"/>
              <a:gd name="connsiteY23" fmla="*/ 1685925 h 2847975"/>
              <a:gd name="connsiteX24" fmla="*/ 1905000 w 3381375"/>
              <a:gd name="connsiteY24" fmla="*/ 1676400 h 2847975"/>
              <a:gd name="connsiteX25" fmla="*/ 2028825 w 3381375"/>
              <a:gd name="connsiteY25" fmla="*/ 1704975 h 2847975"/>
              <a:gd name="connsiteX26" fmla="*/ 2085975 w 3381375"/>
              <a:gd name="connsiteY26" fmla="*/ 1762125 h 2847975"/>
              <a:gd name="connsiteX27" fmla="*/ 2114550 w 3381375"/>
              <a:gd name="connsiteY27" fmla="*/ 1781175 h 2847975"/>
              <a:gd name="connsiteX28" fmla="*/ 2152650 w 3381375"/>
              <a:gd name="connsiteY28" fmla="*/ 1809750 h 2847975"/>
              <a:gd name="connsiteX29" fmla="*/ 2181225 w 3381375"/>
              <a:gd name="connsiteY29" fmla="*/ 1819275 h 2847975"/>
              <a:gd name="connsiteX30" fmla="*/ 2209800 w 3381375"/>
              <a:gd name="connsiteY30" fmla="*/ 1838325 h 2847975"/>
              <a:gd name="connsiteX31" fmla="*/ 2247900 w 3381375"/>
              <a:gd name="connsiteY31" fmla="*/ 1866900 h 2847975"/>
              <a:gd name="connsiteX32" fmla="*/ 2295525 w 3381375"/>
              <a:gd name="connsiteY32" fmla="*/ 1876425 h 2847975"/>
              <a:gd name="connsiteX33" fmla="*/ 2409825 w 3381375"/>
              <a:gd name="connsiteY33" fmla="*/ 1885950 h 2847975"/>
              <a:gd name="connsiteX34" fmla="*/ 2590800 w 3381375"/>
              <a:gd name="connsiteY34" fmla="*/ 1895475 h 2847975"/>
              <a:gd name="connsiteX35" fmla="*/ 2943225 w 3381375"/>
              <a:gd name="connsiteY35" fmla="*/ 1885950 h 2847975"/>
              <a:gd name="connsiteX36" fmla="*/ 2971800 w 3381375"/>
              <a:gd name="connsiteY36" fmla="*/ 1866900 h 2847975"/>
              <a:gd name="connsiteX37" fmla="*/ 3000375 w 3381375"/>
              <a:gd name="connsiteY37" fmla="*/ 1857375 h 2847975"/>
              <a:gd name="connsiteX38" fmla="*/ 3048000 w 3381375"/>
              <a:gd name="connsiteY38" fmla="*/ 1733550 h 2847975"/>
              <a:gd name="connsiteX39" fmla="*/ 3095625 w 3381375"/>
              <a:gd name="connsiteY39" fmla="*/ 1676400 h 2847975"/>
              <a:gd name="connsiteX40" fmla="*/ 3114675 w 3381375"/>
              <a:gd name="connsiteY40" fmla="*/ 1647825 h 2847975"/>
              <a:gd name="connsiteX41" fmla="*/ 3143250 w 3381375"/>
              <a:gd name="connsiteY41" fmla="*/ 1571625 h 2847975"/>
              <a:gd name="connsiteX42" fmla="*/ 3228975 w 3381375"/>
              <a:gd name="connsiteY42" fmla="*/ 1466850 h 2847975"/>
              <a:gd name="connsiteX43" fmla="*/ 3276600 w 3381375"/>
              <a:gd name="connsiteY43" fmla="*/ 1381125 h 2847975"/>
              <a:gd name="connsiteX44" fmla="*/ 3295650 w 3381375"/>
              <a:gd name="connsiteY44" fmla="*/ 1352550 h 2847975"/>
              <a:gd name="connsiteX45" fmla="*/ 3305175 w 3381375"/>
              <a:gd name="connsiteY45" fmla="*/ 1323975 h 2847975"/>
              <a:gd name="connsiteX46" fmla="*/ 3352800 w 3381375"/>
              <a:gd name="connsiteY46" fmla="*/ 1238250 h 2847975"/>
              <a:gd name="connsiteX47" fmla="*/ 3362325 w 3381375"/>
              <a:gd name="connsiteY47" fmla="*/ 1190625 h 2847975"/>
              <a:gd name="connsiteX48" fmla="*/ 3381375 w 3381375"/>
              <a:gd name="connsiteY48" fmla="*/ 1123950 h 2847975"/>
              <a:gd name="connsiteX49" fmla="*/ 3343275 w 3381375"/>
              <a:gd name="connsiteY49" fmla="*/ 1000125 h 2847975"/>
              <a:gd name="connsiteX50" fmla="*/ 3324225 w 3381375"/>
              <a:gd name="connsiteY50" fmla="*/ 962025 h 2847975"/>
              <a:gd name="connsiteX51" fmla="*/ 3314700 w 3381375"/>
              <a:gd name="connsiteY51" fmla="*/ 923925 h 2847975"/>
              <a:gd name="connsiteX52" fmla="*/ 3238500 w 3381375"/>
              <a:gd name="connsiteY52" fmla="*/ 866775 h 2847975"/>
              <a:gd name="connsiteX53" fmla="*/ 3209925 w 3381375"/>
              <a:gd name="connsiteY53" fmla="*/ 838200 h 2847975"/>
              <a:gd name="connsiteX54" fmla="*/ 3162300 w 3381375"/>
              <a:gd name="connsiteY54" fmla="*/ 771525 h 2847975"/>
              <a:gd name="connsiteX55" fmla="*/ 3152775 w 3381375"/>
              <a:gd name="connsiteY55" fmla="*/ 733425 h 2847975"/>
              <a:gd name="connsiteX56" fmla="*/ 3114675 w 3381375"/>
              <a:gd name="connsiteY56" fmla="*/ 676275 h 2847975"/>
              <a:gd name="connsiteX57" fmla="*/ 3095625 w 3381375"/>
              <a:gd name="connsiteY57" fmla="*/ 609600 h 2847975"/>
              <a:gd name="connsiteX58" fmla="*/ 3067050 w 3381375"/>
              <a:gd name="connsiteY58" fmla="*/ 600075 h 2847975"/>
              <a:gd name="connsiteX59" fmla="*/ 3038475 w 3381375"/>
              <a:gd name="connsiteY59" fmla="*/ 581025 h 2847975"/>
              <a:gd name="connsiteX60" fmla="*/ 3028950 w 3381375"/>
              <a:gd name="connsiteY60" fmla="*/ 552450 h 2847975"/>
              <a:gd name="connsiteX61" fmla="*/ 3009900 w 3381375"/>
              <a:gd name="connsiteY61" fmla="*/ 390525 h 2847975"/>
              <a:gd name="connsiteX62" fmla="*/ 2990850 w 3381375"/>
              <a:gd name="connsiteY62" fmla="*/ 295275 h 2847975"/>
              <a:gd name="connsiteX63" fmla="*/ 2971800 w 3381375"/>
              <a:gd name="connsiteY63" fmla="*/ 180975 h 2847975"/>
              <a:gd name="connsiteX64" fmla="*/ 2962275 w 3381375"/>
              <a:gd name="connsiteY64" fmla="*/ 114300 h 2847975"/>
              <a:gd name="connsiteX65" fmla="*/ 2933700 w 3381375"/>
              <a:gd name="connsiteY65" fmla="*/ 76200 h 2847975"/>
              <a:gd name="connsiteX66" fmla="*/ 2914650 w 3381375"/>
              <a:gd name="connsiteY66" fmla="*/ 47625 h 2847975"/>
              <a:gd name="connsiteX67" fmla="*/ 2857500 w 3381375"/>
              <a:gd name="connsiteY67" fmla="*/ 19050 h 2847975"/>
              <a:gd name="connsiteX68" fmla="*/ 2819400 w 3381375"/>
              <a:gd name="connsiteY68" fmla="*/ 0 h 2847975"/>
              <a:gd name="connsiteX69" fmla="*/ 2781300 w 3381375"/>
              <a:gd name="connsiteY69" fmla="*/ 142875 h 2847975"/>
              <a:gd name="connsiteX70" fmla="*/ 2743200 w 3381375"/>
              <a:gd name="connsiteY70" fmla="*/ 219075 h 2847975"/>
              <a:gd name="connsiteX71" fmla="*/ 2733675 w 3381375"/>
              <a:gd name="connsiteY71" fmla="*/ 247650 h 2847975"/>
              <a:gd name="connsiteX72" fmla="*/ 2714625 w 3381375"/>
              <a:gd name="connsiteY72" fmla="*/ 295275 h 2847975"/>
              <a:gd name="connsiteX73" fmla="*/ 2695575 w 3381375"/>
              <a:gd name="connsiteY73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209675 w 3381375"/>
              <a:gd name="connsiteY10" fmla="*/ 2152650 h 2847975"/>
              <a:gd name="connsiteX11" fmla="*/ 1266825 w 3381375"/>
              <a:gd name="connsiteY11" fmla="*/ 2209800 h 2847975"/>
              <a:gd name="connsiteX12" fmla="*/ 1314450 w 3381375"/>
              <a:gd name="connsiteY12" fmla="*/ 2181225 h 2847975"/>
              <a:gd name="connsiteX13" fmla="*/ 1390650 w 3381375"/>
              <a:gd name="connsiteY13" fmla="*/ 2105025 h 2847975"/>
              <a:gd name="connsiteX14" fmla="*/ 1495425 w 3381375"/>
              <a:gd name="connsiteY14" fmla="*/ 2000250 h 2847975"/>
              <a:gd name="connsiteX15" fmla="*/ 1533525 w 3381375"/>
              <a:gd name="connsiteY15" fmla="*/ 1962150 h 2847975"/>
              <a:gd name="connsiteX16" fmla="*/ 1571625 w 3381375"/>
              <a:gd name="connsiteY16" fmla="*/ 1924050 h 2847975"/>
              <a:gd name="connsiteX17" fmla="*/ 1609725 w 3381375"/>
              <a:gd name="connsiteY17" fmla="*/ 1876425 h 2847975"/>
              <a:gd name="connsiteX18" fmla="*/ 1685925 w 3381375"/>
              <a:gd name="connsiteY18" fmla="*/ 1819275 h 2847975"/>
              <a:gd name="connsiteX19" fmla="*/ 1724025 w 3381375"/>
              <a:gd name="connsiteY19" fmla="*/ 1781175 h 2847975"/>
              <a:gd name="connsiteX20" fmla="*/ 1781175 w 3381375"/>
              <a:gd name="connsiteY20" fmla="*/ 1743075 h 2847975"/>
              <a:gd name="connsiteX21" fmla="*/ 1819275 w 3381375"/>
              <a:gd name="connsiteY21" fmla="*/ 1704975 h 2847975"/>
              <a:gd name="connsiteX22" fmla="*/ 1876425 w 3381375"/>
              <a:gd name="connsiteY22" fmla="*/ 1685925 h 2847975"/>
              <a:gd name="connsiteX23" fmla="*/ 1905000 w 3381375"/>
              <a:gd name="connsiteY23" fmla="*/ 1676400 h 2847975"/>
              <a:gd name="connsiteX24" fmla="*/ 2028825 w 3381375"/>
              <a:gd name="connsiteY24" fmla="*/ 1704975 h 2847975"/>
              <a:gd name="connsiteX25" fmla="*/ 2085975 w 3381375"/>
              <a:gd name="connsiteY25" fmla="*/ 1762125 h 2847975"/>
              <a:gd name="connsiteX26" fmla="*/ 2114550 w 3381375"/>
              <a:gd name="connsiteY26" fmla="*/ 1781175 h 2847975"/>
              <a:gd name="connsiteX27" fmla="*/ 2152650 w 3381375"/>
              <a:gd name="connsiteY27" fmla="*/ 1809750 h 2847975"/>
              <a:gd name="connsiteX28" fmla="*/ 2181225 w 3381375"/>
              <a:gd name="connsiteY28" fmla="*/ 1819275 h 2847975"/>
              <a:gd name="connsiteX29" fmla="*/ 2209800 w 3381375"/>
              <a:gd name="connsiteY29" fmla="*/ 1838325 h 2847975"/>
              <a:gd name="connsiteX30" fmla="*/ 2247900 w 3381375"/>
              <a:gd name="connsiteY30" fmla="*/ 1866900 h 2847975"/>
              <a:gd name="connsiteX31" fmla="*/ 2295525 w 3381375"/>
              <a:gd name="connsiteY31" fmla="*/ 1876425 h 2847975"/>
              <a:gd name="connsiteX32" fmla="*/ 2409825 w 3381375"/>
              <a:gd name="connsiteY32" fmla="*/ 1885950 h 2847975"/>
              <a:gd name="connsiteX33" fmla="*/ 2590800 w 3381375"/>
              <a:gd name="connsiteY33" fmla="*/ 1895475 h 2847975"/>
              <a:gd name="connsiteX34" fmla="*/ 2943225 w 3381375"/>
              <a:gd name="connsiteY34" fmla="*/ 1885950 h 2847975"/>
              <a:gd name="connsiteX35" fmla="*/ 2971800 w 3381375"/>
              <a:gd name="connsiteY35" fmla="*/ 1866900 h 2847975"/>
              <a:gd name="connsiteX36" fmla="*/ 3000375 w 3381375"/>
              <a:gd name="connsiteY36" fmla="*/ 1857375 h 2847975"/>
              <a:gd name="connsiteX37" fmla="*/ 3048000 w 3381375"/>
              <a:gd name="connsiteY37" fmla="*/ 1733550 h 2847975"/>
              <a:gd name="connsiteX38" fmla="*/ 3095625 w 3381375"/>
              <a:gd name="connsiteY38" fmla="*/ 1676400 h 2847975"/>
              <a:gd name="connsiteX39" fmla="*/ 3114675 w 3381375"/>
              <a:gd name="connsiteY39" fmla="*/ 1647825 h 2847975"/>
              <a:gd name="connsiteX40" fmla="*/ 3143250 w 3381375"/>
              <a:gd name="connsiteY40" fmla="*/ 1571625 h 2847975"/>
              <a:gd name="connsiteX41" fmla="*/ 3228975 w 3381375"/>
              <a:gd name="connsiteY41" fmla="*/ 1466850 h 2847975"/>
              <a:gd name="connsiteX42" fmla="*/ 3276600 w 3381375"/>
              <a:gd name="connsiteY42" fmla="*/ 1381125 h 2847975"/>
              <a:gd name="connsiteX43" fmla="*/ 3295650 w 3381375"/>
              <a:gd name="connsiteY43" fmla="*/ 1352550 h 2847975"/>
              <a:gd name="connsiteX44" fmla="*/ 3305175 w 3381375"/>
              <a:gd name="connsiteY44" fmla="*/ 1323975 h 2847975"/>
              <a:gd name="connsiteX45" fmla="*/ 3352800 w 3381375"/>
              <a:gd name="connsiteY45" fmla="*/ 1238250 h 2847975"/>
              <a:gd name="connsiteX46" fmla="*/ 3362325 w 3381375"/>
              <a:gd name="connsiteY46" fmla="*/ 1190625 h 2847975"/>
              <a:gd name="connsiteX47" fmla="*/ 3381375 w 3381375"/>
              <a:gd name="connsiteY47" fmla="*/ 1123950 h 2847975"/>
              <a:gd name="connsiteX48" fmla="*/ 3343275 w 3381375"/>
              <a:gd name="connsiteY48" fmla="*/ 1000125 h 2847975"/>
              <a:gd name="connsiteX49" fmla="*/ 3324225 w 3381375"/>
              <a:gd name="connsiteY49" fmla="*/ 962025 h 2847975"/>
              <a:gd name="connsiteX50" fmla="*/ 3314700 w 3381375"/>
              <a:gd name="connsiteY50" fmla="*/ 923925 h 2847975"/>
              <a:gd name="connsiteX51" fmla="*/ 3238500 w 3381375"/>
              <a:gd name="connsiteY51" fmla="*/ 866775 h 2847975"/>
              <a:gd name="connsiteX52" fmla="*/ 3209925 w 3381375"/>
              <a:gd name="connsiteY52" fmla="*/ 838200 h 2847975"/>
              <a:gd name="connsiteX53" fmla="*/ 3162300 w 3381375"/>
              <a:gd name="connsiteY53" fmla="*/ 771525 h 2847975"/>
              <a:gd name="connsiteX54" fmla="*/ 3152775 w 3381375"/>
              <a:gd name="connsiteY54" fmla="*/ 733425 h 2847975"/>
              <a:gd name="connsiteX55" fmla="*/ 3114675 w 3381375"/>
              <a:gd name="connsiteY55" fmla="*/ 676275 h 2847975"/>
              <a:gd name="connsiteX56" fmla="*/ 3095625 w 3381375"/>
              <a:gd name="connsiteY56" fmla="*/ 609600 h 2847975"/>
              <a:gd name="connsiteX57" fmla="*/ 3067050 w 3381375"/>
              <a:gd name="connsiteY57" fmla="*/ 600075 h 2847975"/>
              <a:gd name="connsiteX58" fmla="*/ 3038475 w 3381375"/>
              <a:gd name="connsiteY58" fmla="*/ 581025 h 2847975"/>
              <a:gd name="connsiteX59" fmla="*/ 3028950 w 3381375"/>
              <a:gd name="connsiteY59" fmla="*/ 552450 h 2847975"/>
              <a:gd name="connsiteX60" fmla="*/ 3009900 w 3381375"/>
              <a:gd name="connsiteY60" fmla="*/ 390525 h 2847975"/>
              <a:gd name="connsiteX61" fmla="*/ 2990850 w 3381375"/>
              <a:gd name="connsiteY61" fmla="*/ 295275 h 2847975"/>
              <a:gd name="connsiteX62" fmla="*/ 2971800 w 3381375"/>
              <a:gd name="connsiteY62" fmla="*/ 180975 h 2847975"/>
              <a:gd name="connsiteX63" fmla="*/ 2962275 w 3381375"/>
              <a:gd name="connsiteY63" fmla="*/ 114300 h 2847975"/>
              <a:gd name="connsiteX64" fmla="*/ 2933700 w 3381375"/>
              <a:gd name="connsiteY64" fmla="*/ 76200 h 2847975"/>
              <a:gd name="connsiteX65" fmla="*/ 2914650 w 3381375"/>
              <a:gd name="connsiteY65" fmla="*/ 47625 h 2847975"/>
              <a:gd name="connsiteX66" fmla="*/ 2857500 w 3381375"/>
              <a:gd name="connsiteY66" fmla="*/ 19050 h 2847975"/>
              <a:gd name="connsiteX67" fmla="*/ 2819400 w 3381375"/>
              <a:gd name="connsiteY67" fmla="*/ 0 h 2847975"/>
              <a:gd name="connsiteX68" fmla="*/ 2781300 w 3381375"/>
              <a:gd name="connsiteY68" fmla="*/ 142875 h 2847975"/>
              <a:gd name="connsiteX69" fmla="*/ 2743200 w 3381375"/>
              <a:gd name="connsiteY69" fmla="*/ 219075 h 2847975"/>
              <a:gd name="connsiteX70" fmla="*/ 2733675 w 3381375"/>
              <a:gd name="connsiteY70" fmla="*/ 247650 h 2847975"/>
              <a:gd name="connsiteX71" fmla="*/ 2714625 w 3381375"/>
              <a:gd name="connsiteY71" fmla="*/ 295275 h 2847975"/>
              <a:gd name="connsiteX72" fmla="*/ 2695575 w 3381375"/>
              <a:gd name="connsiteY72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209675 w 3381375"/>
              <a:gd name="connsiteY9" fmla="*/ 2152650 h 2847975"/>
              <a:gd name="connsiteX10" fmla="*/ 1266825 w 3381375"/>
              <a:gd name="connsiteY10" fmla="*/ 2209800 h 2847975"/>
              <a:gd name="connsiteX11" fmla="*/ 1314450 w 3381375"/>
              <a:gd name="connsiteY11" fmla="*/ 2181225 h 2847975"/>
              <a:gd name="connsiteX12" fmla="*/ 1390650 w 3381375"/>
              <a:gd name="connsiteY12" fmla="*/ 2105025 h 2847975"/>
              <a:gd name="connsiteX13" fmla="*/ 1495425 w 3381375"/>
              <a:gd name="connsiteY13" fmla="*/ 2000250 h 2847975"/>
              <a:gd name="connsiteX14" fmla="*/ 1533525 w 3381375"/>
              <a:gd name="connsiteY14" fmla="*/ 1962150 h 2847975"/>
              <a:gd name="connsiteX15" fmla="*/ 1571625 w 3381375"/>
              <a:gd name="connsiteY15" fmla="*/ 1924050 h 2847975"/>
              <a:gd name="connsiteX16" fmla="*/ 1609725 w 3381375"/>
              <a:gd name="connsiteY16" fmla="*/ 1876425 h 2847975"/>
              <a:gd name="connsiteX17" fmla="*/ 1685925 w 3381375"/>
              <a:gd name="connsiteY17" fmla="*/ 1819275 h 2847975"/>
              <a:gd name="connsiteX18" fmla="*/ 1724025 w 3381375"/>
              <a:gd name="connsiteY18" fmla="*/ 1781175 h 2847975"/>
              <a:gd name="connsiteX19" fmla="*/ 1781175 w 3381375"/>
              <a:gd name="connsiteY19" fmla="*/ 1743075 h 2847975"/>
              <a:gd name="connsiteX20" fmla="*/ 1819275 w 3381375"/>
              <a:gd name="connsiteY20" fmla="*/ 1704975 h 2847975"/>
              <a:gd name="connsiteX21" fmla="*/ 1876425 w 3381375"/>
              <a:gd name="connsiteY21" fmla="*/ 1685925 h 2847975"/>
              <a:gd name="connsiteX22" fmla="*/ 1905000 w 3381375"/>
              <a:gd name="connsiteY22" fmla="*/ 1676400 h 2847975"/>
              <a:gd name="connsiteX23" fmla="*/ 2028825 w 3381375"/>
              <a:gd name="connsiteY23" fmla="*/ 1704975 h 2847975"/>
              <a:gd name="connsiteX24" fmla="*/ 2085975 w 3381375"/>
              <a:gd name="connsiteY24" fmla="*/ 1762125 h 2847975"/>
              <a:gd name="connsiteX25" fmla="*/ 2114550 w 3381375"/>
              <a:gd name="connsiteY25" fmla="*/ 1781175 h 2847975"/>
              <a:gd name="connsiteX26" fmla="*/ 2152650 w 3381375"/>
              <a:gd name="connsiteY26" fmla="*/ 1809750 h 2847975"/>
              <a:gd name="connsiteX27" fmla="*/ 2181225 w 3381375"/>
              <a:gd name="connsiteY27" fmla="*/ 1819275 h 2847975"/>
              <a:gd name="connsiteX28" fmla="*/ 2209800 w 3381375"/>
              <a:gd name="connsiteY28" fmla="*/ 1838325 h 2847975"/>
              <a:gd name="connsiteX29" fmla="*/ 2247900 w 3381375"/>
              <a:gd name="connsiteY29" fmla="*/ 1866900 h 2847975"/>
              <a:gd name="connsiteX30" fmla="*/ 2295525 w 3381375"/>
              <a:gd name="connsiteY30" fmla="*/ 1876425 h 2847975"/>
              <a:gd name="connsiteX31" fmla="*/ 2409825 w 3381375"/>
              <a:gd name="connsiteY31" fmla="*/ 1885950 h 2847975"/>
              <a:gd name="connsiteX32" fmla="*/ 2590800 w 3381375"/>
              <a:gd name="connsiteY32" fmla="*/ 1895475 h 2847975"/>
              <a:gd name="connsiteX33" fmla="*/ 2943225 w 3381375"/>
              <a:gd name="connsiteY33" fmla="*/ 1885950 h 2847975"/>
              <a:gd name="connsiteX34" fmla="*/ 2971800 w 3381375"/>
              <a:gd name="connsiteY34" fmla="*/ 1866900 h 2847975"/>
              <a:gd name="connsiteX35" fmla="*/ 3000375 w 3381375"/>
              <a:gd name="connsiteY35" fmla="*/ 1857375 h 2847975"/>
              <a:gd name="connsiteX36" fmla="*/ 3048000 w 3381375"/>
              <a:gd name="connsiteY36" fmla="*/ 1733550 h 2847975"/>
              <a:gd name="connsiteX37" fmla="*/ 3095625 w 3381375"/>
              <a:gd name="connsiteY37" fmla="*/ 1676400 h 2847975"/>
              <a:gd name="connsiteX38" fmla="*/ 3114675 w 3381375"/>
              <a:gd name="connsiteY38" fmla="*/ 1647825 h 2847975"/>
              <a:gd name="connsiteX39" fmla="*/ 3143250 w 3381375"/>
              <a:gd name="connsiteY39" fmla="*/ 1571625 h 2847975"/>
              <a:gd name="connsiteX40" fmla="*/ 3228975 w 3381375"/>
              <a:gd name="connsiteY40" fmla="*/ 1466850 h 2847975"/>
              <a:gd name="connsiteX41" fmla="*/ 3276600 w 3381375"/>
              <a:gd name="connsiteY41" fmla="*/ 1381125 h 2847975"/>
              <a:gd name="connsiteX42" fmla="*/ 3295650 w 3381375"/>
              <a:gd name="connsiteY42" fmla="*/ 1352550 h 2847975"/>
              <a:gd name="connsiteX43" fmla="*/ 3305175 w 3381375"/>
              <a:gd name="connsiteY43" fmla="*/ 1323975 h 2847975"/>
              <a:gd name="connsiteX44" fmla="*/ 3352800 w 3381375"/>
              <a:gd name="connsiteY44" fmla="*/ 1238250 h 2847975"/>
              <a:gd name="connsiteX45" fmla="*/ 3362325 w 3381375"/>
              <a:gd name="connsiteY45" fmla="*/ 1190625 h 2847975"/>
              <a:gd name="connsiteX46" fmla="*/ 3381375 w 3381375"/>
              <a:gd name="connsiteY46" fmla="*/ 1123950 h 2847975"/>
              <a:gd name="connsiteX47" fmla="*/ 3343275 w 3381375"/>
              <a:gd name="connsiteY47" fmla="*/ 1000125 h 2847975"/>
              <a:gd name="connsiteX48" fmla="*/ 3324225 w 3381375"/>
              <a:gd name="connsiteY48" fmla="*/ 962025 h 2847975"/>
              <a:gd name="connsiteX49" fmla="*/ 3314700 w 3381375"/>
              <a:gd name="connsiteY49" fmla="*/ 923925 h 2847975"/>
              <a:gd name="connsiteX50" fmla="*/ 3238500 w 3381375"/>
              <a:gd name="connsiteY50" fmla="*/ 866775 h 2847975"/>
              <a:gd name="connsiteX51" fmla="*/ 3209925 w 3381375"/>
              <a:gd name="connsiteY51" fmla="*/ 838200 h 2847975"/>
              <a:gd name="connsiteX52" fmla="*/ 3162300 w 3381375"/>
              <a:gd name="connsiteY52" fmla="*/ 771525 h 2847975"/>
              <a:gd name="connsiteX53" fmla="*/ 3152775 w 3381375"/>
              <a:gd name="connsiteY53" fmla="*/ 733425 h 2847975"/>
              <a:gd name="connsiteX54" fmla="*/ 3114675 w 3381375"/>
              <a:gd name="connsiteY54" fmla="*/ 676275 h 2847975"/>
              <a:gd name="connsiteX55" fmla="*/ 3095625 w 3381375"/>
              <a:gd name="connsiteY55" fmla="*/ 609600 h 2847975"/>
              <a:gd name="connsiteX56" fmla="*/ 3067050 w 3381375"/>
              <a:gd name="connsiteY56" fmla="*/ 600075 h 2847975"/>
              <a:gd name="connsiteX57" fmla="*/ 3038475 w 3381375"/>
              <a:gd name="connsiteY57" fmla="*/ 581025 h 2847975"/>
              <a:gd name="connsiteX58" fmla="*/ 3028950 w 3381375"/>
              <a:gd name="connsiteY58" fmla="*/ 552450 h 2847975"/>
              <a:gd name="connsiteX59" fmla="*/ 3009900 w 3381375"/>
              <a:gd name="connsiteY59" fmla="*/ 390525 h 2847975"/>
              <a:gd name="connsiteX60" fmla="*/ 2990850 w 3381375"/>
              <a:gd name="connsiteY60" fmla="*/ 295275 h 2847975"/>
              <a:gd name="connsiteX61" fmla="*/ 2971800 w 3381375"/>
              <a:gd name="connsiteY61" fmla="*/ 180975 h 2847975"/>
              <a:gd name="connsiteX62" fmla="*/ 2962275 w 3381375"/>
              <a:gd name="connsiteY62" fmla="*/ 114300 h 2847975"/>
              <a:gd name="connsiteX63" fmla="*/ 2933700 w 3381375"/>
              <a:gd name="connsiteY63" fmla="*/ 76200 h 2847975"/>
              <a:gd name="connsiteX64" fmla="*/ 2914650 w 3381375"/>
              <a:gd name="connsiteY64" fmla="*/ 47625 h 2847975"/>
              <a:gd name="connsiteX65" fmla="*/ 2857500 w 3381375"/>
              <a:gd name="connsiteY65" fmla="*/ 19050 h 2847975"/>
              <a:gd name="connsiteX66" fmla="*/ 2819400 w 3381375"/>
              <a:gd name="connsiteY66" fmla="*/ 0 h 2847975"/>
              <a:gd name="connsiteX67" fmla="*/ 2781300 w 3381375"/>
              <a:gd name="connsiteY67" fmla="*/ 142875 h 2847975"/>
              <a:gd name="connsiteX68" fmla="*/ 2743200 w 3381375"/>
              <a:gd name="connsiteY68" fmla="*/ 219075 h 2847975"/>
              <a:gd name="connsiteX69" fmla="*/ 2733675 w 3381375"/>
              <a:gd name="connsiteY69" fmla="*/ 247650 h 2847975"/>
              <a:gd name="connsiteX70" fmla="*/ 2714625 w 3381375"/>
              <a:gd name="connsiteY70" fmla="*/ 295275 h 2847975"/>
              <a:gd name="connsiteX71" fmla="*/ 2695575 w 3381375"/>
              <a:gd name="connsiteY71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209675 w 3381375"/>
              <a:gd name="connsiteY8" fmla="*/ 2152650 h 2847975"/>
              <a:gd name="connsiteX9" fmla="*/ 1266825 w 3381375"/>
              <a:gd name="connsiteY9" fmla="*/ 2209800 h 2847975"/>
              <a:gd name="connsiteX10" fmla="*/ 1314450 w 3381375"/>
              <a:gd name="connsiteY10" fmla="*/ 2181225 h 2847975"/>
              <a:gd name="connsiteX11" fmla="*/ 1390650 w 3381375"/>
              <a:gd name="connsiteY11" fmla="*/ 2105025 h 2847975"/>
              <a:gd name="connsiteX12" fmla="*/ 1495425 w 3381375"/>
              <a:gd name="connsiteY12" fmla="*/ 2000250 h 2847975"/>
              <a:gd name="connsiteX13" fmla="*/ 1533525 w 3381375"/>
              <a:gd name="connsiteY13" fmla="*/ 1962150 h 2847975"/>
              <a:gd name="connsiteX14" fmla="*/ 1571625 w 3381375"/>
              <a:gd name="connsiteY14" fmla="*/ 1924050 h 2847975"/>
              <a:gd name="connsiteX15" fmla="*/ 1609725 w 3381375"/>
              <a:gd name="connsiteY15" fmla="*/ 1876425 h 2847975"/>
              <a:gd name="connsiteX16" fmla="*/ 1685925 w 3381375"/>
              <a:gd name="connsiteY16" fmla="*/ 1819275 h 2847975"/>
              <a:gd name="connsiteX17" fmla="*/ 1724025 w 3381375"/>
              <a:gd name="connsiteY17" fmla="*/ 1781175 h 2847975"/>
              <a:gd name="connsiteX18" fmla="*/ 1781175 w 3381375"/>
              <a:gd name="connsiteY18" fmla="*/ 1743075 h 2847975"/>
              <a:gd name="connsiteX19" fmla="*/ 1819275 w 3381375"/>
              <a:gd name="connsiteY19" fmla="*/ 1704975 h 2847975"/>
              <a:gd name="connsiteX20" fmla="*/ 1876425 w 3381375"/>
              <a:gd name="connsiteY20" fmla="*/ 1685925 h 2847975"/>
              <a:gd name="connsiteX21" fmla="*/ 1905000 w 3381375"/>
              <a:gd name="connsiteY21" fmla="*/ 1676400 h 2847975"/>
              <a:gd name="connsiteX22" fmla="*/ 2028825 w 3381375"/>
              <a:gd name="connsiteY22" fmla="*/ 1704975 h 2847975"/>
              <a:gd name="connsiteX23" fmla="*/ 2085975 w 3381375"/>
              <a:gd name="connsiteY23" fmla="*/ 1762125 h 2847975"/>
              <a:gd name="connsiteX24" fmla="*/ 2114550 w 3381375"/>
              <a:gd name="connsiteY24" fmla="*/ 1781175 h 2847975"/>
              <a:gd name="connsiteX25" fmla="*/ 2152650 w 3381375"/>
              <a:gd name="connsiteY25" fmla="*/ 1809750 h 2847975"/>
              <a:gd name="connsiteX26" fmla="*/ 2181225 w 3381375"/>
              <a:gd name="connsiteY26" fmla="*/ 1819275 h 2847975"/>
              <a:gd name="connsiteX27" fmla="*/ 2209800 w 3381375"/>
              <a:gd name="connsiteY27" fmla="*/ 1838325 h 2847975"/>
              <a:gd name="connsiteX28" fmla="*/ 2247900 w 3381375"/>
              <a:gd name="connsiteY28" fmla="*/ 1866900 h 2847975"/>
              <a:gd name="connsiteX29" fmla="*/ 2295525 w 3381375"/>
              <a:gd name="connsiteY29" fmla="*/ 1876425 h 2847975"/>
              <a:gd name="connsiteX30" fmla="*/ 2409825 w 3381375"/>
              <a:gd name="connsiteY30" fmla="*/ 1885950 h 2847975"/>
              <a:gd name="connsiteX31" fmla="*/ 2590800 w 3381375"/>
              <a:gd name="connsiteY31" fmla="*/ 1895475 h 2847975"/>
              <a:gd name="connsiteX32" fmla="*/ 2943225 w 3381375"/>
              <a:gd name="connsiteY32" fmla="*/ 1885950 h 2847975"/>
              <a:gd name="connsiteX33" fmla="*/ 2971800 w 3381375"/>
              <a:gd name="connsiteY33" fmla="*/ 1866900 h 2847975"/>
              <a:gd name="connsiteX34" fmla="*/ 3000375 w 3381375"/>
              <a:gd name="connsiteY34" fmla="*/ 1857375 h 2847975"/>
              <a:gd name="connsiteX35" fmla="*/ 3048000 w 3381375"/>
              <a:gd name="connsiteY35" fmla="*/ 1733550 h 2847975"/>
              <a:gd name="connsiteX36" fmla="*/ 3095625 w 3381375"/>
              <a:gd name="connsiteY36" fmla="*/ 1676400 h 2847975"/>
              <a:gd name="connsiteX37" fmla="*/ 3114675 w 3381375"/>
              <a:gd name="connsiteY37" fmla="*/ 1647825 h 2847975"/>
              <a:gd name="connsiteX38" fmla="*/ 3143250 w 3381375"/>
              <a:gd name="connsiteY38" fmla="*/ 1571625 h 2847975"/>
              <a:gd name="connsiteX39" fmla="*/ 3228975 w 3381375"/>
              <a:gd name="connsiteY39" fmla="*/ 1466850 h 2847975"/>
              <a:gd name="connsiteX40" fmla="*/ 3276600 w 3381375"/>
              <a:gd name="connsiteY40" fmla="*/ 1381125 h 2847975"/>
              <a:gd name="connsiteX41" fmla="*/ 3295650 w 3381375"/>
              <a:gd name="connsiteY41" fmla="*/ 1352550 h 2847975"/>
              <a:gd name="connsiteX42" fmla="*/ 3305175 w 3381375"/>
              <a:gd name="connsiteY42" fmla="*/ 1323975 h 2847975"/>
              <a:gd name="connsiteX43" fmla="*/ 3352800 w 3381375"/>
              <a:gd name="connsiteY43" fmla="*/ 1238250 h 2847975"/>
              <a:gd name="connsiteX44" fmla="*/ 3362325 w 3381375"/>
              <a:gd name="connsiteY44" fmla="*/ 1190625 h 2847975"/>
              <a:gd name="connsiteX45" fmla="*/ 3381375 w 3381375"/>
              <a:gd name="connsiteY45" fmla="*/ 1123950 h 2847975"/>
              <a:gd name="connsiteX46" fmla="*/ 3343275 w 3381375"/>
              <a:gd name="connsiteY46" fmla="*/ 1000125 h 2847975"/>
              <a:gd name="connsiteX47" fmla="*/ 3324225 w 3381375"/>
              <a:gd name="connsiteY47" fmla="*/ 962025 h 2847975"/>
              <a:gd name="connsiteX48" fmla="*/ 3314700 w 3381375"/>
              <a:gd name="connsiteY48" fmla="*/ 923925 h 2847975"/>
              <a:gd name="connsiteX49" fmla="*/ 3238500 w 3381375"/>
              <a:gd name="connsiteY49" fmla="*/ 866775 h 2847975"/>
              <a:gd name="connsiteX50" fmla="*/ 3209925 w 3381375"/>
              <a:gd name="connsiteY50" fmla="*/ 838200 h 2847975"/>
              <a:gd name="connsiteX51" fmla="*/ 3162300 w 3381375"/>
              <a:gd name="connsiteY51" fmla="*/ 771525 h 2847975"/>
              <a:gd name="connsiteX52" fmla="*/ 3152775 w 3381375"/>
              <a:gd name="connsiteY52" fmla="*/ 733425 h 2847975"/>
              <a:gd name="connsiteX53" fmla="*/ 3114675 w 3381375"/>
              <a:gd name="connsiteY53" fmla="*/ 676275 h 2847975"/>
              <a:gd name="connsiteX54" fmla="*/ 3095625 w 3381375"/>
              <a:gd name="connsiteY54" fmla="*/ 609600 h 2847975"/>
              <a:gd name="connsiteX55" fmla="*/ 3067050 w 3381375"/>
              <a:gd name="connsiteY55" fmla="*/ 600075 h 2847975"/>
              <a:gd name="connsiteX56" fmla="*/ 3038475 w 3381375"/>
              <a:gd name="connsiteY56" fmla="*/ 581025 h 2847975"/>
              <a:gd name="connsiteX57" fmla="*/ 3028950 w 3381375"/>
              <a:gd name="connsiteY57" fmla="*/ 552450 h 2847975"/>
              <a:gd name="connsiteX58" fmla="*/ 3009900 w 3381375"/>
              <a:gd name="connsiteY58" fmla="*/ 390525 h 2847975"/>
              <a:gd name="connsiteX59" fmla="*/ 2990850 w 3381375"/>
              <a:gd name="connsiteY59" fmla="*/ 295275 h 2847975"/>
              <a:gd name="connsiteX60" fmla="*/ 2971800 w 3381375"/>
              <a:gd name="connsiteY60" fmla="*/ 180975 h 2847975"/>
              <a:gd name="connsiteX61" fmla="*/ 2962275 w 3381375"/>
              <a:gd name="connsiteY61" fmla="*/ 114300 h 2847975"/>
              <a:gd name="connsiteX62" fmla="*/ 2933700 w 3381375"/>
              <a:gd name="connsiteY62" fmla="*/ 76200 h 2847975"/>
              <a:gd name="connsiteX63" fmla="*/ 2914650 w 3381375"/>
              <a:gd name="connsiteY63" fmla="*/ 47625 h 2847975"/>
              <a:gd name="connsiteX64" fmla="*/ 2857500 w 3381375"/>
              <a:gd name="connsiteY64" fmla="*/ 19050 h 2847975"/>
              <a:gd name="connsiteX65" fmla="*/ 2819400 w 3381375"/>
              <a:gd name="connsiteY65" fmla="*/ 0 h 2847975"/>
              <a:gd name="connsiteX66" fmla="*/ 2781300 w 3381375"/>
              <a:gd name="connsiteY66" fmla="*/ 142875 h 2847975"/>
              <a:gd name="connsiteX67" fmla="*/ 2743200 w 3381375"/>
              <a:gd name="connsiteY67" fmla="*/ 219075 h 2847975"/>
              <a:gd name="connsiteX68" fmla="*/ 2733675 w 3381375"/>
              <a:gd name="connsiteY68" fmla="*/ 247650 h 2847975"/>
              <a:gd name="connsiteX69" fmla="*/ 2714625 w 3381375"/>
              <a:gd name="connsiteY69" fmla="*/ 295275 h 2847975"/>
              <a:gd name="connsiteX70" fmla="*/ 2695575 w 3381375"/>
              <a:gd name="connsiteY70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1209675 w 3381375"/>
              <a:gd name="connsiteY7" fmla="*/ 2152650 h 2847975"/>
              <a:gd name="connsiteX8" fmla="*/ 1266825 w 3381375"/>
              <a:gd name="connsiteY8" fmla="*/ 2209800 h 2847975"/>
              <a:gd name="connsiteX9" fmla="*/ 1314450 w 3381375"/>
              <a:gd name="connsiteY9" fmla="*/ 2181225 h 2847975"/>
              <a:gd name="connsiteX10" fmla="*/ 1390650 w 3381375"/>
              <a:gd name="connsiteY10" fmla="*/ 2105025 h 2847975"/>
              <a:gd name="connsiteX11" fmla="*/ 1495425 w 3381375"/>
              <a:gd name="connsiteY11" fmla="*/ 2000250 h 2847975"/>
              <a:gd name="connsiteX12" fmla="*/ 1533525 w 3381375"/>
              <a:gd name="connsiteY12" fmla="*/ 1962150 h 2847975"/>
              <a:gd name="connsiteX13" fmla="*/ 1571625 w 3381375"/>
              <a:gd name="connsiteY13" fmla="*/ 1924050 h 2847975"/>
              <a:gd name="connsiteX14" fmla="*/ 1609725 w 3381375"/>
              <a:gd name="connsiteY14" fmla="*/ 1876425 h 2847975"/>
              <a:gd name="connsiteX15" fmla="*/ 1685925 w 3381375"/>
              <a:gd name="connsiteY15" fmla="*/ 1819275 h 2847975"/>
              <a:gd name="connsiteX16" fmla="*/ 1724025 w 3381375"/>
              <a:gd name="connsiteY16" fmla="*/ 1781175 h 2847975"/>
              <a:gd name="connsiteX17" fmla="*/ 1781175 w 3381375"/>
              <a:gd name="connsiteY17" fmla="*/ 1743075 h 2847975"/>
              <a:gd name="connsiteX18" fmla="*/ 1819275 w 3381375"/>
              <a:gd name="connsiteY18" fmla="*/ 1704975 h 2847975"/>
              <a:gd name="connsiteX19" fmla="*/ 1876425 w 3381375"/>
              <a:gd name="connsiteY19" fmla="*/ 1685925 h 2847975"/>
              <a:gd name="connsiteX20" fmla="*/ 1905000 w 3381375"/>
              <a:gd name="connsiteY20" fmla="*/ 1676400 h 2847975"/>
              <a:gd name="connsiteX21" fmla="*/ 2028825 w 3381375"/>
              <a:gd name="connsiteY21" fmla="*/ 1704975 h 2847975"/>
              <a:gd name="connsiteX22" fmla="*/ 2085975 w 3381375"/>
              <a:gd name="connsiteY22" fmla="*/ 1762125 h 2847975"/>
              <a:gd name="connsiteX23" fmla="*/ 2114550 w 3381375"/>
              <a:gd name="connsiteY23" fmla="*/ 1781175 h 2847975"/>
              <a:gd name="connsiteX24" fmla="*/ 2152650 w 3381375"/>
              <a:gd name="connsiteY24" fmla="*/ 1809750 h 2847975"/>
              <a:gd name="connsiteX25" fmla="*/ 2181225 w 3381375"/>
              <a:gd name="connsiteY25" fmla="*/ 1819275 h 2847975"/>
              <a:gd name="connsiteX26" fmla="*/ 2209800 w 3381375"/>
              <a:gd name="connsiteY26" fmla="*/ 1838325 h 2847975"/>
              <a:gd name="connsiteX27" fmla="*/ 2247900 w 3381375"/>
              <a:gd name="connsiteY27" fmla="*/ 1866900 h 2847975"/>
              <a:gd name="connsiteX28" fmla="*/ 2295525 w 3381375"/>
              <a:gd name="connsiteY28" fmla="*/ 1876425 h 2847975"/>
              <a:gd name="connsiteX29" fmla="*/ 2409825 w 3381375"/>
              <a:gd name="connsiteY29" fmla="*/ 1885950 h 2847975"/>
              <a:gd name="connsiteX30" fmla="*/ 2590800 w 3381375"/>
              <a:gd name="connsiteY30" fmla="*/ 1895475 h 2847975"/>
              <a:gd name="connsiteX31" fmla="*/ 2943225 w 3381375"/>
              <a:gd name="connsiteY31" fmla="*/ 1885950 h 2847975"/>
              <a:gd name="connsiteX32" fmla="*/ 2971800 w 3381375"/>
              <a:gd name="connsiteY32" fmla="*/ 1866900 h 2847975"/>
              <a:gd name="connsiteX33" fmla="*/ 3000375 w 3381375"/>
              <a:gd name="connsiteY33" fmla="*/ 1857375 h 2847975"/>
              <a:gd name="connsiteX34" fmla="*/ 3048000 w 3381375"/>
              <a:gd name="connsiteY34" fmla="*/ 1733550 h 2847975"/>
              <a:gd name="connsiteX35" fmla="*/ 3095625 w 3381375"/>
              <a:gd name="connsiteY35" fmla="*/ 1676400 h 2847975"/>
              <a:gd name="connsiteX36" fmla="*/ 3114675 w 3381375"/>
              <a:gd name="connsiteY36" fmla="*/ 1647825 h 2847975"/>
              <a:gd name="connsiteX37" fmla="*/ 3143250 w 3381375"/>
              <a:gd name="connsiteY37" fmla="*/ 1571625 h 2847975"/>
              <a:gd name="connsiteX38" fmla="*/ 3228975 w 3381375"/>
              <a:gd name="connsiteY38" fmla="*/ 1466850 h 2847975"/>
              <a:gd name="connsiteX39" fmla="*/ 3276600 w 3381375"/>
              <a:gd name="connsiteY39" fmla="*/ 1381125 h 2847975"/>
              <a:gd name="connsiteX40" fmla="*/ 3295650 w 3381375"/>
              <a:gd name="connsiteY40" fmla="*/ 1352550 h 2847975"/>
              <a:gd name="connsiteX41" fmla="*/ 3305175 w 3381375"/>
              <a:gd name="connsiteY41" fmla="*/ 1323975 h 2847975"/>
              <a:gd name="connsiteX42" fmla="*/ 3352800 w 3381375"/>
              <a:gd name="connsiteY42" fmla="*/ 1238250 h 2847975"/>
              <a:gd name="connsiteX43" fmla="*/ 3362325 w 3381375"/>
              <a:gd name="connsiteY43" fmla="*/ 1190625 h 2847975"/>
              <a:gd name="connsiteX44" fmla="*/ 3381375 w 3381375"/>
              <a:gd name="connsiteY44" fmla="*/ 1123950 h 2847975"/>
              <a:gd name="connsiteX45" fmla="*/ 3343275 w 3381375"/>
              <a:gd name="connsiteY45" fmla="*/ 1000125 h 2847975"/>
              <a:gd name="connsiteX46" fmla="*/ 3324225 w 3381375"/>
              <a:gd name="connsiteY46" fmla="*/ 962025 h 2847975"/>
              <a:gd name="connsiteX47" fmla="*/ 3314700 w 3381375"/>
              <a:gd name="connsiteY47" fmla="*/ 923925 h 2847975"/>
              <a:gd name="connsiteX48" fmla="*/ 3238500 w 3381375"/>
              <a:gd name="connsiteY48" fmla="*/ 866775 h 2847975"/>
              <a:gd name="connsiteX49" fmla="*/ 3209925 w 3381375"/>
              <a:gd name="connsiteY49" fmla="*/ 838200 h 2847975"/>
              <a:gd name="connsiteX50" fmla="*/ 3162300 w 3381375"/>
              <a:gd name="connsiteY50" fmla="*/ 771525 h 2847975"/>
              <a:gd name="connsiteX51" fmla="*/ 3152775 w 3381375"/>
              <a:gd name="connsiteY51" fmla="*/ 733425 h 2847975"/>
              <a:gd name="connsiteX52" fmla="*/ 3114675 w 3381375"/>
              <a:gd name="connsiteY52" fmla="*/ 676275 h 2847975"/>
              <a:gd name="connsiteX53" fmla="*/ 3095625 w 3381375"/>
              <a:gd name="connsiteY53" fmla="*/ 609600 h 2847975"/>
              <a:gd name="connsiteX54" fmla="*/ 3067050 w 3381375"/>
              <a:gd name="connsiteY54" fmla="*/ 600075 h 2847975"/>
              <a:gd name="connsiteX55" fmla="*/ 3038475 w 3381375"/>
              <a:gd name="connsiteY55" fmla="*/ 581025 h 2847975"/>
              <a:gd name="connsiteX56" fmla="*/ 3028950 w 3381375"/>
              <a:gd name="connsiteY56" fmla="*/ 552450 h 2847975"/>
              <a:gd name="connsiteX57" fmla="*/ 3009900 w 3381375"/>
              <a:gd name="connsiteY57" fmla="*/ 390525 h 2847975"/>
              <a:gd name="connsiteX58" fmla="*/ 2990850 w 3381375"/>
              <a:gd name="connsiteY58" fmla="*/ 295275 h 2847975"/>
              <a:gd name="connsiteX59" fmla="*/ 2971800 w 3381375"/>
              <a:gd name="connsiteY59" fmla="*/ 180975 h 2847975"/>
              <a:gd name="connsiteX60" fmla="*/ 2962275 w 3381375"/>
              <a:gd name="connsiteY60" fmla="*/ 114300 h 2847975"/>
              <a:gd name="connsiteX61" fmla="*/ 2933700 w 3381375"/>
              <a:gd name="connsiteY61" fmla="*/ 76200 h 2847975"/>
              <a:gd name="connsiteX62" fmla="*/ 2914650 w 3381375"/>
              <a:gd name="connsiteY62" fmla="*/ 47625 h 2847975"/>
              <a:gd name="connsiteX63" fmla="*/ 2857500 w 3381375"/>
              <a:gd name="connsiteY63" fmla="*/ 19050 h 2847975"/>
              <a:gd name="connsiteX64" fmla="*/ 2819400 w 3381375"/>
              <a:gd name="connsiteY64" fmla="*/ 0 h 2847975"/>
              <a:gd name="connsiteX65" fmla="*/ 2781300 w 3381375"/>
              <a:gd name="connsiteY65" fmla="*/ 142875 h 2847975"/>
              <a:gd name="connsiteX66" fmla="*/ 2743200 w 3381375"/>
              <a:gd name="connsiteY66" fmla="*/ 219075 h 2847975"/>
              <a:gd name="connsiteX67" fmla="*/ 2733675 w 3381375"/>
              <a:gd name="connsiteY67" fmla="*/ 247650 h 2847975"/>
              <a:gd name="connsiteX68" fmla="*/ 2714625 w 3381375"/>
              <a:gd name="connsiteY68" fmla="*/ 295275 h 2847975"/>
              <a:gd name="connsiteX69" fmla="*/ 2695575 w 3381375"/>
              <a:gd name="connsiteY69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1209675 w 3381375"/>
              <a:gd name="connsiteY6" fmla="*/ 2152650 h 2847975"/>
              <a:gd name="connsiteX7" fmla="*/ 1266825 w 3381375"/>
              <a:gd name="connsiteY7" fmla="*/ 2209800 h 2847975"/>
              <a:gd name="connsiteX8" fmla="*/ 1314450 w 3381375"/>
              <a:gd name="connsiteY8" fmla="*/ 2181225 h 2847975"/>
              <a:gd name="connsiteX9" fmla="*/ 1390650 w 3381375"/>
              <a:gd name="connsiteY9" fmla="*/ 2105025 h 2847975"/>
              <a:gd name="connsiteX10" fmla="*/ 1495425 w 3381375"/>
              <a:gd name="connsiteY10" fmla="*/ 2000250 h 2847975"/>
              <a:gd name="connsiteX11" fmla="*/ 1533525 w 3381375"/>
              <a:gd name="connsiteY11" fmla="*/ 1962150 h 2847975"/>
              <a:gd name="connsiteX12" fmla="*/ 1571625 w 3381375"/>
              <a:gd name="connsiteY12" fmla="*/ 1924050 h 2847975"/>
              <a:gd name="connsiteX13" fmla="*/ 1609725 w 3381375"/>
              <a:gd name="connsiteY13" fmla="*/ 1876425 h 2847975"/>
              <a:gd name="connsiteX14" fmla="*/ 1685925 w 3381375"/>
              <a:gd name="connsiteY14" fmla="*/ 1819275 h 2847975"/>
              <a:gd name="connsiteX15" fmla="*/ 1724025 w 3381375"/>
              <a:gd name="connsiteY15" fmla="*/ 1781175 h 2847975"/>
              <a:gd name="connsiteX16" fmla="*/ 1781175 w 3381375"/>
              <a:gd name="connsiteY16" fmla="*/ 1743075 h 2847975"/>
              <a:gd name="connsiteX17" fmla="*/ 1819275 w 3381375"/>
              <a:gd name="connsiteY17" fmla="*/ 1704975 h 2847975"/>
              <a:gd name="connsiteX18" fmla="*/ 1876425 w 3381375"/>
              <a:gd name="connsiteY18" fmla="*/ 1685925 h 2847975"/>
              <a:gd name="connsiteX19" fmla="*/ 1905000 w 3381375"/>
              <a:gd name="connsiteY19" fmla="*/ 1676400 h 2847975"/>
              <a:gd name="connsiteX20" fmla="*/ 2028825 w 3381375"/>
              <a:gd name="connsiteY20" fmla="*/ 1704975 h 2847975"/>
              <a:gd name="connsiteX21" fmla="*/ 2085975 w 3381375"/>
              <a:gd name="connsiteY21" fmla="*/ 1762125 h 2847975"/>
              <a:gd name="connsiteX22" fmla="*/ 2114550 w 3381375"/>
              <a:gd name="connsiteY22" fmla="*/ 1781175 h 2847975"/>
              <a:gd name="connsiteX23" fmla="*/ 2152650 w 3381375"/>
              <a:gd name="connsiteY23" fmla="*/ 1809750 h 2847975"/>
              <a:gd name="connsiteX24" fmla="*/ 2181225 w 3381375"/>
              <a:gd name="connsiteY24" fmla="*/ 1819275 h 2847975"/>
              <a:gd name="connsiteX25" fmla="*/ 2209800 w 3381375"/>
              <a:gd name="connsiteY25" fmla="*/ 1838325 h 2847975"/>
              <a:gd name="connsiteX26" fmla="*/ 2247900 w 3381375"/>
              <a:gd name="connsiteY26" fmla="*/ 1866900 h 2847975"/>
              <a:gd name="connsiteX27" fmla="*/ 2295525 w 3381375"/>
              <a:gd name="connsiteY27" fmla="*/ 1876425 h 2847975"/>
              <a:gd name="connsiteX28" fmla="*/ 2409825 w 3381375"/>
              <a:gd name="connsiteY28" fmla="*/ 1885950 h 2847975"/>
              <a:gd name="connsiteX29" fmla="*/ 2590800 w 3381375"/>
              <a:gd name="connsiteY29" fmla="*/ 1895475 h 2847975"/>
              <a:gd name="connsiteX30" fmla="*/ 2943225 w 3381375"/>
              <a:gd name="connsiteY30" fmla="*/ 1885950 h 2847975"/>
              <a:gd name="connsiteX31" fmla="*/ 2971800 w 3381375"/>
              <a:gd name="connsiteY31" fmla="*/ 1866900 h 2847975"/>
              <a:gd name="connsiteX32" fmla="*/ 3000375 w 3381375"/>
              <a:gd name="connsiteY32" fmla="*/ 1857375 h 2847975"/>
              <a:gd name="connsiteX33" fmla="*/ 3048000 w 3381375"/>
              <a:gd name="connsiteY33" fmla="*/ 1733550 h 2847975"/>
              <a:gd name="connsiteX34" fmla="*/ 3095625 w 3381375"/>
              <a:gd name="connsiteY34" fmla="*/ 1676400 h 2847975"/>
              <a:gd name="connsiteX35" fmla="*/ 3114675 w 3381375"/>
              <a:gd name="connsiteY35" fmla="*/ 1647825 h 2847975"/>
              <a:gd name="connsiteX36" fmla="*/ 3143250 w 3381375"/>
              <a:gd name="connsiteY36" fmla="*/ 1571625 h 2847975"/>
              <a:gd name="connsiteX37" fmla="*/ 3228975 w 3381375"/>
              <a:gd name="connsiteY37" fmla="*/ 1466850 h 2847975"/>
              <a:gd name="connsiteX38" fmla="*/ 3276600 w 3381375"/>
              <a:gd name="connsiteY38" fmla="*/ 1381125 h 2847975"/>
              <a:gd name="connsiteX39" fmla="*/ 3295650 w 3381375"/>
              <a:gd name="connsiteY39" fmla="*/ 1352550 h 2847975"/>
              <a:gd name="connsiteX40" fmla="*/ 3305175 w 3381375"/>
              <a:gd name="connsiteY40" fmla="*/ 1323975 h 2847975"/>
              <a:gd name="connsiteX41" fmla="*/ 3352800 w 3381375"/>
              <a:gd name="connsiteY41" fmla="*/ 1238250 h 2847975"/>
              <a:gd name="connsiteX42" fmla="*/ 3362325 w 3381375"/>
              <a:gd name="connsiteY42" fmla="*/ 1190625 h 2847975"/>
              <a:gd name="connsiteX43" fmla="*/ 3381375 w 3381375"/>
              <a:gd name="connsiteY43" fmla="*/ 1123950 h 2847975"/>
              <a:gd name="connsiteX44" fmla="*/ 3343275 w 3381375"/>
              <a:gd name="connsiteY44" fmla="*/ 1000125 h 2847975"/>
              <a:gd name="connsiteX45" fmla="*/ 3324225 w 3381375"/>
              <a:gd name="connsiteY45" fmla="*/ 962025 h 2847975"/>
              <a:gd name="connsiteX46" fmla="*/ 3314700 w 3381375"/>
              <a:gd name="connsiteY46" fmla="*/ 923925 h 2847975"/>
              <a:gd name="connsiteX47" fmla="*/ 3238500 w 3381375"/>
              <a:gd name="connsiteY47" fmla="*/ 866775 h 2847975"/>
              <a:gd name="connsiteX48" fmla="*/ 3209925 w 3381375"/>
              <a:gd name="connsiteY48" fmla="*/ 838200 h 2847975"/>
              <a:gd name="connsiteX49" fmla="*/ 3162300 w 3381375"/>
              <a:gd name="connsiteY49" fmla="*/ 771525 h 2847975"/>
              <a:gd name="connsiteX50" fmla="*/ 3152775 w 3381375"/>
              <a:gd name="connsiteY50" fmla="*/ 733425 h 2847975"/>
              <a:gd name="connsiteX51" fmla="*/ 3114675 w 3381375"/>
              <a:gd name="connsiteY51" fmla="*/ 676275 h 2847975"/>
              <a:gd name="connsiteX52" fmla="*/ 3095625 w 3381375"/>
              <a:gd name="connsiteY52" fmla="*/ 609600 h 2847975"/>
              <a:gd name="connsiteX53" fmla="*/ 3067050 w 3381375"/>
              <a:gd name="connsiteY53" fmla="*/ 600075 h 2847975"/>
              <a:gd name="connsiteX54" fmla="*/ 3038475 w 3381375"/>
              <a:gd name="connsiteY54" fmla="*/ 581025 h 2847975"/>
              <a:gd name="connsiteX55" fmla="*/ 3028950 w 3381375"/>
              <a:gd name="connsiteY55" fmla="*/ 552450 h 2847975"/>
              <a:gd name="connsiteX56" fmla="*/ 3009900 w 3381375"/>
              <a:gd name="connsiteY56" fmla="*/ 390525 h 2847975"/>
              <a:gd name="connsiteX57" fmla="*/ 2990850 w 3381375"/>
              <a:gd name="connsiteY57" fmla="*/ 295275 h 2847975"/>
              <a:gd name="connsiteX58" fmla="*/ 2971800 w 3381375"/>
              <a:gd name="connsiteY58" fmla="*/ 180975 h 2847975"/>
              <a:gd name="connsiteX59" fmla="*/ 2962275 w 3381375"/>
              <a:gd name="connsiteY59" fmla="*/ 114300 h 2847975"/>
              <a:gd name="connsiteX60" fmla="*/ 2933700 w 3381375"/>
              <a:gd name="connsiteY60" fmla="*/ 76200 h 2847975"/>
              <a:gd name="connsiteX61" fmla="*/ 2914650 w 3381375"/>
              <a:gd name="connsiteY61" fmla="*/ 47625 h 2847975"/>
              <a:gd name="connsiteX62" fmla="*/ 2857500 w 3381375"/>
              <a:gd name="connsiteY62" fmla="*/ 19050 h 2847975"/>
              <a:gd name="connsiteX63" fmla="*/ 2819400 w 3381375"/>
              <a:gd name="connsiteY63" fmla="*/ 0 h 2847975"/>
              <a:gd name="connsiteX64" fmla="*/ 2781300 w 3381375"/>
              <a:gd name="connsiteY64" fmla="*/ 142875 h 2847975"/>
              <a:gd name="connsiteX65" fmla="*/ 2743200 w 3381375"/>
              <a:gd name="connsiteY65" fmla="*/ 219075 h 2847975"/>
              <a:gd name="connsiteX66" fmla="*/ 2733675 w 3381375"/>
              <a:gd name="connsiteY66" fmla="*/ 247650 h 2847975"/>
              <a:gd name="connsiteX67" fmla="*/ 2714625 w 3381375"/>
              <a:gd name="connsiteY67" fmla="*/ 295275 h 2847975"/>
              <a:gd name="connsiteX68" fmla="*/ 2695575 w 3381375"/>
              <a:gd name="connsiteY68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1209675 w 3381375"/>
              <a:gd name="connsiteY5" fmla="*/ 2152650 h 2847975"/>
              <a:gd name="connsiteX6" fmla="*/ 1266825 w 3381375"/>
              <a:gd name="connsiteY6" fmla="*/ 2209800 h 2847975"/>
              <a:gd name="connsiteX7" fmla="*/ 1314450 w 3381375"/>
              <a:gd name="connsiteY7" fmla="*/ 2181225 h 2847975"/>
              <a:gd name="connsiteX8" fmla="*/ 1390650 w 3381375"/>
              <a:gd name="connsiteY8" fmla="*/ 2105025 h 2847975"/>
              <a:gd name="connsiteX9" fmla="*/ 1495425 w 3381375"/>
              <a:gd name="connsiteY9" fmla="*/ 2000250 h 2847975"/>
              <a:gd name="connsiteX10" fmla="*/ 1533525 w 3381375"/>
              <a:gd name="connsiteY10" fmla="*/ 1962150 h 2847975"/>
              <a:gd name="connsiteX11" fmla="*/ 1571625 w 3381375"/>
              <a:gd name="connsiteY11" fmla="*/ 1924050 h 2847975"/>
              <a:gd name="connsiteX12" fmla="*/ 1609725 w 3381375"/>
              <a:gd name="connsiteY12" fmla="*/ 1876425 h 2847975"/>
              <a:gd name="connsiteX13" fmla="*/ 1685925 w 3381375"/>
              <a:gd name="connsiteY13" fmla="*/ 1819275 h 2847975"/>
              <a:gd name="connsiteX14" fmla="*/ 1724025 w 3381375"/>
              <a:gd name="connsiteY14" fmla="*/ 1781175 h 2847975"/>
              <a:gd name="connsiteX15" fmla="*/ 1781175 w 3381375"/>
              <a:gd name="connsiteY15" fmla="*/ 1743075 h 2847975"/>
              <a:gd name="connsiteX16" fmla="*/ 1819275 w 3381375"/>
              <a:gd name="connsiteY16" fmla="*/ 1704975 h 2847975"/>
              <a:gd name="connsiteX17" fmla="*/ 1876425 w 3381375"/>
              <a:gd name="connsiteY17" fmla="*/ 1685925 h 2847975"/>
              <a:gd name="connsiteX18" fmla="*/ 1905000 w 3381375"/>
              <a:gd name="connsiteY18" fmla="*/ 1676400 h 2847975"/>
              <a:gd name="connsiteX19" fmla="*/ 2028825 w 3381375"/>
              <a:gd name="connsiteY19" fmla="*/ 1704975 h 2847975"/>
              <a:gd name="connsiteX20" fmla="*/ 2085975 w 3381375"/>
              <a:gd name="connsiteY20" fmla="*/ 1762125 h 2847975"/>
              <a:gd name="connsiteX21" fmla="*/ 2114550 w 3381375"/>
              <a:gd name="connsiteY21" fmla="*/ 1781175 h 2847975"/>
              <a:gd name="connsiteX22" fmla="*/ 2152650 w 3381375"/>
              <a:gd name="connsiteY22" fmla="*/ 1809750 h 2847975"/>
              <a:gd name="connsiteX23" fmla="*/ 2181225 w 3381375"/>
              <a:gd name="connsiteY23" fmla="*/ 1819275 h 2847975"/>
              <a:gd name="connsiteX24" fmla="*/ 2209800 w 3381375"/>
              <a:gd name="connsiteY24" fmla="*/ 1838325 h 2847975"/>
              <a:gd name="connsiteX25" fmla="*/ 2247900 w 3381375"/>
              <a:gd name="connsiteY25" fmla="*/ 1866900 h 2847975"/>
              <a:gd name="connsiteX26" fmla="*/ 2295525 w 3381375"/>
              <a:gd name="connsiteY26" fmla="*/ 1876425 h 2847975"/>
              <a:gd name="connsiteX27" fmla="*/ 2409825 w 3381375"/>
              <a:gd name="connsiteY27" fmla="*/ 1885950 h 2847975"/>
              <a:gd name="connsiteX28" fmla="*/ 2590800 w 3381375"/>
              <a:gd name="connsiteY28" fmla="*/ 1895475 h 2847975"/>
              <a:gd name="connsiteX29" fmla="*/ 2943225 w 3381375"/>
              <a:gd name="connsiteY29" fmla="*/ 1885950 h 2847975"/>
              <a:gd name="connsiteX30" fmla="*/ 2971800 w 3381375"/>
              <a:gd name="connsiteY30" fmla="*/ 1866900 h 2847975"/>
              <a:gd name="connsiteX31" fmla="*/ 3000375 w 3381375"/>
              <a:gd name="connsiteY31" fmla="*/ 1857375 h 2847975"/>
              <a:gd name="connsiteX32" fmla="*/ 3048000 w 3381375"/>
              <a:gd name="connsiteY32" fmla="*/ 1733550 h 2847975"/>
              <a:gd name="connsiteX33" fmla="*/ 3095625 w 3381375"/>
              <a:gd name="connsiteY33" fmla="*/ 1676400 h 2847975"/>
              <a:gd name="connsiteX34" fmla="*/ 3114675 w 3381375"/>
              <a:gd name="connsiteY34" fmla="*/ 1647825 h 2847975"/>
              <a:gd name="connsiteX35" fmla="*/ 3143250 w 3381375"/>
              <a:gd name="connsiteY35" fmla="*/ 1571625 h 2847975"/>
              <a:gd name="connsiteX36" fmla="*/ 3228975 w 3381375"/>
              <a:gd name="connsiteY36" fmla="*/ 1466850 h 2847975"/>
              <a:gd name="connsiteX37" fmla="*/ 3276600 w 3381375"/>
              <a:gd name="connsiteY37" fmla="*/ 1381125 h 2847975"/>
              <a:gd name="connsiteX38" fmla="*/ 3295650 w 3381375"/>
              <a:gd name="connsiteY38" fmla="*/ 1352550 h 2847975"/>
              <a:gd name="connsiteX39" fmla="*/ 3305175 w 3381375"/>
              <a:gd name="connsiteY39" fmla="*/ 1323975 h 2847975"/>
              <a:gd name="connsiteX40" fmla="*/ 3352800 w 3381375"/>
              <a:gd name="connsiteY40" fmla="*/ 1238250 h 2847975"/>
              <a:gd name="connsiteX41" fmla="*/ 3362325 w 3381375"/>
              <a:gd name="connsiteY41" fmla="*/ 1190625 h 2847975"/>
              <a:gd name="connsiteX42" fmla="*/ 3381375 w 3381375"/>
              <a:gd name="connsiteY42" fmla="*/ 1123950 h 2847975"/>
              <a:gd name="connsiteX43" fmla="*/ 3343275 w 3381375"/>
              <a:gd name="connsiteY43" fmla="*/ 1000125 h 2847975"/>
              <a:gd name="connsiteX44" fmla="*/ 3324225 w 3381375"/>
              <a:gd name="connsiteY44" fmla="*/ 962025 h 2847975"/>
              <a:gd name="connsiteX45" fmla="*/ 3314700 w 3381375"/>
              <a:gd name="connsiteY45" fmla="*/ 923925 h 2847975"/>
              <a:gd name="connsiteX46" fmla="*/ 3238500 w 3381375"/>
              <a:gd name="connsiteY46" fmla="*/ 866775 h 2847975"/>
              <a:gd name="connsiteX47" fmla="*/ 3209925 w 3381375"/>
              <a:gd name="connsiteY47" fmla="*/ 838200 h 2847975"/>
              <a:gd name="connsiteX48" fmla="*/ 3162300 w 3381375"/>
              <a:gd name="connsiteY48" fmla="*/ 771525 h 2847975"/>
              <a:gd name="connsiteX49" fmla="*/ 3152775 w 3381375"/>
              <a:gd name="connsiteY49" fmla="*/ 733425 h 2847975"/>
              <a:gd name="connsiteX50" fmla="*/ 3114675 w 3381375"/>
              <a:gd name="connsiteY50" fmla="*/ 676275 h 2847975"/>
              <a:gd name="connsiteX51" fmla="*/ 3095625 w 3381375"/>
              <a:gd name="connsiteY51" fmla="*/ 609600 h 2847975"/>
              <a:gd name="connsiteX52" fmla="*/ 3067050 w 3381375"/>
              <a:gd name="connsiteY52" fmla="*/ 600075 h 2847975"/>
              <a:gd name="connsiteX53" fmla="*/ 3038475 w 3381375"/>
              <a:gd name="connsiteY53" fmla="*/ 581025 h 2847975"/>
              <a:gd name="connsiteX54" fmla="*/ 3028950 w 3381375"/>
              <a:gd name="connsiteY54" fmla="*/ 552450 h 2847975"/>
              <a:gd name="connsiteX55" fmla="*/ 3009900 w 3381375"/>
              <a:gd name="connsiteY55" fmla="*/ 390525 h 2847975"/>
              <a:gd name="connsiteX56" fmla="*/ 2990850 w 3381375"/>
              <a:gd name="connsiteY56" fmla="*/ 295275 h 2847975"/>
              <a:gd name="connsiteX57" fmla="*/ 2971800 w 3381375"/>
              <a:gd name="connsiteY57" fmla="*/ 180975 h 2847975"/>
              <a:gd name="connsiteX58" fmla="*/ 2962275 w 3381375"/>
              <a:gd name="connsiteY58" fmla="*/ 114300 h 2847975"/>
              <a:gd name="connsiteX59" fmla="*/ 2933700 w 3381375"/>
              <a:gd name="connsiteY59" fmla="*/ 76200 h 2847975"/>
              <a:gd name="connsiteX60" fmla="*/ 2914650 w 3381375"/>
              <a:gd name="connsiteY60" fmla="*/ 47625 h 2847975"/>
              <a:gd name="connsiteX61" fmla="*/ 2857500 w 3381375"/>
              <a:gd name="connsiteY61" fmla="*/ 19050 h 2847975"/>
              <a:gd name="connsiteX62" fmla="*/ 2819400 w 3381375"/>
              <a:gd name="connsiteY62" fmla="*/ 0 h 2847975"/>
              <a:gd name="connsiteX63" fmla="*/ 2781300 w 3381375"/>
              <a:gd name="connsiteY63" fmla="*/ 142875 h 2847975"/>
              <a:gd name="connsiteX64" fmla="*/ 2743200 w 3381375"/>
              <a:gd name="connsiteY64" fmla="*/ 219075 h 2847975"/>
              <a:gd name="connsiteX65" fmla="*/ 2733675 w 3381375"/>
              <a:gd name="connsiteY65" fmla="*/ 247650 h 2847975"/>
              <a:gd name="connsiteX66" fmla="*/ 2714625 w 3381375"/>
              <a:gd name="connsiteY66" fmla="*/ 295275 h 2847975"/>
              <a:gd name="connsiteX67" fmla="*/ 2695575 w 3381375"/>
              <a:gd name="connsiteY67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1209675 w 3381375"/>
              <a:gd name="connsiteY4" fmla="*/ 2152650 h 2847975"/>
              <a:gd name="connsiteX5" fmla="*/ 1266825 w 3381375"/>
              <a:gd name="connsiteY5" fmla="*/ 2209800 h 2847975"/>
              <a:gd name="connsiteX6" fmla="*/ 1314450 w 3381375"/>
              <a:gd name="connsiteY6" fmla="*/ 2181225 h 2847975"/>
              <a:gd name="connsiteX7" fmla="*/ 1390650 w 3381375"/>
              <a:gd name="connsiteY7" fmla="*/ 2105025 h 2847975"/>
              <a:gd name="connsiteX8" fmla="*/ 1495425 w 3381375"/>
              <a:gd name="connsiteY8" fmla="*/ 2000250 h 2847975"/>
              <a:gd name="connsiteX9" fmla="*/ 1533525 w 3381375"/>
              <a:gd name="connsiteY9" fmla="*/ 1962150 h 2847975"/>
              <a:gd name="connsiteX10" fmla="*/ 1571625 w 3381375"/>
              <a:gd name="connsiteY10" fmla="*/ 1924050 h 2847975"/>
              <a:gd name="connsiteX11" fmla="*/ 1609725 w 3381375"/>
              <a:gd name="connsiteY11" fmla="*/ 1876425 h 2847975"/>
              <a:gd name="connsiteX12" fmla="*/ 1685925 w 3381375"/>
              <a:gd name="connsiteY12" fmla="*/ 1819275 h 2847975"/>
              <a:gd name="connsiteX13" fmla="*/ 1724025 w 3381375"/>
              <a:gd name="connsiteY13" fmla="*/ 1781175 h 2847975"/>
              <a:gd name="connsiteX14" fmla="*/ 1781175 w 3381375"/>
              <a:gd name="connsiteY14" fmla="*/ 1743075 h 2847975"/>
              <a:gd name="connsiteX15" fmla="*/ 1819275 w 3381375"/>
              <a:gd name="connsiteY15" fmla="*/ 1704975 h 2847975"/>
              <a:gd name="connsiteX16" fmla="*/ 1876425 w 3381375"/>
              <a:gd name="connsiteY16" fmla="*/ 1685925 h 2847975"/>
              <a:gd name="connsiteX17" fmla="*/ 1905000 w 3381375"/>
              <a:gd name="connsiteY17" fmla="*/ 1676400 h 2847975"/>
              <a:gd name="connsiteX18" fmla="*/ 2028825 w 3381375"/>
              <a:gd name="connsiteY18" fmla="*/ 1704975 h 2847975"/>
              <a:gd name="connsiteX19" fmla="*/ 2085975 w 3381375"/>
              <a:gd name="connsiteY19" fmla="*/ 1762125 h 2847975"/>
              <a:gd name="connsiteX20" fmla="*/ 2114550 w 3381375"/>
              <a:gd name="connsiteY20" fmla="*/ 1781175 h 2847975"/>
              <a:gd name="connsiteX21" fmla="*/ 2152650 w 3381375"/>
              <a:gd name="connsiteY21" fmla="*/ 1809750 h 2847975"/>
              <a:gd name="connsiteX22" fmla="*/ 2181225 w 3381375"/>
              <a:gd name="connsiteY22" fmla="*/ 1819275 h 2847975"/>
              <a:gd name="connsiteX23" fmla="*/ 2209800 w 3381375"/>
              <a:gd name="connsiteY23" fmla="*/ 1838325 h 2847975"/>
              <a:gd name="connsiteX24" fmla="*/ 2247900 w 3381375"/>
              <a:gd name="connsiteY24" fmla="*/ 1866900 h 2847975"/>
              <a:gd name="connsiteX25" fmla="*/ 2295525 w 3381375"/>
              <a:gd name="connsiteY25" fmla="*/ 1876425 h 2847975"/>
              <a:gd name="connsiteX26" fmla="*/ 2409825 w 3381375"/>
              <a:gd name="connsiteY26" fmla="*/ 1885950 h 2847975"/>
              <a:gd name="connsiteX27" fmla="*/ 2590800 w 3381375"/>
              <a:gd name="connsiteY27" fmla="*/ 1895475 h 2847975"/>
              <a:gd name="connsiteX28" fmla="*/ 2943225 w 3381375"/>
              <a:gd name="connsiteY28" fmla="*/ 1885950 h 2847975"/>
              <a:gd name="connsiteX29" fmla="*/ 2971800 w 3381375"/>
              <a:gd name="connsiteY29" fmla="*/ 1866900 h 2847975"/>
              <a:gd name="connsiteX30" fmla="*/ 3000375 w 3381375"/>
              <a:gd name="connsiteY30" fmla="*/ 1857375 h 2847975"/>
              <a:gd name="connsiteX31" fmla="*/ 3048000 w 3381375"/>
              <a:gd name="connsiteY31" fmla="*/ 1733550 h 2847975"/>
              <a:gd name="connsiteX32" fmla="*/ 3095625 w 3381375"/>
              <a:gd name="connsiteY32" fmla="*/ 1676400 h 2847975"/>
              <a:gd name="connsiteX33" fmla="*/ 3114675 w 3381375"/>
              <a:gd name="connsiteY33" fmla="*/ 1647825 h 2847975"/>
              <a:gd name="connsiteX34" fmla="*/ 3143250 w 3381375"/>
              <a:gd name="connsiteY34" fmla="*/ 1571625 h 2847975"/>
              <a:gd name="connsiteX35" fmla="*/ 3228975 w 3381375"/>
              <a:gd name="connsiteY35" fmla="*/ 1466850 h 2847975"/>
              <a:gd name="connsiteX36" fmla="*/ 3276600 w 3381375"/>
              <a:gd name="connsiteY36" fmla="*/ 1381125 h 2847975"/>
              <a:gd name="connsiteX37" fmla="*/ 3295650 w 3381375"/>
              <a:gd name="connsiteY37" fmla="*/ 1352550 h 2847975"/>
              <a:gd name="connsiteX38" fmla="*/ 3305175 w 3381375"/>
              <a:gd name="connsiteY38" fmla="*/ 1323975 h 2847975"/>
              <a:gd name="connsiteX39" fmla="*/ 3352800 w 3381375"/>
              <a:gd name="connsiteY39" fmla="*/ 1238250 h 2847975"/>
              <a:gd name="connsiteX40" fmla="*/ 3362325 w 3381375"/>
              <a:gd name="connsiteY40" fmla="*/ 1190625 h 2847975"/>
              <a:gd name="connsiteX41" fmla="*/ 3381375 w 3381375"/>
              <a:gd name="connsiteY41" fmla="*/ 1123950 h 2847975"/>
              <a:gd name="connsiteX42" fmla="*/ 3343275 w 3381375"/>
              <a:gd name="connsiteY42" fmla="*/ 1000125 h 2847975"/>
              <a:gd name="connsiteX43" fmla="*/ 3324225 w 3381375"/>
              <a:gd name="connsiteY43" fmla="*/ 962025 h 2847975"/>
              <a:gd name="connsiteX44" fmla="*/ 3314700 w 3381375"/>
              <a:gd name="connsiteY44" fmla="*/ 923925 h 2847975"/>
              <a:gd name="connsiteX45" fmla="*/ 3238500 w 3381375"/>
              <a:gd name="connsiteY45" fmla="*/ 866775 h 2847975"/>
              <a:gd name="connsiteX46" fmla="*/ 3209925 w 3381375"/>
              <a:gd name="connsiteY46" fmla="*/ 838200 h 2847975"/>
              <a:gd name="connsiteX47" fmla="*/ 3162300 w 3381375"/>
              <a:gd name="connsiteY47" fmla="*/ 771525 h 2847975"/>
              <a:gd name="connsiteX48" fmla="*/ 3152775 w 3381375"/>
              <a:gd name="connsiteY48" fmla="*/ 733425 h 2847975"/>
              <a:gd name="connsiteX49" fmla="*/ 3114675 w 3381375"/>
              <a:gd name="connsiteY49" fmla="*/ 676275 h 2847975"/>
              <a:gd name="connsiteX50" fmla="*/ 3095625 w 3381375"/>
              <a:gd name="connsiteY50" fmla="*/ 609600 h 2847975"/>
              <a:gd name="connsiteX51" fmla="*/ 3067050 w 3381375"/>
              <a:gd name="connsiteY51" fmla="*/ 600075 h 2847975"/>
              <a:gd name="connsiteX52" fmla="*/ 3038475 w 3381375"/>
              <a:gd name="connsiteY52" fmla="*/ 581025 h 2847975"/>
              <a:gd name="connsiteX53" fmla="*/ 3028950 w 3381375"/>
              <a:gd name="connsiteY53" fmla="*/ 552450 h 2847975"/>
              <a:gd name="connsiteX54" fmla="*/ 3009900 w 3381375"/>
              <a:gd name="connsiteY54" fmla="*/ 390525 h 2847975"/>
              <a:gd name="connsiteX55" fmla="*/ 2990850 w 3381375"/>
              <a:gd name="connsiteY55" fmla="*/ 295275 h 2847975"/>
              <a:gd name="connsiteX56" fmla="*/ 2971800 w 3381375"/>
              <a:gd name="connsiteY56" fmla="*/ 180975 h 2847975"/>
              <a:gd name="connsiteX57" fmla="*/ 2962275 w 3381375"/>
              <a:gd name="connsiteY57" fmla="*/ 114300 h 2847975"/>
              <a:gd name="connsiteX58" fmla="*/ 2933700 w 3381375"/>
              <a:gd name="connsiteY58" fmla="*/ 76200 h 2847975"/>
              <a:gd name="connsiteX59" fmla="*/ 2914650 w 3381375"/>
              <a:gd name="connsiteY59" fmla="*/ 47625 h 2847975"/>
              <a:gd name="connsiteX60" fmla="*/ 2857500 w 3381375"/>
              <a:gd name="connsiteY60" fmla="*/ 19050 h 2847975"/>
              <a:gd name="connsiteX61" fmla="*/ 2819400 w 3381375"/>
              <a:gd name="connsiteY61" fmla="*/ 0 h 2847975"/>
              <a:gd name="connsiteX62" fmla="*/ 2781300 w 3381375"/>
              <a:gd name="connsiteY62" fmla="*/ 142875 h 2847975"/>
              <a:gd name="connsiteX63" fmla="*/ 2743200 w 3381375"/>
              <a:gd name="connsiteY63" fmla="*/ 219075 h 2847975"/>
              <a:gd name="connsiteX64" fmla="*/ 2733675 w 3381375"/>
              <a:gd name="connsiteY64" fmla="*/ 247650 h 2847975"/>
              <a:gd name="connsiteX65" fmla="*/ 2714625 w 3381375"/>
              <a:gd name="connsiteY65" fmla="*/ 295275 h 2847975"/>
              <a:gd name="connsiteX66" fmla="*/ 2695575 w 3381375"/>
              <a:gd name="connsiteY66" fmla="*/ 342900 h 2847975"/>
              <a:gd name="connsiteX0" fmla="*/ 0 w 3381375"/>
              <a:gd name="connsiteY0" fmla="*/ 2847975 h 2854686"/>
              <a:gd name="connsiteX1" fmla="*/ 276225 w 3381375"/>
              <a:gd name="connsiteY1" fmla="*/ 2819400 h 2854686"/>
              <a:gd name="connsiteX2" fmla="*/ 333375 w 3381375"/>
              <a:gd name="connsiteY2" fmla="*/ 2800350 h 2854686"/>
              <a:gd name="connsiteX3" fmla="*/ 1209675 w 3381375"/>
              <a:gd name="connsiteY3" fmla="*/ 2152650 h 2854686"/>
              <a:gd name="connsiteX4" fmla="*/ 1266825 w 3381375"/>
              <a:gd name="connsiteY4" fmla="*/ 2209800 h 2854686"/>
              <a:gd name="connsiteX5" fmla="*/ 1314450 w 3381375"/>
              <a:gd name="connsiteY5" fmla="*/ 2181225 h 2854686"/>
              <a:gd name="connsiteX6" fmla="*/ 1390650 w 3381375"/>
              <a:gd name="connsiteY6" fmla="*/ 2105025 h 2854686"/>
              <a:gd name="connsiteX7" fmla="*/ 1495425 w 3381375"/>
              <a:gd name="connsiteY7" fmla="*/ 2000250 h 2854686"/>
              <a:gd name="connsiteX8" fmla="*/ 1533525 w 3381375"/>
              <a:gd name="connsiteY8" fmla="*/ 1962150 h 2854686"/>
              <a:gd name="connsiteX9" fmla="*/ 1571625 w 3381375"/>
              <a:gd name="connsiteY9" fmla="*/ 1924050 h 2854686"/>
              <a:gd name="connsiteX10" fmla="*/ 1609725 w 3381375"/>
              <a:gd name="connsiteY10" fmla="*/ 1876425 h 2854686"/>
              <a:gd name="connsiteX11" fmla="*/ 1685925 w 3381375"/>
              <a:gd name="connsiteY11" fmla="*/ 1819275 h 2854686"/>
              <a:gd name="connsiteX12" fmla="*/ 1724025 w 3381375"/>
              <a:gd name="connsiteY12" fmla="*/ 1781175 h 2854686"/>
              <a:gd name="connsiteX13" fmla="*/ 1781175 w 3381375"/>
              <a:gd name="connsiteY13" fmla="*/ 1743075 h 2854686"/>
              <a:gd name="connsiteX14" fmla="*/ 1819275 w 3381375"/>
              <a:gd name="connsiteY14" fmla="*/ 1704975 h 2854686"/>
              <a:gd name="connsiteX15" fmla="*/ 1876425 w 3381375"/>
              <a:gd name="connsiteY15" fmla="*/ 1685925 h 2854686"/>
              <a:gd name="connsiteX16" fmla="*/ 1905000 w 3381375"/>
              <a:gd name="connsiteY16" fmla="*/ 1676400 h 2854686"/>
              <a:gd name="connsiteX17" fmla="*/ 2028825 w 3381375"/>
              <a:gd name="connsiteY17" fmla="*/ 1704975 h 2854686"/>
              <a:gd name="connsiteX18" fmla="*/ 2085975 w 3381375"/>
              <a:gd name="connsiteY18" fmla="*/ 1762125 h 2854686"/>
              <a:gd name="connsiteX19" fmla="*/ 2114550 w 3381375"/>
              <a:gd name="connsiteY19" fmla="*/ 1781175 h 2854686"/>
              <a:gd name="connsiteX20" fmla="*/ 2152650 w 3381375"/>
              <a:gd name="connsiteY20" fmla="*/ 1809750 h 2854686"/>
              <a:gd name="connsiteX21" fmla="*/ 2181225 w 3381375"/>
              <a:gd name="connsiteY21" fmla="*/ 1819275 h 2854686"/>
              <a:gd name="connsiteX22" fmla="*/ 2209800 w 3381375"/>
              <a:gd name="connsiteY22" fmla="*/ 1838325 h 2854686"/>
              <a:gd name="connsiteX23" fmla="*/ 2247900 w 3381375"/>
              <a:gd name="connsiteY23" fmla="*/ 1866900 h 2854686"/>
              <a:gd name="connsiteX24" fmla="*/ 2295525 w 3381375"/>
              <a:gd name="connsiteY24" fmla="*/ 1876425 h 2854686"/>
              <a:gd name="connsiteX25" fmla="*/ 2409825 w 3381375"/>
              <a:gd name="connsiteY25" fmla="*/ 1885950 h 2854686"/>
              <a:gd name="connsiteX26" fmla="*/ 2590800 w 3381375"/>
              <a:gd name="connsiteY26" fmla="*/ 1895475 h 2854686"/>
              <a:gd name="connsiteX27" fmla="*/ 2943225 w 3381375"/>
              <a:gd name="connsiteY27" fmla="*/ 1885950 h 2854686"/>
              <a:gd name="connsiteX28" fmla="*/ 2971800 w 3381375"/>
              <a:gd name="connsiteY28" fmla="*/ 1866900 h 2854686"/>
              <a:gd name="connsiteX29" fmla="*/ 3000375 w 3381375"/>
              <a:gd name="connsiteY29" fmla="*/ 1857375 h 2854686"/>
              <a:gd name="connsiteX30" fmla="*/ 3048000 w 3381375"/>
              <a:gd name="connsiteY30" fmla="*/ 1733550 h 2854686"/>
              <a:gd name="connsiteX31" fmla="*/ 3095625 w 3381375"/>
              <a:gd name="connsiteY31" fmla="*/ 1676400 h 2854686"/>
              <a:gd name="connsiteX32" fmla="*/ 3114675 w 3381375"/>
              <a:gd name="connsiteY32" fmla="*/ 1647825 h 2854686"/>
              <a:gd name="connsiteX33" fmla="*/ 3143250 w 3381375"/>
              <a:gd name="connsiteY33" fmla="*/ 1571625 h 2854686"/>
              <a:gd name="connsiteX34" fmla="*/ 3228975 w 3381375"/>
              <a:gd name="connsiteY34" fmla="*/ 1466850 h 2854686"/>
              <a:gd name="connsiteX35" fmla="*/ 3276600 w 3381375"/>
              <a:gd name="connsiteY35" fmla="*/ 1381125 h 2854686"/>
              <a:gd name="connsiteX36" fmla="*/ 3295650 w 3381375"/>
              <a:gd name="connsiteY36" fmla="*/ 1352550 h 2854686"/>
              <a:gd name="connsiteX37" fmla="*/ 3305175 w 3381375"/>
              <a:gd name="connsiteY37" fmla="*/ 1323975 h 2854686"/>
              <a:gd name="connsiteX38" fmla="*/ 3352800 w 3381375"/>
              <a:gd name="connsiteY38" fmla="*/ 1238250 h 2854686"/>
              <a:gd name="connsiteX39" fmla="*/ 3362325 w 3381375"/>
              <a:gd name="connsiteY39" fmla="*/ 1190625 h 2854686"/>
              <a:gd name="connsiteX40" fmla="*/ 3381375 w 3381375"/>
              <a:gd name="connsiteY40" fmla="*/ 1123950 h 2854686"/>
              <a:gd name="connsiteX41" fmla="*/ 3343275 w 3381375"/>
              <a:gd name="connsiteY41" fmla="*/ 1000125 h 2854686"/>
              <a:gd name="connsiteX42" fmla="*/ 3324225 w 3381375"/>
              <a:gd name="connsiteY42" fmla="*/ 962025 h 2854686"/>
              <a:gd name="connsiteX43" fmla="*/ 3314700 w 3381375"/>
              <a:gd name="connsiteY43" fmla="*/ 923925 h 2854686"/>
              <a:gd name="connsiteX44" fmla="*/ 3238500 w 3381375"/>
              <a:gd name="connsiteY44" fmla="*/ 866775 h 2854686"/>
              <a:gd name="connsiteX45" fmla="*/ 3209925 w 3381375"/>
              <a:gd name="connsiteY45" fmla="*/ 838200 h 2854686"/>
              <a:gd name="connsiteX46" fmla="*/ 3162300 w 3381375"/>
              <a:gd name="connsiteY46" fmla="*/ 771525 h 2854686"/>
              <a:gd name="connsiteX47" fmla="*/ 3152775 w 3381375"/>
              <a:gd name="connsiteY47" fmla="*/ 733425 h 2854686"/>
              <a:gd name="connsiteX48" fmla="*/ 3114675 w 3381375"/>
              <a:gd name="connsiteY48" fmla="*/ 676275 h 2854686"/>
              <a:gd name="connsiteX49" fmla="*/ 3095625 w 3381375"/>
              <a:gd name="connsiteY49" fmla="*/ 609600 h 2854686"/>
              <a:gd name="connsiteX50" fmla="*/ 3067050 w 3381375"/>
              <a:gd name="connsiteY50" fmla="*/ 600075 h 2854686"/>
              <a:gd name="connsiteX51" fmla="*/ 3038475 w 3381375"/>
              <a:gd name="connsiteY51" fmla="*/ 581025 h 2854686"/>
              <a:gd name="connsiteX52" fmla="*/ 3028950 w 3381375"/>
              <a:gd name="connsiteY52" fmla="*/ 552450 h 2854686"/>
              <a:gd name="connsiteX53" fmla="*/ 3009900 w 3381375"/>
              <a:gd name="connsiteY53" fmla="*/ 390525 h 2854686"/>
              <a:gd name="connsiteX54" fmla="*/ 2990850 w 3381375"/>
              <a:gd name="connsiteY54" fmla="*/ 295275 h 2854686"/>
              <a:gd name="connsiteX55" fmla="*/ 2971800 w 3381375"/>
              <a:gd name="connsiteY55" fmla="*/ 180975 h 2854686"/>
              <a:gd name="connsiteX56" fmla="*/ 2962275 w 3381375"/>
              <a:gd name="connsiteY56" fmla="*/ 114300 h 2854686"/>
              <a:gd name="connsiteX57" fmla="*/ 2933700 w 3381375"/>
              <a:gd name="connsiteY57" fmla="*/ 76200 h 2854686"/>
              <a:gd name="connsiteX58" fmla="*/ 2914650 w 3381375"/>
              <a:gd name="connsiteY58" fmla="*/ 47625 h 2854686"/>
              <a:gd name="connsiteX59" fmla="*/ 2857500 w 3381375"/>
              <a:gd name="connsiteY59" fmla="*/ 19050 h 2854686"/>
              <a:gd name="connsiteX60" fmla="*/ 2819400 w 3381375"/>
              <a:gd name="connsiteY60" fmla="*/ 0 h 2854686"/>
              <a:gd name="connsiteX61" fmla="*/ 2781300 w 3381375"/>
              <a:gd name="connsiteY61" fmla="*/ 142875 h 2854686"/>
              <a:gd name="connsiteX62" fmla="*/ 2743200 w 3381375"/>
              <a:gd name="connsiteY62" fmla="*/ 219075 h 2854686"/>
              <a:gd name="connsiteX63" fmla="*/ 2733675 w 3381375"/>
              <a:gd name="connsiteY63" fmla="*/ 247650 h 2854686"/>
              <a:gd name="connsiteX64" fmla="*/ 2714625 w 3381375"/>
              <a:gd name="connsiteY64" fmla="*/ 295275 h 2854686"/>
              <a:gd name="connsiteX65" fmla="*/ 2695575 w 3381375"/>
              <a:gd name="connsiteY65" fmla="*/ 342900 h 2854686"/>
              <a:gd name="connsiteX0" fmla="*/ 0 w 3381375"/>
              <a:gd name="connsiteY0" fmla="*/ 2847975 h 2866974"/>
              <a:gd name="connsiteX1" fmla="*/ 276225 w 3381375"/>
              <a:gd name="connsiteY1" fmla="*/ 2819400 h 2866974"/>
              <a:gd name="connsiteX2" fmla="*/ 1209675 w 3381375"/>
              <a:gd name="connsiteY2" fmla="*/ 2152650 h 2866974"/>
              <a:gd name="connsiteX3" fmla="*/ 1266825 w 3381375"/>
              <a:gd name="connsiteY3" fmla="*/ 2209800 h 2866974"/>
              <a:gd name="connsiteX4" fmla="*/ 1314450 w 3381375"/>
              <a:gd name="connsiteY4" fmla="*/ 2181225 h 2866974"/>
              <a:gd name="connsiteX5" fmla="*/ 1390650 w 3381375"/>
              <a:gd name="connsiteY5" fmla="*/ 2105025 h 2866974"/>
              <a:gd name="connsiteX6" fmla="*/ 1495425 w 3381375"/>
              <a:gd name="connsiteY6" fmla="*/ 2000250 h 2866974"/>
              <a:gd name="connsiteX7" fmla="*/ 1533525 w 3381375"/>
              <a:gd name="connsiteY7" fmla="*/ 1962150 h 2866974"/>
              <a:gd name="connsiteX8" fmla="*/ 1571625 w 3381375"/>
              <a:gd name="connsiteY8" fmla="*/ 1924050 h 2866974"/>
              <a:gd name="connsiteX9" fmla="*/ 1609725 w 3381375"/>
              <a:gd name="connsiteY9" fmla="*/ 1876425 h 2866974"/>
              <a:gd name="connsiteX10" fmla="*/ 1685925 w 3381375"/>
              <a:gd name="connsiteY10" fmla="*/ 1819275 h 2866974"/>
              <a:gd name="connsiteX11" fmla="*/ 1724025 w 3381375"/>
              <a:gd name="connsiteY11" fmla="*/ 1781175 h 2866974"/>
              <a:gd name="connsiteX12" fmla="*/ 1781175 w 3381375"/>
              <a:gd name="connsiteY12" fmla="*/ 1743075 h 2866974"/>
              <a:gd name="connsiteX13" fmla="*/ 1819275 w 3381375"/>
              <a:gd name="connsiteY13" fmla="*/ 1704975 h 2866974"/>
              <a:gd name="connsiteX14" fmla="*/ 1876425 w 3381375"/>
              <a:gd name="connsiteY14" fmla="*/ 1685925 h 2866974"/>
              <a:gd name="connsiteX15" fmla="*/ 1905000 w 3381375"/>
              <a:gd name="connsiteY15" fmla="*/ 1676400 h 2866974"/>
              <a:gd name="connsiteX16" fmla="*/ 2028825 w 3381375"/>
              <a:gd name="connsiteY16" fmla="*/ 1704975 h 2866974"/>
              <a:gd name="connsiteX17" fmla="*/ 2085975 w 3381375"/>
              <a:gd name="connsiteY17" fmla="*/ 1762125 h 2866974"/>
              <a:gd name="connsiteX18" fmla="*/ 2114550 w 3381375"/>
              <a:gd name="connsiteY18" fmla="*/ 1781175 h 2866974"/>
              <a:gd name="connsiteX19" fmla="*/ 2152650 w 3381375"/>
              <a:gd name="connsiteY19" fmla="*/ 1809750 h 2866974"/>
              <a:gd name="connsiteX20" fmla="*/ 2181225 w 3381375"/>
              <a:gd name="connsiteY20" fmla="*/ 1819275 h 2866974"/>
              <a:gd name="connsiteX21" fmla="*/ 2209800 w 3381375"/>
              <a:gd name="connsiteY21" fmla="*/ 1838325 h 2866974"/>
              <a:gd name="connsiteX22" fmla="*/ 2247900 w 3381375"/>
              <a:gd name="connsiteY22" fmla="*/ 1866900 h 2866974"/>
              <a:gd name="connsiteX23" fmla="*/ 2295525 w 3381375"/>
              <a:gd name="connsiteY23" fmla="*/ 1876425 h 2866974"/>
              <a:gd name="connsiteX24" fmla="*/ 2409825 w 3381375"/>
              <a:gd name="connsiteY24" fmla="*/ 1885950 h 2866974"/>
              <a:gd name="connsiteX25" fmla="*/ 2590800 w 3381375"/>
              <a:gd name="connsiteY25" fmla="*/ 1895475 h 2866974"/>
              <a:gd name="connsiteX26" fmla="*/ 2943225 w 3381375"/>
              <a:gd name="connsiteY26" fmla="*/ 1885950 h 2866974"/>
              <a:gd name="connsiteX27" fmla="*/ 2971800 w 3381375"/>
              <a:gd name="connsiteY27" fmla="*/ 1866900 h 2866974"/>
              <a:gd name="connsiteX28" fmla="*/ 3000375 w 3381375"/>
              <a:gd name="connsiteY28" fmla="*/ 1857375 h 2866974"/>
              <a:gd name="connsiteX29" fmla="*/ 3048000 w 3381375"/>
              <a:gd name="connsiteY29" fmla="*/ 1733550 h 2866974"/>
              <a:gd name="connsiteX30" fmla="*/ 3095625 w 3381375"/>
              <a:gd name="connsiteY30" fmla="*/ 1676400 h 2866974"/>
              <a:gd name="connsiteX31" fmla="*/ 3114675 w 3381375"/>
              <a:gd name="connsiteY31" fmla="*/ 1647825 h 2866974"/>
              <a:gd name="connsiteX32" fmla="*/ 3143250 w 3381375"/>
              <a:gd name="connsiteY32" fmla="*/ 1571625 h 2866974"/>
              <a:gd name="connsiteX33" fmla="*/ 3228975 w 3381375"/>
              <a:gd name="connsiteY33" fmla="*/ 1466850 h 2866974"/>
              <a:gd name="connsiteX34" fmla="*/ 3276600 w 3381375"/>
              <a:gd name="connsiteY34" fmla="*/ 1381125 h 2866974"/>
              <a:gd name="connsiteX35" fmla="*/ 3295650 w 3381375"/>
              <a:gd name="connsiteY35" fmla="*/ 1352550 h 2866974"/>
              <a:gd name="connsiteX36" fmla="*/ 3305175 w 3381375"/>
              <a:gd name="connsiteY36" fmla="*/ 1323975 h 2866974"/>
              <a:gd name="connsiteX37" fmla="*/ 3352800 w 3381375"/>
              <a:gd name="connsiteY37" fmla="*/ 1238250 h 2866974"/>
              <a:gd name="connsiteX38" fmla="*/ 3362325 w 3381375"/>
              <a:gd name="connsiteY38" fmla="*/ 1190625 h 2866974"/>
              <a:gd name="connsiteX39" fmla="*/ 3381375 w 3381375"/>
              <a:gd name="connsiteY39" fmla="*/ 1123950 h 2866974"/>
              <a:gd name="connsiteX40" fmla="*/ 3343275 w 3381375"/>
              <a:gd name="connsiteY40" fmla="*/ 1000125 h 2866974"/>
              <a:gd name="connsiteX41" fmla="*/ 3324225 w 3381375"/>
              <a:gd name="connsiteY41" fmla="*/ 962025 h 2866974"/>
              <a:gd name="connsiteX42" fmla="*/ 3314700 w 3381375"/>
              <a:gd name="connsiteY42" fmla="*/ 923925 h 2866974"/>
              <a:gd name="connsiteX43" fmla="*/ 3238500 w 3381375"/>
              <a:gd name="connsiteY43" fmla="*/ 866775 h 2866974"/>
              <a:gd name="connsiteX44" fmla="*/ 3209925 w 3381375"/>
              <a:gd name="connsiteY44" fmla="*/ 838200 h 2866974"/>
              <a:gd name="connsiteX45" fmla="*/ 3162300 w 3381375"/>
              <a:gd name="connsiteY45" fmla="*/ 771525 h 2866974"/>
              <a:gd name="connsiteX46" fmla="*/ 3152775 w 3381375"/>
              <a:gd name="connsiteY46" fmla="*/ 733425 h 2866974"/>
              <a:gd name="connsiteX47" fmla="*/ 3114675 w 3381375"/>
              <a:gd name="connsiteY47" fmla="*/ 676275 h 2866974"/>
              <a:gd name="connsiteX48" fmla="*/ 3095625 w 3381375"/>
              <a:gd name="connsiteY48" fmla="*/ 609600 h 2866974"/>
              <a:gd name="connsiteX49" fmla="*/ 3067050 w 3381375"/>
              <a:gd name="connsiteY49" fmla="*/ 600075 h 2866974"/>
              <a:gd name="connsiteX50" fmla="*/ 3038475 w 3381375"/>
              <a:gd name="connsiteY50" fmla="*/ 581025 h 2866974"/>
              <a:gd name="connsiteX51" fmla="*/ 3028950 w 3381375"/>
              <a:gd name="connsiteY51" fmla="*/ 552450 h 2866974"/>
              <a:gd name="connsiteX52" fmla="*/ 3009900 w 3381375"/>
              <a:gd name="connsiteY52" fmla="*/ 390525 h 2866974"/>
              <a:gd name="connsiteX53" fmla="*/ 2990850 w 3381375"/>
              <a:gd name="connsiteY53" fmla="*/ 295275 h 2866974"/>
              <a:gd name="connsiteX54" fmla="*/ 2971800 w 3381375"/>
              <a:gd name="connsiteY54" fmla="*/ 180975 h 2866974"/>
              <a:gd name="connsiteX55" fmla="*/ 2962275 w 3381375"/>
              <a:gd name="connsiteY55" fmla="*/ 114300 h 2866974"/>
              <a:gd name="connsiteX56" fmla="*/ 2933700 w 3381375"/>
              <a:gd name="connsiteY56" fmla="*/ 76200 h 2866974"/>
              <a:gd name="connsiteX57" fmla="*/ 2914650 w 3381375"/>
              <a:gd name="connsiteY57" fmla="*/ 47625 h 2866974"/>
              <a:gd name="connsiteX58" fmla="*/ 2857500 w 3381375"/>
              <a:gd name="connsiteY58" fmla="*/ 19050 h 2866974"/>
              <a:gd name="connsiteX59" fmla="*/ 2819400 w 3381375"/>
              <a:gd name="connsiteY59" fmla="*/ 0 h 2866974"/>
              <a:gd name="connsiteX60" fmla="*/ 2781300 w 3381375"/>
              <a:gd name="connsiteY60" fmla="*/ 142875 h 2866974"/>
              <a:gd name="connsiteX61" fmla="*/ 2743200 w 3381375"/>
              <a:gd name="connsiteY61" fmla="*/ 219075 h 2866974"/>
              <a:gd name="connsiteX62" fmla="*/ 2733675 w 3381375"/>
              <a:gd name="connsiteY62" fmla="*/ 247650 h 2866974"/>
              <a:gd name="connsiteX63" fmla="*/ 2714625 w 3381375"/>
              <a:gd name="connsiteY63" fmla="*/ 295275 h 2866974"/>
              <a:gd name="connsiteX64" fmla="*/ 2695575 w 3381375"/>
              <a:gd name="connsiteY64" fmla="*/ 342900 h 2866974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14450 w 3381375"/>
              <a:gd name="connsiteY4" fmla="*/ 2181225 h 2869085"/>
              <a:gd name="connsiteX5" fmla="*/ 1390650 w 3381375"/>
              <a:gd name="connsiteY5" fmla="*/ 2105025 h 2869085"/>
              <a:gd name="connsiteX6" fmla="*/ 1495425 w 3381375"/>
              <a:gd name="connsiteY6" fmla="*/ 2000250 h 2869085"/>
              <a:gd name="connsiteX7" fmla="*/ 1533525 w 3381375"/>
              <a:gd name="connsiteY7" fmla="*/ 1962150 h 2869085"/>
              <a:gd name="connsiteX8" fmla="*/ 1571625 w 3381375"/>
              <a:gd name="connsiteY8" fmla="*/ 1924050 h 2869085"/>
              <a:gd name="connsiteX9" fmla="*/ 1609725 w 3381375"/>
              <a:gd name="connsiteY9" fmla="*/ 1876425 h 2869085"/>
              <a:gd name="connsiteX10" fmla="*/ 1685925 w 3381375"/>
              <a:gd name="connsiteY10" fmla="*/ 1819275 h 2869085"/>
              <a:gd name="connsiteX11" fmla="*/ 1724025 w 3381375"/>
              <a:gd name="connsiteY11" fmla="*/ 1781175 h 2869085"/>
              <a:gd name="connsiteX12" fmla="*/ 1781175 w 3381375"/>
              <a:gd name="connsiteY12" fmla="*/ 1743075 h 2869085"/>
              <a:gd name="connsiteX13" fmla="*/ 1819275 w 3381375"/>
              <a:gd name="connsiteY13" fmla="*/ 1704975 h 2869085"/>
              <a:gd name="connsiteX14" fmla="*/ 1876425 w 3381375"/>
              <a:gd name="connsiteY14" fmla="*/ 1685925 h 2869085"/>
              <a:gd name="connsiteX15" fmla="*/ 1905000 w 3381375"/>
              <a:gd name="connsiteY15" fmla="*/ 1676400 h 2869085"/>
              <a:gd name="connsiteX16" fmla="*/ 2028825 w 3381375"/>
              <a:gd name="connsiteY16" fmla="*/ 1704975 h 2869085"/>
              <a:gd name="connsiteX17" fmla="*/ 2085975 w 3381375"/>
              <a:gd name="connsiteY17" fmla="*/ 1762125 h 2869085"/>
              <a:gd name="connsiteX18" fmla="*/ 2114550 w 3381375"/>
              <a:gd name="connsiteY18" fmla="*/ 1781175 h 2869085"/>
              <a:gd name="connsiteX19" fmla="*/ 2152650 w 3381375"/>
              <a:gd name="connsiteY19" fmla="*/ 1809750 h 2869085"/>
              <a:gd name="connsiteX20" fmla="*/ 2181225 w 3381375"/>
              <a:gd name="connsiteY20" fmla="*/ 1819275 h 2869085"/>
              <a:gd name="connsiteX21" fmla="*/ 2209800 w 3381375"/>
              <a:gd name="connsiteY21" fmla="*/ 1838325 h 2869085"/>
              <a:gd name="connsiteX22" fmla="*/ 2247900 w 3381375"/>
              <a:gd name="connsiteY22" fmla="*/ 1866900 h 2869085"/>
              <a:gd name="connsiteX23" fmla="*/ 2295525 w 3381375"/>
              <a:gd name="connsiteY23" fmla="*/ 1876425 h 2869085"/>
              <a:gd name="connsiteX24" fmla="*/ 2409825 w 3381375"/>
              <a:gd name="connsiteY24" fmla="*/ 1885950 h 2869085"/>
              <a:gd name="connsiteX25" fmla="*/ 2590800 w 3381375"/>
              <a:gd name="connsiteY25" fmla="*/ 1895475 h 2869085"/>
              <a:gd name="connsiteX26" fmla="*/ 2943225 w 3381375"/>
              <a:gd name="connsiteY26" fmla="*/ 1885950 h 2869085"/>
              <a:gd name="connsiteX27" fmla="*/ 2971800 w 3381375"/>
              <a:gd name="connsiteY27" fmla="*/ 1866900 h 2869085"/>
              <a:gd name="connsiteX28" fmla="*/ 3000375 w 3381375"/>
              <a:gd name="connsiteY28" fmla="*/ 1857375 h 2869085"/>
              <a:gd name="connsiteX29" fmla="*/ 3048000 w 3381375"/>
              <a:gd name="connsiteY29" fmla="*/ 1733550 h 2869085"/>
              <a:gd name="connsiteX30" fmla="*/ 3095625 w 3381375"/>
              <a:gd name="connsiteY30" fmla="*/ 1676400 h 2869085"/>
              <a:gd name="connsiteX31" fmla="*/ 3114675 w 3381375"/>
              <a:gd name="connsiteY31" fmla="*/ 1647825 h 2869085"/>
              <a:gd name="connsiteX32" fmla="*/ 3143250 w 3381375"/>
              <a:gd name="connsiteY32" fmla="*/ 1571625 h 2869085"/>
              <a:gd name="connsiteX33" fmla="*/ 3228975 w 3381375"/>
              <a:gd name="connsiteY33" fmla="*/ 1466850 h 2869085"/>
              <a:gd name="connsiteX34" fmla="*/ 3276600 w 3381375"/>
              <a:gd name="connsiteY34" fmla="*/ 1381125 h 2869085"/>
              <a:gd name="connsiteX35" fmla="*/ 3295650 w 3381375"/>
              <a:gd name="connsiteY35" fmla="*/ 1352550 h 2869085"/>
              <a:gd name="connsiteX36" fmla="*/ 3305175 w 3381375"/>
              <a:gd name="connsiteY36" fmla="*/ 1323975 h 2869085"/>
              <a:gd name="connsiteX37" fmla="*/ 3352800 w 3381375"/>
              <a:gd name="connsiteY37" fmla="*/ 1238250 h 2869085"/>
              <a:gd name="connsiteX38" fmla="*/ 3362325 w 3381375"/>
              <a:gd name="connsiteY38" fmla="*/ 1190625 h 2869085"/>
              <a:gd name="connsiteX39" fmla="*/ 3381375 w 3381375"/>
              <a:gd name="connsiteY39" fmla="*/ 1123950 h 2869085"/>
              <a:gd name="connsiteX40" fmla="*/ 3343275 w 3381375"/>
              <a:gd name="connsiteY40" fmla="*/ 1000125 h 2869085"/>
              <a:gd name="connsiteX41" fmla="*/ 3324225 w 3381375"/>
              <a:gd name="connsiteY41" fmla="*/ 962025 h 2869085"/>
              <a:gd name="connsiteX42" fmla="*/ 3314700 w 3381375"/>
              <a:gd name="connsiteY42" fmla="*/ 923925 h 2869085"/>
              <a:gd name="connsiteX43" fmla="*/ 3238500 w 3381375"/>
              <a:gd name="connsiteY43" fmla="*/ 866775 h 2869085"/>
              <a:gd name="connsiteX44" fmla="*/ 3209925 w 3381375"/>
              <a:gd name="connsiteY44" fmla="*/ 838200 h 2869085"/>
              <a:gd name="connsiteX45" fmla="*/ 3162300 w 3381375"/>
              <a:gd name="connsiteY45" fmla="*/ 771525 h 2869085"/>
              <a:gd name="connsiteX46" fmla="*/ 3152775 w 3381375"/>
              <a:gd name="connsiteY46" fmla="*/ 733425 h 2869085"/>
              <a:gd name="connsiteX47" fmla="*/ 3114675 w 3381375"/>
              <a:gd name="connsiteY47" fmla="*/ 676275 h 2869085"/>
              <a:gd name="connsiteX48" fmla="*/ 3095625 w 3381375"/>
              <a:gd name="connsiteY48" fmla="*/ 609600 h 2869085"/>
              <a:gd name="connsiteX49" fmla="*/ 3067050 w 3381375"/>
              <a:gd name="connsiteY49" fmla="*/ 600075 h 2869085"/>
              <a:gd name="connsiteX50" fmla="*/ 3038475 w 3381375"/>
              <a:gd name="connsiteY50" fmla="*/ 581025 h 2869085"/>
              <a:gd name="connsiteX51" fmla="*/ 3028950 w 3381375"/>
              <a:gd name="connsiteY51" fmla="*/ 552450 h 2869085"/>
              <a:gd name="connsiteX52" fmla="*/ 3009900 w 3381375"/>
              <a:gd name="connsiteY52" fmla="*/ 390525 h 2869085"/>
              <a:gd name="connsiteX53" fmla="*/ 2990850 w 3381375"/>
              <a:gd name="connsiteY53" fmla="*/ 295275 h 2869085"/>
              <a:gd name="connsiteX54" fmla="*/ 2971800 w 3381375"/>
              <a:gd name="connsiteY54" fmla="*/ 180975 h 2869085"/>
              <a:gd name="connsiteX55" fmla="*/ 2962275 w 3381375"/>
              <a:gd name="connsiteY55" fmla="*/ 114300 h 2869085"/>
              <a:gd name="connsiteX56" fmla="*/ 2933700 w 3381375"/>
              <a:gd name="connsiteY56" fmla="*/ 76200 h 2869085"/>
              <a:gd name="connsiteX57" fmla="*/ 2914650 w 3381375"/>
              <a:gd name="connsiteY57" fmla="*/ 47625 h 2869085"/>
              <a:gd name="connsiteX58" fmla="*/ 2857500 w 3381375"/>
              <a:gd name="connsiteY58" fmla="*/ 19050 h 2869085"/>
              <a:gd name="connsiteX59" fmla="*/ 2819400 w 3381375"/>
              <a:gd name="connsiteY59" fmla="*/ 0 h 2869085"/>
              <a:gd name="connsiteX60" fmla="*/ 2781300 w 3381375"/>
              <a:gd name="connsiteY60" fmla="*/ 142875 h 2869085"/>
              <a:gd name="connsiteX61" fmla="*/ 2743200 w 3381375"/>
              <a:gd name="connsiteY61" fmla="*/ 219075 h 2869085"/>
              <a:gd name="connsiteX62" fmla="*/ 2733675 w 3381375"/>
              <a:gd name="connsiteY62" fmla="*/ 247650 h 2869085"/>
              <a:gd name="connsiteX63" fmla="*/ 2714625 w 3381375"/>
              <a:gd name="connsiteY63" fmla="*/ 295275 h 2869085"/>
              <a:gd name="connsiteX64" fmla="*/ 2695575 w 3381375"/>
              <a:gd name="connsiteY6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90650 w 3381375"/>
              <a:gd name="connsiteY4" fmla="*/ 2105025 h 2869085"/>
              <a:gd name="connsiteX5" fmla="*/ 1495425 w 3381375"/>
              <a:gd name="connsiteY5" fmla="*/ 2000250 h 2869085"/>
              <a:gd name="connsiteX6" fmla="*/ 1533525 w 3381375"/>
              <a:gd name="connsiteY6" fmla="*/ 1962150 h 2869085"/>
              <a:gd name="connsiteX7" fmla="*/ 1571625 w 3381375"/>
              <a:gd name="connsiteY7" fmla="*/ 1924050 h 2869085"/>
              <a:gd name="connsiteX8" fmla="*/ 1609725 w 3381375"/>
              <a:gd name="connsiteY8" fmla="*/ 1876425 h 2869085"/>
              <a:gd name="connsiteX9" fmla="*/ 1685925 w 3381375"/>
              <a:gd name="connsiteY9" fmla="*/ 1819275 h 2869085"/>
              <a:gd name="connsiteX10" fmla="*/ 1724025 w 3381375"/>
              <a:gd name="connsiteY10" fmla="*/ 1781175 h 2869085"/>
              <a:gd name="connsiteX11" fmla="*/ 1781175 w 3381375"/>
              <a:gd name="connsiteY11" fmla="*/ 1743075 h 2869085"/>
              <a:gd name="connsiteX12" fmla="*/ 1819275 w 3381375"/>
              <a:gd name="connsiteY12" fmla="*/ 1704975 h 2869085"/>
              <a:gd name="connsiteX13" fmla="*/ 1876425 w 3381375"/>
              <a:gd name="connsiteY13" fmla="*/ 1685925 h 2869085"/>
              <a:gd name="connsiteX14" fmla="*/ 1905000 w 3381375"/>
              <a:gd name="connsiteY14" fmla="*/ 1676400 h 2869085"/>
              <a:gd name="connsiteX15" fmla="*/ 2028825 w 3381375"/>
              <a:gd name="connsiteY15" fmla="*/ 1704975 h 2869085"/>
              <a:gd name="connsiteX16" fmla="*/ 2085975 w 3381375"/>
              <a:gd name="connsiteY16" fmla="*/ 1762125 h 2869085"/>
              <a:gd name="connsiteX17" fmla="*/ 2114550 w 3381375"/>
              <a:gd name="connsiteY17" fmla="*/ 1781175 h 2869085"/>
              <a:gd name="connsiteX18" fmla="*/ 2152650 w 3381375"/>
              <a:gd name="connsiteY18" fmla="*/ 1809750 h 2869085"/>
              <a:gd name="connsiteX19" fmla="*/ 2181225 w 3381375"/>
              <a:gd name="connsiteY19" fmla="*/ 1819275 h 2869085"/>
              <a:gd name="connsiteX20" fmla="*/ 2209800 w 3381375"/>
              <a:gd name="connsiteY20" fmla="*/ 1838325 h 2869085"/>
              <a:gd name="connsiteX21" fmla="*/ 2247900 w 3381375"/>
              <a:gd name="connsiteY21" fmla="*/ 1866900 h 2869085"/>
              <a:gd name="connsiteX22" fmla="*/ 2295525 w 3381375"/>
              <a:gd name="connsiteY22" fmla="*/ 1876425 h 2869085"/>
              <a:gd name="connsiteX23" fmla="*/ 2409825 w 3381375"/>
              <a:gd name="connsiteY23" fmla="*/ 1885950 h 2869085"/>
              <a:gd name="connsiteX24" fmla="*/ 2590800 w 3381375"/>
              <a:gd name="connsiteY24" fmla="*/ 1895475 h 2869085"/>
              <a:gd name="connsiteX25" fmla="*/ 2943225 w 3381375"/>
              <a:gd name="connsiteY25" fmla="*/ 1885950 h 2869085"/>
              <a:gd name="connsiteX26" fmla="*/ 2971800 w 3381375"/>
              <a:gd name="connsiteY26" fmla="*/ 1866900 h 2869085"/>
              <a:gd name="connsiteX27" fmla="*/ 3000375 w 3381375"/>
              <a:gd name="connsiteY27" fmla="*/ 1857375 h 2869085"/>
              <a:gd name="connsiteX28" fmla="*/ 3048000 w 3381375"/>
              <a:gd name="connsiteY28" fmla="*/ 1733550 h 2869085"/>
              <a:gd name="connsiteX29" fmla="*/ 3095625 w 3381375"/>
              <a:gd name="connsiteY29" fmla="*/ 1676400 h 2869085"/>
              <a:gd name="connsiteX30" fmla="*/ 3114675 w 3381375"/>
              <a:gd name="connsiteY30" fmla="*/ 1647825 h 2869085"/>
              <a:gd name="connsiteX31" fmla="*/ 3143250 w 3381375"/>
              <a:gd name="connsiteY31" fmla="*/ 1571625 h 2869085"/>
              <a:gd name="connsiteX32" fmla="*/ 3228975 w 3381375"/>
              <a:gd name="connsiteY32" fmla="*/ 1466850 h 2869085"/>
              <a:gd name="connsiteX33" fmla="*/ 3276600 w 3381375"/>
              <a:gd name="connsiteY33" fmla="*/ 1381125 h 2869085"/>
              <a:gd name="connsiteX34" fmla="*/ 3295650 w 3381375"/>
              <a:gd name="connsiteY34" fmla="*/ 1352550 h 2869085"/>
              <a:gd name="connsiteX35" fmla="*/ 3305175 w 3381375"/>
              <a:gd name="connsiteY35" fmla="*/ 1323975 h 2869085"/>
              <a:gd name="connsiteX36" fmla="*/ 3352800 w 3381375"/>
              <a:gd name="connsiteY36" fmla="*/ 1238250 h 2869085"/>
              <a:gd name="connsiteX37" fmla="*/ 3362325 w 3381375"/>
              <a:gd name="connsiteY37" fmla="*/ 1190625 h 2869085"/>
              <a:gd name="connsiteX38" fmla="*/ 3381375 w 3381375"/>
              <a:gd name="connsiteY38" fmla="*/ 1123950 h 2869085"/>
              <a:gd name="connsiteX39" fmla="*/ 3343275 w 3381375"/>
              <a:gd name="connsiteY39" fmla="*/ 1000125 h 2869085"/>
              <a:gd name="connsiteX40" fmla="*/ 3324225 w 3381375"/>
              <a:gd name="connsiteY40" fmla="*/ 962025 h 2869085"/>
              <a:gd name="connsiteX41" fmla="*/ 3314700 w 3381375"/>
              <a:gd name="connsiteY41" fmla="*/ 923925 h 2869085"/>
              <a:gd name="connsiteX42" fmla="*/ 3238500 w 3381375"/>
              <a:gd name="connsiteY42" fmla="*/ 866775 h 2869085"/>
              <a:gd name="connsiteX43" fmla="*/ 3209925 w 3381375"/>
              <a:gd name="connsiteY43" fmla="*/ 838200 h 2869085"/>
              <a:gd name="connsiteX44" fmla="*/ 3162300 w 3381375"/>
              <a:gd name="connsiteY44" fmla="*/ 771525 h 2869085"/>
              <a:gd name="connsiteX45" fmla="*/ 3152775 w 3381375"/>
              <a:gd name="connsiteY45" fmla="*/ 733425 h 2869085"/>
              <a:gd name="connsiteX46" fmla="*/ 3114675 w 3381375"/>
              <a:gd name="connsiteY46" fmla="*/ 676275 h 2869085"/>
              <a:gd name="connsiteX47" fmla="*/ 3095625 w 3381375"/>
              <a:gd name="connsiteY47" fmla="*/ 609600 h 2869085"/>
              <a:gd name="connsiteX48" fmla="*/ 3067050 w 3381375"/>
              <a:gd name="connsiteY48" fmla="*/ 600075 h 2869085"/>
              <a:gd name="connsiteX49" fmla="*/ 3038475 w 3381375"/>
              <a:gd name="connsiteY49" fmla="*/ 581025 h 2869085"/>
              <a:gd name="connsiteX50" fmla="*/ 3028950 w 3381375"/>
              <a:gd name="connsiteY50" fmla="*/ 552450 h 2869085"/>
              <a:gd name="connsiteX51" fmla="*/ 3009900 w 3381375"/>
              <a:gd name="connsiteY51" fmla="*/ 390525 h 2869085"/>
              <a:gd name="connsiteX52" fmla="*/ 2990850 w 3381375"/>
              <a:gd name="connsiteY52" fmla="*/ 295275 h 2869085"/>
              <a:gd name="connsiteX53" fmla="*/ 2971800 w 3381375"/>
              <a:gd name="connsiteY53" fmla="*/ 180975 h 2869085"/>
              <a:gd name="connsiteX54" fmla="*/ 2962275 w 3381375"/>
              <a:gd name="connsiteY54" fmla="*/ 114300 h 2869085"/>
              <a:gd name="connsiteX55" fmla="*/ 2933700 w 3381375"/>
              <a:gd name="connsiteY55" fmla="*/ 76200 h 2869085"/>
              <a:gd name="connsiteX56" fmla="*/ 2914650 w 3381375"/>
              <a:gd name="connsiteY56" fmla="*/ 47625 h 2869085"/>
              <a:gd name="connsiteX57" fmla="*/ 2857500 w 3381375"/>
              <a:gd name="connsiteY57" fmla="*/ 19050 h 2869085"/>
              <a:gd name="connsiteX58" fmla="*/ 2819400 w 3381375"/>
              <a:gd name="connsiteY58" fmla="*/ 0 h 2869085"/>
              <a:gd name="connsiteX59" fmla="*/ 2781300 w 3381375"/>
              <a:gd name="connsiteY59" fmla="*/ 142875 h 2869085"/>
              <a:gd name="connsiteX60" fmla="*/ 2743200 w 3381375"/>
              <a:gd name="connsiteY60" fmla="*/ 219075 h 2869085"/>
              <a:gd name="connsiteX61" fmla="*/ 2733675 w 3381375"/>
              <a:gd name="connsiteY61" fmla="*/ 247650 h 2869085"/>
              <a:gd name="connsiteX62" fmla="*/ 2714625 w 3381375"/>
              <a:gd name="connsiteY62" fmla="*/ 295275 h 2869085"/>
              <a:gd name="connsiteX63" fmla="*/ 2695575 w 3381375"/>
              <a:gd name="connsiteY6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390650 w 3381375"/>
              <a:gd name="connsiteY3" fmla="*/ 2105025 h 2869085"/>
              <a:gd name="connsiteX4" fmla="*/ 1495425 w 3381375"/>
              <a:gd name="connsiteY4" fmla="*/ 2000250 h 2869085"/>
              <a:gd name="connsiteX5" fmla="*/ 1533525 w 3381375"/>
              <a:gd name="connsiteY5" fmla="*/ 1962150 h 2869085"/>
              <a:gd name="connsiteX6" fmla="*/ 1571625 w 3381375"/>
              <a:gd name="connsiteY6" fmla="*/ 1924050 h 2869085"/>
              <a:gd name="connsiteX7" fmla="*/ 1609725 w 3381375"/>
              <a:gd name="connsiteY7" fmla="*/ 1876425 h 2869085"/>
              <a:gd name="connsiteX8" fmla="*/ 1685925 w 3381375"/>
              <a:gd name="connsiteY8" fmla="*/ 1819275 h 2869085"/>
              <a:gd name="connsiteX9" fmla="*/ 1724025 w 3381375"/>
              <a:gd name="connsiteY9" fmla="*/ 1781175 h 2869085"/>
              <a:gd name="connsiteX10" fmla="*/ 1781175 w 3381375"/>
              <a:gd name="connsiteY10" fmla="*/ 1743075 h 2869085"/>
              <a:gd name="connsiteX11" fmla="*/ 1819275 w 3381375"/>
              <a:gd name="connsiteY11" fmla="*/ 1704975 h 2869085"/>
              <a:gd name="connsiteX12" fmla="*/ 1876425 w 3381375"/>
              <a:gd name="connsiteY12" fmla="*/ 1685925 h 2869085"/>
              <a:gd name="connsiteX13" fmla="*/ 1905000 w 3381375"/>
              <a:gd name="connsiteY13" fmla="*/ 1676400 h 2869085"/>
              <a:gd name="connsiteX14" fmla="*/ 2028825 w 3381375"/>
              <a:gd name="connsiteY14" fmla="*/ 1704975 h 2869085"/>
              <a:gd name="connsiteX15" fmla="*/ 2085975 w 3381375"/>
              <a:gd name="connsiteY15" fmla="*/ 1762125 h 2869085"/>
              <a:gd name="connsiteX16" fmla="*/ 2114550 w 3381375"/>
              <a:gd name="connsiteY16" fmla="*/ 1781175 h 2869085"/>
              <a:gd name="connsiteX17" fmla="*/ 2152650 w 3381375"/>
              <a:gd name="connsiteY17" fmla="*/ 1809750 h 2869085"/>
              <a:gd name="connsiteX18" fmla="*/ 2181225 w 3381375"/>
              <a:gd name="connsiteY18" fmla="*/ 1819275 h 2869085"/>
              <a:gd name="connsiteX19" fmla="*/ 2209800 w 3381375"/>
              <a:gd name="connsiteY19" fmla="*/ 1838325 h 2869085"/>
              <a:gd name="connsiteX20" fmla="*/ 2247900 w 3381375"/>
              <a:gd name="connsiteY20" fmla="*/ 1866900 h 2869085"/>
              <a:gd name="connsiteX21" fmla="*/ 2295525 w 3381375"/>
              <a:gd name="connsiteY21" fmla="*/ 1876425 h 2869085"/>
              <a:gd name="connsiteX22" fmla="*/ 2409825 w 3381375"/>
              <a:gd name="connsiteY22" fmla="*/ 1885950 h 2869085"/>
              <a:gd name="connsiteX23" fmla="*/ 2590800 w 3381375"/>
              <a:gd name="connsiteY23" fmla="*/ 1895475 h 2869085"/>
              <a:gd name="connsiteX24" fmla="*/ 2943225 w 3381375"/>
              <a:gd name="connsiteY24" fmla="*/ 1885950 h 2869085"/>
              <a:gd name="connsiteX25" fmla="*/ 2971800 w 3381375"/>
              <a:gd name="connsiteY25" fmla="*/ 1866900 h 2869085"/>
              <a:gd name="connsiteX26" fmla="*/ 3000375 w 3381375"/>
              <a:gd name="connsiteY26" fmla="*/ 1857375 h 2869085"/>
              <a:gd name="connsiteX27" fmla="*/ 3048000 w 3381375"/>
              <a:gd name="connsiteY27" fmla="*/ 1733550 h 2869085"/>
              <a:gd name="connsiteX28" fmla="*/ 3095625 w 3381375"/>
              <a:gd name="connsiteY28" fmla="*/ 1676400 h 2869085"/>
              <a:gd name="connsiteX29" fmla="*/ 3114675 w 3381375"/>
              <a:gd name="connsiteY29" fmla="*/ 1647825 h 2869085"/>
              <a:gd name="connsiteX30" fmla="*/ 3143250 w 3381375"/>
              <a:gd name="connsiteY30" fmla="*/ 1571625 h 2869085"/>
              <a:gd name="connsiteX31" fmla="*/ 3228975 w 3381375"/>
              <a:gd name="connsiteY31" fmla="*/ 1466850 h 2869085"/>
              <a:gd name="connsiteX32" fmla="*/ 3276600 w 3381375"/>
              <a:gd name="connsiteY32" fmla="*/ 1381125 h 2869085"/>
              <a:gd name="connsiteX33" fmla="*/ 3295650 w 3381375"/>
              <a:gd name="connsiteY33" fmla="*/ 1352550 h 2869085"/>
              <a:gd name="connsiteX34" fmla="*/ 3305175 w 3381375"/>
              <a:gd name="connsiteY34" fmla="*/ 1323975 h 2869085"/>
              <a:gd name="connsiteX35" fmla="*/ 3352800 w 3381375"/>
              <a:gd name="connsiteY35" fmla="*/ 1238250 h 2869085"/>
              <a:gd name="connsiteX36" fmla="*/ 3362325 w 3381375"/>
              <a:gd name="connsiteY36" fmla="*/ 1190625 h 2869085"/>
              <a:gd name="connsiteX37" fmla="*/ 3381375 w 3381375"/>
              <a:gd name="connsiteY37" fmla="*/ 1123950 h 2869085"/>
              <a:gd name="connsiteX38" fmla="*/ 3343275 w 3381375"/>
              <a:gd name="connsiteY38" fmla="*/ 1000125 h 2869085"/>
              <a:gd name="connsiteX39" fmla="*/ 3324225 w 3381375"/>
              <a:gd name="connsiteY39" fmla="*/ 962025 h 2869085"/>
              <a:gd name="connsiteX40" fmla="*/ 3314700 w 3381375"/>
              <a:gd name="connsiteY40" fmla="*/ 923925 h 2869085"/>
              <a:gd name="connsiteX41" fmla="*/ 3238500 w 3381375"/>
              <a:gd name="connsiteY41" fmla="*/ 866775 h 2869085"/>
              <a:gd name="connsiteX42" fmla="*/ 3209925 w 3381375"/>
              <a:gd name="connsiteY42" fmla="*/ 838200 h 2869085"/>
              <a:gd name="connsiteX43" fmla="*/ 3162300 w 3381375"/>
              <a:gd name="connsiteY43" fmla="*/ 771525 h 2869085"/>
              <a:gd name="connsiteX44" fmla="*/ 3152775 w 3381375"/>
              <a:gd name="connsiteY44" fmla="*/ 733425 h 2869085"/>
              <a:gd name="connsiteX45" fmla="*/ 3114675 w 3381375"/>
              <a:gd name="connsiteY45" fmla="*/ 676275 h 2869085"/>
              <a:gd name="connsiteX46" fmla="*/ 3095625 w 3381375"/>
              <a:gd name="connsiteY46" fmla="*/ 609600 h 2869085"/>
              <a:gd name="connsiteX47" fmla="*/ 3067050 w 3381375"/>
              <a:gd name="connsiteY47" fmla="*/ 600075 h 2869085"/>
              <a:gd name="connsiteX48" fmla="*/ 3038475 w 3381375"/>
              <a:gd name="connsiteY48" fmla="*/ 581025 h 2869085"/>
              <a:gd name="connsiteX49" fmla="*/ 3028950 w 3381375"/>
              <a:gd name="connsiteY49" fmla="*/ 552450 h 2869085"/>
              <a:gd name="connsiteX50" fmla="*/ 3009900 w 3381375"/>
              <a:gd name="connsiteY50" fmla="*/ 390525 h 2869085"/>
              <a:gd name="connsiteX51" fmla="*/ 2990850 w 3381375"/>
              <a:gd name="connsiteY51" fmla="*/ 295275 h 2869085"/>
              <a:gd name="connsiteX52" fmla="*/ 2971800 w 3381375"/>
              <a:gd name="connsiteY52" fmla="*/ 180975 h 2869085"/>
              <a:gd name="connsiteX53" fmla="*/ 2962275 w 3381375"/>
              <a:gd name="connsiteY53" fmla="*/ 114300 h 2869085"/>
              <a:gd name="connsiteX54" fmla="*/ 2933700 w 3381375"/>
              <a:gd name="connsiteY54" fmla="*/ 76200 h 2869085"/>
              <a:gd name="connsiteX55" fmla="*/ 2914650 w 3381375"/>
              <a:gd name="connsiteY55" fmla="*/ 47625 h 2869085"/>
              <a:gd name="connsiteX56" fmla="*/ 2857500 w 3381375"/>
              <a:gd name="connsiteY56" fmla="*/ 19050 h 2869085"/>
              <a:gd name="connsiteX57" fmla="*/ 2819400 w 3381375"/>
              <a:gd name="connsiteY57" fmla="*/ 0 h 2869085"/>
              <a:gd name="connsiteX58" fmla="*/ 2781300 w 3381375"/>
              <a:gd name="connsiteY58" fmla="*/ 142875 h 2869085"/>
              <a:gd name="connsiteX59" fmla="*/ 2743200 w 3381375"/>
              <a:gd name="connsiteY59" fmla="*/ 219075 h 2869085"/>
              <a:gd name="connsiteX60" fmla="*/ 2733675 w 3381375"/>
              <a:gd name="connsiteY60" fmla="*/ 247650 h 2869085"/>
              <a:gd name="connsiteX61" fmla="*/ 2714625 w 3381375"/>
              <a:gd name="connsiteY61" fmla="*/ 295275 h 2869085"/>
              <a:gd name="connsiteX62" fmla="*/ 2695575 w 3381375"/>
              <a:gd name="connsiteY6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781175 w 3381375"/>
              <a:gd name="connsiteY9" fmla="*/ 17430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876425 w 3381375"/>
              <a:gd name="connsiteY9" fmla="*/ 19716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609725 w 3381375"/>
              <a:gd name="connsiteY5" fmla="*/ 1876425 h 2869085"/>
              <a:gd name="connsiteX6" fmla="*/ 1685925 w 3381375"/>
              <a:gd name="connsiteY6" fmla="*/ 1819275 h 2869085"/>
              <a:gd name="connsiteX7" fmla="*/ 1724025 w 3381375"/>
              <a:gd name="connsiteY7" fmla="*/ 1781175 h 2869085"/>
              <a:gd name="connsiteX8" fmla="*/ 1876425 w 3381375"/>
              <a:gd name="connsiteY8" fmla="*/ 1971675 h 2869085"/>
              <a:gd name="connsiteX9" fmla="*/ 1819275 w 3381375"/>
              <a:gd name="connsiteY9" fmla="*/ 1704975 h 2869085"/>
              <a:gd name="connsiteX10" fmla="*/ 1876425 w 3381375"/>
              <a:gd name="connsiteY10" fmla="*/ 1685925 h 2869085"/>
              <a:gd name="connsiteX11" fmla="*/ 1905000 w 3381375"/>
              <a:gd name="connsiteY11" fmla="*/ 1676400 h 2869085"/>
              <a:gd name="connsiteX12" fmla="*/ 2028825 w 3381375"/>
              <a:gd name="connsiteY12" fmla="*/ 1704975 h 2869085"/>
              <a:gd name="connsiteX13" fmla="*/ 2085975 w 3381375"/>
              <a:gd name="connsiteY13" fmla="*/ 1762125 h 2869085"/>
              <a:gd name="connsiteX14" fmla="*/ 2114550 w 3381375"/>
              <a:gd name="connsiteY14" fmla="*/ 1781175 h 2869085"/>
              <a:gd name="connsiteX15" fmla="*/ 2152650 w 3381375"/>
              <a:gd name="connsiteY15" fmla="*/ 1809750 h 2869085"/>
              <a:gd name="connsiteX16" fmla="*/ 2181225 w 3381375"/>
              <a:gd name="connsiteY16" fmla="*/ 1819275 h 2869085"/>
              <a:gd name="connsiteX17" fmla="*/ 2209800 w 3381375"/>
              <a:gd name="connsiteY17" fmla="*/ 1838325 h 2869085"/>
              <a:gd name="connsiteX18" fmla="*/ 2247900 w 3381375"/>
              <a:gd name="connsiteY18" fmla="*/ 1866900 h 2869085"/>
              <a:gd name="connsiteX19" fmla="*/ 2295525 w 3381375"/>
              <a:gd name="connsiteY19" fmla="*/ 1876425 h 2869085"/>
              <a:gd name="connsiteX20" fmla="*/ 2409825 w 3381375"/>
              <a:gd name="connsiteY20" fmla="*/ 1885950 h 2869085"/>
              <a:gd name="connsiteX21" fmla="*/ 2590800 w 3381375"/>
              <a:gd name="connsiteY21" fmla="*/ 1895475 h 2869085"/>
              <a:gd name="connsiteX22" fmla="*/ 2943225 w 3381375"/>
              <a:gd name="connsiteY22" fmla="*/ 1885950 h 2869085"/>
              <a:gd name="connsiteX23" fmla="*/ 2971800 w 3381375"/>
              <a:gd name="connsiteY23" fmla="*/ 1866900 h 2869085"/>
              <a:gd name="connsiteX24" fmla="*/ 3000375 w 3381375"/>
              <a:gd name="connsiteY24" fmla="*/ 1857375 h 2869085"/>
              <a:gd name="connsiteX25" fmla="*/ 3048000 w 3381375"/>
              <a:gd name="connsiteY25" fmla="*/ 1733550 h 2869085"/>
              <a:gd name="connsiteX26" fmla="*/ 3095625 w 3381375"/>
              <a:gd name="connsiteY26" fmla="*/ 1676400 h 2869085"/>
              <a:gd name="connsiteX27" fmla="*/ 3114675 w 3381375"/>
              <a:gd name="connsiteY27" fmla="*/ 1647825 h 2869085"/>
              <a:gd name="connsiteX28" fmla="*/ 3143250 w 3381375"/>
              <a:gd name="connsiteY28" fmla="*/ 1571625 h 2869085"/>
              <a:gd name="connsiteX29" fmla="*/ 3228975 w 3381375"/>
              <a:gd name="connsiteY29" fmla="*/ 1466850 h 2869085"/>
              <a:gd name="connsiteX30" fmla="*/ 3276600 w 3381375"/>
              <a:gd name="connsiteY30" fmla="*/ 1381125 h 2869085"/>
              <a:gd name="connsiteX31" fmla="*/ 3295650 w 3381375"/>
              <a:gd name="connsiteY31" fmla="*/ 1352550 h 2869085"/>
              <a:gd name="connsiteX32" fmla="*/ 3305175 w 3381375"/>
              <a:gd name="connsiteY32" fmla="*/ 1323975 h 2869085"/>
              <a:gd name="connsiteX33" fmla="*/ 3352800 w 3381375"/>
              <a:gd name="connsiteY33" fmla="*/ 1238250 h 2869085"/>
              <a:gd name="connsiteX34" fmla="*/ 3362325 w 3381375"/>
              <a:gd name="connsiteY34" fmla="*/ 1190625 h 2869085"/>
              <a:gd name="connsiteX35" fmla="*/ 3381375 w 3381375"/>
              <a:gd name="connsiteY35" fmla="*/ 1123950 h 2869085"/>
              <a:gd name="connsiteX36" fmla="*/ 3343275 w 3381375"/>
              <a:gd name="connsiteY36" fmla="*/ 1000125 h 2869085"/>
              <a:gd name="connsiteX37" fmla="*/ 3324225 w 3381375"/>
              <a:gd name="connsiteY37" fmla="*/ 962025 h 2869085"/>
              <a:gd name="connsiteX38" fmla="*/ 3314700 w 3381375"/>
              <a:gd name="connsiteY38" fmla="*/ 923925 h 2869085"/>
              <a:gd name="connsiteX39" fmla="*/ 3238500 w 3381375"/>
              <a:gd name="connsiteY39" fmla="*/ 866775 h 2869085"/>
              <a:gd name="connsiteX40" fmla="*/ 3209925 w 3381375"/>
              <a:gd name="connsiteY40" fmla="*/ 838200 h 2869085"/>
              <a:gd name="connsiteX41" fmla="*/ 3162300 w 3381375"/>
              <a:gd name="connsiteY41" fmla="*/ 771525 h 2869085"/>
              <a:gd name="connsiteX42" fmla="*/ 3152775 w 3381375"/>
              <a:gd name="connsiteY42" fmla="*/ 733425 h 2869085"/>
              <a:gd name="connsiteX43" fmla="*/ 3114675 w 3381375"/>
              <a:gd name="connsiteY43" fmla="*/ 676275 h 2869085"/>
              <a:gd name="connsiteX44" fmla="*/ 3095625 w 3381375"/>
              <a:gd name="connsiteY44" fmla="*/ 609600 h 2869085"/>
              <a:gd name="connsiteX45" fmla="*/ 3067050 w 3381375"/>
              <a:gd name="connsiteY45" fmla="*/ 600075 h 2869085"/>
              <a:gd name="connsiteX46" fmla="*/ 3038475 w 3381375"/>
              <a:gd name="connsiteY46" fmla="*/ 581025 h 2869085"/>
              <a:gd name="connsiteX47" fmla="*/ 3028950 w 3381375"/>
              <a:gd name="connsiteY47" fmla="*/ 552450 h 2869085"/>
              <a:gd name="connsiteX48" fmla="*/ 3009900 w 3381375"/>
              <a:gd name="connsiteY48" fmla="*/ 390525 h 2869085"/>
              <a:gd name="connsiteX49" fmla="*/ 2990850 w 3381375"/>
              <a:gd name="connsiteY49" fmla="*/ 295275 h 2869085"/>
              <a:gd name="connsiteX50" fmla="*/ 2971800 w 3381375"/>
              <a:gd name="connsiteY50" fmla="*/ 180975 h 2869085"/>
              <a:gd name="connsiteX51" fmla="*/ 2962275 w 3381375"/>
              <a:gd name="connsiteY51" fmla="*/ 114300 h 2869085"/>
              <a:gd name="connsiteX52" fmla="*/ 2933700 w 3381375"/>
              <a:gd name="connsiteY52" fmla="*/ 76200 h 2869085"/>
              <a:gd name="connsiteX53" fmla="*/ 2914650 w 3381375"/>
              <a:gd name="connsiteY53" fmla="*/ 47625 h 2869085"/>
              <a:gd name="connsiteX54" fmla="*/ 2857500 w 3381375"/>
              <a:gd name="connsiteY54" fmla="*/ 19050 h 2869085"/>
              <a:gd name="connsiteX55" fmla="*/ 2819400 w 3381375"/>
              <a:gd name="connsiteY55" fmla="*/ 0 h 2869085"/>
              <a:gd name="connsiteX56" fmla="*/ 2781300 w 3381375"/>
              <a:gd name="connsiteY56" fmla="*/ 142875 h 2869085"/>
              <a:gd name="connsiteX57" fmla="*/ 2743200 w 3381375"/>
              <a:gd name="connsiteY57" fmla="*/ 219075 h 2869085"/>
              <a:gd name="connsiteX58" fmla="*/ 2733675 w 3381375"/>
              <a:gd name="connsiteY58" fmla="*/ 247650 h 2869085"/>
              <a:gd name="connsiteX59" fmla="*/ 2714625 w 3381375"/>
              <a:gd name="connsiteY59" fmla="*/ 295275 h 2869085"/>
              <a:gd name="connsiteX60" fmla="*/ 2695575 w 3381375"/>
              <a:gd name="connsiteY6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685925 w 3381375"/>
              <a:gd name="connsiteY5" fmla="*/ 1819275 h 2869085"/>
              <a:gd name="connsiteX6" fmla="*/ 1724025 w 3381375"/>
              <a:gd name="connsiteY6" fmla="*/ 1781175 h 2869085"/>
              <a:gd name="connsiteX7" fmla="*/ 1876425 w 3381375"/>
              <a:gd name="connsiteY7" fmla="*/ 1971675 h 2869085"/>
              <a:gd name="connsiteX8" fmla="*/ 1819275 w 3381375"/>
              <a:gd name="connsiteY8" fmla="*/ 1704975 h 2869085"/>
              <a:gd name="connsiteX9" fmla="*/ 1876425 w 3381375"/>
              <a:gd name="connsiteY9" fmla="*/ 1685925 h 2869085"/>
              <a:gd name="connsiteX10" fmla="*/ 1905000 w 3381375"/>
              <a:gd name="connsiteY10" fmla="*/ 1676400 h 2869085"/>
              <a:gd name="connsiteX11" fmla="*/ 2028825 w 3381375"/>
              <a:gd name="connsiteY11" fmla="*/ 1704975 h 2869085"/>
              <a:gd name="connsiteX12" fmla="*/ 2085975 w 3381375"/>
              <a:gd name="connsiteY12" fmla="*/ 1762125 h 2869085"/>
              <a:gd name="connsiteX13" fmla="*/ 2114550 w 3381375"/>
              <a:gd name="connsiteY13" fmla="*/ 1781175 h 2869085"/>
              <a:gd name="connsiteX14" fmla="*/ 2152650 w 3381375"/>
              <a:gd name="connsiteY14" fmla="*/ 1809750 h 2869085"/>
              <a:gd name="connsiteX15" fmla="*/ 2181225 w 3381375"/>
              <a:gd name="connsiteY15" fmla="*/ 1819275 h 2869085"/>
              <a:gd name="connsiteX16" fmla="*/ 2209800 w 3381375"/>
              <a:gd name="connsiteY16" fmla="*/ 1838325 h 2869085"/>
              <a:gd name="connsiteX17" fmla="*/ 2247900 w 3381375"/>
              <a:gd name="connsiteY17" fmla="*/ 1866900 h 2869085"/>
              <a:gd name="connsiteX18" fmla="*/ 2295525 w 3381375"/>
              <a:gd name="connsiteY18" fmla="*/ 1876425 h 2869085"/>
              <a:gd name="connsiteX19" fmla="*/ 2409825 w 3381375"/>
              <a:gd name="connsiteY19" fmla="*/ 1885950 h 2869085"/>
              <a:gd name="connsiteX20" fmla="*/ 2590800 w 3381375"/>
              <a:gd name="connsiteY20" fmla="*/ 1895475 h 2869085"/>
              <a:gd name="connsiteX21" fmla="*/ 2943225 w 3381375"/>
              <a:gd name="connsiteY21" fmla="*/ 1885950 h 2869085"/>
              <a:gd name="connsiteX22" fmla="*/ 2971800 w 3381375"/>
              <a:gd name="connsiteY22" fmla="*/ 1866900 h 2869085"/>
              <a:gd name="connsiteX23" fmla="*/ 3000375 w 3381375"/>
              <a:gd name="connsiteY23" fmla="*/ 1857375 h 2869085"/>
              <a:gd name="connsiteX24" fmla="*/ 3048000 w 3381375"/>
              <a:gd name="connsiteY24" fmla="*/ 1733550 h 2869085"/>
              <a:gd name="connsiteX25" fmla="*/ 3095625 w 3381375"/>
              <a:gd name="connsiteY25" fmla="*/ 1676400 h 2869085"/>
              <a:gd name="connsiteX26" fmla="*/ 3114675 w 3381375"/>
              <a:gd name="connsiteY26" fmla="*/ 1647825 h 2869085"/>
              <a:gd name="connsiteX27" fmla="*/ 3143250 w 3381375"/>
              <a:gd name="connsiteY27" fmla="*/ 1571625 h 2869085"/>
              <a:gd name="connsiteX28" fmla="*/ 3228975 w 3381375"/>
              <a:gd name="connsiteY28" fmla="*/ 1466850 h 2869085"/>
              <a:gd name="connsiteX29" fmla="*/ 3276600 w 3381375"/>
              <a:gd name="connsiteY29" fmla="*/ 1381125 h 2869085"/>
              <a:gd name="connsiteX30" fmla="*/ 3295650 w 3381375"/>
              <a:gd name="connsiteY30" fmla="*/ 1352550 h 2869085"/>
              <a:gd name="connsiteX31" fmla="*/ 3305175 w 3381375"/>
              <a:gd name="connsiteY31" fmla="*/ 1323975 h 2869085"/>
              <a:gd name="connsiteX32" fmla="*/ 3352800 w 3381375"/>
              <a:gd name="connsiteY32" fmla="*/ 1238250 h 2869085"/>
              <a:gd name="connsiteX33" fmla="*/ 3362325 w 3381375"/>
              <a:gd name="connsiteY33" fmla="*/ 1190625 h 2869085"/>
              <a:gd name="connsiteX34" fmla="*/ 3381375 w 3381375"/>
              <a:gd name="connsiteY34" fmla="*/ 1123950 h 2869085"/>
              <a:gd name="connsiteX35" fmla="*/ 3343275 w 3381375"/>
              <a:gd name="connsiteY35" fmla="*/ 1000125 h 2869085"/>
              <a:gd name="connsiteX36" fmla="*/ 3324225 w 3381375"/>
              <a:gd name="connsiteY36" fmla="*/ 962025 h 2869085"/>
              <a:gd name="connsiteX37" fmla="*/ 3314700 w 3381375"/>
              <a:gd name="connsiteY37" fmla="*/ 923925 h 2869085"/>
              <a:gd name="connsiteX38" fmla="*/ 3238500 w 3381375"/>
              <a:gd name="connsiteY38" fmla="*/ 866775 h 2869085"/>
              <a:gd name="connsiteX39" fmla="*/ 3209925 w 3381375"/>
              <a:gd name="connsiteY39" fmla="*/ 838200 h 2869085"/>
              <a:gd name="connsiteX40" fmla="*/ 3162300 w 3381375"/>
              <a:gd name="connsiteY40" fmla="*/ 771525 h 2869085"/>
              <a:gd name="connsiteX41" fmla="*/ 3152775 w 3381375"/>
              <a:gd name="connsiteY41" fmla="*/ 733425 h 2869085"/>
              <a:gd name="connsiteX42" fmla="*/ 3114675 w 3381375"/>
              <a:gd name="connsiteY42" fmla="*/ 676275 h 2869085"/>
              <a:gd name="connsiteX43" fmla="*/ 3095625 w 3381375"/>
              <a:gd name="connsiteY43" fmla="*/ 609600 h 2869085"/>
              <a:gd name="connsiteX44" fmla="*/ 3067050 w 3381375"/>
              <a:gd name="connsiteY44" fmla="*/ 600075 h 2869085"/>
              <a:gd name="connsiteX45" fmla="*/ 3038475 w 3381375"/>
              <a:gd name="connsiteY45" fmla="*/ 581025 h 2869085"/>
              <a:gd name="connsiteX46" fmla="*/ 3028950 w 3381375"/>
              <a:gd name="connsiteY46" fmla="*/ 552450 h 2869085"/>
              <a:gd name="connsiteX47" fmla="*/ 3009900 w 3381375"/>
              <a:gd name="connsiteY47" fmla="*/ 390525 h 2869085"/>
              <a:gd name="connsiteX48" fmla="*/ 2990850 w 3381375"/>
              <a:gd name="connsiteY48" fmla="*/ 295275 h 2869085"/>
              <a:gd name="connsiteX49" fmla="*/ 2971800 w 3381375"/>
              <a:gd name="connsiteY49" fmla="*/ 180975 h 2869085"/>
              <a:gd name="connsiteX50" fmla="*/ 2962275 w 3381375"/>
              <a:gd name="connsiteY50" fmla="*/ 114300 h 2869085"/>
              <a:gd name="connsiteX51" fmla="*/ 2933700 w 3381375"/>
              <a:gd name="connsiteY51" fmla="*/ 76200 h 2869085"/>
              <a:gd name="connsiteX52" fmla="*/ 2914650 w 3381375"/>
              <a:gd name="connsiteY52" fmla="*/ 47625 h 2869085"/>
              <a:gd name="connsiteX53" fmla="*/ 2857500 w 3381375"/>
              <a:gd name="connsiteY53" fmla="*/ 19050 h 2869085"/>
              <a:gd name="connsiteX54" fmla="*/ 2819400 w 3381375"/>
              <a:gd name="connsiteY54" fmla="*/ 0 h 2869085"/>
              <a:gd name="connsiteX55" fmla="*/ 2781300 w 3381375"/>
              <a:gd name="connsiteY55" fmla="*/ 142875 h 2869085"/>
              <a:gd name="connsiteX56" fmla="*/ 2743200 w 3381375"/>
              <a:gd name="connsiteY56" fmla="*/ 219075 h 2869085"/>
              <a:gd name="connsiteX57" fmla="*/ 2733675 w 3381375"/>
              <a:gd name="connsiteY57" fmla="*/ 247650 h 2869085"/>
              <a:gd name="connsiteX58" fmla="*/ 2714625 w 3381375"/>
              <a:gd name="connsiteY58" fmla="*/ 295275 h 2869085"/>
              <a:gd name="connsiteX59" fmla="*/ 2695575 w 3381375"/>
              <a:gd name="connsiteY5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724025 w 3381375"/>
              <a:gd name="connsiteY5" fmla="*/ 1781175 h 2869085"/>
              <a:gd name="connsiteX6" fmla="*/ 1876425 w 3381375"/>
              <a:gd name="connsiteY6" fmla="*/ 1971675 h 2869085"/>
              <a:gd name="connsiteX7" fmla="*/ 1819275 w 3381375"/>
              <a:gd name="connsiteY7" fmla="*/ 1704975 h 2869085"/>
              <a:gd name="connsiteX8" fmla="*/ 1876425 w 3381375"/>
              <a:gd name="connsiteY8" fmla="*/ 1685925 h 2869085"/>
              <a:gd name="connsiteX9" fmla="*/ 1905000 w 3381375"/>
              <a:gd name="connsiteY9" fmla="*/ 1676400 h 2869085"/>
              <a:gd name="connsiteX10" fmla="*/ 2028825 w 3381375"/>
              <a:gd name="connsiteY10" fmla="*/ 1704975 h 2869085"/>
              <a:gd name="connsiteX11" fmla="*/ 2085975 w 3381375"/>
              <a:gd name="connsiteY11" fmla="*/ 1762125 h 2869085"/>
              <a:gd name="connsiteX12" fmla="*/ 2114550 w 3381375"/>
              <a:gd name="connsiteY12" fmla="*/ 1781175 h 2869085"/>
              <a:gd name="connsiteX13" fmla="*/ 2152650 w 3381375"/>
              <a:gd name="connsiteY13" fmla="*/ 1809750 h 2869085"/>
              <a:gd name="connsiteX14" fmla="*/ 2181225 w 3381375"/>
              <a:gd name="connsiteY14" fmla="*/ 1819275 h 2869085"/>
              <a:gd name="connsiteX15" fmla="*/ 2209800 w 3381375"/>
              <a:gd name="connsiteY15" fmla="*/ 1838325 h 2869085"/>
              <a:gd name="connsiteX16" fmla="*/ 2247900 w 3381375"/>
              <a:gd name="connsiteY16" fmla="*/ 1866900 h 2869085"/>
              <a:gd name="connsiteX17" fmla="*/ 2295525 w 3381375"/>
              <a:gd name="connsiteY17" fmla="*/ 1876425 h 2869085"/>
              <a:gd name="connsiteX18" fmla="*/ 2409825 w 3381375"/>
              <a:gd name="connsiteY18" fmla="*/ 1885950 h 2869085"/>
              <a:gd name="connsiteX19" fmla="*/ 2590800 w 3381375"/>
              <a:gd name="connsiteY19" fmla="*/ 1895475 h 2869085"/>
              <a:gd name="connsiteX20" fmla="*/ 2943225 w 3381375"/>
              <a:gd name="connsiteY20" fmla="*/ 1885950 h 2869085"/>
              <a:gd name="connsiteX21" fmla="*/ 2971800 w 3381375"/>
              <a:gd name="connsiteY21" fmla="*/ 1866900 h 2869085"/>
              <a:gd name="connsiteX22" fmla="*/ 3000375 w 3381375"/>
              <a:gd name="connsiteY22" fmla="*/ 1857375 h 2869085"/>
              <a:gd name="connsiteX23" fmla="*/ 3048000 w 3381375"/>
              <a:gd name="connsiteY23" fmla="*/ 1733550 h 2869085"/>
              <a:gd name="connsiteX24" fmla="*/ 3095625 w 3381375"/>
              <a:gd name="connsiteY24" fmla="*/ 1676400 h 2869085"/>
              <a:gd name="connsiteX25" fmla="*/ 3114675 w 3381375"/>
              <a:gd name="connsiteY25" fmla="*/ 1647825 h 2869085"/>
              <a:gd name="connsiteX26" fmla="*/ 3143250 w 3381375"/>
              <a:gd name="connsiteY26" fmla="*/ 1571625 h 2869085"/>
              <a:gd name="connsiteX27" fmla="*/ 3228975 w 3381375"/>
              <a:gd name="connsiteY27" fmla="*/ 1466850 h 2869085"/>
              <a:gd name="connsiteX28" fmla="*/ 3276600 w 3381375"/>
              <a:gd name="connsiteY28" fmla="*/ 1381125 h 2869085"/>
              <a:gd name="connsiteX29" fmla="*/ 3295650 w 3381375"/>
              <a:gd name="connsiteY29" fmla="*/ 1352550 h 2869085"/>
              <a:gd name="connsiteX30" fmla="*/ 3305175 w 3381375"/>
              <a:gd name="connsiteY30" fmla="*/ 1323975 h 2869085"/>
              <a:gd name="connsiteX31" fmla="*/ 3352800 w 3381375"/>
              <a:gd name="connsiteY31" fmla="*/ 1238250 h 2869085"/>
              <a:gd name="connsiteX32" fmla="*/ 3362325 w 3381375"/>
              <a:gd name="connsiteY32" fmla="*/ 1190625 h 2869085"/>
              <a:gd name="connsiteX33" fmla="*/ 3381375 w 3381375"/>
              <a:gd name="connsiteY33" fmla="*/ 1123950 h 2869085"/>
              <a:gd name="connsiteX34" fmla="*/ 3343275 w 3381375"/>
              <a:gd name="connsiteY34" fmla="*/ 1000125 h 2869085"/>
              <a:gd name="connsiteX35" fmla="*/ 3324225 w 3381375"/>
              <a:gd name="connsiteY35" fmla="*/ 962025 h 2869085"/>
              <a:gd name="connsiteX36" fmla="*/ 3314700 w 3381375"/>
              <a:gd name="connsiteY36" fmla="*/ 923925 h 2869085"/>
              <a:gd name="connsiteX37" fmla="*/ 3238500 w 3381375"/>
              <a:gd name="connsiteY37" fmla="*/ 866775 h 2869085"/>
              <a:gd name="connsiteX38" fmla="*/ 3209925 w 3381375"/>
              <a:gd name="connsiteY38" fmla="*/ 838200 h 2869085"/>
              <a:gd name="connsiteX39" fmla="*/ 3162300 w 3381375"/>
              <a:gd name="connsiteY39" fmla="*/ 771525 h 2869085"/>
              <a:gd name="connsiteX40" fmla="*/ 3152775 w 3381375"/>
              <a:gd name="connsiteY40" fmla="*/ 733425 h 2869085"/>
              <a:gd name="connsiteX41" fmla="*/ 3114675 w 3381375"/>
              <a:gd name="connsiteY41" fmla="*/ 676275 h 2869085"/>
              <a:gd name="connsiteX42" fmla="*/ 3095625 w 3381375"/>
              <a:gd name="connsiteY42" fmla="*/ 609600 h 2869085"/>
              <a:gd name="connsiteX43" fmla="*/ 3067050 w 3381375"/>
              <a:gd name="connsiteY43" fmla="*/ 600075 h 2869085"/>
              <a:gd name="connsiteX44" fmla="*/ 3038475 w 3381375"/>
              <a:gd name="connsiteY44" fmla="*/ 581025 h 2869085"/>
              <a:gd name="connsiteX45" fmla="*/ 3028950 w 3381375"/>
              <a:gd name="connsiteY45" fmla="*/ 552450 h 2869085"/>
              <a:gd name="connsiteX46" fmla="*/ 3009900 w 3381375"/>
              <a:gd name="connsiteY46" fmla="*/ 390525 h 2869085"/>
              <a:gd name="connsiteX47" fmla="*/ 2990850 w 3381375"/>
              <a:gd name="connsiteY47" fmla="*/ 295275 h 2869085"/>
              <a:gd name="connsiteX48" fmla="*/ 2971800 w 3381375"/>
              <a:gd name="connsiteY48" fmla="*/ 180975 h 2869085"/>
              <a:gd name="connsiteX49" fmla="*/ 2962275 w 3381375"/>
              <a:gd name="connsiteY49" fmla="*/ 114300 h 2869085"/>
              <a:gd name="connsiteX50" fmla="*/ 2933700 w 3381375"/>
              <a:gd name="connsiteY50" fmla="*/ 76200 h 2869085"/>
              <a:gd name="connsiteX51" fmla="*/ 2914650 w 3381375"/>
              <a:gd name="connsiteY51" fmla="*/ 47625 h 2869085"/>
              <a:gd name="connsiteX52" fmla="*/ 2857500 w 3381375"/>
              <a:gd name="connsiteY52" fmla="*/ 19050 h 2869085"/>
              <a:gd name="connsiteX53" fmla="*/ 2819400 w 3381375"/>
              <a:gd name="connsiteY53" fmla="*/ 0 h 2869085"/>
              <a:gd name="connsiteX54" fmla="*/ 2781300 w 3381375"/>
              <a:gd name="connsiteY54" fmla="*/ 142875 h 2869085"/>
              <a:gd name="connsiteX55" fmla="*/ 2743200 w 3381375"/>
              <a:gd name="connsiteY55" fmla="*/ 219075 h 2869085"/>
              <a:gd name="connsiteX56" fmla="*/ 2733675 w 3381375"/>
              <a:gd name="connsiteY56" fmla="*/ 247650 h 2869085"/>
              <a:gd name="connsiteX57" fmla="*/ 2714625 w 3381375"/>
              <a:gd name="connsiteY57" fmla="*/ 295275 h 2869085"/>
              <a:gd name="connsiteX58" fmla="*/ 2695575 w 3381375"/>
              <a:gd name="connsiteY5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724025 w 3381375"/>
              <a:gd name="connsiteY4" fmla="*/ 1781175 h 2869085"/>
              <a:gd name="connsiteX5" fmla="*/ 1876425 w 3381375"/>
              <a:gd name="connsiteY5" fmla="*/ 1971675 h 2869085"/>
              <a:gd name="connsiteX6" fmla="*/ 1819275 w 3381375"/>
              <a:gd name="connsiteY6" fmla="*/ 1704975 h 2869085"/>
              <a:gd name="connsiteX7" fmla="*/ 1876425 w 3381375"/>
              <a:gd name="connsiteY7" fmla="*/ 1685925 h 2869085"/>
              <a:gd name="connsiteX8" fmla="*/ 1905000 w 3381375"/>
              <a:gd name="connsiteY8" fmla="*/ 1676400 h 2869085"/>
              <a:gd name="connsiteX9" fmla="*/ 2028825 w 3381375"/>
              <a:gd name="connsiteY9" fmla="*/ 1704975 h 2869085"/>
              <a:gd name="connsiteX10" fmla="*/ 2085975 w 3381375"/>
              <a:gd name="connsiteY10" fmla="*/ 1762125 h 2869085"/>
              <a:gd name="connsiteX11" fmla="*/ 2114550 w 3381375"/>
              <a:gd name="connsiteY11" fmla="*/ 1781175 h 2869085"/>
              <a:gd name="connsiteX12" fmla="*/ 2152650 w 3381375"/>
              <a:gd name="connsiteY12" fmla="*/ 1809750 h 2869085"/>
              <a:gd name="connsiteX13" fmla="*/ 2181225 w 3381375"/>
              <a:gd name="connsiteY13" fmla="*/ 1819275 h 2869085"/>
              <a:gd name="connsiteX14" fmla="*/ 2209800 w 3381375"/>
              <a:gd name="connsiteY14" fmla="*/ 1838325 h 2869085"/>
              <a:gd name="connsiteX15" fmla="*/ 2247900 w 3381375"/>
              <a:gd name="connsiteY15" fmla="*/ 1866900 h 2869085"/>
              <a:gd name="connsiteX16" fmla="*/ 2295525 w 3381375"/>
              <a:gd name="connsiteY16" fmla="*/ 1876425 h 2869085"/>
              <a:gd name="connsiteX17" fmla="*/ 2409825 w 3381375"/>
              <a:gd name="connsiteY17" fmla="*/ 1885950 h 2869085"/>
              <a:gd name="connsiteX18" fmla="*/ 2590800 w 3381375"/>
              <a:gd name="connsiteY18" fmla="*/ 1895475 h 2869085"/>
              <a:gd name="connsiteX19" fmla="*/ 2943225 w 3381375"/>
              <a:gd name="connsiteY19" fmla="*/ 1885950 h 2869085"/>
              <a:gd name="connsiteX20" fmla="*/ 2971800 w 3381375"/>
              <a:gd name="connsiteY20" fmla="*/ 1866900 h 2869085"/>
              <a:gd name="connsiteX21" fmla="*/ 3000375 w 3381375"/>
              <a:gd name="connsiteY21" fmla="*/ 1857375 h 2869085"/>
              <a:gd name="connsiteX22" fmla="*/ 3048000 w 3381375"/>
              <a:gd name="connsiteY22" fmla="*/ 1733550 h 2869085"/>
              <a:gd name="connsiteX23" fmla="*/ 3095625 w 3381375"/>
              <a:gd name="connsiteY23" fmla="*/ 1676400 h 2869085"/>
              <a:gd name="connsiteX24" fmla="*/ 3114675 w 3381375"/>
              <a:gd name="connsiteY24" fmla="*/ 1647825 h 2869085"/>
              <a:gd name="connsiteX25" fmla="*/ 3143250 w 3381375"/>
              <a:gd name="connsiteY25" fmla="*/ 1571625 h 2869085"/>
              <a:gd name="connsiteX26" fmla="*/ 3228975 w 3381375"/>
              <a:gd name="connsiteY26" fmla="*/ 1466850 h 2869085"/>
              <a:gd name="connsiteX27" fmla="*/ 3276600 w 3381375"/>
              <a:gd name="connsiteY27" fmla="*/ 1381125 h 2869085"/>
              <a:gd name="connsiteX28" fmla="*/ 3295650 w 3381375"/>
              <a:gd name="connsiteY28" fmla="*/ 1352550 h 2869085"/>
              <a:gd name="connsiteX29" fmla="*/ 3305175 w 3381375"/>
              <a:gd name="connsiteY29" fmla="*/ 1323975 h 2869085"/>
              <a:gd name="connsiteX30" fmla="*/ 3352800 w 3381375"/>
              <a:gd name="connsiteY30" fmla="*/ 1238250 h 2869085"/>
              <a:gd name="connsiteX31" fmla="*/ 3362325 w 3381375"/>
              <a:gd name="connsiteY31" fmla="*/ 1190625 h 2869085"/>
              <a:gd name="connsiteX32" fmla="*/ 3381375 w 3381375"/>
              <a:gd name="connsiteY32" fmla="*/ 1123950 h 2869085"/>
              <a:gd name="connsiteX33" fmla="*/ 3343275 w 3381375"/>
              <a:gd name="connsiteY33" fmla="*/ 1000125 h 2869085"/>
              <a:gd name="connsiteX34" fmla="*/ 3324225 w 3381375"/>
              <a:gd name="connsiteY34" fmla="*/ 962025 h 2869085"/>
              <a:gd name="connsiteX35" fmla="*/ 3314700 w 3381375"/>
              <a:gd name="connsiteY35" fmla="*/ 923925 h 2869085"/>
              <a:gd name="connsiteX36" fmla="*/ 3238500 w 3381375"/>
              <a:gd name="connsiteY36" fmla="*/ 866775 h 2869085"/>
              <a:gd name="connsiteX37" fmla="*/ 3209925 w 3381375"/>
              <a:gd name="connsiteY37" fmla="*/ 838200 h 2869085"/>
              <a:gd name="connsiteX38" fmla="*/ 3162300 w 3381375"/>
              <a:gd name="connsiteY38" fmla="*/ 771525 h 2869085"/>
              <a:gd name="connsiteX39" fmla="*/ 3152775 w 3381375"/>
              <a:gd name="connsiteY39" fmla="*/ 733425 h 2869085"/>
              <a:gd name="connsiteX40" fmla="*/ 3114675 w 3381375"/>
              <a:gd name="connsiteY40" fmla="*/ 676275 h 2869085"/>
              <a:gd name="connsiteX41" fmla="*/ 3095625 w 3381375"/>
              <a:gd name="connsiteY41" fmla="*/ 609600 h 2869085"/>
              <a:gd name="connsiteX42" fmla="*/ 3067050 w 3381375"/>
              <a:gd name="connsiteY42" fmla="*/ 600075 h 2869085"/>
              <a:gd name="connsiteX43" fmla="*/ 3038475 w 3381375"/>
              <a:gd name="connsiteY43" fmla="*/ 581025 h 2869085"/>
              <a:gd name="connsiteX44" fmla="*/ 3028950 w 3381375"/>
              <a:gd name="connsiteY44" fmla="*/ 552450 h 2869085"/>
              <a:gd name="connsiteX45" fmla="*/ 3009900 w 3381375"/>
              <a:gd name="connsiteY45" fmla="*/ 390525 h 2869085"/>
              <a:gd name="connsiteX46" fmla="*/ 2990850 w 3381375"/>
              <a:gd name="connsiteY46" fmla="*/ 295275 h 2869085"/>
              <a:gd name="connsiteX47" fmla="*/ 2971800 w 3381375"/>
              <a:gd name="connsiteY47" fmla="*/ 180975 h 2869085"/>
              <a:gd name="connsiteX48" fmla="*/ 2962275 w 3381375"/>
              <a:gd name="connsiteY48" fmla="*/ 114300 h 2869085"/>
              <a:gd name="connsiteX49" fmla="*/ 2933700 w 3381375"/>
              <a:gd name="connsiteY49" fmla="*/ 76200 h 2869085"/>
              <a:gd name="connsiteX50" fmla="*/ 2914650 w 3381375"/>
              <a:gd name="connsiteY50" fmla="*/ 47625 h 2869085"/>
              <a:gd name="connsiteX51" fmla="*/ 2857500 w 3381375"/>
              <a:gd name="connsiteY51" fmla="*/ 19050 h 2869085"/>
              <a:gd name="connsiteX52" fmla="*/ 2819400 w 3381375"/>
              <a:gd name="connsiteY52" fmla="*/ 0 h 2869085"/>
              <a:gd name="connsiteX53" fmla="*/ 2781300 w 3381375"/>
              <a:gd name="connsiteY53" fmla="*/ 142875 h 2869085"/>
              <a:gd name="connsiteX54" fmla="*/ 2743200 w 3381375"/>
              <a:gd name="connsiteY54" fmla="*/ 219075 h 2869085"/>
              <a:gd name="connsiteX55" fmla="*/ 2733675 w 3381375"/>
              <a:gd name="connsiteY55" fmla="*/ 247650 h 2869085"/>
              <a:gd name="connsiteX56" fmla="*/ 2714625 w 3381375"/>
              <a:gd name="connsiteY56" fmla="*/ 295275 h 2869085"/>
              <a:gd name="connsiteX57" fmla="*/ 2695575 w 3381375"/>
              <a:gd name="connsiteY5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876425 w 3381375"/>
              <a:gd name="connsiteY6" fmla="*/ 1685925 h 2869085"/>
              <a:gd name="connsiteX7" fmla="*/ 1905000 w 3381375"/>
              <a:gd name="connsiteY7" fmla="*/ 1676400 h 2869085"/>
              <a:gd name="connsiteX8" fmla="*/ 2028825 w 3381375"/>
              <a:gd name="connsiteY8" fmla="*/ 1704975 h 2869085"/>
              <a:gd name="connsiteX9" fmla="*/ 2085975 w 3381375"/>
              <a:gd name="connsiteY9" fmla="*/ 1762125 h 2869085"/>
              <a:gd name="connsiteX10" fmla="*/ 2114550 w 3381375"/>
              <a:gd name="connsiteY10" fmla="*/ 1781175 h 2869085"/>
              <a:gd name="connsiteX11" fmla="*/ 2152650 w 3381375"/>
              <a:gd name="connsiteY11" fmla="*/ 1809750 h 2869085"/>
              <a:gd name="connsiteX12" fmla="*/ 2181225 w 3381375"/>
              <a:gd name="connsiteY12" fmla="*/ 1819275 h 2869085"/>
              <a:gd name="connsiteX13" fmla="*/ 2209800 w 3381375"/>
              <a:gd name="connsiteY13" fmla="*/ 1838325 h 2869085"/>
              <a:gd name="connsiteX14" fmla="*/ 2247900 w 3381375"/>
              <a:gd name="connsiteY14" fmla="*/ 1866900 h 2869085"/>
              <a:gd name="connsiteX15" fmla="*/ 2295525 w 3381375"/>
              <a:gd name="connsiteY15" fmla="*/ 1876425 h 2869085"/>
              <a:gd name="connsiteX16" fmla="*/ 2409825 w 3381375"/>
              <a:gd name="connsiteY16" fmla="*/ 1885950 h 2869085"/>
              <a:gd name="connsiteX17" fmla="*/ 2590800 w 3381375"/>
              <a:gd name="connsiteY17" fmla="*/ 1895475 h 2869085"/>
              <a:gd name="connsiteX18" fmla="*/ 2943225 w 3381375"/>
              <a:gd name="connsiteY18" fmla="*/ 1885950 h 2869085"/>
              <a:gd name="connsiteX19" fmla="*/ 2971800 w 3381375"/>
              <a:gd name="connsiteY19" fmla="*/ 1866900 h 2869085"/>
              <a:gd name="connsiteX20" fmla="*/ 3000375 w 3381375"/>
              <a:gd name="connsiteY20" fmla="*/ 1857375 h 2869085"/>
              <a:gd name="connsiteX21" fmla="*/ 3048000 w 3381375"/>
              <a:gd name="connsiteY21" fmla="*/ 1733550 h 2869085"/>
              <a:gd name="connsiteX22" fmla="*/ 3095625 w 3381375"/>
              <a:gd name="connsiteY22" fmla="*/ 1676400 h 2869085"/>
              <a:gd name="connsiteX23" fmla="*/ 3114675 w 3381375"/>
              <a:gd name="connsiteY23" fmla="*/ 1647825 h 2869085"/>
              <a:gd name="connsiteX24" fmla="*/ 3143250 w 3381375"/>
              <a:gd name="connsiteY24" fmla="*/ 1571625 h 2869085"/>
              <a:gd name="connsiteX25" fmla="*/ 3228975 w 3381375"/>
              <a:gd name="connsiteY25" fmla="*/ 1466850 h 2869085"/>
              <a:gd name="connsiteX26" fmla="*/ 3276600 w 3381375"/>
              <a:gd name="connsiteY26" fmla="*/ 1381125 h 2869085"/>
              <a:gd name="connsiteX27" fmla="*/ 3295650 w 3381375"/>
              <a:gd name="connsiteY27" fmla="*/ 1352550 h 2869085"/>
              <a:gd name="connsiteX28" fmla="*/ 3305175 w 3381375"/>
              <a:gd name="connsiteY28" fmla="*/ 1323975 h 2869085"/>
              <a:gd name="connsiteX29" fmla="*/ 3352800 w 3381375"/>
              <a:gd name="connsiteY29" fmla="*/ 1238250 h 2869085"/>
              <a:gd name="connsiteX30" fmla="*/ 3362325 w 3381375"/>
              <a:gd name="connsiteY30" fmla="*/ 1190625 h 2869085"/>
              <a:gd name="connsiteX31" fmla="*/ 3381375 w 3381375"/>
              <a:gd name="connsiteY31" fmla="*/ 1123950 h 2869085"/>
              <a:gd name="connsiteX32" fmla="*/ 3343275 w 3381375"/>
              <a:gd name="connsiteY32" fmla="*/ 1000125 h 2869085"/>
              <a:gd name="connsiteX33" fmla="*/ 3324225 w 3381375"/>
              <a:gd name="connsiteY33" fmla="*/ 962025 h 2869085"/>
              <a:gd name="connsiteX34" fmla="*/ 3314700 w 3381375"/>
              <a:gd name="connsiteY34" fmla="*/ 923925 h 2869085"/>
              <a:gd name="connsiteX35" fmla="*/ 3238500 w 3381375"/>
              <a:gd name="connsiteY35" fmla="*/ 866775 h 2869085"/>
              <a:gd name="connsiteX36" fmla="*/ 3209925 w 3381375"/>
              <a:gd name="connsiteY36" fmla="*/ 838200 h 2869085"/>
              <a:gd name="connsiteX37" fmla="*/ 3162300 w 3381375"/>
              <a:gd name="connsiteY37" fmla="*/ 771525 h 2869085"/>
              <a:gd name="connsiteX38" fmla="*/ 3152775 w 3381375"/>
              <a:gd name="connsiteY38" fmla="*/ 733425 h 2869085"/>
              <a:gd name="connsiteX39" fmla="*/ 3114675 w 3381375"/>
              <a:gd name="connsiteY39" fmla="*/ 676275 h 2869085"/>
              <a:gd name="connsiteX40" fmla="*/ 3095625 w 3381375"/>
              <a:gd name="connsiteY40" fmla="*/ 609600 h 2869085"/>
              <a:gd name="connsiteX41" fmla="*/ 3067050 w 3381375"/>
              <a:gd name="connsiteY41" fmla="*/ 600075 h 2869085"/>
              <a:gd name="connsiteX42" fmla="*/ 3038475 w 3381375"/>
              <a:gd name="connsiteY42" fmla="*/ 581025 h 2869085"/>
              <a:gd name="connsiteX43" fmla="*/ 3028950 w 3381375"/>
              <a:gd name="connsiteY43" fmla="*/ 552450 h 2869085"/>
              <a:gd name="connsiteX44" fmla="*/ 3009900 w 3381375"/>
              <a:gd name="connsiteY44" fmla="*/ 390525 h 2869085"/>
              <a:gd name="connsiteX45" fmla="*/ 2990850 w 3381375"/>
              <a:gd name="connsiteY45" fmla="*/ 295275 h 2869085"/>
              <a:gd name="connsiteX46" fmla="*/ 2971800 w 3381375"/>
              <a:gd name="connsiteY46" fmla="*/ 180975 h 2869085"/>
              <a:gd name="connsiteX47" fmla="*/ 2962275 w 3381375"/>
              <a:gd name="connsiteY47" fmla="*/ 114300 h 2869085"/>
              <a:gd name="connsiteX48" fmla="*/ 2933700 w 3381375"/>
              <a:gd name="connsiteY48" fmla="*/ 76200 h 2869085"/>
              <a:gd name="connsiteX49" fmla="*/ 2914650 w 3381375"/>
              <a:gd name="connsiteY49" fmla="*/ 47625 h 2869085"/>
              <a:gd name="connsiteX50" fmla="*/ 2857500 w 3381375"/>
              <a:gd name="connsiteY50" fmla="*/ 19050 h 2869085"/>
              <a:gd name="connsiteX51" fmla="*/ 2819400 w 3381375"/>
              <a:gd name="connsiteY51" fmla="*/ 0 h 2869085"/>
              <a:gd name="connsiteX52" fmla="*/ 2781300 w 3381375"/>
              <a:gd name="connsiteY52" fmla="*/ 142875 h 2869085"/>
              <a:gd name="connsiteX53" fmla="*/ 2743200 w 3381375"/>
              <a:gd name="connsiteY53" fmla="*/ 219075 h 2869085"/>
              <a:gd name="connsiteX54" fmla="*/ 2733675 w 3381375"/>
              <a:gd name="connsiteY54" fmla="*/ 247650 h 2869085"/>
              <a:gd name="connsiteX55" fmla="*/ 2714625 w 3381375"/>
              <a:gd name="connsiteY55" fmla="*/ 295275 h 2869085"/>
              <a:gd name="connsiteX56" fmla="*/ 2695575 w 3381375"/>
              <a:gd name="connsiteY5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905000 w 3381375"/>
              <a:gd name="connsiteY6" fmla="*/ 1676400 h 2869085"/>
              <a:gd name="connsiteX7" fmla="*/ 2028825 w 3381375"/>
              <a:gd name="connsiteY7" fmla="*/ 1704975 h 2869085"/>
              <a:gd name="connsiteX8" fmla="*/ 2085975 w 3381375"/>
              <a:gd name="connsiteY8" fmla="*/ 1762125 h 2869085"/>
              <a:gd name="connsiteX9" fmla="*/ 2114550 w 3381375"/>
              <a:gd name="connsiteY9" fmla="*/ 1781175 h 2869085"/>
              <a:gd name="connsiteX10" fmla="*/ 2152650 w 3381375"/>
              <a:gd name="connsiteY10" fmla="*/ 1809750 h 2869085"/>
              <a:gd name="connsiteX11" fmla="*/ 2181225 w 3381375"/>
              <a:gd name="connsiteY11" fmla="*/ 1819275 h 2869085"/>
              <a:gd name="connsiteX12" fmla="*/ 2209800 w 3381375"/>
              <a:gd name="connsiteY12" fmla="*/ 1838325 h 2869085"/>
              <a:gd name="connsiteX13" fmla="*/ 2247900 w 3381375"/>
              <a:gd name="connsiteY13" fmla="*/ 1866900 h 2869085"/>
              <a:gd name="connsiteX14" fmla="*/ 2295525 w 3381375"/>
              <a:gd name="connsiteY14" fmla="*/ 1876425 h 2869085"/>
              <a:gd name="connsiteX15" fmla="*/ 2409825 w 3381375"/>
              <a:gd name="connsiteY15" fmla="*/ 1885950 h 2869085"/>
              <a:gd name="connsiteX16" fmla="*/ 2590800 w 3381375"/>
              <a:gd name="connsiteY16" fmla="*/ 1895475 h 2869085"/>
              <a:gd name="connsiteX17" fmla="*/ 2943225 w 3381375"/>
              <a:gd name="connsiteY17" fmla="*/ 1885950 h 2869085"/>
              <a:gd name="connsiteX18" fmla="*/ 2971800 w 3381375"/>
              <a:gd name="connsiteY18" fmla="*/ 1866900 h 2869085"/>
              <a:gd name="connsiteX19" fmla="*/ 3000375 w 3381375"/>
              <a:gd name="connsiteY19" fmla="*/ 1857375 h 2869085"/>
              <a:gd name="connsiteX20" fmla="*/ 3048000 w 3381375"/>
              <a:gd name="connsiteY20" fmla="*/ 1733550 h 2869085"/>
              <a:gd name="connsiteX21" fmla="*/ 3095625 w 3381375"/>
              <a:gd name="connsiteY21" fmla="*/ 1676400 h 2869085"/>
              <a:gd name="connsiteX22" fmla="*/ 3114675 w 3381375"/>
              <a:gd name="connsiteY22" fmla="*/ 1647825 h 2869085"/>
              <a:gd name="connsiteX23" fmla="*/ 3143250 w 3381375"/>
              <a:gd name="connsiteY23" fmla="*/ 1571625 h 2869085"/>
              <a:gd name="connsiteX24" fmla="*/ 3228975 w 3381375"/>
              <a:gd name="connsiteY24" fmla="*/ 1466850 h 2869085"/>
              <a:gd name="connsiteX25" fmla="*/ 3276600 w 3381375"/>
              <a:gd name="connsiteY25" fmla="*/ 1381125 h 2869085"/>
              <a:gd name="connsiteX26" fmla="*/ 3295650 w 3381375"/>
              <a:gd name="connsiteY26" fmla="*/ 1352550 h 2869085"/>
              <a:gd name="connsiteX27" fmla="*/ 3305175 w 3381375"/>
              <a:gd name="connsiteY27" fmla="*/ 1323975 h 2869085"/>
              <a:gd name="connsiteX28" fmla="*/ 3352800 w 3381375"/>
              <a:gd name="connsiteY28" fmla="*/ 1238250 h 2869085"/>
              <a:gd name="connsiteX29" fmla="*/ 3362325 w 3381375"/>
              <a:gd name="connsiteY29" fmla="*/ 1190625 h 2869085"/>
              <a:gd name="connsiteX30" fmla="*/ 3381375 w 3381375"/>
              <a:gd name="connsiteY30" fmla="*/ 1123950 h 2869085"/>
              <a:gd name="connsiteX31" fmla="*/ 3343275 w 3381375"/>
              <a:gd name="connsiteY31" fmla="*/ 1000125 h 2869085"/>
              <a:gd name="connsiteX32" fmla="*/ 3324225 w 3381375"/>
              <a:gd name="connsiteY32" fmla="*/ 962025 h 2869085"/>
              <a:gd name="connsiteX33" fmla="*/ 3314700 w 3381375"/>
              <a:gd name="connsiteY33" fmla="*/ 923925 h 2869085"/>
              <a:gd name="connsiteX34" fmla="*/ 3238500 w 3381375"/>
              <a:gd name="connsiteY34" fmla="*/ 866775 h 2869085"/>
              <a:gd name="connsiteX35" fmla="*/ 3209925 w 3381375"/>
              <a:gd name="connsiteY35" fmla="*/ 838200 h 2869085"/>
              <a:gd name="connsiteX36" fmla="*/ 3162300 w 3381375"/>
              <a:gd name="connsiteY36" fmla="*/ 771525 h 2869085"/>
              <a:gd name="connsiteX37" fmla="*/ 3152775 w 3381375"/>
              <a:gd name="connsiteY37" fmla="*/ 733425 h 2869085"/>
              <a:gd name="connsiteX38" fmla="*/ 3114675 w 3381375"/>
              <a:gd name="connsiteY38" fmla="*/ 676275 h 2869085"/>
              <a:gd name="connsiteX39" fmla="*/ 3095625 w 3381375"/>
              <a:gd name="connsiteY39" fmla="*/ 609600 h 2869085"/>
              <a:gd name="connsiteX40" fmla="*/ 3067050 w 3381375"/>
              <a:gd name="connsiteY40" fmla="*/ 600075 h 2869085"/>
              <a:gd name="connsiteX41" fmla="*/ 3038475 w 3381375"/>
              <a:gd name="connsiteY41" fmla="*/ 581025 h 2869085"/>
              <a:gd name="connsiteX42" fmla="*/ 3028950 w 3381375"/>
              <a:gd name="connsiteY42" fmla="*/ 552450 h 2869085"/>
              <a:gd name="connsiteX43" fmla="*/ 3009900 w 3381375"/>
              <a:gd name="connsiteY43" fmla="*/ 390525 h 2869085"/>
              <a:gd name="connsiteX44" fmla="*/ 2990850 w 3381375"/>
              <a:gd name="connsiteY44" fmla="*/ 295275 h 2869085"/>
              <a:gd name="connsiteX45" fmla="*/ 2971800 w 3381375"/>
              <a:gd name="connsiteY45" fmla="*/ 180975 h 2869085"/>
              <a:gd name="connsiteX46" fmla="*/ 2962275 w 3381375"/>
              <a:gd name="connsiteY46" fmla="*/ 114300 h 2869085"/>
              <a:gd name="connsiteX47" fmla="*/ 2933700 w 3381375"/>
              <a:gd name="connsiteY47" fmla="*/ 76200 h 2869085"/>
              <a:gd name="connsiteX48" fmla="*/ 2914650 w 3381375"/>
              <a:gd name="connsiteY48" fmla="*/ 47625 h 2869085"/>
              <a:gd name="connsiteX49" fmla="*/ 2857500 w 3381375"/>
              <a:gd name="connsiteY49" fmla="*/ 19050 h 2869085"/>
              <a:gd name="connsiteX50" fmla="*/ 2819400 w 3381375"/>
              <a:gd name="connsiteY50" fmla="*/ 0 h 2869085"/>
              <a:gd name="connsiteX51" fmla="*/ 2781300 w 3381375"/>
              <a:gd name="connsiteY51" fmla="*/ 142875 h 2869085"/>
              <a:gd name="connsiteX52" fmla="*/ 2743200 w 3381375"/>
              <a:gd name="connsiteY52" fmla="*/ 219075 h 2869085"/>
              <a:gd name="connsiteX53" fmla="*/ 2733675 w 3381375"/>
              <a:gd name="connsiteY53" fmla="*/ 247650 h 2869085"/>
              <a:gd name="connsiteX54" fmla="*/ 2714625 w 3381375"/>
              <a:gd name="connsiteY54" fmla="*/ 295275 h 2869085"/>
              <a:gd name="connsiteX55" fmla="*/ 2695575 w 3381375"/>
              <a:gd name="connsiteY5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905000 w 3381375"/>
              <a:gd name="connsiteY5" fmla="*/ 1676400 h 2869085"/>
              <a:gd name="connsiteX6" fmla="*/ 2028825 w 3381375"/>
              <a:gd name="connsiteY6" fmla="*/ 1704975 h 2869085"/>
              <a:gd name="connsiteX7" fmla="*/ 2085975 w 3381375"/>
              <a:gd name="connsiteY7" fmla="*/ 1762125 h 2869085"/>
              <a:gd name="connsiteX8" fmla="*/ 2114550 w 3381375"/>
              <a:gd name="connsiteY8" fmla="*/ 1781175 h 2869085"/>
              <a:gd name="connsiteX9" fmla="*/ 2152650 w 3381375"/>
              <a:gd name="connsiteY9" fmla="*/ 1809750 h 2869085"/>
              <a:gd name="connsiteX10" fmla="*/ 2181225 w 3381375"/>
              <a:gd name="connsiteY10" fmla="*/ 1819275 h 2869085"/>
              <a:gd name="connsiteX11" fmla="*/ 2209800 w 3381375"/>
              <a:gd name="connsiteY11" fmla="*/ 1838325 h 2869085"/>
              <a:gd name="connsiteX12" fmla="*/ 2247900 w 3381375"/>
              <a:gd name="connsiteY12" fmla="*/ 1866900 h 2869085"/>
              <a:gd name="connsiteX13" fmla="*/ 2295525 w 3381375"/>
              <a:gd name="connsiteY13" fmla="*/ 1876425 h 2869085"/>
              <a:gd name="connsiteX14" fmla="*/ 2409825 w 3381375"/>
              <a:gd name="connsiteY14" fmla="*/ 1885950 h 2869085"/>
              <a:gd name="connsiteX15" fmla="*/ 2590800 w 3381375"/>
              <a:gd name="connsiteY15" fmla="*/ 1895475 h 2869085"/>
              <a:gd name="connsiteX16" fmla="*/ 2943225 w 3381375"/>
              <a:gd name="connsiteY16" fmla="*/ 1885950 h 2869085"/>
              <a:gd name="connsiteX17" fmla="*/ 2971800 w 3381375"/>
              <a:gd name="connsiteY17" fmla="*/ 1866900 h 2869085"/>
              <a:gd name="connsiteX18" fmla="*/ 3000375 w 3381375"/>
              <a:gd name="connsiteY18" fmla="*/ 1857375 h 2869085"/>
              <a:gd name="connsiteX19" fmla="*/ 3048000 w 3381375"/>
              <a:gd name="connsiteY19" fmla="*/ 1733550 h 2869085"/>
              <a:gd name="connsiteX20" fmla="*/ 3095625 w 3381375"/>
              <a:gd name="connsiteY20" fmla="*/ 1676400 h 2869085"/>
              <a:gd name="connsiteX21" fmla="*/ 3114675 w 3381375"/>
              <a:gd name="connsiteY21" fmla="*/ 1647825 h 2869085"/>
              <a:gd name="connsiteX22" fmla="*/ 3143250 w 3381375"/>
              <a:gd name="connsiteY22" fmla="*/ 1571625 h 2869085"/>
              <a:gd name="connsiteX23" fmla="*/ 3228975 w 3381375"/>
              <a:gd name="connsiteY23" fmla="*/ 1466850 h 2869085"/>
              <a:gd name="connsiteX24" fmla="*/ 3276600 w 3381375"/>
              <a:gd name="connsiteY24" fmla="*/ 1381125 h 2869085"/>
              <a:gd name="connsiteX25" fmla="*/ 3295650 w 3381375"/>
              <a:gd name="connsiteY25" fmla="*/ 1352550 h 2869085"/>
              <a:gd name="connsiteX26" fmla="*/ 3305175 w 3381375"/>
              <a:gd name="connsiteY26" fmla="*/ 1323975 h 2869085"/>
              <a:gd name="connsiteX27" fmla="*/ 3352800 w 3381375"/>
              <a:gd name="connsiteY27" fmla="*/ 1238250 h 2869085"/>
              <a:gd name="connsiteX28" fmla="*/ 3362325 w 3381375"/>
              <a:gd name="connsiteY28" fmla="*/ 1190625 h 2869085"/>
              <a:gd name="connsiteX29" fmla="*/ 3381375 w 3381375"/>
              <a:gd name="connsiteY29" fmla="*/ 1123950 h 2869085"/>
              <a:gd name="connsiteX30" fmla="*/ 3343275 w 3381375"/>
              <a:gd name="connsiteY30" fmla="*/ 1000125 h 2869085"/>
              <a:gd name="connsiteX31" fmla="*/ 3324225 w 3381375"/>
              <a:gd name="connsiteY31" fmla="*/ 962025 h 2869085"/>
              <a:gd name="connsiteX32" fmla="*/ 3314700 w 3381375"/>
              <a:gd name="connsiteY32" fmla="*/ 923925 h 2869085"/>
              <a:gd name="connsiteX33" fmla="*/ 3238500 w 3381375"/>
              <a:gd name="connsiteY33" fmla="*/ 866775 h 2869085"/>
              <a:gd name="connsiteX34" fmla="*/ 3209925 w 3381375"/>
              <a:gd name="connsiteY34" fmla="*/ 838200 h 2869085"/>
              <a:gd name="connsiteX35" fmla="*/ 3162300 w 3381375"/>
              <a:gd name="connsiteY35" fmla="*/ 771525 h 2869085"/>
              <a:gd name="connsiteX36" fmla="*/ 3152775 w 3381375"/>
              <a:gd name="connsiteY36" fmla="*/ 733425 h 2869085"/>
              <a:gd name="connsiteX37" fmla="*/ 3114675 w 3381375"/>
              <a:gd name="connsiteY37" fmla="*/ 676275 h 2869085"/>
              <a:gd name="connsiteX38" fmla="*/ 3095625 w 3381375"/>
              <a:gd name="connsiteY38" fmla="*/ 609600 h 2869085"/>
              <a:gd name="connsiteX39" fmla="*/ 3067050 w 3381375"/>
              <a:gd name="connsiteY39" fmla="*/ 600075 h 2869085"/>
              <a:gd name="connsiteX40" fmla="*/ 3038475 w 3381375"/>
              <a:gd name="connsiteY40" fmla="*/ 581025 h 2869085"/>
              <a:gd name="connsiteX41" fmla="*/ 3028950 w 3381375"/>
              <a:gd name="connsiteY41" fmla="*/ 552450 h 2869085"/>
              <a:gd name="connsiteX42" fmla="*/ 3009900 w 3381375"/>
              <a:gd name="connsiteY42" fmla="*/ 390525 h 2869085"/>
              <a:gd name="connsiteX43" fmla="*/ 2990850 w 3381375"/>
              <a:gd name="connsiteY43" fmla="*/ 295275 h 2869085"/>
              <a:gd name="connsiteX44" fmla="*/ 2971800 w 3381375"/>
              <a:gd name="connsiteY44" fmla="*/ 180975 h 2869085"/>
              <a:gd name="connsiteX45" fmla="*/ 2962275 w 3381375"/>
              <a:gd name="connsiteY45" fmla="*/ 114300 h 2869085"/>
              <a:gd name="connsiteX46" fmla="*/ 2933700 w 3381375"/>
              <a:gd name="connsiteY46" fmla="*/ 76200 h 2869085"/>
              <a:gd name="connsiteX47" fmla="*/ 2914650 w 3381375"/>
              <a:gd name="connsiteY47" fmla="*/ 47625 h 2869085"/>
              <a:gd name="connsiteX48" fmla="*/ 2857500 w 3381375"/>
              <a:gd name="connsiteY48" fmla="*/ 19050 h 2869085"/>
              <a:gd name="connsiteX49" fmla="*/ 2819400 w 3381375"/>
              <a:gd name="connsiteY49" fmla="*/ 0 h 2869085"/>
              <a:gd name="connsiteX50" fmla="*/ 2781300 w 3381375"/>
              <a:gd name="connsiteY50" fmla="*/ 142875 h 2869085"/>
              <a:gd name="connsiteX51" fmla="*/ 2743200 w 3381375"/>
              <a:gd name="connsiteY51" fmla="*/ 219075 h 2869085"/>
              <a:gd name="connsiteX52" fmla="*/ 2733675 w 3381375"/>
              <a:gd name="connsiteY52" fmla="*/ 247650 h 2869085"/>
              <a:gd name="connsiteX53" fmla="*/ 2714625 w 3381375"/>
              <a:gd name="connsiteY53" fmla="*/ 295275 h 2869085"/>
              <a:gd name="connsiteX54" fmla="*/ 2695575 w 3381375"/>
              <a:gd name="connsiteY5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085975 w 3381375"/>
              <a:gd name="connsiteY6" fmla="*/ 1762125 h 2869085"/>
              <a:gd name="connsiteX7" fmla="*/ 2114550 w 3381375"/>
              <a:gd name="connsiteY7" fmla="*/ 1781175 h 2869085"/>
              <a:gd name="connsiteX8" fmla="*/ 2152650 w 3381375"/>
              <a:gd name="connsiteY8" fmla="*/ 1809750 h 2869085"/>
              <a:gd name="connsiteX9" fmla="*/ 2181225 w 3381375"/>
              <a:gd name="connsiteY9" fmla="*/ 1819275 h 2869085"/>
              <a:gd name="connsiteX10" fmla="*/ 2209800 w 3381375"/>
              <a:gd name="connsiteY10" fmla="*/ 1838325 h 2869085"/>
              <a:gd name="connsiteX11" fmla="*/ 2247900 w 3381375"/>
              <a:gd name="connsiteY11" fmla="*/ 1866900 h 2869085"/>
              <a:gd name="connsiteX12" fmla="*/ 2295525 w 3381375"/>
              <a:gd name="connsiteY12" fmla="*/ 1876425 h 2869085"/>
              <a:gd name="connsiteX13" fmla="*/ 2409825 w 3381375"/>
              <a:gd name="connsiteY13" fmla="*/ 1885950 h 2869085"/>
              <a:gd name="connsiteX14" fmla="*/ 2590800 w 3381375"/>
              <a:gd name="connsiteY14" fmla="*/ 1895475 h 2869085"/>
              <a:gd name="connsiteX15" fmla="*/ 2943225 w 3381375"/>
              <a:gd name="connsiteY15" fmla="*/ 1885950 h 2869085"/>
              <a:gd name="connsiteX16" fmla="*/ 2971800 w 3381375"/>
              <a:gd name="connsiteY16" fmla="*/ 1866900 h 2869085"/>
              <a:gd name="connsiteX17" fmla="*/ 3000375 w 3381375"/>
              <a:gd name="connsiteY17" fmla="*/ 1857375 h 2869085"/>
              <a:gd name="connsiteX18" fmla="*/ 3048000 w 3381375"/>
              <a:gd name="connsiteY18" fmla="*/ 1733550 h 2869085"/>
              <a:gd name="connsiteX19" fmla="*/ 3095625 w 3381375"/>
              <a:gd name="connsiteY19" fmla="*/ 1676400 h 2869085"/>
              <a:gd name="connsiteX20" fmla="*/ 3114675 w 3381375"/>
              <a:gd name="connsiteY20" fmla="*/ 1647825 h 2869085"/>
              <a:gd name="connsiteX21" fmla="*/ 3143250 w 3381375"/>
              <a:gd name="connsiteY21" fmla="*/ 1571625 h 2869085"/>
              <a:gd name="connsiteX22" fmla="*/ 3228975 w 3381375"/>
              <a:gd name="connsiteY22" fmla="*/ 1466850 h 2869085"/>
              <a:gd name="connsiteX23" fmla="*/ 3276600 w 3381375"/>
              <a:gd name="connsiteY23" fmla="*/ 1381125 h 2869085"/>
              <a:gd name="connsiteX24" fmla="*/ 3295650 w 3381375"/>
              <a:gd name="connsiteY24" fmla="*/ 1352550 h 2869085"/>
              <a:gd name="connsiteX25" fmla="*/ 3305175 w 3381375"/>
              <a:gd name="connsiteY25" fmla="*/ 1323975 h 2869085"/>
              <a:gd name="connsiteX26" fmla="*/ 3352800 w 3381375"/>
              <a:gd name="connsiteY26" fmla="*/ 1238250 h 2869085"/>
              <a:gd name="connsiteX27" fmla="*/ 3362325 w 3381375"/>
              <a:gd name="connsiteY27" fmla="*/ 1190625 h 2869085"/>
              <a:gd name="connsiteX28" fmla="*/ 3381375 w 3381375"/>
              <a:gd name="connsiteY28" fmla="*/ 1123950 h 2869085"/>
              <a:gd name="connsiteX29" fmla="*/ 3343275 w 3381375"/>
              <a:gd name="connsiteY29" fmla="*/ 1000125 h 2869085"/>
              <a:gd name="connsiteX30" fmla="*/ 3324225 w 3381375"/>
              <a:gd name="connsiteY30" fmla="*/ 962025 h 2869085"/>
              <a:gd name="connsiteX31" fmla="*/ 3314700 w 3381375"/>
              <a:gd name="connsiteY31" fmla="*/ 923925 h 2869085"/>
              <a:gd name="connsiteX32" fmla="*/ 3238500 w 3381375"/>
              <a:gd name="connsiteY32" fmla="*/ 866775 h 2869085"/>
              <a:gd name="connsiteX33" fmla="*/ 3209925 w 3381375"/>
              <a:gd name="connsiteY33" fmla="*/ 838200 h 2869085"/>
              <a:gd name="connsiteX34" fmla="*/ 3162300 w 3381375"/>
              <a:gd name="connsiteY34" fmla="*/ 771525 h 2869085"/>
              <a:gd name="connsiteX35" fmla="*/ 3152775 w 3381375"/>
              <a:gd name="connsiteY35" fmla="*/ 733425 h 2869085"/>
              <a:gd name="connsiteX36" fmla="*/ 3114675 w 3381375"/>
              <a:gd name="connsiteY36" fmla="*/ 676275 h 2869085"/>
              <a:gd name="connsiteX37" fmla="*/ 3095625 w 3381375"/>
              <a:gd name="connsiteY37" fmla="*/ 609600 h 2869085"/>
              <a:gd name="connsiteX38" fmla="*/ 3067050 w 3381375"/>
              <a:gd name="connsiteY38" fmla="*/ 600075 h 2869085"/>
              <a:gd name="connsiteX39" fmla="*/ 3038475 w 3381375"/>
              <a:gd name="connsiteY39" fmla="*/ 581025 h 2869085"/>
              <a:gd name="connsiteX40" fmla="*/ 3028950 w 3381375"/>
              <a:gd name="connsiteY40" fmla="*/ 552450 h 2869085"/>
              <a:gd name="connsiteX41" fmla="*/ 3009900 w 3381375"/>
              <a:gd name="connsiteY41" fmla="*/ 390525 h 2869085"/>
              <a:gd name="connsiteX42" fmla="*/ 2990850 w 3381375"/>
              <a:gd name="connsiteY42" fmla="*/ 295275 h 2869085"/>
              <a:gd name="connsiteX43" fmla="*/ 2971800 w 3381375"/>
              <a:gd name="connsiteY43" fmla="*/ 180975 h 2869085"/>
              <a:gd name="connsiteX44" fmla="*/ 2962275 w 3381375"/>
              <a:gd name="connsiteY44" fmla="*/ 114300 h 2869085"/>
              <a:gd name="connsiteX45" fmla="*/ 2933700 w 3381375"/>
              <a:gd name="connsiteY45" fmla="*/ 76200 h 2869085"/>
              <a:gd name="connsiteX46" fmla="*/ 2914650 w 3381375"/>
              <a:gd name="connsiteY46" fmla="*/ 47625 h 2869085"/>
              <a:gd name="connsiteX47" fmla="*/ 2857500 w 3381375"/>
              <a:gd name="connsiteY47" fmla="*/ 19050 h 2869085"/>
              <a:gd name="connsiteX48" fmla="*/ 2819400 w 3381375"/>
              <a:gd name="connsiteY48" fmla="*/ 0 h 2869085"/>
              <a:gd name="connsiteX49" fmla="*/ 2781300 w 3381375"/>
              <a:gd name="connsiteY49" fmla="*/ 142875 h 2869085"/>
              <a:gd name="connsiteX50" fmla="*/ 2743200 w 3381375"/>
              <a:gd name="connsiteY50" fmla="*/ 219075 h 2869085"/>
              <a:gd name="connsiteX51" fmla="*/ 2733675 w 3381375"/>
              <a:gd name="connsiteY51" fmla="*/ 247650 h 2869085"/>
              <a:gd name="connsiteX52" fmla="*/ 2714625 w 3381375"/>
              <a:gd name="connsiteY52" fmla="*/ 295275 h 2869085"/>
              <a:gd name="connsiteX53" fmla="*/ 2695575 w 3381375"/>
              <a:gd name="connsiteY5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114550 w 3381375"/>
              <a:gd name="connsiteY6" fmla="*/ 1781175 h 2869085"/>
              <a:gd name="connsiteX7" fmla="*/ 2152650 w 3381375"/>
              <a:gd name="connsiteY7" fmla="*/ 1809750 h 2869085"/>
              <a:gd name="connsiteX8" fmla="*/ 2181225 w 3381375"/>
              <a:gd name="connsiteY8" fmla="*/ 1819275 h 2869085"/>
              <a:gd name="connsiteX9" fmla="*/ 2209800 w 3381375"/>
              <a:gd name="connsiteY9" fmla="*/ 1838325 h 2869085"/>
              <a:gd name="connsiteX10" fmla="*/ 2247900 w 3381375"/>
              <a:gd name="connsiteY10" fmla="*/ 1866900 h 2869085"/>
              <a:gd name="connsiteX11" fmla="*/ 2295525 w 3381375"/>
              <a:gd name="connsiteY11" fmla="*/ 1876425 h 2869085"/>
              <a:gd name="connsiteX12" fmla="*/ 2409825 w 3381375"/>
              <a:gd name="connsiteY12" fmla="*/ 1885950 h 2869085"/>
              <a:gd name="connsiteX13" fmla="*/ 2590800 w 3381375"/>
              <a:gd name="connsiteY13" fmla="*/ 1895475 h 2869085"/>
              <a:gd name="connsiteX14" fmla="*/ 2943225 w 3381375"/>
              <a:gd name="connsiteY14" fmla="*/ 1885950 h 2869085"/>
              <a:gd name="connsiteX15" fmla="*/ 2971800 w 3381375"/>
              <a:gd name="connsiteY15" fmla="*/ 1866900 h 2869085"/>
              <a:gd name="connsiteX16" fmla="*/ 3000375 w 3381375"/>
              <a:gd name="connsiteY16" fmla="*/ 1857375 h 2869085"/>
              <a:gd name="connsiteX17" fmla="*/ 3048000 w 3381375"/>
              <a:gd name="connsiteY17" fmla="*/ 1733550 h 2869085"/>
              <a:gd name="connsiteX18" fmla="*/ 3095625 w 3381375"/>
              <a:gd name="connsiteY18" fmla="*/ 1676400 h 2869085"/>
              <a:gd name="connsiteX19" fmla="*/ 3114675 w 3381375"/>
              <a:gd name="connsiteY19" fmla="*/ 1647825 h 2869085"/>
              <a:gd name="connsiteX20" fmla="*/ 3143250 w 3381375"/>
              <a:gd name="connsiteY20" fmla="*/ 1571625 h 2869085"/>
              <a:gd name="connsiteX21" fmla="*/ 3228975 w 3381375"/>
              <a:gd name="connsiteY21" fmla="*/ 1466850 h 2869085"/>
              <a:gd name="connsiteX22" fmla="*/ 3276600 w 3381375"/>
              <a:gd name="connsiteY22" fmla="*/ 1381125 h 2869085"/>
              <a:gd name="connsiteX23" fmla="*/ 3295650 w 3381375"/>
              <a:gd name="connsiteY23" fmla="*/ 1352550 h 2869085"/>
              <a:gd name="connsiteX24" fmla="*/ 3305175 w 3381375"/>
              <a:gd name="connsiteY24" fmla="*/ 1323975 h 2869085"/>
              <a:gd name="connsiteX25" fmla="*/ 3352800 w 3381375"/>
              <a:gd name="connsiteY25" fmla="*/ 1238250 h 2869085"/>
              <a:gd name="connsiteX26" fmla="*/ 3362325 w 3381375"/>
              <a:gd name="connsiteY26" fmla="*/ 1190625 h 2869085"/>
              <a:gd name="connsiteX27" fmla="*/ 3381375 w 3381375"/>
              <a:gd name="connsiteY27" fmla="*/ 1123950 h 2869085"/>
              <a:gd name="connsiteX28" fmla="*/ 3343275 w 3381375"/>
              <a:gd name="connsiteY28" fmla="*/ 1000125 h 2869085"/>
              <a:gd name="connsiteX29" fmla="*/ 3324225 w 3381375"/>
              <a:gd name="connsiteY29" fmla="*/ 962025 h 2869085"/>
              <a:gd name="connsiteX30" fmla="*/ 3314700 w 3381375"/>
              <a:gd name="connsiteY30" fmla="*/ 923925 h 2869085"/>
              <a:gd name="connsiteX31" fmla="*/ 3238500 w 3381375"/>
              <a:gd name="connsiteY31" fmla="*/ 866775 h 2869085"/>
              <a:gd name="connsiteX32" fmla="*/ 3209925 w 3381375"/>
              <a:gd name="connsiteY32" fmla="*/ 838200 h 2869085"/>
              <a:gd name="connsiteX33" fmla="*/ 3162300 w 3381375"/>
              <a:gd name="connsiteY33" fmla="*/ 771525 h 2869085"/>
              <a:gd name="connsiteX34" fmla="*/ 3152775 w 3381375"/>
              <a:gd name="connsiteY34" fmla="*/ 733425 h 2869085"/>
              <a:gd name="connsiteX35" fmla="*/ 3114675 w 3381375"/>
              <a:gd name="connsiteY35" fmla="*/ 676275 h 2869085"/>
              <a:gd name="connsiteX36" fmla="*/ 3095625 w 3381375"/>
              <a:gd name="connsiteY36" fmla="*/ 609600 h 2869085"/>
              <a:gd name="connsiteX37" fmla="*/ 3067050 w 3381375"/>
              <a:gd name="connsiteY37" fmla="*/ 600075 h 2869085"/>
              <a:gd name="connsiteX38" fmla="*/ 3038475 w 3381375"/>
              <a:gd name="connsiteY38" fmla="*/ 581025 h 2869085"/>
              <a:gd name="connsiteX39" fmla="*/ 3028950 w 3381375"/>
              <a:gd name="connsiteY39" fmla="*/ 552450 h 2869085"/>
              <a:gd name="connsiteX40" fmla="*/ 3009900 w 3381375"/>
              <a:gd name="connsiteY40" fmla="*/ 390525 h 2869085"/>
              <a:gd name="connsiteX41" fmla="*/ 2990850 w 3381375"/>
              <a:gd name="connsiteY41" fmla="*/ 295275 h 2869085"/>
              <a:gd name="connsiteX42" fmla="*/ 2971800 w 3381375"/>
              <a:gd name="connsiteY42" fmla="*/ 180975 h 2869085"/>
              <a:gd name="connsiteX43" fmla="*/ 2962275 w 3381375"/>
              <a:gd name="connsiteY43" fmla="*/ 114300 h 2869085"/>
              <a:gd name="connsiteX44" fmla="*/ 2933700 w 3381375"/>
              <a:gd name="connsiteY44" fmla="*/ 76200 h 2869085"/>
              <a:gd name="connsiteX45" fmla="*/ 2914650 w 3381375"/>
              <a:gd name="connsiteY45" fmla="*/ 47625 h 2869085"/>
              <a:gd name="connsiteX46" fmla="*/ 2857500 w 3381375"/>
              <a:gd name="connsiteY46" fmla="*/ 19050 h 2869085"/>
              <a:gd name="connsiteX47" fmla="*/ 2819400 w 3381375"/>
              <a:gd name="connsiteY47" fmla="*/ 0 h 2869085"/>
              <a:gd name="connsiteX48" fmla="*/ 2781300 w 3381375"/>
              <a:gd name="connsiteY48" fmla="*/ 142875 h 2869085"/>
              <a:gd name="connsiteX49" fmla="*/ 2743200 w 3381375"/>
              <a:gd name="connsiteY49" fmla="*/ 219075 h 2869085"/>
              <a:gd name="connsiteX50" fmla="*/ 2733675 w 3381375"/>
              <a:gd name="connsiteY50" fmla="*/ 247650 h 2869085"/>
              <a:gd name="connsiteX51" fmla="*/ 2714625 w 3381375"/>
              <a:gd name="connsiteY51" fmla="*/ 295275 h 2869085"/>
              <a:gd name="connsiteX52" fmla="*/ 2695575 w 3381375"/>
              <a:gd name="connsiteY5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295525 w 3381375"/>
              <a:gd name="connsiteY10" fmla="*/ 1876425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609850 w 3381375"/>
              <a:gd name="connsiteY10" fmla="*/ 1714500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47900 w 3381375"/>
              <a:gd name="connsiteY8" fmla="*/ 1866900 h 2869085"/>
              <a:gd name="connsiteX9" fmla="*/ 2609850 w 3381375"/>
              <a:gd name="connsiteY9" fmla="*/ 1714500 h 2869085"/>
              <a:gd name="connsiteX10" fmla="*/ 2409825 w 3381375"/>
              <a:gd name="connsiteY10" fmla="*/ 1885950 h 2869085"/>
              <a:gd name="connsiteX11" fmla="*/ 2590800 w 3381375"/>
              <a:gd name="connsiteY11" fmla="*/ 1895475 h 2869085"/>
              <a:gd name="connsiteX12" fmla="*/ 2943225 w 3381375"/>
              <a:gd name="connsiteY12" fmla="*/ 1885950 h 2869085"/>
              <a:gd name="connsiteX13" fmla="*/ 2971800 w 3381375"/>
              <a:gd name="connsiteY13" fmla="*/ 1866900 h 2869085"/>
              <a:gd name="connsiteX14" fmla="*/ 3000375 w 3381375"/>
              <a:gd name="connsiteY14" fmla="*/ 1857375 h 2869085"/>
              <a:gd name="connsiteX15" fmla="*/ 3048000 w 3381375"/>
              <a:gd name="connsiteY15" fmla="*/ 1733550 h 2869085"/>
              <a:gd name="connsiteX16" fmla="*/ 3095625 w 3381375"/>
              <a:gd name="connsiteY16" fmla="*/ 1676400 h 2869085"/>
              <a:gd name="connsiteX17" fmla="*/ 3114675 w 3381375"/>
              <a:gd name="connsiteY17" fmla="*/ 1647825 h 2869085"/>
              <a:gd name="connsiteX18" fmla="*/ 3143250 w 3381375"/>
              <a:gd name="connsiteY18" fmla="*/ 1571625 h 2869085"/>
              <a:gd name="connsiteX19" fmla="*/ 3228975 w 3381375"/>
              <a:gd name="connsiteY19" fmla="*/ 1466850 h 2869085"/>
              <a:gd name="connsiteX20" fmla="*/ 3276600 w 3381375"/>
              <a:gd name="connsiteY20" fmla="*/ 1381125 h 2869085"/>
              <a:gd name="connsiteX21" fmla="*/ 3295650 w 3381375"/>
              <a:gd name="connsiteY21" fmla="*/ 1352550 h 2869085"/>
              <a:gd name="connsiteX22" fmla="*/ 3305175 w 3381375"/>
              <a:gd name="connsiteY22" fmla="*/ 1323975 h 2869085"/>
              <a:gd name="connsiteX23" fmla="*/ 3352800 w 3381375"/>
              <a:gd name="connsiteY23" fmla="*/ 1238250 h 2869085"/>
              <a:gd name="connsiteX24" fmla="*/ 3362325 w 3381375"/>
              <a:gd name="connsiteY24" fmla="*/ 1190625 h 2869085"/>
              <a:gd name="connsiteX25" fmla="*/ 3381375 w 3381375"/>
              <a:gd name="connsiteY25" fmla="*/ 1123950 h 2869085"/>
              <a:gd name="connsiteX26" fmla="*/ 3343275 w 3381375"/>
              <a:gd name="connsiteY26" fmla="*/ 1000125 h 2869085"/>
              <a:gd name="connsiteX27" fmla="*/ 3324225 w 3381375"/>
              <a:gd name="connsiteY27" fmla="*/ 962025 h 2869085"/>
              <a:gd name="connsiteX28" fmla="*/ 3314700 w 3381375"/>
              <a:gd name="connsiteY28" fmla="*/ 923925 h 2869085"/>
              <a:gd name="connsiteX29" fmla="*/ 3238500 w 3381375"/>
              <a:gd name="connsiteY29" fmla="*/ 866775 h 2869085"/>
              <a:gd name="connsiteX30" fmla="*/ 3209925 w 3381375"/>
              <a:gd name="connsiteY30" fmla="*/ 838200 h 2869085"/>
              <a:gd name="connsiteX31" fmla="*/ 3162300 w 3381375"/>
              <a:gd name="connsiteY31" fmla="*/ 771525 h 2869085"/>
              <a:gd name="connsiteX32" fmla="*/ 3152775 w 3381375"/>
              <a:gd name="connsiteY32" fmla="*/ 733425 h 2869085"/>
              <a:gd name="connsiteX33" fmla="*/ 3114675 w 3381375"/>
              <a:gd name="connsiteY33" fmla="*/ 676275 h 2869085"/>
              <a:gd name="connsiteX34" fmla="*/ 3095625 w 3381375"/>
              <a:gd name="connsiteY34" fmla="*/ 609600 h 2869085"/>
              <a:gd name="connsiteX35" fmla="*/ 3067050 w 3381375"/>
              <a:gd name="connsiteY35" fmla="*/ 600075 h 2869085"/>
              <a:gd name="connsiteX36" fmla="*/ 3038475 w 3381375"/>
              <a:gd name="connsiteY36" fmla="*/ 581025 h 2869085"/>
              <a:gd name="connsiteX37" fmla="*/ 3028950 w 3381375"/>
              <a:gd name="connsiteY37" fmla="*/ 552450 h 2869085"/>
              <a:gd name="connsiteX38" fmla="*/ 3009900 w 3381375"/>
              <a:gd name="connsiteY38" fmla="*/ 390525 h 2869085"/>
              <a:gd name="connsiteX39" fmla="*/ 2990850 w 3381375"/>
              <a:gd name="connsiteY39" fmla="*/ 295275 h 2869085"/>
              <a:gd name="connsiteX40" fmla="*/ 2971800 w 3381375"/>
              <a:gd name="connsiteY40" fmla="*/ 180975 h 2869085"/>
              <a:gd name="connsiteX41" fmla="*/ 2962275 w 3381375"/>
              <a:gd name="connsiteY41" fmla="*/ 114300 h 2869085"/>
              <a:gd name="connsiteX42" fmla="*/ 2933700 w 3381375"/>
              <a:gd name="connsiteY42" fmla="*/ 76200 h 2869085"/>
              <a:gd name="connsiteX43" fmla="*/ 2914650 w 3381375"/>
              <a:gd name="connsiteY43" fmla="*/ 47625 h 2869085"/>
              <a:gd name="connsiteX44" fmla="*/ 2857500 w 3381375"/>
              <a:gd name="connsiteY44" fmla="*/ 19050 h 2869085"/>
              <a:gd name="connsiteX45" fmla="*/ 2819400 w 3381375"/>
              <a:gd name="connsiteY45" fmla="*/ 0 h 2869085"/>
              <a:gd name="connsiteX46" fmla="*/ 2781300 w 3381375"/>
              <a:gd name="connsiteY46" fmla="*/ 142875 h 2869085"/>
              <a:gd name="connsiteX47" fmla="*/ 2743200 w 3381375"/>
              <a:gd name="connsiteY47" fmla="*/ 219075 h 2869085"/>
              <a:gd name="connsiteX48" fmla="*/ 2733675 w 3381375"/>
              <a:gd name="connsiteY48" fmla="*/ 247650 h 2869085"/>
              <a:gd name="connsiteX49" fmla="*/ 2714625 w 3381375"/>
              <a:gd name="connsiteY49" fmla="*/ 295275 h 2869085"/>
              <a:gd name="connsiteX50" fmla="*/ 2695575 w 3381375"/>
              <a:gd name="connsiteY5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247900 w 3381375"/>
              <a:gd name="connsiteY7" fmla="*/ 1866900 h 2869085"/>
              <a:gd name="connsiteX8" fmla="*/ 2609850 w 3381375"/>
              <a:gd name="connsiteY8" fmla="*/ 1714500 h 2869085"/>
              <a:gd name="connsiteX9" fmla="*/ 2409825 w 3381375"/>
              <a:gd name="connsiteY9" fmla="*/ 1885950 h 2869085"/>
              <a:gd name="connsiteX10" fmla="*/ 2590800 w 3381375"/>
              <a:gd name="connsiteY10" fmla="*/ 1895475 h 2869085"/>
              <a:gd name="connsiteX11" fmla="*/ 2943225 w 3381375"/>
              <a:gd name="connsiteY11" fmla="*/ 1885950 h 2869085"/>
              <a:gd name="connsiteX12" fmla="*/ 2971800 w 3381375"/>
              <a:gd name="connsiteY12" fmla="*/ 1866900 h 2869085"/>
              <a:gd name="connsiteX13" fmla="*/ 3000375 w 3381375"/>
              <a:gd name="connsiteY13" fmla="*/ 1857375 h 2869085"/>
              <a:gd name="connsiteX14" fmla="*/ 3048000 w 3381375"/>
              <a:gd name="connsiteY14" fmla="*/ 1733550 h 2869085"/>
              <a:gd name="connsiteX15" fmla="*/ 3095625 w 3381375"/>
              <a:gd name="connsiteY15" fmla="*/ 1676400 h 2869085"/>
              <a:gd name="connsiteX16" fmla="*/ 3114675 w 3381375"/>
              <a:gd name="connsiteY16" fmla="*/ 1647825 h 2869085"/>
              <a:gd name="connsiteX17" fmla="*/ 3143250 w 3381375"/>
              <a:gd name="connsiteY17" fmla="*/ 1571625 h 2869085"/>
              <a:gd name="connsiteX18" fmla="*/ 3228975 w 3381375"/>
              <a:gd name="connsiteY18" fmla="*/ 1466850 h 2869085"/>
              <a:gd name="connsiteX19" fmla="*/ 3276600 w 3381375"/>
              <a:gd name="connsiteY19" fmla="*/ 1381125 h 2869085"/>
              <a:gd name="connsiteX20" fmla="*/ 3295650 w 3381375"/>
              <a:gd name="connsiteY20" fmla="*/ 1352550 h 2869085"/>
              <a:gd name="connsiteX21" fmla="*/ 3305175 w 3381375"/>
              <a:gd name="connsiteY21" fmla="*/ 1323975 h 2869085"/>
              <a:gd name="connsiteX22" fmla="*/ 3352800 w 3381375"/>
              <a:gd name="connsiteY22" fmla="*/ 1238250 h 2869085"/>
              <a:gd name="connsiteX23" fmla="*/ 3362325 w 3381375"/>
              <a:gd name="connsiteY23" fmla="*/ 1190625 h 2869085"/>
              <a:gd name="connsiteX24" fmla="*/ 3381375 w 3381375"/>
              <a:gd name="connsiteY24" fmla="*/ 1123950 h 2869085"/>
              <a:gd name="connsiteX25" fmla="*/ 3343275 w 3381375"/>
              <a:gd name="connsiteY25" fmla="*/ 1000125 h 2869085"/>
              <a:gd name="connsiteX26" fmla="*/ 3324225 w 3381375"/>
              <a:gd name="connsiteY26" fmla="*/ 962025 h 2869085"/>
              <a:gd name="connsiteX27" fmla="*/ 3314700 w 3381375"/>
              <a:gd name="connsiteY27" fmla="*/ 923925 h 2869085"/>
              <a:gd name="connsiteX28" fmla="*/ 3238500 w 3381375"/>
              <a:gd name="connsiteY28" fmla="*/ 866775 h 2869085"/>
              <a:gd name="connsiteX29" fmla="*/ 3209925 w 3381375"/>
              <a:gd name="connsiteY29" fmla="*/ 838200 h 2869085"/>
              <a:gd name="connsiteX30" fmla="*/ 3162300 w 3381375"/>
              <a:gd name="connsiteY30" fmla="*/ 771525 h 2869085"/>
              <a:gd name="connsiteX31" fmla="*/ 3152775 w 3381375"/>
              <a:gd name="connsiteY31" fmla="*/ 733425 h 2869085"/>
              <a:gd name="connsiteX32" fmla="*/ 3114675 w 3381375"/>
              <a:gd name="connsiteY32" fmla="*/ 676275 h 2869085"/>
              <a:gd name="connsiteX33" fmla="*/ 3095625 w 3381375"/>
              <a:gd name="connsiteY33" fmla="*/ 609600 h 2869085"/>
              <a:gd name="connsiteX34" fmla="*/ 3067050 w 3381375"/>
              <a:gd name="connsiteY34" fmla="*/ 600075 h 2869085"/>
              <a:gd name="connsiteX35" fmla="*/ 3038475 w 3381375"/>
              <a:gd name="connsiteY35" fmla="*/ 581025 h 2869085"/>
              <a:gd name="connsiteX36" fmla="*/ 3028950 w 3381375"/>
              <a:gd name="connsiteY36" fmla="*/ 552450 h 2869085"/>
              <a:gd name="connsiteX37" fmla="*/ 3009900 w 3381375"/>
              <a:gd name="connsiteY37" fmla="*/ 390525 h 2869085"/>
              <a:gd name="connsiteX38" fmla="*/ 2990850 w 3381375"/>
              <a:gd name="connsiteY38" fmla="*/ 295275 h 2869085"/>
              <a:gd name="connsiteX39" fmla="*/ 2971800 w 3381375"/>
              <a:gd name="connsiteY39" fmla="*/ 180975 h 2869085"/>
              <a:gd name="connsiteX40" fmla="*/ 2962275 w 3381375"/>
              <a:gd name="connsiteY40" fmla="*/ 114300 h 2869085"/>
              <a:gd name="connsiteX41" fmla="*/ 2933700 w 3381375"/>
              <a:gd name="connsiteY41" fmla="*/ 76200 h 2869085"/>
              <a:gd name="connsiteX42" fmla="*/ 2914650 w 3381375"/>
              <a:gd name="connsiteY42" fmla="*/ 47625 h 2869085"/>
              <a:gd name="connsiteX43" fmla="*/ 2857500 w 3381375"/>
              <a:gd name="connsiteY43" fmla="*/ 19050 h 2869085"/>
              <a:gd name="connsiteX44" fmla="*/ 2819400 w 3381375"/>
              <a:gd name="connsiteY44" fmla="*/ 0 h 2869085"/>
              <a:gd name="connsiteX45" fmla="*/ 2781300 w 3381375"/>
              <a:gd name="connsiteY45" fmla="*/ 142875 h 2869085"/>
              <a:gd name="connsiteX46" fmla="*/ 2743200 w 3381375"/>
              <a:gd name="connsiteY46" fmla="*/ 219075 h 2869085"/>
              <a:gd name="connsiteX47" fmla="*/ 2733675 w 3381375"/>
              <a:gd name="connsiteY47" fmla="*/ 247650 h 2869085"/>
              <a:gd name="connsiteX48" fmla="*/ 2714625 w 3381375"/>
              <a:gd name="connsiteY48" fmla="*/ 295275 h 2869085"/>
              <a:gd name="connsiteX49" fmla="*/ 2695575 w 3381375"/>
              <a:gd name="connsiteY4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609850 w 3381375"/>
              <a:gd name="connsiteY7" fmla="*/ 1714500 h 2869085"/>
              <a:gd name="connsiteX8" fmla="*/ 2409825 w 3381375"/>
              <a:gd name="connsiteY8" fmla="*/ 1885950 h 2869085"/>
              <a:gd name="connsiteX9" fmla="*/ 2590800 w 3381375"/>
              <a:gd name="connsiteY9" fmla="*/ 1895475 h 2869085"/>
              <a:gd name="connsiteX10" fmla="*/ 2943225 w 3381375"/>
              <a:gd name="connsiteY10" fmla="*/ 1885950 h 2869085"/>
              <a:gd name="connsiteX11" fmla="*/ 2971800 w 3381375"/>
              <a:gd name="connsiteY11" fmla="*/ 1866900 h 2869085"/>
              <a:gd name="connsiteX12" fmla="*/ 3000375 w 3381375"/>
              <a:gd name="connsiteY12" fmla="*/ 1857375 h 2869085"/>
              <a:gd name="connsiteX13" fmla="*/ 3048000 w 3381375"/>
              <a:gd name="connsiteY13" fmla="*/ 1733550 h 2869085"/>
              <a:gd name="connsiteX14" fmla="*/ 3095625 w 3381375"/>
              <a:gd name="connsiteY14" fmla="*/ 1676400 h 2869085"/>
              <a:gd name="connsiteX15" fmla="*/ 3114675 w 3381375"/>
              <a:gd name="connsiteY15" fmla="*/ 1647825 h 2869085"/>
              <a:gd name="connsiteX16" fmla="*/ 3143250 w 3381375"/>
              <a:gd name="connsiteY16" fmla="*/ 1571625 h 2869085"/>
              <a:gd name="connsiteX17" fmla="*/ 3228975 w 3381375"/>
              <a:gd name="connsiteY17" fmla="*/ 1466850 h 2869085"/>
              <a:gd name="connsiteX18" fmla="*/ 3276600 w 3381375"/>
              <a:gd name="connsiteY18" fmla="*/ 1381125 h 2869085"/>
              <a:gd name="connsiteX19" fmla="*/ 3295650 w 3381375"/>
              <a:gd name="connsiteY19" fmla="*/ 1352550 h 2869085"/>
              <a:gd name="connsiteX20" fmla="*/ 3305175 w 3381375"/>
              <a:gd name="connsiteY20" fmla="*/ 1323975 h 2869085"/>
              <a:gd name="connsiteX21" fmla="*/ 3352800 w 3381375"/>
              <a:gd name="connsiteY21" fmla="*/ 1238250 h 2869085"/>
              <a:gd name="connsiteX22" fmla="*/ 3362325 w 3381375"/>
              <a:gd name="connsiteY22" fmla="*/ 1190625 h 2869085"/>
              <a:gd name="connsiteX23" fmla="*/ 3381375 w 3381375"/>
              <a:gd name="connsiteY23" fmla="*/ 1123950 h 2869085"/>
              <a:gd name="connsiteX24" fmla="*/ 3343275 w 3381375"/>
              <a:gd name="connsiteY24" fmla="*/ 1000125 h 2869085"/>
              <a:gd name="connsiteX25" fmla="*/ 3324225 w 3381375"/>
              <a:gd name="connsiteY25" fmla="*/ 962025 h 2869085"/>
              <a:gd name="connsiteX26" fmla="*/ 3314700 w 3381375"/>
              <a:gd name="connsiteY26" fmla="*/ 923925 h 2869085"/>
              <a:gd name="connsiteX27" fmla="*/ 3238500 w 3381375"/>
              <a:gd name="connsiteY27" fmla="*/ 866775 h 2869085"/>
              <a:gd name="connsiteX28" fmla="*/ 3209925 w 3381375"/>
              <a:gd name="connsiteY28" fmla="*/ 838200 h 2869085"/>
              <a:gd name="connsiteX29" fmla="*/ 3162300 w 3381375"/>
              <a:gd name="connsiteY29" fmla="*/ 771525 h 2869085"/>
              <a:gd name="connsiteX30" fmla="*/ 3152775 w 3381375"/>
              <a:gd name="connsiteY30" fmla="*/ 733425 h 2869085"/>
              <a:gd name="connsiteX31" fmla="*/ 3114675 w 3381375"/>
              <a:gd name="connsiteY31" fmla="*/ 676275 h 2869085"/>
              <a:gd name="connsiteX32" fmla="*/ 3095625 w 3381375"/>
              <a:gd name="connsiteY32" fmla="*/ 609600 h 2869085"/>
              <a:gd name="connsiteX33" fmla="*/ 3067050 w 3381375"/>
              <a:gd name="connsiteY33" fmla="*/ 600075 h 2869085"/>
              <a:gd name="connsiteX34" fmla="*/ 3038475 w 3381375"/>
              <a:gd name="connsiteY34" fmla="*/ 581025 h 2869085"/>
              <a:gd name="connsiteX35" fmla="*/ 3028950 w 3381375"/>
              <a:gd name="connsiteY35" fmla="*/ 552450 h 2869085"/>
              <a:gd name="connsiteX36" fmla="*/ 3009900 w 3381375"/>
              <a:gd name="connsiteY36" fmla="*/ 390525 h 2869085"/>
              <a:gd name="connsiteX37" fmla="*/ 2990850 w 3381375"/>
              <a:gd name="connsiteY37" fmla="*/ 295275 h 2869085"/>
              <a:gd name="connsiteX38" fmla="*/ 2971800 w 3381375"/>
              <a:gd name="connsiteY38" fmla="*/ 180975 h 2869085"/>
              <a:gd name="connsiteX39" fmla="*/ 2962275 w 3381375"/>
              <a:gd name="connsiteY39" fmla="*/ 114300 h 2869085"/>
              <a:gd name="connsiteX40" fmla="*/ 2933700 w 3381375"/>
              <a:gd name="connsiteY40" fmla="*/ 76200 h 2869085"/>
              <a:gd name="connsiteX41" fmla="*/ 2914650 w 3381375"/>
              <a:gd name="connsiteY41" fmla="*/ 47625 h 2869085"/>
              <a:gd name="connsiteX42" fmla="*/ 2857500 w 3381375"/>
              <a:gd name="connsiteY42" fmla="*/ 19050 h 2869085"/>
              <a:gd name="connsiteX43" fmla="*/ 2819400 w 3381375"/>
              <a:gd name="connsiteY43" fmla="*/ 0 h 2869085"/>
              <a:gd name="connsiteX44" fmla="*/ 2781300 w 3381375"/>
              <a:gd name="connsiteY44" fmla="*/ 142875 h 2869085"/>
              <a:gd name="connsiteX45" fmla="*/ 2743200 w 3381375"/>
              <a:gd name="connsiteY45" fmla="*/ 219075 h 2869085"/>
              <a:gd name="connsiteX46" fmla="*/ 2733675 w 3381375"/>
              <a:gd name="connsiteY46" fmla="*/ 247650 h 2869085"/>
              <a:gd name="connsiteX47" fmla="*/ 2714625 w 3381375"/>
              <a:gd name="connsiteY47" fmla="*/ 295275 h 2869085"/>
              <a:gd name="connsiteX48" fmla="*/ 2695575 w 3381375"/>
              <a:gd name="connsiteY4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409825 w 3381375"/>
              <a:gd name="connsiteY7" fmla="*/ 1885950 h 2869085"/>
              <a:gd name="connsiteX8" fmla="*/ 2590800 w 3381375"/>
              <a:gd name="connsiteY8" fmla="*/ 1895475 h 2869085"/>
              <a:gd name="connsiteX9" fmla="*/ 2943225 w 3381375"/>
              <a:gd name="connsiteY9" fmla="*/ 1885950 h 2869085"/>
              <a:gd name="connsiteX10" fmla="*/ 2971800 w 3381375"/>
              <a:gd name="connsiteY10" fmla="*/ 1866900 h 2869085"/>
              <a:gd name="connsiteX11" fmla="*/ 3000375 w 3381375"/>
              <a:gd name="connsiteY11" fmla="*/ 1857375 h 2869085"/>
              <a:gd name="connsiteX12" fmla="*/ 3048000 w 3381375"/>
              <a:gd name="connsiteY12" fmla="*/ 1733550 h 2869085"/>
              <a:gd name="connsiteX13" fmla="*/ 3095625 w 3381375"/>
              <a:gd name="connsiteY13" fmla="*/ 1676400 h 2869085"/>
              <a:gd name="connsiteX14" fmla="*/ 3114675 w 3381375"/>
              <a:gd name="connsiteY14" fmla="*/ 1647825 h 2869085"/>
              <a:gd name="connsiteX15" fmla="*/ 3143250 w 3381375"/>
              <a:gd name="connsiteY15" fmla="*/ 1571625 h 2869085"/>
              <a:gd name="connsiteX16" fmla="*/ 3228975 w 3381375"/>
              <a:gd name="connsiteY16" fmla="*/ 1466850 h 2869085"/>
              <a:gd name="connsiteX17" fmla="*/ 3276600 w 3381375"/>
              <a:gd name="connsiteY17" fmla="*/ 1381125 h 2869085"/>
              <a:gd name="connsiteX18" fmla="*/ 3295650 w 3381375"/>
              <a:gd name="connsiteY18" fmla="*/ 1352550 h 2869085"/>
              <a:gd name="connsiteX19" fmla="*/ 3305175 w 3381375"/>
              <a:gd name="connsiteY19" fmla="*/ 1323975 h 2869085"/>
              <a:gd name="connsiteX20" fmla="*/ 3352800 w 3381375"/>
              <a:gd name="connsiteY20" fmla="*/ 1238250 h 2869085"/>
              <a:gd name="connsiteX21" fmla="*/ 3362325 w 3381375"/>
              <a:gd name="connsiteY21" fmla="*/ 1190625 h 2869085"/>
              <a:gd name="connsiteX22" fmla="*/ 3381375 w 3381375"/>
              <a:gd name="connsiteY22" fmla="*/ 1123950 h 2869085"/>
              <a:gd name="connsiteX23" fmla="*/ 3343275 w 3381375"/>
              <a:gd name="connsiteY23" fmla="*/ 1000125 h 2869085"/>
              <a:gd name="connsiteX24" fmla="*/ 3324225 w 3381375"/>
              <a:gd name="connsiteY24" fmla="*/ 962025 h 2869085"/>
              <a:gd name="connsiteX25" fmla="*/ 3314700 w 3381375"/>
              <a:gd name="connsiteY25" fmla="*/ 923925 h 2869085"/>
              <a:gd name="connsiteX26" fmla="*/ 3238500 w 3381375"/>
              <a:gd name="connsiteY26" fmla="*/ 866775 h 2869085"/>
              <a:gd name="connsiteX27" fmla="*/ 3209925 w 3381375"/>
              <a:gd name="connsiteY27" fmla="*/ 838200 h 2869085"/>
              <a:gd name="connsiteX28" fmla="*/ 3162300 w 3381375"/>
              <a:gd name="connsiteY28" fmla="*/ 771525 h 2869085"/>
              <a:gd name="connsiteX29" fmla="*/ 3152775 w 3381375"/>
              <a:gd name="connsiteY29" fmla="*/ 733425 h 2869085"/>
              <a:gd name="connsiteX30" fmla="*/ 3114675 w 3381375"/>
              <a:gd name="connsiteY30" fmla="*/ 676275 h 2869085"/>
              <a:gd name="connsiteX31" fmla="*/ 3095625 w 3381375"/>
              <a:gd name="connsiteY31" fmla="*/ 609600 h 2869085"/>
              <a:gd name="connsiteX32" fmla="*/ 3067050 w 3381375"/>
              <a:gd name="connsiteY32" fmla="*/ 600075 h 2869085"/>
              <a:gd name="connsiteX33" fmla="*/ 3038475 w 3381375"/>
              <a:gd name="connsiteY33" fmla="*/ 581025 h 2869085"/>
              <a:gd name="connsiteX34" fmla="*/ 3028950 w 3381375"/>
              <a:gd name="connsiteY34" fmla="*/ 552450 h 2869085"/>
              <a:gd name="connsiteX35" fmla="*/ 3009900 w 3381375"/>
              <a:gd name="connsiteY35" fmla="*/ 390525 h 2869085"/>
              <a:gd name="connsiteX36" fmla="*/ 2990850 w 3381375"/>
              <a:gd name="connsiteY36" fmla="*/ 295275 h 2869085"/>
              <a:gd name="connsiteX37" fmla="*/ 2971800 w 3381375"/>
              <a:gd name="connsiteY37" fmla="*/ 180975 h 2869085"/>
              <a:gd name="connsiteX38" fmla="*/ 2962275 w 3381375"/>
              <a:gd name="connsiteY38" fmla="*/ 114300 h 2869085"/>
              <a:gd name="connsiteX39" fmla="*/ 2933700 w 3381375"/>
              <a:gd name="connsiteY39" fmla="*/ 76200 h 2869085"/>
              <a:gd name="connsiteX40" fmla="*/ 2914650 w 3381375"/>
              <a:gd name="connsiteY40" fmla="*/ 47625 h 2869085"/>
              <a:gd name="connsiteX41" fmla="*/ 2857500 w 3381375"/>
              <a:gd name="connsiteY41" fmla="*/ 19050 h 2869085"/>
              <a:gd name="connsiteX42" fmla="*/ 2819400 w 3381375"/>
              <a:gd name="connsiteY42" fmla="*/ 0 h 2869085"/>
              <a:gd name="connsiteX43" fmla="*/ 2781300 w 3381375"/>
              <a:gd name="connsiteY43" fmla="*/ 142875 h 2869085"/>
              <a:gd name="connsiteX44" fmla="*/ 2743200 w 3381375"/>
              <a:gd name="connsiteY44" fmla="*/ 219075 h 2869085"/>
              <a:gd name="connsiteX45" fmla="*/ 2733675 w 3381375"/>
              <a:gd name="connsiteY45" fmla="*/ 247650 h 2869085"/>
              <a:gd name="connsiteX46" fmla="*/ 2714625 w 3381375"/>
              <a:gd name="connsiteY46" fmla="*/ 295275 h 2869085"/>
              <a:gd name="connsiteX47" fmla="*/ 2695575 w 3381375"/>
              <a:gd name="connsiteY4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590800 w 3381375"/>
              <a:gd name="connsiteY7" fmla="*/ 1895475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943225 w 3381375"/>
              <a:gd name="connsiteY7" fmla="*/ 1885950 h 2869085"/>
              <a:gd name="connsiteX8" fmla="*/ 2971800 w 3381375"/>
              <a:gd name="connsiteY8" fmla="*/ 1866900 h 2869085"/>
              <a:gd name="connsiteX9" fmla="*/ 3000375 w 3381375"/>
              <a:gd name="connsiteY9" fmla="*/ 1857375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781300 w 3381375"/>
              <a:gd name="connsiteY7" fmla="*/ 176212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171"/>
              <a:gd name="connsiteY0" fmla="*/ 2847975 h 2869085"/>
              <a:gd name="connsiteX1" fmla="*/ 276225 w 3381171"/>
              <a:gd name="connsiteY1" fmla="*/ 2819400 h 2869085"/>
              <a:gd name="connsiteX2" fmla="*/ 1209675 w 3381171"/>
              <a:gd name="connsiteY2" fmla="*/ 2124075 h 2869085"/>
              <a:gd name="connsiteX3" fmla="*/ 1495425 w 3381171"/>
              <a:gd name="connsiteY3" fmla="*/ 2000250 h 2869085"/>
              <a:gd name="connsiteX4" fmla="*/ 1876425 w 3381171"/>
              <a:gd name="connsiteY4" fmla="*/ 1971675 h 2869085"/>
              <a:gd name="connsiteX5" fmla="*/ 2114550 w 3381171"/>
              <a:gd name="connsiteY5" fmla="*/ 1781175 h 2869085"/>
              <a:gd name="connsiteX6" fmla="*/ 2609850 w 3381171"/>
              <a:gd name="connsiteY6" fmla="*/ 1714500 h 2869085"/>
              <a:gd name="connsiteX7" fmla="*/ 2847975 w 3381171"/>
              <a:gd name="connsiteY7" fmla="*/ 1704974 h 2869085"/>
              <a:gd name="connsiteX8" fmla="*/ 2943225 w 3381171"/>
              <a:gd name="connsiteY8" fmla="*/ 1885950 h 2869085"/>
              <a:gd name="connsiteX9" fmla="*/ 2971800 w 3381171"/>
              <a:gd name="connsiteY9" fmla="*/ 1866900 h 2869085"/>
              <a:gd name="connsiteX10" fmla="*/ 3048000 w 3381171"/>
              <a:gd name="connsiteY10" fmla="*/ 1733550 h 2869085"/>
              <a:gd name="connsiteX11" fmla="*/ 3095625 w 3381171"/>
              <a:gd name="connsiteY11" fmla="*/ 1676400 h 2869085"/>
              <a:gd name="connsiteX12" fmla="*/ 3114675 w 3381171"/>
              <a:gd name="connsiteY12" fmla="*/ 1647825 h 2869085"/>
              <a:gd name="connsiteX13" fmla="*/ 3143250 w 3381171"/>
              <a:gd name="connsiteY13" fmla="*/ 1571625 h 2869085"/>
              <a:gd name="connsiteX14" fmla="*/ 3228975 w 3381171"/>
              <a:gd name="connsiteY14" fmla="*/ 1466850 h 2869085"/>
              <a:gd name="connsiteX15" fmla="*/ 3276600 w 3381171"/>
              <a:gd name="connsiteY15" fmla="*/ 1381125 h 2869085"/>
              <a:gd name="connsiteX16" fmla="*/ 3295650 w 3381171"/>
              <a:gd name="connsiteY16" fmla="*/ 1352550 h 2869085"/>
              <a:gd name="connsiteX17" fmla="*/ 3305175 w 3381171"/>
              <a:gd name="connsiteY17" fmla="*/ 1323975 h 2869085"/>
              <a:gd name="connsiteX18" fmla="*/ 3352800 w 3381171"/>
              <a:gd name="connsiteY18" fmla="*/ 1238250 h 2869085"/>
              <a:gd name="connsiteX19" fmla="*/ 3362325 w 3381171"/>
              <a:gd name="connsiteY19" fmla="*/ 1190625 h 2869085"/>
              <a:gd name="connsiteX20" fmla="*/ 3076575 w 3381171"/>
              <a:gd name="connsiteY20" fmla="*/ 971550 h 2869085"/>
              <a:gd name="connsiteX21" fmla="*/ 3343275 w 3381171"/>
              <a:gd name="connsiteY21" fmla="*/ 1000125 h 2869085"/>
              <a:gd name="connsiteX22" fmla="*/ 3324225 w 3381171"/>
              <a:gd name="connsiteY22" fmla="*/ 962025 h 2869085"/>
              <a:gd name="connsiteX23" fmla="*/ 3314700 w 3381171"/>
              <a:gd name="connsiteY23" fmla="*/ 923925 h 2869085"/>
              <a:gd name="connsiteX24" fmla="*/ 3238500 w 3381171"/>
              <a:gd name="connsiteY24" fmla="*/ 866775 h 2869085"/>
              <a:gd name="connsiteX25" fmla="*/ 3209925 w 3381171"/>
              <a:gd name="connsiteY25" fmla="*/ 838200 h 2869085"/>
              <a:gd name="connsiteX26" fmla="*/ 3162300 w 3381171"/>
              <a:gd name="connsiteY26" fmla="*/ 771525 h 2869085"/>
              <a:gd name="connsiteX27" fmla="*/ 3152775 w 3381171"/>
              <a:gd name="connsiteY27" fmla="*/ 733425 h 2869085"/>
              <a:gd name="connsiteX28" fmla="*/ 3114675 w 3381171"/>
              <a:gd name="connsiteY28" fmla="*/ 676275 h 2869085"/>
              <a:gd name="connsiteX29" fmla="*/ 3095625 w 3381171"/>
              <a:gd name="connsiteY29" fmla="*/ 609600 h 2869085"/>
              <a:gd name="connsiteX30" fmla="*/ 3067050 w 3381171"/>
              <a:gd name="connsiteY30" fmla="*/ 600075 h 2869085"/>
              <a:gd name="connsiteX31" fmla="*/ 3038475 w 3381171"/>
              <a:gd name="connsiteY31" fmla="*/ 581025 h 2869085"/>
              <a:gd name="connsiteX32" fmla="*/ 3028950 w 3381171"/>
              <a:gd name="connsiteY32" fmla="*/ 552450 h 2869085"/>
              <a:gd name="connsiteX33" fmla="*/ 3009900 w 3381171"/>
              <a:gd name="connsiteY33" fmla="*/ 390525 h 2869085"/>
              <a:gd name="connsiteX34" fmla="*/ 2990850 w 3381171"/>
              <a:gd name="connsiteY34" fmla="*/ 295275 h 2869085"/>
              <a:gd name="connsiteX35" fmla="*/ 2971800 w 3381171"/>
              <a:gd name="connsiteY35" fmla="*/ 180975 h 2869085"/>
              <a:gd name="connsiteX36" fmla="*/ 2962275 w 3381171"/>
              <a:gd name="connsiteY36" fmla="*/ 114300 h 2869085"/>
              <a:gd name="connsiteX37" fmla="*/ 2933700 w 3381171"/>
              <a:gd name="connsiteY37" fmla="*/ 76200 h 2869085"/>
              <a:gd name="connsiteX38" fmla="*/ 2914650 w 3381171"/>
              <a:gd name="connsiteY38" fmla="*/ 47625 h 2869085"/>
              <a:gd name="connsiteX39" fmla="*/ 2857500 w 3381171"/>
              <a:gd name="connsiteY39" fmla="*/ 19050 h 2869085"/>
              <a:gd name="connsiteX40" fmla="*/ 2819400 w 3381171"/>
              <a:gd name="connsiteY40" fmla="*/ 0 h 2869085"/>
              <a:gd name="connsiteX41" fmla="*/ 2781300 w 3381171"/>
              <a:gd name="connsiteY41" fmla="*/ 142875 h 2869085"/>
              <a:gd name="connsiteX42" fmla="*/ 2743200 w 3381171"/>
              <a:gd name="connsiteY42" fmla="*/ 219075 h 2869085"/>
              <a:gd name="connsiteX43" fmla="*/ 2733675 w 3381171"/>
              <a:gd name="connsiteY43" fmla="*/ 247650 h 2869085"/>
              <a:gd name="connsiteX44" fmla="*/ 2714625 w 3381171"/>
              <a:gd name="connsiteY44" fmla="*/ 295275 h 2869085"/>
              <a:gd name="connsiteX45" fmla="*/ 2695575 w 3381171"/>
              <a:gd name="connsiteY45" fmla="*/ 342900 h 2869085"/>
              <a:gd name="connsiteX0" fmla="*/ 0 w 3382790"/>
              <a:gd name="connsiteY0" fmla="*/ 2847975 h 2869085"/>
              <a:gd name="connsiteX1" fmla="*/ 276225 w 3382790"/>
              <a:gd name="connsiteY1" fmla="*/ 2819400 h 2869085"/>
              <a:gd name="connsiteX2" fmla="*/ 1209675 w 3382790"/>
              <a:gd name="connsiteY2" fmla="*/ 2124075 h 2869085"/>
              <a:gd name="connsiteX3" fmla="*/ 1495425 w 3382790"/>
              <a:gd name="connsiteY3" fmla="*/ 2000250 h 2869085"/>
              <a:gd name="connsiteX4" fmla="*/ 1876425 w 3382790"/>
              <a:gd name="connsiteY4" fmla="*/ 1971675 h 2869085"/>
              <a:gd name="connsiteX5" fmla="*/ 2114550 w 3382790"/>
              <a:gd name="connsiteY5" fmla="*/ 1781175 h 2869085"/>
              <a:gd name="connsiteX6" fmla="*/ 2609850 w 3382790"/>
              <a:gd name="connsiteY6" fmla="*/ 1714500 h 2869085"/>
              <a:gd name="connsiteX7" fmla="*/ 2847975 w 3382790"/>
              <a:gd name="connsiteY7" fmla="*/ 1704974 h 2869085"/>
              <a:gd name="connsiteX8" fmla="*/ 2943225 w 3382790"/>
              <a:gd name="connsiteY8" fmla="*/ 1885950 h 2869085"/>
              <a:gd name="connsiteX9" fmla="*/ 2971800 w 3382790"/>
              <a:gd name="connsiteY9" fmla="*/ 1866900 h 2869085"/>
              <a:gd name="connsiteX10" fmla="*/ 3048000 w 3382790"/>
              <a:gd name="connsiteY10" fmla="*/ 1733550 h 2869085"/>
              <a:gd name="connsiteX11" fmla="*/ 3095625 w 3382790"/>
              <a:gd name="connsiteY11" fmla="*/ 1676400 h 2869085"/>
              <a:gd name="connsiteX12" fmla="*/ 3114675 w 3382790"/>
              <a:gd name="connsiteY12" fmla="*/ 1647825 h 2869085"/>
              <a:gd name="connsiteX13" fmla="*/ 3143250 w 3382790"/>
              <a:gd name="connsiteY13" fmla="*/ 1571625 h 2869085"/>
              <a:gd name="connsiteX14" fmla="*/ 3228975 w 3382790"/>
              <a:gd name="connsiteY14" fmla="*/ 1466850 h 2869085"/>
              <a:gd name="connsiteX15" fmla="*/ 3276600 w 3382790"/>
              <a:gd name="connsiteY15" fmla="*/ 1381125 h 2869085"/>
              <a:gd name="connsiteX16" fmla="*/ 3295650 w 3382790"/>
              <a:gd name="connsiteY16" fmla="*/ 1352550 h 2869085"/>
              <a:gd name="connsiteX17" fmla="*/ 3352800 w 3382790"/>
              <a:gd name="connsiteY17" fmla="*/ 1238250 h 2869085"/>
              <a:gd name="connsiteX18" fmla="*/ 3362325 w 3382790"/>
              <a:gd name="connsiteY18" fmla="*/ 1190625 h 2869085"/>
              <a:gd name="connsiteX19" fmla="*/ 3076575 w 3382790"/>
              <a:gd name="connsiteY19" fmla="*/ 971550 h 2869085"/>
              <a:gd name="connsiteX20" fmla="*/ 3343275 w 3382790"/>
              <a:gd name="connsiteY20" fmla="*/ 1000125 h 2869085"/>
              <a:gd name="connsiteX21" fmla="*/ 3324225 w 3382790"/>
              <a:gd name="connsiteY21" fmla="*/ 962025 h 2869085"/>
              <a:gd name="connsiteX22" fmla="*/ 3314700 w 3382790"/>
              <a:gd name="connsiteY22" fmla="*/ 923925 h 2869085"/>
              <a:gd name="connsiteX23" fmla="*/ 3238500 w 3382790"/>
              <a:gd name="connsiteY23" fmla="*/ 866775 h 2869085"/>
              <a:gd name="connsiteX24" fmla="*/ 3209925 w 3382790"/>
              <a:gd name="connsiteY24" fmla="*/ 838200 h 2869085"/>
              <a:gd name="connsiteX25" fmla="*/ 3162300 w 3382790"/>
              <a:gd name="connsiteY25" fmla="*/ 771525 h 2869085"/>
              <a:gd name="connsiteX26" fmla="*/ 3152775 w 3382790"/>
              <a:gd name="connsiteY26" fmla="*/ 733425 h 2869085"/>
              <a:gd name="connsiteX27" fmla="*/ 3114675 w 3382790"/>
              <a:gd name="connsiteY27" fmla="*/ 676275 h 2869085"/>
              <a:gd name="connsiteX28" fmla="*/ 3095625 w 3382790"/>
              <a:gd name="connsiteY28" fmla="*/ 609600 h 2869085"/>
              <a:gd name="connsiteX29" fmla="*/ 3067050 w 3382790"/>
              <a:gd name="connsiteY29" fmla="*/ 600075 h 2869085"/>
              <a:gd name="connsiteX30" fmla="*/ 3038475 w 3382790"/>
              <a:gd name="connsiteY30" fmla="*/ 581025 h 2869085"/>
              <a:gd name="connsiteX31" fmla="*/ 3028950 w 3382790"/>
              <a:gd name="connsiteY31" fmla="*/ 552450 h 2869085"/>
              <a:gd name="connsiteX32" fmla="*/ 3009900 w 3382790"/>
              <a:gd name="connsiteY32" fmla="*/ 390525 h 2869085"/>
              <a:gd name="connsiteX33" fmla="*/ 2990850 w 3382790"/>
              <a:gd name="connsiteY33" fmla="*/ 295275 h 2869085"/>
              <a:gd name="connsiteX34" fmla="*/ 2971800 w 3382790"/>
              <a:gd name="connsiteY34" fmla="*/ 180975 h 2869085"/>
              <a:gd name="connsiteX35" fmla="*/ 2962275 w 3382790"/>
              <a:gd name="connsiteY35" fmla="*/ 114300 h 2869085"/>
              <a:gd name="connsiteX36" fmla="*/ 2933700 w 3382790"/>
              <a:gd name="connsiteY36" fmla="*/ 76200 h 2869085"/>
              <a:gd name="connsiteX37" fmla="*/ 2914650 w 3382790"/>
              <a:gd name="connsiteY37" fmla="*/ 47625 h 2869085"/>
              <a:gd name="connsiteX38" fmla="*/ 2857500 w 3382790"/>
              <a:gd name="connsiteY38" fmla="*/ 19050 h 2869085"/>
              <a:gd name="connsiteX39" fmla="*/ 2819400 w 3382790"/>
              <a:gd name="connsiteY39" fmla="*/ 0 h 2869085"/>
              <a:gd name="connsiteX40" fmla="*/ 2781300 w 3382790"/>
              <a:gd name="connsiteY40" fmla="*/ 142875 h 2869085"/>
              <a:gd name="connsiteX41" fmla="*/ 2743200 w 3382790"/>
              <a:gd name="connsiteY41" fmla="*/ 219075 h 2869085"/>
              <a:gd name="connsiteX42" fmla="*/ 2733675 w 3382790"/>
              <a:gd name="connsiteY42" fmla="*/ 247650 h 2869085"/>
              <a:gd name="connsiteX43" fmla="*/ 2714625 w 3382790"/>
              <a:gd name="connsiteY43" fmla="*/ 295275 h 2869085"/>
              <a:gd name="connsiteX44" fmla="*/ 2695575 w 3382790"/>
              <a:gd name="connsiteY44" fmla="*/ 342900 h 2869085"/>
              <a:gd name="connsiteX0" fmla="*/ 0 w 3383495"/>
              <a:gd name="connsiteY0" fmla="*/ 2847975 h 2869085"/>
              <a:gd name="connsiteX1" fmla="*/ 276225 w 3383495"/>
              <a:gd name="connsiteY1" fmla="*/ 2819400 h 2869085"/>
              <a:gd name="connsiteX2" fmla="*/ 1209675 w 3383495"/>
              <a:gd name="connsiteY2" fmla="*/ 2124075 h 2869085"/>
              <a:gd name="connsiteX3" fmla="*/ 1495425 w 3383495"/>
              <a:gd name="connsiteY3" fmla="*/ 2000250 h 2869085"/>
              <a:gd name="connsiteX4" fmla="*/ 1876425 w 3383495"/>
              <a:gd name="connsiteY4" fmla="*/ 1971675 h 2869085"/>
              <a:gd name="connsiteX5" fmla="*/ 2114550 w 3383495"/>
              <a:gd name="connsiteY5" fmla="*/ 1781175 h 2869085"/>
              <a:gd name="connsiteX6" fmla="*/ 2609850 w 3383495"/>
              <a:gd name="connsiteY6" fmla="*/ 1714500 h 2869085"/>
              <a:gd name="connsiteX7" fmla="*/ 2847975 w 3383495"/>
              <a:gd name="connsiteY7" fmla="*/ 1704974 h 2869085"/>
              <a:gd name="connsiteX8" fmla="*/ 2943225 w 3383495"/>
              <a:gd name="connsiteY8" fmla="*/ 1885950 h 2869085"/>
              <a:gd name="connsiteX9" fmla="*/ 2971800 w 3383495"/>
              <a:gd name="connsiteY9" fmla="*/ 1866900 h 2869085"/>
              <a:gd name="connsiteX10" fmla="*/ 3048000 w 3383495"/>
              <a:gd name="connsiteY10" fmla="*/ 1733550 h 2869085"/>
              <a:gd name="connsiteX11" fmla="*/ 3095625 w 3383495"/>
              <a:gd name="connsiteY11" fmla="*/ 1676400 h 2869085"/>
              <a:gd name="connsiteX12" fmla="*/ 3114675 w 3383495"/>
              <a:gd name="connsiteY12" fmla="*/ 1647825 h 2869085"/>
              <a:gd name="connsiteX13" fmla="*/ 3143250 w 3383495"/>
              <a:gd name="connsiteY13" fmla="*/ 1571625 h 2869085"/>
              <a:gd name="connsiteX14" fmla="*/ 3228975 w 3383495"/>
              <a:gd name="connsiteY14" fmla="*/ 1466850 h 2869085"/>
              <a:gd name="connsiteX15" fmla="*/ 3276600 w 3383495"/>
              <a:gd name="connsiteY15" fmla="*/ 1381125 h 2869085"/>
              <a:gd name="connsiteX16" fmla="*/ 3352800 w 3383495"/>
              <a:gd name="connsiteY16" fmla="*/ 1238250 h 2869085"/>
              <a:gd name="connsiteX17" fmla="*/ 3362325 w 3383495"/>
              <a:gd name="connsiteY17" fmla="*/ 1190625 h 2869085"/>
              <a:gd name="connsiteX18" fmla="*/ 3076575 w 3383495"/>
              <a:gd name="connsiteY18" fmla="*/ 971550 h 2869085"/>
              <a:gd name="connsiteX19" fmla="*/ 3343275 w 3383495"/>
              <a:gd name="connsiteY19" fmla="*/ 1000125 h 2869085"/>
              <a:gd name="connsiteX20" fmla="*/ 3324225 w 3383495"/>
              <a:gd name="connsiteY20" fmla="*/ 962025 h 2869085"/>
              <a:gd name="connsiteX21" fmla="*/ 3314700 w 3383495"/>
              <a:gd name="connsiteY21" fmla="*/ 923925 h 2869085"/>
              <a:gd name="connsiteX22" fmla="*/ 3238500 w 3383495"/>
              <a:gd name="connsiteY22" fmla="*/ 866775 h 2869085"/>
              <a:gd name="connsiteX23" fmla="*/ 3209925 w 3383495"/>
              <a:gd name="connsiteY23" fmla="*/ 838200 h 2869085"/>
              <a:gd name="connsiteX24" fmla="*/ 3162300 w 3383495"/>
              <a:gd name="connsiteY24" fmla="*/ 771525 h 2869085"/>
              <a:gd name="connsiteX25" fmla="*/ 3152775 w 3383495"/>
              <a:gd name="connsiteY25" fmla="*/ 733425 h 2869085"/>
              <a:gd name="connsiteX26" fmla="*/ 3114675 w 3383495"/>
              <a:gd name="connsiteY26" fmla="*/ 676275 h 2869085"/>
              <a:gd name="connsiteX27" fmla="*/ 3095625 w 3383495"/>
              <a:gd name="connsiteY27" fmla="*/ 609600 h 2869085"/>
              <a:gd name="connsiteX28" fmla="*/ 3067050 w 3383495"/>
              <a:gd name="connsiteY28" fmla="*/ 600075 h 2869085"/>
              <a:gd name="connsiteX29" fmla="*/ 3038475 w 3383495"/>
              <a:gd name="connsiteY29" fmla="*/ 581025 h 2869085"/>
              <a:gd name="connsiteX30" fmla="*/ 3028950 w 3383495"/>
              <a:gd name="connsiteY30" fmla="*/ 552450 h 2869085"/>
              <a:gd name="connsiteX31" fmla="*/ 3009900 w 3383495"/>
              <a:gd name="connsiteY31" fmla="*/ 390525 h 2869085"/>
              <a:gd name="connsiteX32" fmla="*/ 2990850 w 3383495"/>
              <a:gd name="connsiteY32" fmla="*/ 295275 h 2869085"/>
              <a:gd name="connsiteX33" fmla="*/ 2971800 w 3383495"/>
              <a:gd name="connsiteY33" fmla="*/ 180975 h 2869085"/>
              <a:gd name="connsiteX34" fmla="*/ 2962275 w 3383495"/>
              <a:gd name="connsiteY34" fmla="*/ 114300 h 2869085"/>
              <a:gd name="connsiteX35" fmla="*/ 2933700 w 3383495"/>
              <a:gd name="connsiteY35" fmla="*/ 76200 h 2869085"/>
              <a:gd name="connsiteX36" fmla="*/ 2914650 w 3383495"/>
              <a:gd name="connsiteY36" fmla="*/ 47625 h 2869085"/>
              <a:gd name="connsiteX37" fmla="*/ 2857500 w 3383495"/>
              <a:gd name="connsiteY37" fmla="*/ 19050 h 2869085"/>
              <a:gd name="connsiteX38" fmla="*/ 2819400 w 3383495"/>
              <a:gd name="connsiteY38" fmla="*/ 0 h 2869085"/>
              <a:gd name="connsiteX39" fmla="*/ 2781300 w 3383495"/>
              <a:gd name="connsiteY39" fmla="*/ 142875 h 2869085"/>
              <a:gd name="connsiteX40" fmla="*/ 2743200 w 3383495"/>
              <a:gd name="connsiteY40" fmla="*/ 219075 h 2869085"/>
              <a:gd name="connsiteX41" fmla="*/ 2733675 w 3383495"/>
              <a:gd name="connsiteY41" fmla="*/ 247650 h 2869085"/>
              <a:gd name="connsiteX42" fmla="*/ 2714625 w 3383495"/>
              <a:gd name="connsiteY42" fmla="*/ 295275 h 2869085"/>
              <a:gd name="connsiteX43" fmla="*/ 2695575 w 3383495"/>
              <a:gd name="connsiteY43" fmla="*/ 342900 h 2869085"/>
              <a:gd name="connsiteX0" fmla="*/ 0 w 3385412"/>
              <a:gd name="connsiteY0" fmla="*/ 2847975 h 2869085"/>
              <a:gd name="connsiteX1" fmla="*/ 276225 w 3385412"/>
              <a:gd name="connsiteY1" fmla="*/ 2819400 h 2869085"/>
              <a:gd name="connsiteX2" fmla="*/ 1209675 w 3385412"/>
              <a:gd name="connsiteY2" fmla="*/ 2124075 h 2869085"/>
              <a:gd name="connsiteX3" fmla="*/ 1495425 w 3385412"/>
              <a:gd name="connsiteY3" fmla="*/ 2000250 h 2869085"/>
              <a:gd name="connsiteX4" fmla="*/ 1876425 w 3385412"/>
              <a:gd name="connsiteY4" fmla="*/ 1971675 h 2869085"/>
              <a:gd name="connsiteX5" fmla="*/ 2114550 w 3385412"/>
              <a:gd name="connsiteY5" fmla="*/ 1781175 h 2869085"/>
              <a:gd name="connsiteX6" fmla="*/ 2609850 w 3385412"/>
              <a:gd name="connsiteY6" fmla="*/ 1714500 h 2869085"/>
              <a:gd name="connsiteX7" fmla="*/ 2847975 w 3385412"/>
              <a:gd name="connsiteY7" fmla="*/ 1704974 h 2869085"/>
              <a:gd name="connsiteX8" fmla="*/ 2943225 w 3385412"/>
              <a:gd name="connsiteY8" fmla="*/ 1885950 h 2869085"/>
              <a:gd name="connsiteX9" fmla="*/ 2971800 w 3385412"/>
              <a:gd name="connsiteY9" fmla="*/ 1866900 h 2869085"/>
              <a:gd name="connsiteX10" fmla="*/ 3048000 w 3385412"/>
              <a:gd name="connsiteY10" fmla="*/ 1733550 h 2869085"/>
              <a:gd name="connsiteX11" fmla="*/ 3095625 w 3385412"/>
              <a:gd name="connsiteY11" fmla="*/ 1676400 h 2869085"/>
              <a:gd name="connsiteX12" fmla="*/ 3114675 w 3385412"/>
              <a:gd name="connsiteY12" fmla="*/ 1647825 h 2869085"/>
              <a:gd name="connsiteX13" fmla="*/ 3143250 w 3385412"/>
              <a:gd name="connsiteY13" fmla="*/ 1571625 h 2869085"/>
              <a:gd name="connsiteX14" fmla="*/ 3228975 w 3385412"/>
              <a:gd name="connsiteY14" fmla="*/ 1466850 h 2869085"/>
              <a:gd name="connsiteX15" fmla="*/ 3352800 w 3385412"/>
              <a:gd name="connsiteY15" fmla="*/ 1238250 h 2869085"/>
              <a:gd name="connsiteX16" fmla="*/ 3362325 w 3385412"/>
              <a:gd name="connsiteY16" fmla="*/ 1190625 h 2869085"/>
              <a:gd name="connsiteX17" fmla="*/ 3076575 w 3385412"/>
              <a:gd name="connsiteY17" fmla="*/ 971550 h 2869085"/>
              <a:gd name="connsiteX18" fmla="*/ 3343275 w 3385412"/>
              <a:gd name="connsiteY18" fmla="*/ 1000125 h 2869085"/>
              <a:gd name="connsiteX19" fmla="*/ 3324225 w 3385412"/>
              <a:gd name="connsiteY19" fmla="*/ 962025 h 2869085"/>
              <a:gd name="connsiteX20" fmla="*/ 3314700 w 3385412"/>
              <a:gd name="connsiteY20" fmla="*/ 923925 h 2869085"/>
              <a:gd name="connsiteX21" fmla="*/ 3238500 w 3385412"/>
              <a:gd name="connsiteY21" fmla="*/ 866775 h 2869085"/>
              <a:gd name="connsiteX22" fmla="*/ 3209925 w 3385412"/>
              <a:gd name="connsiteY22" fmla="*/ 838200 h 2869085"/>
              <a:gd name="connsiteX23" fmla="*/ 3162300 w 3385412"/>
              <a:gd name="connsiteY23" fmla="*/ 771525 h 2869085"/>
              <a:gd name="connsiteX24" fmla="*/ 3152775 w 3385412"/>
              <a:gd name="connsiteY24" fmla="*/ 733425 h 2869085"/>
              <a:gd name="connsiteX25" fmla="*/ 3114675 w 3385412"/>
              <a:gd name="connsiteY25" fmla="*/ 676275 h 2869085"/>
              <a:gd name="connsiteX26" fmla="*/ 3095625 w 3385412"/>
              <a:gd name="connsiteY26" fmla="*/ 609600 h 2869085"/>
              <a:gd name="connsiteX27" fmla="*/ 3067050 w 3385412"/>
              <a:gd name="connsiteY27" fmla="*/ 600075 h 2869085"/>
              <a:gd name="connsiteX28" fmla="*/ 3038475 w 3385412"/>
              <a:gd name="connsiteY28" fmla="*/ 581025 h 2869085"/>
              <a:gd name="connsiteX29" fmla="*/ 3028950 w 3385412"/>
              <a:gd name="connsiteY29" fmla="*/ 552450 h 2869085"/>
              <a:gd name="connsiteX30" fmla="*/ 3009900 w 3385412"/>
              <a:gd name="connsiteY30" fmla="*/ 390525 h 2869085"/>
              <a:gd name="connsiteX31" fmla="*/ 2990850 w 3385412"/>
              <a:gd name="connsiteY31" fmla="*/ 295275 h 2869085"/>
              <a:gd name="connsiteX32" fmla="*/ 2971800 w 3385412"/>
              <a:gd name="connsiteY32" fmla="*/ 180975 h 2869085"/>
              <a:gd name="connsiteX33" fmla="*/ 2962275 w 3385412"/>
              <a:gd name="connsiteY33" fmla="*/ 114300 h 2869085"/>
              <a:gd name="connsiteX34" fmla="*/ 2933700 w 3385412"/>
              <a:gd name="connsiteY34" fmla="*/ 76200 h 2869085"/>
              <a:gd name="connsiteX35" fmla="*/ 2914650 w 3385412"/>
              <a:gd name="connsiteY35" fmla="*/ 47625 h 2869085"/>
              <a:gd name="connsiteX36" fmla="*/ 2857500 w 3385412"/>
              <a:gd name="connsiteY36" fmla="*/ 19050 h 2869085"/>
              <a:gd name="connsiteX37" fmla="*/ 2819400 w 3385412"/>
              <a:gd name="connsiteY37" fmla="*/ 0 h 2869085"/>
              <a:gd name="connsiteX38" fmla="*/ 2781300 w 3385412"/>
              <a:gd name="connsiteY38" fmla="*/ 142875 h 2869085"/>
              <a:gd name="connsiteX39" fmla="*/ 2743200 w 3385412"/>
              <a:gd name="connsiteY39" fmla="*/ 219075 h 2869085"/>
              <a:gd name="connsiteX40" fmla="*/ 2733675 w 3385412"/>
              <a:gd name="connsiteY40" fmla="*/ 247650 h 2869085"/>
              <a:gd name="connsiteX41" fmla="*/ 2714625 w 3385412"/>
              <a:gd name="connsiteY41" fmla="*/ 295275 h 2869085"/>
              <a:gd name="connsiteX42" fmla="*/ 2695575 w 3385412"/>
              <a:gd name="connsiteY42" fmla="*/ 342900 h 2869085"/>
              <a:gd name="connsiteX0" fmla="*/ 0 w 3389416"/>
              <a:gd name="connsiteY0" fmla="*/ 2847975 h 2869085"/>
              <a:gd name="connsiteX1" fmla="*/ 276225 w 3389416"/>
              <a:gd name="connsiteY1" fmla="*/ 2819400 h 2869085"/>
              <a:gd name="connsiteX2" fmla="*/ 1209675 w 3389416"/>
              <a:gd name="connsiteY2" fmla="*/ 2124075 h 2869085"/>
              <a:gd name="connsiteX3" fmla="*/ 1495425 w 3389416"/>
              <a:gd name="connsiteY3" fmla="*/ 2000250 h 2869085"/>
              <a:gd name="connsiteX4" fmla="*/ 1876425 w 3389416"/>
              <a:gd name="connsiteY4" fmla="*/ 1971675 h 2869085"/>
              <a:gd name="connsiteX5" fmla="*/ 2114550 w 3389416"/>
              <a:gd name="connsiteY5" fmla="*/ 1781175 h 2869085"/>
              <a:gd name="connsiteX6" fmla="*/ 2609850 w 3389416"/>
              <a:gd name="connsiteY6" fmla="*/ 1714500 h 2869085"/>
              <a:gd name="connsiteX7" fmla="*/ 2847975 w 3389416"/>
              <a:gd name="connsiteY7" fmla="*/ 1704974 h 2869085"/>
              <a:gd name="connsiteX8" fmla="*/ 2943225 w 3389416"/>
              <a:gd name="connsiteY8" fmla="*/ 1885950 h 2869085"/>
              <a:gd name="connsiteX9" fmla="*/ 2971800 w 3389416"/>
              <a:gd name="connsiteY9" fmla="*/ 1866900 h 2869085"/>
              <a:gd name="connsiteX10" fmla="*/ 3048000 w 3389416"/>
              <a:gd name="connsiteY10" fmla="*/ 1733550 h 2869085"/>
              <a:gd name="connsiteX11" fmla="*/ 3095625 w 3389416"/>
              <a:gd name="connsiteY11" fmla="*/ 1676400 h 2869085"/>
              <a:gd name="connsiteX12" fmla="*/ 3114675 w 3389416"/>
              <a:gd name="connsiteY12" fmla="*/ 1647825 h 2869085"/>
              <a:gd name="connsiteX13" fmla="*/ 3143250 w 3389416"/>
              <a:gd name="connsiteY13" fmla="*/ 1571625 h 2869085"/>
              <a:gd name="connsiteX14" fmla="*/ 3352800 w 3389416"/>
              <a:gd name="connsiteY14" fmla="*/ 1238250 h 2869085"/>
              <a:gd name="connsiteX15" fmla="*/ 3362325 w 3389416"/>
              <a:gd name="connsiteY15" fmla="*/ 1190625 h 2869085"/>
              <a:gd name="connsiteX16" fmla="*/ 3076575 w 3389416"/>
              <a:gd name="connsiteY16" fmla="*/ 971550 h 2869085"/>
              <a:gd name="connsiteX17" fmla="*/ 3343275 w 3389416"/>
              <a:gd name="connsiteY17" fmla="*/ 1000125 h 2869085"/>
              <a:gd name="connsiteX18" fmla="*/ 3324225 w 3389416"/>
              <a:gd name="connsiteY18" fmla="*/ 962025 h 2869085"/>
              <a:gd name="connsiteX19" fmla="*/ 3314700 w 3389416"/>
              <a:gd name="connsiteY19" fmla="*/ 923925 h 2869085"/>
              <a:gd name="connsiteX20" fmla="*/ 3238500 w 3389416"/>
              <a:gd name="connsiteY20" fmla="*/ 866775 h 2869085"/>
              <a:gd name="connsiteX21" fmla="*/ 3209925 w 3389416"/>
              <a:gd name="connsiteY21" fmla="*/ 838200 h 2869085"/>
              <a:gd name="connsiteX22" fmla="*/ 3162300 w 3389416"/>
              <a:gd name="connsiteY22" fmla="*/ 771525 h 2869085"/>
              <a:gd name="connsiteX23" fmla="*/ 3152775 w 3389416"/>
              <a:gd name="connsiteY23" fmla="*/ 733425 h 2869085"/>
              <a:gd name="connsiteX24" fmla="*/ 3114675 w 3389416"/>
              <a:gd name="connsiteY24" fmla="*/ 676275 h 2869085"/>
              <a:gd name="connsiteX25" fmla="*/ 3095625 w 3389416"/>
              <a:gd name="connsiteY25" fmla="*/ 609600 h 2869085"/>
              <a:gd name="connsiteX26" fmla="*/ 3067050 w 3389416"/>
              <a:gd name="connsiteY26" fmla="*/ 600075 h 2869085"/>
              <a:gd name="connsiteX27" fmla="*/ 3038475 w 3389416"/>
              <a:gd name="connsiteY27" fmla="*/ 581025 h 2869085"/>
              <a:gd name="connsiteX28" fmla="*/ 3028950 w 3389416"/>
              <a:gd name="connsiteY28" fmla="*/ 552450 h 2869085"/>
              <a:gd name="connsiteX29" fmla="*/ 3009900 w 3389416"/>
              <a:gd name="connsiteY29" fmla="*/ 390525 h 2869085"/>
              <a:gd name="connsiteX30" fmla="*/ 2990850 w 3389416"/>
              <a:gd name="connsiteY30" fmla="*/ 295275 h 2869085"/>
              <a:gd name="connsiteX31" fmla="*/ 2971800 w 3389416"/>
              <a:gd name="connsiteY31" fmla="*/ 180975 h 2869085"/>
              <a:gd name="connsiteX32" fmla="*/ 2962275 w 3389416"/>
              <a:gd name="connsiteY32" fmla="*/ 114300 h 2869085"/>
              <a:gd name="connsiteX33" fmla="*/ 2933700 w 3389416"/>
              <a:gd name="connsiteY33" fmla="*/ 76200 h 2869085"/>
              <a:gd name="connsiteX34" fmla="*/ 2914650 w 3389416"/>
              <a:gd name="connsiteY34" fmla="*/ 47625 h 2869085"/>
              <a:gd name="connsiteX35" fmla="*/ 2857500 w 3389416"/>
              <a:gd name="connsiteY35" fmla="*/ 19050 h 2869085"/>
              <a:gd name="connsiteX36" fmla="*/ 2819400 w 3389416"/>
              <a:gd name="connsiteY36" fmla="*/ 0 h 2869085"/>
              <a:gd name="connsiteX37" fmla="*/ 2781300 w 3389416"/>
              <a:gd name="connsiteY37" fmla="*/ 142875 h 2869085"/>
              <a:gd name="connsiteX38" fmla="*/ 2743200 w 3389416"/>
              <a:gd name="connsiteY38" fmla="*/ 219075 h 2869085"/>
              <a:gd name="connsiteX39" fmla="*/ 2733675 w 3389416"/>
              <a:gd name="connsiteY39" fmla="*/ 247650 h 2869085"/>
              <a:gd name="connsiteX40" fmla="*/ 2714625 w 3389416"/>
              <a:gd name="connsiteY40" fmla="*/ 295275 h 2869085"/>
              <a:gd name="connsiteX41" fmla="*/ 2695575 w 3389416"/>
              <a:gd name="connsiteY41" fmla="*/ 342900 h 2869085"/>
              <a:gd name="connsiteX0" fmla="*/ 0 w 3390903"/>
              <a:gd name="connsiteY0" fmla="*/ 2847975 h 2869085"/>
              <a:gd name="connsiteX1" fmla="*/ 276225 w 3390903"/>
              <a:gd name="connsiteY1" fmla="*/ 2819400 h 2869085"/>
              <a:gd name="connsiteX2" fmla="*/ 1209675 w 3390903"/>
              <a:gd name="connsiteY2" fmla="*/ 2124075 h 2869085"/>
              <a:gd name="connsiteX3" fmla="*/ 1495425 w 3390903"/>
              <a:gd name="connsiteY3" fmla="*/ 2000250 h 2869085"/>
              <a:gd name="connsiteX4" fmla="*/ 1876425 w 3390903"/>
              <a:gd name="connsiteY4" fmla="*/ 1971675 h 2869085"/>
              <a:gd name="connsiteX5" fmla="*/ 2114550 w 3390903"/>
              <a:gd name="connsiteY5" fmla="*/ 1781175 h 2869085"/>
              <a:gd name="connsiteX6" fmla="*/ 2609850 w 3390903"/>
              <a:gd name="connsiteY6" fmla="*/ 1714500 h 2869085"/>
              <a:gd name="connsiteX7" fmla="*/ 2847975 w 3390903"/>
              <a:gd name="connsiteY7" fmla="*/ 1704974 h 2869085"/>
              <a:gd name="connsiteX8" fmla="*/ 2943225 w 3390903"/>
              <a:gd name="connsiteY8" fmla="*/ 1885950 h 2869085"/>
              <a:gd name="connsiteX9" fmla="*/ 2971800 w 3390903"/>
              <a:gd name="connsiteY9" fmla="*/ 1866900 h 2869085"/>
              <a:gd name="connsiteX10" fmla="*/ 3048000 w 3390903"/>
              <a:gd name="connsiteY10" fmla="*/ 1733550 h 2869085"/>
              <a:gd name="connsiteX11" fmla="*/ 3095625 w 3390903"/>
              <a:gd name="connsiteY11" fmla="*/ 1676400 h 2869085"/>
              <a:gd name="connsiteX12" fmla="*/ 3114675 w 3390903"/>
              <a:gd name="connsiteY12" fmla="*/ 1647825 h 2869085"/>
              <a:gd name="connsiteX13" fmla="*/ 3352800 w 3390903"/>
              <a:gd name="connsiteY13" fmla="*/ 1238250 h 2869085"/>
              <a:gd name="connsiteX14" fmla="*/ 3362325 w 3390903"/>
              <a:gd name="connsiteY14" fmla="*/ 1190625 h 2869085"/>
              <a:gd name="connsiteX15" fmla="*/ 3076575 w 3390903"/>
              <a:gd name="connsiteY15" fmla="*/ 971550 h 2869085"/>
              <a:gd name="connsiteX16" fmla="*/ 3343275 w 3390903"/>
              <a:gd name="connsiteY16" fmla="*/ 1000125 h 2869085"/>
              <a:gd name="connsiteX17" fmla="*/ 3324225 w 3390903"/>
              <a:gd name="connsiteY17" fmla="*/ 962025 h 2869085"/>
              <a:gd name="connsiteX18" fmla="*/ 3314700 w 3390903"/>
              <a:gd name="connsiteY18" fmla="*/ 923925 h 2869085"/>
              <a:gd name="connsiteX19" fmla="*/ 3238500 w 3390903"/>
              <a:gd name="connsiteY19" fmla="*/ 866775 h 2869085"/>
              <a:gd name="connsiteX20" fmla="*/ 3209925 w 3390903"/>
              <a:gd name="connsiteY20" fmla="*/ 838200 h 2869085"/>
              <a:gd name="connsiteX21" fmla="*/ 3162300 w 3390903"/>
              <a:gd name="connsiteY21" fmla="*/ 771525 h 2869085"/>
              <a:gd name="connsiteX22" fmla="*/ 3152775 w 3390903"/>
              <a:gd name="connsiteY22" fmla="*/ 733425 h 2869085"/>
              <a:gd name="connsiteX23" fmla="*/ 3114675 w 3390903"/>
              <a:gd name="connsiteY23" fmla="*/ 676275 h 2869085"/>
              <a:gd name="connsiteX24" fmla="*/ 3095625 w 3390903"/>
              <a:gd name="connsiteY24" fmla="*/ 609600 h 2869085"/>
              <a:gd name="connsiteX25" fmla="*/ 3067050 w 3390903"/>
              <a:gd name="connsiteY25" fmla="*/ 600075 h 2869085"/>
              <a:gd name="connsiteX26" fmla="*/ 3038475 w 3390903"/>
              <a:gd name="connsiteY26" fmla="*/ 581025 h 2869085"/>
              <a:gd name="connsiteX27" fmla="*/ 3028950 w 3390903"/>
              <a:gd name="connsiteY27" fmla="*/ 552450 h 2869085"/>
              <a:gd name="connsiteX28" fmla="*/ 3009900 w 3390903"/>
              <a:gd name="connsiteY28" fmla="*/ 390525 h 2869085"/>
              <a:gd name="connsiteX29" fmla="*/ 2990850 w 3390903"/>
              <a:gd name="connsiteY29" fmla="*/ 295275 h 2869085"/>
              <a:gd name="connsiteX30" fmla="*/ 2971800 w 3390903"/>
              <a:gd name="connsiteY30" fmla="*/ 180975 h 2869085"/>
              <a:gd name="connsiteX31" fmla="*/ 2962275 w 3390903"/>
              <a:gd name="connsiteY31" fmla="*/ 114300 h 2869085"/>
              <a:gd name="connsiteX32" fmla="*/ 2933700 w 3390903"/>
              <a:gd name="connsiteY32" fmla="*/ 76200 h 2869085"/>
              <a:gd name="connsiteX33" fmla="*/ 2914650 w 3390903"/>
              <a:gd name="connsiteY33" fmla="*/ 47625 h 2869085"/>
              <a:gd name="connsiteX34" fmla="*/ 2857500 w 3390903"/>
              <a:gd name="connsiteY34" fmla="*/ 19050 h 2869085"/>
              <a:gd name="connsiteX35" fmla="*/ 2819400 w 3390903"/>
              <a:gd name="connsiteY35" fmla="*/ 0 h 2869085"/>
              <a:gd name="connsiteX36" fmla="*/ 2781300 w 3390903"/>
              <a:gd name="connsiteY36" fmla="*/ 142875 h 2869085"/>
              <a:gd name="connsiteX37" fmla="*/ 2743200 w 3390903"/>
              <a:gd name="connsiteY37" fmla="*/ 219075 h 2869085"/>
              <a:gd name="connsiteX38" fmla="*/ 2733675 w 3390903"/>
              <a:gd name="connsiteY38" fmla="*/ 247650 h 2869085"/>
              <a:gd name="connsiteX39" fmla="*/ 2714625 w 3390903"/>
              <a:gd name="connsiteY39" fmla="*/ 295275 h 2869085"/>
              <a:gd name="connsiteX40" fmla="*/ 2695575 w 3390903"/>
              <a:gd name="connsiteY40" fmla="*/ 342900 h 2869085"/>
              <a:gd name="connsiteX0" fmla="*/ 0 w 3391932"/>
              <a:gd name="connsiteY0" fmla="*/ 2847975 h 2869085"/>
              <a:gd name="connsiteX1" fmla="*/ 276225 w 3391932"/>
              <a:gd name="connsiteY1" fmla="*/ 2819400 h 2869085"/>
              <a:gd name="connsiteX2" fmla="*/ 1209675 w 3391932"/>
              <a:gd name="connsiteY2" fmla="*/ 2124075 h 2869085"/>
              <a:gd name="connsiteX3" fmla="*/ 1495425 w 3391932"/>
              <a:gd name="connsiteY3" fmla="*/ 2000250 h 2869085"/>
              <a:gd name="connsiteX4" fmla="*/ 1876425 w 3391932"/>
              <a:gd name="connsiteY4" fmla="*/ 1971675 h 2869085"/>
              <a:gd name="connsiteX5" fmla="*/ 2114550 w 3391932"/>
              <a:gd name="connsiteY5" fmla="*/ 1781175 h 2869085"/>
              <a:gd name="connsiteX6" fmla="*/ 2609850 w 3391932"/>
              <a:gd name="connsiteY6" fmla="*/ 1714500 h 2869085"/>
              <a:gd name="connsiteX7" fmla="*/ 2847975 w 3391932"/>
              <a:gd name="connsiteY7" fmla="*/ 1704974 h 2869085"/>
              <a:gd name="connsiteX8" fmla="*/ 2943225 w 3391932"/>
              <a:gd name="connsiteY8" fmla="*/ 1885950 h 2869085"/>
              <a:gd name="connsiteX9" fmla="*/ 2971800 w 3391932"/>
              <a:gd name="connsiteY9" fmla="*/ 1866900 h 2869085"/>
              <a:gd name="connsiteX10" fmla="*/ 3048000 w 3391932"/>
              <a:gd name="connsiteY10" fmla="*/ 1733550 h 2869085"/>
              <a:gd name="connsiteX11" fmla="*/ 3095625 w 3391932"/>
              <a:gd name="connsiteY11" fmla="*/ 1676400 h 2869085"/>
              <a:gd name="connsiteX12" fmla="*/ 3352800 w 3391932"/>
              <a:gd name="connsiteY12" fmla="*/ 1238250 h 2869085"/>
              <a:gd name="connsiteX13" fmla="*/ 3362325 w 3391932"/>
              <a:gd name="connsiteY13" fmla="*/ 1190625 h 2869085"/>
              <a:gd name="connsiteX14" fmla="*/ 3076575 w 3391932"/>
              <a:gd name="connsiteY14" fmla="*/ 971550 h 2869085"/>
              <a:gd name="connsiteX15" fmla="*/ 3343275 w 3391932"/>
              <a:gd name="connsiteY15" fmla="*/ 1000125 h 2869085"/>
              <a:gd name="connsiteX16" fmla="*/ 3324225 w 3391932"/>
              <a:gd name="connsiteY16" fmla="*/ 962025 h 2869085"/>
              <a:gd name="connsiteX17" fmla="*/ 3314700 w 3391932"/>
              <a:gd name="connsiteY17" fmla="*/ 923925 h 2869085"/>
              <a:gd name="connsiteX18" fmla="*/ 3238500 w 3391932"/>
              <a:gd name="connsiteY18" fmla="*/ 866775 h 2869085"/>
              <a:gd name="connsiteX19" fmla="*/ 3209925 w 3391932"/>
              <a:gd name="connsiteY19" fmla="*/ 838200 h 2869085"/>
              <a:gd name="connsiteX20" fmla="*/ 3162300 w 3391932"/>
              <a:gd name="connsiteY20" fmla="*/ 771525 h 2869085"/>
              <a:gd name="connsiteX21" fmla="*/ 3152775 w 3391932"/>
              <a:gd name="connsiteY21" fmla="*/ 733425 h 2869085"/>
              <a:gd name="connsiteX22" fmla="*/ 3114675 w 3391932"/>
              <a:gd name="connsiteY22" fmla="*/ 676275 h 2869085"/>
              <a:gd name="connsiteX23" fmla="*/ 3095625 w 3391932"/>
              <a:gd name="connsiteY23" fmla="*/ 609600 h 2869085"/>
              <a:gd name="connsiteX24" fmla="*/ 3067050 w 3391932"/>
              <a:gd name="connsiteY24" fmla="*/ 600075 h 2869085"/>
              <a:gd name="connsiteX25" fmla="*/ 3038475 w 3391932"/>
              <a:gd name="connsiteY25" fmla="*/ 581025 h 2869085"/>
              <a:gd name="connsiteX26" fmla="*/ 3028950 w 3391932"/>
              <a:gd name="connsiteY26" fmla="*/ 552450 h 2869085"/>
              <a:gd name="connsiteX27" fmla="*/ 3009900 w 3391932"/>
              <a:gd name="connsiteY27" fmla="*/ 390525 h 2869085"/>
              <a:gd name="connsiteX28" fmla="*/ 2990850 w 3391932"/>
              <a:gd name="connsiteY28" fmla="*/ 295275 h 2869085"/>
              <a:gd name="connsiteX29" fmla="*/ 2971800 w 3391932"/>
              <a:gd name="connsiteY29" fmla="*/ 180975 h 2869085"/>
              <a:gd name="connsiteX30" fmla="*/ 2962275 w 3391932"/>
              <a:gd name="connsiteY30" fmla="*/ 114300 h 2869085"/>
              <a:gd name="connsiteX31" fmla="*/ 2933700 w 3391932"/>
              <a:gd name="connsiteY31" fmla="*/ 76200 h 2869085"/>
              <a:gd name="connsiteX32" fmla="*/ 2914650 w 3391932"/>
              <a:gd name="connsiteY32" fmla="*/ 47625 h 2869085"/>
              <a:gd name="connsiteX33" fmla="*/ 2857500 w 3391932"/>
              <a:gd name="connsiteY33" fmla="*/ 19050 h 2869085"/>
              <a:gd name="connsiteX34" fmla="*/ 2819400 w 3391932"/>
              <a:gd name="connsiteY34" fmla="*/ 0 h 2869085"/>
              <a:gd name="connsiteX35" fmla="*/ 2781300 w 3391932"/>
              <a:gd name="connsiteY35" fmla="*/ 142875 h 2869085"/>
              <a:gd name="connsiteX36" fmla="*/ 2743200 w 3391932"/>
              <a:gd name="connsiteY36" fmla="*/ 219075 h 2869085"/>
              <a:gd name="connsiteX37" fmla="*/ 2733675 w 3391932"/>
              <a:gd name="connsiteY37" fmla="*/ 247650 h 2869085"/>
              <a:gd name="connsiteX38" fmla="*/ 2714625 w 3391932"/>
              <a:gd name="connsiteY38" fmla="*/ 295275 h 2869085"/>
              <a:gd name="connsiteX39" fmla="*/ 2695575 w 3391932"/>
              <a:gd name="connsiteY39" fmla="*/ 342900 h 2869085"/>
              <a:gd name="connsiteX0" fmla="*/ 0 w 3394625"/>
              <a:gd name="connsiteY0" fmla="*/ 2847975 h 2869085"/>
              <a:gd name="connsiteX1" fmla="*/ 276225 w 3394625"/>
              <a:gd name="connsiteY1" fmla="*/ 2819400 h 2869085"/>
              <a:gd name="connsiteX2" fmla="*/ 1209675 w 3394625"/>
              <a:gd name="connsiteY2" fmla="*/ 2124075 h 2869085"/>
              <a:gd name="connsiteX3" fmla="*/ 1495425 w 3394625"/>
              <a:gd name="connsiteY3" fmla="*/ 2000250 h 2869085"/>
              <a:gd name="connsiteX4" fmla="*/ 1876425 w 3394625"/>
              <a:gd name="connsiteY4" fmla="*/ 1971675 h 2869085"/>
              <a:gd name="connsiteX5" fmla="*/ 2114550 w 3394625"/>
              <a:gd name="connsiteY5" fmla="*/ 1781175 h 2869085"/>
              <a:gd name="connsiteX6" fmla="*/ 2609850 w 3394625"/>
              <a:gd name="connsiteY6" fmla="*/ 1714500 h 2869085"/>
              <a:gd name="connsiteX7" fmla="*/ 2847975 w 3394625"/>
              <a:gd name="connsiteY7" fmla="*/ 1704974 h 2869085"/>
              <a:gd name="connsiteX8" fmla="*/ 2943225 w 3394625"/>
              <a:gd name="connsiteY8" fmla="*/ 1885950 h 2869085"/>
              <a:gd name="connsiteX9" fmla="*/ 2971800 w 3394625"/>
              <a:gd name="connsiteY9" fmla="*/ 1866900 h 2869085"/>
              <a:gd name="connsiteX10" fmla="*/ 3048000 w 3394625"/>
              <a:gd name="connsiteY10" fmla="*/ 1733550 h 2869085"/>
              <a:gd name="connsiteX11" fmla="*/ 3352800 w 3394625"/>
              <a:gd name="connsiteY11" fmla="*/ 1238250 h 2869085"/>
              <a:gd name="connsiteX12" fmla="*/ 3362325 w 3394625"/>
              <a:gd name="connsiteY12" fmla="*/ 1190625 h 2869085"/>
              <a:gd name="connsiteX13" fmla="*/ 3076575 w 3394625"/>
              <a:gd name="connsiteY13" fmla="*/ 971550 h 2869085"/>
              <a:gd name="connsiteX14" fmla="*/ 3343275 w 3394625"/>
              <a:gd name="connsiteY14" fmla="*/ 1000125 h 2869085"/>
              <a:gd name="connsiteX15" fmla="*/ 3324225 w 3394625"/>
              <a:gd name="connsiteY15" fmla="*/ 962025 h 2869085"/>
              <a:gd name="connsiteX16" fmla="*/ 3314700 w 3394625"/>
              <a:gd name="connsiteY16" fmla="*/ 923925 h 2869085"/>
              <a:gd name="connsiteX17" fmla="*/ 3238500 w 3394625"/>
              <a:gd name="connsiteY17" fmla="*/ 866775 h 2869085"/>
              <a:gd name="connsiteX18" fmla="*/ 3209925 w 3394625"/>
              <a:gd name="connsiteY18" fmla="*/ 838200 h 2869085"/>
              <a:gd name="connsiteX19" fmla="*/ 3162300 w 3394625"/>
              <a:gd name="connsiteY19" fmla="*/ 771525 h 2869085"/>
              <a:gd name="connsiteX20" fmla="*/ 3152775 w 3394625"/>
              <a:gd name="connsiteY20" fmla="*/ 733425 h 2869085"/>
              <a:gd name="connsiteX21" fmla="*/ 3114675 w 3394625"/>
              <a:gd name="connsiteY21" fmla="*/ 676275 h 2869085"/>
              <a:gd name="connsiteX22" fmla="*/ 3095625 w 3394625"/>
              <a:gd name="connsiteY22" fmla="*/ 609600 h 2869085"/>
              <a:gd name="connsiteX23" fmla="*/ 3067050 w 3394625"/>
              <a:gd name="connsiteY23" fmla="*/ 600075 h 2869085"/>
              <a:gd name="connsiteX24" fmla="*/ 3038475 w 3394625"/>
              <a:gd name="connsiteY24" fmla="*/ 581025 h 2869085"/>
              <a:gd name="connsiteX25" fmla="*/ 3028950 w 3394625"/>
              <a:gd name="connsiteY25" fmla="*/ 552450 h 2869085"/>
              <a:gd name="connsiteX26" fmla="*/ 3009900 w 3394625"/>
              <a:gd name="connsiteY26" fmla="*/ 390525 h 2869085"/>
              <a:gd name="connsiteX27" fmla="*/ 2990850 w 3394625"/>
              <a:gd name="connsiteY27" fmla="*/ 295275 h 2869085"/>
              <a:gd name="connsiteX28" fmla="*/ 2971800 w 3394625"/>
              <a:gd name="connsiteY28" fmla="*/ 180975 h 2869085"/>
              <a:gd name="connsiteX29" fmla="*/ 2962275 w 3394625"/>
              <a:gd name="connsiteY29" fmla="*/ 114300 h 2869085"/>
              <a:gd name="connsiteX30" fmla="*/ 2933700 w 3394625"/>
              <a:gd name="connsiteY30" fmla="*/ 76200 h 2869085"/>
              <a:gd name="connsiteX31" fmla="*/ 2914650 w 3394625"/>
              <a:gd name="connsiteY31" fmla="*/ 47625 h 2869085"/>
              <a:gd name="connsiteX32" fmla="*/ 2857500 w 3394625"/>
              <a:gd name="connsiteY32" fmla="*/ 19050 h 2869085"/>
              <a:gd name="connsiteX33" fmla="*/ 2819400 w 3394625"/>
              <a:gd name="connsiteY33" fmla="*/ 0 h 2869085"/>
              <a:gd name="connsiteX34" fmla="*/ 2781300 w 3394625"/>
              <a:gd name="connsiteY34" fmla="*/ 142875 h 2869085"/>
              <a:gd name="connsiteX35" fmla="*/ 2743200 w 3394625"/>
              <a:gd name="connsiteY35" fmla="*/ 219075 h 2869085"/>
              <a:gd name="connsiteX36" fmla="*/ 2733675 w 3394625"/>
              <a:gd name="connsiteY36" fmla="*/ 247650 h 2869085"/>
              <a:gd name="connsiteX37" fmla="*/ 2714625 w 3394625"/>
              <a:gd name="connsiteY37" fmla="*/ 295275 h 2869085"/>
              <a:gd name="connsiteX38" fmla="*/ 2695575 w 3394625"/>
              <a:gd name="connsiteY38" fmla="*/ 342900 h 2869085"/>
              <a:gd name="connsiteX0" fmla="*/ 0 w 3399234"/>
              <a:gd name="connsiteY0" fmla="*/ 2847975 h 2869085"/>
              <a:gd name="connsiteX1" fmla="*/ 276225 w 3399234"/>
              <a:gd name="connsiteY1" fmla="*/ 2819400 h 2869085"/>
              <a:gd name="connsiteX2" fmla="*/ 1209675 w 3399234"/>
              <a:gd name="connsiteY2" fmla="*/ 2124075 h 2869085"/>
              <a:gd name="connsiteX3" fmla="*/ 1495425 w 3399234"/>
              <a:gd name="connsiteY3" fmla="*/ 2000250 h 2869085"/>
              <a:gd name="connsiteX4" fmla="*/ 1876425 w 3399234"/>
              <a:gd name="connsiteY4" fmla="*/ 1971675 h 2869085"/>
              <a:gd name="connsiteX5" fmla="*/ 2114550 w 3399234"/>
              <a:gd name="connsiteY5" fmla="*/ 1781175 h 2869085"/>
              <a:gd name="connsiteX6" fmla="*/ 2609850 w 3399234"/>
              <a:gd name="connsiteY6" fmla="*/ 1714500 h 2869085"/>
              <a:gd name="connsiteX7" fmla="*/ 2847975 w 3399234"/>
              <a:gd name="connsiteY7" fmla="*/ 1704974 h 2869085"/>
              <a:gd name="connsiteX8" fmla="*/ 2943225 w 3399234"/>
              <a:gd name="connsiteY8" fmla="*/ 1885950 h 2869085"/>
              <a:gd name="connsiteX9" fmla="*/ 2971800 w 3399234"/>
              <a:gd name="connsiteY9" fmla="*/ 1866900 h 2869085"/>
              <a:gd name="connsiteX10" fmla="*/ 3352800 w 3399234"/>
              <a:gd name="connsiteY10" fmla="*/ 1238250 h 2869085"/>
              <a:gd name="connsiteX11" fmla="*/ 3362325 w 3399234"/>
              <a:gd name="connsiteY11" fmla="*/ 1190625 h 2869085"/>
              <a:gd name="connsiteX12" fmla="*/ 3076575 w 3399234"/>
              <a:gd name="connsiteY12" fmla="*/ 971550 h 2869085"/>
              <a:gd name="connsiteX13" fmla="*/ 3343275 w 3399234"/>
              <a:gd name="connsiteY13" fmla="*/ 1000125 h 2869085"/>
              <a:gd name="connsiteX14" fmla="*/ 3324225 w 3399234"/>
              <a:gd name="connsiteY14" fmla="*/ 962025 h 2869085"/>
              <a:gd name="connsiteX15" fmla="*/ 3314700 w 3399234"/>
              <a:gd name="connsiteY15" fmla="*/ 923925 h 2869085"/>
              <a:gd name="connsiteX16" fmla="*/ 3238500 w 3399234"/>
              <a:gd name="connsiteY16" fmla="*/ 866775 h 2869085"/>
              <a:gd name="connsiteX17" fmla="*/ 3209925 w 3399234"/>
              <a:gd name="connsiteY17" fmla="*/ 838200 h 2869085"/>
              <a:gd name="connsiteX18" fmla="*/ 3162300 w 3399234"/>
              <a:gd name="connsiteY18" fmla="*/ 771525 h 2869085"/>
              <a:gd name="connsiteX19" fmla="*/ 3152775 w 3399234"/>
              <a:gd name="connsiteY19" fmla="*/ 733425 h 2869085"/>
              <a:gd name="connsiteX20" fmla="*/ 3114675 w 3399234"/>
              <a:gd name="connsiteY20" fmla="*/ 676275 h 2869085"/>
              <a:gd name="connsiteX21" fmla="*/ 3095625 w 3399234"/>
              <a:gd name="connsiteY21" fmla="*/ 609600 h 2869085"/>
              <a:gd name="connsiteX22" fmla="*/ 3067050 w 3399234"/>
              <a:gd name="connsiteY22" fmla="*/ 600075 h 2869085"/>
              <a:gd name="connsiteX23" fmla="*/ 3038475 w 3399234"/>
              <a:gd name="connsiteY23" fmla="*/ 581025 h 2869085"/>
              <a:gd name="connsiteX24" fmla="*/ 3028950 w 3399234"/>
              <a:gd name="connsiteY24" fmla="*/ 552450 h 2869085"/>
              <a:gd name="connsiteX25" fmla="*/ 3009900 w 3399234"/>
              <a:gd name="connsiteY25" fmla="*/ 390525 h 2869085"/>
              <a:gd name="connsiteX26" fmla="*/ 2990850 w 3399234"/>
              <a:gd name="connsiteY26" fmla="*/ 295275 h 2869085"/>
              <a:gd name="connsiteX27" fmla="*/ 2971800 w 3399234"/>
              <a:gd name="connsiteY27" fmla="*/ 180975 h 2869085"/>
              <a:gd name="connsiteX28" fmla="*/ 2962275 w 3399234"/>
              <a:gd name="connsiteY28" fmla="*/ 114300 h 2869085"/>
              <a:gd name="connsiteX29" fmla="*/ 2933700 w 3399234"/>
              <a:gd name="connsiteY29" fmla="*/ 76200 h 2869085"/>
              <a:gd name="connsiteX30" fmla="*/ 2914650 w 3399234"/>
              <a:gd name="connsiteY30" fmla="*/ 47625 h 2869085"/>
              <a:gd name="connsiteX31" fmla="*/ 2857500 w 3399234"/>
              <a:gd name="connsiteY31" fmla="*/ 19050 h 2869085"/>
              <a:gd name="connsiteX32" fmla="*/ 2819400 w 3399234"/>
              <a:gd name="connsiteY32" fmla="*/ 0 h 2869085"/>
              <a:gd name="connsiteX33" fmla="*/ 2781300 w 3399234"/>
              <a:gd name="connsiteY33" fmla="*/ 142875 h 2869085"/>
              <a:gd name="connsiteX34" fmla="*/ 2743200 w 3399234"/>
              <a:gd name="connsiteY34" fmla="*/ 219075 h 2869085"/>
              <a:gd name="connsiteX35" fmla="*/ 2733675 w 3399234"/>
              <a:gd name="connsiteY35" fmla="*/ 247650 h 2869085"/>
              <a:gd name="connsiteX36" fmla="*/ 2714625 w 3399234"/>
              <a:gd name="connsiteY36" fmla="*/ 295275 h 2869085"/>
              <a:gd name="connsiteX37" fmla="*/ 2695575 w 3399234"/>
              <a:gd name="connsiteY37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2943225 w 3401038"/>
              <a:gd name="connsiteY8" fmla="*/ 1885950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3028950 w 3401038"/>
              <a:gd name="connsiteY8" fmla="*/ 1724025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352800 w 3358471"/>
              <a:gd name="connsiteY9" fmla="*/ 1238250 h 2869085"/>
              <a:gd name="connsiteX10" fmla="*/ 3076575 w 3358471"/>
              <a:gd name="connsiteY10" fmla="*/ 971550 h 2869085"/>
              <a:gd name="connsiteX11" fmla="*/ 3343275 w 3358471"/>
              <a:gd name="connsiteY11" fmla="*/ 1000125 h 2869085"/>
              <a:gd name="connsiteX12" fmla="*/ 3324225 w 3358471"/>
              <a:gd name="connsiteY12" fmla="*/ 962025 h 2869085"/>
              <a:gd name="connsiteX13" fmla="*/ 3314700 w 3358471"/>
              <a:gd name="connsiteY13" fmla="*/ 923925 h 2869085"/>
              <a:gd name="connsiteX14" fmla="*/ 3238500 w 3358471"/>
              <a:gd name="connsiteY14" fmla="*/ 866775 h 2869085"/>
              <a:gd name="connsiteX15" fmla="*/ 3209925 w 3358471"/>
              <a:gd name="connsiteY15" fmla="*/ 838200 h 2869085"/>
              <a:gd name="connsiteX16" fmla="*/ 3162300 w 3358471"/>
              <a:gd name="connsiteY16" fmla="*/ 771525 h 2869085"/>
              <a:gd name="connsiteX17" fmla="*/ 3152775 w 3358471"/>
              <a:gd name="connsiteY17" fmla="*/ 733425 h 2869085"/>
              <a:gd name="connsiteX18" fmla="*/ 3114675 w 3358471"/>
              <a:gd name="connsiteY18" fmla="*/ 676275 h 2869085"/>
              <a:gd name="connsiteX19" fmla="*/ 3095625 w 3358471"/>
              <a:gd name="connsiteY19" fmla="*/ 609600 h 2869085"/>
              <a:gd name="connsiteX20" fmla="*/ 3067050 w 3358471"/>
              <a:gd name="connsiteY20" fmla="*/ 600075 h 2869085"/>
              <a:gd name="connsiteX21" fmla="*/ 3038475 w 3358471"/>
              <a:gd name="connsiteY21" fmla="*/ 581025 h 2869085"/>
              <a:gd name="connsiteX22" fmla="*/ 3028950 w 3358471"/>
              <a:gd name="connsiteY22" fmla="*/ 552450 h 2869085"/>
              <a:gd name="connsiteX23" fmla="*/ 3009900 w 3358471"/>
              <a:gd name="connsiteY23" fmla="*/ 390525 h 2869085"/>
              <a:gd name="connsiteX24" fmla="*/ 2990850 w 3358471"/>
              <a:gd name="connsiteY24" fmla="*/ 295275 h 2869085"/>
              <a:gd name="connsiteX25" fmla="*/ 2971800 w 3358471"/>
              <a:gd name="connsiteY25" fmla="*/ 180975 h 2869085"/>
              <a:gd name="connsiteX26" fmla="*/ 2962275 w 3358471"/>
              <a:gd name="connsiteY26" fmla="*/ 114300 h 2869085"/>
              <a:gd name="connsiteX27" fmla="*/ 2933700 w 3358471"/>
              <a:gd name="connsiteY27" fmla="*/ 76200 h 2869085"/>
              <a:gd name="connsiteX28" fmla="*/ 2914650 w 3358471"/>
              <a:gd name="connsiteY28" fmla="*/ 47625 h 2869085"/>
              <a:gd name="connsiteX29" fmla="*/ 2857500 w 3358471"/>
              <a:gd name="connsiteY29" fmla="*/ 19050 h 2869085"/>
              <a:gd name="connsiteX30" fmla="*/ 2819400 w 3358471"/>
              <a:gd name="connsiteY30" fmla="*/ 0 h 2869085"/>
              <a:gd name="connsiteX31" fmla="*/ 2781300 w 3358471"/>
              <a:gd name="connsiteY31" fmla="*/ 142875 h 2869085"/>
              <a:gd name="connsiteX32" fmla="*/ 2743200 w 3358471"/>
              <a:gd name="connsiteY32" fmla="*/ 219075 h 2869085"/>
              <a:gd name="connsiteX33" fmla="*/ 2733675 w 3358471"/>
              <a:gd name="connsiteY33" fmla="*/ 247650 h 2869085"/>
              <a:gd name="connsiteX34" fmla="*/ 2714625 w 3358471"/>
              <a:gd name="connsiteY34" fmla="*/ 295275 h 2869085"/>
              <a:gd name="connsiteX35" fmla="*/ 2695575 w 3358471"/>
              <a:gd name="connsiteY35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38500 w 3358471"/>
              <a:gd name="connsiteY13" fmla="*/ 866775 h 2869085"/>
              <a:gd name="connsiteX14" fmla="*/ 3209925 w 3358471"/>
              <a:gd name="connsiteY14" fmla="*/ 838200 h 2869085"/>
              <a:gd name="connsiteX15" fmla="*/ 3162300 w 3358471"/>
              <a:gd name="connsiteY15" fmla="*/ 771525 h 2869085"/>
              <a:gd name="connsiteX16" fmla="*/ 3152775 w 3358471"/>
              <a:gd name="connsiteY16" fmla="*/ 733425 h 2869085"/>
              <a:gd name="connsiteX17" fmla="*/ 3114675 w 3358471"/>
              <a:gd name="connsiteY17" fmla="*/ 676275 h 2869085"/>
              <a:gd name="connsiteX18" fmla="*/ 3095625 w 3358471"/>
              <a:gd name="connsiteY18" fmla="*/ 609600 h 2869085"/>
              <a:gd name="connsiteX19" fmla="*/ 3067050 w 3358471"/>
              <a:gd name="connsiteY19" fmla="*/ 600075 h 2869085"/>
              <a:gd name="connsiteX20" fmla="*/ 3038475 w 3358471"/>
              <a:gd name="connsiteY20" fmla="*/ 581025 h 2869085"/>
              <a:gd name="connsiteX21" fmla="*/ 3028950 w 3358471"/>
              <a:gd name="connsiteY21" fmla="*/ 552450 h 2869085"/>
              <a:gd name="connsiteX22" fmla="*/ 3009900 w 3358471"/>
              <a:gd name="connsiteY22" fmla="*/ 390525 h 2869085"/>
              <a:gd name="connsiteX23" fmla="*/ 2990850 w 3358471"/>
              <a:gd name="connsiteY23" fmla="*/ 295275 h 2869085"/>
              <a:gd name="connsiteX24" fmla="*/ 2971800 w 3358471"/>
              <a:gd name="connsiteY24" fmla="*/ 180975 h 2869085"/>
              <a:gd name="connsiteX25" fmla="*/ 2962275 w 3358471"/>
              <a:gd name="connsiteY25" fmla="*/ 114300 h 2869085"/>
              <a:gd name="connsiteX26" fmla="*/ 2933700 w 3358471"/>
              <a:gd name="connsiteY26" fmla="*/ 76200 h 2869085"/>
              <a:gd name="connsiteX27" fmla="*/ 2914650 w 3358471"/>
              <a:gd name="connsiteY27" fmla="*/ 47625 h 2869085"/>
              <a:gd name="connsiteX28" fmla="*/ 2857500 w 3358471"/>
              <a:gd name="connsiteY28" fmla="*/ 19050 h 2869085"/>
              <a:gd name="connsiteX29" fmla="*/ 2819400 w 3358471"/>
              <a:gd name="connsiteY29" fmla="*/ 0 h 2869085"/>
              <a:gd name="connsiteX30" fmla="*/ 2781300 w 3358471"/>
              <a:gd name="connsiteY30" fmla="*/ 142875 h 2869085"/>
              <a:gd name="connsiteX31" fmla="*/ 2743200 w 3358471"/>
              <a:gd name="connsiteY31" fmla="*/ 219075 h 2869085"/>
              <a:gd name="connsiteX32" fmla="*/ 2733675 w 3358471"/>
              <a:gd name="connsiteY32" fmla="*/ 247650 h 2869085"/>
              <a:gd name="connsiteX33" fmla="*/ 2714625 w 3358471"/>
              <a:gd name="connsiteY33" fmla="*/ 295275 h 2869085"/>
              <a:gd name="connsiteX34" fmla="*/ 2695575 w 3358471"/>
              <a:gd name="connsiteY34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09925 w 3358471"/>
              <a:gd name="connsiteY13" fmla="*/ 838200 h 2869085"/>
              <a:gd name="connsiteX14" fmla="*/ 3162300 w 3358471"/>
              <a:gd name="connsiteY14" fmla="*/ 771525 h 2869085"/>
              <a:gd name="connsiteX15" fmla="*/ 3152775 w 3358471"/>
              <a:gd name="connsiteY15" fmla="*/ 733425 h 2869085"/>
              <a:gd name="connsiteX16" fmla="*/ 3114675 w 3358471"/>
              <a:gd name="connsiteY16" fmla="*/ 676275 h 2869085"/>
              <a:gd name="connsiteX17" fmla="*/ 3095625 w 3358471"/>
              <a:gd name="connsiteY17" fmla="*/ 609600 h 2869085"/>
              <a:gd name="connsiteX18" fmla="*/ 3067050 w 3358471"/>
              <a:gd name="connsiteY18" fmla="*/ 600075 h 2869085"/>
              <a:gd name="connsiteX19" fmla="*/ 3038475 w 3358471"/>
              <a:gd name="connsiteY19" fmla="*/ 581025 h 2869085"/>
              <a:gd name="connsiteX20" fmla="*/ 3028950 w 3358471"/>
              <a:gd name="connsiteY20" fmla="*/ 552450 h 2869085"/>
              <a:gd name="connsiteX21" fmla="*/ 3009900 w 3358471"/>
              <a:gd name="connsiteY21" fmla="*/ 390525 h 2869085"/>
              <a:gd name="connsiteX22" fmla="*/ 2990850 w 3358471"/>
              <a:gd name="connsiteY22" fmla="*/ 295275 h 2869085"/>
              <a:gd name="connsiteX23" fmla="*/ 2971800 w 3358471"/>
              <a:gd name="connsiteY23" fmla="*/ 180975 h 2869085"/>
              <a:gd name="connsiteX24" fmla="*/ 2962275 w 3358471"/>
              <a:gd name="connsiteY24" fmla="*/ 114300 h 2869085"/>
              <a:gd name="connsiteX25" fmla="*/ 2933700 w 3358471"/>
              <a:gd name="connsiteY25" fmla="*/ 76200 h 2869085"/>
              <a:gd name="connsiteX26" fmla="*/ 2914650 w 3358471"/>
              <a:gd name="connsiteY26" fmla="*/ 47625 h 2869085"/>
              <a:gd name="connsiteX27" fmla="*/ 2857500 w 3358471"/>
              <a:gd name="connsiteY27" fmla="*/ 19050 h 2869085"/>
              <a:gd name="connsiteX28" fmla="*/ 2819400 w 3358471"/>
              <a:gd name="connsiteY28" fmla="*/ 0 h 2869085"/>
              <a:gd name="connsiteX29" fmla="*/ 2781300 w 3358471"/>
              <a:gd name="connsiteY29" fmla="*/ 142875 h 2869085"/>
              <a:gd name="connsiteX30" fmla="*/ 2743200 w 3358471"/>
              <a:gd name="connsiteY30" fmla="*/ 219075 h 2869085"/>
              <a:gd name="connsiteX31" fmla="*/ 2733675 w 3358471"/>
              <a:gd name="connsiteY31" fmla="*/ 247650 h 2869085"/>
              <a:gd name="connsiteX32" fmla="*/ 2714625 w 3358471"/>
              <a:gd name="connsiteY32" fmla="*/ 295275 h 2869085"/>
              <a:gd name="connsiteX33" fmla="*/ 2695575 w 3358471"/>
              <a:gd name="connsiteY33" fmla="*/ 342900 h 2869085"/>
              <a:gd name="connsiteX0" fmla="*/ 0 w 3361636"/>
              <a:gd name="connsiteY0" fmla="*/ 2847975 h 2869085"/>
              <a:gd name="connsiteX1" fmla="*/ 276225 w 3361636"/>
              <a:gd name="connsiteY1" fmla="*/ 2819400 h 2869085"/>
              <a:gd name="connsiteX2" fmla="*/ 1209675 w 3361636"/>
              <a:gd name="connsiteY2" fmla="*/ 2124075 h 2869085"/>
              <a:gd name="connsiteX3" fmla="*/ 1495425 w 3361636"/>
              <a:gd name="connsiteY3" fmla="*/ 2000250 h 2869085"/>
              <a:gd name="connsiteX4" fmla="*/ 1876425 w 3361636"/>
              <a:gd name="connsiteY4" fmla="*/ 1971675 h 2869085"/>
              <a:gd name="connsiteX5" fmla="*/ 2114550 w 3361636"/>
              <a:gd name="connsiteY5" fmla="*/ 1781175 h 2869085"/>
              <a:gd name="connsiteX6" fmla="*/ 2609850 w 3361636"/>
              <a:gd name="connsiteY6" fmla="*/ 1714500 h 2869085"/>
              <a:gd name="connsiteX7" fmla="*/ 2847975 w 3361636"/>
              <a:gd name="connsiteY7" fmla="*/ 1704974 h 2869085"/>
              <a:gd name="connsiteX8" fmla="*/ 3028950 w 3361636"/>
              <a:gd name="connsiteY8" fmla="*/ 1724025 h 2869085"/>
              <a:gd name="connsiteX9" fmla="*/ 3076575 w 3361636"/>
              <a:gd name="connsiteY9" fmla="*/ 971550 h 2869085"/>
              <a:gd name="connsiteX10" fmla="*/ 3343275 w 3361636"/>
              <a:gd name="connsiteY10" fmla="*/ 1000125 h 2869085"/>
              <a:gd name="connsiteX11" fmla="*/ 3324225 w 3361636"/>
              <a:gd name="connsiteY11" fmla="*/ 962025 h 2869085"/>
              <a:gd name="connsiteX12" fmla="*/ 3209925 w 3361636"/>
              <a:gd name="connsiteY12" fmla="*/ 838200 h 2869085"/>
              <a:gd name="connsiteX13" fmla="*/ 3162300 w 3361636"/>
              <a:gd name="connsiteY13" fmla="*/ 771525 h 2869085"/>
              <a:gd name="connsiteX14" fmla="*/ 3152775 w 3361636"/>
              <a:gd name="connsiteY14" fmla="*/ 733425 h 2869085"/>
              <a:gd name="connsiteX15" fmla="*/ 3114675 w 3361636"/>
              <a:gd name="connsiteY15" fmla="*/ 676275 h 2869085"/>
              <a:gd name="connsiteX16" fmla="*/ 3095625 w 3361636"/>
              <a:gd name="connsiteY16" fmla="*/ 609600 h 2869085"/>
              <a:gd name="connsiteX17" fmla="*/ 3067050 w 3361636"/>
              <a:gd name="connsiteY17" fmla="*/ 600075 h 2869085"/>
              <a:gd name="connsiteX18" fmla="*/ 3038475 w 3361636"/>
              <a:gd name="connsiteY18" fmla="*/ 581025 h 2869085"/>
              <a:gd name="connsiteX19" fmla="*/ 3028950 w 3361636"/>
              <a:gd name="connsiteY19" fmla="*/ 552450 h 2869085"/>
              <a:gd name="connsiteX20" fmla="*/ 3009900 w 3361636"/>
              <a:gd name="connsiteY20" fmla="*/ 390525 h 2869085"/>
              <a:gd name="connsiteX21" fmla="*/ 2990850 w 3361636"/>
              <a:gd name="connsiteY21" fmla="*/ 295275 h 2869085"/>
              <a:gd name="connsiteX22" fmla="*/ 2971800 w 3361636"/>
              <a:gd name="connsiteY22" fmla="*/ 180975 h 2869085"/>
              <a:gd name="connsiteX23" fmla="*/ 2962275 w 3361636"/>
              <a:gd name="connsiteY23" fmla="*/ 114300 h 2869085"/>
              <a:gd name="connsiteX24" fmla="*/ 2933700 w 3361636"/>
              <a:gd name="connsiteY24" fmla="*/ 76200 h 2869085"/>
              <a:gd name="connsiteX25" fmla="*/ 2914650 w 3361636"/>
              <a:gd name="connsiteY25" fmla="*/ 47625 h 2869085"/>
              <a:gd name="connsiteX26" fmla="*/ 2857500 w 3361636"/>
              <a:gd name="connsiteY26" fmla="*/ 19050 h 2869085"/>
              <a:gd name="connsiteX27" fmla="*/ 2819400 w 3361636"/>
              <a:gd name="connsiteY27" fmla="*/ 0 h 2869085"/>
              <a:gd name="connsiteX28" fmla="*/ 2781300 w 3361636"/>
              <a:gd name="connsiteY28" fmla="*/ 142875 h 2869085"/>
              <a:gd name="connsiteX29" fmla="*/ 2743200 w 3361636"/>
              <a:gd name="connsiteY29" fmla="*/ 219075 h 2869085"/>
              <a:gd name="connsiteX30" fmla="*/ 2733675 w 3361636"/>
              <a:gd name="connsiteY30" fmla="*/ 247650 h 2869085"/>
              <a:gd name="connsiteX31" fmla="*/ 2714625 w 3361636"/>
              <a:gd name="connsiteY31" fmla="*/ 295275 h 2869085"/>
              <a:gd name="connsiteX32" fmla="*/ 2695575 w 3361636"/>
              <a:gd name="connsiteY32" fmla="*/ 342900 h 2869085"/>
              <a:gd name="connsiteX0" fmla="*/ 0 w 3345898"/>
              <a:gd name="connsiteY0" fmla="*/ 2847975 h 2869085"/>
              <a:gd name="connsiteX1" fmla="*/ 276225 w 3345898"/>
              <a:gd name="connsiteY1" fmla="*/ 2819400 h 2869085"/>
              <a:gd name="connsiteX2" fmla="*/ 1209675 w 3345898"/>
              <a:gd name="connsiteY2" fmla="*/ 2124075 h 2869085"/>
              <a:gd name="connsiteX3" fmla="*/ 1495425 w 3345898"/>
              <a:gd name="connsiteY3" fmla="*/ 2000250 h 2869085"/>
              <a:gd name="connsiteX4" fmla="*/ 1876425 w 3345898"/>
              <a:gd name="connsiteY4" fmla="*/ 1971675 h 2869085"/>
              <a:gd name="connsiteX5" fmla="*/ 2114550 w 3345898"/>
              <a:gd name="connsiteY5" fmla="*/ 1781175 h 2869085"/>
              <a:gd name="connsiteX6" fmla="*/ 2609850 w 3345898"/>
              <a:gd name="connsiteY6" fmla="*/ 1714500 h 2869085"/>
              <a:gd name="connsiteX7" fmla="*/ 2847975 w 3345898"/>
              <a:gd name="connsiteY7" fmla="*/ 1704974 h 2869085"/>
              <a:gd name="connsiteX8" fmla="*/ 3028950 w 3345898"/>
              <a:gd name="connsiteY8" fmla="*/ 1724025 h 2869085"/>
              <a:gd name="connsiteX9" fmla="*/ 3076575 w 3345898"/>
              <a:gd name="connsiteY9" fmla="*/ 971550 h 2869085"/>
              <a:gd name="connsiteX10" fmla="*/ 3343275 w 3345898"/>
              <a:gd name="connsiteY10" fmla="*/ 1000125 h 2869085"/>
              <a:gd name="connsiteX11" fmla="*/ 3209925 w 3345898"/>
              <a:gd name="connsiteY11" fmla="*/ 838200 h 2869085"/>
              <a:gd name="connsiteX12" fmla="*/ 3162300 w 3345898"/>
              <a:gd name="connsiteY12" fmla="*/ 771525 h 2869085"/>
              <a:gd name="connsiteX13" fmla="*/ 3152775 w 3345898"/>
              <a:gd name="connsiteY13" fmla="*/ 733425 h 2869085"/>
              <a:gd name="connsiteX14" fmla="*/ 3114675 w 3345898"/>
              <a:gd name="connsiteY14" fmla="*/ 676275 h 2869085"/>
              <a:gd name="connsiteX15" fmla="*/ 3095625 w 3345898"/>
              <a:gd name="connsiteY15" fmla="*/ 609600 h 2869085"/>
              <a:gd name="connsiteX16" fmla="*/ 3067050 w 3345898"/>
              <a:gd name="connsiteY16" fmla="*/ 600075 h 2869085"/>
              <a:gd name="connsiteX17" fmla="*/ 3038475 w 3345898"/>
              <a:gd name="connsiteY17" fmla="*/ 581025 h 2869085"/>
              <a:gd name="connsiteX18" fmla="*/ 3028950 w 3345898"/>
              <a:gd name="connsiteY18" fmla="*/ 552450 h 2869085"/>
              <a:gd name="connsiteX19" fmla="*/ 3009900 w 3345898"/>
              <a:gd name="connsiteY19" fmla="*/ 390525 h 2869085"/>
              <a:gd name="connsiteX20" fmla="*/ 2990850 w 3345898"/>
              <a:gd name="connsiteY20" fmla="*/ 295275 h 2869085"/>
              <a:gd name="connsiteX21" fmla="*/ 2971800 w 3345898"/>
              <a:gd name="connsiteY21" fmla="*/ 180975 h 2869085"/>
              <a:gd name="connsiteX22" fmla="*/ 2962275 w 3345898"/>
              <a:gd name="connsiteY22" fmla="*/ 114300 h 2869085"/>
              <a:gd name="connsiteX23" fmla="*/ 2933700 w 3345898"/>
              <a:gd name="connsiteY23" fmla="*/ 76200 h 2869085"/>
              <a:gd name="connsiteX24" fmla="*/ 2914650 w 3345898"/>
              <a:gd name="connsiteY24" fmla="*/ 47625 h 2869085"/>
              <a:gd name="connsiteX25" fmla="*/ 2857500 w 3345898"/>
              <a:gd name="connsiteY25" fmla="*/ 19050 h 2869085"/>
              <a:gd name="connsiteX26" fmla="*/ 2819400 w 3345898"/>
              <a:gd name="connsiteY26" fmla="*/ 0 h 2869085"/>
              <a:gd name="connsiteX27" fmla="*/ 2781300 w 3345898"/>
              <a:gd name="connsiteY27" fmla="*/ 142875 h 2869085"/>
              <a:gd name="connsiteX28" fmla="*/ 2743200 w 3345898"/>
              <a:gd name="connsiteY28" fmla="*/ 219075 h 2869085"/>
              <a:gd name="connsiteX29" fmla="*/ 2733675 w 3345898"/>
              <a:gd name="connsiteY29" fmla="*/ 247650 h 2869085"/>
              <a:gd name="connsiteX30" fmla="*/ 2714625 w 3345898"/>
              <a:gd name="connsiteY30" fmla="*/ 295275 h 2869085"/>
              <a:gd name="connsiteX31" fmla="*/ 2695575 w 3345898"/>
              <a:gd name="connsiteY31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52775 w 3212602"/>
              <a:gd name="connsiteY12" fmla="*/ 733425 h 2869085"/>
              <a:gd name="connsiteX13" fmla="*/ 3114675 w 3212602"/>
              <a:gd name="connsiteY13" fmla="*/ 676275 h 2869085"/>
              <a:gd name="connsiteX14" fmla="*/ 3095625 w 3212602"/>
              <a:gd name="connsiteY14" fmla="*/ 609600 h 2869085"/>
              <a:gd name="connsiteX15" fmla="*/ 3067050 w 3212602"/>
              <a:gd name="connsiteY15" fmla="*/ 600075 h 2869085"/>
              <a:gd name="connsiteX16" fmla="*/ 3038475 w 3212602"/>
              <a:gd name="connsiteY16" fmla="*/ 581025 h 2869085"/>
              <a:gd name="connsiteX17" fmla="*/ 3028950 w 3212602"/>
              <a:gd name="connsiteY17" fmla="*/ 552450 h 2869085"/>
              <a:gd name="connsiteX18" fmla="*/ 3009900 w 3212602"/>
              <a:gd name="connsiteY18" fmla="*/ 390525 h 2869085"/>
              <a:gd name="connsiteX19" fmla="*/ 2990850 w 3212602"/>
              <a:gd name="connsiteY19" fmla="*/ 295275 h 2869085"/>
              <a:gd name="connsiteX20" fmla="*/ 2971800 w 3212602"/>
              <a:gd name="connsiteY20" fmla="*/ 180975 h 2869085"/>
              <a:gd name="connsiteX21" fmla="*/ 2962275 w 3212602"/>
              <a:gd name="connsiteY21" fmla="*/ 114300 h 2869085"/>
              <a:gd name="connsiteX22" fmla="*/ 2933700 w 3212602"/>
              <a:gd name="connsiteY22" fmla="*/ 76200 h 2869085"/>
              <a:gd name="connsiteX23" fmla="*/ 2914650 w 3212602"/>
              <a:gd name="connsiteY23" fmla="*/ 47625 h 2869085"/>
              <a:gd name="connsiteX24" fmla="*/ 2857500 w 3212602"/>
              <a:gd name="connsiteY24" fmla="*/ 19050 h 2869085"/>
              <a:gd name="connsiteX25" fmla="*/ 2819400 w 3212602"/>
              <a:gd name="connsiteY25" fmla="*/ 0 h 2869085"/>
              <a:gd name="connsiteX26" fmla="*/ 2781300 w 3212602"/>
              <a:gd name="connsiteY26" fmla="*/ 142875 h 2869085"/>
              <a:gd name="connsiteX27" fmla="*/ 2743200 w 3212602"/>
              <a:gd name="connsiteY27" fmla="*/ 219075 h 2869085"/>
              <a:gd name="connsiteX28" fmla="*/ 2733675 w 3212602"/>
              <a:gd name="connsiteY28" fmla="*/ 247650 h 2869085"/>
              <a:gd name="connsiteX29" fmla="*/ 2714625 w 3212602"/>
              <a:gd name="connsiteY29" fmla="*/ 295275 h 2869085"/>
              <a:gd name="connsiteX30" fmla="*/ 2695575 w 3212602"/>
              <a:gd name="connsiteY30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14675 w 3212602"/>
              <a:gd name="connsiteY12" fmla="*/ 676275 h 2869085"/>
              <a:gd name="connsiteX13" fmla="*/ 3095625 w 3212602"/>
              <a:gd name="connsiteY13" fmla="*/ 609600 h 2869085"/>
              <a:gd name="connsiteX14" fmla="*/ 3067050 w 3212602"/>
              <a:gd name="connsiteY14" fmla="*/ 600075 h 2869085"/>
              <a:gd name="connsiteX15" fmla="*/ 3038475 w 3212602"/>
              <a:gd name="connsiteY15" fmla="*/ 581025 h 2869085"/>
              <a:gd name="connsiteX16" fmla="*/ 3028950 w 3212602"/>
              <a:gd name="connsiteY16" fmla="*/ 552450 h 2869085"/>
              <a:gd name="connsiteX17" fmla="*/ 3009900 w 3212602"/>
              <a:gd name="connsiteY17" fmla="*/ 390525 h 2869085"/>
              <a:gd name="connsiteX18" fmla="*/ 2990850 w 3212602"/>
              <a:gd name="connsiteY18" fmla="*/ 295275 h 2869085"/>
              <a:gd name="connsiteX19" fmla="*/ 2971800 w 3212602"/>
              <a:gd name="connsiteY19" fmla="*/ 180975 h 2869085"/>
              <a:gd name="connsiteX20" fmla="*/ 2962275 w 3212602"/>
              <a:gd name="connsiteY20" fmla="*/ 114300 h 2869085"/>
              <a:gd name="connsiteX21" fmla="*/ 2933700 w 3212602"/>
              <a:gd name="connsiteY21" fmla="*/ 76200 h 2869085"/>
              <a:gd name="connsiteX22" fmla="*/ 2914650 w 3212602"/>
              <a:gd name="connsiteY22" fmla="*/ 47625 h 2869085"/>
              <a:gd name="connsiteX23" fmla="*/ 2857500 w 3212602"/>
              <a:gd name="connsiteY23" fmla="*/ 19050 h 2869085"/>
              <a:gd name="connsiteX24" fmla="*/ 2819400 w 3212602"/>
              <a:gd name="connsiteY24" fmla="*/ 0 h 2869085"/>
              <a:gd name="connsiteX25" fmla="*/ 2781300 w 3212602"/>
              <a:gd name="connsiteY25" fmla="*/ 142875 h 2869085"/>
              <a:gd name="connsiteX26" fmla="*/ 2743200 w 3212602"/>
              <a:gd name="connsiteY26" fmla="*/ 219075 h 2869085"/>
              <a:gd name="connsiteX27" fmla="*/ 2733675 w 3212602"/>
              <a:gd name="connsiteY27" fmla="*/ 247650 h 2869085"/>
              <a:gd name="connsiteX28" fmla="*/ 2714625 w 3212602"/>
              <a:gd name="connsiteY28" fmla="*/ 295275 h 2869085"/>
              <a:gd name="connsiteX29" fmla="*/ 2695575 w 3212602"/>
              <a:gd name="connsiteY29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38475 w 3162938"/>
              <a:gd name="connsiteY14" fmla="*/ 581025 h 2869085"/>
              <a:gd name="connsiteX15" fmla="*/ 3028950 w 3162938"/>
              <a:gd name="connsiteY15" fmla="*/ 552450 h 2869085"/>
              <a:gd name="connsiteX16" fmla="*/ 3009900 w 3162938"/>
              <a:gd name="connsiteY16" fmla="*/ 390525 h 2869085"/>
              <a:gd name="connsiteX17" fmla="*/ 2990850 w 3162938"/>
              <a:gd name="connsiteY17" fmla="*/ 295275 h 2869085"/>
              <a:gd name="connsiteX18" fmla="*/ 2971800 w 3162938"/>
              <a:gd name="connsiteY18" fmla="*/ 180975 h 2869085"/>
              <a:gd name="connsiteX19" fmla="*/ 2962275 w 3162938"/>
              <a:gd name="connsiteY19" fmla="*/ 114300 h 2869085"/>
              <a:gd name="connsiteX20" fmla="*/ 2933700 w 3162938"/>
              <a:gd name="connsiteY20" fmla="*/ 76200 h 2869085"/>
              <a:gd name="connsiteX21" fmla="*/ 2914650 w 3162938"/>
              <a:gd name="connsiteY21" fmla="*/ 47625 h 2869085"/>
              <a:gd name="connsiteX22" fmla="*/ 2857500 w 3162938"/>
              <a:gd name="connsiteY22" fmla="*/ 19050 h 2869085"/>
              <a:gd name="connsiteX23" fmla="*/ 2819400 w 3162938"/>
              <a:gd name="connsiteY23" fmla="*/ 0 h 2869085"/>
              <a:gd name="connsiteX24" fmla="*/ 2781300 w 3162938"/>
              <a:gd name="connsiteY24" fmla="*/ 142875 h 2869085"/>
              <a:gd name="connsiteX25" fmla="*/ 2743200 w 3162938"/>
              <a:gd name="connsiteY25" fmla="*/ 219075 h 2869085"/>
              <a:gd name="connsiteX26" fmla="*/ 2733675 w 3162938"/>
              <a:gd name="connsiteY26" fmla="*/ 247650 h 2869085"/>
              <a:gd name="connsiteX27" fmla="*/ 2714625 w 3162938"/>
              <a:gd name="connsiteY27" fmla="*/ 295275 h 2869085"/>
              <a:gd name="connsiteX28" fmla="*/ 2695575 w 3162938"/>
              <a:gd name="connsiteY28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28950 w 3162938"/>
              <a:gd name="connsiteY14" fmla="*/ 552450 h 2869085"/>
              <a:gd name="connsiteX15" fmla="*/ 3009900 w 3162938"/>
              <a:gd name="connsiteY15" fmla="*/ 390525 h 2869085"/>
              <a:gd name="connsiteX16" fmla="*/ 2990850 w 3162938"/>
              <a:gd name="connsiteY16" fmla="*/ 295275 h 2869085"/>
              <a:gd name="connsiteX17" fmla="*/ 2971800 w 3162938"/>
              <a:gd name="connsiteY17" fmla="*/ 180975 h 2869085"/>
              <a:gd name="connsiteX18" fmla="*/ 2962275 w 3162938"/>
              <a:gd name="connsiteY18" fmla="*/ 114300 h 2869085"/>
              <a:gd name="connsiteX19" fmla="*/ 2933700 w 3162938"/>
              <a:gd name="connsiteY19" fmla="*/ 76200 h 2869085"/>
              <a:gd name="connsiteX20" fmla="*/ 2914650 w 3162938"/>
              <a:gd name="connsiteY20" fmla="*/ 47625 h 2869085"/>
              <a:gd name="connsiteX21" fmla="*/ 2857500 w 3162938"/>
              <a:gd name="connsiteY21" fmla="*/ 19050 h 2869085"/>
              <a:gd name="connsiteX22" fmla="*/ 2819400 w 3162938"/>
              <a:gd name="connsiteY22" fmla="*/ 0 h 2869085"/>
              <a:gd name="connsiteX23" fmla="*/ 2781300 w 3162938"/>
              <a:gd name="connsiteY23" fmla="*/ 142875 h 2869085"/>
              <a:gd name="connsiteX24" fmla="*/ 2743200 w 3162938"/>
              <a:gd name="connsiteY24" fmla="*/ 219075 h 2869085"/>
              <a:gd name="connsiteX25" fmla="*/ 2733675 w 3162938"/>
              <a:gd name="connsiteY25" fmla="*/ 247650 h 2869085"/>
              <a:gd name="connsiteX26" fmla="*/ 2714625 w 3162938"/>
              <a:gd name="connsiteY26" fmla="*/ 295275 h 2869085"/>
              <a:gd name="connsiteX27" fmla="*/ 2695575 w 3162938"/>
              <a:gd name="connsiteY27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28950 w 3162938"/>
              <a:gd name="connsiteY13" fmla="*/ 552450 h 2869085"/>
              <a:gd name="connsiteX14" fmla="*/ 3009900 w 3162938"/>
              <a:gd name="connsiteY14" fmla="*/ 390525 h 2869085"/>
              <a:gd name="connsiteX15" fmla="*/ 2990850 w 3162938"/>
              <a:gd name="connsiteY15" fmla="*/ 295275 h 2869085"/>
              <a:gd name="connsiteX16" fmla="*/ 2971800 w 3162938"/>
              <a:gd name="connsiteY16" fmla="*/ 180975 h 2869085"/>
              <a:gd name="connsiteX17" fmla="*/ 2962275 w 3162938"/>
              <a:gd name="connsiteY17" fmla="*/ 114300 h 2869085"/>
              <a:gd name="connsiteX18" fmla="*/ 2933700 w 3162938"/>
              <a:gd name="connsiteY18" fmla="*/ 76200 h 2869085"/>
              <a:gd name="connsiteX19" fmla="*/ 2914650 w 3162938"/>
              <a:gd name="connsiteY19" fmla="*/ 47625 h 2869085"/>
              <a:gd name="connsiteX20" fmla="*/ 2857500 w 3162938"/>
              <a:gd name="connsiteY20" fmla="*/ 19050 h 2869085"/>
              <a:gd name="connsiteX21" fmla="*/ 2819400 w 3162938"/>
              <a:gd name="connsiteY21" fmla="*/ 0 h 2869085"/>
              <a:gd name="connsiteX22" fmla="*/ 2781300 w 3162938"/>
              <a:gd name="connsiteY22" fmla="*/ 142875 h 2869085"/>
              <a:gd name="connsiteX23" fmla="*/ 2743200 w 3162938"/>
              <a:gd name="connsiteY23" fmla="*/ 219075 h 2869085"/>
              <a:gd name="connsiteX24" fmla="*/ 2733675 w 3162938"/>
              <a:gd name="connsiteY24" fmla="*/ 247650 h 2869085"/>
              <a:gd name="connsiteX25" fmla="*/ 2714625 w 3162938"/>
              <a:gd name="connsiteY25" fmla="*/ 295275 h 2869085"/>
              <a:gd name="connsiteX26" fmla="*/ 2695575 w 3162938"/>
              <a:gd name="connsiteY26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62275 w 3162451"/>
              <a:gd name="connsiteY16" fmla="*/ 114300 h 2869085"/>
              <a:gd name="connsiteX17" fmla="*/ 2933700 w 3162451"/>
              <a:gd name="connsiteY17" fmla="*/ 76200 h 2869085"/>
              <a:gd name="connsiteX18" fmla="*/ 2914650 w 3162451"/>
              <a:gd name="connsiteY18" fmla="*/ 47625 h 2869085"/>
              <a:gd name="connsiteX19" fmla="*/ 2857500 w 3162451"/>
              <a:gd name="connsiteY19" fmla="*/ 19050 h 2869085"/>
              <a:gd name="connsiteX20" fmla="*/ 2819400 w 3162451"/>
              <a:gd name="connsiteY20" fmla="*/ 0 h 2869085"/>
              <a:gd name="connsiteX21" fmla="*/ 2781300 w 3162451"/>
              <a:gd name="connsiteY21" fmla="*/ 142875 h 2869085"/>
              <a:gd name="connsiteX22" fmla="*/ 2743200 w 3162451"/>
              <a:gd name="connsiteY22" fmla="*/ 219075 h 2869085"/>
              <a:gd name="connsiteX23" fmla="*/ 2733675 w 3162451"/>
              <a:gd name="connsiteY23" fmla="*/ 247650 h 2869085"/>
              <a:gd name="connsiteX24" fmla="*/ 2714625 w 3162451"/>
              <a:gd name="connsiteY24" fmla="*/ 295275 h 2869085"/>
              <a:gd name="connsiteX25" fmla="*/ 2695575 w 3162451"/>
              <a:gd name="connsiteY25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33700 w 3162451"/>
              <a:gd name="connsiteY16" fmla="*/ 76200 h 2869085"/>
              <a:gd name="connsiteX17" fmla="*/ 2914650 w 3162451"/>
              <a:gd name="connsiteY17" fmla="*/ 47625 h 2869085"/>
              <a:gd name="connsiteX18" fmla="*/ 2857500 w 3162451"/>
              <a:gd name="connsiteY18" fmla="*/ 19050 h 2869085"/>
              <a:gd name="connsiteX19" fmla="*/ 2819400 w 3162451"/>
              <a:gd name="connsiteY19" fmla="*/ 0 h 2869085"/>
              <a:gd name="connsiteX20" fmla="*/ 2781300 w 3162451"/>
              <a:gd name="connsiteY20" fmla="*/ 142875 h 2869085"/>
              <a:gd name="connsiteX21" fmla="*/ 2743200 w 3162451"/>
              <a:gd name="connsiteY21" fmla="*/ 219075 h 2869085"/>
              <a:gd name="connsiteX22" fmla="*/ 2733675 w 3162451"/>
              <a:gd name="connsiteY22" fmla="*/ 247650 h 2869085"/>
              <a:gd name="connsiteX23" fmla="*/ 2714625 w 3162451"/>
              <a:gd name="connsiteY23" fmla="*/ 295275 h 2869085"/>
              <a:gd name="connsiteX24" fmla="*/ 2695575 w 3162451"/>
              <a:gd name="connsiteY24" fmla="*/ 342900 h 2869085"/>
              <a:gd name="connsiteX0" fmla="*/ 0 w 3162451"/>
              <a:gd name="connsiteY0" fmla="*/ 2851017 h 2872127"/>
              <a:gd name="connsiteX1" fmla="*/ 276225 w 3162451"/>
              <a:gd name="connsiteY1" fmla="*/ 2822442 h 2872127"/>
              <a:gd name="connsiteX2" fmla="*/ 1209675 w 3162451"/>
              <a:gd name="connsiteY2" fmla="*/ 2127117 h 2872127"/>
              <a:gd name="connsiteX3" fmla="*/ 1495425 w 3162451"/>
              <a:gd name="connsiteY3" fmla="*/ 2003292 h 2872127"/>
              <a:gd name="connsiteX4" fmla="*/ 1876425 w 3162451"/>
              <a:gd name="connsiteY4" fmla="*/ 1974717 h 2872127"/>
              <a:gd name="connsiteX5" fmla="*/ 2114550 w 3162451"/>
              <a:gd name="connsiteY5" fmla="*/ 1784217 h 2872127"/>
              <a:gd name="connsiteX6" fmla="*/ 2609850 w 3162451"/>
              <a:gd name="connsiteY6" fmla="*/ 1717542 h 2872127"/>
              <a:gd name="connsiteX7" fmla="*/ 2847975 w 3162451"/>
              <a:gd name="connsiteY7" fmla="*/ 1708016 h 2872127"/>
              <a:gd name="connsiteX8" fmla="*/ 3028950 w 3162451"/>
              <a:gd name="connsiteY8" fmla="*/ 1727067 h 2872127"/>
              <a:gd name="connsiteX9" fmla="*/ 3076575 w 3162451"/>
              <a:gd name="connsiteY9" fmla="*/ 974592 h 2872127"/>
              <a:gd name="connsiteX10" fmla="*/ 3162300 w 3162451"/>
              <a:gd name="connsiteY10" fmla="*/ 774567 h 2872127"/>
              <a:gd name="connsiteX11" fmla="*/ 3095625 w 3162451"/>
              <a:gd name="connsiteY11" fmla="*/ 612642 h 2872127"/>
              <a:gd name="connsiteX12" fmla="*/ 3028950 w 3162451"/>
              <a:gd name="connsiteY12" fmla="*/ 555492 h 2872127"/>
              <a:gd name="connsiteX13" fmla="*/ 3009900 w 3162451"/>
              <a:gd name="connsiteY13" fmla="*/ 393567 h 2872127"/>
              <a:gd name="connsiteX14" fmla="*/ 2990850 w 3162451"/>
              <a:gd name="connsiteY14" fmla="*/ 298317 h 2872127"/>
              <a:gd name="connsiteX15" fmla="*/ 2971800 w 3162451"/>
              <a:gd name="connsiteY15" fmla="*/ 184017 h 2872127"/>
              <a:gd name="connsiteX16" fmla="*/ 2933700 w 3162451"/>
              <a:gd name="connsiteY16" fmla="*/ 79242 h 2872127"/>
              <a:gd name="connsiteX17" fmla="*/ 2914650 w 3162451"/>
              <a:gd name="connsiteY17" fmla="*/ 50667 h 2872127"/>
              <a:gd name="connsiteX18" fmla="*/ 2819400 w 3162451"/>
              <a:gd name="connsiteY18" fmla="*/ 3042 h 2872127"/>
              <a:gd name="connsiteX19" fmla="*/ 2781300 w 3162451"/>
              <a:gd name="connsiteY19" fmla="*/ 145917 h 2872127"/>
              <a:gd name="connsiteX20" fmla="*/ 2743200 w 3162451"/>
              <a:gd name="connsiteY20" fmla="*/ 222117 h 2872127"/>
              <a:gd name="connsiteX21" fmla="*/ 2733675 w 3162451"/>
              <a:gd name="connsiteY21" fmla="*/ 250692 h 2872127"/>
              <a:gd name="connsiteX22" fmla="*/ 2714625 w 3162451"/>
              <a:gd name="connsiteY22" fmla="*/ 298317 h 2872127"/>
              <a:gd name="connsiteX23" fmla="*/ 2695575 w 3162451"/>
              <a:gd name="connsiteY23" fmla="*/ 345942 h 2872127"/>
              <a:gd name="connsiteX0" fmla="*/ 0 w 3162451"/>
              <a:gd name="connsiteY0" fmla="*/ 2803792 h 2824902"/>
              <a:gd name="connsiteX1" fmla="*/ 276225 w 3162451"/>
              <a:gd name="connsiteY1" fmla="*/ 2775217 h 2824902"/>
              <a:gd name="connsiteX2" fmla="*/ 1209675 w 3162451"/>
              <a:gd name="connsiteY2" fmla="*/ 2079892 h 2824902"/>
              <a:gd name="connsiteX3" fmla="*/ 1495425 w 3162451"/>
              <a:gd name="connsiteY3" fmla="*/ 1956067 h 2824902"/>
              <a:gd name="connsiteX4" fmla="*/ 1876425 w 3162451"/>
              <a:gd name="connsiteY4" fmla="*/ 1927492 h 2824902"/>
              <a:gd name="connsiteX5" fmla="*/ 2114550 w 3162451"/>
              <a:gd name="connsiteY5" fmla="*/ 1736992 h 2824902"/>
              <a:gd name="connsiteX6" fmla="*/ 2609850 w 3162451"/>
              <a:gd name="connsiteY6" fmla="*/ 1670317 h 2824902"/>
              <a:gd name="connsiteX7" fmla="*/ 2847975 w 3162451"/>
              <a:gd name="connsiteY7" fmla="*/ 1660791 h 2824902"/>
              <a:gd name="connsiteX8" fmla="*/ 3028950 w 3162451"/>
              <a:gd name="connsiteY8" fmla="*/ 1679842 h 2824902"/>
              <a:gd name="connsiteX9" fmla="*/ 3076575 w 3162451"/>
              <a:gd name="connsiteY9" fmla="*/ 927367 h 2824902"/>
              <a:gd name="connsiteX10" fmla="*/ 3162300 w 3162451"/>
              <a:gd name="connsiteY10" fmla="*/ 727342 h 2824902"/>
              <a:gd name="connsiteX11" fmla="*/ 3095625 w 3162451"/>
              <a:gd name="connsiteY11" fmla="*/ 565417 h 2824902"/>
              <a:gd name="connsiteX12" fmla="*/ 3028950 w 3162451"/>
              <a:gd name="connsiteY12" fmla="*/ 508267 h 2824902"/>
              <a:gd name="connsiteX13" fmla="*/ 3009900 w 3162451"/>
              <a:gd name="connsiteY13" fmla="*/ 346342 h 2824902"/>
              <a:gd name="connsiteX14" fmla="*/ 2990850 w 3162451"/>
              <a:gd name="connsiteY14" fmla="*/ 251092 h 2824902"/>
              <a:gd name="connsiteX15" fmla="*/ 2971800 w 3162451"/>
              <a:gd name="connsiteY15" fmla="*/ 136792 h 2824902"/>
              <a:gd name="connsiteX16" fmla="*/ 2933700 w 3162451"/>
              <a:gd name="connsiteY16" fmla="*/ 32017 h 2824902"/>
              <a:gd name="connsiteX17" fmla="*/ 2914650 w 3162451"/>
              <a:gd name="connsiteY17" fmla="*/ 3442 h 2824902"/>
              <a:gd name="connsiteX18" fmla="*/ 2781300 w 3162451"/>
              <a:gd name="connsiteY18" fmla="*/ 98692 h 2824902"/>
              <a:gd name="connsiteX19" fmla="*/ 2743200 w 3162451"/>
              <a:gd name="connsiteY19" fmla="*/ 174892 h 2824902"/>
              <a:gd name="connsiteX20" fmla="*/ 2733675 w 3162451"/>
              <a:gd name="connsiteY20" fmla="*/ 203467 h 2824902"/>
              <a:gd name="connsiteX21" fmla="*/ 2714625 w 3162451"/>
              <a:gd name="connsiteY21" fmla="*/ 251092 h 2824902"/>
              <a:gd name="connsiteX22" fmla="*/ 2695575 w 3162451"/>
              <a:gd name="connsiteY22" fmla="*/ 298717 h 2824902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21" fmla="*/ 2695575 w 3162451"/>
              <a:gd name="connsiteY21" fmla="*/ 267261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14625 w 3162451"/>
              <a:gd name="connsiteY19" fmla="*/ 219636 h 2793446"/>
              <a:gd name="connsiteX0" fmla="*/ 0 w 3162451"/>
              <a:gd name="connsiteY0" fmla="*/ 2772499 h 2793609"/>
              <a:gd name="connsiteX1" fmla="*/ 276225 w 3162451"/>
              <a:gd name="connsiteY1" fmla="*/ 2743924 h 2793609"/>
              <a:gd name="connsiteX2" fmla="*/ 1209675 w 3162451"/>
              <a:gd name="connsiteY2" fmla="*/ 2048599 h 2793609"/>
              <a:gd name="connsiteX3" fmla="*/ 1495425 w 3162451"/>
              <a:gd name="connsiteY3" fmla="*/ 1924774 h 2793609"/>
              <a:gd name="connsiteX4" fmla="*/ 1876425 w 3162451"/>
              <a:gd name="connsiteY4" fmla="*/ 1896199 h 2793609"/>
              <a:gd name="connsiteX5" fmla="*/ 2114550 w 3162451"/>
              <a:gd name="connsiteY5" fmla="*/ 1705699 h 2793609"/>
              <a:gd name="connsiteX6" fmla="*/ 2609850 w 3162451"/>
              <a:gd name="connsiteY6" fmla="*/ 1639024 h 2793609"/>
              <a:gd name="connsiteX7" fmla="*/ 2847975 w 3162451"/>
              <a:gd name="connsiteY7" fmla="*/ 1629498 h 2793609"/>
              <a:gd name="connsiteX8" fmla="*/ 3028950 w 3162451"/>
              <a:gd name="connsiteY8" fmla="*/ 1648549 h 2793609"/>
              <a:gd name="connsiteX9" fmla="*/ 3076575 w 3162451"/>
              <a:gd name="connsiteY9" fmla="*/ 896074 h 2793609"/>
              <a:gd name="connsiteX10" fmla="*/ 3162300 w 3162451"/>
              <a:gd name="connsiteY10" fmla="*/ 696049 h 2793609"/>
              <a:gd name="connsiteX11" fmla="*/ 3095625 w 3162451"/>
              <a:gd name="connsiteY11" fmla="*/ 534124 h 2793609"/>
              <a:gd name="connsiteX12" fmla="*/ 3028950 w 3162451"/>
              <a:gd name="connsiteY12" fmla="*/ 476974 h 2793609"/>
              <a:gd name="connsiteX13" fmla="*/ 3009900 w 3162451"/>
              <a:gd name="connsiteY13" fmla="*/ 315049 h 2793609"/>
              <a:gd name="connsiteX14" fmla="*/ 2990850 w 3162451"/>
              <a:gd name="connsiteY14" fmla="*/ 219799 h 2793609"/>
              <a:gd name="connsiteX15" fmla="*/ 2971800 w 3162451"/>
              <a:gd name="connsiteY15" fmla="*/ 105499 h 2793609"/>
              <a:gd name="connsiteX16" fmla="*/ 2933700 w 3162451"/>
              <a:gd name="connsiteY16" fmla="*/ 724 h 2793609"/>
              <a:gd name="connsiteX17" fmla="*/ 2781300 w 3162451"/>
              <a:gd name="connsiteY17" fmla="*/ 67399 h 2793609"/>
              <a:gd name="connsiteX18" fmla="*/ 2714625 w 3162451"/>
              <a:gd name="connsiteY18" fmla="*/ 219799 h 2793609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3009900 w 3162451"/>
              <a:gd name="connsiteY13" fmla="*/ 320757 h 2799317"/>
              <a:gd name="connsiteX14" fmla="*/ 2990850 w 3162451"/>
              <a:gd name="connsiteY14" fmla="*/ 225507 h 2799317"/>
              <a:gd name="connsiteX15" fmla="*/ 2933700 w 3162451"/>
              <a:gd name="connsiteY15" fmla="*/ 6432 h 2799317"/>
              <a:gd name="connsiteX16" fmla="*/ 2781300 w 3162451"/>
              <a:gd name="connsiteY16" fmla="*/ 73107 h 2799317"/>
              <a:gd name="connsiteX17" fmla="*/ 2714625 w 3162451"/>
              <a:gd name="connsiteY17" fmla="*/ 225507 h 2799317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2990850 w 3162451"/>
              <a:gd name="connsiteY13" fmla="*/ 225507 h 2799317"/>
              <a:gd name="connsiteX14" fmla="*/ 2933700 w 3162451"/>
              <a:gd name="connsiteY14" fmla="*/ 6432 h 2799317"/>
              <a:gd name="connsiteX15" fmla="*/ 2781300 w 3162451"/>
              <a:gd name="connsiteY15" fmla="*/ 73107 h 2799317"/>
              <a:gd name="connsiteX16" fmla="*/ 2714625 w 3162451"/>
              <a:gd name="connsiteY16" fmla="*/ 225507 h 2799317"/>
              <a:gd name="connsiteX0" fmla="*/ 0 w 3162451"/>
              <a:gd name="connsiteY0" fmla="*/ 2777089 h 2798199"/>
              <a:gd name="connsiteX1" fmla="*/ 276225 w 3162451"/>
              <a:gd name="connsiteY1" fmla="*/ 2748514 h 2798199"/>
              <a:gd name="connsiteX2" fmla="*/ 1209675 w 3162451"/>
              <a:gd name="connsiteY2" fmla="*/ 2053189 h 2798199"/>
              <a:gd name="connsiteX3" fmla="*/ 1495425 w 3162451"/>
              <a:gd name="connsiteY3" fmla="*/ 1929364 h 2798199"/>
              <a:gd name="connsiteX4" fmla="*/ 1876425 w 3162451"/>
              <a:gd name="connsiteY4" fmla="*/ 1900789 h 2798199"/>
              <a:gd name="connsiteX5" fmla="*/ 2114550 w 3162451"/>
              <a:gd name="connsiteY5" fmla="*/ 1710289 h 2798199"/>
              <a:gd name="connsiteX6" fmla="*/ 2609850 w 3162451"/>
              <a:gd name="connsiteY6" fmla="*/ 1643614 h 2798199"/>
              <a:gd name="connsiteX7" fmla="*/ 2847975 w 3162451"/>
              <a:gd name="connsiteY7" fmla="*/ 1634088 h 2798199"/>
              <a:gd name="connsiteX8" fmla="*/ 3028950 w 3162451"/>
              <a:gd name="connsiteY8" fmla="*/ 1653139 h 2798199"/>
              <a:gd name="connsiteX9" fmla="*/ 3076575 w 3162451"/>
              <a:gd name="connsiteY9" fmla="*/ 900664 h 2798199"/>
              <a:gd name="connsiteX10" fmla="*/ 3162300 w 3162451"/>
              <a:gd name="connsiteY10" fmla="*/ 700639 h 2798199"/>
              <a:gd name="connsiteX11" fmla="*/ 3095625 w 3162451"/>
              <a:gd name="connsiteY11" fmla="*/ 538714 h 2798199"/>
              <a:gd name="connsiteX12" fmla="*/ 3028950 w 3162451"/>
              <a:gd name="connsiteY12" fmla="*/ 481564 h 2798199"/>
              <a:gd name="connsiteX13" fmla="*/ 3067050 w 3162451"/>
              <a:gd name="connsiteY13" fmla="*/ 205339 h 2798199"/>
              <a:gd name="connsiteX14" fmla="*/ 2933700 w 3162451"/>
              <a:gd name="connsiteY14" fmla="*/ 5314 h 2798199"/>
              <a:gd name="connsiteX15" fmla="*/ 2781300 w 3162451"/>
              <a:gd name="connsiteY15" fmla="*/ 71989 h 2798199"/>
              <a:gd name="connsiteX16" fmla="*/ 2714625 w 3162451"/>
              <a:gd name="connsiteY16" fmla="*/ 224389 h 2798199"/>
              <a:gd name="connsiteX0" fmla="*/ 0 w 3162451"/>
              <a:gd name="connsiteY0" fmla="*/ 2841427 h 2862537"/>
              <a:gd name="connsiteX1" fmla="*/ 276225 w 3162451"/>
              <a:gd name="connsiteY1" fmla="*/ 2812852 h 2862537"/>
              <a:gd name="connsiteX2" fmla="*/ 1209675 w 3162451"/>
              <a:gd name="connsiteY2" fmla="*/ 2117527 h 2862537"/>
              <a:gd name="connsiteX3" fmla="*/ 1495425 w 3162451"/>
              <a:gd name="connsiteY3" fmla="*/ 1993702 h 2862537"/>
              <a:gd name="connsiteX4" fmla="*/ 1876425 w 3162451"/>
              <a:gd name="connsiteY4" fmla="*/ 1965127 h 2862537"/>
              <a:gd name="connsiteX5" fmla="*/ 2114550 w 3162451"/>
              <a:gd name="connsiteY5" fmla="*/ 1774627 h 2862537"/>
              <a:gd name="connsiteX6" fmla="*/ 2609850 w 3162451"/>
              <a:gd name="connsiteY6" fmla="*/ 1707952 h 2862537"/>
              <a:gd name="connsiteX7" fmla="*/ 2847975 w 3162451"/>
              <a:gd name="connsiteY7" fmla="*/ 1698426 h 2862537"/>
              <a:gd name="connsiteX8" fmla="*/ 3028950 w 3162451"/>
              <a:gd name="connsiteY8" fmla="*/ 1717477 h 2862537"/>
              <a:gd name="connsiteX9" fmla="*/ 3076575 w 3162451"/>
              <a:gd name="connsiteY9" fmla="*/ 965002 h 2862537"/>
              <a:gd name="connsiteX10" fmla="*/ 3162300 w 3162451"/>
              <a:gd name="connsiteY10" fmla="*/ 764977 h 2862537"/>
              <a:gd name="connsiteX11" fmla="*/ 3095625 w 3162451"/>
              <a:gd name="connsiteY11" fmla="*/ 603052 h 2862537"/>
              <a:gd name="connsiteX12" fmla="*/ 3028950 w 3162451"/>
              <a:gd name="connsiteY12" fmla="*/ 545902 h 2862537"/>
              <a:gd name="connsiteX13" fmla="*/ 3067050 w 3162451"/>
              <a:gd name="connsiteY13" fmla="*/ 269677 h 2862537"/>
              <a:gd name="connsiteX14" fmla="*/ 2971800 w 3162451"/>
              <a:gd name="connsiteY14" fmla="*/ 2977 h 2862537"/>
              <a:gd name="connsiteX15" fmla="*/ 2781300 w 3162451"/>
              <a:gd name="connsiteY15" fmla="*/ 136327 h 2862537"/>
              <a:gd name="connsiteX16" fmla="*/ 2714625 w 3162451"/>
              <a:gd name="connsiteY16" fmla="*/ 288727 h 2862537"/>
              <a:gd name="connsiteX0" fmla="*/ 0 w 3162434"/>
              <a:gd name="connsiteY0" fmla="*/ 2841427 h 2862537"/>
              <a:gd name="connsiteX1" fmla="*/ 276225 w 3162434"/>
              <a:gd name="connsiteY1" fmla="*/ 2812852 h 2862537"/>
              <a:gd name="connsiteX2" fmla="*/ 1209675 w 3162434"/>
              <a:gd name="connsiteY2" fmla="*/ 2117527 h 2862537"/>
              <a:gd name="connsiteX3" fmla="*/ 1495425 w 3162434"/>
              <a:gd name="connsiteY3" fmla="*/ 1993702 h 2862537"/>
              <a:gd name="connsiteX4" fmla="*/ 1876425 w 3162434"/>
              <a:gd name="connsiteY4" fmla="*/ 1965127 h 2862537"/>
              <a:gd name="connsiteX5" fmla="*/ 2114550 w 3162434"/>
              <a:gd name="connsiteY5" fmla="*/ 1774627 h 2862537"/>
              <a:gd name="connsiteX6" fmla="*/ 2609850 w 3162434"/>
              <a:gd name="connsiteY6" fmla="*/ 1707952 h 2862537"/>
              <a:gd name="connsiteX7" fmla="*/ 2847975 w 3162434"/>
              <a:gd name="connsiteY7" fmla="*/ 1698426 h 2862537"/>
              <a:gd name="connsiteX8" fmla="*/ 3028950 w 3162434"/>
              <a:gd name="connsiteY8" fmla="*/ 1717477 h 2862537"/>
              <a:gd name="connsiteX9" fmla="*/ 3076575 w 3162434"/>
              <a:gd name="connsiteY9" fmla="*/ 965002 h 2862537"/>
              <a:gd name="connsiteX10" fmla="*/ 3162300 w 3162434"/>
              <a:gd name="connsiteY10" fmla="*/ 764977 h 2862537"/>
              <a:gd name="connsiteX11" fmla="*/ 3095625 w 3162434"/>
              <a:gd name="connsiteY11" fmla="*/ 603052 h 2862537"/>
              <a:gd name="connsiteX12" fmla="*/ 3067050 w 3162434"/>
              <a:gd name="connsiteY12" fmla="*/ 269677 h 2862537"/>
              <a:gd name="connsiteX13" fmla="*/ 2971800 w 3162434"/>
              <a:gd name="connsiteY13" fmla="*/ 2977 h 2862537"/>
              <a:gd name="connsiteX14" fmla="*/ 2781300 w 3162434"/>
              <a:gd name="connsiteY14" fmla="*/ 136327 h 2862537"/>
              <a:gd name="connsiteX15" fmla="*/ 2714625 w 3162434"/>
              <a:gd name="connsiteY15" fmla="*/ 288727 h 2862537"/>
              <a:gd name="connsiteX0" fmla="*/ 0 w 2886209"/>
              <a:gd name="connsiteY0" fmla="*/ 2812852 h 2812852"/>
              <a:gd name="connsiteX1" fmla="*/ 933450 w 2886209"/>
              <a:gd name="connsiteY1" fmla="*/ 2117527 h 2812852"/>
              <a:gd name="connsiteX2" fmla="*/ 1219200 w 2886209"/>
              <a:gd name="connsiteY2" fmla="*/ 1993702 h 2812852"/>
              <a:gd name="connsiteX3" fmla="*/ 1600200 w 2886209"/>
              <a:gd name="connsiteY3" fmla="*/ 1965127 h 2812852"/>
              <a:gd name="connsiteX4" fmla="*/ 1838325 w 2886209"/>
              <a:gd name="connsiteY4" fmla="*/ 1774627 h 2812852"/>
              <a:gd name="connsiteX5" fmla="*/ 2333625 w 2886209"/>
              <a:gd name="connsiteY5" fmla="*/ 1707952 h 2812852"/>
              <a:gd name="connsiteX6" fmla="*/ 2571750 w 2886209"/>
              <a:gd name="connsiteY6" fmla="*/ 1698426 h 2812852"/>
              <a:gd name="connsiteX7" fmla="*/ 2752725 w 2886209"/>
              <a:gd name="connsiteY7" fmla="*/ 1717477 h 2812852"/>
              <a:gd name="connsiteX8" fmla="*/ 2800350 w 2886209"/>
              <a:gd name="connsiteY8" fmla="*/ 965002 h 2812852"/>
              <a:gd name="connsiteX9" fmla="*/ 2886075 w 2886209"/>
              <a:gd name="connsiteY9" fmla="*/ 764977 h 2812852"/>
              <a:gd name="connsiteX10" fmla="*/ 2819400 w 2886209"/>
              <a:gd name="connsiteY10" fmla="*/ 603052 h 2812852"/>
              <a:gd name="connsiteX11" fmla="*/ 2790825 w 2886209"/>
              <a:gd name="connsiteY11" fmla="*/ 269677 h 2812852"/>
              <a:gd name="connsiteX12" fmla="*/ 2695575 w 2886209"/>
              <a:gd name="connsiteY12" fmla="*/ 2977 h 2812852"/>
              <a:gd name="connsiteX13" fmla="*/ 2505075 w 2886209"/>
              <a:gd name="connsiteY13" fmla="*/ 136327 h 2812852"/>
              <a:gd name="connsiteX14" fmla="*/ 2438400 w 2886209"/>
              <a:gd name="connsiteY14" fmla="*/ 288727 h 2812852"/>
              <a:gd name="connsiteX0" fmla="*/ 0 w 1952759"/>
              <a:gd name="connsiteY0" fmla="*/ 2117527 h 2117527"/>
              <a:gd name="connsiteX1" fmla="*/ 285750 w 1952759"/>
              <a:gd name="connsiteY1" fmla="*/ 1993702 h 2117527"/>
              <a:gd name="connsiteX2" fmla="*/ 666750 w 1952759"/>
              <a:gd name="connsiteY2" fmla="*/ 1965127 h 2117527"/>
              <a:gd name="connsiteX3" fmla="*/ 904875 w 1952759"/>
              <a:gd name="connsiteY3" fmla="*/ 1774627 h 2117527"/>
              <a:gd name="connsiteX4" fmla="*/ 1400175 w 1952759"/>
              <a:gd name="connsiteY4" fmla="*/ 1707952 h 2117527"/>
              <a:gd name="connsiteX5" fmla="*/ 1638300 w 1952759"/>
              <a:gd name="connsiteY5" fmla="*/ 1698426 h 2117527"/>
              <a:gd name="connsiteX6" fmla="*/ 1819275 w 1952759"/>
              <a:gd name="connsiteY6" fmla="*/ 1717477 h 2117527"/>
              <a:gd name="connsiteX7" fmla="*/ 1866900 w 1952759"/>
              <a:gd name="connsiteY7" fmla="*/ 965002 h 2117527"/>
              <a:gd name="connsiteX8" fmla="*/ 1952625 w 1952759"/>
              <a:gd name="connsiteY8" fmla="*/ 764977 h 2117527"/>
              <a:gd name="connsiteX9" fmla="*/ 1885950 w 1952759"/>
              <a:gd name="connsiteY9" fmla="*/ 603052 h 2117527"/>
              <a:gd name="connsiteX10" fmla="*/ 1857375 w 1952759"/>
              <a:gd name="connsiteY10" fmla="*/ 269677 h 2117527"/>
              <a:gd name="connsiteX11" fmla="*/ 1762125 w 1952759"/>
              <a:gd name="connsiteY11" fmla="*/ 2977 h 2117527"/>
              <a:gd name="connsiteX12" fmla="*/ 1571625 w 1952759"/>
              <a:gd name="connsiteY12" fmla="*/ 136327 h 2117527"/>
              <a:gd name="connsiteX13" fmla="*/ 1504950 w 1952759"/>
              <a:gd name="connsiteY13" fmla="*/ 288727 h 2117527"/>
              <a:gd name="connsiteX0" fmla="*/ 0 w 2166119"/>
              <a:gd name="connsiteY0" fmla="*/ 2269927 h 2269927"/>
              <a:gd name="connsiteX1" fmla="*/ 499110 w 2166119"/>
              <a:gd name="connsiteY1" fmla="*/ 1993702 h 2269927"/>
              <a:gd name="connsiteX2" fmla="*/ 880110 w 2166119"/>
              <a:gd name="connsiteY2" fmla="*/ 1965127 h 2269927"/>
              <a:gd name="connsiteX3" fmla="*/ 1118235 w 2166119"/>
              <a:gd name="connsiteY3" fmla="*/ 1774627 h 2269927"/>
              <a:gd name="connsiteX4" fmla="*/ 1613535 w 2166119"/>
              <a:gd name="connsiteY4" fmla="*/ 1707952 h 2269927"/>
              <a:gd name="connsiteX5" fmla="*/ 1851660 w 2166119"/>
              <a:gd name="connsiteY5" fmla="*/ 1698426 h 2269927"/>
              <a:gd name="connsiteX6" fmla="*/ 2032635 w 2166119"/>
              <a:gd name="connsiteY6" fmla="*/ 1717477 h 2269927"/>
              <a:gd name="connsiteX7" fmla="*/ 2080260 w 2166119"/>
              <a:gd name="connsiteY7" fmla="*/ 965002 h 2269927"/>
              <a:gd name="connsiteX8" fmla="*/ 2165985 w 2166119"/>
              <a:gd name="connsiteY8" fmla="*/ 764977 h 2269927"/>
              <a:gd name="connsiteX9" fmla="*/ 2099310 w 2166119"/>
              <a:gd name="connsiteY9" fmla="*/ 603052 h 2269927"/>
              <a:gd name="connsiteX10" fmla="*/ 2070735 w 2166119"/>
              <a:gd name="connsiteY10" fmla="*/ 269677 h 2269927"/>
              <a:gd name="connsiteX11" fmla="*/ 1975485 w 2166119"/>
              <a:gd name="connsiteY11" fmla="*/ 2977 h 2269927"/>
              <a:gd name="connsiteX12" fmla="*/ 1784985 w 2166119"/>
              <a:gd name="connsiteY12" fmla="*/ 136327 h 2269927"/>
              <a:gd name="connsiteX13" fmla="*/ 1718310 w 2166119"/>
              <a:gd name="connsiteY13" fmla="*/ 288727 h 22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6119" h="2269927">
                <a:moveTo>
                  <a:pt x="0" y="2269927"/>
                </a:moveTo>
                <a:cubicBezTo>
                  <a:pt x="203200" y="2133402"/>
                  <a:pt x="352425" y="2044502"/>
                  <a:pt x="499110" y="1993702"/>
                </a:cubicBezTo>
                <a:cubicBezTo>
                  <a:pt x="645795" y="1942902"/>
                  <a:pt x="776923" y="2001639"/>
                  <a:pt x="880110" y="1965127"/>
                </a:cubicBezTo>
                <a:cubicBezTo>
                  <a:pt x="983297" y="1928615"/>
                  <a:pt x="995998" y="1817490"/>
                  <a:pt x="1118235" y="1774627"/>
                </a:cubicBezTo>
                <a:cubicBezTo>
                  <a:pt x="1240473" y="1731765"/>
                  <a:pt x="1491298" y="1720652"/>
                  <a:pt x="1613535" y="1707952"/>
                </a:cubicBezTo>
                <a:cubicBezTo>
                  <a:pt x="1735772" y="1695252"/>
                  <a:pt x="1796098" y="1669851"/>
                  <a:pt x="1851660" y="1698426"/>
                </a:cubicBezTo>
                <a:cubicBezTo>
                  <a:pt x="1907223" y="1727001"/>
                  <a:pt x="1994535" y="1839714"/>
                  <a:pt x="2032635" y="1717477"/>
                </a:cubicBezTo>
                <a:cubicBezTo>
                  <a:pt x="2070735" y="1595240"/>
                  <a:pt x="2058035" y="1123752"/>
                  <a:pt x="2080260" y="965002"/>
                </a:cubicBezTo>
                <a:cubicBezTo>
                  <a:pt x="2102485" y="806252"/>
                  <a:pt x="2162810" y="825302"/>
                  <a:pt x="2165985" y="764977"/>
                </a:cubicBezTo>
                <a:cubicBezTo>
                  <a:pt x="2169160" y="704652"/>
                  <a:pt x="2115185" y="685602"/>
                  <a:pt x="2099310" y="603052"/>
                </a:cubicBezTo>
                <a:cubicBezTo>
                  <a:pt x="2083435" y="520502"/>
                  <a:pt x="2091372" y="369689"/>
                  <a:pt x="2070735" y="269677"/>
                </a:cubicBezTo>
                <a:cubicBezTo>
                  <a:pt x="2050098" y="169665"/>
                  <a:pt x="2023110" y="25202"/>
                  <a:pt x="1975485" y="2977"/>
                </a:cubicBezTo>
                <a:cubicBezTo>
                  <a:pt x="1927860" y="-19248"/>
                  <a:pt x="1827847" y="88702"/>
                  <a:pt x="1784985" y="136327"/>
                </a:cubicBezTo>
                <a:cubicBezTo>
                  <a:pt x="1742123" y="183952"/>
                  <a:pt x="1732201" y="256977"/>
                  <a:pt x="1718310" y="28872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153150" y="466725"/>
            <a:ext cx="1107453" cy="98177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076560" y="3583019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 16"/>
          <p:cNvSpPr/>
          <p:nvPr/>
        </p:nvSpPr>
        <p:spPr>
          <a:xfrm>
            <a:off x="7019786" y="2381252"/>
            <a:ext cx="1190764" cy="1771650"/>
          </a:xfrm>
          <a:custGeom>
            <a:avLst/>
            <a:gdLst>
              <a:gd name="connsiteX0" fmla="*/ 0 w 1257300"/>
              <a:gd name="connsiteY0" fmla="*/ 171650 h 3029150"/>
              <a:gd name="connsiteX1" fmla="*/ 28575 w 1257300"/>
              <a:gd name="connsiteY1" fmla="*/ 124025 h 3029150"/>
              <a:gd name="connsiteX2" fmla="*/ 47625 w 1257300"/>
              <a:gd name="connsiteY2" fmla="*/ 95450 h 3029150"/>
              <a:gd name="connsiteX3" fmla="*/ 57150 w 1257300"/>
              <a:gd name="connsiteY3" fmla="*/ 66875 h 3029150"/>
              <a:gd name="connsiteX4" fmla="*/ 85725 w 1257300"/>
              <a:gd name="connsiteY4" fmla="*/ 57350 h 3029150"/>
              <a:gd name="connsiteX5" fmla="*/ 114300 w 1257300"/>
              <a:gd name="connsiteY5" fmla="*/ 38300 h 3029150"/>
              <a:gd name="connsiteX6" fmla="*/ 123825 w 1257300"/>
              <a:gd name="connsiteY6" fmla="*/ 9725 h 3029150"/>
              <a:gd name="connsiteX7" fmla="*/ 152400 w 1257300"/>
              <a:gd name="connsiteY7" fmla="*/ 200 h 3029150"/>
              <a:gd name="connsiteX8" fmla="*/ 238125 w 1257300"/>
              <a:gd name="connsiteY8" fmla="*/ 38300 h 3029150"/>
              <a:gd name="connsiteX9" fmla="*/ 266700 w 1257300"/>
              <a:gd name="connsiteY9" fmla="*/ 152600 h 3029150"/>
              <a:gd name="connsiteX10" fmla="*/ 285750 w 1257300"/>
              <a:gd name="connsiteY10" fmla="*/ 390725 h 3029150"/>
              <a:gd name="connsiteX11" fmla="*/ 304800 w 1257300"/>
              <a:gd name="connsiteY11" fmla="*/ 457400 h 3029150"/>
              <a:gd name="connsiteX12" fmla="*/ 323850 w 1257300"/>
              <a:gd name="connsiteY12" fmla="*/ 686000 h 3029150"/>
              <a:gd name="connsiteX13" fmla="*/ 342900 w 1257300"/>
              <a:gd name="connsiteY13" fmla="*/ 714575 h 3029150"/>
              <a:gd name="connsiteX14" fmla="*/ 352425 w 1257300"/>
              <a:gd name="connsiteY14" fmla="*/ 781250 h 3029150"/>
              <a:gd name="connsiteX15" fmla="*/ 361950 w 1257300"/>
              <a:gd name="connsiteY15" fmla="*/ 809825 h 3029150"/>
              <a:gd name="connsiteX16" fmla="*/ 371475 w 1257300"/>
              <a:gd name="connsiteY16" fmla="*/ 866975 h 3029150"/>
              <a:gd name="connsiteX17" fmla="*/ 361950 w 1257300"/>
              <a:gd name="connsiteY17" fmla="*/ 962225 h 3029150"/>
              <a:gd name="connsiteX18" fmla="*/ 342900 w 1257300"/>
              <a:gd name="connsiteY18" fmla="*/ 1019375 h 3029150"/>
              <a:gd name="connsiteX19" fmla="*/ 323850 w 1257300"/>
              <a:gd name="connsiteY19" fmla="*/ 1076525 h 3029150"/>
              <a:gd name="connsiteX20" fmla="*/ 314325 w 1257300"/>
              <a:gd name="connsiteY20" fmla="*/ 1105100 h 3029150"/>
              <a:gd name="connsiteX21" fmla="*/ 304800 w 1257300"/>
              <a:gd name="connsiteY21" fmla="*/ 1143200 h 3029150"/>
              <a:gd name="connsiteX22" fmla="*/ 295275 w 1257300"/>
              <a:gd name="connsiteY22" fmla="*/ 1257500 h 3029150"/>
              <a:gd name="connsiteX23" fmla="*/ 285750 w 1257300"/>
              <a:gd name="connsiteY23" fmla="*/ 1648025 h 3029150"/>
              <a:gd name="connsiteX24" fmla="*/ 276225 w 1257300"/>
              <a:gd name="connsiteY24" fmla="*/ 1686125 h 3029150"/>
              <a:gd name="connsiteX25" fmla="*/ 257175 w 1257300"/>
              <a:gd name="connsiteY25" fmla="*/ 1762325 h 3029150"/>
              <a:gd name="connsiteX26" fmla="*/ 266700 w 1257300"/>
              <a:gd name="connsiteY26" fmla="*/ 2295725 h 3029150"/>
              <a:gd name="connsiteX27" fmla="*/ 276225 w 1257300"/>
              <a:gd name="connsiteY27" fmla="*/ 2343350 h 3029150"/>
              <a:gd name="connsiteX28" fmla="*/ 295275 w 1257300"/>
              <a:gd name="connsiteY28" fmla="*/ 2429075 h 3029150"/>
              <a:gd name="connsiteX29" fmla="*/ 304800 w 1257300"/>
              <a:gd name="connsiteY29" fmla="*/ 2467175 h 3029150"/>
              <a:gd name="connsiteX30" fmla="*/ 323850 w 1257300"/>
              <a:gd name="connsiteY30" fmla="*/ 2524325 h 3029150"/>
              <a:gd name="connsiteX31" fmla="*/ 371475 w 1257300"/>
              <a:gd name="connsiteY31" fmla="*/ 2610050 h 3029150"/>
              <a:gd name="connsiteX32" fmla="*/ 400050 w 1257300"/>
              <a:gd name="connsiteY32" fmla="*/ 2629100 h 3029150"/>
              <a:gd name="connsiteX33" fmla="*/ 438150 w 1257300"/>
              <a:gd name="connsiteY33" fmla="*/ 2714825 h 3029150"/>
              <a:gd name="connsiteX34" fmla="*/ 514350 w 1257300"/>
              <a:gd name="connsiteY34" fmla="*/ 2800550 h 3029150"/>
              <a:gd name="connsiteX35" fmla="*/ 542925 w 1257300"/>
              <a:gd name="connsiteY35" fmla="*/ 2914850 h 3029150"/>
              <a:gd name="connsiteX36" fmla="*/ 647700 w 1257300"/>
              <a:gd name="connsiteY36" fmla="*/ 2933900 h 3029150"/>
              <a:gd name="connsiteX37" fmla="*/ 704850 w 1257300"/>
              <a:gd name="connsiteY37" fmla="*/ 2943425 h 3029150"/>
              <a:gd name="connsiteX38" fmla="*/ 742950 w 1257300"/>
              <a:gd name="connsiteY38" fmla="*/ 2952950 h 3029150"/>
              <a:gd name="connsiteX39" fmla="*/ 838200 w 1257300"/>
              <a:gd name="connsiteY39" fmla="*/ 2962475 h 3029150"/>
              <a:gd name="connsiteX40" fmla="*/ 876300 w 1257300"/>
              <a:gd name="connsiteY40" fmla="*/ 2972000 h 3029150"/>
              <a:gd name="connsiteX41" fmla="*/ 952500 w 1257300"/>
              <a:gd name="connsiteY41" fmla="*/ 2981525 h 3029150"/>
              <a:gd name="connsiteX42" fmla="*/ 1000125 w 1257300"/>
              <a:gd name="connsiteY42" fmla="*/ 3029150 h 3029150"/>
              <a:gd name="connsiteX43" fmla="*/ 1076325 w 1257300"/>
              <a:gd name="connsiteY43" fmla="*/ 3019625 h 3029150"/>
              <a:gd name="connsiteX44" fmla="*/ 1123950 w 1257300"/>
              <a:gd name="connsiteY44" fmla="*/ 2972000 h 3029150"/>
              <a:gd name="connsiteX45" fmla="*/ 1152525 w 1257300"/>
              <a:gd name="connsiteY45" fmla="*/ 2952950 h 3029150"/>
              <a:gd name="connsiteX46" fmla="*/ 1171575 w 1257300"/>
              <a:gd name="connsiteY46" fmla="*/ 2924375 h 3029150"/>
              <a:gd name="connsiteX47" fmla="*/ 1219200 w 1257300"/>
              <a:gd name="connsiteY47" fmla="*/ 2876750 h 3029150"/>
              <a:gd name="connsiteX48" fmla="*/ 1238250 w 1257300"/>
              <a:gd name="connsiteY48" fmla="*/ 2819600 h 3029150"/>
              <a:gd name="connsiteX49" fmla="*/ 1257300 w 1257300"/>
              <a:gd name="connsiteY49" fmla="*/ 27910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85725 w 1276350"/>
              <a:gd name="connsiteY4" fmla="*/ 57350 h 3029150"/>
              <a:gd name="connsiteX5" fmla="*/ 114300 w 1276350"/>
              <a:gd name="connsiteY5" fmla="*/ 38300 h 3029150"/>
              <a:gd name="connsiteX6" fmla="*/ 123825 w 1276350"/>
              <a:gd name="connsiteY6" fmla="*/ 9725 h 3029150"/>
              <a:gd name="connsiteX7" fmla="*/ 152400 w 1276350"/>
              <a:gd name="connsiteY7" fmla="*/ 200 h 3029150"/>
              <a:gd name="connsiteX8" fmla="*/ 238125 w 1276350"/>
              <a:gd name="connsiteY8" fmla="*/ 38300 h 3029150"/>
              <a:gd name="connsiteX9" fmla="*/ 266700 w 1276350"/>
              <a:gd name="connsiteY9" fmla="*/ 152600 h 3029150"/>
              <a:gd name="connsiteX10" fmla="*/ 285750 w 1276350"/>
              <a:gd name="connsiteY10" fmla="*/ 390725 h 3029150"/>
              <a:gd name="connsiteX11" fmla="*/ 304800 w 1276350"/>
              <a:gd name="connsiteY11" fmla="*/ 457400 h 3029150"/>
              <a:gd name="connsiteX12" fmla="*/ 323850 w 1276350"/>
              <a:gd name="connsiteY12" fmla="*/ 686000 h 3029150"/>
              <a:gd name="connsiteX13" fmla="*/ 342900 w 1276350"/>
              <a:gd name="connsiteY13" fmla="*/ 714575 h 3029150"/>
              <a:gd name="connsiteX14" fmla="*/ 352425 w 1276350"/>
              <a:gd name="connsiteY14" fmla="*/ 781250 h 3029150"/>
              <a:gd name="connsiteX15" fmla="*/ 361950 w 1276350"/>
              <a:gd name="connsiteY15" fmla="*/ 809825 h 3029150"/>
              <a:gd name="connsiteX16" fmla="*/ 371475 w 1276350"/>
              <a:gd name="connsiteY16" fmla="*/ 866975 h 3029150"/>
              <a:gd name="connsiteX17" fmla="*/ 361950 w 1276350"/>
              <a:gd name="connsiteY17" fmla="*/ 962225 h 3029150"/>
              <a:gd name="connsiteX18" fmla="*/ 342900 w 1276350"/>
              <a:gd name="connsiteY18" fmla="*/ 1019375 h 3029150"/>
              <a:gd name="connsiteX19" fmla="*/ 323850 w 1276350"/>
              <a:gd name="connsiteY19" fmla="*/ 1076525 h 3029150"/>
              <a:gd name="connsiteX20" fmla="*/ 314325 w 1276350"/>
              <a:gd name="connsiteY20" fmla="*/ 1105100 h 3029150"/>
              <a:gd name="connsiteX21" fmla="*/ 304800 w 1276350"/>
              <a:gd name="connsiteY21" fmla="*/ 1143200 h 3029150"/>
              <a:gd name="connsiteX22" fmla="*/ 295275 w 1276350"/>
              <a:gd name="connsiteY22" fmla="*/ 1257500 h 3029150"/>
              <a:gd name="connsiteX23" fmla="*/ 285750 w 1276350"/>
              <a:gd name="connsiteY23" fmla="*/ 1648025 h 3029150"/>
              <a:gd name="connsiteX24" fmla="*/ 276225 w 1276350"/>
              <a:gd name="connsiteY24" fmla="*/ 1686125 h 3029150"/>
              <a:gd name="connsiteX25" fmla="*/ 257175 w 1276350"/>
              <a:gd name="connsiteY25" fmla="*/ 1762325 h 3029150"/>
              <a:gd name="connsiteX26" fmla="*/ 266700 w 1276350"/>
              <a:gd name="connsiteY26" fmla="*/ 2295725 h 3029150"/>
              <a:gd name="connsiteX27" fmla="*/ 276225 w 1276350"/>
              <a:gd name="connsiteY27" fmla="*/ 2343350 h 3029150"/>
              <a:gd name="connsiteX28" fmla="*/ 295275 w 1276350"/>
              <a:gd name="connsiteY28" fmla="*/ 2429075 h 3029150"/>
              <a:gd name="connsiteX29" fmla="*/ 304800 w 1276350"/>
              <a:gd name="connsiteY29" fmla="*/ 2467175 h 3029150"/>
              <a:gd name="connsiteX30" fmla="*/ 323850 w 1276350"/>
              <a:gd name="connsiteY30" fmla="*/ 2524325 h 3029150"/>
              <a:gd name="connsiteX31" fmla="*/ 371475 w 1276350"/>
              <a:gd name="connsiteY31" fmla="*/ 2610050 h 3029150"/>
              <a:gd name="connsiteX32" fmla="*/ 400050 w 1276350"/>
              <a:gd name="connsiteY32" fmla="*/ 2629100 h 3029150"/>
              <a:gd name="connsiteX33" fmla="*/ 438150 w 1276350"/>
              <a:gd name="connsiteY33" fmla="*/ 2714825 h 3029150"/>
              <a:gd name="connsiteX34" fmla="*/ 514350 w 1276350"/>
              <a:gd name="connsiteY34" fmla="*/ 2800550 h 3029150"/>
              <a:gd name="connsiteX35" fmla="*/ 542925 w 1276350"/>
              <a:gd name="connsiteY35" fmla="*/ 2914850 h 3029150"/>
              <a:gd name="connsiteX36" fmla="*/ 647700 w 1276350"/>
              <a:gd name="connsiteY36" fmla="*/ 2933900 h 3029150"/>
              <a:gd name="connsiteX37" fmla="*/ 704850 w 1276350"/>
              <a:gd name="connsiteY37" fmla="*/ 2943425 h 3029150"/>
              <a:gd name="connsiteX38" fmla="*/ 742950 w 1276350"/>
              <a:gd name="connsiteY38" fmla="*/ 2952950 h 3029150"/>
              <a:gd name="connsiteX39" fmla="*/ 838200 w 1276350"/>
              <a:gd name="connsiteY39" fmla="*/ 2962475 h 3029150"/>
              <a:gd name="connsiteX40" fmla="*/ 876300 w 1276350"/>
              <a:gd name="connsiteY40" fmla="*/ 2972000 h 3029150"/>
              <a:gd name="connsiteX41" fmla="*/ 952500 w 1276350"/>
              <a:gd name="connsiteY41" fmla="*/ 2981525 h 3029150"/>
              <a:gd name="connsiteX42" fmla="*/ 1000125 w 1276350"/>
              <a:gd name="connsiteY42" fmla="*/ 3029150 h 3029150"/>
              <a:gd name="connsiteX43" fmla="*/ 1076325 w 1276350"/>
              <a:gd name="connsiteY43" fmla="*/ 3019625 h 3029150"/>
              <a:gd name="connsiteX44" fmla="*/ 1123950 w 1276350"/>
              <a:gd name="connsiteY44" fmla="*/ 2972000 h 3029150"/>
              <a:gd name="connsiteX45" fmla="*/ 1152525 w 1276350"/>
              <a:gd name="connsiteY45" fmla="*/ 2952950 h 3029150"/>
              <a:gd name="connsiteX46" fmla="*/ 1171575 w 1276350"/>
              <a:gd name="connsiteY46" fmla="*/ 2924375 h 3029150"/>
              <a:gd name="connsiteX47" fmla="*/ 1219200 w 1276350"/>
              <a:gd name="connsiteY47" fmla="*/ 2876750 h 3029150"/>
              <a:gd name="connsiteX48" fmla="*/ 1238250 w 1276350"/>
              <a:gd name="connsiteY48" fmla="*/ 2819600 h 3029150"/>
              <a:gd name="connsiteX49" fmla="*/ 1276350 w 1276350"/>
              <a:gd name="connsiteY49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114300 w 1276350"/>
              <a:gd name="connsiteY4" fmla="*/ 38300 h 3029150"/>
              <a:gd name="connsiteX5" fmla="*/ 123825 w 1276350"/>
              <a:gd name="connsiteY5" fmla="*/ 9725 h 3029150"/>
              <a:gd name="connsiteX6" fmla="*/ 152400 w 1276350"/>
              <a:gd name="connsiteY6" fmla="*/ 200 h 3029150"/>
              <a:gd name="connsiteX7" fmla="*/ 238125 w 1276350"/>
              <a:gd name="connsiteY7" fmla="*/ 38300 h 3029150"/>
              <a:gd name="connsiteX8" fmla="*/ 266700 w 1276350"/>
              <a:gd name="connsiteY8" fmla="*/ 152600 h 3029150"/>
              <a:gd name="connsiteX9" fmla="*/ 285750 w 1276350"/>
              <a:gd name="connsiteY9" fmla="*/ 390725 h 3029150"/>
              <a:gd name="connsiteX10" fmla="*/ 304800 w 1276350"/>
              <a:gd name="connsiteY10" fmla="*/ 457400 h 3029150"/>
              <a:gd name="connsiteX11" fmla="*/ 323850 w 1276350"/>
              <a:gd name="connsiteY11" fmla="*/ 686000 h 3029150"/>
              <a:gd name="connsiteX12" fmla="*/ 342900 w 1276350"/>
              <a:gd name="connsiteY12" fmla="*/ 714575 h 3029150"/>
              <a:gd name="connsiteX13" fmla="*/ 352425 w 1276350"/>
              <a:gd name="connsiteY13" fmla="*/ 781250 h 3029150"/>
              <a:gd name="connsiteX14" fmla="*/ 361950 w 1276350"/>
              <a:gd name="connsiteY14" fmla="*/ 809825 h 3029150"/>
              <a:gd name="connsiteX15" fmla="*/ 371475 w 1276350"/>
              <a:gd name="connsiteY15" fmla="*/ 866975 h 3029150"/>
              <a:gd name="connsiteX16" fmla="*/ 361950 w 1276350"/>
              <a:gd name="connsiteY16" fmla="*/ 962225 h 3029150"/>
              <a:gd name="connsiteX17" fmla="*/ 342900 w 1276350"/>
              <a:gd name="connsiteY17" fmla="*/ 1019375 h 3029150"/>
              <a:gd name="connsiteX18" fmla="*/ 323850 w 1276350"/>
              <a:gd name="connsiteY18" fmla="*/ 1076525 h 3029150"/>
              <a:gd name="connsiteX19" fmla="*/ 314325 w 1276350"/>
              <a:gd name="connsiteY19" fmla="*/ 1105100 h 3029150"/>
              <a:gd name="connsiteX20" fmla="*/ 304800 w 1276350"/>
              <a:gd name="connsiteY20" fmla="*/ 1143200 h 3029150"/>
              <a:gd name="connsiteX21" fmla="*/ 295275 w 1276350"/>
              <a:gd name="connsiteY21" fmla="*/ 1257500 h 3029150"/>
              <a:gd name="connsiteX22" fmla="*/ 285750 w 1276350"/>
              <a:gd name="connsiteY22" fmla="*/ 1648025 h 3029150"/>
              <a:gd name="connsiteX23" fmla="*/ 276225 w 1276350"/>
              <a:gd name="connsiteY23" fmla="*/ 1686125 h 3029150"/>
              <a:gd name="connsiteX24" fmla="*/ 257175 w 1276350"/>
              <a:gd name="connsiteY24" fmla="*/ 1762325 h 3029150"/>
              <a:gd name="connsiteX25" fmla="*/ 266700 w 1276350"/>
              <a:gd name="connsiteY25" fmla="*/ 2295725 h 3029150"/>
              <a:gd name="connsiteX26" fmla="*/ 276225 w 1276350"/>
              <a:gd name="connsiteY26" fmla="*/ 2343350 h 3029150"/>
              <a:gd name="connsiteX27" fmla="*/ 295275 w 1276350"/>
              <a:gd name="connsiteY27" fmla="*/ 2429075 h 3029150"/>
              <a:gd name="connsiteX28" fmla="*/ 304800 w 1276350"/>
              <a:gd name="connsiteY28" fmla="*/ 2467175 h 3029150"/>
              <a:gd name="connsiteX29" fmla="*/ 323850 w 1276350"/>
              <a:gd name="connsiteY29" fmla="*/ 2524325 h 3029150"/>
              <a:gd name="connsiteX30" fmla="*/ 371475 w 1276350"/>
              <a:gd name="connsiteY30" fmla="*/ 2610050 h 3029150"/>
              <a:gd name="connsiteX31" fmla="*/ 400050 w 1276350"/>
              <a:gd name="connsiteY31" fmla="*/ 2629100 h 3029150"/>
              <a:gd name="connsiteX32" fmla="*/ 438150 w 1276350"/>
              <a:gd name="connsiteY32" fmla="*/ 2714825 h 3029150"/>
              <a:gd name="connsiteX33" fmla="*/ 514350 w 1276350"/>
              <a:gd name="connsiteY33" fmla="*/ 2800550 h 3029150"/>
              <a:gd name="connsiteX34" fmla="*/ 542925 w 1276350"/>
              <a:gd name="connsiteY34" fmla="*/ 2914850 h 3029150"/>
              <a:gd name="connsiteX35" fmla="*/ 647700 w 1276350"/>
              <a:gd name="connsiteY35" fmla="*/ 2933900 h 3029150"/>
              <a:gd name="connsiteX36" fmla="*/ 704850 w 1276350"/>
              <a:gd name="connsiteY36" fmla="*/ 2943425 h 3029150"/>
              <a:gd name="connsiteX37" fmla="*/ 742950 w 1276350"/>
              <a:gd name="connsiteY37" fmla="*/ 2952950 h 3029150"/>
              <a:gd name="connsiteX38" fmla="*/ 838200 w 1276350"/>
              <a:gd name="connsiteY38" fmla="*/ 2962475 h 3029150"/>
              <a:gd name="connsiteX39" fmla="*/ 876300 w 1276350"/>
              <a:gd name="connsiteY39" fmla="*/ 2972000 h 3029150"/>
              <a:gd name="connsiteX40" fmla="*/ 952500 w 1276350"/>
              <a:gd name="connsiteY40" fmla="*/ 2981525 h 3029150"/>
              <a:gd name="connsiteX41" fmla="*/ 1000125 w 1276350"/>
              <a:gd name="connsiteY41" fmla="*/ 3029150 h 3029150"/>
              <a:gd name="connsiteX42" fmla="*/ 1076325 w 1276350"/>
              <a:gd name="connsiteY42" fmla="*/ 3019625 h 3029150"/>
              <a:gd name="connsiteX43" fmla="*/ 1123950 w 1276350"/>
              <a:gd name="connsiteY43" fmla="*/ 2972000 h 3029150"/>
              <a:gd name="connsiteX44" fmla="*/ 1152525 w 1276350"/>
              <a:gd name="connsiteY44" fmla="*/ 2952950 h 3029150"/>
              <a:gd name="connsiteX45" fmla="*/ 1171575 w 1276350"/>
              <a:gd name="connsiteY45" fmla="*/ 2924375 h 3029150"/>
              <a:gd name="connsiteX46" fmla="*/ 1219200 w 1276350"/>
              <a:gd name="connsiteY46" fmla="*/ 2876750 h 3029150"/>
              <a:gd name="connsiteX47" fmla="*/ 1238250 w 1276350"/>
              <a:gd name="connsiteY47" fmla="*/ 2819600 h 3029150"/>
              <a:gd name="connsiteX48" fmla="*/ 1276350 w 1276350"/>
              <a:gd name="connsiteY48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114300 w 1276350"/>
              <a:gd name="connsiteY3" fmla="*/ 38300 h 3029150"/>
              <a:gd name="connsiteX4" fmla="*/ 123825 w 1276350"/>
              <a:gd name="connsiteY4" fmla="*/ 9725 h 3029150"/>
              <a:gd name="connsiteX5" fmla="*/ 152400 w 1276350"/>
              <a:gd name="connsiteY5" fmla="*/ 200 h 3029150"/>
              <a:gd name="connsiteX6" fmla="*/ 238125 w 1276350"/>
              <a:gd name="connsiteY6" fmla="*/ 38300 h 3029150"/>
              <a:gd name="connsiteX7" fmla="*/ 266700 w 1276350"/>
              <a:gd name="connsiteY7" fmla="*/ 152600 h 3029150"/>
              <a:gd name="connsiteX8" fmla="*/ 285750 w 1276350"/>
              <a:gd name="connsiteY8" fmla="*/ 390725 h 3029150"/>
              <a:gd name="connsiteX9" fmla="*/ 304800 w 1276350"/>
              <a:gd name="connsiteY9" fmla="*/ 457400 h 3029150"/>
              <a:gd name="connsiteX10" fmla="*/ 323850 w 1276350"/>
              <a:gd name="connsiteY10" fmla="*/ 686000 h 3029150"/>
              <a:gd name="connsiteX11" fmla="*/ 342900 w 1276350"/>
              <a:gd name="connsiteY11" fmla="*/ 714575 h 3029150"/>
              <a:gd name="connsiteX12" fmla="*/ 352425 w 1276350"/>
              <a:gd name="connsiteY12" fmla="*/ 781250 h 3029150"/>
              <a:gd name="connsiteX13" fmla="*/ 361950 w 1276350"/>
              <a:gd name="connsiteY13" fmla="*/ 809825 h 3029150"/>
              <a:gd name="connsiteX14" fmla="*/ 371475 w 1276350"/>
              <a:gd name="connsiteY14" fmla="*/ 866975 h 3029150"/>
              <a:gd name="connsiteX15" fmla="*/ 361950 w 1276350"/>
              <a:gd name="connsiteY15" fmla="*/ 962225 h 3029150"/>
              <a:gd name="connsiteX16" fmla="*/ 342900 w 1276350"/>
              <a:gd name="connsiteY16" fmla="*/ 1019375 h 3029150"/>
              <a:gd name="connsiteX17" fmla="*/ 323850 w 1276350"/>
              <a:gd name="connsiteY17" fmla="*/ 1076525 h 3029150"/>
              <a:gd name="connsiteX18" fmla="*/ 314325 w 1276350"/>
              <a:gd name="connsiteY18" fmla="*/ 1105100 h 3029150"/>
              <a:gd name="connsiteX19" fmla="*/ 304800 w 1276350"/>
              <a:gd name="connsiteY19" fmla="*/ 1143200 h 3029150"/>
              <a:gd name="connsiteX20" fmla="*/ 295275 w 1276350"/>
              <a:gd name="connsiteY20" fmla="*/ 1257500 h 3029150"/>
              <a:gd name="connsiteX21" fmla="*/ 285750 w 1276350"/>
              <a:gd name="connsiteY21" fmla="*/ 1648025 h 3029150"/>
              <a:gd name="connsiteX22" fmla="*/ 276225 w 1276350"/>
              <a:gd name="connsiteY22" fmla="*/ 1686125 h 3029150"/>
              <a:gd name="connsiteX23" fmla="*/ 257175 w 1276350"/>
              <a:gd name="connsiteY23" fmla="*/ 1762325 h 3029150"/>
              <a:gd name="connsiteX24" fmla="*/ 266700 w 1276350"/>
              <a:gd name="connsiteY24" fmla="*/ 2295725 h 3029150"/>
              <a:gd name="connsiteX25" fmla="*/ 276225 w 1276350"/>
              <a:gd name="connsiteY25" fmla="*/ 2343350 h 3029150"/>
              <a:gd name="connsiteX26" fmla="*/ 295275 w 1276350"/>
              <a:gd name="connsiteY26" fmla="*/ 2429075 h 3029150"/>
              <a:gd name="connsiteX27" fmla="*/ 304800 w 1276350"/>
              <a:gd name="connsiteY27" fmla="*/ 2467175 h 3029150"/>
              <a:gd name="connsiteX28" fmla="*/ 323850 w 1276350"/>
              <a:gd name="connsiteY28" fmla="*/ 2524325 h 3029150"/>
              <a:gd name="connsiteX29" fmla="*/ 371475 w 1276350"/>
              <a:gd name="connsiteY29" fmla="*/ 2610050 h 3029150"/>
              <a:gd name="connsiteX30" fmla="*/ 400050 w 1276350"/>
              <a:gd name="connsiteY30" fmla="*/ 2629100 h 3029150"/>
              <a:gd name="connsiteX31" fmla="*/ 438150 w 1276350"/>
              <a:gd name="connsiteY31" fmla="*/ 2714825 h 3029150"/>
              <a:gd name="connsiteX32" fmla="*/ 514350 w 1276350"/>
              <a:gd name="connsiteY32" fmla="*/ 2800550 h 3029150"/>
              <a:gd name="connsiteX33" fmla="*/ 542925 w 1276350"/>
              <a:gd name="connsiteY33" fmla="*/ 2914850 h 3029150"/>
              <a:gd name="connsiteX34" fmla="*/ 647700 w 1276350"/>
              <a:gd name="connsiteY34" fmla="*/ 2933900 h 3029150"/>
              <a:gd name="connsiteX35" fmla="*/ 704850 w 1276350"/>
              <a:gd name="connsiteY35" fmla="*/ 2943425 h 3029150"/>
              <a:gd name="connsiteX36" fmla="*/ 742950 w 1276350"/>
              <a:gd name="connsiteY36" fmla="*/ 2952950 h 3029150"/>
              <a:gd name="connsiteX37" fmla="*/ 838200 w 1276350"/>
              <a:gd name="connsiteY37" fmla="*/ 2962475 h 3029150"/>
              <a:gd name="connsiteX38" fmla="*/ 876300 w 1276350"/>
              <a:gd name="connsiteY38" fmla="*/ 2972000 h 3029150"/>
              <a:gd name="connsiteX39" fmla="*/ 952500 w 1276350"/>
              <a:gd name="connsiteY39" fmla="*/ 2981525 h 3029150"/>
              <a:gd name="connsiteX40" fmla="*/ 1000125 w 1276350"/>
              <a:gd name="connsiteY40" fmla="*/ 3029150 h 3029150"/>
              <a:gd name="connsiteX41" fmla="*/ 1076325 w 1276350"/>
              <a:gd name="connsiteY41" fmla="*/ 3019625 h 3029150"/>
              <a:gd name="connsiteX42" fmla="*/ 1123950 w 1276350"/>
              <a:gd name="connsiteY42" fmla="*/ 2972000 h 3029150"/>
              <a:gd name="connsiteX43" fmla="*/ 1152525 w 1276350"/>
              <a:gd name="connsiteY43" fmla="*/ 2952950 h 3029150"/>
              <a:gd name="connsiteX44" fmla="*/ 1171575 w 1276350"/>
              <a:gd name="connsiteY44" fmla="*/ 2924375 h 3029150"/>
              <a:gd name="connsiteX45" fmla="*/ 1219200 w 1276350"/>
              <a:gd name="connsiteY45" fmla="*/ 2876750 h 3029150"/>
              <a:gd name="connsiteX46" fmla="*/ 1238250 w 1276350"/>
              <a:gd name="connsiteY46" fmla="*/ 2819600 h 3029150"/>
              <a:gd name="connsiteX47" fmla="*/ 1276350 w 1276350"/>
              <a:gd name="connsiteY47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114300 w 1276350"/>
              <a:gd name="connsiteY2" fmla="*/ 38300 h 3029150"/>
              <a:gd name="connsiteX3" fmla="*/ 123825 w 1276350"/>
              <a:gd name="connsiteY3" fmla="*/ 9725 h 3029150"/>
              <a:gd name="connsiteX4" fmla="*/ 152400 w 1276350"/>
              <a:gd name="connsiteY4" fmla="*/ 200 h 3029150"/>
              <a:gd name="connsiteX5" fmla="*/ 238125 w 1276350"/>
              <a:gd name="connsiteY5" fmla="*/ 38300 h 3029150"/>
              <a:gd name="connsiteX6" fmla="*/ 266700 w 1276350"/>
              <a:gd name="connsiteY6" fmla="*/ 152600 h 3029150"/>
              <a:gd name="connsiteX7" fmla="*/ 285750 w 1276350"/>
              <a:gd name="connsiteY7" fmla="*/ 390725 h 3029150"/>
              <a:gd name="connsiteX8" fmla="*/ 304800 w 1276350"/>
              <a:gd name="connsiteY8" fmla="*/ 457400 h 3029150"/>
              <a:gd name="connsiteX9" fmla="*/ 323850 w 1276350"/>
              <a:gd name="connsiteY9" fmla="*/ 686000 h 3029150"/>
              <a:gd name="connsiteX10" fmla="*/ 342900 w 1276350"/>
              <a:gd name="connsiteY10" fmla="*/ 714575 h 3029150"/>
              <a:gd name="connsiteX11" fmla="*/ 352425 w 1276350"/>
              <a:gd name="connsiteY11" fmla="*/ 781250 h 3029150"/>
              <a:gd name="connsiteX12" fmla="*/ 361950 w 1276350"/>
              <a:gd name="connsiteY12" fmla="*/ 809825 h 3029150"/>
              <a:gd name="connsiteX13" fmla="*/ 371475 w 1276350"/>
              <a:gd name="connsiteY13" fmla="*/ 866975 h 3029150"/>
              <a:gd name="connsiteX14" fmla="*/ 361950 w 1276350"/>
              <a:gd name="connsiteY14" fmla="*/ 962225 h 3029150"/>
              <a:gd name="connsiteX15" fmla="*/ 342900 w 1276350"/>
              <a:gd name="connsiteY15" fmla="*/ 1019375 h 3029150"/>
              <a:gd name="connsiteX16" fmla="*/ 323850 w 1276350"/>
              <a:gd name="connsiteY16" fmla="*/ 1076525 h 3029150"/>
              <a:gd name="connsiteX17" fmla="*/ 314325 w 1276350"/>
              <a:gd name="connsiteY17" fmla="*/ 1105100 h 3029150"/>
              <a:gd name="connsiteX18" fmla="*/ 304800 w 1276350"/>
              <a:gd name="connsiteY18" fmla="*/ 1143200 h 3029150"/>
              <a:gd name="connsiteX19" fmla="*/ 295275 w 1276350"/>
              <a:gd name="connsiteY19" fmla="*/ 1257500 h 3029150"/>
              <a:gd name="connsiteX20" fmla="*/ 285750 w 1276350"/>
              <a:gd name="connsiteY20" fmla="*/ 1648025 h 3029150"/>
              <a:gd name="connsiteX21" fmla="*/ 276225 w 1276350"/>
              <a:gd name="connsiteY21" fmla="*/ 1686125 h 3029150"/>
              <a:gd name="connsiteX22" fmla="*/ 257175 w 1276350"/>
              <a:gd name="connsiteY22" fmla="*/ 1762325 h 3029150"/>
              <a:gd name="connsiteX23" fmla="*/ 266700 w 1276350"/>
              <a:gd name="connsiteY23" fmla="*/ 2295725 h 3029150"/>
              <a:gd name="connsiteX24" fmla="*/ 276225 w 1276350"/>
              <a:gd name="connsiteY24" fmla="*/ 2343350 h 3029150"/>
              <a:gd name="connsiteX25" fmla="*/ 295275 w 1276350"/>
              <a:gd name="connsiteY25" fmla="*/ 2429075 h 3029150"/>
              <a:gd name="connsiteX26" fmla="*/ 304800 w 1276350"/>
              <a:gd name="connsiteY26" fmla="*/ 2467175 h 3029150"/>
              <a:gd name="connsiteX27" fmla="*/ 323850 w 1276350"/>
              <a:gd name="connsiteY27" fmla="*/ 2524325 h 3029150"/>
              <a:gd name="connsiteX28" fmla="*/ 371475 w 1276350"/>
              <a:gd name="connsiteY28" fmla="*/ 2610050 h 3029150"/>
              <a:gd name="connsiteX29" fmla="*/ 400050 w 1276350"/>
              <a:gd name="connsiteY29" fmla="*/ 2629100 h 3029150"/>
              <a:gd name="connsiteX30" fmla="*/ 438150 w 1276350"/>
              <a:gd name="connsiteY30" fmla="*/ 2714825 h 3029150"/>
              <a:gd name="connsiteX31" fmla="*/ 514350 w 1276350"/>
              <a:gd name="connsiteY31" fmla="*/ 2800550 h 3029150"/>
              <a:gd name="connsiteX32" fmla="*/ 542925 w 1276350"/>
              <a:gd name="connsiteY32" fmla="*/ 2914850 h 3029150"/>
              <a:gd name="connsiteX33" fmla="*/ 647700 w 1276350"/>
              <a:gd name="connsiteY33" fmla="*/ 2933900 h 3029150"/>
              <a:gd name="connsiteX34" fmla="*/ 704850 w 1276350"/>
              <a:gd name="connsiteY34" fmla="*/ 2943425 h 3029150"/>
              <a:gd name="connsiteX35" fmla="*/ 742950 w 1276350"/>
              <a:gd name="connsiteY35" fmla="*/ 2952950 h 3029150"/>
              <a:gd name="connsiteX36" fmla="*/ 838200 w 1276350"/>
              <a:gd name="connsiteY36" fmla="*/ 2962475 h 3029150"/>
              <a:gd name="connsiteX37" fmla="*/ 876300 w 1276350"/>
              <a:gd name="connsiteY37" fmla="*/ 2972000 h 3029150"/>
              <a:gd name="connsiteX38" fmla="*/ 952500 w 1276350"/>
              <a:gd name="connsiteY38" fmla="*/ 2981525 h 3029150"/>
              <a:gd name="connsiteX39" fmla="*/ 1000125 w 1276350"/>
              <a:gd name="connsiteY39" fmla="*/ 3029150 h 3029150"/>
              <a:gd name="connsiteX40" fmla="*/ 1076325 w 1276350"/>
              <a:gd name="connsiteY40" fmla="*/ 3019625 h 3029150"/>
              <a:gd name="connsiteX41" fmla="*/ 1123950 w 1276350"/>
              <a:gd name="connsiteY41" fmla="*/ 2972000 h 3029150"/>
              <a:gd name="connsiteX42" fmla="*/ 1152525 w 1276350"/>
              <a:gd name="connsiteY42" fmla="*/ 2952950 h 3029150"/>
              <a:gd name="connsiteX43" fmla="*/ 1171575 w 1276350"/>
              <a:gd name="connsiteY43" fmla="*/ 2924375 h 3029150"/>
              <a:gd name="connsiteX44" fmla="*/ 1219200 w 1276350"/>
              <a:gd name="connsiteY44" fmla="*/ 2876750 h 3029150"/>
              <a:gd name="connsiteX45" fmla="*/ 1238250 w 1276350"/>
              <a:gd name="connsiteY45" fmla="*/ 2819600 h 3029150"/>
              <a:gd name="connsiteX46" fmla="*/ 1276350 w 1276350"/>
              <a:gd name="connsiteY46" fmla="*/ 2638625 h 3029150"/>
              <a:gd name="connsiteX0" fmla="*/ 0 w 1276350"/>
              <a:gd name="connsiteY0" fmla="*/ 171650 h 3029150"/>
              <a:gd name="connsiteX1" fmla="*/ 114300 w 1276350"/>
              <a:gd name="connsiteY1" fmla="*/ 38300 h 3029150"/>
              <a:gd name="connsiteX2" fmla="*/ 123825 w 1276350"/>
              <a:gd name="connsiteY2" fmla="*/ 9725 h 3029150"/>
              <a:gd name="connsiteX3" fmla="*/ 152400 w 1276350"/>
              <a:gd name="connsiteY3" fmla="*/ 200 h 3029150"/>
              <a:gd name="connsiteX4" fmla="*/ 238125 w 1276350"/>
              <a:gd name="connsiteY4" fmla="*/ 38300 h 3029150"/>
              <a:gd name="connsiteX5" fmla="*/ 266700 w 1276350"/>
              <a:gd name="connsiteY5" fmla="*/ 152600 h 3029150"/>
              <a:gd name="connsiteX6" fmla="*/ 285750 w 1276350"/>
              <a:gd name="connsiteY6" fmla="*/ 390725 h 3029150"/>
              <a:gd name="connsiteX7" fmla="*/ 304800 w 1276350"/>
              <a:gd name="connsiteY7" fmla="*/ 457400 h 3029150"/>
              <a:gd name="connsiteX8" fmla="*/ 323850 w 1276350"/>
              <a:gd name="connsiteY8" fmla="*/ 686000 h 3029150"/>
              <a:gd name="connsiteX9" fmla="*/ 342900 w 1276350"/>
              <a:gd name="connsiteY9" fmla="*/ 714575 h 3029150"/>
              <a:gd name="connsiteX10" fmla="*/ 352425 w 1276350"/>
              <a:gd name="connsiteY10" fmla="*/ 781250 h 3029150"/>
              <a:gd name="connsiteX11" fmla="*/ 361950 w 1276350"/>
              <a:gd name="connsiteY11" fmla="*/ 809825 h 3029150"/>
              <a:gd name="connsiteX12" fmla="*/ 371475 w 1276350"/>
              <a:gd name="connsiteY12" fmla="*/ 866975 h 3029150"/>
              <a:gd name="connsiteX13" fmla="*/ 361950 w 1276350"/>
              <a:gd name="connsiteY13" fmla="*/ 962225 h 3029150"/>
              <a:gd name="connsiteX14" fmla="*/ 342900 w 1276350"/>
              <a:gd name="connsiteY14" fmla="*/ 1019375 h 3029150"/>
              <a:gd name="connsiteX15" fmla="*/ 323850 w 1276350"/>
              <a:gd name="connsiteY15" fmla="*/ 1076525 h 3029150"/>
              <a:gd name="connsiteX16" fmla="*/ 314325 w 1276350"/>
              <a:gd name="connsiteY16" fmla="*/ 1105100 h 3029150"/>
              <a:gd name="connsiteX17" fmla="*/ 304800 w 1276350"/>
              <a:gd name="connsiteY17" fmla="*/ 1143200 h 3029150"/>
              <a:gd name="connsiteX18" fmla="*/ 295275 w 1276350"/>
              <a:gd name="connsiteY18" fmla="*/ 1257500 h 3029150"/>
              <a:gd name="connsiteX19" fmla="*/ 285750 w 1276350"/>
              <a:gd name="connsiteY19" fmla="*/ 1648025 h 3029150"/>
              <a:gd name="connsiteX20" fmla="*/ 276225 w 1276350"/>
              <a:gd name="connsiteY20" fmla="*/ 1686125 h 3029150"/>
              <a:gd name="connsiteX21" fmla="*/ 257175 w 1276350"/>
              <a:gd name="connsiteY21" fmla="*/ 1762325 h 3029150"/>
              <a:gd name="connsiteX22" fmla="*/ 266700 w 1276350"/>
              <a:gd name="connsiteY22" fmla="*/ 2295725 h 3029150"/>
              <a:gd name="connsiteX23" fmla="*/ 276225 w 1276350"/>
              <a:gd name="connsiteY23" fmla="*/ 2343350 h 3029150"/>
              <a:gd name="connsiteX24" fmla="*/ 295275 w 1276350"/>
              <a:gd name="connsiteY24" fmla="*/ 2429075 h 3029150"/>
              <a:gd name="connsiteX25" fmla="*/ 304800 w 1276350"/>
              <a:gd name="connsiteY25" fmla="*/ 2467175 h 3029150"/>
              <a:gd name="connsiteX26" fmla="*/ 323850 w 1276350"/>
              <a:gd name="connsiteY26" fmla="*/ 2524325 h 3029150"/>
              <a:gd name="connsiteX27" fmla="*/ 371475 w 1276350"/>
              <a:gd name="connsiteY27" fmla="*/ 2610050 h 3029150"/>
              <a:gd name="connsiteX28" fmla="*/ 400050 w 1276350"/>
              <a:gd name="connsiteY28" fmla="*/ 2629100 h 3029150"/>
              <a:gd name="connsiteX29" fmla="*/ 438150 w 1276350"/>
              <a:gd name="connsiteY29" fmla="*/ 2714825 h 3029150"/>
              <a:gd name="connsiteX30" fmla="*/ 514350 w 1276350"/>
              <a:gd name="connsiteY30" fmla="*/ 2800550 h 3029150"/>
              <a:gd name="connsiteX31" fmla="*/ 542925 w 1276350"/>
              <a:gd name="connsiteY31" fmla="*/ 2914850 h 3029150"/>
              <a:gd name="connsiteX32" fmla="*/ 647700 w 1276350"/>
              <a:gd name="connsiteY32" fmla="*/ 2933900 h 3029150"/>
              <a:gd name="connsiteX33" fmla="*/ 704850 w 1276350"/>
              <a:gd name="connsiteY33" fmla="*/ 2943425 h 3029150"/>
              <a:gd name="connsiteX34" fmla="*/ 742950 w 1276350"/>
              <a:gd name="connsiteY34" fmla="*/ 2952950 h 3029150"/>
              <a:gd name="connsiteX35" fmla="*/ 838200 w 1276350"/>
              <a:gd name="connsiteY35" fmla="*/ 2962475 h 3029150"/>
              <a:gd name="connsiteX36" fmla="*/ 876300 w 1276350"/>
              <a:gd name="connsiteY36" fmla="*/ 2972000 h 3029150"/>
              <a:gd name="connsiteX37" fmla="*/ 952500 w 1276350"/>
              <a:gd name="connsiteY37" fmla="*/ 2981525 h 3029150"/>
              <a:gd name="connsiteX38" fmla="*/ 1000125 w 1276350"/>
              <a:gd name="connsiteY38" fmla="*/ 3029150 h 3029150"/>
              <a:gd name="connsiteX39" fmla="*/ 1076325 w 1276350"/>
              <a:gd name="connsiteY39" fmla="*/ 3019625 h 3029150"/>
              <a:gd name="connsiteX40" fmla="*/ 1123950 w 1276350"/>
              <a:gd name="connsiteY40" fmla="*/ 2972000 h 3029150"/>
              <a:gd name="connsiteX41" fmla="*/ 1152525 w 1276350"/>
              <a:gd name="connsiteY41" fmla="*/ 2952950 h 3029150"/>
              <a:gd name="connsiteX42" fmla="*/ 1171575 w 1276350"/>
              <a:gd name="connsiteY42" fmla="*/ 2924375 h 3029150"/>
              <a:gd name="connsiteX43" fmla="*/ 1219200 w 1276350"/>
              <a:gd name="connsiteY43" fmla="*/ 2876750 h 3029150"/>
              <a:gd name="connsiteX44" fmla="*/ 1238250 w 1276350"/>
              <a:gd name="connsiteY44" fmla="*/ 2819600 h 3029150"/>
              <a:gd name="connsiteX45" fmla="*/ 1276350 w 1276350"/>
              <a:gd name="connsiteY45" fmla="*/ 2638625 h 3029150"/>
              <a:gd name="connsiteX0" fmla="*/ 0 w 1276350"/>
              <a:gd name="connsiteY0" fmla="*/ 161925 h 3019425"/>
              <a:gd name="connsiteX1" fmla="*/ 114300 w 1276350"/>
              <a:gd name="connsiteY1" fmla="*/ 28575 h 3019425"/>
              <a:gd name="connsiteX2" fmla="*/ 123825 w 1276350"/>
              <a:gd name="connsiteY2" fmla="*/ 0 h 3019425"/>
              <a:gd name="connsiteX3" fmla="*/ 238125 w 1276350"/>
              <a:gd name="connsiteY3" fmla="*/ 28575 h 3019425"/>
              <a:gd name="connsiteX4" fmla="*/ 266700 w 1276350"/>
              <a:gd name="connsiteY4" fmla="*/ 142875 h 3019425"/>
              <a:gd name="connsiteX5" fmla="*/ 285750 w 1276350"/>
              <a:gd name="connsiteY5" fmla="*/ 381000 h 3019425"/>
              <a:gd name="connsiteX6" fmla="*/ 304800 w 1276350"/>
              <a:gd name="connsiteY6" fmla="*/ 447675 h 3019425"/>
              <a:gd name="connsiteX7" fmla="*/ 323850 w 1276350"/>
              <a:gd name="connsiteY7" fmla="*/ 676275 h 3019425"/>
              <a:gd name="connsiteX8" fmla="*/ 342900 w 1276350"/>
              <a:gd name="connsiteY8" fmla="*/ 704850 h 3019425"/>
              <a:gd name="connsiteX9" fmla="*/ 352425 w 1276350"/>
              <a:gd name="connsiteY9" fmla="*/ 771525 h 3019425"/>
              <a:gd name="connsiteX10" fmla="*/ 361950 w 1276350"/>
              <a:gd name="connsiteY10" fmla="*/ 800100 h 3019425"/>
              <a:gd name="connsiteX11" fmla="*/ 371475 w 1276350"/>
              <a:gd name="connsiteY11" fmla="*/ 857250 h 3019425"/>
              <a:gd name="connsiteX12" fmla="*/ 361950 w 1276350"/>
              <a:gd name="connsiteY12" fmla="*/ 952500 h 3019425"/>
              <a:gd name="connsiteX13" fmla="*/ 342900 w 1276350"/>
              <a:gd name="connsiteY13" fmla="*/ 1009650 h 3019425"/>
              <a:gd name="connsiteX14" fmla="*/ 323850 w 1276350"/>
              <a:gd name="connsiteY14" fmla="*/ 1066800 h 3019425"/>
              <a:gd name="connsiteX15" fmla="*/ 314325 w 1276350"/>
              <a:gd name="connsiteY15" fmla="*/ 1095375 h 3019425"/>
              <a:gd name="connsiteX16" fmla="*/ 304800 w 1276350"/>
              <a:gd name="connsiteY16" fmla="*/ 1133475 h 3019425"/>
              <a:gd name="connsiteX17" fmla="*/ 295275 w 1276350"/>
              <a:gd name="connsiteY17" fmla="*/ 1247775 h 3019425"/>
              <a:gd name="connsiteX18" fmla="*/ 285750 w 1276350"/>
              <a:gd name="connsiteY18" fmla="*/ 1638300 h 3019425"/>
              <a:gd name="connsiteX19" fmla="*/ 276225 w 1276350"/>
              <a:gd name="connsiteY19" fmla="*/ 1676400 h 3019425"/>
              <a:gd name="connsiteX20" fmla="*/ 257175 w 1276350"/>
              <a:gd name="connsiteY20" fmla="*/ 1752600 h 3019425"/>
              <a:gd name="connsiteX21" fmla="*/ 266700 w 1276350"/>
              <a:gd name="connsiteY21" fmla="*/ 2286000 h 3019425"/>
              <a:gd name="connsiteX22" fmla="*/ 276225 w 1276350"/>
              <a:gd name="connsiteY22" fmla="*/ 2333625 h 3019425"/>
              <a:gd name="connsiteX23" fmla="*/ 295275 w 1276350"/>
              <a:gd name="connsiteY23" fmla="*/ 2419350 h 3019425"/>
              <a:gd name="connsiteX24" fmla="*/ 304800 w 1276350"/>
              <a:gd name="connsiteY24" fmla="*/ 2457450 h 3019425"/>
              <a:gd name="connsiteX25" fmla="*/ 323850 w 1276350"/>
              <a:gd name="connsiteY25" fmla="*/ 2514600 h 3019425"/>
              <a:gd name="connsiteX26" fmla="*/ 371475 w 1276350"/>
              <a:gd name="connsiteY26" fmla="*/ 2600325 h 3019425"/>
              <a:gd name="connsiteX27" fmla="*/ 400050 w 1276350"/>
              <a:gd name="connsiteY27" fmla="*/ 2619375 h 3019425"/>
              <a:gd name="connsiteX28" fmla="*/ 438150 w 1276350"/>
              <a:gd name="connsiteY28" fmla="*/ 2705100 h 3019425"/>
              <a:gd name="connsiteX29" fmla="*/ 514350 w 1276350"/>
              <a:gd name="connsiteY29" fmla="*/ 2790825 h 3019425"/>
              <a:gd name="connsiteX30" fmla="*/ 542925 w 1276350"/>
              <a:gd name="connsiteY30" fmla="*/ 2905125 h 3019425"/>
              <a:gd name="connsiteX31" fmla="*/ 647700 w 1276350"/>
              <a:gd name="connsiteY31" fmla="*/ 2924175 h 3019425"/>
              <a:gd name="connsiteX32" fmla="*/ 704850 w 1276350"/>
              <a:gd name="connsiteY32" fmla="*/ 2933700 h 3019425"/>
              <a:gd name="connsiteX33" fmla="*/ 742950 w 1276350"/>
              <a:gd name="connsiteY33" fmla="*/ 2943225 h 3019425"/>
              <a:gd name="connsiteX34" fmla="*/ 838200 w 1276350"/>
              <a:gd name="connsiteY34" fmla="*/ 2952750 h 3019425"/>
              <a:gd name="connsiteX35" fmla="*/ 876300 w 1276350"/>
              <a:gd name="connsiteY35" fmla="*/ 2962275 h 3019425"/>
              <a:gd name="connsiteX36" fmla="*/ 952500 w 1276350"/>
              <a:gd name="connsiteY36" fmla="*/ 2971800 h 3019425"/>
              <a:gd name="connsiteX37" fmla="*/ 1000125 w 1276350"/>
              <a:gd name="connsiteY37" fmla="*/ 3019425 h 3019425"/>
              <a:gd name="connsiteX38" fmla="*/ 1076325 w 1276350"/>
              <a:gd name="connsiteY38" fmla="*/ 3009900 h 3019425"/>
              <a:gd name="connsiteX39" fmla="*/ 1123950 w 1276350"/>
              <a:gd name="connsiteY39" fmla="*/ 2962275 h 3019425"/>
              <a:gd name="connsiteX40" fmla="*/ 1152525 w 1276350"/>
              <a:gd name="connsiteY40" fmla="*/ 2943225 h 3019425"/>
              <a:gd name="connsiteX41" fmla="*/ 1171575 w 1276350"/>
              <a:gd name="connsiteY41" fmla="*/ 2914650 h 3019425"/>
              <a:gd name="connsiteX42" fmla="*/ 1219200 w 1276350"/>
              <a:gd name="connsiteY42" fmla="*/ 2867025 h 3019425"/>
              <a:gd name="connsiteX43" fmla="*/ 1238250 w 1276350"/>
              <a:gd name="connsiteY43" fmla="*/ 2809875 h 3019425"/>
              <a:gd name="connsiteX44" fmla="*/ 1276350 w 1276350"/>
              <a:gd name="connsiteY44" fmla="*/ 2628900 h 3019425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04800 w 1276350"/>
              <a:gd name="connsiteY5" fmla="*/ 434601 h 3006351"/>
              <a:gd name="connsiteX6" fmla="*/ 323850 w 1276350"/>
              <a:gd name="connsiteY6" fmla="*/ 663201 h 3006351"/>
              <a:gd name="connsiteX7" fmla="*/ 342900 w 1276350"/>
              <a:gd name="connsiteY7" fmla="*/ 691776 h 3006351"/>
              <a:gd name="connsiteX8" fmla="*/ 352425 w 1276350"/>
              <a:gd name="connsiteY8" fmla="*/ 758451 h 3006351"/>
              <a:gd name="connsiteX9" fmla="*/ 361950 w 1276350"/>
              <a:gd name="connsiteY9" fmla="*/ 787026 h 3006351"/>
              <a:gd name="connsiteX10" fmla="*/ 371475 w 1276350"/>
              <a:gd name="connsiteY10" fmla="*/ 844176 h 3006351"/>
              <a:gd name="connsiteX11" fmla="*/ 361950 w 1276350"/>
              <a:gd name="connsiteY11" fmla="*/ 939426 h 3006351"/>
              <a:gd name="connsiteX12" fmla="*/ 342900 w 1276350"/>
              <a:gd name="connsiteY12" fmla="*/ 996576 h 3006351"/>
              <a:gd name="connsiteX13" fmla="*/ 323850 w 1276350"/>
              <a:gd name="connsiteY13" fmla="*/ 1053726 h 3006351"/>
              <a:gd name="connsiteX14" fmla="*/ 314325 w 1276350"/>
              <a:gd name="connsiteY14" fmla="*/ 1082301 h 3006351"/>
              <a:gd name="connsiteX15" fmla="*/ 304800 w 1276350"/>
              <a:gd name="connsiteY15" fmla="*/ 1120401 h 3006351"/>
              <a:gd name="connsiteX16" fmla="*/ 295275 w 1276350"/>
              <a:gd name="connsiteY16" fmla="*/ 1234701 h 3006351"/>
              <a:gd name="connsiteX17" fmla="*/ 285750 w 1276350"/>
              <a:gd name="connsiteY17" fmla="*/ 1625226 h 3006351"/>
              <a:gd name="connsiteX18" fmla="*/ 276225 w 1276350"/>
              <a:gd name="connsiteY18" fmla="*/ 1663326 h 3006351"/>
              <a:gd name="connsiteX19" fmla="*/ 257175 w 1276350"/>
              <a:gd name="connsiteY19" fmla="*/ 1739526 h 3006351"/>
              <a:gd name="connsiteX20" fmla="*/ 266700 w 1276350"/>
              <a:gd name="connsiteY20" fmla="*/ 2272926 h 3006351"/>
              <a:gd name="connsiteX21" fmla="*/ 276225 w 1276350"/>
              <a:gd name="connsiteY21" fmla="*/ 2320551 h 3006351"/>
              <a:gd name="connsiteX22" fmla="*/ 295275 w 1276350"/>
              <a:gd name="connsiteY22" fmla="*/ 2406276 h 3006351"/>
              <a:gd name="connsiteX23" fmla="*/ 304800 w 1276350"/>
              <a:gd name="connsiteY23" fmla="*/ 2444376 h 3006351"/>
              <a:gd name="connsiteX24" fmla="*/ 323850 w 1276350"/>
              <a:gd name="connsiteY24" fmla="*/ 2501526 h 3006351"/>
              <a:gd name="connsiteX25" fmla="*/ 371475 w 1276350"/>
              <a:gd name="connsiteY25" fmla="*/ 2587251 h 3006351"/>
              <a:gd name="connsiteX26" fmla="*/ 400050 w 1276350"/>
              <a:gd name="connsiteY26" fmla="*/ 2606301 h 3006351"/>
              <a:gd name="connsiteX27" fmla="*/ 438150 w 1276350"/>
              <a:gd name="connsiteY27" fmla="*/ 2692026 h 3006351"/>
              <a:gd name="connsiteX28" fmla="*/ 514350 w 1276350"/>
              <a:gd name="connsiteY28" fmla="*/ 2777751 h 3006351"/>
              <a:gd name="connsiteX29" fmla="*/ 542925 w 1276350"/>
              <a:gd name="connsiteY29" fmla="*/ 2892051 h 3006351"/>
              <a:gd name="connsiteX30" fmla="*/ 647700 w 1276350"/>
              <a:gd name="connsiteY30" fmla="*/ 2911101 h 3006351"/>
              <a:gd name="connsiteX31" fmla="*/ 704850 w 1276350"/>
              <a:gd name="connsiteY31" fmla="*/ 2920626 h 3006351"/>
              <a:gd name="connsiteX32" fmla="*/ 742950 w 1276350"/>
              <a:gd name="connsiteY32" fmla="*/ 2930151 h 3006351"/>
              <a:gd name="connsiteX33" fmla="*/ 838200 w 1276350"/>
              <a:gd name="connsiteY33" fmla="*/ 2939676 h 3006351"/>
              <a:gd name="connsiteX34" fmla="*/ 876300 w 1276350"/>
              <a:gd name="connsiteY34" fmla="*/ 2949201 h 3006351"/>
              <a:gd name="connsiteX35" fmla="*/ 952500 w 1276350"/>
              <a:gd name="connsiteY35" fmla="*/ 2958726 h 3006351"/>
              <a:gd name="connsiteX36" fmla="*/ 1000125 w 1276350"/>
              <a:gd name="connsiteY36" fmla="*/ 3006351 h 3006351"/>
              <a:gd name="connsiteX37" fmla="*/ 1076325 w 1276350"/>
              <a:gd name="connsiteY37" fmla="*/ 2996826 h 3006351"/>
              <a:gd name="connsiteX38" fmla="*/ 1123950 w 1276350"/>
              <a:gd name="connsiteY38" fmla="*/ 2949201 h 3006351"/>
              <a:gd name="connsiteX39" fmla="*/ 1152525 w 1276350"/>
              <a:gd name="connsiteY39" fmla="*/ 2930151 h 3006351"/>
              <a:gd name="connsiteX40" fmla="*/ 1171575 w 1276350"/>
              <a:gd name="connsiteY40" fmla="*/ 2901576 h 3006351"/>
              <a:gd name="connsiteX41" fmla="*/ 1219200 w 1276350"/>
              <a:gd name="connsiteY41" fmla="*/ 2853951 h 3006351"/>
              <a:gd name="connsiteX42" fmla="*/ 1238250 w 1276350"/>
              <a:gd name="connsiteY42" fmla="*/ 2796801 h 3006351"/>
              <a:gd name="connsiteX43" fmla="*/ 1276350 w 1276350"/>
              <a:gd name="connsiteY4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71475 w 1276350"/>
              <a:gd name="connsiteY9" fmla="*/ 844176 h 3006351"/>
              <a:gd name="connsiteX10" fmla="*/ 361950 w 1276350"/>
              <a:gd name="connsiteY10" fmla="*/ 939426 h 3006351"/>
              <a:gd name="connsiteX11" fmla="*/ 342900 w 1276350"/>
              <a:gd name="connsiteY11" fmla="*/ 996576 h 3006351"/>
              <a:gd name="connsiteX12" fmla="*/ 323850 w 1276350"/>
              <a:gd name="connsiteY12" fmla="*/ 1053726 h 3006351"/>
              <a:gd name="connsiteX13" fmla="*/ 314325 w 1276350"/>
              <a:gd name="connsiteY13" fmla="*/ 1082301 h 3006351"/>
              <a:gd name="connsiteX14" fmla="*/ 304800 w 1276350"/>
              <a:gd name="connsiteY14" fmla="*/ 1120401 h 3006351"/>
              <a:gd name="connsiteX15" fmla="*/ 295275 w 1276350"/>
              <a:gd name="connsiteY15" fmla="*/ 1234701 h 3006351"/>
              <a:gd name="connsiteX16" fmla="*/ 285750 w 1276350"/>
              <a:gd name="connsiteY16" fmla="*/ 1625226 h 3006351"/>
              <a:gd name="connsiteX17" fmla="*/ 276225 w 1276350"/>
              <a:gd name="connsiteY17" fmla="*/ 1663326 h 3006351"/>
              <a:gd name="connsiteX18" fmla="*/ 257175 w 1276350"/>
              <a:gd name="connsiteY18" fmla="*/ 1739526 h 3006351"/>
              <a:gd name="connsiteX19" fmla="*/ 266700 w 1276350"/>
              <a:gd name="connsiteY19" fmla="*/ 2272926 h 3006351"/>
              <a:gd name="connsiteX20" fmla="*/ 276225 w 1276350"/>
              <a:gd name="connsiteY20" fmla="*/ 2320551 h 3006351"/>
              <a:gd name="connsiteX21" fmla="*/ 295275 w 1276350"/>
              <a:gd name="connsiteY21" fmla="*/ 2406276 h 3006351"/>
              <a:gd name="connsiteX22" fmla="*/ 304800 w 1276350"/>
              <a:gd name="connsiteY22" fmla="*/ 2444376 h 3006351"/>
              <a:gd name="connsiteX23" fmla="*/ 323850 w 1276350"/>
              <a:gd name="connsiteY23" fmla="*/ 2501526 h 3006351"/>
              <a:gd name="connsiteX24" fmla="*/ 371475 w 1276350"/>
              <a:gd name="connsiteY24" fmla="*/ 2587251 h 3006351"/>
              <a:gd name="connsiteX25" fmla="*/ 400050 w 1276350"/>
              <a:gd name="connsiteY25" fmla="*/ 2606301 h 3006351"/>
              <a:gd name="connsiteX26" fmla="*/ 438150 w 1276350"/>
              <a:gd name="connsiteY26" fmla="*/ 2692026 h 3006351"/>
              <a:gd name="connsiteX27" fmla="*/ 514350 w 1276350"/>
              <a:gd name="connsiteY27" fmla="*/ 2777751 h 3006351"/>
              <a:gd name="connsiteX28" fmla="*/ 542925 w 1276350"/>
              <a:gd name="connsiteY28" fmla="*/ 2892051 h 3006351"/>
              <a:gd name="connsiteX29" fmla="*/ 647700 w 1276350"/>
              <a:gd name="connsiteY29" fmla="*/ 2911101 h 3006351"/>
              <a:gd name="connsiteX30" fmla="*/ 704850 w 1276350"/>
              <a:gd name="connsiteY30" fmla="*/ 2920626 h 3006351"/>
              <a:gd name="connsiteX31" fmla="*/ 742950 w 1276350"/>
              <a:gd name="connsiteY31" fmla="*/ 2930151 h 3006351"/>
              <a:gd name="connsiteX32" fmla="*/ 838200 w 1276350"/>
              <a:gd name="connsiteY32" fmla="*/ 2939676 h 3006351"/>
              <a:gd name="connsiteX33" fmla="*/ 876300 w 1276350"/>
              <a:gd name="connsiteY33" fmla="*/ 2949201 h 3006351"/>
              <a:gd name="connsiteX34" fmla="*/ 952500 w 1276350"/>
              <a:gd name="connsiteY34" fmla="*/ 2958726 h 3006351"/>
              <a:gd name="connsiteX35" fmla="*/ 1000125 w 1276350"/>
              <a:gd name="connsiteY35" fmla="*/ 3006351 h 3006351"/>
              <a:gd name="connsiteX36" fmla="*/ 1076325 w 1276350"/>
              <a:gd name="connsiteY36" fmla="*/ 2996826 h 3006351"/>
              <a:gd name="connsiteX37" fmla="*/ 1123950 w 1276350"/>
              <a:gd name="connsiteY37" fmla="*/ 2949201 h 3006351"/>
              <a:gd name="connsiteX38" fmla="*/ 1152525 w 1276350"/>
              <a:gd name="connsiteY38" fmla="*/ 2930151 h 3006351"/>
              <a:gd name="connsiteX39" fmla="*/ 1171575 w 1276350"/>
              <a:gd name="connsiteY39" fmla="*/ 2901576 h 3006351"/>
              <a:gd name="connsiteX40" fmla="*/ 1219200 w 1276350"/>
              <a:gd name="connsiteY40" fmla="*/ 2853951 h 3006351"/>
              <a:gd name="connsiteX41" fmla="*/ 1238250 w 1276350"/>
              <a:gd name="connsiteY41" fmla="*/ 2796801 h 3006351"/>
              <a:gd name="connsiteX42" fmla="*/ 1276350 w 1276350"/>
              <a:gd name="connsiteY4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61950 w 1276350"/>
              <a:gd name="connsiteY9" fmla="*/ 939426 h 3006351"/>
              <a:gd name="connsiteX10" fmla="*/ 342900 w 1276350"/>
              <a:gd name="connsiteY10" fmla="*/ 996576 h 3006351"/>
              <a:gd name="connsiteX11" fmla="*/ 323850 w 1276350"/>
              <a:gd name="connsiteY11" fmla="*/ 1053726 h 3006351"/>
              <a:gd name="connsiteX12" fmla="*/ 314325 w 1276350"/>
              <a:gd name="connsiteY12" fmla="*/ 1082301 h 3006351"/>
              <a:gd name="connsiteX13" fmla="*/ 304800 w 1276350"/>
              <a:gd name="connsiteY13" fmla="*/ 1120401 h 3006351"/>
              <a:gd name="connsiteX14" fmla="*/ 295275 w 1276350"/>
              <a:gd name="connsiteY14" fmla="*/ 1234701 h 3006351"/>
              <a:gd name="connsiteX15" fmla="*/ 285750 w 1276350"/>
              <a:gd name="connsiteY15" fmla="*/ 1625226 h 3006351"/>
              <a:gd name="connsiteX16" fmla="*/ 276225 w 1276350"/>
              <a:gd name="connsiteY16" fmla="*/ 1663326 h 3006351"/>
              <a:gd name="connsiteX17" fmla="*/ 257175 w 1276350"/>
              <a:gd name="connsiteY17" fmla="*/ 1739526 h 3006351"/>
              <a:gd name="connsiteX18" fmla="*/ 266700 w 1276350"/>
              <a:gd name="connsiteY18" fmla="*/ 2272926 h 3006351"/>
              <a:gd name="connsiteX19" fmla="*/ 276225 w 1276350"/>
              <a:gd name="connsiteY19" fmla="*/ 2320551 h 3006351"/>
              <a:gd name="connsiteX20" fmla="*/ 295275 w 1276350"/>
              <a:gd name="connsiteY20" fmla="*/ 2406276 h 3006351"/>
              <a:gd name="connsiteX21" fmla="*/ 304800 w 1276350"/>
              <a:gd name="connsiteY21" fmla="*/ 2444376 h 3006351"/>
              <a:gd name="connsiteX22" fmla="*/ 323850 w 1276350"/>
              <a:gd name="connsiteY22" fmla="*/ 2501526 h 3006351"/>
              <a:gd name="connsiteX23" fmla="*/ 371475 w 1276350"/>
              <a:gd name="connsiteY23" fmla="*/ 2587251 h 3006351"/>
              <a:gd name="connsiteX24" fmla="*/ 400050 w 1276350"/>
              <a:gd name="connsiteY24" fmla="*/ 2606301 h 3006351"/>
              <a:gd name="connsiteX25" fmla="*/ 438150 w 1276350"/>
              <a:gd name="connsiteY25" fmla="*/ 2692026 h 3006351"/>
              <a:gd name="connsiteX26" fmla="*/ 514350 w 1276350"/>
              <a:gd name="connsiteY26" fmla="*/ 2777751 h 3006351"/>
              <a:gd name="connsiteX27" fmla="*/ 542925 w 1276350"/>
              <a:gd name="connsiteY27" fmla="*/ 2892051 h 3006351"/>
              <a:gd name="connsiteX28" fmla="*/ 647700 w 1276350"/>
              <a:gd name="connsiteY28" fmla="*/ 2911101 h 3006351"/>
              <a:gd name="connsiteX29" fmla="*/ 704850 w 1276350"/>
              <a:gd name="connsiteY29" fmla="*/ 2920626 h 3006351"/>
              <a:gd name="connsiteX30" fmla="*/ 742950 w 1276350"/>
              <a:gd name="connsiteY30" fmla="*/ 2930151 h 3006351"/>
              <a:gd name="connsiteX31" fmla="*/ 838200 w 1276350"/>
              <a:gd name="connsiteY31" fmla="*/ 2939676 h 3006351"/>
              <a:gd name="connsiteX32" fmla="*/ 876300 w 1276350"/>
              <a:gd name="connsiteY32" fmla="*/ 2949201 h 3006351"/>
              <a:gd name="connsiteX33" fmla="*/ 952500 w 1276350"/>
              <a:gd name="connsiteY33" fmla="*/ 2958726 h 3006351"/>
              <a:gd name="connsiteX34" fmla="*/ 1000125 w 1276350"/>
              <a:gd name="connsiteY34" fmla="*/ 3006351 h 3006351"/>
              <a:gd name="connsiteX35" fmla="*/ 1076325 w 1276350"/>
              <a:gd name="connsiteY35" fmla="*/ 2996826 h 3006351"/>
              <a:gd name="connsiteX36" fmla="*/ 1123950 w 1276350"/>
              <a:gd name="connsiteY36" fmla="*/ 2949201 h 3006351"/>
              <a:gd name="connsiteX37" fmla="*/ 1152525 w 1276350"/>
              <a:gd name="connsiteY37" fmla="*/ 2930151 h 3006351"/>
              <a:gd name="connsiteX38" fmla="*/ 1171575 w 1276350"/>
              <a:gd name="connsiteY38" fmla="*/ 2901576 h 3006351"/>
              <a:gd name="connsiteX39" fmla="*/ 1219200 w 1276350"/>
              <a:gd name="connsiteY39" fmla="*/ 2853951 h 3006351"/>
              <a:gd name="connsiteX40" fmla="*/ 1238250 w 1276350"/>
              <a:gd name="connsiteY40" fmla="*/ 2796801 h 3006351"/>
              <a:gd name="connsiteX41" fmla="*/ 1276350 w 1276350"/>
              <a:gd name="connsiteY4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939426 h 3006351"/>
              <a:gd name="connsiteX9" fmla="*/ 342900 w 1276350"/>
              <a:gd name="connsiteY9" fmla="*/ 996576 h 3006351"/>
              <a:gd name="connsiteX10" fmla="*/ 323850 w 1276350"/>
              <a:gd name="connsiteY10" fmla="*/ 1053726 h 3006351"/>
              <a:gd name="connsiteX11" fmla="*/ 314325 w 1276350"/>
              <a:gd name="connsiteY11" fmla="*/ 1082301 h 3006351"/>
              <a:gd name="connsiteX12" fmla="*/ 304800 w 1276350"/>
              <a:gd name="connsiteY12" fmla="*/ 1120401 h 3006351"/>
              <a:gd name="connsiteX13" fmla="*/ 295275 w 1276350"/>
              <a:gd name="connsiteY13" fmla="*/ 1234701 h 3006351"/>
              <a:gd name="connsiteX14" fmla="*/ 285750 w 1276350"/>
              <a:gd name="connsiteY14" fmla="*/ 1625226 h 3006351"/>
              <a:gd name="connsiteX15" fmla="*/ 276225 w 1276350"/>
              <a:gd name="connsiteY15" fmla="*/ 1663326 h 3006351"/>
              <a:gd name="connsiteX16" fmla="*/ 257175 w 1276350"/>
              <a:gd name="connsiteY16" fmla="*/ 1739526 h 3006351"/>
              <a:gd name="connsiteX17" fmla="*/ 266700 w 1276350"/>
              <a:gd name="connsiteY17" fmla="*/ 2272926 h 3006351"/>
              <a:gd name="connsiteX18" fmla="*/ 276225 w 1276350"/>
              <a:gd name="connsiteY18" fmla="*/ 2320551 h 3006351"/>
              <a:gd name="connsiteX19" fmla="*/ 295275 w 1276350"/>
              <a:gd name="connsiteY19" fmla="*/ 2406276 h 3006351"/>
              <a:gd name="connsiteX20" fmla="*/ 304800 w 1276350"/>
              <a:gd name="connsiteY20" fmla="*/ 2444376 h 3006351"/>
              <a:gd name="connsiteX21" fmla="*/ 323850 w 1276350"/>
              <a:gd name="connsiteY21" fmla="*/ 2501526 h 3006351"/>
              <a:gd name="connsiteX22" fmla="*/ 371475 w 1276350"/>
              <a:gd name="connsiteY22" fmla="*/ 2587251 h 3006351"/>
              <a:gd name="connsiteX23" fmla="*/ 400050 w 1276350"/>
              <a:gd name="connsiteY23" fmla="*/ 2606301 h 3006351"/>
              <a:gd name="connsiteX24" fmla="*/ 438150 w 1276350"/>
              <a:gd name="connsiteY24" fmla="*/ 2692026 h 3006351"/>
              <a:gd name="connsiteX25" fmla="*/ 514350 w 1276350"/>
              <a:gd name="connsiteY25" fmla="*/ 2777751 h 3006351"/>
              <a:gd name="connsiteX26" fmla="*/ 542925 w 1276350"/>
              <a:gd name="connsiteY26" fmla="*/ 2892051 h 3006351"/>
              <a:gd name="connsiteX27" fmla="*/ 647700 w 1276350"/>
              <a:gd name="connsiteY27" fmla="*/ 2911101 h 3006351"/>
              <a:gd name="connsiteX28" fmla="*/ 704850 w 1276350"/>
              <a:gd name="connsiteY28" fmla="*/ 2920626 h 3006351"/>
              <a:gd name="connsiteX29" fmla="*/ 742950 w 1276350"/>
              <a:gd name="connsiteY29" fmla="*/ 2930151 h 3006351"/>
              <a:gd name="connsiteX30" fmla="*/ 838200 w 1276350"/>
              <a:gd name="connsiteY30" fmla="*/ 2939676 h 3006351"/>
              <a:gd name="connsiteX31" fmla="*/ 876300 w 1276350"/>
              <a:gd name="connsiteY31" fmla="*/ 2949201 h 3006351"/>
              <a:gd name="connsiteX32" fmla="*/ 952500 w 1276350"/>
              <a:gd name="connsiteY32" fmla="*/ 2958726 h 3006351"/>
              <a:gd name="connsiteX33" fmla="*/ 1000125 w 1276350"/>
              <a:gd name="connsiteY33" fmla="*/ 3006351 h 3006351"/>
              <a:gd name="connsiteX34" fmla="*/ 1076325 w 1276350"/>
              <a:gd name="connsiteY34" fmla="*/ 2996826 h 3006351"/>
              <a:gd name="connsiteX35" fmla="*/ 1123950 w 1276350"/>
              <a:gd name="connsiteY35" fmla="*/ 2949201 h 3006351"/>
              <a:gd name="connsiteX36" fmla="*/ 1152525 w 1276350"/>
              <a:gd name="connsiteY36" fmla="*/ 2930151 h 3006351"/>
              <a:gd name="connsiteX37" fmla="*/ 1171575 w 1276350"/>
              <a:gd name="connsiteY37" fmla="*/ 2901576 h 3006351"/>
              <a:gd name="connsiteX38" fmla="*/ 1219200 w 1276350"/>
              <a:gd name="connsiteY38" fmla="*/ 2853951 h 3006351"/>
              <a:gd name="connsiteX39" fmla="*/ 1238250 w 1276350"/>
              <a:gd name="connsiteY39" fmla="*/ 2796801 h 3006351"/>
              <a:gd name="connsiteX40" fmla="*/ 1276350 w 1276350"/>
              <a:gd name="connsiteY4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61950 w 1276350"/>
              <a:gd name="connsiteY7" fmla="*/ 939426 h 3006351"/>
              <a:gd name="connsiteX8" fmla="*/ 342900 w 1276350"/>
              <a:gd name="connsiteY8" fmla="*/ 996576 h 3006351"/>
              <a:gd name="connsiteX9" fmla="*/ 323850 w 1276350"/>
              <a:gd name="connsiteY9" fmla="*/ 1053726 h 3006351"/>
              <a:gd name="connsiteX10" fmla="*/ 314325 w 1276350"/>
              <a:gd name="connsiteY10" fmla="*/ 1082301 h 3006351"/>
              <a:gd name="connsiteX11" fmla="*/ 304800 w 1276350"/>
              <a:gd name="connsiteY11" fmla="*/ 1120401 h 3006351"/>
              <a:gd name="connsiteX12" fmla="*/ 295275 w 1276350"/>
              <a:gd name="connsiteY12" fmla="*/ 1234701 h 3006351"/>
              <a:gd name="connsiteX13" fmla="*/ 285750 w 1276350"/>
              <a:gd name="connsiteY13" fmla="*/ 1625226 h 3006351"/>
              <a:gd name="connsiteX14" fmla="*/ 276225 w 1276350"/>
              <a:gd name="connsiteY14" fmla="*/ 1663326 h 3006351"/>
              <a:gd name="connsiteX15" fmla="*/ 257175 w 1276350"/>
              <a:gd name="connsiteY15" fmla="*/ 1739526 h 3006351"/>
              <a:gd name="connsiteX16" fmla="*/ 266700 w 1276350"/>
              <a:gd name="connsiteY16" fmla="*/ 2272926 h 3006351"/>
              <a:gd name="connsiteX17" fmla="*/ 276225 w 1276350"/>
              <a:gd name="connsiteY17" fmla="*/ 2320551 h 3006351"/>
              <a:gd name="connsiteX18" fmla="*/ 295275 w 1276350"/>
              <a:gd name="connsiteY18" fmla="*/ 2406276 h 3006351"/>
              <a:gd name="connsiteX19" fmla="*/ 304800 w 1276350"/>
              <a:gd name="connsiteY19" fmla="*/ 2444376 h 3006351"/>
              <a:gd name="connsiteX20" fmla="*/ 323850 w 1276350"/>
              <a:gd name="connsiteY20" fmla="*/ 2501526 h 3006351"/>
              <a:gd name="connsiteX21" fmla="*/ 371475 w 1276350"/>
              <a:gd name="connsiteY21" fmla="*/ 2587251 h 3006351"/>
              <a:gd name="connsiteX22" fmla="*/ 400050 w 1276350"/>
              <a:gd name="connsiteY22" fmla="*/ 2606301 h 3006351"/>
              <a:gd name="connsiteX23" fmla="*/ 438150 w 1276350"/>
              <a:gd name="connsiteY23" fmla="*/ 2692026 h 3006351"/>
              <a:gd name="connsiteX24" fmla="*/ 514350 w 1276350"/>
              <a:gd name="connsiteY24" fmla="*/ 2777751 h 3006351"/>
              <a:gd name="connsiteX25" fmla="*/ 542925 w 1276350"/>
              <a:gd name="connsiteY25" fmla="*/ 2892051 h 3006351"/>
              <a:gd name="connsiteX26" fmla="*/ 647700 w 1276350"/>
              <a:gd name="connsiteY26" fmla="*/ 2911101 h 3006351"/>
              <a:gd name="connsiteX27" fmla="*/ 704850 w 1276350"/>
              <a:gd name="connsiteY27" fmla="*/ 2920626 h 3006351"/>
              <a:gd name="connsiteX28" fmla="*/ 742950 w 1276350"/>
              <a:gd name="connsiteY28" fmla="*/ 2930151 h 3006351"/>
              <a:gd name="connsiteX29" fmla="*/ 838200 w 1276350"/>
              <a:gd name="connsiteY29" fmla="*/ 2939676 h 3006351"/>
              <a:gd name="connsiteX30" fmla="*/ 876300 w 1276350"/>
              <a:gd name="connsiteY30" fmla="*/ 2949201 h 3006351"/>
              <a:gd name="connsiteX31" fmla="*/ 952500 w 1276350"/>
              <a:gd name="connsiteY31" fmla="*/ 2958726 h 3006351"/>
              <a:gd name="connsiteX32" fmla="*/ 1000125 w 1276350"/>
              <a:gd name="connsiteY32" fmla="*/ 3006351 h 3006351"/>
              <a:gd name="connsiteX33" fmla="*/ 1076325 w 1276350"/>
              <a:gd name="connsiteY33" fmla="*/ 2996826 h 3006351"/>
              <a:gd name="connsiteX34" fmla="*/ 1123950 w 1276350"/>
              <a:gd name="connsiteY34" fmla="*/ 2949201 h 3006351"/>
              <a:gd name="connsiteX35" fmla="*/ 1152525 w 1276350"/>
              <a:gd name="connsiteY35" fmla="*/ 2930151 h 3006351"/>
              <a:gd name="connsiteX36" fmla="*/ 1171575 w 1276350"/>
              <a:gd name="connsiteY36" fmla="*/ 2901576 h 3006351"/>
              <a:gd name="connsiteX37" fmla="*/ 1219200 w 1276350"/>
              <a:gd name="connsiteY37" fmla="*/ 2853951 h 3006351"/>
              <a:gd name="connsiteX38" fmla="*/ 1238250 w 1276350"/>
              <a:gd name="connsiteY38" fmla="*/ 2796801 h 3006351"/>
              <a:gd name="connsiteX39" fmla="*/ 1276350 w 1276350"/>
              <a:gd name="connsiteY3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42900 w 1276350"/>
              <a:gd name="connsiteY7" fmla="*/ 996576 h 3006351"/>
              <a:gd name="connsiteX8" fmla="*/ 323850 w 1276350"/>
              <a:gd name="connsiteY8" fmla="*/ 1053726 h 3006351"/>
              <a:gd name="connsiteX9" fmla="*/ 314325 w 1276350"/>
              <a:gd name="connsiteY9" fmla="*/ 1082301 h 3006351"/>
              <a:gd name="connsiteX10" fmla="*/ 304800 w 1276350"/>
              <a:gd name="connsiteY10" fmla="*/ 1120401 h 3006351"/>
              <a:gd name="connsiteX11" fmla="*/ 295275 w 1276350"/>
              <a:gd name="connsiteY11" fmla="*/ 1234701 h 3006351"/>
              <a:gd name="connsiteX12" fmla="*/ 285750 w 1276350"/>
              <a:gd name="connsiteY12" fmla="*/ 1625226 h 3006351"/>
              <a:gd name="connsiteX13" fmla="*/ 276225 w 1276350"/>
              <a:gd name="connsiteY13" fmla="*/ 1663326 h 3006351"/>
              <a:gd name="connsiteX14" fmla="*/ 257175 w 1276350"/>
              <a:gd name="connsiteY14" fmla="*/ 1739526 h 3006351"/>
              <a:gd name="connsiteX15" fmla="*/ 266700 w 1276350"/>
              <a:gd name="connsiteY15" fmla="*/ 2272926 h 3006351"/>
              <a:gd name="connsiteX16" fmla="*/ 276225 w 1276350"/>
              <a:gd name="connsiteY16" fmla="*/ 2320551 h 3006351"/>
              <a:gd name="connsiteX17" fmla="*/ 295275 w 1276350"/>
              <a:gd name="connsiteY17" fmla="*/ 2406276 h 3006351"/>
              <a:gd name="connsiteX18" fmla="*/ 304800 w 1276350"/>
              <a:gd name="connsiteY18" fmla="*/ 2444376 h 3006351"/>
              <a:gd name="connsiteX19" fmla="*/ 323850 w 1276350"/>
              <a:gd name="connsiteY19" fmla="*/ 2501526 h 3006351"/>
              <a:gd name="connsiteX20" fmla="*/ 371475 w 1276350"/>
              <a:gd name="connsiteY20" fmla="*/ 2587251 h 3006351"/>
              <a:gd name="connsiteX21" fmla="*/ 400050 w 1276350"/>
              <a:gd name="connsiteY21" fmla="*/ 2606301 h 3006351"/>
              <a:gd name="connsiteX22" fmla="*/ 438150 w 1276350"/>
              <a:gd name="connsiteY22" fmla="*/ 2692026 h 3006351"/>
              <a:gd name="connsiteX23" fmla="*/ 514350 w 1276350"/>
              <a:gd name="connsiteY23" fmla="*/ 2777751 h 3006351"/>
              <a:gd name="connsiteX24" fmla="*/ 542925 w 1276350"/>
              <a:gd name="connsiteY24" fmla="*/ 2892051 h 3006351"/>
              <a:gd name="connsiteX25" fmla="*/ 647700 w 1276350"/>
              <a:gd name="connsiteY25" fmla="*/ 2911101 h 3006351"/>
              <a:gd name="connsiteX26" fmla="*/ 704850 w 1276350"/>
              <a:gd name="connsiteY26" fmla="*/ 2920626 h 3006351"/>
              <a:gd name="connsiteX27" fmla="*/ 742950 w 1276350"/>
              <a:gd name="connsiteY27" fmla="*/ 2930151 h 3006351"/>
              <a:gd name="connsiteX28" fmla="*/ 838200 w 1276350"/>
              <a:gd name="connsiteY28" fmla="*/ 2939676 h 3006351"/>
              <a:gd name="connsiteX29" fmla="*/ 876300 w 1276350"/>
              <a:gd name="connsiteY29" fmla="*/ 2949201 h 3006351"/>
              <a:gd name="connsiteX30" fmla="*/ 952500 w 1276350"/>
              <a:gd name="connsiteY30" fmla="*/ 2958726 h 3006351"/>
              <a:gd name="connsiteX31" fmla="*/ 1000125 w 1276350"/>
              <a:gd name="connsiteY31" fmla="*/ 3006351 h 3006351"/>
              <a:gd name="connsiteX32" fmla="*/ 1076325 w 1276350"/>
              <a:gd name="connsiteY32" fmla="*/ 2996826 h 3006351"/>
              <a:gd name="connsiteX33" fmla="*/ 1123950 w 1276350"/>
              <a:gd name="connsiteY33" fmla="*/ 2949201 h 3006351"/>
              <a:gd name="connsiteX34" fmla="*/ 1152525 w 1276350"/>
              <a:gd name="connsiteY34" fmla="*/ 2930151 h 3006351"/>
              <a:gd name="connsiteX35" fmla="*/ 1171575 w 1276350"/>
              <a:gd name="connsiteY35" fmla="*/ 2901576 h 3006351"/>
              <a:gd name="connsiteX36" fmla="*/ 1219200 w 1276350"/>
              <a:gd name="connsiteY36" fmla="*/ 2853951 h 3006351"/>
              <a:gd name="connsiteX37" fmla="*/ 1238250 w 1276350"/>
              <a:gd name="connsiteY37" fmla="*/ 2796801 h 3006351"/>
              <a:gd name="connsiteX38" fmla="*/ 1276350 w 1276350"/>
              <a:gd name="connsiteY3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304800 w 1276350"/>
              <a:gd name="connsiteY9" fmla="*/ 1120401 h 3006351"/>
              <a:gd name="connsiteX10" fmla="*/ 295275 w 1276350"/>
              <a:gd name="connsiteY10" fmla="*/ 1234701 h 3006351"/>
              <a:gd name="connsiteX11" fmla="*/ 285750 w 1276350"/>
              <a:gd name="connsiteY11" fmla="*/ 1625226 h 3006351"/>
              <a:gd name="connsiteX12" fmla="*/ 276225 w 1276350"/>
              <a:gd name="connsiteY12" fmla="*/ 1663326 h 3006351"/>
              <a:gd name="connsiteX13" fmla="*/ 257175 w 1276350"/>
              <a:gd name="connsiteY13" fmla="*/ 1739526 h 3006351"/>
              <a:gd name="connsiteX14" fmla="*/ 266700 w 1276350"/>
              <a:gd name="connsiteY14" fmla="*/ 2272926 h 3006351"/>
              <a:gd name="connsiteX15" fmla="*/ 276225 w 1276350"/>
              <a:gd name="connsiteY15" fmla="*/ 2320551 h 3006351"/>
              <a:gd name="connsiteX16" fmla="*/ 295275 w 1276350"/>
              <a:gd name="connsiteY16" fmla="*/ 2406276 h 3006351"/>
              <a:gd name="connsiteX17" fmla="*/ 304800 w 1276350"/>
              <a:gd name="connsiteY17" fmla="*/ 2444376 h 3006351"/>
              <a:gd name="connsiteX18" fmla="*/ 323850 w 1276350"/>
              <a:gd name="connsiteY18" fmla="*/ 2501526 h 3006351"/>
              <a:gd name="connsiteX19" fmla="*/ 371475 w 1276350"/>
              <a:gd name="connsiteY19" fmla="*/ 2587251 h 3006351"/>
              <a:gd name="connsiteX20" fmla="*/ 400050 w 1276350"/>
              <a:gd name="connsiteY20" fmla="*/ 2606301 h 3006351"/>
              <a:gd name="connsiteX21" fmla="*/ 438150 w 1276350"/>
              <a:gd name="connsiteY21" fmla="*/ 2692026 h 3006351"/>
              <a:gd name="connsiteX22" fmla="*/ 514350 w 1276350"/>
              <a:gd name="connsiteY22" fmla="*/ 2777751 h 3006351"/>
              <a:gd name="connsiteX23" fmla="*/ 542925 w 1276350"/>
              <a:gd name="connsiteY23" fmla="*/ 2892051 h 3006351"/>
              <a:gd name="connsiteX24" fmla="*/ 647700 w 1276350"/>
              <a:gd name="connsiteY24" fmla="*/ 2911101 h 3006351"/>
              <a:gd name="connsiteX25" fmla="*/ 704850 w 1276350"/>
              <a:gd name="connsiteY25" fmla="*/ 2920626 h 3006351"/>
              <a:gd name="connsiteX26" fmla="*/ 742950 w 1276350"/>
              <a:gd name="connsiteY26" fmla="*/ 2930151 h 3006351"/>
              <a:gd name="connsiteX27" fmla="*/ 838200 w 1276350"/>
              <a:gd name="connsiteY27" fmla="*/ 2939676 h 3006351"/>
              <a:gd name="connsiteX28" fmla="*/ 876300 w 1276350"/>
              <a:gd name="connsiteY28" fmla="*/ 2949201 h 3006351"/>
              <a:gd name="connsiteX29" fmla="*/ 952500 w 1276350"/>
              <a:gd name="connsiteY29" fmla="*/ 2958726 h 3006351"/>
              <a:gd name="connsiteX30" fmla="*/ 1000125 w 1276350"/>
              <a:gd name="connsiteY30" fmla="*/ 3006351 h 3006351"/>
              <a:gd name="connsiteX31" fmla="*/ 1076325 w 1276350"/>
              <a:gd name="connsiteY31" fmla="*/ 2996826 h 3006351"/>
              <a:gd name="connsiteX32" fmla="*/ 1123950 w 1276350"/>
              <a:gd name="connsiteY32" fmla="*/ 2949201 h 3006351"/>
              <a:gd name="connsiteX33" fmla="*/ 1152525 w 1276350"/>
              <a:gd name="connsiteY33" fmla="*/ 2930151 h 3006351"/>
              <a:gd name="connsiteX34" fmla="*/ 1171575 w 1276350"/>
              <a:gd name="connsiteY34" fmla="*/ 2901576 h 3006351"/>
              <a:gd name="connsiteX35" fmla="*/ 1219200 w 1276350"/>
              <a:gd name="connsiteY35" fmla="*/ 2853951 h 3006351"/>
              <a:gd name="connsiteX36" fmla="*/ 1238250 w 1276350"/>
              <a:gd name="connsiteY36" fmla="*/ 2796801 h 3006351"/>
              <a:gd name="connsiteX37" fmla="*/ 1276350 w 1276350"/>
              <a:gd name="connsiteY3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295275 w 1276350"/>
              <a:gd name="connsiteY9" fmla="*/ 1234701 h 3006351"/>
              <a:gd name="connsiteX10" fmla="*/ 285750 w 1276350"/>
              <a:gd name="connsiteY10" fmla="*/ 1625226 h 3006351"/>
              <a:gd name="connsiteX11" fmla="*/ 276225 w 1276350"/>
              <a:gd name="connsiteY11" fmla="*/ 1663326 h 3006351"/>
              <a:gd name="connsiteX12" fmla="*/ 257175 w 1276350"/>
              <a:gd name="connsiteY12" fmla="*/ 1739526 h 3006351"/>
              <a:gd name="connsiteX13" fmla="*/ 266700 w 1276350"/>
              <a:gd name="connsiteY13" fmla="*/ 2272926 h 3006351"/>
              <a:gd name="connsiteX14" fmla="*/ 276225 w 1276350"/>
              <a:gd name="connsiteY14" fmla="*/ 2320551 h 3006351"/>
              <a:gd name="connsiteX15" fmla="*/ 295275 w 1276350"/>
              <a:gd name="connsiteY15" fmla="*/ 2406276 h 3006351"/>
              <a:gd name="connsiteX16" fmla="*/ 304800 w 1276350"/>
              <a:gd name="connsiteY16" fmla="*/ 2444376 h 3006351"/>
              <a:gd name="connsiteX17" fmla="*/ 323850 w 1276350"/>
              <a:gd name="connsiteY17" fmla="*/ 2501526 h 3006351"/>
              <a:gd name="connsiteX18" fmla="*/ 371475 w 1276350"/>
              <a:gd name="connsiteY18" fmla="*/ 2587251 h 3006351"/>
              <a:gd name="connsiteX19" fmla="*/ 400050 w 1276350"/>
              <a:gd name="connsiteY19" fmla="*/ 2606301 h 3006351"/>
              <a:gd name="connsiteX20" fmla="*/ 438150 w 1276350"/>
              <a:gd name="connsiteY20" fmla="*/ 2692026 h 3006351"/>
              <a:gd name="connsiteX21" fmla="*/ 514350 w 1276350"/>
              <a:gd name="connsiteY21" fmla="*/ 2777751 h 3006351"/>
              <a:gd name="connsiteX22" fmla="*/ 542925 w 1276350"/>
              <a:gd name="connsiteY22" fmla="*/ 2892051 h 3006351"/>
              <a:gd name="connsiteX23" fmla="*/ 647700 w 1276350"/>
              <a:gd name="connsiteY23" fmla="*/ 2911101 h 3006351"/>
              <a:gd name="connsiteX24" fmla="*/ 704850 w 1276350"/>
              <a:gd name="connsiteY24" fmla="*/ 2920626 h 3006351"/>
              <a:gd name="connsiteX25" fmla="*/ 742950 w 1276350"/>
              <a:gd name="connsiteY25" fmla="*/ 2930151 h 3006351"/>
              <a:gd name="connsiteX26" fmla="*/ 838200 w 1276350"/>
              <a:gd name="connsiteY26" fmla="*/ 2939676 h 3006351"/>
              <a:gd name="connsiteX27" fmla="*/ 876300 w 1276350"/>
              <a:gd name="connsiteY27" fmla="*/ 2949201 h 3006351"/>
              <a:gd name="connsiteX28" fmla="*/ 952500 w 1276350"/>
              <a:gd name="connsiteY28" fmla="*/ 2958726 h 3006351"/>
              <a:gd name="connsiteX29" fmla="*/ 1000125 w 1276350"/>
              <a:gd name="connsiteY29" fmla="*/ 3006351 h 3006351"/>
              <a:gd name="connsiteX30" fmla="*/ 1076325 w 1276350"/>
              <a:gd name="connsiteY30" fmla="*/ 2996826 h 3006351"/>
              <a:gd name="connsiteX31" fmla="*/ 1123950 w 1276350"/>
              <a:gd name="connsiteY31" fmla="*/ 2949201 h 3006351"/>
              <a:gd name="connsiteX32" fmla="*/ 1152525 w 1276350"/>
              <a:gd name="connsiteY32" fmla="*/ 2930151 h 3006351"/>
              <a:gd name="connsiteX33" fmla="*/ 1171575 w 1276350"/>
              <a:gd name="connsiteY33" fmla="*/ 2901576 h 3006351"/>
              <a:gd name="connsiteX34" fmla="*/ 1219200 w 1276350"/>
              <a:gd name="connsiteY34" fmla="*/ 2853951 h 3006351"/>
              <a:gd name="connsiteX35" fmla="*/ 1238250 w 1276350"/>
              <a:gd name="connsiteY35" fmla="*/ 2796801 h 3006351"/>
              <a:gd name="connsiteX36" fmla="*/ 1276350 w 1276350"/>
              <a:gd name="connsiteY3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295275 w 1276350"/>
              <a:gd name="connsiteY8" fmla="*/ 1234701 h 3006351"/>
              <a:gd name="connsiteX9" fmla="*/ 285750 w 1276350"/>
              <a:gd name="connsiteY9" fmla="*/ 1625226 h 3006351"/>
              <a:gd name="connsiteX10" fmla="*/ 276225 w 1276350"/>
              <a:gd name="connsiteY10" fmla="*/ 1663326 h 3006351"/>
              <a:gd name="connsiteX11" fmla="*/ 257175 w 1276350"/>
              <a:gd name="connsiteY11" fmla="*/ 1739526 h 3006351"/>
              <a:gd name="connsiteX12" fmla="*/ 266700 w 1276350"/>
              <a:gd name="connsiteY12" fmla="*/ 2272926 h 3006351"/>
              <a:gd name="connsiteX13" fmla="*/ 276225 w 1276350"/>
              <a:gd name="connsiteY13" fmla="*/ 2320551 h 3006351"/>
              <a:gd name="connsiteX14" fmla="*/ 295275 w 1276350"/>
              <a:gd name="connsiteY14" fmla="*/ 2406276 h 3006351"/>
              <a:gd name="connsiteX15" fmla="*/ 304800 w 1276350"/>
              <a:gd name="connsiteY15" fmla="*/ 2444376 h 3006351"/>
              <a:gd name="connsiteX16" fmla="*/ 323850 w 1276350"/>
              <a:gd name="connsiteY16" fmla="*/ 2501526 h 3006351"/>
              <a:gd name="connsiteX17" fmla="*/ 371475 w 1276350"/>
              <a:gd name="connsiteY17" fmla="*/ 2587251 h 3006351"/>
              <a:gd name="connsiteX18" fmla="*/ 400050 w 1276350"/>
              <a:gd name="connsiteY18" fmla="*/ 2606301 h 3006351"/>
              <a:gd name="connsiteX19" fmla="*/ 438150 w 1276350"/>
              <a:gd name="connsiteY19" fmla="*/ 2692026 h 3006351"/>
              <a:gd name="connsiteX20" fmla="*/ 514350 w 1276350"/>
              <a:gd name="connsiteY20" fmla="*/ 2777751 h 3006351"/>
              <a:gd name="connsiteX21" fmla="*/ 542925 w 1276350"/>
              <a:gd name="connsiteY21" fmla="*/ 2892051 h 3006351"/>
              <a:gd name="connsiteX22" fmla="*/ 647700 w 1276350"/>
              <a:gd name="connsiteY22" fmla="*/ 2911101 h 3006351"/>
              <a:gd name="connsiteX23" fmla="*/ 704850 w 1276350"/>
              <a:gd name="connsiteY23" fmla="*/ 2920626 h 3006351"/>
              <a:gd name="connsiteX24" fmla="*/ 742950 w 1276350"/>
              <a:gd name="connsiteY24" fmla="*/ 2930151 h 3006351"/>
              <a:gd name="connsiteX25" fmla="*/ 838200 w 1276350"/>
              <a:gd name="connsiteY25" fmla="*/ 2939676 h 3006351"/>
              <a:gd name="connsiteX26" fmla="*/ 876300 w 1276350"/>
              <a:gd name="connsiteY26" fmla="*/ 2949201 h 3006351"/>
              <a:gd name="connsiteX27" fmla="*/ 952500 w 1276350"/>
              <a:gd name="connsiteY27" fmla="*/ 2958726 h 3006351"/>
              <a:gd name="connsiteX28" fmla="*/ 1000125 w 1276350"/>
              <a:gd name="connsiteY28" fmla="*/ 3006351 h 3006351"/>
              <a:gd name="connsiteX29" fmla="*/ 1076325 w 1276350"/>
              <a:gd name="connsiteY29" fmla="*/ 2996826 h 3006351"/>
              <a:gd name="connsiteX30" fmla="*/ 1123950 w 1276350"/>
              <a:gd name="connsiteY30" fmla="*/ 2949201 h 3006351"/>
              <a:gd name="connsiteX31" fmla="*/ 1152525 w 1276350"/>
              <a:gd name="connsiteY31" fmla="*/ 2930151 h 3006351"/>
              <a:gd name="connsiteX32" fmla="*/ 1171575 w 1276350"/>
              <a:gd name="connsiteY32" fmla="*/ 2901576 h 3006351"/>
              <a:gd name="connsiteX33" fmla="*/ 1219200 w 1276350"/>
              <a:gd name="connsiteY33" fmla="*/ 2853951 h 3006351"/>
              <a:gd name="connsiteX34" fmla="*/ 1238250 w 1276350"/>
              <a:gd name="connsiteY34" fmla="*/ 2796801 h 3006351"/>
              <a:gd name="connsiteX35" fmla="*/ 1276350 w 1276350"/>
              <a:gd name="connsiteY3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23850 w 1276350"/>
              <a:gd name="connsiteY6" fmla="*/ 1053726 h 3006351"/>
              <a:gd name="connsiteX7" fmla="*/ 295275 w 1276350"/>
              <a:gd name="connsiteY7" fmla="*/ 1234701 h 3006351"/>
              <a:gd name="connsiteX8" fmla="*/ 285750 w 1276350"/>
              <a:gd name="connsiteY8" fmla="*/ 1625226 h 3006351"/>
              <a:gd name="connsiteX9" fmla="*/ 276225 w 1276350"/>
              <a:gd name="connsiteY9" fmla="*/ 1663326 h 3006351"/>
              <a:gd name="connsiteX10" fmla="*/ 257175 w 1276350"/>
              <a:gd name="connsiteY10" fmla="*/ 1739526 h 3006351"/>
              <a:gd name="connsiteX11" fmla="*/ 266700 w 1276350"/>
              <a:gd name="connsiteY11" fmla="*/ 2272926 h 3006351"/>
              <a:gd name="connsiteX12" fmla="*/ 276225 w 1276350"/>
              <a:gd name="connsiteY12" fmla="*/ 2320551 h 3006351"/>
              <a:gd name="connsiteX13" fmla="*/ 295275 w 1276350"/>
              <a:gd name="connsiteY13" fmla="*/ 2406276 h 3006351"/>
              <a:gd name="connsiteX14" fmla="*/ 304800 w 1276350"/>
              <a:gd name="connsiteY14" fmla="*/ 2444376 h 3006351"/>
              <a:gd name="connsiteX15" fmla="*/ 323850 w 1276350"/>
              <a:gd name="connsiteY15" fmla="*/ 2501526 h 3006351"/>
              <a:gd name="connsiteX16" fmla="*/ 371475 w 1276350"/>
              <a:gd name="connsiteY16" fmla="*/ 2587251 h 3006351"/>
              <a:gd name="connsiteX17" fmla="*/ 400050 w 1276350"/>
              <a:gd name="connsiteY17" fmla="*/ 2606301 h 3006351"/>
              <a:gd name="connsiteX18" fmla="*/ 438150 w 1276350"/>
              <a:gd name="connsiteY18" fmla="*/ 2692026 h 3006351"/>
              <a:gd name="connsiteX19" fmla="*/ 514350 w 1276350"/>
              <a:gd name="connsiteY19" fmla="*/ 2777751 h 3006351"/>
              <a:gd name="connsiteX20" fmla="*/ 542925 w 1276350"/>
              <a:gd name="connsiteY20" fmla="*/ 2892051 h 3006351"/>
              <a:gd name="connsiteX21" fmla="*/ 647700 w 1276350"/>
              <a:gd name="connsiteY21" fmla="*/ 2911101 h 3006351"/>
              <a:gd name="connsiteX22" fmla="*/ 704850 w 1276350"/>
              <a:gd name="connsiteY22" fmla="*/ 2920626 h 3006351"/>
              <a:gd name="connsiteX23" fmla="*/ 742950 w 1276350"/>
              <a:gd name="connsiteY23" fmla="*/ 2930151 h 3006351"/>
              <a:gd name="connsiteX24" fmla="*/ 838200 w 1276350"/>
              <a:gd name="connsiteY24" fmla="*/ 2939676 h 3006351"/>
              <a:gd name="connsiteX25" fmla="*/ 876300 w 1276350"/>
              <a:gd name="connsiteY25" fmla="*/ 2949201 h 3006351"/>
              <a:gd name="connsiteX26" fmla="*/ 952500 w 1276350"/>
              <a:gd name="connsiteY26" fmla="*/ 2958726 h 3006351"/>
              <a:gd name="connsiteX27" fmla="*/ 1000125 w 1276350"/>
              <a:gd name="connsiteY27" fmla="*/ 3006351 h 3006351"/>
              <a:gd name="connsiteX28" fmla="*/ 1076325 w 1276350"/>
              <a:gd name="connsiteY28" fmla="*/ 2996826 h 3006351"/>
              <a:gd name="connsiteX29" fmla="*/ 1123950 w 1276350"/>
              <a:gd name="connsiteY29" fmla="*/ 2949201 h 3006351"/>
              <a:gd name="connsiteX30" fmla="*/ 1152525 w 1276350"/>
              <a:gd name="connsiteY30" fmla="*/ 2930151 h 3006351"/>
              <a:gd name="connsiteX31" fmla="*/ 1171575 w 1276350"/>
              <a:gd name="connsiteY31" fmla="*/ 2901576 h 3006351"/>
              <a:gd name="connsiteX32" fmla="*/ 1219200 w 1276350"/>
              <a:gd name="connsiteY32" fmla="*/ 2853951 h 3006351"/>
              <a:gd name="connsiteX33" fmla="*/ 1238250 w 1276350"/>
              <a:gd name="connsiteY33" fmla="*/ 2796801 h 3006351"/>
              <a:gd name="connsiteX34" fmla="*/ 1276350 w 1276350"/>
              <a:gd name="connsiteY3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23850 w 1276350"/>
              <a:gd name="connsiteY14" fmla="*/ 2501526 h 3006351"/>
              <a:gd name="connsiteX15" fmla="*/ 371475 w 1276350"/>
              <a:gd name="connsiteY15" fmla="*/ 2587251 h 3006351"/>
              <a:gd name="connsiteX16" fmla="*/ 400050 w 1276350"/>
              <a:gd name="connsiteY16" fmla="*/ 2606301 h 3006351"/>
              <a:gd name="connsiteX17" fmla="*/ 438150 w 1276350"/>
              <a:gd name="connsiteY17" fmla="*/ 2692026 h 3006351"/>
              <a:gd name="connsiteX18" fmla="*/ 514350 w 1276350"/>
              <a:gd name="connsiteY18" fmla="*/ 2777751 h 3006351"/>
              <a:gd name="connsiteX19" fmla="*/ 542925 w 1276350"/>
              <a:gd name="connsiteY19" fmla="*/ 2892051 h 3006351"/>
              <a:gd name="connsiteX20" fmla="*/ 647700 w 1276350"/>
              <a:gd name="connsiteY20" fmla="*/ 2911101 h 3006351"/>
              <a:gd name="connsiteX21" fmla="*/ 704850 w 1276350"/>
              <a:gd name="connsiteY21" fmla="*/ 2920626 h 3006351"/>
              <a:gd name="connsiteX22" fmla="*/ 742950 w 1276350"/>
              <a:gd name="connsiteY22" fmla="*/ 2930151 h 3006351"/>
              <a:gd name="connsiteX23" fmla="*/ 838200 w 1276350"/>
              <a:gd name="connsiteY23" fmla="*/ 2939676 h 3006351"/>
              <a:gd name="connsiteX24" fmla="*/ 876300 w 1276350"/>
              <a:gd name="connsiteY24" fmla="*/ 2949201 h 3006351"/>
              <a:gd name="connsiteX25" fmla="*/ 952500 w 1276350"/>
              <a:gd name="connsiteY25" fmla="*/ 2958726 h 3006351"/>
              <a:gd name="connsiteX26" fmla="*/ 1000125 w 1276350"/>
              <a:gd name="connsiteY26" fmla="*/ 3006351 h 3006351"/>
              <a:gd name="connsiteX27" fmla="*/ 1076325 w 1276350"/>
              <a:gd name="connsiteY27" fmla="*/ 2996826 h 3006351"/>
              <a:gd name="connsiteX28" fmla="*/ 1123950 w 1276350"/>
              <a:gd name="connsiteY28" fmla="*/ 2949201 h 3006351"/>
              <a:gd name="connsiteX29" fmla="*/ 1152525 w 1276350"/>
              <a:gd name="connsiteY29" fmla="*/ 2930151 h 3006351"/>
              <a:gd name="connsiteX30" fmla="*/ 1171575 w 1276350"/>
              <a:gd name="connsiteY30" fmla="*/ 2901576 h 3006351"/>
              <a:gd name="connsiteX31" fmla="*/ 1219200 w 1276350"/>
              <a:gd name="connsiteY31" fmla="*/ 2853951 h 3006351"/>
              <a:gd name="connsiteX32" fmla="*/ 1238250 w 1276350"/>
              <a:gd name="connsiteY32" fmla="*/ 2796801 h 3006351"/>
              <a:gd name="connsiteX33" fmla="*/ 1276350 w 1276350"/>
              <a:gd name="connsiteY3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71475 w 1276350"/>
              <a:gd name="connsiteY14" fmla="*/ 2587251 h 3006351"/>
              <a:gd name="connsiteX15" fmla="*/ 400050 w 1276350"/>
              <a:gd name="connsiteY15" fmla="*/ 2606301 h 3006351"/>
              <a:gd name="connsiteX16" fmla="*/ 438150 w 1276350"/>
              <a:gd name="connsiteY16" fmla="*/ 2692026 h 3006351"/>
              <a:gd name="connsiteX17" fmla="*/ 514350 w 1276350"/>
              <a:gd name="connsiteY17" fmla="*/ 2777751 h 3006351"/>
              <a:gd name="connsiteX18" fmla="*/ 542925 w 1276350"/>
              <a:gd name="connsiteY18" fmla="*/ 2892051 h 3006351"/>
              <a:gd name="connsiteX19" fmla="*/ 647700 w 1276350"/>
              <a:gd name="connsiteY19" fmla="*/ 2911101 h 3006351"/>
              <a:gd name="connsiteX20" fmla="*/ 704850 w 1276350"/>
              <a:gd name="connsiteY20" fmla="*/ 2920626 h 3006351"/>
              <a:gd name="connsiteX21" fmla="*/ 742950 w 1276350"/>
              <a:gd name="connsiteY21" fmla="*/ 2930151 h 3006351"/>
              <a:gd name="connsiteX22" fmla="*/ 838200 w 1276350"/>
              <a:gd name="connsiteY22" fmla="*/ 2939676 h 3006351"/>
              <a:gd name="connsiteX23" fmla="*/ 876300 w 1276350"/>
              <a:gd name="connsiteY23" fmla="*/ 2949201 h 3006351"/>
              <a:gd name="connsiteX24" fmla="*/ 952500 w 1276350"/>
              <a:gd name="connsiteY24" fmla="*/ 2958726 h 3006351"/>
              <a:gd name="connsiteX25" fmla="*/ 1000125 w 1276350"/>
              <a:gd name="connsiteY25" fmla="*/ 3006351 h 3006351"/>
              <a:gd name="connsiteX26" fmla="*/ 1076325 w 1276350"/>
              <a:gd name="connsiteY26" fmla="*/ 2996826 h 3006351"/>
              <a:gd name="connsiteX27" fmla="*/ 1123950 w 1276350"/>
              <a:gd name="connsiteY27" fmla="*/ 2949201 h 3006351"/>
              <a:gd name="connsiteX28" fmla="*/ 1152525 w 1276350"/>
              <a:gd name="connsiteY28" fmla="*/ 2930151 h 3006351"/>
              <a:gd name="connsiteX29" fmla="*/ 1171575 w 1276350"/>
              <a:gd name="connsiteY29" fmla="*/ 2901576 h 3006351"/>
              <a:gd name="connsiteX30" fmla="*/ 1219200 w 1276350"/>
              <a:gd name="connsiteY30" fmla="*/ 2853951 h 3006351"/>
              <a:gd name="connsiteX31" fmla="*/ 1238250 w 1276350"/>
              <a:gd name="connsiteY31" fmla="*/ 2796801 h 3006351"/>
              <a:gd name="connsiteX32" fmla="*/ 1276350 w 1276350"/>
              <a:gd name="connsiteY3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71475 w 1276350"/>
              <a:gd name="connsiteY13" fmla="*/ 2587251 h 3006351"/>
              <a:gd name="connsiteX14" fmla="*/ 400050 w 1276350"/>
              <a:gd name="connsiteY14" fmla="*/ 2606301 h 3006351"/>
              <a:gd name="connsiteX15" fmla="*/ 438150 w 1276350"/>
              <a:gd name="connsiteY15" fmla="*/ 2692026 h 3006351"/>
              <a:gd name="connsiteX16" fmla="*/ 514350 w 1276350"/>
              <a:gd name="connsiteY16" fmla="*/ 2777751 h 3006351"/>
              <a:gd name="connsiteX17" fmla="*/ 542925 w 1276350"/>
              <a:gd name="connsiteY17" fmla="*/ 2892051 h 3006351"/>
              <a:gd name="connsiteX18" fmla="*/ 647700 w 1276350"/>
              <a:gd name="connsiteY18" fmla="*/ 2911101 h 3006351"/>
              <a:gd name="connsiteX19" fmla="*/ 704850 w 1276350"/>
              <a:gd name="connsiteY19" fmla="*/ 2920626 h 3006351"/>
              <a:gd name="connsiteX20" fmla="*/ 742950 w 1276350"/>
              <a:gd name="connsiteY20" fmla="*/ 2930151 h 3006351"/>
              <a:gd name="connsiteX21" fmla="*/ 838200 w 1276350"/>
              <a:gd name="connsiteY21" fmla="*/ 2939676 h 3006351"/>
              <a:gd name="connsiteX22" fmla="*/ 876300 w 1276350"/>
              <a:gd name="connsiteY22" fmla="*/ 2949201 h 3006351"/>
              <a:gd name="connsiteX23" fmla="*/ 952500 w 1276350"/>
              <a:gd name="connsiteY23" fmla="*/ 2958726 h 3006351"/>
              <a:gd name="connsiteX24" fmla="*/ 1000125 w 1276350"/>
              <a:gd name="connsiteY24" fmla="*/ 3006351 h 3006351"/>
              <a:gd name="connsiteX25" fmla="*/ 1076325 w 1276350"/>
              <a:gd name="connsiteY25" fmla="*/ 2996826 h 3006351"/>
              <a:gd name="connsiteX26" fmla="*/ 1123950 w 1276350"/>
              <a:gd name="connsiteY26" fmla="*/ 2949201 h 3006351"/>
              <a:gd name="connsiteX27" fmla="*/ 1152525 w 1276350"/>
              <a:gd name="connsiteY27" fmla="*/ 2930151 h 3006351"/>
              <a:gd name="connsiteX28" fmla="*/ 1171575 w 1276350"/>
              <a:gd name="connsiteY28" fmla="*/ 2901576 h 3006351"/>
              <a:gd name="connsiteX29" fmla="*/ 1219200 w 1276350"/>
              <a:gd name="connsiteY29" fmla="*/ 2853951 h 3006351"/>
              <a:gd name="connsiteX30" fmla="*/ 1238250 w 1276350"/>
              <a:gd name="connsiteY30" fmla="*/ 2796801 h 3006351"/>
              <a:gd name="connsiteX31" fmla="*/ 1276350 w 1276350"/>
              <a:gd name="connsiteY3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61950 w 1276350"/>
              <a:gd name="connsiteY12" fmla="*/ 2558676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438150 w 1276350"/>
              <a:gd name="connsiteY13" fmla="*/ 2692026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742950 w 1276350"/>
              <a:gd name="connsiteY17" fmla="*/ 2930151 h 3006351"/>
              <a:gd name="connsiteX18" fmla="*/ 838200 w 1276350"/>
              <a:gd name="connsiteY18" fmla="*/ 2939676 h 3006351"/>
              <a:gd name="connsiteX19" fmla="*/ 876300 w 1276350"/>
              <a:gd name="connsiteY19" fmla="*/ 2949201 h 3006351"/>
              <a:gd name="connsiteX20" fmla="*/ 952500 w 1276350"/>
              <a:gd name="connsiteY20" fmla="*/ 2958726 h 3006351"/>
              <a:gd name="connsiteX21" fmla="*/ 1000125 w 1276350"/>
              <a:gd name="connsiteY21" fmla="*/ 3006351 h 3006351"/>
              <a:gd name="connsiteX22" fmla="*/ 1076325 w 1276350"/>
              <a:gd name="connsiteY22" fmla="*/ 2996826 h 3006351"/>
              <a:gd name="connsiteX23" fmla="*/ 1123950 w 1276350"/>
              <a:gd name="connsiteY23" fmla="*/ 2949201 h 3006351"/>
              <a:gd name="connsiteX24" fmla="*/ 1152525 w 1276350"/>
              <a:gd name="connsiteY24" fmla="*/ 2930151 h 3006351"/>
              <a:gd name="connsiteX25" fmla="*/ 1171575 w 1276350"/>
              <a:gd name="connsiteY25" fmla="*/ 2901576 h 3006351"/>
              <a:gd name="connsiteX26" fmla="*/ 1219200 w 1276350"/>
              <a:gd name="connsiteY26" fmla="*/ 2853951 h 3006351"/>
              <a:gd name="connsiteX27" fmla="*/ 1238250 w 1276350"/>
              <a:gd name="connsiteY27" fmla="*/ 2796801 h 3006351"/>
              <a:gd name="connsiteX28" fmla="*/ 1276350 w 1276350"/>
              <a:gd name="connsiteY2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838200 w 1276350"/>
              <a:gd name="connsiteY17" fmla="*/ 2939676 h 3006351"/>
              <a:gd name="connsiteX18" fmla="*/ 876300 w 1276350"/>
              <a:gd name="connsiteY18" fmla="*/ 2949201 h 3006351"/>
              <a:gd name="connsiteX19" fmla="*/ 952500 w 1276350"/>
              <a:gd name="connsiteY19" fmla="*/ 2958726 h 3006351"/>
              <a:gd name="connsiteX20" fmla="*/ 1000125 w 1276350"/>
              <a:gd name="connsiteY20" fmla="*/ 3006351 h 3006351"/>
              <a:gd name="connsiteX21" fmla="*/ 1076325 w 1276350"/>
              <a:gd name="connsiteY21" fmla="*/ 2996826 h 3006351"/>
              <a:gd name="connsiteX22" fmla="*/ 1123950 w 1276350"/>
              <a:gd name="connsiteY22" fmla="*/ 2949201 h 3006351"/>
              <a:gd name="connsiteX23" fmla="*/ 1152525 w 1276350"/>
              <a:gd name="connsiteY23" fmla="*/ 2930151 h 3006351"/>
              <a:gd name="connsiteX24" fmla="*/ 1171575 w 1276350"/>
              <a:gd name="connsiteY24" fmla="*/ 2901576 h 3006351"/>
              <a:gd name="connsiteX25" fmla="*/ 1219200 w 1276350"/>
              <a:gd name="connsiteY25" fmla="*/ 2853951 h 3006351"/>
              <a:gd name="connsiteX26" fmla="*/ 1238250 w 1276350"/>
              <a:gd name="connsiteY26" fmla="*/ 2796801 h 3006351"/>
              <a:gd name="connsiteX27" fmla="*/ 1276350 w 1276350"/>
              <a:gd name="connsiteY2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952500 w 1276350"/>
              <a:gd name="connsiteY18" fmla="*/ 2958726 h 3006351"/>
              <a:gd name="connsiteX19" fmla="*/ 1000125 w 1276350"/>
              <a:gd name="connsiteY19" fmla="*/ 3006351 h 3006351"/>
              <a:gd name="connsiteX20" fmla="*/ 1076325 w 1276350"/>
              <a:gd name="connsiteY20" fmla="*/ 2996826 h 3006351"/>
              <a:gd name="connsiteX21" fmla="*/ 1123950 w 1276350"/>
              <a:gd name="connsiteY21" fmla="*/ 2949201 h 3006351"/>
              <a:gd name="connsiteX22" fmla="*/ 1152525 w 1276350"/>
              <a:gd name="connsiteY22" fmla="*/ 2930151 h 3006351"/>
              <a:gd name="connsiteX23" fmla="*/ 1171575 w 1276350"/>
              <a:gd name="connsiteY23" fmla="*/ 2901576 h 3006351"/>
              <a:gd name="connsiteX24" fmla="*/ 1219200 w 1276350"/>
              <a:gd name="connsiteY24" fmla="*/ 2853951 h 3006351"/>
              <a:gd name="connsiteX25" fmla="*/ 1238250 w 1276350"/>
              <a:gd name="connsiteY25" fmla="*/ 2796801 h 3006351"/>
              <a:gd name="connsiteX26" fmla="*/ 1276350 w 1276350"/>
              <a:gd name="connsiteY2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1000125 w 1276350"/>
              <a:gd name="connsiteY18" fmla="*/ 3006351 h 3006351"/>
              <a:gd name="connsiteX19" fmla="*/ 1076325 w 1276350"/>
              <a:gd name="connsiteY19" fmla="*/ 2996826 h 3006351"/>
              <a:gd name="connsiteX20" fmla="*/ 1123950 w 1276350"/>
              <a:gd name="connsiteY20" fmla="*/ 2949201 h 3006351"/>
              <a:gd name="connsiteX21" fmla="*/ 1152525 w 1276350"/>
              <a:gd name="connsiteY21" fmla="*/ 2930151 h 3006351"/>
              <a:gd name="connsiteX22" fmla="*/ 1171575 w 1276350"/>
              <a:gd name="connsiteY22" fmla="*/ 2901576 h 3006351"/>
              <a:gd name="connsiteX23" fmla="*/ 1219200 w 1276350"/>
              <a:gd name="connsiteY23" fmla="*/ 2853951 h 3006351"/>
              <a:gd name="connsiteX24" fmla="*/ 1238250 w 1276350"/>
              <a:gd name="connsiteY24" fmla="*/ 2796801 h 3006351"/>
              <a:gd name="connsiteX25" fmla="*/ 1276350 w 1276350"/>
              <a:gd name="connsiteY2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23950 w 1276350"/>
              <a:gd name="connsiteY19" fmla="*/ 2949201 h 3006351"/>
              <a:gd name="connsiteX20" fmla="*/ 1152525 w 1276350"/>
              <a:gd name="connsiteY20" fmla="*/ 2930151 h 3006351"/>
              <a:gd name="connsiteX21" fmla="*/ 1171575 w 1276350"/>
              <a:gd name="connsiteY21" fmla="*/ 2901576 h 3006351"/>
              <a:gd name="connsiteX22" fmla="*/ 1219200 w 1276350"/>
              <a:gd name="connsiteY22" fmla="*/ 2853951 h 3006351"/>
              <a:gd name="connsiteX23" fmla="*/ 1238250 w 1276350"/>
              <a:gd name="connsiteY23" fmla="*/ 2796801 h 3006351"/>
              <a:gd name="connsiteX24" fmla="*/ 1276350 w 1276350"/>
              <a:gd name="connsiteY2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19200 w 1276350"/>
              <a:gd name="connsiteY21" fmla="*/ 2853951 h 3006351"/>
              <a:gd name="connsiteX22" fmla="*/ 1238250 w 1276350"/>
              <a:gd name="connsiteY22" fmla="*/ 2796801 h 3006351"/>
              <a:gd name="connsiteX23" fmla="*/ 1276350 w 1276350"/>
              <a:gd name="connsiteY2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38250 w 1276350"/>
              <a:gd name="connsiteY21" fmla="*/ 2796801 h 3006351"/>
              <a:gd name="connsiteX22" fmla="*/ 1276350 w 1276350"/>
              <a:gd name="connsiteY2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238250 w 1276350"/>
              <a:gd name="connsiteY20" fmla="*/ 2796801 h 3006351"/>
              <a:gd name="connsiteX21" fmla="*/ 1276350 w 1276350"/>
              <a:gd name="connsiteY2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400050 w 1276350"/>
              <a:gd name="connsiteY5" fmla="*/ 7394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28714 w 1190764"/>
              <a:gd name="connsiteY0" fmla="*/ 15501 h 3006351"/>
              <a:gd name="connsiteX1" fmla="*/ 152539 w 1190764"/>
              <a:gd name="connsiteY1" fmla="*/ 15501 h 3006351"/>
              <a:gd name="connsiteX2" fmla="*/ 181114 w 1190764"/>
              <a:gd name="connsiteY2" fmla="*/ 129801 h 3006351"/>
              <a:gd name="connsiteX3" fmla="*/ 200164 w 1190764"/>
              <a:gd name="connsiteY3" fmla="*/ 367926 h 3006351"/>
              <a:gd name="connsiteX4" fmla="*/ 314464 w 1190764"/>
              <a:gd name="connsiteY4" fmla="*/ 739401 h 3006351"/>
              <a:gd name="connsiteX5" fmla="*/ 209689 w 1190764"/>
              <a:gd name="connsiteY5" fmla="*/ 1234701 h 3006351"/>
              <a:gd name="connsiteX6" fmla="*/ 200164 w 1190764"/>
              <a:gd name="connsiteY6" fmla="*/ 1625226 h 3006351"/>
              <a:gd name="connsiteX7" fmla="*/ 190639 w 1190764"/>
              <a:gd name="connsiteY7" fmla="*/ 1663326 h 3006351"/>
              <a:gd name="connsiteX8" fmla="*/ 171589 w 1190764"/>
              <a:gd name="connsiteY8" fmla="*/ 1739526 h 3006351"/>
              <a:gd name="connsiteX9" fmla="*/ 139 w 1190764"/>
              <a:gd name="connsiteY9" fmla="*/ 2139576 h 3006351"/>
              <a:gd name="connsiteX10" fmla="*/ 190639 w 1190764"/>
              <a:gd name="connsiteY10" fmla="*/ 2320551 h 3006351"/>
              <a:gd name="connsiteX11" fmla="*/ 28714 w 1190764"/>
              <a:gd name="connsiteY11" fmla="*/ 2568201 h 3006351"/>
              <a:gd name="connsiteX12" fmla="*/ 76339 w 1190764"/>
              <a:gd name="connsiteY12" fmla="*/ 2777751 h 3006351"/>
              <a:gd name="connsiteX13" fmla="*/ 428764 w 1190764"/>
              <a:gd name="connsiteY13" fmla="*/ 2777751 h 3006351"/>
              <a:gd name="connsiteX14" fmla="*/ 562114 w 1190764"/>
              <a:gd name="connsiteY14" fmla="*/ 2911101 h 3006351"/>
              <a:gd name="connsiteX15" fmla="*/ 752614 w 1190764"/>
              <a:gd name="connsiteY15" fmla="*/ 2939676 h 3006351"/>
              <a:gd name="connsiteX16" fmla="*/ 914539 w 1190764"/>
              <a:gd name="connsiteY16" fmla="*/ 3006351 h 3006351"/>
              <a:gd name="connsiteX17" fmla="*/ 1066939 w 1190764"/>
              <a:gd name="connsiteY17" fmla="*/ 2930151 h 3006351"/>
              <a:gd name="connsiteX18" fmla="*/ 1152664 w 1190764"/>
              <a:gd name="connsiteY18" fmla="*/ 2796801 h 3006351"/>
              <a:gd name="connsiteX19" fmla="*/ 1190764 w 1190764"/>
              <a:gd name="connsiteY19" fmla="*/ 2615826 h 3006351"/>
              <a:gd name="connsiteX0" fmla="*/ 152539 w 1190764"/>
              <a:gd name="connsiteY0" fmla="*/ 0 h 2990850"/>
              <a:gd name="connsiteX1" fmla="*/ 181114 w 1190764"/>
              <a:gd name="connsiteY1" fmla="*/ 114300 h 2990850"/>
              <a:gd name="connsiteX2" fmla="*/ 200164 w 1190764"/>
              <a:gd name="connsiteY2" fmla="*/ 352425 h 2990850"/>
              <a:gd name="connsiteX3" fmla="*/ 314464 w 1190764"/>
              <a:gd name="connsiteY3" fmla="*/ 723900 h 2990850"/>
              <a:gd name="connsiteX4" fmla="*/ 209689 w 1190764"/>
              <a:gd name="connsiteY4" fmla="*/ 1219200 h 2990850"/>
              <a:gd name="connsiteX5" fmla="*/ 200164 w 1190764"/>
              <a:gd name="connsiteY5" fmla="*/ 1609725 h 2990850"/>
              <a:gd name="connsiteX6" fmla="*/ 190639 w 1190764"/>
              <a:gd name="connsiteY6" fmla="*/ 1647825 h 2990850"/>
              <a:gd name="connsiteX7" fmla="*/ 171589 w 1190764"/>
              <a:gd name="connsiteY7" fmla="*/ 1724025 h 2990850"/>
              <a:gd name="connsiteX8" fmla="*/ 139 w 1190764"/>
              <a:gd name="connsiteY8" fmla="*/ 2124075 h 2990850"/>
              <a:gd name="connsiteX9" fmla="*/ 190639 w 1190764"/>
              <a:gd name="connsiteY9" fmla="*/ 2305050 h 2990850"/>
              <a:gd name="connsiteX10" fmla="*/ 28714 w 1190764"/>
              <a:gd name="connsiteY10" fmla="*/ 2552700 h 2990850"/>
              <a:gd name="connsiteX11" fmla="*/ 76339 w 1190764"/>
              <a:gd name="connsiteY11" fmla="*/ 2762250 h 2990850"/>
              <a:gd name="connsiteX12" fmla="*/ 428764 w 1190764"/>
              <a:gd name="connsiteY12" fmla="*/ 2762250 h 2990850"/>
              <a:gd name="connsiteX13" fmla="*/ 562114 w 1190764"/>
              <a:gd name="connsiteY13" fmla="*/ 2895600 h 2990850"/>
              <a:gd name="connsiteX14" fmla="*/ 752614 w 1190764"/>
              <a:gd name="connsiteY14" fmla="*/ 2924175 h 2990850"/>
              <a:gd name="connsiteX15" fmla="*/ 914539 w 1190764"/>
              <a:gd name="connsiteY15" fmla="*/ 2990850 h 2990850"/>
              <a:gd name="connsiteX16" fmla="*/ 1066939 w 1190764"/>
              <a:gd name="connsiteY16" fmla="*/ 2914650 h 2990850"/>
              <a:gd name="connsiteX17" fmla="*/ 1152664 w 1190764"/>
              <a:gd name="connsiteY17" fmla="*/ 2781300 h 2990850"/>
              <a:gd name="connsiteX18" fmla="*/ 1190764 w 1190764"/>
              <a:gd name="connsiteY18" fmla="*/ 2600325 h 2990850"/>
              <a:gd name="connsiteX0" fmla="*/ 181114 w 1190764"/>
              <a:gd name="connsiteY0" fmla="*/ 0 h 2876550"/>
              <a:gd name="connsiteX1" fmla="*/ 200164 w 1190764"/>
              <a:gd name="connsiteY1" fmla="*/ 238125 h 2876550"/>
              <a:gd name="connsiteX2" fmla="*/ 314464 w 1190764"/>
              <a:gd name="connsiteY2" fmla="*/ 609600 h 2876550"/>
              <a:gd name="connsiteX3" fmla="*/ 209689 w 1190764"/>
              <a:gd name="connsiteY3" fmla="*/ 1104900 h 2876550"/>
              <a:gd name="connsiteX4" fmla="*/ 200164 w 1190764"/>
              <a:gd name="connsiteY4" fmla="*/ 1495425 h 2876550"/>
              <a:gd name="connsiteX5" fmla="*/ 190639 w 1190764"/>
              <a:gd name="connsiteY5" fmla="*/ 1533525 h 2876550"/>
              <a:gd name="connsiteX6" fmla="*/ 171589 w 1190764"/>
              <a:gd name="connsiteY6" fmla="*/ 1609725 h 2876550"/>
              <a:gd name="connsiteX7" fmla="*/ 139 w 1190764"/>
              <a:gd name="connsiteY7" fmla="*/ 2009775 h 2876550"/>
              <a:gd name="connsiteX8" fmla="*/ 190639 w 1190764"/>
              <a:gd name="connsiteY8" fmla="*/ 2190750 h 2876550"/>
              <a:gd name="connsiteX9" fmla="*/ 28714 w 1190764"/>
              <a:gd name="connsiteY9" fmla="*/ 2438400 h 2876550"/>
              <a:gd name="connsiteX10" fmla="*/ 76339 w 1190764"/>
              <a:gd name="connsiteY10" fmla="*/ 2647950 h 2876550"/>
              <a:gd name="connsiteX11" fmla="*/ 428764 w 1190764"/>
              <a:gd name="connsiteY11" fmla="*/ 2647950 h 2876550"/>
              <a:gd name="connsiteX12" fmla="*/ 562114 w 1190764"/>
              <a:gd name="connsiteY12" fmla="*/ 2781300 h 2876550"/>
              <a:gd name="connsiteX13" fmla="*/ 752614 w 1190764"/>
              <a:gd name="connsiteY13" fmla="*/ 2809875 h 2876550"/>
              <a:gd name="connsiteX14" fmla="*/ 914539 w 1190764"/>
              <a:gd name="connsiteY14" fmla="*/ 2876550 h 2876550"/>
              <a:gd name="connsiteX15" fmla="*/ 1066939 w 1190764"/>
              <a:gd name="connsiteY15" fmla="*/ 2800350 h 2876550"/>
              <a:gd name="connsiteX16" fmla="*/ 1152664 w 1190764"/>
              <a:gd name="connsiteY16" fmla="*/ 2667000 h 2876550"/>
              <a:gd name="connsiteX17" fmla="*/ 1190764 w 1190764"/>
              <a:gd name="connsiteY17" fmla="*/ 2486025 h 2876550"/>
              <a:gd name="connsiteX0" fmla="*/ 200164 w 1190764"/>
              <a:gd name="connsiteY0" fmla="*/ 0 h 2638425"/>
              <a:gd name="connsiteX1" fmla="*/ 314464 w 1190764"/>
              <a:gd name="connsiteY1" fmla="*/ 371475 h 2638425"/>
              <a:gd name="connsiteX2" fmla="*/ 209689 w 1190764"/>
              <a:gd name="connsiteY2" fmla="*/ 866775 h 2638425"/>
              <a:gd name="connsiteX3" fmla="*/ 200164 w 1190764"/>
              <a:gd name="connsiteY3" fmla="*/ 1257300 h 2638425"/>
              <a:gd name="connsiteX4" fmla="*/ 190639 w 1190764"/>
              <a:gd name="connsiteY4" fmla="*/ 1295400 h 2638425"/>
              <a:gd name="connsiteX5" fmla="*/ 171589 w 1190764"/>
              <a:gd name="connsiteY5" fmla="*/ 1371600 h 2638425"/>
              <a:gd name="connsiteX6" fmla="*/ 139 w 1190764"/>
              <a:gd name="connsiteY6" fmla="*/ 1771650 h 2638425"/>
              <a:gd name="connsiteX7" fmla="*/ 190639 w 1190764"/>
              <a:gd name="connsiteY7" fmla="*/ 1952625 h 2638425"/>
              <a:gd name="connsiteX8" fmla="*/ 28714 w 1190764"/>
              <a:gd name="connsiteY8" fmla="*/ 2200275 h 2638425"/>
              <a:gd name="connsiteX9" fmla="*/ 76339 w 1190764"/>
              <a:gd name="connsiteY9" fmla="*/ 2409825 h 2638425"/>
              <a:gd name="connsiteX10" fmla="*/ 428764 w 1190764"/>
              <a:gd name="connsiteY10" fmla="*/ 2409825 h 2638425"/>
              <a:gd name="connsiteX11" fmla="*/ 562114 w 1190764"/>
              <a:gd name="connsiteY11" fmla="*/ 2543175 h 2638425"/>
              <a:gd name="connsiteX12" fmla="*/ 752614 w 1190764"/>
              <a:gd name="connsiteY12" fmla="*/ 2571750 h 2638425"/>
              <a:gd name="connsiteX13" fmla="*/ 914539 w 1190764"/>
              <a:gd name="connsiteY13" fmla="*/ 2638425 h 2638425"/>
              <a:gd name="connsiteX14" fmla="*/ 1066939 w 1190764"/>
              <a:gd name="connsiteY14" fmla="*/ 2562225 h 2638425"/>
              <a:gd name="connsiteX15" fmla="*/ 1152664 w 1190764"/>
              <a:gd name="connsiteY15" fmla="*/ 2428875 h 2638425"/>
              <a:gd name="connsiteX16" fmla="*/ 1190764 w 1190764"/>
              <a:gd name="connsiteY16" fmla="*/ 2247900 h 2638425"/>
              <a:gd name="connsiteX0" fmla="*/ 314464 w 1190764"/>
              <a:gd name="connsiteY0" fmla="*/ 0 h 2266950"/>
              <a:gd name="connsiteX1" fmla="*/ 209689 w 1190764"/>
              <a:gd name="connsiteY1" fmla="*/ 495300 h 2266950"/>
              <a:gd name="connsiteX2" fmla="*/ 200164 w 1190764"/>
              <a:gd name="connsiteY2" fmla="*/ 885825 h 2266950"/>
              <a:gd name="connsiteX3" fmla="*/ 190639 w 1190764"/>
              <a:gd name="connsiteY3" fmla="*/ 923925 h 2266950"/>
              <a:gd name="connsiteX4" fmla="*/ 171589 w 1190764"/>
              <a:gd name="connsiteY4" fmla="*/ 1000125 h 2266950"/>
              <a:gd name="connsiteX5" fmla="*/ 139 w 1190764"/>
              <a:gd name="connsiteY5" fmla="*/ 1400175 h 2266950"/>
              <a:gd name="connsiteX6" fmla="*/ 190639 w 1190764"/>
              <a:gd name="connsiteY6" fmla="*/ 1581150 h 2266950"/>
              <a:gd name="connsiteX7" fmla="*/ 28714 w 1190764"/>
              <a:gd name="connsiteY7" fmla="*/ 1828800 h 2266950"/>
              <a:gd name="connsiteX8" fmla="*/ 76339 w 1190764"/>
              <a:gd name="connsiteY8" fmla="*/ 2038350 h 2266950"/>
              <a:gd name="connsiteX9" fmla="*/ 428764 w 1190764"/>
              <a:gd name="connsiteY9" fmla="*/ 2038350 h 2266950"/>
              <a:gd name="connsiteX10" fmla="*/ 562114 w 1190764"/>
              <a:gd name="connsiteY10" fmla="*/ 2171700 h 2266950"/>
              <a:gd name="connsiteX11" fmla="*/ 752614 w 1190764"/>
              <a:gd name="connsiteY11" fmla="*/ 2200275 h 2266950"/>
              <a:gd name="connsiteX12" fmla="*/ 914539 w 1190764"/>
              <a:gd name="connsiteY12" fmla="*/ 2266950 h 2266950"/>
              <a:gd name="connsiteX13" fmla="*/ 1066939 w 1190764"/>
              <a:gd name="connsiteY13" fmla="*/ 2190750 h 2266950"/>
              <a:gd name="connsiteX14" fmla="*/ 1152664 w 1190764"/>
              <a:gd name="connsiteY14" fmla="*/ 2057400 h 2266950"/>
              <a:gd name="connsiteX15" fmla="*/ 1190764 w 1190764"/>
              <a:gd name="connsiteY15" fmla="*/ 1876425 h 2266950"/>
              <a:gd name="connsiteX0" fmla="*/ 209689 w 1190764"/>
              <a:gd name="connsiteY0" fmla="*/ 0 h 1771650"/>
              <a:gd name="connsiteX1" fmla="*/ 200164 w 1190764"/>
              <a:gd name="connsiteY1" fmla="*/ 390525 h 1771650"/>
              <a:gd name="connsiteX2" fmla="*/ 190639 w 1190764"/>
              <a:gd name="connsiteY2" fmla="*/ 428625 h 1771650"/>
              <a:gd name="connsiteX3" fmla="*/ 171589 w 1190764"/>
              <a:gd name="connsiteY3" fmla="*/ 504825 h 1771650"/>
              <a:gd name="connsiteX4" fmla="*/ 139 w 1190764"/>
              <a:gd name="connsiteY4" fmla="*/ 904875 h 1771650"/>
              <a:gd name="connsiteX5" fmla="*/ 190639 w 1190764"/>
              <a:gd name="connsiteY5" fmla="*/ 1085850 h 1771650"/>
              <a:gd name="connsiteX6" fmla="*/ 28714 w 1190764"/>
              <a:gd name="connsiteY6" fmla="*/ 1333500 h 1771650"/>
              <a:gd name="connsiteX7" fmla="*/ 76339 w 1190764"/>
              <a:gd name="connsiteY7" fmla="*/ 1543050 h 1771650"/>
              <a:gd name="connsiteX8" fmla="*/ 428764 w 1190764"/>
              <a:gd name="connsiteY8" fmla="*/ 1543050 h 1771650"/>
              <a:gd name="connsiteX9" fmla="*/ 562114 w 1190764"/>
              <a:gd name="connsiteY9" fmla="*/ 1676400 h 1771650"/>
              <a:gd name="connsiteX10" fmla="*/ 752614 w 1190764"/>
              <a:gd name="connsiteY10" fmla="*/ 1704975 h 1771650"/>
              <a:gd name="connsiteX11" fmla="*/ 914539 w 1190764"/>
              <a:gd name="connsiteY11" fmla="*/ 1771650 h 1771650"/>
              <a:gd name="connsiteX12" fmla="*/ 1066939 w 1190764"/>
              <a:gd name="connsiteY12" fmla="*/ 1695450 h 1771650"/>
              <a:gd name="connsiteX13" fmla="*/ 1152664 w 1190764"/>
              <a:gd name="connsiteY13" fmla="*/ 1562100 h 1771650"/>
              <a:gd name="connsiteX14" fmla="*/ 1190764 w 1190764"/>
              <a:gd name="connsiteY14" fmla="*/ 1381125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764" h="1771650">
                <a:moveTo>
                  <a:pt x="209689" y="0"/>
                </a:moveTo>
                <a:cubicBezTo>
                  <a:pt x="190639" y="147637"/>
                  <a:pt x="205946" y="260440"/>
                  <a:pt x="200164" y="390525"/>
                </a:cubicBezTo>
                <a:cubicBezTo>
                  <a:pt x="199583" y="403603"/>
                  <a:pt x="193479" y="415846"/>
                  <a:pt x="190639" y="428625"/>
                </a:cubicBezTo>
                <a:cubicBezTo>
                  <a:pt x="175314" y="497589"/>
                  <a:pt x="188610" y="453763"/>
                  <a:pt x="171589" y="504825"/>
                </a:cubicBezTo>
                <a:cubicBezTo>
                  <a:pt x="174764" y="682625"/>
                  <a:pt x="-5688" y="727142"/>
                  <a:pt x="139" y="904875"/>
                </a:cubicBezTo>
                <a:cubicBezTo>
                  <a:pt x="670" y="921056"/>
                  <a:pt x="185877" y="1014413"/>
                  <a:pt x="190639" y="1085850"/>
                </a:cubicBezTo>
                <a:cubicBezTo>
                  <a:pt x="195402" y="1157288"/>
                  <a:pt x="1727" y="1271588"/>
                  <a:pt x="28714" y="1333500"/>
                </a:cubicBezTo>
                <a:cubicBezTo>
                  <a:pt x="55701" y="1395412"/>
                  <a:pt x="9664" y="1508125"/>
                  <a:pt x="76339" y="1543050"/>
                </a:cubicBezTo>
                <a:cubicBezTo>
                  <a:pt x="143014" y="1577975"/>
                  <a:pt x="385529" y="1478197"/>
                  <a:pt x="428764" y="1543050"/>
                </a:cubicBezTo>
                <a:cubicBezTo>
                  <a:pt x="509727" y="1565275"/>
                  <a:pt x="508139" y="1649413"/>
                  <a:pt x="562114" y="1676400"/>
                </a:cubicBezTo>
                <a:cubicBezTo>
                  <a:pt x="616089" y="1703387"/>
                  <a:pt x="714514" y="1698625"/>
                  <a:pt x="752614" y="1704975"/>
                </a:cubicBezTo>
                <a:cubicBezTo>
                  <a:pt x="811351" y="1720850"/>
                  <a:pt x="874852" y="1762125"/>
                  <a:pt x="914539" y="1771650"/>
                </a:cubicBezTo>
                <a:cubicBezTo>
                  <a:pt x="966926" y="1770063"/>
                  <a:pt x="1027252" y="1730375"/>
                  <a:pt x="1066939" y="1695450"/>
                </a:cubicBezTo>
                <a:cubicBezTo>
                  <a:pt x="1093927" y="1662113"/>
                  <a:pt x="1132027" y="1614488"/>
                  <a:pt x="1152664" y="1562100"/>
                </a:cubicBezTo>
                <a:cubicBezTo>
                  <a:pt x="1173302" y="1509713"/>
                  <a:pt x="1178064" y="1441450"/>
                  <a:pt x="1190764" y="138112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610475" y="2862052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6631472" y="4203510"/>
            <a:ext cx="970330" cy="2115403"/>
          </a:xfrm>
          <a:custGeom>
            <a:avLst/>
            <a:gdLst>
              <a:gd name="connsiteX0" fmla="*/ 1584479 w 1584479"/>
              <a:gd name="connsiteY0" fmla="*/ 0 h 2497540"/>
              <a:gd name="connsiteX1" fmla="*/ 1529888 w 1584479"/>
              <a:gd name="connsiteY1" fmla="*/ 232012 h 2497540"/>
              <a:gd name="connsiteX2" fmla="*/ 1379763 w 1584479"/>
              <a:gd name="connsiteY2" fmla="*/ 245660 h 2497540"/>
              <a:gd name="connsiteX3" fmla="*/ 1338820 w 1584479"/>
              <a:gd name="connsiteY3" fmla="*/ 313899 h 2497540"/>
              <a:gd name="connsiteX4" fmla="*/ 1093160 w 1584479"/>
              <a:gd name="connsiteY4" fmla="*/ 354842 h 2497540"/>
              <a:gd name="connsiteX5" fmla="*/ 1052217 w 1584479"/>
              <a:gd name="connsiteY5" fmla="*/ 368490 h 2497540"/>
              <a:gd name="connsiteX6" fmla="*/ 970330 w 1584479"/>
              <a:gd name="connsiteY6" fmla="*/ 382137 h 2497540"/>
              <a:gd name="connsiteX7" fmla="*/ 888443 w 1584479"/>
              <a:gd name="connsiteY7" fmla="*/ 532263 h 2497540"/>
              <a:gd name="connsiteX8" fmla="*/ 847500 w 1584479"/>
              <a:gd name="connsiteY8" fmla="*/ 559558 h 2497540"/>
              <a:gd name="connsiteX9" fmla="*/ 806557 w 1584479"/>
              <a:gd name="connsiteY9" fmla="*/ 641445 h 2497540"/>
              <a:gd name="connsiteX10" fmla="*/ 779261 w 1584479"/>
              <a:gd name="connsiteY10" fmla="*/ 682388 h 2497540"/>
              <a:gd name="connsiteX11" fmla="*/ 765614 w 1584479"/>
              <a:gd name="connsiteY11" fmla="*/ 723331 h 2497540"/>
              <a:gd name="connsiteX12" fmla="*/ 711023 w 1584479"/>
              <a:gd name="connsiteY12" fmla="*/ 805218 h 2497540"/>
              <a:gd name="connsiteX13" fmla="*/ 697375 w 1584479"/>
              <a:gd name="connsiteY13" fmla="*/ 846161 h 2497540"/>
              <a:gd name="connsiteX14" fmla="*/ 629136 w 1584479"/>
              <a:gd name="connsiteY14" fmla="*/ 928048 h 2497540"/>
              <a:gd name="connsiteX15" fmla="*/ 601840 w 1584479"/>
              <a:gd name="connsiteY15" fmla="*/ 1009934 h 2497540"/>
              <a:gd name="connsiteX16" fmla="*/ 588193 w 1584479"/>
              <a:gd name="connsiteY16" fmla="*/ 1146412 h 2497540"/>
              <a:gd name="connsiteX17" fmla="*/ 533602 w 1584479"/>
              <a:gd name="connsiteY17" fmla="*/ 1228299 h 2497540"/>
              <a:gd name="connsiteX18" fmla="*/ 465363 w 1584479"/>
              <a:gd name="connsiteY18" fmla="*/ 1282890 h 2497540"/>
              <a:gd name="connsiteX19" fmla="*/ 438067 w 1584479"/>
              <a:gd name="connsiteY19" fmla="*/ 1323833 h 2497540"/>
              <a:gd name="connsiteX20" fmla="*/ 410772 w 1584479"/>
              <a:gd name="connsiteY20" fmla="*/ 1419367 h 2497540"/>
              <a:gd name="connsiteX21" fmla="*/ 397124 w 1584479"/>
              <a:gd name="connsiteY21" fmla="*/ 1460311 h 2497540"/>
              <a:gd name="connsiteX22" fmla="*/ 424420 w 1584479"/>
              <a:gd name="connsiteY22" fmla="*/ 1665027 h 2497540"/>
              <a:gd name="connsiteX23" fmla="*/ 438067 w 1584479"/>
              <a:gd name="connsiteY23" fmla="*/ 1719618 h 2497540"/>
              <a:gd name="connsiteX24" fmla="*/ 465363 w 1584479"/>
              <a:gd name="connsiteY24" fmla="*/ 1801505 h 2497540"/>
              <a:gd name="connsiteX25" fmla="*/ 451715 w 1584479"/>
              <a:gd name="connsiteY25" fmla="*/ 2320120 h 2497540"/>
              <a:gd name="connsiteX26" fmla="*/ 369828 w 1584479"/>
              <a:gd name="connsiteY26" fmla="*/ 2483893 h 2497540"/>
              <a:gd name="connsiteX27" fmla="*/ 328885 w 1584479"/>
              <a:gd name="connsiteY27" fmla="*/ 2497540 h 2497540"/>
              <a:gd name="connsiteX28" fmla="*/ 206055 w 1584479"/>
              <a:gd name="connsiteY28" fmla="*/ 2483893 h 2497540"/>
              <a:gd name="connsiteX29" fmla="*/ 165112 w 1584479"/>
              <a:gd name="connsiteY29" fmla="*/ 2456597 h 2497540"/>
              <a:gd name="connsiteX30" fmla="*/ 83226 w 1584479"/>
              <a:gd name="connsiteY30" fmla="*/ 2429302 h 2497540"/>
              <a:gd name="connsiteX31" fmla="*/ 42282 w 1584479"/>
              <a:gd name="connsiteY31" fmla="*/ 2415654 h 2497540"/>
              <a:gd name="connsiteX32" fmla="*/ 14987 w 1584479"/>
              <a:gd name="connsiteY32" fmla="*/ 2347415 h 2497540"/>
              <a:gd name="connsiteX33" fmla="*/ 1339 w 1584479"/>
              <a:gd name="connsiteY33" fmla="*/ 2306472 h 2497540"/>
              <a:gd name="connsiteX34" fmla="*/ 1339 w 1584479"/>
              <a:gd name="connsiteY34" fmla="*/ 2224585 h 2497540"/>
              <a:gd name="connsiteX0" fmla="*/ 1529888 w 1529888"/>
              <a:gd name="connsiteY0" fmla="*/ 0 h 2265528"/>
              <a:gd name="connsiteX1" fmla="*/ 1379763 w 1529888"/>
              <a:gd name="connsiteY1" fmla="*/ 13648 h 2265528"/>
              <a:gd name="connsiteX2" fmla="*/ 1338820 w 1529888"/>
              <a:gd name="connsiteY2" fmla="*/ 81887 h 2265528"/>
              <a:gd name="connsiteX3" fmla="*/ 1093160 w 1529888"/>
              <a:gd name="connsiteY3" fmla="*/ 122830 h 2265528"/>
              <a:gd name="connsiteX4" fmla="*/ 1052217 w 1529888"/>
              <a:gd name="connsiteY4" fmla="*/ 136478 h 2265528"/>
              <a:gd name="connsiteX5" fmla="*/ 970330 w 1529888"/>
              <a:gd name="connsiteY5" fmla="*/ 150125 h 2265528"/>
              <a:gd name="connsiteX6" fmla="*/ 888443 w 1529888"/>
              <a:gd name="connsiteY6" fmla="*/ 300251 h 2265528"/>
              <a:gd name="connsiteX7" fmla="*/ 847500 w 1529888"/>
              <a:gd name="connsiteY7" fmla="*/ 327546 h 2265528"/>
              <a:gd name="connsiteX8" fmla="*/ 806557 w 1529888"/>
              <a:gd name="connsiteY8" fmla="*/ 409433 h 2265528"/>
              <a:gd name="connsiteX9" fmla="*/ 779261 w 1529888"/>
              <a:gd name="connsiteY9" fmla="*/ 450376 h 2265528"/>
              <a:gd name="connsiteX10" fmla="*/ 765614 w 1529888"/>
              <a:gd name="connsiteY10" fmla="*/ 491319 h 2265528"/>
              <a:gd name="connsiteX11" fmla="*/ 711023 w 1529888"/>
              <a:gd name="connsiteY11" fmla="*/ 573206 h 2265528"/>
              <a:gd name="connsiteX12" fmla="*/ 697375 w 1529888"/>
              <a:gd name="connsiteY12" fmla="*/ 614149 h 2265528"/>
              <a:gd name="connsiteX13" fmla="*/ 629136 w 1529888"/>
              <a:gd name="connsiteY13" fmla="*/ 696036 h 2265528"/>
              <a:gd name="connsiteX14" fmla="*/ 601840 w 1529888"/>
              <a:gd name="connsiteY14" fmla="*/ 777922 h 2265528"/>
              <a:gd name="connsiteX15" fmla="*/ 588193 w 1529888"/>
              <a:gd name="connsiteY15" fmla="*/ 914400 h 2265528"/>
              <a:gd name="connsiteX16" fmla="*/ 533602 w 1529888"/>
              <a:gd name="connsiteY16" fmla="*/ 996287 h 2265528"/>
              <a:gd name="connsiteX17" fmla="*/ 465363 w 1529888"/>
              <a:gd name="connsiteY17" fmla="*/ 1050878 h 2265528"/>
              <a:gd name="connsiteX18" fmla="*/ 438067 w 1529888"/>
              <a:gd name="connsiteY18" fmla="*/ 1091821 h 2265528"/>
              <a:gd name="connsiteX19" fmla="*/ 410772 w 1529888"/>
              <a:gd name="connsiteY19" fmla="*/ 1187355 h 2265528"/>
              <a:gd name="connsiteX20" fmla="*/ 397124 w 1529888"/>
              <a:gd name="connsiteY20" fmla="*/ 1228299 h 2265528"/>
              <a:gd name="connsiteX21" fmla="*/ 424420 w 1529888"/>
              <a:gd name="connsiteY21" fmla="*/ 1433015 h 2265528"/>
              <a:gd name="connsiteX22" fmla="*/ 438067 w 1529888"/>
              <a:gd name="connsiteY22" fmla="*/ 1487606 h 2265528"/>
              <a:gd name="connsiteX23" fmla="*/ 465363 w 1529888"/>
              <a:gd name="connsiteY23" fmla="*/ 1569493 h 2265528"/>
              <a:gd name="connsiteX24" fmla="*/ 451715 w 1529888"/>
              <a:gd name="connsiteY24" fmla="*/ 2088108 h 2265528"/>
              <a:gd name="connsiteX25" fmla="*/ 369828 w 1529888"/>
              <a:gd name="connsiteY25" fmla="*/ 2251881 h 2265528"/>
              <a:gd name="connsiteX26" fmla="*/ 328885 w 1529888"/>
              <a:gd name="connsiteY26" fmla="*/ 2265528 h 2265528"/>
              <a:gd name="connsiteX27" fmla="*/ 206055 w 1529888"/>
              <a:gd name="connsiteY27" fmla="*/ 2251881 h 2265528"/>
              <a:gd name="connsiteX28" fmla="*/ 165112 w 1529888"/>
              <a:gd name="connsiteY28" fmla="*/ 2224585 h 2265528"/>
              <a:gd name="connsiteX29" fmla="*/ 83226 w 1529888"/>
              <a:gd name="connsiteY29" fmla="*/ 2197290 h 2265528"/>
              <a:gd name="connsiteX30" fmla="*/ 42282 w 1529888"/>
              <a:gd name="connsiteY30" fmla="*/ 2183642 h 2265528"/>
              <a:gd name="connsiteX31" fmla="*/ 14987 w 1529888"/>
              <a:gd name="connsiteY31" fmla="*/ 2115403 h 2265528"/>
              <a:gd name="connsiteX32" fmla="*/ 1339 w 1529888"/>
              <a:gd name="connsiteY32" fmla="*/ 2074460 h 2265528"/>
              <a:gd name="connsiteX33" fmla="*/ 1339 w 1529888"/>
              <a:gd name="connsiteY33" fmla="*/ 1992573 h 2265528"/>
              <a:gd name="connsiteX0" fmla="*/ 1379763 w 1379763"/>
              <a:gd name="connsiteY0" fmla="*/ 0 h 2251880"/>
              <a:gd name="connsiteX1" fmla="*/ 1338820 w 1379763"/>
              <a:gd name="connsiteY1" fmla="*/ 68239 h 2251880"/>
              <a:gd name="connsiteX2" fmla="*/ 1093160 w 1379763"/>
              <a:gd name="connsiteY2" fmla="*/ 109182 h 2251880"/>
              <a:gd name="connsiteX3" fmla="*/ 1052217 w 1379763"/>
              <a:gd name="connsiteY3" fmla="*/ 122830 h 2251880"/>
              <a:gd name="connsiteX4" fmla="*/ 970330 w 1379763"/>
              <a:gd name="connsiteY4" fmla="*/ 136477 h 2251880"/>
              <a:gd name="connsiteX5" fmla="*/ 888443 w 1379763"/>
              <a:gd name="connsiteY5" fmla="*/ 286603 h 2251880"/>
              <a:gd name="connsiteX6" fmla="*/ 847500 w 1379763"/>
              <a:gd name="connsiteY6" fmla="*/ 313898 h 2251880"/>
              <a:gd name="connsiteX7" fmla="*/ 806557 w 1379763"/>
              <a:gd name="connsiteY7" fmla="*/ 395785 h 2251880"/>
              <a:gd name="connsiteX8" fmla="*/ 779261 w 1379763"/>
              <a:gd name="connsiteY8" fmla="*/ 436728 h 2251880"/>
              <a:gd name="connsiteX9" fmla="*/ 765614 w 1379763"/>
              <a:gd name="connsiteY9" fmla="*/ 477671 h 2251880"/>
              <a:gd name="connsiteX10" fmla="*/ 711023 w 1379763"/>
              <a:gd name="connsiteY10" fmla="*/ 559558 h 2251880"/>
              <a:gd name="connsiteX11" fmla="*/ 697375 w 1379763"/>
              <a:gd name="connsiteY11" fmla="*/ 600501 h 2251880"/>
              <a:gd name="connsiteX12" fmla="*/ 629136 w 1379763"/>
              <a:gd name="connsiteY12" fmla="*/ 682388 h 2251880"/>
              <a:gd name="connsiteX13" fmla="*/ 601840 w 1379763"/>
              <a:gd name="connsiteY13" fmla="*/ 764274 h 2251880"/>
              <a:gd name="connsiteX14" fmla="*/ 588193 w 1379763"/>
              <a:gd name="connsiteY14" fmla="*/ 900752 h 2251880"/>
              <a:gd name="connsiteX15" fmla="*/ 533602 w 1379763"/>
              <a:gd name="connsiteY15" fmla="*/ 982639 h 2251880"/>
              <a:gd name="connsiteX16" fmla="*/ 465363 w 1379763"/>
              <a:gd name="connsiteY16" fmla="*/ 1037230 h 2251880"/>
              <a:gd name="connsiteX17" fmla="*/ 438067 w 1379763"/>
              <a:gd name="connsiteY17" fmla="*/ 1078173 h 2251880"/>
              <a:gd name="connsiteX18" fmla="*/ 410772 w 1379763"/>
              <a:gd name="connsiteY18" fmla="*/ 1173707 h 2251880"/>
              <a:gd name="connsiteX19" fmla="*/ 397124 w 1379763"/>
              <a:gd name="connsiteY19" fmla="*/ 1214651 h 2251880"/>
              <a:gd name="connsiteX20" fmla="*/ 424420 w 1379763"/>
              <a:gd name="connsiteY20" fmla="*/ 1419367 h 2251880"/>
              <a:gd name="connsiteX21" fmla="*/ 438067 w 1379763"/>
              <a:gd name="connsiteY21" fmla="*/ 1473958 h 2251880"/>
              <a:gd name="connsiteX22" fmla="*/ 465363 w 1379763"/>
              <a:gd name="connsiteY22" fmla="*/ 1555845 h 2251880"/>
              <a:gd name="connsiteX23" fmla="*/ 451715 w 1379763"/>
              <a:gd name="connsiteY23" fmla="*/ 2074460 h 2251880"/>
              <a:gd name="connsiteX24" fmla="*/ 369828 w 1379763"/>
              <a:gd name="connsiteY24" fmla="*/ 2238233 h 2251880"/>
              <a:gd name="connsiteX25" fmla="*/ 328885 w 1379763"/>
              <a:gd name="connsiteY25" fmla="*/ 2251880 h 2251880"/>
              <a:gd name="connsiteX26" fmla="*/ 206055 w 1379763"/>
              <a:gd name="connsiteY26" fmla="*/ 2238233 h 2251880"/>
              <a:gd name="connsiteX27" fmla="*/ 165112 w 1379763"/>
              <a:gd name="connsiteY27" fmla="*/ 2210937 h 2251880"/>
              <a:gd name="connsiteX28" fmla="*/ 83226 w 1379763"/>
              <a:gd name="connsiteY28" fmla="*/ 2183642 h 2251880"/>
              <a:gd name="connsiteX29" fmla="*/ 42282 w 1379763"/>
              <a:gd name="connsiteY29" fmla="*/ 2169994 h 2251880"/>
              <a:gd name="connsiteX30" fmla="*/ 14987 w 1379763"/>
              <a:gd name="connsiteY30" fmla="*/ 2101755 h 2251880"/>
              <a:gd name="connsiteX31" fmla="*/ 1339 w 1379763"/>
              <a:gd name="connsiteY31" fmla="*/ 2060812 h 2251880"/>
              <a:gd name="connsiteX32" fmla="*/ 1339 w 1379763"/>
              <a:gd name="connsiteY32" fmla="*/ 1978925 h 2251880"/>
              <a:gd name="connsiteX0" fmla="*/ 1379763 w 1379763"/>
              <a:gd name="connsiteY0" fmla="*/ 0 h 2251880"/>
              <a:gd name="connsiteX1" fmla="*/ 1093160 w 1379763"/>
              <a:gd name="connsiteY1" fmla="*/ 109182 h 2251880"/>
              <a:gd name="connsiteX2" fmla="*/ 1052217 w 1379763"/>
              <a:gd name="connsiteY2" fmla="*/ 122830 h 2251880"/>
              <a:gd name="connsiteX3" fmla="*/ 970330 w 1379763"/>
              <a:gd name="connsiteY3" fmla="*/ 136477 h 2251880"/>
              <a:gd name="connsiteX4" fmla="*/ 888443 w 1379763"/>
              <a:gd name="connsiteY4" fmla="*/ 286603 h 2251880"/>
              <a:gd name="connsiteX5" fmla="*/ 847500 w 1379763"/>
              <a:gd name="connsiteY5" fmla="*/ 313898 h 2251880"/>
              <a:gd name="connsiteX6" fmla="*/ 806557 w 1379763"/>
              <a:gd name="connsiteY6" fmla="*/ 395785 h 2251880"/>
              <a:gd name="connsiteX7" fmla="*/ 779261 w 1379763"/>
              <a:gd name="connsiteY7" fmla="*/ 436728 h 2251880"/>
              <a:gd name="connsiteX8" fmla="*/ 765614 w 1379763"/>
              <a:gd name="connsiteY8" fmla="*/ 477671 h 2251880"/>
              <a:gd name="connsiteX9" fmla="*/ 711023 w 1379763"/>
              <a:gd name="connsiteY9" fmla="*/ 559558 h 2251880"/>
              <a:gd name="connsiteX10" fmla="*/ 697375 w 1379763"/>
              <a:gd name="connsiteY10" fmla="*/ 600501 h 2251880"/>
              <a:gd name="connsiteX11" fmla="*/ 629136 w 1379763"/>
              <a:gd name="connsiteY11" fmla="*/ 682388 h 2251880"/>
              <a:gd name="connsiteX12" fmla="*/ 601840 w 1379763"/>
              <a:gd name="connsiteY12" fmla="*/ 764274 h 2251880"/>
              <a:gd name="connsiteX13" fmla="*/ 588193 w 1379763"/>
              <a:gd name="connsiteY13" fmla="*/ 900752 h 2251880"/>
              <a:gd name="connsiteX14" fmla="*/ 533602 w 1379763"/>
              <a:gd name="connsiteY14" fmla="*/ 982639 h 2251880"/>
              <a:gd name="connsiteX15" fmla="*/ 465363 w 1379763"/>
              <a:gd name="connsiteY15" fmla="*/ 1037230 h 2251880"/>
              <a:gd name="connsiteX16" fmla="*/ 438067 w 1379763"/>
              <a:gd name="connsiteY16" fmla="*/ 1078173 h 2251880"/>
              <a:gd name="connsiteX17" fmla="*/ 410772 w 1379763"/>
              <a:gd name="connsiteY17" fmla="*/ 1173707 h 2251880"/>
              <a:gd name="connsiteX18" fmla="*/ 397124 w 1379763"/>
              <a:gd name="connsiteY18" fmla="*/ 1214651 h 2251880"/>
              <a:gd name="connsiteX19" fmla="*/ 424420 w 1379763"/>
              <a:gd name="connsiteY19" fmla="*/ 1419367 h 2251880"/>
              <a:gd name="connsiteX20" fmla="*/ 438067 w 1379763"/>
              <a:gd name="connsiteY20" fmla="*/ 1473958 h 2251880"/>
              <a:gd name="connsiteX21" fmla="*/ 465363 w 1379763"/>
              <a:gd name="connsiteY21" fmla="*/ 1555845 h 2251880"/>
              <a:gd name="connsiteX22" fmla="*/ 451715 w 1379763"/>
              <a:gd name="connsiteY22" fmla="*/ 2074460 h 2251880"/>
              <a:gd name="connsiteX23" fmla="*/ 369828 w 1379763"/>
              <a:gd name="connsiteY23" fmla="*/ 2238233 h 2251880"/>
              <a:gd name="connsiteX24" fmla="*/ 328885 w 1379763"/>
              <a:gd name="connsiteY24" fmla="*/ 2251880 h 2251880"/>
              <a:gd name="connsiteX25" fmla="*/ 206055 w 1379763"/>
              <a:gd name="connsiteY25" fmla="*/ 2238233 h 2251880"/>
              <a:gd name="connsiteX26" fmla="*/ 165112 w 1379763"/>
              <a:gd name="connsiteY26" fmla="*/ 2210937 h 2251880"/>
              <a:gd name="connsiteX27" fmla="*/ 83226 w 1379763"/>
              <a:gd name="connsiteY27" fmla="*/ 2183642 h 2251880"/>
              <a:gd name="connsiteX28" fmla="*/ 42282 w 1379763"/>
              <a:gd name="connsiteY28" fmla="*/ 2169994 h 2251880"/>
              <a:gd name="connsiteX29" fmla="*/ 14987 w 1379763"/>
              <a:gd name="connsiteY29" fmla="*/ 2101755 h 2251880"/>
              <a:gd name="connsiteX30" fmla="*/ 1339 w 1379763"/>
              <a:gd name="connsiteY30" fmla="*/ 2060812 h 2251880"/>
              <a:gd name="connsiteX31" fmla="*/ 1339 w 1379763"/>
              <a:gd name="connsiteY31" fmla="*/ 1978925 h 2251880"/>
              <a:gd name="connsiteX0" fmla="*/ 1093160 w 1093160"/>
              <a:gd name="connsiteY0" fmla="*/ 0 h 2142698"/>
              <a:gd name="connsiteX1" fmla="*/ 1052217 w 1093160"/>
              <a:gd name="connsiteY1" fmla="*/ 13648 h 2142698"/>
              <a:gd name="connsiteX2" fmla="*/ 970330 w 1093160"/>
              <a:gd name="connsiteY2" fmla="*/ 27295 h 2142698"/>
              <a:gd name="connsiteX3" fmla="*/ 888443 w 1093160"/>
              <a:gd name="connsiteY3" fmla="*/ 177421 h 2142698"/>
              <a:gd name="connsiteX4" fmla="*/ 847500 w 1093160"/>
              <a:gd name="connsiteY4" fmla="*/ 204716 h 2142698"/>
              <a:gd name="connsiteX5" fmla="*/ 806557 w 1093160"/>
              <a:gd name="connsiteY5" fmla="*/ 286603 h 2142698"/>
              <a:gd name="connsiteX6" fmla="*/ 779261 w 1093160"/>
              <a:gd name="connsiteY6" fmla="*/ 327546 h 2142698"/>
              <a:gd name="connsiteX7" fmla="*/ 765614 w 1093160"/>
              <a:gd name="connsiteY7" fmla="*/ 368489 h 2142698"/>
              <a:gd name="connsiteX8" fmla="*/ 711023 w 1093160"/>
              <a:gd name="connsiteY8" fmla="*/ 450376 h 2142698"/>
              <a:gd name="connsiteX9" fmla="*/ 697375 w 1093160"/>
              <a:gd name="connsiteY9" fmla="*/ 491319 h 2142698"/>
              <a:gd name="connsiteX10" fmla="*/ 629136 w 1093160"/>
              <a:gd name="connsiteY10" fmla="*/ 573206 h 2142698"/>
              <a:gd name="connsiteX11" fmla="*/ 601840 w 1093160"/>
              <a:gd name="connsiteY11" fmla="*/ 655092 h 2142698"/>
              <a:gd name="connsiteX12" fmla="*/ 588193 w 1093160"/>
              <a:gd name="connsiteY12" fmla="*/ 791570 h 2142698"/>
              <a:gd name="connsiteX13" fmla="*/ 533602 w 1093160"/>
              <a:gd name="connsiteY13" fmla="*/ 873457 h 2142698"/>
              <a:gd name="connsiteX14" fmla="*/ 465363 w 1093160"/>
              <a:gd name="connsiteY14" fmla="*/ 928048 h 2142698"/>
              <a:gd name="connsiteX15" fmla="*/ 438067 w 1093160"/>
              <a:gd name="connsiteY15" fmla="*/ 968991 h 2142698"/>
              <a:gd name="connsiteX16" fmla="*/ 410772 w 1093160"/>
              <a:gd name="connsiteY16" fmla="*/ 1064525 h 2142698"/>
              <a:gd name="connsiteX17" fmla="*/ 397124 w 1093160"/>
              <a:gd name="connsiteY17" fmla="*/ 1105469 h 2142698"/>
              <a:gd name="connsiteX18" fmla="*/ 424420 w 1093160"/>
              <a:gd name="connsiteY18" fmla="*/ 1310185 h 2142698"/>
              <a:gd name="connsiteX19" fmla="*/ 438067 w 1093160"/>
              <a:gd name="connsiteY19" fmla="*/ 1364776 h 2142698"/>
              <a:gd name="connsiteX20" fmla="*/ 465363 w 1093160"/>
              <a:gd name="connsiteY20" fmla="*/ 1446663 h 2142698"/>
              <a:gd name="connsiteX21" fmla="*/ 451715 w 1093160"/>
              <a:gd name="connsiteY21" fmla="*/ 1965278 h 2142698"/>
              <a:gd name="connsiteX22" fmla="*/ 369828 w 1093160"/>
              <a:gd name="connsiteY22" fmla="*/ 2129051 h 2142698"/>
              <a:gd name="connsiteX23" fmla="*/ 328885 w 1093160"/>
              <a:gd name="connsiteY23" fmla="*/ 2142698 h 2142698"/>
              <a:gd name="connsiteX24" fmla="*/ 206055 w 1093160"/>
              <a:gd name="connsiteY24" fmla="*/ 2129051 h 2142698"/>
              <a:gd name="connsiteX25" fmla="*/ 165112 w 1093160"/>
              <a:gd name="connsiteY25" fmla="*/ 2101755 h 2142698"/>
              <a:gd name="connsiteX26" fmla="*/ 83226 w 1093160"/>
              <a:gd name="connsiteY26" fmla="*/ 2074460 h 2142698"/>
              <a:gd name="connsiteX27" fmla="*/ 42282 w 1093160"/>
              <a:gd name="connsiteY27" fmla="*/ 2060812 h 2142698"/>
              <a:gd name="connsiteX28" fmla="*/ 14987 w 1093160"/>
              <a:gd name="connsiteY28" fmla="*/ 1992573 h 2142698"/>
              <a:gd name="connsiteX29" fmla="*/ 1339 w 1093160"/>
              <a:gd name="connsiteY29" fmla="*/ 1951630 h 2142698"/>
              <a:gd name="connsiteX30" fmla="*/ 1339 w 1093160"/>
              <a:gd name="connsiteY30" fmla="*/ 1869743 h 2142698"/>
              <a:gd name="connsiteX0" fmla="*/ 1093160 w 1093160"/>
              <a:gd name="connsiteY0" fmla="*/ 0 h 2142698"/>
              <a:gd name="connsiteX1" fmla="*/ 970330 w 1093160"/>
              <a:gd name="connsiteY1" fmla="*/ 27295 h 2142698"/>
              <a:gd name="connsiteX2" fmla="*/ 888443 w 1093160"/>
              <a:gd name="connsiteY2" fmla="*/ 177421 h 2142698"/>
              <a:gd name="connsiteX3" fmla="*/ 847500 w 1093160"/>
              <a:gd name="connsiteY3" fmla="*/ 204716 h 2142698"/>
              <a:gd name="connsiteX4" fmla="*/ 806557 w 1093160"/>
              <a:gd name="connsiteY4" fmla="*/ 286603 h 2142698"/>
              <a:gd name="connsiteX5" fmla="*/ 779261 w 1093160"/>
              <a:gd name="connsiteY5" fmla="*/ 327546 h 2142698"/>
              <a:gd name="connsiteX6" fmla="*/ 765614 w 1093160"/>
              <a:gd name="connsiteY6" fmla="*/ 368489 h 2142698"/>
              <a:gd name="connsiteX7" fmla="*/ 711023 w 1093160"/>
              <a:gd name="connsiteY7" fmla="*/ 450376 h 2142698"/>
              <a:gd name="connsiteX8" fmla="*/ 697375 w 1093160"/>
              <a:gd name="connsiteY8" fmla="*/ 491319 h 2142698"/>
              <a:gd name="connsiteX9" fmla="*/ 629136 w 1093160"/>
              <a:gd name="connsiteY9" fmla="*/ 573206 h 2142698"/>
              <a:gd name="connsiteX10" fmla="*/ 601840 w 1093160"/>
              <a:gd name="connsiteY10" fmla="*/ 655092 h 2142698"/>
              <a:gd name="connsiteX11" fmla="*/ 588193 w 1093160"/>
              <a:gd name="connsiteY11" fmla="*/ 791570 h 2142698"/>
              <a:gd name="connsiteX12" fmla="*/ 533602 w 1093160"/>
              <a:gd name="connsiteY12" fmla="*/ 873457 h 2142698"/>
              <a:gd name="connsiteX13" fmla="*/ 465363 w 1093160"/>
              <a:gd name="connsiteY13" fmla="*/ 928048 h 2142698"/>
              <a:gd name="connsiteX14" fmla="*/ 438067 w 1093160"/>
              <a:gd name="connsiteY14" fmla="*/ 968991 h 2142698"/>
              <a:gd name="connsiteX15" fmla="*/ 410772 w 1093160"/>
              <a:gd name="connsiteY15" fmla="*/ 1064525 h 2142698"/>
              <a:gd name="connsiteX16" fmla="*/ 397124 w 1093160"/>
              <a:gd name="connsiteY16" fmla="*/ 1105469 h 2142698"/>
              <a:gd name="connsiteX17" fmla="*/ 424420 w 1093160"/>
              <a:gd name="connsiteY17" fmla="*/ 1310185 h 2142698"/>
              <a:gd name="connsiteX18" fmla="*/ 438067 w 1093160"/>
              <a:gd name="connsiteY18" fmla="*/ 1364776 h 2142698"/>
              <a:gd name="connsiteX19" fmla="*/ 465363 w 1093160"/>
              <a:gd name="connsiteY19" fmla="*/ 1446663 h 2142698"/>
              <a:gd name="connsiteX20" fmla="*/ 451715 w 1093160"/>
              <a:gd name="connsiteY20" fmla="*/ 1965278 h 2142698"/>
              <a:gd name="connsiteX21" fmla="*/ 369828 w 1093160"/>
              <a:gd name="connsiteY21" fmla="*/ 2129051 h 2142698"/>
              <a:gd name="connsiteX22" fmla="*/ 328885 w 1093160"/>
              <a:gd name="connsiteY22" fmla="*/ 2142698 h 2142698"/>
              <a:gd name="connsiteX23" fmla="*/ 206055 w 1093160"/>
              <a:gd name="connsiteY23" fmla="*/ 2129051 h 2142698"/>
              <a:gd name="connsiteX24" fmla="*/ 165112 w 1093160"/>
              <a:gd name="connsiteY24" fmla="*/ 2101755 h 2142698"/>
              <a:gd name="connsiteX25" fmla="*/ 83226 w 1093160"/>
              <a:gd name="connsiteY25" fmla="*/ 2074460 h 2142698"/>
              <a:gd name="connsiteX26" fmla="*/ 42282 w 1093160"/>
              <a:gd name="connsiteY26" fmla="*/ 2060812 h 2142698"/>
              <a:gd name="connsiteX27" fmla="*/ 14987 w 1093160"/>
              <a:gd name="connsiteY27" fmla="*/ 1992573 h 2142698"/>
              <a:gd name="connsiteX28" fmla="*/ 1339 w 1093160"/>
              <a:gd name="connsiteY28" fmla="*/ 1951630 h 2142698"/>
              <a:gd name="connsiteX29" fmla="*/ 1339 w 1093160"/>
              <a:gd name="connsiteY29" fmla="*/ 1869743 h 2142698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79261 w 970330"/>
              <a:gd name="connsiteY4" fmla="*/ 300251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15465 w 970330"/>
              <a:gd name="connsiteY4" fmla="*/ 278986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715465 w 970330"/>
              <a:gd name="connsiteY3" fmla="*/ 278986 h 2115403"/>
              <a:gd name="connsiteX4" fmla="*/ 765614 w 970330"/>
              <a:gd name="connsiteY4" fmla="*/ 341194 h 2115403"/>
              <a:gd name="connsiteX5" fmla="*/ 711023 w 970330"/>
              <a:gd name="connsiteY5" fmla="*/ 423081 h 2115403"/>
              <a:gd name="connsiteX6" fmla="*/ 697375 w 970330"/>
              <a:gd name="connsiteY6" fmla="*/ 464024 h 2115403"/>
              <a:gd name="connsiteX7" fmla="*/ 629136 w 970330"/>
              <a:gd name="connsiteY7" fmla="*/ 545911 h 2115403"/>
              <a:gd name="connsiteX8" fmla="*/ 601840 w 970330"/>
              <a:gd name="connsiteY8" fmla="*/ 627797 h 2115403"/>
              <a:gd name="connsiteX9" fmla="*/ 588193 w 970330"/>
              <a:gd name="connsiteY9" fmla="*/ 764275 h 2115403"/>
              <a:gd name="connsiteX10" fmla="*/ 533602 w 970330"/>
              <a:gd name="connsiteY10" fmla="*/ 846162 h 2115403"/>
              <a:gd name="connsiteX11" fmla="*/ 465363 w 970330"/>
              <a:gd name="connsiteY11" fmla="*/ 900753 h 2115403"/>
              <a:gd name="connsiteX12" fmla="*/ 438067 w 970330"/>
              <a:gd name="connsiteY12" fmla="*/ 941696 h 2115403"/>
              <a:gd name="connsiteX13" fmla="*/ 410772 w 970330"/>
              <a:gd name="connsiteY13" fmla="*/ 1037230 h 2115403"/>
              <a:gd name="connsiteX14" fmla="*/ 397124 w 970330"/>
              <a:gd name="connsiteY14" fmla="*/ 1078174 h 2115403"/>
              <a:gd name="connsiteX15" fmla="*/ 424420 w 970330"/>
              <a:gd name="connsiteY15" fmla="*/ 1282890 h 2115403"/>
              <a:gd name="connsiteX16" fmla="*/ 438067 w 970330"/>
              <a:gd name="connsiteY16" fmla="*/ 1337481 h 2115403"/>
              <a:gd name="connsiteX17" fmla="*/ 465363 w 970330"/>
              <a:gd name="connsiteY17" fmla="*/ 1419368 h 2115403"/>
              <a:gd name="connsiteX18" fmla="*/ 451715 w 970330"/>
              <a:gd name="connsiteY18" fmla="*/ 1937983 h 2115403"/>
              <a:gd name="connsiteX19" fmla="*/ 369828 w 970330"/>
              <a:gd name="connsiteY19" fmla="*/ 2101756 h 2115403"/>
              <a:gd name="connsiteX20" fmla="*/ 328885 w 970330"/>
              <a:gd name="connsiteY20" fmla="*/ 2115403 h 2115403"/>
              <a:gd name="connsiteX21" fmla="*/ 206055 w 970330"/>
              <a:gd name="connsiteY21" fmla="*/ 2101756 h 2115403"/>
              <a:gd name="connsiteX22" fmla="*/ 165112 w 970330"/>
              <a:gd name="connsiteY22" fmla="*/ 2074460 h 2115403"/>
              <a:gd name="connsiteX23" fmla="*/ 83226 w 970330"/>
              <a:gd name="connsiteY23" fmla="*/ 2047165 h 2115403"/>
              <a:gd name="connsiteX24" fmla="*/ 42282 w 970330"/>
              <a:gd name="connsiteY24" fmla="*/ 2033517 h 2115403"/>
              <a:gd name="connsiteX25" fmla="*/ 14987 w 970330"/>
              <a:gd name="connsiteY25" fmla="*/ 1965278 h 2115403"/>
              <a:gd name="connsiteX26" fmla="*/ 1339 w 970330"/>
              <a:gd name="connsiteY26" fmla="*/ 1924335 h 2115403"/>
              <a:gd name="connsiteX27" fmla="*/ 1339 w 970330"/>
              <a:gd name="connsiteY27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53360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44854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38067 w 970330"/>
              <a:gd name="connsiteY9" fmla="*/ 941696 h 2115403"/>
              <a:gd name="connsiteX10" fmla="*/ 410772 w 970330"/>
              <a:gd name="connsiteY10" fmla="*/ 1037230 h 2115403"/>
              <a:gd name="connsiteX11" fmla="*/ 397124 w 970330"/>
              <a:gd name="connsiteY11" fmla="*/ 1078174 h 2115403"/>
              <a:gd name="connsiteX12" fmla="*/ 424420 w 970330"/>
              <a:gd name="connsiteY12" fmla="*/ 1282890 h 2115403"/>
              <a:gd name="connsiteX13" fmla="*/ 438067 w 970330"/>
              <a:gd name="connsiteY13" fmla="*/ 1337481 h 2115403"/>
              <a:gd name="connsiteX14" fmla="*/ 465363 w 970330"/>
              <a:gd name="connsiteY14" fmla="*/ 1419368 h 2115403"/>
              <a:gd name="connsiteX15" fmla="*/ 451715 w 970330"/>
              <a:gd name="connsiteY15" fmla="*/ 1937983 h 2115403"/>
              <a:gd name="connsiteX16" fmla="*/ 369828 w 970330"/>
              <a:gd name="connsiteY16" fmla="*/ 2101756 h 2115403"/>
              <a:gd name="connsiteX17" fmla="*/ 328885 w 970330"/>
              <a:gd name="connsiteY17" fmla="*/ 2115403 h 2115403"/>
              <a:gd name="connsiteX18" fmla="*/ 206055 w 970330"/>
              <a:gd name="connsiteY18" fmla="*/ 2101756 h 2115403"/>
              <a:gd name="connsiteX19" fmla="*/ 165112 w 970330"/>
              <a:gd name="connsiteY19" fmla="*/ 2074460 h 2115403"/>
              <a:gd name="connsiteX20" fmla="*/ 83226 w 970330"/>
              <a:gd name="connsiteY20" fmla="*/ 2047165 h 2115403"/>
              <a:gd name="connsiteX21" fmla="*/ 42282 w 970330"/>
              <a:gd name="connsiteY21" fmla="*/ 2033517 h 2115403"/>
              <a:gd name="connsiteX22" fmla="*/ 14987 w 970330"/>
              <a:gd name="connsiteY22" fmla="*/ 1965278 h 2115403"/>
              <a:gd name="connsiteX23" fmla="*/ 1339 w 970330"/>
              <a:gd name="connsiteY23" fmla="*/ 1924335 h 2115403"/>
              <a:gd name="connsiteX24" fmla="*/ 1339 w 970330"/>
              <a:gd name="connsiteY24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10772 w 970330"/>
              <a:gd name="connsiteY9" fmla="*/ 1037230 h 2115403"/>
              <a:gd name="connsiteX10" fmla="*/ 397124 w 970330"/>
              <a:gd name="connsiteY10" fmla="*/ 1078174 h 2115403"/>
              <a:gd name="connsiteX11" fmla="*/ 424420 w 970330"/>
              <a:gd name="connsiteY11" fmla="*/ 1282890 h 2115403"/>
              <a:gd name="connsiteX12" fmla="*/ 438067 w 970330"/>
              <a:gd name="connsiteY12" fmla="*/ 1337481 h 2115403"/>
              <a:gd name="connsiteX13" fmla="*/ 465363 w 970330"/>
              <a:gd name="connsiteY13" fmla="*/ 1419368 h 2115403"/>
              <a:gd name="connsiteX14" fmla="*/ 451715 w 970330"/>
              <a:gd name="connsiteY14" fmla="*/ 1937983 h 2115403"/>
              <a:gd name="connsiteX15" fmla="*/ 369828 w 970330"/>
              <a:gd name="connsiteY15" fmla="*/ 2101756 h 2115403"/>
              <a:gd name="connsiteX16" fmla="*/ 328885 w 970330"/>
              <a:gd name="connsiteY16" fmla="*/ 2115403 h 2115403"/>
              <a:gd name="connsiteX17" fmla="*/ 206055 w 970330"/>
              <a:gd name="connsiteY17" fmla="*/ 2101756 h 2115403"/>
              <a:gd name="connsiteX18" fmla="*/ 165112 w 970330"/>
              <a:gd name="connsiteY18" fmla="*/ 2074460 h 2115403"/>
              <a:gd name="connsiteX19" fmla="*/ 83226 w 970330"/>
              <a:gd name="connsiteY19" fmla="*/ 2047165 h 2115403"/>
              <a:gd name="connsiteX20" fmla="*/ 42282 w 970330"/>
              <a:gd name="connsiteY20" fmla="*/ 2033517 h 2115403"/>
              <a:gd name="connsiteX21" fmla="*/ 14987 w 970330"/>
              <a:gd name="connsiteY21" fmla="*/ 1965278 h 2115403"/>
              <a:gd name="connsiteX22" fmla="*/ 1339 w 970330"/>
              <a:gd name="connsiteY22" fmla="*/ 1924335 h 2115403"/>
              <a:gd name="connsiteX23" fmla="*/ 1339 w 970330"/>
              <a:gd name="connsiteY23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10772 w 970330"/>
              <a:gd name="connsiteY8" fmla="*/ 1037230 h 2115403"/>
              <a:gd name="connsiteX9" fmla="*/ 397124 w 970330"/>
              <a:gd name="connsiteY9" fmla="*/ 1078174 h 2115403"/>
              <a:gd name="connsiteX10" fmla="*/ 424420 w 970330"/>
              <a:gd name="connsiteY10" fmla="*/ 1282890 h 2115403"/>
              <a:gd name="connsiteX11" fmla="*/ 438067 w 970330"/>
              <a:gd name="connsiteY11" fmla="*/ 1337481 h 2115403"/>
              <a:gd name="connsiteX12" fmla="*/ 465363 w 970330"/>
              <a:gd name="connsiteY12" fmla="*/ 1419368 h 2115403"/>
              <a:gd name="connsiteX13" fmla="*/ 451715 w 970330"/>
              <a:gd name="connsiteY13" fmla="*/ 1937983 h 2115403"/>
              <a:gd name="connsiteX14" fmla="*/ 369828 w 970330"/>
              <a:gd name="connsiteY14" fmla="*/ 2101756 h 2115403"/>
              <a:gd name="connsiteX15" fmla="*/ 328885 w 970330"/>
              <a:gd name="connsiteY15" fmla="*/ 2115403 h 2115403"/>
              <a:gd name="connsiteX16" fmla="*/ 206055 w 970330"/>
              <a:gd name="connsiteY16" fmla="*/ 2101756 h 2115403"/>
              <a:gd name="connsiteX17" fmla="*/ 165112 w 970330"/>
              <a:gd name="connsiteY17" fmla="*/ 2074460 h 2115403"/>
              <a:gd name="connsiteX18" fmla="*/ 83226 w 970330"/>
              <a:gd name="connsiteY18" fmla="*/ 2047165 h 2115403"/>
              <a:gd name="connsiteX19" fmla="*/ 42282 w 970330"/>
              <a:gd name="connsiteY19" fmla="*/ 2033517 h 2115403"/>
              <a:gd name="connsiteX20" fmla="*/ 14987 w 970330"/>
              <a:gd name="connsiteY20" fmla="*/ 1965278 h 2115403"/>
              <a:gd name="connsiteX21" fmla="*/ 1339 w 970330"/>
              <a:gd name="connsiteY21" fmla="*/ 1924335 h 2115403"/>
              <a:gd name="connsiteX22" fmla="*/ 1339 w 970330"/>
              <a:gd name="connsiteY22" fmla="*/ 1842448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0330" h="2115403">
                <a:moveTo>
                  <a:pt x="970330" y="0"/>
                </a:moveTo>
                <a:cubicBezTo>
                  <a:pt x="936211" y="29570"/>
                  <a:pt x="920289" y="92996"/>
                  <a:pt x="877811" y="139494"/>
                </a:cubicBezTo>
                <a:cubicBezTo>
                  <a:pt x="835333" y="185992"/>
                  <a:pt x="735937" y="247141"/>
                  <a:pt x="715465" y="278986"/>
                </a:cubicBezTo>
                <a:cubicBezTo>
                  <a:pt x="694993" y="310831"/>
                  <a:pt x="766354" y="317178"/>
                  <a:pt x="765614" y="341194"/>
                </a:cubicBezTo>
                <a:cubicBezTo>
                  <a:pt x="764874" y="365210"/>
                  <a:pt x="721397" y="391959"/>
                  <a:pt x="711023" y="423081"/>
                </a:cubicBezTo>
                <a:cubicBezTo>
                  <a:pt x="706474" y="436729"/>
                  <a:pt x="703809" y="451157"/>
                  <a:pt x="697375" y="464024"/>
                </a:cubicBezTo>
                <a:cubicBezTo>
                  <a:pt x="678373" y="502027"/>
                  <a:pt x="659320" y="515727"/>
                  <a:pt x="629136" y="545911"/>
                </a:cubicBezTo>
                <a:cubicBezTo>
                  <a:pt x="587664" y="609601"/>
                  <a:pt x="484936" y="764276"/>
                  <a:pt x="448542" y="846162"/>
                </a:cubicBezTo>
                <a:cubicBezTo>
                  <a:pt x="412148" y="928048"/>
                  <a:pt x="419342" y="998561"/>
                  <a:pt x="410772" y="1037230"/>
                </a:cubicBezTo>
                <a:cubicBezTo>
                  <a:pt x="402202" y="1075899"/>
                  <a:pt x="401673" y="1064526"/>
                  <a:pt x="397124" y="1078174"/>
                </a:cubicBezTo>
                <a:cubicBezTo>
                  <a:pt x="418906" y="1339555"/>
                  <a:pt x="391626" y="1168110"/>
                  <a:pt x="424420" y="1282890"/>
                </a:cubicBezTo>
                <a:cubicBezTo>
                  <a:pt x="429573" y="1300925"/>
                  <a:pt x="432677" y="1319515"/>
                  <a:pt x="438067" y="1337481"/>
                </a:cubicBezTo>
                <a:cubicBezTo>
                  <a:pt x="446335" y="1365040"/>
                  <a:pt x="465363" y="1419368"/>
                  <a:pt x="465363" y="1419368"/>
                </a:cubicBezTo>
                <a:cubicBezTo>
                  <a:pt x="460814" y="1592240"/>
                  <a:pt x="463478" y="1765452"/>
                  <a:pt x="451715" y="1937983"/>
                </a:cubicBezTo>
                <a:cubicBezTo>
                  <a:pt x="449743" y="1966903"/>
                  <a:pt x="399678" y="2091806"/>
                  <a:pt x="369828" y="2101756"/>
                </a:cubicBezTo>
                <a:lnTo>
                  <a:pt x="328885" y="2115403"/>
                </a:lnTo>
                <a:cubicBezTo>
                  <a:pt x="287942" y="2110854"/>
                  <a:pt x="246020" y="2111747"/>
                  <a:pt x="206055" y="2101756"/>
                </a:cubicBezTo>
                <a:cubicBezTo>
                  <a:pt x="190142" y="2097778"/>
                  <a:pt x="180101" y="2081122"/>
                  <a:pt x="165112" y="2074460"/>
                </a:cubicBezTo>
                <a:cubicBezTo>
                  <a:pt x="138820" y="2062775"/>
                  <a:pt x="110521" y="2056263"/>
                  <a:pt x="83226" y="2047165"/>
                </a:cubicBezTo>
                <a:lnTo>
                  <a:pt x="42282" y="2033517"/>
                </a:lnTo>
                <a:cubicBezTo>
                  <a:pt x="33184" y="2010771"/>
                  <a:pt x="23589" y="1988217"/>
                  <a:pt x="14987" y="1965278"/>
                </a:cubicBezTo>
                <a:cubicBezTo>
                  <a:pt x="9936" y="1951808"/>
                  <a:pt x="2928" y="1938633"/>
                  <a:pt x="1339" y="1924335"/>
                </a:cubicBezTo>
                <a:cubicBezTo>
                  <a:pt x="-1675" y="1897206"/>
                  <a:pt x="1339" y="1869744"/>
                  <a:pt x="1339" y="18424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6582" y="0"/>
            <a:ext cx="10776858" cy="631891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1739" y="-370112"/>
            <a:ext cx="10776858" cy="63189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648562" y="-344904"/>
            <a:ext cx="10776858" cy="6318913"/>
          </a:xfrm>
          <a:prstGeom prst="round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4346748" y="5313947"/>
            <a:ext cx="2160000" cy="108000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4356000" y="5311580"/>
            <a:ext cx="2160000" cy="1080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68000"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4339388" y="5316285"/>
            <a:ext cx="2160000" cy="1080000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4338726" y="5321967"/>
            <a:ext cx="2160000" cy="1080000"/>
          </a:xfrm>
          <a:prstGeom prst="round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-850232" y="-240630"/>
            <a:ext cx="13716000" cy="7327230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8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0" grpId="0" animBg="1"/>
      <p:bldP spid="21" grpId="0" animBg="1"/>
      <p:bldP spid="22" grpId="0" animBg="1"/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0" y="0"/>
            <a:ext cx="12192000" cy="6903720"/>
            <a:chOff x="0" y="0"/>
            <a:chExt cx="12192000" cy="690372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2"/>
            <a:srcRect t="19353" r="7587" b="542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צורה חופשית 2"/>
            <p:cNvSpPr/>
            <p:nvPr/>
          </p:nvSpPr>
          <p:spPr>
            <a:xfrm>
              <a:off x="3657599" y="15240"/>
              <a:ext cx="3833999" cy="6888480"/>
            </a:xfrm>
            <a:custGeom>
              <a:avLst/>
              <a:gdLst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213360 w 4069080"/>
                <a:gd name="connsiteY13" fmla="*/ 12039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91440 w 4069080"/>
                <a:gd name="connsiteY13" fmla="*/ 12801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67640 w 4069080"/>
                <a:gd name="connsiteY11" fmla="*/ 1112520 h 6888480"/>
                <a:gd name="connsiteX12" fmla="*/ 91440 w 4069080"/>
                <a:gd name="connsiteY12" fmla="*/ 1280160 h 6888480"/>
                <a:gd name="connsiteX13" fmla="*/ 259080 w 4069080"/>
                <a:gd name="connsiteY13" fmla="*/ 1295400 h 6888480"/>
                <a:gd name="connsiteX14" fmla="*/ 243840 w 4069080"/>
                <a:gd name="connsiteY14" fmla="*/ 1417320 h 6888480"/>
                <a:gd name="connsiteX15" fmla="*/ 243840 w 4069080"/>
                <a:gd name="connsiteY15" fmla="*/ 1524000 h 6888480"/>
                <a:gd name="connsiteX16" fmla="*/ 381000 w 4069080"/>
                <a:gd name="connsiteY16" fmla="*/ 1584960 h 6888480"/>
                <a:gd name="connsiteX17" fmla="*/ 533400 w 4069080"/>
                <a:gd name="connsiteY17" fmla="*/ 1630680 h 6888480"/>
                <a:gd name="connsiteX18" fmla="*/ 624840 w 4069080"/>
                <a:gd name="connsiteY18" fmla="*/ 1676400 h 6888480"/>
                <a:gd name="connsiteX19" fmla="*/ 685800 w 4069080"/>
                <a:gd name="connsiteY19" fmla="*/ 1767840 h 6888480"/>
                <a:gd name="connsiteX20" fmla="*/ 716280 w 4069080"/>
                <a:gd name="connsiteY20" fmla="*/ 1813560 h 6888480"/>
                <a:gd name="connsiteX21" fmla="*/ 746760 w 4069080"/>
                <a:gd name="connsiteY21" fmla="*/ 1905000 h 6888480"/>
                <a:gd name="connsiteX22" fmla="*/ 731520 w 4069080"/>
                <a:gd name="connsiteY22" fmla="*/ 2865120 h 6888480"/>
                <a:gd name="connsiteX23" fmla="*/ 716280 w 4069080"/>
                <a:gd name="connsiteY23" fmla="*/ 2910840 h 6888480"/>
                <a:gd name="connsiteX24" fmla="*/ 640080 w 4069080"/>
                <a:gd name="connsiteY24" fmla="*/ 2987040 h 6888480"/>
                <a:gd name="connsiteX25" fmla="*/ 411480 w 4069080"/>
                <a:gd name="connsiteY25" fmla="*/ 3017520 h 6888480"/>
                <a:gd name="connsiteX26" fmla="*/ 320040 w 4069080"/>
                <a:gd name="connsiteY26" fmla="*/ 3048000 h 6888480"/>
                <a:gd name="connsiteX27" fmla="*/ 274320 w 4069080"/>
                <a:gd name="connsiteY27" fmla="*/ 3063240 h 6888480"/>
                <a:gd name="connsiteX28" fmla="*/ 213360 w 4069080"/>
                <a:gd name="connsiteY28" fmla="*/ 3078480 h 6888480"/>
                <a:gd name="connsiteX29" fmla="*/ 106680 w 4069080"/>
                <a:gd name="connsiteY29" fmla="*/ 3200400 h 6888480"/>
                <a:gd name="connsiteX30" fmla="*/ 76200 w 4069080"/>
                <a:gd name="connsiteY30" fmla="*/ 3246120 h 6888480"/>
                <a:gd name="connsiteX31" fmla="*/ 60960 w 4069080"/>
                <a:gd name="connsiteY31" fmla="*/ 3291840 h 6888480"/>
                <a:gd name="connsiteX32" fmla="*/ 30480 w 4069080"/>
                <a:gd name="connsiteY32" fmla="*/ 3337560 h 6888480"/>
                <a:gd name="connsiteX33" fmla="*/ 0 w 4069080"/>
                <a:gd name="connsiteY33" fmla="*/ 3459480 h 6888480"/>
                <a:gd name="connsiteX34" fmla="*/ 15240 w 4069080"/>
                <a:gd name="connsiteY34" fmla="*/ 3550920 h 6888480"/>
                <a:gd name="connsiteX35" fmla="*/ 60960 w 4069080"/>
                <a:gd name="connsiteY35" fmla="*/ 3566160 h 6888480"/>
                <a:gd name="connsiteX36" fmla="*/ 594360 w 4069080"/>
                <a:gd name="connsiteY36" fmla="*/ 3550920 h 6888480"/>
                <a:gd name="connsiteX37" fmla="*/ 624840 w 4069080"/>
                <a:gd name="connsiteY37" fmla="*/ 3505200 h 6888480"/>
                <a:gd name="connsiteX38" fmla="*/ 670560 w 4069080"/>
                <a:gd name="connsiteY38" fmla="*/ 3489960 h 6888480"/>
                <a:gd name="connsiteX39" fmla="*/ 853440 w 4069080"/>
                <a:gd name="connsiteY39" fmla="*/ 3474720 h 6888480"/>
                <a:gd name="connsiteX40" fmla="*/ 1158240 w 4069080"/>
                <a:gd name="connsiteY40" fmla="*/ 3444240 h 6888480"/>
                <a:gd name="connsiteX41" fmla="*/ 1219200 w 4069080"/>
                <a:gd name="connsiteY41" fmla="*/ 3429000 h 6888480"/>
                <a:gd name="connsiteX42" fmla="*/ 1371600 w 4069080"/>
                <a:gd name="connsiteY42" fmla="*/ 3413760 h 6888480"/>
                <a:gd name="connsiteX43" fmla="*/ 1539240 w 4069080"/>
                <a:gd name="connsiteY43" fmla="*/ 3368040 h 6888480"/>
                <a:gd name="connsiteX44" fmla="*/ 1630680 w 4069080"/>
                <a:gd name="connsiteY44" fmla="*/ 3291840 h 6888480"/>
                <a:gd name="connsiteX45" fmla="*/ 1691640 w 4069080"/>
                <a:gd name="connsiteY45" fmla="*/ 3276600 h 6888480"/>
                <a:gd name="connsiteX46" fmla="*/ 1706880 w 4069080"/>
                <a:gd name="connsiteY46" fmla="*/ 3230880 h 6888480"/>
                <a:gd name="connsiteX47" fmla="*/ 1661160 w 4069080"/>
                <a:gd name="connsiteY47" fmla="*/ 3215640 h 6888480"/>
                <a:gd name="connsiteX48" fmla="*/ 1676400 w 4069080"/>
                <a:gd name="connsiteY48" fmla="*/ 3291840 h 6888480"/>
                <a:gd name="connsiteX49" fmla="*/ 1691640 w 4069080"/>
                <a:gd name="connsiteY49" fmla="*/ 3459480 h 6888480"/>
                <a:gd name="connsiteX50" fmla="*/ 1722120 w 4069080"/>
                <a:gd name="connsiteY50" fmla="*/ 3505200 h 6888480"/>
                <a:gd name="connsiteX51" fmla="*/ 1737360 w 4069080"/>
                <a:gd name="connsiteY51" fmla="*/ 3550920 h 6888480"/>
                <a:gd name="connsiteX52" fmla="*/ 1813560 w 4069080"/>
                <a:gd name="connsiteY52" fmla="*/ 3642360 h 6888480"/>
                <a:gd name="connsiteX53" fmla="*/ 1905000 w 4069080"/>
                <a:gd name="connsiteY53" fmla="*/ 3657600 h 6888480"/>
                <a:gd name="connsiteX54" fmla="*/ 2072640 w 4069080"/>
                <a:gd name="connsiteY54" fmla="*/ 3672840 h 6888480"/>
                <a:gd name="connsiteX55" fmla="*/ 2499360 w 4069080"/>
                <a:gd name="connsiteY55" fmla="*/ 3703320 h 6888480"/>
                <a:gd name="connsiteX56" fmla="*/ 2590800 w 4069080"/>
                <a:gd name="connsiteY56" fmla="*/ 3718560 h 6888480"/>
                <a:gd name="connsiteX57" fmla="*/ 2651760 w 4069080"/>
                <a:gd name="connsiteY57" fmla="*/ 3733800 h 6888480"/>
                <a:gd name="connsiteX58" fmla="*/ 2895600 w 4069080"/>
                <a:gd name="connsiteY58" fmla="*/ 3764280 h 6888480"/>
                <a:gd name="connsiteX59" fmla="*/ 2941320 w 4069080"/>
                <a:gd name="connsiteY59" fmla="*/ 3779520 h 6888480"/>
                <a:gd name="connsiteX60" fmla="*/ 3048000 w 4069080"/>
                <a:gd name="connsiteY60" fmla="*/ 3794760 h 6888480"/>
                <a:gd name="connsiteX61" fmla="*/ 3108960 w 4069080"/>
                <a:gd name="connsiteY61" fmla="*/ 3825240 h 6888480"/>
                <a:gd name="connsiteX62" fmla="*/ 3169920 w 4069080"/>
                <a:gd name="connsiteY62" fmla="*/ 3947160 h 6888480"/>
                <a:gd name="connsiteX63" fmla="*/ 3185160 w 4069080"/>
                <a:gd name="connsiteY63" fmla="*/ 4023360 h 6888480"/>
                <a:gd name="connsiteX64" fmla="*/ 3230880 w 4069080"/>
                <a:gd name="connsiteY64" fmla="*/ 4038600 h 6888480"/>
                <a:gd name="connsiteX65" fmla="*/ 4069080 w 4069080"/>
                <a:gd name="connsiteY65" fmla="*/ 4053840 h 6888480"/>
                <a:gd name="connsiteX66" fmla="*/ 4023360 w 4069080"/>
                <a:gd name="connsiteY66" fmla="*/ 4099560 h 6888480"/>
                <a:gd name="connsiteX67" fmla="*/ 3810000 w 4069080"/>
                <a:gd name="connsiteY67" fmla="*/ 4130040 h 6888480"/>
                <a:gd name="connsiteX68" fmla="*/ 3672840 w 4069080"/>
                <a:gd name="connsiteY68" fmla="*/ 4175760 h 6888480"/>
                <a:gd name="connsiteX69" fmla="*/ 3505200 w 4069080"/>
                <a:gd name="connsiteY69" fmla="*/ 4206240 h 6888480"/>
                <a:gd name="connsiteX70" fmla="*/ 3352800 w 4069080"/>
                <a:gd name="connsiteY70" fmla="*/ 4312920 h 6888480"/>
                <a:gd name="connsiteX71" fmla="*/ 3215640 w 4069080"/>
                <a:gd name="connsiteY71" fmla="*/ 4389120 h 6888480"/>
                <a:gd name="connsiteX72" fmla="*/ 3063240 w 4069080"/>
                <a:gd name="connsiteY72" fmla="*/ 4587240 h 6888480"/>
                <a:gd name="connsiteX73" fmla="*/ 3032760 w 4069080"/>
                <a:gd name="connsiteY73" fmla="*/ 4632960 h 6888480"/>
                <a:gd name="connsiteX74" fmla="*/ 3002280 w 4069080"/>
                <a:gd name="connsiteY74" fmla="*/ 4693920 h 6888480"/>
                <a:gd name="connsiteX75" fmla="*/ 2987040 w 4069080"/>
                <a:gd name="connsiteY75" fmla="*/ 4754880 h 6888480"/>
                <a:gd name="connsiteX76" fmla="*/ 2956560 w 4069080"/>
                <a:gd name="connsiteY76" fmla="*/ 4861560 h 6888480"/>
                <a:gd name="connsiteX77" fmla="*/ 2910840 w 4069080"/>
                <a:gd name="connsiteY77" fmla="*/ 4953000 h 6888480"/>
                <a:gd name="connsiteX78" fmla="*/ 2865120 w 4069080"/>
                <a:gd name="connsiteY78" fmla="*/ 5074920 h 6888480"/>
                <a:gd name="connsiteX79" fmla="*/ 2788920 w 4069080"/>
                <a:gd name="connsiteY79" fmla="*/ 5196840 h 6888480"/>
                <a:gd name="connsiteX80" fmla="*/ 2682240 w 4069080"/>
                <a:gd name="connsiteY80" fmla="*/ 5410200 h 6888480"/>
                <a:gd name="connsiteX81" fmla="*/ 2621280 w 4069080"/>
                <a:gd name="connsiteY81" fmla="*/ 5471160 h 6888480"/>
                <a:gd name="connsiteX82" fmla="*/ 2606040 w 4069080"/>
                <a:gd name="connsiteY82" fmla="*/ 5547360 h 6888480"/>
                <a:gd name="connsiteX83" fmla="*/ 2590800 w 4069080"/>
                <a:gd name="connsiteY83" fmla="*/ 5593080 h 6888480"/>
                <a:gd name="connsiteX84" fmla="*/ 2499360 w 4069080"/>
                <a:gd name="connsiteY84" fmla="*/ 5623560 h 6888480"/>
                <a:gd name="connsiteX85" fmla="*/ 2407920 w 4069080"/>
                <a:gd name="connsiteY85" fmla="*/ 5684520 h 6888480"/>
                <a:gd name="connsiteX86" fmla="*/ 2270760 w 4069080"/>
                <a:gd name="connsiteY86" fmla="*/ 5730240 h 6888480"/>
                <a:gd name="connsiteX87" fmla="*/ 2225040 w 4069080"/>
                <a:gd name="connsiteY87" fmla="*/ 5745480 h 6888480"/>
                <a:gd name="connsiteX88" fmla="*/ 2179320 w 4069080"/>
                <a:gd name="connsiteY88" fmla="*/ 5760720 h 6888480"/>
                <a:gd name="connsiteX89" fmla="*/ 2118360 w 4069080"/>
                <a:gd name="connsiteY89" fmla="*/ 5775960 h 6888480"/>
                <a:gd name="connsiteX90" fmla="*/ 2026920 w 4069080"/>
                <a:gd name="connsiteY90" fmla="*/ 5836920 h 6888480"/>
                <a:gd name="connsiteX91" fmla="*/ 1981200 w 4069080"/>
                <a:gd name="connsiteY91" fmla="*/ 5867400 h 6888480"/>
                <a:gd name="connsiteX92" fmla="*/ 1905000 w 4069080"/>
                <a:gd name="connsiteY92" fmla="*/ 5928360 h 6888480"/>
                <a:gd name="connsiteX93" fmla="*/ 1874520 w 4069080"/>
                <a:gd name="connsiteY93" fmla="*/ 5974080 h 6888480"/>
                <a:gd name="connsiteX94" fmla="*/ 1828800 w 4069080"/>
                <a:gd name="connsiteY94" fmla="*/ 6004560 h 6888480"/>
                <a:gd name="connsiteX95" fmla="*/ 1767840 w 4069080"/>
                <a:gd name="connsiteY95" fmla="*/ 6050280 h 6888480"/>
                <a:gd name="connsiteX96" fmla="*/ 1722120 w 4069080"/>
                <a:gd name="connsiteY96" fmla="*/ 6111240 h 6888480"/>
                <a:gd name="connsiteX97" fmla="*/ 1615440 w 4069080"/>
                <a:gd name="connsiteY97" fmla="*/ 6202680 h 6888480"/>
                <a:gd name="connsiteX98" fmla="*/ 1524000 w 4069080"/>
                <a:gd name="connsiteY98" fmla="*/ 6278880 h 6888480"/>
                <a:gd name="connsiteX99" fmla="*/ 1508760 w 4069080"/>
                <a:gd name="connsiteY99" fmla="*/ 6400800 h 6888480"/>
                <a:gd name="connsiteX100" fmla="*/ 1463040 w 4069080"/>
                <a:gd name="connsiteY100" fmla="*/ 6416040 h 6888480"/>
                <a:gd name="connsiteX101" fmla="*/ 1371600 w 4069080"/>
                <a:gd name="connsiteY101" fmla="*/ 6477000 h 6888480"/>
                <a:gd name="connsiteX102" fmla="*/ 1325880 w 4069080"/>
                <a:gd name="connsiteY102" fmla="*/ 6507480 h 6888480"/>
                <a:gd name="connsiteX103" fmla="*/ 1280160 w 4069080"/>
                <a:gd name="connsiteY103" fmla="*/ 6522720 h 6888480"/>
                <a:gd name="connsiteX104" fmla="*/ 1143000 w 4069080"/>
                <a:gd name="connsiteY104" fmla="*/ 6644640 h 6888480"/>
                <a:gd name="connsiteX105" fmla="*/ 1112520 w 4069080"/>
                <a:gd name="connsiteY105" fmla="*/ 6690360 h 6888480"/>
                <a:gd name="connsiteX106" fmla="*/ 1066800 w 4069080"/>
                <a:gd name="connsiteY106" fmla="*/ 6705600 h 6888480"/>
                <a:gd name="connsiteX107" fmla="*/ 929640 w 4069080"/>
                <a:gd name="connsiteY107" fmla="*/ 6781800 h 6888480"/>
                <a:gd name="connsiteX108" fmla="*/ 899160 w 4069080"/>
                <a:gd name="connsiteY108" fmla="*/ 6827520 h 6888480"/>
                <a:gd name="connsiteX109" fmla="*/ 807720 w 4069080"/>
                <a:gd name="connsiteY10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167640 w 4069080"/>
                <a:gd name="connsiteY10" fmla="*/ 1112520 h 6888480"/>
                <a:gd name="connsiteX11" fmla="*/ 91440 w 4069080"/>
                <a:gd name="connsiteY11" fmla="*/ 1280160 h 6888480"/>
                <a:gd name="connsiteX12" fmla="*/ 259080 w 4069080"/>
                <a:gd name="connsiteY12" fmla="*/ 1295400 h 6888480"/>
                <a:gd name="connsiteX13" fmla="*/ 243840 w 4069080"/>
                <a:gd name="connsiteY13" fmla="*/ 1417320 h 6888480"/>
                <a:gd name="connsiteX14" fmla="*/ 243840 w 4069080"/>
                <a:gd name="connsiteY14" fmla="*/ 1524000 h 6888480"/>
                <a:gd name="connsiteX15" fmla="*/ 381000 w 4069080"/>
                <a:gd name="connsiteY15" fmla="*/ 1584960 h 6888480"/>
                <a:gd name="connsiteX16" fmla="*/ 533400 w 4069080"/>
                <a:gd name="connsiteY16" fmla="*/ 1630680 h 6888480"/>
                <a:gd name="connsiteX17" fmla="*/ 624840 w 4069080"/>
                <a:gd name="connsiteY17" fmla="*/ 1676400 h 6888480"/>
                <a:gd name="connsiteX18" fmla="*/ 685800 w 4069080"/>
                <a:gd name="connsiteY18" fmla="*/ 1767840 h 6888480"/>
                <a:gd name="connsiteX19" fmla="*/ 716280 w 4069080"/>
                <a:gd name="connsiteY19" fmla="*/ 1813560 h 6888480"/>
                <a:gd name="connsiteX20" fmla="*/ 746760 w 4069080"/>
                <a:gd name="connsiteY20" fmla="*/ 1905000 h 6888480"/>
                <a:gd name="connsiteX21" fmla="*/ 731520 w 4069080"/>
                <a:gd name="connsiteY21" fmla="*/ 2865120 h 6888480"/>
                <a:gd name="connsiteX22" fmla="*/ 716280 w 4069080"/>
                <a:gd name="connsiteY22" fmla="*/ 2910840 h 6888480"/>
                <a:gd name="connsiteX23" fmla="*/ 640080 w 4069080"/>
                <a:gd name="connsiteY23" fmla="*/ 2987040 h 6888480"/>
                <a:gd name="connsiteX24" fmla="*/ 411480 w 4069080"/>
                <a:gd name="connsiteY24" fmla="*/ 3017520 h 6888480"/>
                <a:gd name="connsiteX25" fmla="*/ 320040 w 4069080"/>
                <a:gd name="connsiteY25" fmla="*/ 3048000 h 6888480"/>
                <a:gd name="connsiteX26" fmla="*/ 274320 w 4069080"/>
                <a:gd name="connsiteY26" fmla="*/ 3063240 h 6888480"/>
                <a:gd name="connsiteX27" fmla="*/ 213360 w 4069080"/>
                <a:gd name="connsiteY27" fmla="*/ 3078480 h 6888480"/>
                <a:gd name="connsiteX28" fmla="*/ 106680 w 4069080"/>
                <a:gd name="connsiteY28" fmla="*/ 3200400 h 6888480"/>
                <a:gd name="connsiteX29" fmla="*/ 76200 w 4069080"/>
                <a:gd name="connsiteY29" fmla="*/ 3246120 h 6888480"/>
                <a:gd name="connsiteX30" fmla="*/ 60960 w 4069080"/>
                <a:gd name="connsiteY30" fmla="*/ 3291840 h 6888480"/>
                <a:gd name="connsiteX31" fmla="*/ 30480 w 4069080"/>
                <a:gd name="connsiteY31" fmla="*/ 3337560 h 6888480"/>
                <a:gd name="connsiteX32" fmla="*/ 0 w 4069080"/>
                <a:gd name="connsiteY32" fmla="*/ 3459480 h 6888480"/>
                <a:gd name="connsiteX33" fmla="*/ 15240 w 4069080"/>
                <a:gd name="connsiteY33" fmla="*/ 3550920 h 6888480"/>
                <a:gd name="connsiteX34" fmla="*/ 60960 w 4069080"/>
                <a:gd name="connsiteY34" fmla="*/ 3566160 h 6888480"/>
                <a:gd name="connsiteX35" fmla="*/ 594360 w 4069080"/>
                <a:gd name="connsiteY35" fmla="*/ 3550920 h 6888480"/>
                <a:gd name="connsiteX36" fmla="*/ 624840 w 4069080"/>
                <a:gd name="connsiteY36" fmla="*/ 3505200 h 6888480"/>
                <a:gd name="connsiteX37" fmla="*/ 670560 w 4069080"/>
                <a:gd name="connsiteY37" fmla="*/ 3489960 h 6888480"/>
                <a:gd name="connsiteX38" fmla="*/ 853440 w 4069080"/>
                <a:gd name="connsiteY38" fmla="*/ 3474720 h 6888480"/>
                <a:gd name="connsiteX39" fmla="*/ 1158240 w 4069080"/>
                <a:gd name="connsiteY39" fmla="*/ 3444240 h 6888480"/>
                <a:gd name="connsiteX40" fmla="*/ 1219200 w 4069080"/>
                <a:gd name="connsiteY40" fmla="*/ 3429000 h 6888480"/>
                <a:gd name="connsiteX41" fmla="*/ 1371600 w 4069080"/>
                <a:gd name="connsiteY41" fmla="*/ 3413760 h 6888480"/>
                <a:gd name="connsiteX42" fmla="*/ 1539240 w 4069080"/>
                <a:gd name="connsiteY42" fmla="*/ 3368040 h 6888480"/>
                <a:gd name="connsiteX43" fmla="*/ 1630680 w 4069080"/>
                <a:gd name="connsiteY43" fmla="*/ 3291840 h 6888480"/>
                <a:gd name="connsiteX44" fmla="*/ 1691640 w 4069080"/>
                <a:gd name="connsiteY44" fmla="*/ 3276600 h 6888480"/>
                <a:gd name="connsiteX45" fmla="*/ 1706880 w 4069080"/>
                <a:gd name="connsiteY45" fmla="*/ 3230880 h 6888480"/>
                <a:gd name="connsiteX46" fmla="*/ 1661160 w 4069080"/>
                <a:gd name="connsiteY46" fmla="*/ 3215640 h 6888480"/>
                <a:gd name="connsiteX47" fmla="*/ 1676400 w 4069080"/>
                <a:gd name="connsiteY47" fmla="*/ 3291840 h 6888480"/>
                <a:gd name="connsiteX48" fmla="*/ 1691640 w 4069080"/>
                <a:gd name="connsiteY48" fmla="*/ 3459480 h 6888480"/>
                <a:gd name="connsiteX49" fmla="*/ 1722120 w 4069080"/>
                <a:gd name="connsiteY49" fmla="*/ 3505200 h 6888480"/>
                <a:gd name="connsiteX50" fmla="*/ 1737360 w 4069080"/>
                <a:gd name="connsiteY50" fmla="*/ 3550920 h 6888480"/>
                <a:gd name="connsiteX51" fmla="*/ 1813560 w 4069080"/>
                <a:gd name="connsiteY51" fmla="*/ 3642360 h 6888480"/>
                <a:gd name="connsiteX52" fmla="*/ 1905000 w 4069080"/>
                <a:gd name="connsiteY52" fmla="*/ 3657600 h 6888480"/>
                <a:gd name="connsiteX53" fmla="*/ 2072640 w 4069080"/>
                <a:gd name="connsiteY53" fmla="*/ 3672840 h 6888480"/>
                <a:gd name="connsiteX54" fmla="*/ 2499360 w 4069080"/>
                <a:gd name="connsiteY54" fmla="*/ 3703320 h 6888480"/>
                <a:gd name="connsiteX55" fmla="*/ 2590800 w 4069080"/>
                <a:gd name="connsiteY55" fmla="*/ 3718560 h 6888480"/>
                <a:gd name="connsiteX56" fmla="*/ 2651760 w 4069080"/>
                <a:gd name="connsiteY56" fmla="*/ 3733800 h 6888480"/>
                <a:gd name="connsiteX57" fmla="*/ 2895600 w 4069080"/>
                <a:gd name="connsiteY57" fmla="*/ 3764280 h 6888480"/>
                <a:gd name="connsiteX58" fmla="*/ 2941320 w 4069080"/>
                <a:gd name="connsiteY58" fmla="*/ 3779520 h 6888480"/>
                <a:gd name="connsiteX59" fmla="*/ 3048000 w 4069080"/>
                <a:gd name="connsiteY59" fmla="*/ 3794760 h 6888480"/>
                <a:gd name="connsiteX60" fmla="*/ 3108960 w 4069080"/>
                <a:gd name="connsiteY60" fmla="*/ 3825240 h 6888480"/>
                <a:gd name="connsiteX61" fmla="*/ 3169920 w 4069080"/>
                <a:gd name="connsiteY61" fmla="*/ 3947160 h 6888480"/>
                <a:gd name="connsiteX62" fmla="*/ 3185160 w 4069080"/>
                <a:gd name="connsiteY62" fmla="*/ 4023360 h 6888480"/>
                <a:gd name="connsiteX63" fmla="*/ 3230880 w 4069080"/>
                <a:gd name="connsiteY63" fmla="*/ 4038600 h 6888480"/>
                <a:gd name="connsiteX64" fmla="*/ 4069080 w 4069080"/>
                <a:gd name="connsiteY64" fmla="*/ 4053840 h 6888480"/>
                <a:gd name="connsiteX65" fmla="*/ 4023360 w 4069080"/>
                <a:gd name="connsiteY65" fmla="*/ 4099560 h 6888480"/>
                <a:gd name="connsiteX66" fmla="*/ 3810000 w 4069080"/>
                <a:gd name="connsiteY66" fmla="*/ 4130040 h 6888480"/>
                <a:gd name="connsiteX67" fmla="*/ 3672840 w 4069080"/>
                <a:gd name="connsiteY67" fmla="*/ 4175760 h 6888480"/>
                <a:gd name="connsiteX68" fmla="*/ 3505200 w 4069080"/>
                <a:gd name="connsiteY68" fmla="*/ 4206240 h 6888480"/>
                <a:gd name="connsiteX69" fmla="*/ 3352800 w 4069080"/>
                <a:gd name="connsiteY69" fmla="*/ 4312920 h 6888480"/>
                <a:gd name="connsiteX70" fmla="*/ 3215640 w 4069080"/>
                <a:gd name="connsiteY70" fmla="*/ 4389120 h 6888480"/>
                <a:gd name="connsiteX71" fmla="*/ 3063240 w 4069080"/>
                <a:gd name="connsiteY71" fmla="*/ 4587240 h 6888480"/>
                <a:gd name="connsiteX72" fmla="*/ 3032760 w 4069080"/>
                <a:gd name="connsiteY72" fmla="*/ 4632960 h 6888480"/>
                <a:gd name="connsiteX73" fmla="*/ 3002280 w 4069080"/>
                <a:gd name="connsiteY73" fmla="*/ 4693920 h 6888480"/>
                <a:gd name="connsiteX74" fmla="*/ 2987040 w 4069080"/>
                <a:gd name="connsiteY74" fmla="*/ 4754880 h 6888480"/>
                <a:gd name="connsiteX75" fmla="*/ 2956560 w 4069080"/>
                <a:gd name="connsiteY75" fmla="*/ 4861560 h 6888480"/>
                <a:gd name="connsiteX76" fmla="*/ 2910840 w 4069080"/>
                <a:gd name="connsiteY76" fmla="*/ 4953000 h 6888480"/>
                <a:gd name="connsiteX77" fmla="*/ 2865120 w 4069080"/>
                <a:gd name="connsiteY77" fmla="*/ 5074920 h 6888480"/>
                <a:gd name="connsiteX78" fmla="*/ 2788920 w 4069080"/>
                <a:gd name="connsiteY78" fmla="*/ 5196840 h 6888480"/>
                <a:gd name="connsiteX79" fmla="*/ 2682240 w 4069080"/>
                <a:gd name="connsiteY79" fmla="*/ 5410200 h 6888480"/>
                <a:gd name="connsiteX80" fmla="*/ 2621280 w 4069080"/>
                <a:gd name="connsiteY80" fmla="*/ 5471160 h 6888480"/>
                <a:gd name="connsiteX81" fmla="*/ 2606040 w 4069080"/>
                <a:gd name="connsiteY81" fmla="*/ 5547360 h 6888480"/>
                <a:gd name="connsiteX82" fmla="*/ 2590800 w 4069080"/>
                <a:gd name="connsiteY82" fmla="*/ 5593080 h 6888480"/>
                <a:gd name="connsiteX83" fmla="*/ 2499360 w 4069080"/>
                <a:gd name="connsiteY83" fmla="*/ 5623560 h 6888480"/>
                <a:gd name="connsiteX84" fmla="*/ 2407920 w 4069080"/>
                <a:gd name="connsiteY84" fmla="*/ 5684520 h 6888480"/>
                <a:gd name="connsiteX85" fmla="*/ 2270760 w 4069080"/>
                <a:gd name="connsiteY85" fmla="*/ 5730240 h 6888480"/>
                <a:gd name="connsiteX86" fmla="*/ 2225040 w 4069080"/>
                <a:gd name="connsiteY86" fmla="*/ 5745480 h 6888480"/>
                <a:gd name="connsiteX87" fmla="*/ 2179320 w 4069080"/>
                <a:gd name="connsiteY87" fmla="*/ 5760720 h 6888480"/>
                <a:gd name="connsiteX88" fmla="*/ 2118360 w 4069080"/>
                <a:gd name="connsiteY88" fmla="*/ 5775960 h 6888480"/>
                <a:gd name="connsiteX89" fmla="*/ 2026920 w 4069080"/>
                <a:gd name="connsiteY89" fmla="*/ 5836920 h 6888480"/>
                <a:gd name="connsiteX90" fmla="*/ 1981200 w 4069080"/>
                <a:gd name="connsiteY90" fmla="*/ 5867400 h 6888480"/>
                <a:gd name="connsiteX91" fmla="*/ 1905000 w 4069080"/>
                <a:gd name="connsiteY91" fmla="*/ 5928360 h 6888480"/>
                <a:gd name="connsiteX92" fmla="*/ 1874520 w 4069080"/>
                <a:gd name="connsiteY92" fmla="*/ 5974080 h 6888480"/>
                <a:gd name="connsiteX93" fmla="*/ 1828800 w 4069080"/>
                <a:gd name="connsiteY93" fmla="*/ 6004560 h 6888480"/>
                <a:gd name="connsiteX94" fmla="*/ 1767840 w 4069080"/>
                <a:gd name="connsiteY94" fmla="*/ 6050280 h 6888480"/>
                <a:gd name="connsiteX95" fmla="*/ 1722120 w 4069080"/>
                <a:gd name="connsiteY95" fmla="*/ 6111240 h 6888480"/>
                <a:gd name="connsiteX96" fmla="*/ 1615440 w 4069080"/>
                <a:gd name="connsiteY96" fmla="*/ 6202680 h 6888480"/>
                <a:gd name="connsiteX97" fmla="*/ 1524000 w 4069080"/>
                <a:gd name="connsiteY97" fmla="*/ 6278880 h 6888480"/>
                <a:gd name="connsiteX98" fmla="*/ 1508760 w 4069080"/>
                <a:gd name="connsiteY98" fmla="*/ 6400800 h 6888480"/>
                <a:gd name="connsiteX99" fmla="*/ 1463040 w 4069080"/>
                <a:gd name="connsiteY99" fmla="*/ 6416040 h 6888480"/>
                <a:gd name="connsiteX100" fmla="*/ 1371600 w 4069080"/>
                <a:gd name="connsiteY100" fmla="*/ 6477000 h 6888480"/>
                <a:gd name="connsiteX101" fmla="*/ 1325880 w 4069080"/>
                <a:gd name="connsiteY101" fmla="*/ 6507480 h 6888480"/>
                <a:gd name="connsiteX102" fmla="*/ 1280160 w 4069080"/>
                <a:gd name="connsiteY102" fmla="*/ 6522720 h 6888480"/>
                <a:gd name="connsiteX103" fmla="*/ 1143000 w 4069080"/>
                <a:gd name="connsiteY103" fmla="*/ 6644640 h 6888480"/>
                <a:gd name="connsiteX104" fmla="*/ 1112520 w 4069080"/>
                <a:gd name="connsiteY104" fmla="*/ 6690360 h 6888480"/>
                <a:gd name="connsiteX105" fmla="*/ 1066800 w 4069080"/>
                <a:gd name="connsiteY105" fmla="*/ 6705600 h 6888480"/>
                <a:gd name="connsiteX106" fmla="*/ 929640 w 4069080"/>
                <a:gd name="connsiteY106" fmla="*/ 6781800 h 6888480"/>
                <a:gd name="connsiteX107" fmla="*/ 899160 w 4069080"/>
                <a:gd name="connsiteY107" fmla="*/ 6827520 h 6888480"/>
                <a:gd name="connsiteX108" fmla="*/ 807720 w 4069080"/>
                <a:gd name="connsiteY10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45720 w 4069080"/>
                <a:gd name="connsiteY6" fmla="*/ 731520 h 6888480"/>
                <a:gd name="connsiteX7" fmla="*/ 30480 w 4069080"/>
                <a:gd name="connsiteY7" fmla="*/ 777240 h 6888480"/>
                <a:gd name="connsiteX8" fmla="*/ 76200 w 4069080"/>
                <a:gd name="connsiteY8" fmla="*/ 929640 h 6888480"/>
                <a:gd name="connsiteX9" fmla="*/ 167640 w 4069080"/>
                <a:gd name="connsiteY9" fmla="*/ 1112520 h 6888480"/>
                <a:gd name="connsiteX10" fmla="*/ 91440 w 4069080"/>
                <a:gd name="connsiteY10" fmla="*/ 1280160 h 6888480"/>
                <a:gd name="connsiteX11" fmla="*/ 259080 w 4069080"/>
                <a:gd name="connsiteY11" fmla="*/ 1295400 h 6888480"/>
                <a:gd name="connsiteX12" fmla="*/ 243840 w 4069080"/>
                <a:gd name="connsiteY12" fmla="*/ 1417320 h 6888480"/>
                <a:gd name="connsiteX13" fmla="*/ 243840 w 4069080"/>
                <a:gd name="connsiteY13" fmla="*/ 1524000 h 6888480"/>
                <a:gd name="connsiteX14" fmla="*/ 381000 w 4069080"/>
                <a:gd name="connsiteY14" fmla="*/ 1584960 h 6888480"/>
                <a:gd name="connsiteX15" fmla="*/ 533400 w 4069080"/>
                <a:gd name="connsiteY15" fmla="*/ 1630680 h 6888480"/>
                <a:gd name="connsiteX16" fmla="*/ 624840 w 4069080"/>
                <a:gd name="connsiteY16" fmla="*/ 1676400 h 6888480"/>
                <a:gd name="connsiteX17" fmla="*/ 685800 w 4069080"/>
                <a:gd name="connsiteY17" fmla="*/ 1767840 h 6888480"/>
                <a:gd name="connsiteX18" fmla="*/ 716280 w 4069080"/>
                <a:gd name="connsiteY18" fmla="*/ 1813560 h 6888480"/>
                <a:gd name="connsiteX19" fmla="*/ 746760 w 4069080"/>
                <a:gd name="connsiteY19" fmla="*/ 1905000 h 6888480"/>
                <a:gd name="connsiteX20" fmla="*/ 731520 w 4069080"/>
                <a:gd name="connsiteY20" fmla="*/ 2865120 h 6888480"/>
                <a:gd name="connsiteX21" fmla="*/ 716280 w 4069080"/>
                <a:gd name="connsiteY21" fmla="*/ 2910840 h 6888480"/>
                <a:gd name="connsiteX22" fmla="*/ 640080 w 4069080"/>
                <a:gd name="connsiteY22" fmla="*/ 2987040 h 6888480"/>
                <a:gd name="connsiteX23" fmla="*/ 411480 w 4069080"/>
                <a:gd name="connsiteY23" fmla="*/ 3017520 h 6888480"/>
                <a:gd name="connsiteX24" fmla="*/ 320040 w 4069080"/>
                <a:gd name="connsiteY24" fmla="*/ 3048000 h 6888480"/>
                <a:gd name="connsiteX25" fmla="*/ 274320 w 4069080"/>
                <a:gd name="connsiteY25" fmla="*/ 3063240 h 6888480"/>
                <a:gd name="connsiteX26" fmla="*/ 213360 w 4069080"/>
                <a:gd name="connsiteY26" fmla="*/ 3078480 h 6888480"/>
                <a:gd name="connsiteX27" fmla="*/ 106680 w 4069080"/>
                <a:gd name="connsiteY27" fmla="*/ 3200400 h 6888480"/>
                <a:gd name="connsiteX28" fmla="*/ 76200 w 4069080"/>
                <a:gd name="connsiteY28" fmla="*/ 3246120 h 6888480"/>
                <a:gd name="connsiteX29" fmla="*/ 60960 w 4069080"/>
                <a:gd name="connsiteY29" fmla="*/ 3291840 h 6888480"/>
                <a:gd name="connsiteX30" fmla="*/ 30480 w 4069080"/>
                <a:gd name="connsiteY30" fmla="*/ 3337560 h 6888480"/>
                <a:gd name="connsiteX31" fmla="*/ 0 w 4069080"/>
                <a:gd name="connsiteY31" fmla="*/ 3459480 h 6888480"/>
                <a:gd name="connsiteX32" fmla="*/ 15240 w 4069080"/>
                <a:gd name="connsiteY32" fmla="*/ 3550920 h 6888480"/>
                <a:gd name="connsiteX33" fmla="*/ 60960 w 4069080"/>
                <a:gd name="connsiteY33" fmla="*/ 3566160 h 6888480"/>
                <a:gd name="connsiteX34" fmla="*/ 594360 w 4069080"/>
                <a:gd name="connsiteY34" fmla="*/ 3550920 h 6888480"/>
                <a:gd name="connsiteX35" fmla="*/ 624840 w 4069080"/>
                <a:gd name="connsiteY35" fmla="*/ 3505200 h 6888480"/>
                <a:gd name="connsiteX36" fmla="*/ 670560 w 4069080"/>
                <a:gd name="connsiteY36" fmla="*/ 3489960 h 6888480"/>
                <a:gd name="connsiteX37" fmla="*/ 853440 w 4069080"/>
                <a:gd name="connsiteY37" fmla="*/ 3474720 h 6888480"/>
                <a:gd name="connsiteX38" fmla="*/ 1158240 w 4069080"/>
                <a:gd name="connsiteY38" fmla="*/ 3444240 h 6888480"/>
                <a:gd name="connsiteX39" fmla="*/ 1219200 w 4069080"/>
                <a:gd name="connsiteY39" fmla="*/ 3429000 h 6888480"/>
                <a:gd name="connsiteX40" fmla="*/ 1371600 w 4069080"/>
                <a:gd name="connsiteY40" fmla="*/ 3413760 h 6888480"/>
                <a:gd name="connsiteX41" fmla="*/ 1539240 w 4069080"/>
                <a:gd name="connsiteY41" fmla="*/ 3368040 h 6888480"/>
                <a:gd name="connsiteX42" fmla="*/ 1630680 w 4069080"/>
                <a:gd name="connsiteY42" fmla="*/ 3291840 h 6888480"/>
                <a:gd name="connsiteX43" fmla="*/ 1691640 w 4069080"/>
                <a:gd name="connsiteY43" fmla="*/ 3276600 h 6888480"/>
                <a:gd name="connsiteX44" fmla="*/ 1706880 w 4069080"/>
                <a:gd name="connsiteY44" fmla="*/ 3230880 h 6888480"/>
                <a:gd name="connsiteX45" fmla="*/ 1661160 w 4069080"/>
                <a:gd name="connsiteY45" fmla="*/ 3215640 h 6888480"/>
                <a:gd name="connsiteX46" fmla="*/ 1676400 w 4069080"/>
                <a:gd name="connsiteY46" fmla="*/ 3291840 h 6888480"/>
                <a:gd name="connsiteX47" fmla="*/ 1691640 w 4069080"/>
                <a:gd name="connsiteY47" fmla="*/ 3459480 h 6888480"/>
                <a:gd name="connsiteX48" fmla="*/ 1722120 w 4069080"/>
                <a:gd name="connsiteY48" fmla="*/ 3505200 h 6888480"/>
                <a:gd name="connsiteX49" fmla="*/ 1737360 w 4069080"/>
                <a:gd name="connsiteY49" fmla="*/ 3550920 h 6888480"/>
                <a:gd name="connsiteX50" fmla="*/ 1813560 w 4069080"/>
                <a:gd name="connsiteY50" fmla="*/ 3642360 h 6888480"/>
                <a:gd name="connsiteX51" fmla="*/ 1905000 w 4069080"/>
                <a:gd name="connsiteY51" fmla="*/ 3657600 h 6888480"/>
                <a:gd name="connsiteX52" fmla="*/ 2072640 w 4069080"/>
                <a:gd name="connsiteY52" fmla="*/ 3672840 h 6888480"/>
                <a:gd name="connsiteX53" fmla="*/ 2499360 w 4069080"/>
                <a:gd name="connsiteY53" fmla="*/ 3703320 h 6888480"/>
                <a:gd name="connsiteX54" fmla="*/ 2590800 w 4069080"/>
                <a:gd name="connsiteY54" fmla="*/ 3718560 h 6888480"/>
                <a:gd name="connsiteX55" fmla="*/ 2651760 w 4069080"/>
                <a:gd name="connsiteY55" fmla="*/ 3733800 h 6888480"/>
                <a:gd name="connsiteX56" fmla="*/ 2895600 w 4069080"/>
                <a:gd name="connsiteY56" fmla="*/ 3764280 h 6888480"/>
                <a:gd name="connsiteX57" fmla="*/ 2941320 w 4069080"/>
                <a:gd name="connsiteY57" fmla="*/ 3779520 h 6888480"/>
                <a:gd name="connsiteX58" fmla="*/ 3048000 w 4069080"/>
                <a:gd name="connsiteY58" fmla="*/ 3794760 h 6888480"/>
                <a:gd name="connsiteX59" fmla="*/ 3108960 w 4069080"/>
                <a:gd name="connsiteY59" fmla="*/ 3825240 h 6888480"/>
                <a:gd name="connsiteX60" fmla="*/ 3169920 w 4069080"/>
                <a:gd name="connsiteY60" fmla="*/ 3947160 h 6888480"/>
                <a:gd name="connsiteX61" fmla="*/ 3185160 w 4069080"/>
                <a:gd name="connsiteY61" fmla="*/ 4023360 h 6888480"/>
                <a:gd name="connsiteX62" fmla="*/ 3230880 w 4069080"/>
                <a:gd name="connsiteY62" fmla="*/ 4038600 h 6888480"/>
                <a:gd name="connsiteX63" fmla="*/ 4069080 w 4069080"/>
                <a:gd name="connsiteY63" fmla="*/ 4053840 h 6888480"/>
                <a:gd name="connsiteX64" fmla="*/ 4023360 w 4069080"/>
                <a:gd name="connsiteY64" fmla="*/ 4099560 h 6888480"/>
                <a:gd name="connsiteX65" fmla="*/ 3810000 w 4069080"/>
                <a:gd name="connsiteY65" fmla="*/ 4130040 h 6888480"/>
                <a:gd name="connsiteX66" fmla="*/ 3672840 w 4069080"/>
                <a:gd name="connsiteY66" fmla="*/ 4175760 h 6888480"/>
                <a:gd name="connsiteX67" fmla="*/ 3505200 w 4069080"/>
                <a:gd name="connsiteY67" fmla="*/ 4206240 h 6888480"/>
                <a:gd name="connsiteX68" fmla="*/ 3352800 w 4069080"/>
                <a:gd name="connsiteY68" fmla="*/ 4312920 h 6888480"/>
                <a:gd name="connsiteX69" fmla="*/ 3215640 w 4069080"/>
                <a:gd name="connsiteY69" fmla="*/ 4389120 h 6888480"/>
                <a:gd name="connsiteX70" fmla="*/ 3063240 w 4069080"/>
                <a:gd name="connsiteY70" fmla="*/ 4587240 h 6888480"/>
                <a:gd name="connsiteX71" fmla="*/ 3032760 w 4069080"/>
                <a:gd name="connsiteY71" fmla="*/ 4632960 h 6888480"/>
                <a:gd name="connsiteX72" fmla="*/ 3002280 w 4069080"/>
                <a:gd name="connsiteY72" fmla="*/ 4693920 h 6888480"/>
                <a:gd name="connsiteX73" fmla="*/ 2987040 w 4069080"/>
                <a:gd name="connsiteY73" fmla="*/ 4754880 h 6888480"/>
                <a:gd name="connsiteX74" fmla="*/ 2956560 w 4069080"/>
                <a:gd name="connsiteY74" fmla="*/ 4861560 h 6888480"/>
                <a:gd name="connsiteX75" fmla="*/ 2910840 w 4069080"/>
                <a:gd name="connsiteY75" fmla="*/ 4953000 h 6888480"/>
                <a:gd name="connsiteX76" fmla="*/ 2865120 w 4069080"/>
                <a:gd name="connsiteY76" fmla="*/ 5074920 h 6888480"/>
                <a:gd name="connsiteX77" fmla="*/ 2788920 w 4069080"/>
                <a:gd name="connsiteY77" fmla="*/ 5196840 h 6888480"/>
                <a:gd name="connsiteX78" fmla="*/ 2682240 w 4069080"/>
                <a:gd name="connsiteY78" fmla="*/ 5410200 h 6888480"/>
                <a:gd name="connsiteX79" fmla="*/ 2621280 w 4069080"/>
                <a:gd name="connsiteY79" fmla="*/ 5471160 h 6888480"/>
                <a:gd name="connsiteX80" fmla="*/ 2606040 w 4069080"/>
                <a:gd name="connsiteY80" fmla="*/ 5547360 h 6888480"/>
                <a:gd name="connsiteX81" fmla="*/ 2590800 w 4069080"/>
                <a:gd name="connsiteY81" fmla="*/ 5593080 h 6888480"/>
                <a:gd name="connsiteX82" fmla="*/ 2499360 w 4069080"/>
                <a:gd name="connsiteY82" fmla="*/ 5623560 h 6888480"/>
                <a:gd name="connsiteX83" fmla="*/ 2407920 w 4069080"/>
                <a:gd name="connsiteY83" fmla="*/ 5684520 h 6888480"/>
                <a:gd name="connsiteX84" fmla="*/ 2270760 w 4069080"/>
                <a:gd name="connsiteY84" fmla="*/ 5730240 h 6888480"/>
                <a:gd name="connsiteX85" fmla="*/ 2225040 w 4069080"/>
                <a:gd name="connsiteY85" fmla="*/ 5745480 h 6888480"/>
                <a:gd name="connsiteX86" fmla="*/ 2179320 w 4069080"/>
                <a:gd name="connsiteY86" fmla="*/ 5760720 h 6888480"/>
                <a:gd name="connsiteX87" fmla="*/ 2118360 w 4069080"/>
                <a:gd name="connsiteY87" fmla="*/ 5775960 h 6888480"/>
                <a:gd name="connsiteX88" fmla="*/ 2026920 w 4069080"/>
                <a:gd name="connsiteY88" fmla="*/ 5836920 h 6888480"/>
                <a:gd name="connsiteX89" fmla="*/ 1981200 w 4069080"/>
                <a:gd name="connsiteY89" fmla="*/ 5867400 h 6888480"/>
                <a:gd name="connsiteX90" fmla="*/ 1905000 w 4069080"/>
                <a:gd name="connsiteY90" fmla="*/ 5928360 h 6888480"/>
                <a:gd name="connsiteX91" fmla="*/ 1874520 w 4069080"/>
                <a:gd name="connsiteY91" fmla="*/ 5974080 h 6888480"/>
                <a:gd name="connsiteX92" fmla="*/ 1828800 w 4069080"/>
                <a:gd name="connsiteY92" fmla="*/ 6004560 h 6888480"/>
                <a:gd name="connsiteX93" fmla="*/ 1767840 w 4069080"/>
                <a:gd name="connsiteY93" fmla="*/ 6050280 h 6888480"/>
                <a:gd name="connsiteX94" fmla="*/ 1722120 w 4069080"/>
                <a:gd name="connsiteY94" fmla="*/ 6111240 h 6888480"/>
                <a:gd name="connsiteX95" fmla="*/ 1615440 w 4069080"/>
                <a:gd name="connsiteY95" fmla="*/ 6202680 h 6888480"/>
                <a:gd name="connsiteX96" fmla="*/ 1524000 w 4069080"/>
                <a:gd name="connsiteY96" fmla="*/ 6278880 h 6888480"/>
                <a:gd name="connsiteX97" fmla="*/ 1508760 w 4069080"/>
                <a:gd name="connsiteY97" fmla="*/ 6400800 h 6888480"/>
                <a:gd name="connsiteX98" fmla="*/ 1463040 w 4069080"/>
                <a:gd name="connsiteY98" fmla="*/ 6416040 h 6888480"/>
                <a:gd name="connsiteX99" fmla="*/ 1371600 w 4069080"/>
                <a:gd name="connsiteY99" fmla="*/ 6477000 h 6888480"/>
                <a:gd name="connsiteX100" fmla="*/ 1325880 w 4069080"/>
                <a:gd name="connsiteY100" fmla="*/ 6507480 h 6888480"/>
                <a:gd name="connsiteX101" fmla="*/ 1280160 w 4069080"/>
                <a:gd name="connsiteY101" fmla="*/ 6522720 h 6888480"/>
                <a:gd name="connsiteX102" fmla="*/ 1143000 w 4069080"/>
                <a:gd name="connsiteY102" fmla="*/ 6644640 h 6888480"/>
                <a:gd name="connsiteX103" fmla="*/ 1112520 w 4069080"/>
                <a:gd name="connsiteY103" fmla="*/ 6690360 h 6888480"/>
                <a:gd name="connsiteX104" fmla="*/ 1066800 w 4069080"/>
                <a:gd name="connsiteY104" fmla="*/ 6705600 h 6888480"/>
                <a:gd name="connsiteX105" fmla="*/ 929640 w 4069080"/>
                <a:gd name="connsiteY105" fmla="*/ 6781800 h 6888480"/>
                <a:gd name="connsiteX106" fmla="*/ 899160 w 4069080"/>
                <a:gd name="connsiteY106" fmla="*/ 6827520 h 6888480"/>
                <a:gd name="connsiteX107" fmla="*/ 807720 w 4069080"/>
                <a:gd name="connsiteY10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45720 w 4069080"/>
                <a:gd name="connsiteY5" fmla="*/ 731520 h 6888480"/>
                <a:gd name="connsiteX6" fmla="*/ 30480 w 4069080"/>
                <a:gd name="connsiteY6" fmla="*/ 777240 h 6888480"/>
                <a:gd name="connsiteX7" fmla="*/ 76200 w 4069080"/>
                <a:gd name="connsiteY7" fmla="*/ 929640 h 6888480"/>
                <a:gd name="connsiteX8" fmla="*/ 167640 w 4069080"/>
                <a:gd name="connsiteY8" fmla="*/ 1112520 h 6888480"/>
                <a:gd name="connsiteX9" fmla="*/ 91440 w 4069080"/>
                <a:gd name="connsiteY9" fmla="*/ 1280160 h 6888480"/>
                <a:gd name="connsiteX10" fmla="*/ 259080 w 4069080"/>
                <a:gd name="connsiteY10" fmla="*/ 1295400 h 6888480"/>
                <a:gd name="connsiteX11" fmla="*/ 243840 w 4069080"/>
                <a:gd name="connsiteY11" fmla="*/ 1417320 h 6888480"/>
                <a:gd name="connsiteX12" fmla="*/ 243840 w 4069080"/>
                <a:gd name="connsiteY12" fmla="*/ 1524000 h 6888480"/>
                <a:gd name="connsiteX13" fmla="*/ 381000 w 4069080"/>
                <a:gd name="connsiteY13" fmla="*/ 1584960 h 6888480"/>
                <a:gd name="connsiteX14" fmla="*/ 533400 w 4069080"/>
                <a:gd name="connsiteY14" fmla="*/ 1630680 h 6888480"/>
                <a:gd name="connsiteX15" fmla="*/ 624840 w 4069080"/>
                <a:gd name="connsiteY15" fmla="*/ 1676400 h 6888480"/>
                <a:gd name="connsiteX16" fmla="*/ 685800 w 4069080"/>
                <a:gd name="connsiteY16" fmla="*/ 1767840 h 6888480"/>
                <a:gd name="connsiteX17" fmla="*/ 716280 w 4069080"/>
                <a:gd name="connsiteY17" fmla="*/ 1813560 h 6888480"/>
                <a:gd name="connsiteX18" fmla="*/ 746760 w 4069080"/>
                <a:gd name="connsiteY18" fmla="*/ 1905000 h 6888480"/>
                <a:gd name="connsiteX19" fmla="*/ 731520 w 4069080"/>
                <a:gd name="connsiteY19" fmla="*/ 2865120 h 6888480"/>
                <a:gd name="connsiteX20" fmla="*/ 716280 w 4069080"/>
                <a:gd name="connsiteY20" fmla="*/ 2910840 h 6888480"/>
                <a:gd name="connsiteX21" fmla="*/ 640080 w 4069080"/>
                <a:gd name="connsiteY21" fmla="*/ 2987040 h 6888480"/>
                <a:gd name="connsiteX22" fmla="*/ 411480 w 4069080"/>
                <a:gd name="connsiteY22" fmla="*/ 3017520 h 6888480"/>
                <a:gd name="connsiteX23" fmla="*/ 320040 w 4069080"/>
                <a:gd name="connsiteY23" fmla="*/ 3048000 h 6888480"/>
                <a:gd name="connsiteX24" fmla="*/ 274320 w 4069080"/>
                <a:gd name="connsiteY24" fmla="*/ 3063240 h 6888480"/>
                <a:gd name="connsiteX25" fmla="*/ 213360 w 4069080"/>
                <a:gd name="connsiteY25" fmla="*/ 3078480 h 6888480"/>
                <a:gd name="connsiteX26" fmla="*/ 106680 w 4069080"/>
                <a:gd name="connsiteY26" fmla="*/ 3200400 h 6888480"/>
                <a:gd name="connsiteX27" fmla="*/ 76200 w 4069080"/>
                <a:gd name="connsiteY27" fmla="*/ 3246120 h 6888480"/>
                <a:gd name="connsiteX28" fmla="*/ 60960 w 4069080"/>
                <a:gd name="connsiteY28" fmla="*/ 3291840 h 6888480"/>
                <a:gd name="connsiteX29" fmla="*/ 30480 w 4069080"/>
                <a:gd name="connsiteY29" fmla="*/ 3337560 h 6888480"/>
                <a:gd name="connsiteX30" fmla="*/ 0 w 4069080"/>
                <a:gd name="connsiteY30" fmla="*/ 3459480 h 6888480"/>
                <a:gd name="connsiteX31" fmla="*/ 15240 w 4069080"/>
                <a:gd name="connsiteY31" fmla="*/ 3550920 h 6888480"/>
                <a:gd name="connsiteX32" fmla="*/ 60960 w 4069080"/>
                <a:gd name="connsiteY32" fmla="*/ 3566160 h 6888480"/>
                <a:gd name="connsiteX33" fmla="*/ 594360 w 4069080"/>
                <a:gd name="connsiteY33" fmla="*/ 3550920 h 6888480"/>
                <a:gd name="connsiteX34" fmla="*/ 624840 w 4069080"/>
                <a:gd name="connsiteY34" fmla="*/ 3505200 h 6888480"/>
                <a:gd name="connsiteX35" fmla="*/ 670560 w 4069080"/>
                <a:gd name="connsiteY35" fmla="*/ 3489960 h 6888480"/>
                <a:gd name="connsiteX36" fmla="*/ 853440 w 4069080"/>
                <a:gd name="connsiteY36" fmla="*/ 3474720 h 6888480"/>
                <a:gd name="connsiteX37" fmla="*/ 1158240 w 4069080"/>
                <a:gd name="connsiteY37" fmla="*/ 3444240 h 6888480"/>
                <a:gd name="connsiteX38" fmla="*/ 1219200 w 4069080"/>
                <a:gd name="connsiteY38" fmla="*/ 3429000 h 6888480"/>
                <a:gd name="connsiteX39" fmla="*/ 1371600 w 4069080"/>
                <a:gd name="connsiteY39" fmla="*/ 3413760 h 6888480"/>
                <a:gd name="connsiteX40" fmla="*/ 1539240 w 4069080"/>
                <a:gd name="connsiteY40" fmla="*/ 3368040 h 6888480"/>
                <a:gd name="connsiteX41" fmla="*/ 1630680 w 4069080"/>
                <a:gd name="connsiteY41" fmla="*/ 3291840 h 6888480"/>
                <a:gd name="connsiteX42" fmla="*/ 1691640 w 4069080"/>
                <a:gd name="connsiteY42" fmla="*/ 3276600 h 6888480"/>
                <a:gd name="connsiteX43" fmla="*/ 1706880 w 4069080"/>
                <a:gd name="connsiteY43" fmla="*/ 3230880 h 6888480"/>
                <a:gd name="connsiteX44" fmla="*/ 1661160 w 4069080"/>
                <a:gd name="connsiteY44" fmla="*/ 3215640 h 6888480"/>
                <a:gd name="connsiteX45" fmla="*/ 1676400 w 4069080"/>
                <a:gd name="connsiteY45" fmla="*/ 3291840 h 6888480"/>
                <a:gd name="connsiteX46" fmla="*/ 1691640 w 4069080"/>
                <a:gd name="connsiteY46" fmla="*/ 3459480 h 6888480"/>
                <a:gd name="connsiteX47" fmla="*/ 1722120 w 4069080"/>
                <a:gd name="connsiteY47" fmla="*/ 3505200 h 6888480"/>
                <a:gd name="connsiteX48" fmla="*/ 1737360 w 4069080"/>
                <a:gd name="connsiteY48" fmla="*/ 3550920 h 6888480"/>
                <a:gd name="connsiteX49" fmla="*/ 1813560 w 4069080"/>
                <a:gd name="connsiteY49" fmla="*/ 3642360 h 6888480"/>
                <a:gd name="connsiteX50" fmla="*/ 1905000 w 4069080"/>
                <a:gd name="connsiteY50" fmla="*/ 3657600 h 6888480"/>
                <a:gd name="connsiteX51" fmla="*/ 2072640 w 4069080"/>
                <a:gd name="connsiteY51" fmla="*/ 3672840 h 6888480"/>
                <a:gd name="connsiteX52" fmla="*/ 2499360 w 4069080"/>
                <a:gd name="connsiteY52" fmla="*/ 3703320 h 6888480"/>
                <a:gd name="connsiteX53" fmla="*/ 2590800 w 4069080"/>
                <a:gd name="connsiteY53" fmla="*/ 3718560 h 6888480"/>
                <a:gd name="connsiteX54" fmla="*/ 2651760 w 4069080"/>
                <a:gd name="connsiteY54" fmla="*/ 3733800 h 6888480"/>
                <a:gd name="connsiteX55" fmla="*/ 2895600 w 4069080"/>
                <a:gd name="connsiteY55" fmla="*/ 3764280 h 6888480"/>
                <a:gd name="connsiteX56" fmla="*/ 2941320 w 4069080"/>
                <a:gd name="connsiteY56" fmla="*/ 3779520 h 6888480"/>
                <a:gd name="connsiteX57" fmla="*/ 3048000 w 4069080"/>
                <a:gd name="connsiteY57" fmla="*/ 3794760 h 6888480"/>
                <a:gd name="connsiteX58" fmla="*/ 3108960 w 4069080"/>
                <a:gd name="connsiteY58" fmla="*/ 3825240 h 6888480"/>
                <a:gd name="connsiteX59" fmla="*/ 3169920 w 4069080"/>
                <a:gd name="connsiteY59" fmla="*/ 3947160 h 6888480"/>
                <a:gd name="connsiteX60" fmla="*/ 3185160 w 4069080"/>
                <a:gd name="connsiteY60" fmla="*/ 4023360 h 6888480"/>
                <a:gd name="connsiteX61" fmla="*/ 3230880 w 4069080"/>
                <a:gd name="connsiteY61" fmla="*/ 4038600 h 6888480"/>
                <a:gd name="connsiteX62" fmla="*/ 4069080 w 4069080"/>
                <a:gd name="connsiteY62" fmla="*/ 4053840 h 6888480"/>
                <a:gd name="connsiteX63" fmla="*/ 4023360 w 4069080"/>
                <a:gd name="connsiteY63" fmla="*/ 4099560 h 6888480"/>
                <a:gd name="connsiteX64" fmla="*/ 3810000 w 4069080"/>
                <a:gd name="connsiteY64" fmla="*/ 4130040 h 6888480"/>
                <a:gd name="connsiteX65" fmla="*/ 3672840 w 4069080"/>
                <a:gd name="connsiteY65" fmla="*/ 4175760 h 6888480"/>
                <a:gd name="connsiteX66" fmla="*/ 3505200 w 4069080"/>
                <a:gd name="connsiteY66" fmla="*/ 4206240 h 6888480"/>
                <a:gd name="connsiteX67" fmla="*/ 3352800 w 4069080"/>
                <a:gd name="connsiteY67" fmla="*/ 4312920 h 6888480"/>
                <a:gd name="connsiteX68" fmla="*/ 3215640 w 4069080"/>
                <a:gd name="connsiteY68" fmla="*/ 4389120 h 6888480"/>
                <a:gd name="connsiteX69" fmla="*/ 3063240 w 4069080"/>
                <a:gd name="connsiteY69" fmla="*/ 4587240 h 6888480"/>
                <a:gd name="connsiteX70" fmla="*/ 3032760 w 4069080"/>
                <a:gd name="connsiteY70" fmla="*/ 4632960 h 6888480"/>
                <a:gd name="connsiteX71" fmla="*/ 3002280 w 4069080"/>
                <a:gd name="connsiteY71" fmla="*/ 4693920 h 6888480"/>
                <a:gd name="connsiteX72" fmla="*/ 2987040 w 4069080"/>
                <a:gd name="connsiteY72" fmla="*/ 4754880 h 6888480"/>
                <a:gd name="connsiteX73" fmla="*/ 2956560 w 4069080"/>
                <a:gd name="connsiteY73" fmla="*/ 4861560 h 6888480"/>
                <a:gd name="connsiteX74" fmla="*/ 2910840 w 4069080"/>
                <a:gd name="connsiteY74" fmla="*/ 4953000 h 6888480"/>
                <a:gd name="connsiteX75" fmla="*/ 2865120 w 4069080"/>
                <a:gd name="connsiteY75" fmla="*/ 5074920 h 6888480"/>
                <a:gd name="connsiteX76" fmla="*/ 2788920 w 4069080"/>
                <a:gd name="connsiteY76" fmla="*/ 5196840 h 6888480"/>
                <a:gd name="connsiteX77" fmla="*/ 2682240 w 4069080"/>
                <a:gd name="connsiteY77" fmla="*/ 5410200 h 6888480"/>
                <a:gd name="connsiteX78" fmla="*/ 2621280 w 4069080"/>
                <a:gd name="connsiteY78" fmla="*/ 5471160 h 6888480"/>
                <a:gd name="connsiteX79" fmla="*/ 2606040 w 4069080"/>
                <a:gd name="connsiteY79" fmla="*/ 5547360 h 6888480"/>
                <a:gd name="connsiteX80" fmla="*/ 2590800 w 4069080"/>
                <a:gd name="connsiteY80" fmla="*/ 5593080 h 6888480"/>
                <a:gd name="connsiteX81" fmla="*/ 2499360 w 4069080"/>
                <a:gd name="connsiteY81" fmla="*/ 5623560 h 6888480"/>
                <a:gd name="connsiteX82" fmla="*/ 2407920 w 4069080"/>
                <a:gd name="connsiteY82" fmla="*/ 5684520 h 6888480"/>
                <a:gd name="connsiteX83" fmla="*/ 2270760 w 4069080"/>
                <a:gd name="connsiteY83" fmla="*/ 5730240 h 6888480"/>
                <a:gd name="connsiteX84" fmla="*/ 2225040 w 4069080"/>
                <a:gd name="connsiteY84" fmla="*/ 5745480 h 6888480"/>
                <a:gd name="connsiteX85" fmla="*/ 2179320 w 4069080"/>
                <a:gd name="connsiteY85" fmla="*/ 5760720 h 6888480"/>
                <a:gd name="connsiteX86" fmla="*/ 2118360 w 4069080"/>
                <a:gd name="connsiteY86" fmla="*/ 5775960 h 6888480"/>
                <a:gd name="connsiteX87" fmla="*/ 2026920 w 4069080"/>
                <a:gd name="connsiteY87" fmla="*/ 5836920 h 6888480"/>
                <a:gd name="connsiteX88" fmla="*/ 1981200 w 4069080"/>
                <a:gd name="connsiteY88" fmla="*/ 5867400 h 6888480"/>
                <a:gd name="connsiteX89" fmla="*/ 1905000 w 4069080"/>
                <a:gd name="connsiteY89" fmla="*/ 5928360 h 6888480"/>
                <a:gd name="connsiteX90" fmla="*/ 1874520 w 4069080"/>
                <a:gd name="connsiteY90" fmla="*/ 5974080 h 6888480"/>
                <a:gd name="connsiteX91" fmla="*/ 1828800 w 4069080"/>
                <a:gd name="connsiteY91" fmla="*/ 6004560 h 6888480"/>
                <a:gd name="connsiteX92" fmla="*/ 1767840 w 4069080"/>
                <a:gd name="connsiteY92" fmla="*/ 6050280 h 6888480"/>
                <a:gd name="connsiteX93" fmla="*/ 1722120 w 4069080"/>
                <a:gd name="connsiteY93" fmla="*/ 6111240 h 6888480"/>
                <a:gd name="connsiteX94" fmla="*/ 1615440 w 4069080"/>
                <a:gd name="connsiteY94" fmla="*/ 6202680 h 6888480"/>
                <a:gd name="connsiteX95" fmla="*/ 1524000 w 4069080"/>
                <a:gd name="connsiteY95" fmla="*/ 6278880 h 6888480"/>
                <a:gd name="connsiteX96" fmla="*/ 1508760 w 4069080"/>
                <a:gd name="connsiteY96" fmla="*/ 6400800 h 6888480"/>
                <a:gd name="connsiteX97" fmla="*/ 1463040 w 4069080"/>
                <a:gd name="connsiteY97" fmla="*/ 6416040 h 6888480"/>
                <a:gd name="connsiteX98" fmla="*/ 1371600 w 4069080"/>
                <a:gd name="connsiteY98" fmla="*/ 6477000 h 6888480"/>
                <a:gd name="connsiteX99" fmla="*/ 1325880 w 4069080"/>
                <a:gd name="connsiteY99" fmla="*/ 6507480 h 6888480"/>
                <a:gd name="connsiteX100" fmla="*/ 1280160 w 4069080"/>
                <a:gd name="connsiteY100" fmla="*/ 6522720 h 6888480"/>
                <a:gd name="connsiteX101" fmla="*/ 1143000 w 4069080"/>
                <a:gd name="connsiteY101" fmla="*/ 6644640 h 6888480"/>
                <a:gd name="connsiteX102" fmla="*/ 1112520 w 4069080"/>
                <a:gd name="connsiteY102" fmla="*/ 6690360 h 6888480"/>
                <a:gd name="connsiteX103" fmla="*/ 1066800 w 4069080"/>
                <a:gd name="connsiteY103" fmla="*/ 6705600 h 6888480"/>
                <a:gd name="connsiteX104" fmla="*/ 929640 w 4069080"/>
                <a:gd name="connsiteY104" fmla="*/ 6781800 h 6888480"/>
                <a:gd name="connsiteX105" fmla="*/ 899160 w 4069080"/>
                <a:gd name="connsiteY105" fmla="*/ 6827520 h 6888480"/>
                <a:gd name="connsiteX106" fmla="*/ 807720 w 4069080"/>
                <a:gd name="connsiteY10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670560 w 4069080"/>
                <a:gd name="connsiteY34" fmla="*/ 348996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1066800 w 4069080"/>
                <a:gd name="connsiteY34" fmla="*/ 304800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853440 w 4069080"/>
                <a:gd name="connsiteY34" fmla="*/ 347472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91640 w 4069080"/>
                <a:gd name="connsiteY43" fmla="*/ 3459480 h 6888480"/>
                <a:gd name="connsiteX44" fmla="*/ 1722120 w 4069080"/>
                <a:gd name="connsiteY44" fmla="*/ 3505200 h 6888480"/>
                <a:gd name="connsiteX45" fmla="*/ 1737360 w 4069080"/>
                <a:gd name="connsiteY45" fmla="*/ 3550920 h 6888480"/>
                <a:gd name="connsiteX46" fmla="*/ 1813560 w 4069080"/>
                <a:gd name="connsiteY46" fmla="*/ 3642360 h 6888480"/>
                <a:gd name="connsiteX47" fmla="*/ 1905000 w 4069080"/>
                <a:gd name="connsiteY47" fmla="*/ 3657600 h 6888480"/>
                <a:gd name="connsiteX48" fmla="*/ 2072640 w 4069080"/>
                <a:gd name="connsiteY48" fmla="*/ 3672840 h 6888480"/>
                <a:gd name="connsiteX49" fmla="*/ 2499360 w 4069080"/>
                <a:gd name="connsiteY49" fmla="*/ 3703320 h 6888480"/>
                <a:gd name="connsiteX50" fmla="*/ 2590800 w 4069080"/>
                <a:gd name="connsiteY50" fmla="*/ 3718560 h 6888480"/>
                <a:gd name="connsiteX51" fmla="*/ 2651760 w 4069080"/>
                <a:gd name="connsiteY51" fmla="*/ 3733800 h 6888480"/>
                <a:gd name="connsiteX52" fmla="*/ 2895600 w 4069080"/>
                <a:gd name="connsiteY52" fmla="*/ 3764280 h 6888480"/>
                <a:gd name="connsiteX53" fmla="*/ 2941320 w 4069080"/>
                <a:gd name="connsiteY53" fmla="*/ 3779520 h 6888480"/>
                <a:gd name="connsiteX54" fmla="*/ 3048000 w 4069080"/>
                <a:gd name="connsiteY54" fmla="*/ 3794760 h 6888480"/>
                <a:gd name="connsiteX55" fmla="*/ 3108960 w 4069080"/>
                <a:gd name="connsiteY55" fmla="*/ 3825240 h 6888480"/>
                <a:gd name="connsiteX56" fmla="*/ 3169920 w 4069080"/>
                <a:gd name="connsiteY56" fmla="*/ 3947160 h 6888480"/>
                <a:gd name="connsiteX57" fmla="*/ 3185160 w 4069080"/>
                <a:gd name="connsiteY57" fmla="*/ 4023360 h 6888480"/>
                <a:gd name="connsiteX58" fmla="*/ 3230880 w 4069080"/>
                <a:gd name="connsiteY58" fmla="*/ 4038600 h 6888480"/>
                <a:gd name="connsiteX59" fmla="*/ 4069080 w 4069080"/>
                <a:gd name="connsiteY59" fmla="*/ 4053840 h 6888480"/>
                <a:gd name="connsiteX60" fmla="*/ 4023360 w 4069080"/>
                <a:gd name="connsiteY60" fmla="*/ 4099560 h 6888480"/>
                <a:gd name="connsiteX61" fmla="*/ 3810000 w 4069080"/>
                <a:gd name="connsiteY61" fmla="*/ 4130040 h 6888480"/>
                <a:gd name="connsiteX62" fmla="*/ 3672840 w 4069080"/>
                <a:gd name="connsiteY62" fmla="*/ 4175760 h 6888480"/>
                <a:gd name="connsiteX63" fmla="*/ 3505200 w 4069080"/>
                <a:gd name="connsiteY63" fmla="*/ 4206240 h 6888480"/>
                <a:gd name="connsiteX64" fmla="*/ 3352800 w 4069080"/>
                <a:gd name="connsiteY64" fmla="*/ 4312920 h 6888480"/>
                <a:gd name="connsiteX65" fmla="*/ 3215640 w 4069080"/>
                <a:gd name="connsiteY65" fmla="*/ 4389120 h 6888480"/>
                <a:gd name="connsiteX66" fmla="*/ 3063240 w 4069080"/>
                <a:gd name="connsiteY66" fmla="*/ 4587240 h 6888480"/>
                <a:gd name="connsiteX67" fmla="*/ 3032760 w 4069080"/>
                <a:gd name="connsiteY67" fmla="*/ 4632960 h 6888480"/>
                <a:gd name="connsiteX68" fmla="*/ 3002280 w 4069080"/>
                <a:gd name="connsiteY68" fmla="*/ 4693920 h 6888480"/>
                <a:gd name="connsiteX69" fmla="*/ 2987040 w 4069080"/>
                <a:gd name="connsiteY69" fmla="*/ 4754880 h 6888480"/>
                <a:gd name="connsiteX70" fmla="*/ 2956560 w 4069080"/>
                <a:gd name="connsiteY70" fmla="*/ 4861560 h 6888480"/>
                <a:gd name="connsiteX71" fmla="*/ 2910840 w 4069080"/>
                <a:gd name="connsiteY71" fmla="*/ 4953000 h 6888480"/>
                <a:gd name="connsiteX72" fmla="*/ 2865120 w 4069080"/>
                <a:gd name="connsiteY72" fmla="*/ 5074920 h 6888480"/>
                <a:gd name="connsiteX73" fmla="*/ 2788920 w 4069080"/>
                <a:gd name="connsiteY73" fmla="*/ 5196840 h 6888480"/>
                <a:gd name="connsiteX74" fmla="*/ 2682240 w 4069080"/>
                <a:gd name="connsiteY74" fmla="*/ 5410200 h 6888480"/>
                <a:gd name="connsiteX75" fmla="*/ 2621280 w 4069080"/>
                <a:gd name="connsiteY75" fmla="*/ 5471160 h 6888480"/>
                <a:gd name="connsiteX76" fmla="*/ 2606040 w 4069080"/>
                <a:gd name="connsiteY76" fmla="*/ 5547360 h 6888480"/>
                <a:gd name="connsiteX77" fmla="*/ 2590800 w 4069080"/>
                <a:gd name="connsiteY77" fmla="*/ 5593080 h 6888480"/>
                <a:gd name="connsiteX78" fmla="*/ 2499360 w 4069080"/>
                <a:gd name="connsiteY78" fmla="*/ 5623560 h 6888480"/>
                <a:gd name="connsiteX79" fmla="*/ 2407920 w 4069080"/>
                <a:gd name="connsiteY79" fmla="*/ 5684520 h 6888480"/>
                <a:gd name="connsiteX80" fmla="*/ 2270760 w 4069080"/>
                <a:gd name="connsiteY80" fmla="*/ 5730240 h 6888480"/>
                <a:gd name="connsiteX81" fmla="*/ 2225040 w 4069080"/>
                <a:gd name="connsiteY81" fmla="*/ 5745480 h 6888480"/>
                <a:gd name="connsiteX82" fmla="*/ 2179320 w 4069080"/>
                <a:gd name="connsiteY82" fmla="*/ 5760720 h 6888480"/>
                <a:gd name="connsiteX83" fmla="*/ 2118360 w 4069080"/>
                <a:gd name="connsiteY83" fmla="*/ 5775960 h 6888480"/>
                <a:gd name="connsiteX84" fmla="*/ 2026920 w 4069080"/>
                <a:gd name="connsiteY84" fmla="*/ 5836920 h 6888480"/>
                <a:gd name="connsiteX85" fmla="*/ 1981200 w 4069080"/>
                <a:gd name="connsiteY85" fmla="*/ 5867400 h 6888480"/>
                <a:gd name="connsiteX86" fmla="*/ 1905000 w 4069080"/>
                <a:gd name="connsiteY86" fmla="*/ 5928360 h 6888480"/>
                <a:gd name="connsiteX87" fmla="*/ 1874520 w 4069080"/>
                <a:gd name="connsiteY87" fmla="*/ 5974080 h 6888480"/>
                <a:gd name="connsiteX88" fmla="*/ 1828800 w 4069080"/>
                <a:gd name="connsiteY88" fmla="*/ 6004560 h 6888480"/>
                <a:gd name="connsiteX89" fmla="*/ 1767840 w 4069080"/>
                <a:gd name="connsiteY89" fmla="*/ 6050280 h 6888480"/>
                <a:gd name="connsiteX90" fmla="*/ 1722120 w 4069080"/>
                <a:gd name="connsiteY90" fmla="*/ 6111240 h 6888480"/>
                <a:gd name="connsiteX91" fmla="*/ 1615440 w 4069080"/>
                <a:gd name="connsiteY91" fmla="*/ 6202680 h 6888480"/>
                <a:gd name="connsiteX92" fmla="*/ 1524000 w 4069080"/>
                <a:gd name="connsiteY92" fmla="*/ 6278880 h 6888480"/>
                <a:gd name="connsiteX93" fmla="*/ 1508760 w 4069080"/>
                <a:gd name="connsiteY93" fmla="*/ 6400800 h 6888480"/>
                <a:gd name="connsiteX94" fmla="*/ 1463040 w 4069080"/>
                <a:gd name="connsiteY94" fmla="*/ 6416040 h 6888480"/>
                <a:gd name="connsiteX95" fmla="*/ 1371600 w 4069080"/>
                <a:gd name="connsiteY95" fmla="*/ 6477000 h 6888480"/>
                <a:gd name="connsiteX96" fmla="*/ 1325880 w 4069080"/>
                <a:gd name="connsiteY96" fmla="*/ 6507480 h 6888480"/>
                <a:gd name="connsiteX97" fmla="*/ 1280160 w 4069080"/>
                <a:gd name="connsiteY97" fmla="*/ 6522720 h 6888480"/>
                <a:gd name="connsiteX98" fmla="*/ 1143000 w 4069080"/>
                <a:gd name="connsiteY98" fmla="*/ 6644640 h 6888480"/>
                <a:gd name="connsiteX99" fmla="*/ 1112520 w 4069080"/>
                <a:gd name="connsiteY99" fmla="*/ 6690360 h 6888480"/>
                <a:gd name="connsiteX100" fmla="*/ 1066800 w 4069080"/>
                <a:gd name="connsiteY100" fmla="*/ 6705600 h 6888480"/>
                <a:gd name="connsiteX101" fmla="*/ 929640 w 4069080"/>
                <a:gd name="connsiteY101" fmla="*/ 6781800 h 6888480"/>
                <a:gd name="connsiteX102" fmla="*/ 899160 w 4069080"/>
                <a:gd name="connsiteY102" fmla="*/ 6827520 h 6888480"/>
                <a:gd name="connsiteX103" fmla="*/ 807720 w 4069080"/>
                <a:gd name="connsiteY10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91640 w 4069080"/>
                <a:gd name="connsiteY42" fmla="*/ 3459480 h 6888480"/>
                <a:gd name="connsiteX43" fmla="*/ 1722120 w 4069080"/>
                <a:gd name="connsiteY43" fmla="*/ 3505200 h 6888480"/>
                <a:gd name="connsiteX44" fmla="*/ 1737360 w 4069080"/>
                <a:gd name="connsiteY44" fmla="*/ 3550920 h 6888480"/>
                <a:gd name="connsiteX45" fmla="*/ 1813560 w 4069080"/>
                <a:gd name="connsiteY45" fmla="*/ 3642360 h 6888480"/>
                <a:gd name="connsiteX46" fmla="*/ 1905000 w 4069080"/>
                <a:gd name="connsiteY46" fmla="*/ 3657600 h 6888480"/>
                <a:gd name="connsiteX47" fmla="*/ 2072640 w 4069080"/>
                <a:gd name="connsiteY47" fmla="*/ 3672840 h 6888480"/>
                <a:gd name="connsiteX48" fmla="*/ 2499360 w 4069080"/>
                <a:gd name="connsiteY48" fmla="*/ 3703320 h 6888480"/>
                <a:gd name="connsiteX49" fmla="*/ 2590800 w 4069080"/>
                <a:gd name="connsiteY49" fmla="*/ 3718560 h 6888480"/>
                <a:gd name="connsiteX50" fmla="*/ 2651760 w 4069080"/>
                <a:gd name="connsiteY50" fmla="*/ 3733800 h 6888480"/>
                <a:gd name="connsiteX51" fmla="*/ 2895600 w 4069080"/>
                <a:gd name="connsiteY51" fmla="*/ 3764280 h 6888480"/>
                <a:gd name="connsiteX52" fmla="*/ 2941320 w 4069080"/>
                <a:gd name="connsiteY52" fmla="*/ 3779520 h 6888480"/>
                <a:gd name="connsiteX53" fmla="*/ 3048000 w 4069080"/>
                <a:gd name="connsiteY53" fmla="*/ 3794760 h 6888480"/>
                <a:gd name="connsiteX54" fmla="*/ 3108960 w 4069080"/>
                <a:gd name="connsiteY54" fmla="*/ 3825240 h 6888480"/>
                <a:gd name="connsiteX55" fmla="*/ 3169920 w 4069080"/>
                <a:gd name="connsiteY55" fmla="*/ 3947160 h 6888480"/>
                <a:gd name="connsiteX56" fmla="*/ 3185160 w 4069080"/>
                <a:gd name="connsiteY56" fmla="*/ 4023360 h 6888480"/>
                <a:gd name="connsiteX57" fmla="*/ 3230880 w 4069080"/>
                <a:gd name="connsiteY57" fmla="*/ 4038600 h 6888480"/>
                <a:gd name="connsiteX58" fmla="*/ 4069080 w 4069080"/>
                <a:gd name="connsiteY58" fmla="*/ 4053840 h 6888480"/>
                <a:gd name="connsiteX59" fmla="*/ 4023360 w 4069080"/>
                <a:gd name="connsiteY59" fmla="*/ 4099560 h 6888480"/>
                <a:gd name="connsiteX60" fmla="*/ 3810000 w 4069080"/>
                <a:gd name="connsiteY60" fmla="*/ 4130040 h 6888480"/>
                <a:gd name="connsiteX61" fmla="*/ 3672840 w 4069080"/>
                <a:gd name="connsiteY61" fmla="*/ 4175760 h 6888480"/>
                <a:gd name="connsiteX62" fmla="*/ 3505200 w 4069080"/>
                <a:gd name="connsiteY62" fmla="*/ 4206240 h 6888480"/>
                <a:gd name="connsiteX63" fmla="*/ 3352800 w 4069080"/>
                <a:gd name="connsiteY63" fmla="*/ 4312920 h 6888480"/>
                <a:gd name="connsiteX64" fmla="*/ 3215640 w 4069080"/>
                <a:gd name="connsiteY64" fmla="*/ 4389120 h 6888480"/>
                <a:gd name="connsiteX65" fmla="*/ 3063240 w 4069080"/>
                <a:gd name="connsiteY65" fmla="*/ 4587240 h 6888480"/>
                <a:gd name="connsiteX66" fmla="*/ 3032760 w 4069080"/>
                <a:gd name="connsiteY66" fmla="*/ 4632960 h 6888480"/>
                <a:gd name="connsiteX67" fmla="*/ 3002280 w 4069080"/>
                <a:gd name="connsiteY67" fmla="*/ 4693920 h 6888480"/>
                <a:gd name="connsiteX68" fmla="*/ 2987040 w 4069080"/>
                <a:gd name="connsiteY68" fmla="*/ 4754880 h 6888480"/>
                <a:gd name="connsiteX69" fmla="*/ 2956560 w 4069080"/>
                <a:gd name="connsiteY69" fmla="*/ 4861560 h 6888480"/>
                <a:gd name="connsiteX70" fmla="*/ 2910840 w 4069080"/>
                <a:gd name="connsiteY70" fmla="*/ 4953000 h 6888480"/>
                <a:gd name="connsiteX71" fmla="*/ 2865120 w 4069080"/>
                <a:gd name="connsiteY71" fmla="*/ 5074920 h 6888480"/>
                <a:gd name="connsiteX72" fmla="*/ 2788920 w 4069080"/>
                <a:gd name="connsiteY72" fmla="*/ 5196840 h 6888480"/>
                <a:gd name="connsiteX73" fmla="*/ 2682240 w 4069080"/>
                <a:gd name="connsiteY73" fmla="*/ 5410200 h 6888480"/>
                <a:gd name="connsiteX74" fmla="*/ 2621280 w 4069080"/>
                <a:gd name="connsiteY74" fmla="*/ 5471160 h 6888480"/>
                <a:gd name="connsiteX75" fmla="*/ 2606040 w 4069080"/>
                <a:gd name="connsiteY75" fmla="*/ 5547360 h 6888480"/>
                <a:gd name="connsiteX76" fmla="*/ 2590800 w 4069080"/>
                <a:gd name="connsiteY76" fmla="*/ 5593080 h 6888480"/>
                <a:gd name="connsiteX77" fmla="*/ 2499360 w 4069080"/>
                <a:gd name="connsiteY77" fmla="*/ 5623560 h 6888480"/>
                <a:gd name="connsiteX78" fmla="*/ 2407920 w 4069080"/>
                <a:gd name="connsiteY78" fmla="*/ 5684520 h 6888480"/>
                <a:gd name="connsiteX79" fmla="*/ 2270760 w 4069080"/>
                <a:gd name="connsiteY79" fmla="*/ 5730240 h 6888480"/>
                <a:gd name="connsiteX80" fmla="*/ 2225040 w 4069080"/>
                <a:gd name="connsiteY80" fmla="*/ 5745480 h 6888480"/>
                <a:gd name="connsiteX81" fmla="*/ 2179320 w 4069080"/>
                <a:gd name="connsiteY81" fmla="*/ 5760720 h 6888480"/>
                <a:gd name="connsiteX82" fmla="*/ 2118360 w 4069080"/>
                <a:gd name="connsiteY82" fmla="*/ 5775960 h 6888480"/>
                <a:gd name="connsiteX83" fmla="*/ 2026920 w 4069080"/>
                <a:gd name="connsiteY83" fmla="*/ 5836920 h 6888480"/>
                <a:gd name="connsiteX84" fmla="*/ 1981200 w 4069080"/>
                <a:gd name="connsiteY84" fmla="*/ 5867400 h 6888480"/>
                <a:gd name="connsiteX85" fmla="*/ 1905000 w 4069080"/>
                <a:gd name="connsiteY85" fmla="*/ 5928360 h 6888480"/>
                <a:gd name="connsiteX86" fmla="*/ 1874520 w 4069080"/>
                <a:gd name="connsiteY86" fmla="*/ 5974080 h 6888480"/>
                <a:gd name="connsiteX87" fmla="*/ 1828800 w 4069080"/>
                <a:gd name="connsiteY87" fmla="*/ 6004560 h 6888480"/>
                <a:gd name="connsiteX88" fmla="*/ 1767840 w 4069080"/>
                <a:gd name="connsiteY88" fmla="*/ 6050280 h 6888480"/>
                <a:gd name="connsiteX89" fmla="*/ 1722120 w 4069080"/>
                <a:gd name="connsiteY89" fmla="*/ 6111240 h 6888480"/>
                <a:gd name="connsiteX90" fmla="*/ 1615440 w 4069080"/>
                <a:gd name="connsiteY90" fmla="*/ 6202680 h 6888480"/>
                <a:gd name="connsiteX91" fmla="*/ 1524000 w 4069080"/>
                <a:gd name="connsiteY91" fmla="*/ 6278880 h 6888480"/>
                <a:gd name="connsiteX92" fmla="*/ 1508760 w 4069080"/>
                <a:gd name="connsiteY92" fmla="*/ 6400800 h 6888480"/>
                <a:gd name="connsiteX93" fmla="*/ 1463040 w 4069080"/>
                <a:gd name="connsiteY93" fmla="*/ 6416040 h 6888480"/>
                <a:gd name="connsiteX94" fmla="*/ 1371600 w 4069080"/>
                <a:gd name="connsiteY94" fmla="*/ 6477000 h 6888480"/>
                <a:gd name="connsiteX95" fmla="*/ 1325880 w 4069080"/>
                <a:gd name="connsiteY95" fmla="*/ 6507480 h 6888480"/>
                <a:gd name="connsiteX96" fmla="*/ 1280160 w 4069080"/>
                <a:gd name="connsiteY96" fmla="*/ 6522720 h 6888480"/>
                <a:gd name="connsiteX97" fmla="*/ 1143000 w 4069080"/>
                <a:gd name="connsiteY97" fmla="*/ 6644640 h 6888480"/>
                <a:gd name="connsiteX98" fmla="*/ 1112520 w 4069080"/>
                <a:gd name="connsiteY98" fmla="*/ 6690360 h 6888480"/>
                <a:gd name="connsiteX99" fmla="*/ 1066800 w 4069080"/>
                <a:gd name="connsiteY99" fmla="*/ 6705600 h 6888480"/>
                <a:gd name="connsiteX100" fmla="*/ 929640 w 4069080"/>
                <a:gd name="connsiteY100" fmla="*/ 6781800 h 6888480"/>
                <a:gd name="connsiteX101" fmla="*/ 899160 w 4069080"/>
                <a:gd name="connsiteY101" fmla="*/ 6827520 h 6888480"/>
                <a:gd name="connsiteX102" fmla="*/ 807720 w 4069080"/>
                <a:gd name="connsiteY10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691640 w 4069080"/>
                <a:gd name="connsiteY41" fmla="*/ 3459480 h 6888480"/>
                <a:gd name="connsiteX42" fmla="*/ 1722120 w 4069080"/>
                <a:gd name="connsiteY42" fmla="*/ 3505200 h 6888480"/>
                <a:gd name="connsiteX43" fmla="*/ 1737360 w 4069080"/>
                <a:gd name="connsiteY43" fmla="*/ 3550920 h 6888480"/>
                <a:gd name="connsiteX44" fmla="*/ 1813560 w 4069080"/>
                <a:gd name="connsiteY44" fmla="*/ 3642360 h 6888480"/>
                <a:gd name="connsiteX45" fmla="*/ 1905000 w 4069080"/>
                <a:gd name="connsiteY45" fmla="*/ 3657600 h 6888480"/>
                <a:gd name="connsiteX46" fmla="*/ 2072640 w 4069080"/>
                <a:gd name="connsiteY46" fmla="*/ 3672840 h 6888480"/>
                <a:gd name="connsiteX47" fmla="*/ 2499360 w 4069080"/>
                <a:gd name="connsiteY47" fmla="*/ 3703320 h 6888480"/>
                <a:gd name="connsiteX48" fmla="*/ 2590800 w 4069080"/>
                <a:gd name="connsiteY48" fmla="*/ 3718560 h 6888480"/>
                <a:gd name="connsiteX49" fmla="*/ 2651760 w 4069080"/>
                <a:gd name="connsiteY49" fmla="*/ 3733800 h 6888480"/>
                <a:gd name="connsiteX50" fmla="*/ 2895600 w 4069080"/>
                <a:gd name="connsiteY50" fmla="*/ 3764280 h 6888480"/>
                <a:gd name="connsiteX51" fmla="*/ 2941320 w 4069080"/>
                <a:gd name="connsiteY51" fmla="*/ 3779520 h 6888480"/>
                <a:gd name="connsiteX52" fmla="*/ 3048000 w 4069080"/>
                <a:gd name="connsiteY52" fmla="*/ 3794760 h 6888480"/>
                <a:gd name="connsiteX53" fmla="*/ 3108960 w 4069080"/>
                <a:gd name="connsiteY53" fmla="*/ 3825240 h 6888480"/>
                <a:gd name="connsiteX54" fmla="*/ 3169920 w 4069080"/>
                <a:gd name="connsiteY54" fmla="*/ 3947160 h 6888480"/>
                <a:gd name="connsiteX55" fmla="*/ 3185160 w 4069080"/>
                <a:gd name="connsiteY55" fmla="*/ 4023360 h 6888480"/>
                <a:gd name="connsiteX56" fmla="*/ 3230880 w 4069080"/>
                <a:gd name="connsiteY56" fmla="*/ 4038600 h 6888480"/>
                <a:gd name="connsiteX57" fmla="*/ 4069080 w 4069080"/>
                <a:gd name="connsiteY57" fmla="*/ 4053840 h 6888480"/>
                <a:gd name="connsiteX58" fmla="*/ 4023360 w 4069080"/>
                <a:gd name="connsiteY58" fmla="*/ 4099560 h 6888480"/>
                <a:gd name="connsiteX59" fmla="*/ 3810000 w 4069080"/>
                <a:gd name="connsiteY59" fmla="*/ 4130040 h 6888480"/>
                <a:gd name="connsiteX60" fmla="*/ 3672840 w 4069080"/>
                <a:gd name="connsiteY60" fmla="*/ 4175760 h 6888480"/>
                <a:gd name="connsiteX61" fmla="*/ 3505200 w 4069080"/>
                <a:gd name="connsiteY61" fmla="*/ 4206240 h 6888480"/>
                <a:gd name="connsiteX62" fmla="*/ 3352800 w 4069080"/>
                <a:gd name="connsiteY62" fmla="*/ 4312920 h 6888480"/>
                <a:gd name="connsiteX63" fmla="*/ 3215640 w 4069080"/>
                <a:gd name="connsiteY63" fmla="*/ 4389120 h 6888480"/>
                <a:gd name="connsiteX64" fmla="*/ 3063240 w 4069080"/>
                <a:gd name="connsiteY64" fmla="*/ 4587240 h 6888480"/>
                <a:gd name="connsiteX65" fmla="*/ 3032760 w 4069080"/>
                <a:gd name="connsiteY65" fmla="*/ 4632960 h 6888480"/>
                <a:gd name="connsiteX66" fmla="*/ 3002280 w 4069080"/>
                <a:gd name="connsiteY66" fmla="*/ 4693920 h 6888480"/>
                <a:gd name="connsiteX67" fmla="*/ 2987040 w 4069080"/>
                <a:gd name="connsiteY67" fmla="*/ 4754880 h 6888480"/>
                <a:gd name="connsiteX68" fmla="*/ 2956560 w 4069080"/>
                <a:gd name="connsiteY68" fmla="*/ 4861560 h 6888480"/>
                <a:gd name="connsiteX69" fmla="*/ 2910840 w 4069080"/>
                <a:gd name="connsiteY69" fmla="*/ 4953000 h 6888480"/>
                <a:gd name="connsiteX70" fmla="*/ 2865120 w 4069080"/>
                <a:gd name="connsiteY70" fmla="*/ 5074920 h 6888480"/>
                <a:gd name="connsiteX71" fmla="*/ 2788920 w 4069080"/>
                <a:gd name="connsiteY71" fmla="*/ 5196840 h 6888480"/>
                <a:gd name="connsiteX72" fmla="*/ 2682240 w 4069080"/>
                <a:gd name="connsiteY72" fmla="*/ 5410200 h 6888480"/>
                <a:gd name="connsiteX73" fmla="*/ 2621280 w 4069080"/>
                <a:gd name="connsiteY73" fmla="*/ 5471160 h 6888480"/>
                <a:gd name="connsiteX74" fmla="*/ 2606040 w 4069080"/>
                <a:gd name="connsiteY74" fmla="*/ 5547360 h 6888480"/>
                <a:gd name="connsiteX75" fmla="*/ 2590800 w 4069080"/>
                <a:gd name="connsiteY75" fmla="*/ 5593080 h 6888480"/>
                <a:gd name="connsiteX76" fmla="*/ 2499360 w 4069080"/>
                <a:gd name="connsiteY76" fmla="*/ 5623560 h 6888480"/>
                <a:gd name="connsiteX77" fmla="*/ 2407920 w 4069080"/>
                <a:gd name="connsiteY77" fmla="*/ 5684520 h 6888480"/>
                <a:gd name="connsiteX78" fmla="*/ 2270760 w 4069080"/>
                <a:gd name="connsiteY78" fmla="*/ 5730240 h 6888480"/>
                <a:gd name="connsiteX79" fmla="*/ 2225040 w 4069080"/>
                <a:gd name="connsiteY79" fmla="*/ 5745480 h 6888480"/>
                <a:gd name="connsiteX80" fmla="*/ 2179320 w 4069080"/>
                <a:gd name="connsiteY80" fmla="*/ 5760720 h 6888480"/>
                <a:gd name="connsiteX81" fmla="*/ 2118360 w 4069080"/>
                <a:gd name="connsiteY81" fmla="*/ 5775960 h 6888480"/>
                <a:gd name="connsiteX82" fmla="*/ 2026920 w 4069080"/>
                <a:gd name="connsiteY82" fmla="*/ 5836920 h 6888480"/>
                <a:gd name="connsiteX83" fmla="*/ 1981200 w 4069080"/>
                <a:gd name="connsiteY83" fmla="*/ 5867400 h 6888480"/>
                <a:gd name="connsiteX84" fmla="*/ 1905000 w 4069080"/>
                <a:gd name="connsiteY84" fmla="*/ 5928360 h 6888480"/>
                <a:gd name="connsiteX85" fmla="*/ 1874520 w 4069080"/>
                <a:gd name="connsiteY85" fmla="*/ 5974080 h 6888480"/>
                <a:gd name="connsiteX86" fmla="*/ 1828800 w 4069080"/>
                <a:gd name="connsiteY86" fmla="*/ 6004560 h 6888480"/>
                <a:gd name="connsiteX87" fmla="*/ 1767840 w 4069080"/>
                <a:gd name="connsiteY87" fmla="*/ 6050280 h 6888480"/>
                <a:gd name="connsiteX88" fmla="*/ 1722120 w 4069080"/>
                <a:gd name="connsiteY88" fmla="*/ 6111240 h 6888480"/>
                <a:gd name="connsiteX89" fmla="*/ 1615440 w 4069080"/>
                <a:gd name="connsiteY89" fmla="*/ 6202680 h 6888480"/>
                <a:gd name="connsiteX90" fmla="*/ 1524000 w 4069080"/>
                <a:gd name="connsiteY90" fmla="*/ 6278880 h 6888480"/>
                <a:gd name="connsiteX91" fmla="*/ 1508760 w 4069080"/>
                <a:gd name="connsiteY91" fmla="*/ 6400800 h 6888480"/>
                <a:gd name="connsiteX92" fmla="*/ 1463040 w 4069080"/>
                <a:gd name="connsiteY92" fmla="*/ 6416040 h 6888480"/>
                <a:gd name="connsiteX93" fmla="*/ 1371600 w 4069080"/>
                <a:gd name="connsiteY93" fmla="*/ 6477000 h 6888480"/>
                <a:gd name="connsiteX94" fmla="*/ 1325880 w 4069080"/>
                <a:gd name="connsiteY94" fmla="*/ 6507480 h 6888480"/>
                <a:gd name="connsiteX95" fmla="*/ 1280160 w 4069080"/>
                <a:gd name="connsiteY95" fmla="*/ 6522720 h 6888480"/>
                <a:gd name="connsiteX96" fmla="*/ 1143000 w 4069080"/>
                <a:gd name="connsiteY96" fmla="*/ 6644640 h 6888480"/>
                <a:gd name="connsiteX97" fmla="*/ 1112520 w 4069080"/>
                <a:gd name="connsiteY97" fmla="*/ 6690360 h 6888480"/>
                <a:gd name="connsiteX98" fmla="*/ 1066800 w 4069080"/>
                <a:gd name="connsiteY98" fmla="*/ 6705600 h 6888480"/>
                <a:gd name="connsiteX99" fmla="*/ 929640 w 4069080"/>
                <a:gd name="connsiteY99" fmla="*/ 6781800 h 6888480"/>
                <a:gd name="connsiteX100" fmla="*/ 899160 w 4069080"/>
                <a:gd name="connsiteY100" fmla="*/ 6827520 h 6888480"/>
                <a:gd name="connsiteX101" fmla="*/ 807720 w 4069080"/>
                <a:gd name="connsiteY10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459480 h 6888480"/>
                <a:gd name="connsiteX41" fmla="*/ 1722120 w 4069080"/>
                <a:gd name="connsiteY41" fmla="*/ 3505200 h 6888480"/>
                <a:gd name="connsiteX42" fmla="*/ 1737360 w 4069080"/>
                <a:gd name="connsiteY42" fmla="*/ 3550920 h 6888480"/>
                <a:gd name="connsiteX43" fmla="*/ 1813560 w 4069080"/>
                <a:gd name="connsiteY43" fmla="*/ 3642360 h 6888480"/>
                <a:gd name="connsiteX44" fmla="*/ 1905000 w 4069080"/>
                <a:gd name="connsiteY44" fmla="*/ 3657600 h 6888480"/>
                <a:gd name="connsiteX45" fmla="*/ 2072640 w 4069080"/>
                <a:gd name="connsiteY45" fmla="*/ 3672840 h 6888480"/>
                <a:gd name="connsiteX46" fmla="*/ 2499360 w 4069080"/>
                <a:gd name="connsiteY46" fmla="*/ 3703320 h 6888480"/>
                <a:gd name="connsiteX47" fmla="*/ 2590800 w 4069080"/>
                <a:gd name="connsiteY47" fmla="*/ 3718560 h 6888480"/>
                <a:gd name="connsiteX48" fmla="*/ 2651760 w 4069080"/>
                <a:gd name="connsiteY48" fmla="*/ 3733800 h 6888480"/>
                <a:gd name="connsiteX49" fmla="*/ 2895600 w 4069080"/>
                <a:gd name="connsiteY49" fmla="*/ 3764280 h 6888480"/>
                <a:gd name="connsiteX50" fmla="*/ 2941320 w 4069080"/>
                <a:gd name="connsiteY50" fmla="*/ 3779520 h 6888480"/>
                <a:gd name="connsiteX51" fmla="*/ 3048000 w 4069080"/>
                <a:gd name="connsiteY51" fmla="*/ 3794760 h 6888480"/>
                <a:gd name="connsiteX52" fmla="*/ 3108960 w 4069080"/>
                <a:gd name="connsiteY52" fmla="*/ 3825240 h 6888480"/>
                <a:gd name="connsiteX53" fmla="*/ 3169920 w 4069080"/>
                <a:gd name="connsiteY53" fmla="*/ 3947160 h 6888480"/>
                <a:gd name="connsiteX54" fmla="*/ 3185160 w 4069080"/>
                <a:gd name="connsiteY54" fmla="*/ 4023360 h 6888480"/>
                <a:gd name="connsiteX55" fmla="*/ 3230880 w 4069080"/>
                <a:gd name="connsiteY55" fmla="*/ 4038600 h 6888480"/>
                <a:gd name="connsiteX56" fmla="*/ 4069080 w 4069080"/>
                <a:gd name="connsiteY56" fmla="*/ 4053840 h 6888480"/>
                <a:gd name="connsiteX57" fmla="*/ 4023360 w 4069080"/>
                <a:gd name="connsiteY57" fmla="*/ 4099560 h 6888480"/>
                <a:gd name="connsiteX58" fmla="*/ 3810000 w 4069080"/>
                <a:gd name="connsiteY58" fmla="*/ 4130040 h 6888480"/>
                <a:gd name="connsiteX59" fmla="*/ 3672840 w 4069080"/>
                <a:gd name="connsiteY59" fmla="*/ 4175760 h 6888480"/>
                <a:gd name="connsiteX60" fmla="*/ 3505200 w 4069080"/>
                <a:gd name="connsiteY60" fmla="*/ 4206240 h 6888480"/>
                <a:gd name="connsiteX61" fmla="*/ 3352800 w 4069080"/>
                <a:gd name="connsiteY61" fmla="*/ 4312920 h 6888480"/>
                <a:gd name="connsiteX62" fmla="*/ 3215640 w 4069080"/>
                <a:gd name="connsiteY62" fmla="*/ 4389120 h 6888480"/>
                <a:gd name="connsiteX63" fmla="*/ 3063240 w 4069080"/>
                <a:gd name="connsiteY63" fmla="*/ 4587240 h 6888480"/>
                <a:gd name="connsiteX64" fmla="*/ 3032760 w 4069080"/>
                <a:gd name="connsiteY64" fmla="*/ 4632960 h 6888480"/>
                <a:gd name="connsiteX65" fmla="*/ 3002280 w 4069080"/>
                <a:gd name="connsiteY65" fmla="*/ 4693920 h 6888480"/>
                <a:gd name="connsiteX66" fmla="*/ 2987040 w 4069080"/>
                <a:gd name="connsiteY66" fmla="*/ 4754880 h 6888480"/>
                <a:gd name="connsiteX67" fmla="*/ 2956560 w 4069080"/>
                <a:gd name="connsiteY67" fmla="*/ 4861560 h 6888480"/>
                <a:gd name="connsiteX68" fmla="*/ 2910840 w 4069080"/>
                <a:gd name="connsiteY68" fmla="*/ 4953000 h 6888480"/>
                <a:gd name="connsiteX69" fmla="*/ 2865120 w 4069080"/>
                <a:gd name="connsiteY69" fmla="*/ 5074920 h 6888480"/>
                <a:gd name="connsiteX70" fmla="*/ 2788920 w 4069080"/>
                <a:gd name="connsiteY70" fmla="*/ 5196840 h 6888480"/>
                <a:gd name="connsiteX71" fmla="*/ 2682240 w 4069080"/>
                <a:gd name="connsiteY71" fmla="*/ 5410200 h 6888480"/>
                <a:gd name="connsiteX72" fmla="*/ 2621280 w 4069080"/>
                <a:gd name="connsiteY72" fmla="*/ 5471160 h 6888480"/>
                <a:gd name="connsiteX73" fmla="*/ 2606040 w 4069080"/>
                <a:gd name="connsiteY73" fmla="*/ 5547360 h 6888480"/>
                <a:gd name="connsiteX74" fmla="*/ 2590800 w 4069080"/>
                <a:gd name="connsiteY74" fmla="*/ 5593080 h 6888480"/>
                <a:gd name="connsiteX75" fmla="*/ 2499360 w 4069080"/>
                <a:gd name="connsiteY75" fmla="*/ 5623560 h 6888480"/>
                <a:gd name="connsiteX76" fmla="*/ 2407920 w 4069080"/>
                <a:gd name="connsiteY76" fmla="*/ 5684520 h 6888480"/>
                <a:gd name="connsiteX77" fmla="*/ 2270760 w 4069080"/>
                <a:gd name="connsiteY77" fmla="*/ 5730240 h 6888480"/>
                <a:gd name="connsiteX78" fmla="*/ 2225040 w 4069080"/>
                <a:gd name="connsiteY78" fmla="*/ 5745480 h 6888480"/>
                <a:gd name="connsiteX79" fmla="*/ 2179320 w 4069080"/>
                <a:gd name="connsiteY79" fmla="*/ 5760720 h 6888480"/>
                <a:gd name="connsiteX80" fmla="*/ 2118360 w 4069080"/>
                <a:gd name="connsiteY80" fmla="*/ 5775960 h 6888480"/>
                <a:gd name="connsiteX81" fmla="*/ 2026920 w 4069080"/>
                <a:gd name="connsiteY81" fmla="*/ 5836920 h 6888480"/>
                <a:gd name="connsiteX82" fmla="*/ 1981200 w 4069080"/>
                <a:gd name="connsiteY82" fmla="*/ 5867400 h 6888480"/>
                <a:gd name="connsiteX83" fmla="*/ 1905000 w 4069080"/>
                <a:gd name="connsiteY83" fmla="*/ 5928360 h 6888480"/>
                <a:gd name="connsiteX84" fmla="*/ 1874520 w 4069080"/>
                <a:gd name="connsiteY84" fmla="*/ 5974080 h 6888480"/>
                <a:gd name="connsiteX85" fmla="*/ 1828800 w 4069080"/>
                <a:gd name="connsiteY85" fmla="*/ 6004560 h 6888480"/>
                <a:gd name="connsiteX86" fmla="*/ 1767840 w 4069080"/>
                <a:gd name="connsiteY86" fmla="*/ 6050280 h 6888480"/>
                <a:gd name="connsiteX87" fmla="*/ 1722120 w 4069080"/>
                <a:gd name="connsiteY87" fmla="*/ 6111240 h 6888480"/>
                <a:gd name="connsiteX88" fmla="*/ 1615440 w 4069080"/>
                <a:gd name="connsiteY88" fmla="*/ 6202680 h 6888480"/>
                <a:gd name="connsiteX89" fmla="*/ 1524000 w 4069080"/>
                <a:gd name="connsiteY89" fmla="*/ 6278880 h 6888480"/>
                <a:gd name="connsiteX90" fmla="*/ 1508760 w 4069080"/>
                <a:gd name="connsiteY90" fmla="*/ 6400800 h 6888480"/>
                <a:gd name="connsiteX91" fmla="*/ 1463040 w 4069080"/>
                <a:gd name="connsiteY91" fmla="*/ 6416040 h 6888480"/>
                <a:gd name="connsiteX92" fmla="*/ 1371600 w 4069080"/>
                <a:gd name="connsiteY92" fmla="*/ 6477000 h 6888480"/>
                <a:gd name="connsiteX93" fmla="*/ 1325880 w 4069080"/>
                <a:gd name="connsiteY93" fmla="*/ 6507480 h 6888480"/>
                <a:gd name="connsiteX94" fmla="*/ 1280160 w 4069080"/>
                <a:gd name="connsiteY94" fmla="*/ 6522720 h 6888480"/>
                <a:gd name="connsiteX95" fmla="*/ 1143000 w 4069080"/>
                <a:gd name="connsiteY95" fmla="*/ 6644640 h 6888480"/>
                <a:gd name="connsiteX96" fmla="*/ 1112520 w 4069080"/>
                <a:gd name="connsiteY96" fmla="*/ 6690360 h 6888480"/>
                <a:gd name="connsiteX97" fmla="*/ 1066800 w 4069080"/>
                <a:gd name="connsiteY97" fmla="*/ 6705600 h 6888480"/>
                <a:gd name="connsiteX98" fmla="*/ 929640 w 4069080"/>
                <a:gd name="connsiteY98" fmla="*/ 6781800 h 6888480"/>
                <a:gd name="connsiteX99" fmla="*/ 899160 w 4069080"/>
                <a:gd name="connsiteY99" fmla="*/ 6827520 h 6888480"/>
                <a:gd name="connsiteX100" fmla="*/ 807720 w 4069080"/>
                <a:gd name="connsiteY10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91640 w 4069080"/>
                <a:gd name="connsiteY39" fmla="*/ 3459480 h 6888480"/>
                <a:gd name="connsiteX40" fmla="*/ 1722120 w 4069080"/>
                <a:gd name="connsiteY40" fmla="*/ 3505200 h 6888480"/>
                <a:gd name="connsiteX41" fmla="*/ 1737360 w 4069080"/>
                <a:gd name="connsiteY41" fmla="*/ 3550920 h 6888480"/>
                <a:gd name="connsiteX42" fmla="*/ 1813560 w 4069080"/>
                <a:gd name="connsiteY42" fmla="*/ 3642360 h 6888480"/>
                <a:gd name="connsiteX43" fmla="*/ 1905000 w 4069080"/>
                <a:gd name="connsiteY43" fmla="*/ 3657600 h 6888480"/>
                <a:gd name="connsiteX44" fmla="*/ 2072640 w 4069080"/>
                <a:gd name="connsiteY44" fmla="*/ 3672840 h 6888480"/>
                <a:gd name="connsiteX45" fmla="*/ 2499360 w 4069080"/>
                <a:gd name="connsiteY45" fmla="*/ 3703320 h 6888480"/>
                <a:gd name="connsiteX46" fmla="*/ 2590800 w 4069080"/>
                <a:gd name="connsiteY46" fmla="*/ 3718560 h 6888480"/>
                <a:gd name="connsiteX47" fmla="*/ 2651760 w 4069080"/>
                <a:gd name="connsiteY47" fmla="*/ 3733800 h 6888480"/>
                <a:gd name="connsiteX48" fmla="*/ 2895600 w 4069080"/>
                <a:gd name="connsiteY48" fmla="*/ 3764280 h 6888480"/>
                <a:gd name="connsiteX49" fmla="*/ 2941320 w 4069080"/>
                <a:gd name="connsiteY49" fmla="*/ 3779520 h 6888480"/>
                <a:gd name="connsiteX50" fmla="*/ 3048000 w 4069080"/>
                <a:gd name="connsiteY50" fmla="*/ 3794760 h 6888480"/>
                <a:gd name="connsiteX51" fmla="*/ 3108960 w 4069080"/>
                <a:gd name="connsiteY51" fmla="*/ 3825240 h 6888480"/>
                <a:gd name="connsiteX52" fmla="*/ 3169920 w 4069080"/>
                <a:gd name="connsiteY52" fmla="*/ 3947160 h 6888480"/>
                <a:gd name="connsiteX53" fmla="*/ 3185160 w 4069080"/>
                <a:gd name="connsiteY53" fmla="*/ 4023360 h 6888480"/>
                <a:gd name="connsiteX54" fmla="*/ 3230880 w 4069080"/>
                <a:gd name="connsiteY54" fmla="*/ 4038600 h 6888480"/>
                <a:gd name="connsiteX55" fmla="*/ 4069080 w 4069080"/>
                <a:gd name="connsiteY55" fmla="*/ 4053840 h 6888480"/>
                <a:gd name="connsiteX56" fmla="*/ 4023360 w 4069080"/>
                <a:gd name="connsiteY56" fmla="*/ 4099560 h 6888480"/>
                <a:gd name="connsiteX57" fmla="*/ 3810000 w 4069080"/>
                <a:gd name="connsiteY57" fmla="*/ 4130040 h 6888480"/>
                <a:gd name="connsiteX58" fmla="*/ 3672840 w 4069080"/>
                <a:gd name="connsiteY58" fmla="*/ 4175760 h 6888480"/>
                <a:gd name="connsiteX59" fmla="*/ 3505200 w 4069080"/>
                <a:gd name="connsiteY59" fmla="*/ 4206240 h 6888480"/>
                <a:gd name="connsiteX60" fmla="*/ 3352800 w 4069080"/>
                <a:gd name="connsiteY60" fmla="*/ 4312920 h 6888480"/>
                <a:gd name="connsiteX61" fmla="*/ 3215640 w 4069080"/>
                <a:gd name="connsiteY61" fmla="*/ 4389120 h 6888480"/>
                <a:gd name="connsiteX62" fmla="*/ 3063240 w 4069080"/>
                <a:gd name="connsiteY62" fmla="*/ 4587240 h 6888480"/>
                <a:gd name="connsiteX63" fmla="*/ 3032760 w 4069080"/>
                <a:gd name="connsiteY63" fmla="*/ 4632960 h 6888480"/>
                <a:gd name="connsiteX64" fmla="*/ 3002280 w 4069080"/>
                <a:gd name="connsiteY64" fmla="*/ 4693920 h 6888480"/>
                <a:gd name="connsiteX65" fmla="*/ 2987040 w 4069080"/>
                <a:gd name="connsiteY65" fmla="*/ 4754880 h 6888480"/>
                <a:gd name="connsiteX66" fmla="*/ 2956560 w 4069080"/>
                <a:gd name="connsiteY66" fmla="*/ 4861560 h 6888480"/>
                <a:gd name="connsiteX67" fmla="*/ 2910840 w 4069080"/>
                <a:gd name="connsiteY67" fmla="*/ 4953000 h 6888480"/>
                <a:gd name="connsiteX68" fmla="*/ 2865120 w 4069080"/>
                <a:gd name="connsiteY68" fmla="*/ 5074920 h 6888480"/>
                <a:gd name="connsiteX69" fmla="*/ 2788920 w 4069080"/>
                <a:gd name="connsiteY69" fmla="*/ 5196840 h 6888480"/>
                <a:gd name="connsiteX70" fmla="*/ 2682240 w 4069080"/>
                <a:gd name="connsiteY70" fmla="*/ 5410200 h 6888480"/>
                <a:gd name="connsiteX71" fmla="*/ 2621280 w 4069080"/>
                <a:gd name="connsiteY71" fmla="*/ 5471160 h 6888480"/>
                <a:gd name="connsiteX72" fmla="*/ 2606040 w 4069080"/>
                <a:gd name="connsiteY72" fmla="*/ 5547360 h 6888480"/>
                <a:gd name="connsiteX73" fmla="*/ 2590800 w 4069080"/>
                <a:gd name="connsiteY73" fmla="*/ 5593080 h 6888480"/>
                <a:gd name="connsiteX74" fmla="*/ 2499360 w 4069080"/>
                <a:gd name="connsiteY74" fmla="*/ 5623560 h 6888480"/>
                <a:gd name="connsiteX75" fmla="*/ 2407920 w 4069080"/>
                <a:gd name="connsiteY75" fmla="*/ 5684520 h 6888480"/>
                <a:gd name="connsiteX76" fmla="*/ 2270760 w 4069080"/>
                <a:gd name="connsiteY76" fmla="*/ 5730240 h 6888480"/>
                <a:gd name="connsiteX77" fmla="*/ 2225040 w 4069080"/>
                <a:gd name="connsiteY77" fmla="*/ 5745480 h 6888480"/>
                <a:gd name="connsiteX78" fmla="*/ 2179320 w 4069080"/>
                <a:gd name="connsiteY78" fmla="*/ 5760720 h 6888480"/>
                <a:gd name="connsiteX79" fmla="*/ 2118360 w 4069080"/>
                <a:gd name="connsiteY79" fmla="*/ 5775960 h 6888480"/>
                <a:gd name="connsiteX80" fmla="*/ 2026920 w 4069080"/>
                <a:gd name="connsiteY80" fmla="*/ 5836920 h 6888480"/>
                <a:gd name="connsiteX81" fmla="*/ 1981200 w 4069080"/>
                <a:gd name="connsiteY81" fmla="*/ 5867400 h 6888480"/>
                <a:gd name="connsiteX82" fmla="*/ 1905000 w 4069080"/>
                <a:gd name="connsiteY82" fmla="*/ 5928360 h 6888480"/>
                <a:gd name="connsiteX83" fmla="*/ 1874520 w 4069080"/>
                <a:gd name="connsiteY83" fmla="*/ 5974080 h 6888480"/>
                <a:gd name="connsiteX84" fmla="*/ 1828800 w 4069080"/>
                <a:gd name="connsiteY84" fmla="*/ 6004560 h 6888480"/>
                <a:gd name="connsiteX85" fmla="*/ 1767840 w 4069080"/>
                <a:gd name="connsiteY85" fmla="*/ 6050280 h 6888480"/>
                <a:gd name="connsiteX86" fmla="*/ 1722120 w 4069080"/>
                <a:gd name="connsiteY86" fmla="*/ 6111240 h 6888480"/>
                <a:gd name="connsiteX87" fmla="*/ 1615440 w 4069080"/>
                <a:gd name="connsiteY87" fmla="*/ 6202680 h 6888480"/>
                <a:gd name="connsiteX88" fmla="*/ 1524000 w 4069080"/>
                <a:gd name="connsiteY88" fmla="*/ 6278880 h 6888480"/>
                <a:gd name="connsiteX89" fmla="*/ 1508760 w 4069080"/>
                <a:gd name="connsiteY89" fmla="*/ 6400800 h 6888480"/>
                <a:gd name="connsiteX90" fmla="*/ 1463040 w 4069080"/>
                <a:gd name="connsiteY90" fmla="*/ 6416040 h 6888480"/>
                <a:gd name="connsiteX91" fmla="*/ 1371600 w 4069080"/>
                <a:gd name="connsiteY91" fmla="*/ 6477000 h 6888480"/>
                <a:gd name="connsiteX92" fmla="*/ 1325880 w 4069080"/>
                <a:gd name="connsiteY92" fmla="*/ 6507480 h 6888480"/>
                <a:gd name="connsiteX93" fmla="*/ 1280160 w 4069080"/>
                <a:gd name="connsiteY93" fmla="*/ 6522720 h 6888480"/>
                <a:gd name="connsiteX94" fmla="*/ 1143000 w 4069080"/>
                <a:gd name="connsiteY94" fmla="*/ 6644640 h 6888480"/>
                <a:gd name="connsiteX95" fmla="*/ 1112520 w 4069080"/>
                <a:gd name="connsiteY95" fmla="*/ 6690360 h 6888480"/>
                <a:gd name="connsiteX96" fmla="*/ 1066800 w 4069080"/>
                <a:gd name="connsiteY96" fmla="*/ 6705600 h 6888480"/>
                <a:gd name="connsiteX97" fmla="*/ 929640 w 4069080"/>
                <a:gd name="connsiteY97" fmla="*/ 6781800 h 6888480"/>
                <a:gd name="connsiteX98" fmla="*/ 899160 w 4069080"/>
                <a:gd name="connsiteY98" fmla="*/ 6827520 h 6888480"/>
                <a:gd name="connsiteX99" fmla="*/ 807720 w 4069080"/>
                <a:gd name="connsiteY9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539240 w 4069080"/>
                <a:gd name="connsiteY37" fmla="*/ 3368040 h 6888480"/>
                <a:gd name="connsiteX38" fmla="*/ 1691640 w 4069080"/>
                <a:gd name="connsiteY38" fmla="*/ 3459480 h 6888480"/>
                <a:gd name="connsiteX39" fmla="*/ 1722120 w 4069080"/>
                <a:gd name="connsiteY39" fmla="*/ 3505200 h 6888480"/>
                <a:gd name="connsiteX40" fmla="*/ 1737360 w 4069080"/>
                <a:gd name="connsiteY40" fmla="*/ 3550920 h 6888480"/>
                <a:gd name="connsiteX41" fmla="*/ 1813560 w 4069080"/>
                <a:gd name="connsiteY41" fmla="*/ 3642360 h 6888480"/>
                <a:gd name="connsiteX42" fmla="*/ 1905000 w 4069080"/>
                <a:gd name="connsiteY42" fmla="*/ 3657600 h 6888480"/>
                <a:gd name="connsiteX43" fmla="*/ 2072640 w 4069080"/>
                <a:gd name="connsiteY43" fmla="*/ 3672840 h 6888480"/>
                <a:gd name="connsiteX44" fmla="*/ 2499360 w 4069080"/>
                <a:gd name="connsiteY44" fmla="*/ 3703320 h 6888480"/>
                <a:gd name="connsiteX45" fmla="*/ 2590800 w 4069080"/>
                <a:gd name="connsiteY45" fmla="*/ 3718560 h 6888480"/>
                <a:gd name="connsiteX46" fmla="*/ 2651760 w 4069080"/>
                <a:gd name="connsiteY46" fmla="*/ 3733800 h 6888480"/>
                <a:gd name="connsiteX47" fmla="*/ 2895600 w 4069080"/>
                <a:gd name="connsiteY47" fmla="*/ 3764280 h 6888480"/>
                <a:gd name="connsiteX48" fmla="*/ 2941320 w 4069080"/>
                <a:gd name="connsiteY48" fmla="*/ 3779520 h 6888480"/>
                <a:gd name="connsiteX49" fmla="*/ 3048000 w 4069080"/>
                <a:gd name="connsiteY49" fmla="*/ 3794760 h 6888480"/>
                <a:gd name="connsiteX50" fmla="*/ 3108960 w 4069080"/>
                <a:gd name="connsiteY50" fmla="*/ 3825240 h 6888480"/>
                <a:gd name="connsiteX51" fmla="*/ 3169920 w 4069080"/>
                <a:gd name="connsiteY51" fmla="*/ 3947160 h 6888480"/>
                <a:gd name="connsiteX52" fmla="*/ 3185160 w 4069080"/>
                <a:gd name="connsiteY52" fmla="*/ 4023360 h 6888480"/>
                <a:gd name="connsiteX53" fmla="*/ 3230880 w 4069080"/>
                <a:gd name="connsiteY53" fmla="*/ 4038600 h 6888480"/>
                <a:gd name="connsiteX54" fmla="*/ 4069080 w 4069080"/>
                <a:gd name="connsiteY54" fmla="*/ 4053840 h 6888480"/>
                <a:gd name="connsiteX55" fmla="*/ 4023360 w 4069080"/>
                <a:gd name="connsiteY55" fmla="*/ 4099560 h 6888480"/>
                <a:gd name="connsiteX56" fmla="*/ 3810000 w 4069080"/>
                <a:gd name="connsiteY56" fmla="*/ 4130040 h 6888480"/>
                <a:gd name="connsiteX57" fmla="*/ 3672840 w 4069080"/>
                <a:gd name="connsiteY57" fmla="*/ 4175760 h 6888480"/>
                <a:gd name="connsiteX58" fmla="*/ 3505200 w 4069080"/>
                <a:gd name="connsiteY58" fmla="*/ 4206240 h 6888480"/>
                <a:gd name="connsiteX59" fmla="*/ 3352800 w 4069080"/>
                <a:gd name="connsiteY59" fmla="*/ 4312920 h 6888480"/>
                <a:gd name="connsiteX60" fmla="*/ 3215640 w 4069080"/>
                <a:gd name="connsiteY60" fmla="*/ 4389120 h 6888480"/>
                <a:gd name="connsiteX61" fmla="*/ 3063240 w 4069080"/>
                <a:gd name="connsiteY61" fmla="*/ 4587240 h 6888480"/>
                <a:gd name="connsiteX62" fmla="*/ 3032760 w 4069080"/>
                <a:gd name="connsiteY62" fmla="*/ 4632960 h 6888480"/>
                <a:gd name="connsiteX63" fmla="*/ 3002280 w 4069080"/>
                <a:gd name="connsiteY63" fmla="*/ 4693920 h 6888480"/>
                <a:gd name="connsiteX64" fmla="*/ 2987040 w 4069080"/>
                <a:gd name="connsiteY64" fmla="*/ 4754880 h 6888480"/>
                <a:gd name="connsiteX65" fmla="*/ 2956560 w 4069080"/>
                <a:gd name="connsiteY65" fmla="*/ 4861560 h 6888480"/>
                <a:gd name="connsiteX66" fmla="*/ 2910840 w 4069080"/>
                <a:gd name="connsiteY66" fmla="*/ 4953000 h 6888480"/>
                <a:gd name="connsiteX67" fmla="*/ 2865120 w 4069080"/>
                <a:gd name="connsiteY67" fmla="*/ 5074920 h 6888480"/>
                <a:gd name="connsiteX68" fmla="*/ 2788920 w 4069080"/>
                <a:gd name="connsiteY68" fmla="*/ 5196840 h 6888480"/>
                <a:gd name="connsiteX69" fmla="*/ 2682240 w 4069080"/>
                <a:gd name="connsiteY69" fmla="*/ 5410200 h 6888480"/>
                <a:gd name="connsiteX70" fmla="*/ 2621280 w 4069080"/>
                <a:gd name="connsiteY70" fmla="*/ 5471160 h 6888480"/>
                <a:gd name="connsiteX71" fmla="*/ 2606040 w 4069080"/>
                <a:gd name="connsiteY71" fmla="*/ 5547360 h 6888480"/>
                <a:gd name="connsiteX72" fmla="*/ 2590800 w 4069080"/>
                <a:gd name="connsiteY72" fmla="*/ 5593080 h 6888480"/>
                <a:gd name="connsiteX73" fmla="*/ 2499360 w 4069080"/>
                <a:gd name="connsiteY73" fmla="*/ 5623560 h 6888480"/>
                <a:gd name="connsiteX74" fmla="*/ 2407920 w 4069080"/>
                <a:gd name="connsiteY74" fmla="*/ 5684520 h 6888480"/>
                <a:gd name="connsiteX75" fmla="*/ 2270760 w 4069080"/>
                <a:gd name="connsiteY75" fmla="*/ 5730240 h 6888480"/>
                <a:gd name="connsiteX76" fmla="*/ 2225040 w 4069080"/>
                <a:gd name="connsiteY76" fmla="*/ 5745480 h 6888480"/>
                <a:gd name="connsiteX77" fmla="*/ 2179320 w 4069080"/>
                <a:gd name="connsiteY77" fmla="*/ 5760720 h 6888480"/>
                <a:gd name="connsiteX78" fmla="*/ 2118360 w 4069080"/>
                <a:gd name="connsiteY78" fmla="*/ 5775960 h 6888480"/>
                <a:gd name="connsiteX79" fmla="*/ 2026920 w 4069080"/>
                <a:gd name="connsiteY79" fmla="*/ 5836920 h 6888480"/>
                <a:gd name="connsiteX80" fmla="*/ 1981200 w 4069080"/>
                <a:gd name="connsiteY80" fmla="*/ 5867400 h 6888480"/>
                <a:gd name="connsiteX81" fmla="*/ 1905000 w 4069080"/>
                <a:gd name="connsiteY81" fmla="*/ 5928360 h 6888480"/>
                <a:gd name="connsiteX82" fmla="*/ 1874520 w 4069080"/>
                <a:gd name="connsiteY82" fmla="*/ 5974080 h 6888480"/>
                <a:gd name="connsiteX83" fmla="*/ 1828800 w 4069080"/>
                <a:gd name="connsiteY83" fmla="*/ 6004560 h 6888480"/>
                <a:gd name="connsiteX84" fmla="*/ 1767840 w 4069080"/>
                <a:gd name="connsiteY84" fmla="*/ 6050280 h 6888480"/>
                <a:gd name="connsiteX85" fmla="*/ 1722120 w 4069080"/>
                <a:gd name="connsiteY85" fmla="*/ 6111240 h 6888480"/>
                <a:gd name="connsiteX86" fmla="*/ 1615440 w 4069080"/>
                <a:gd name="connsiteY86" fmla="*/ 6202680 h 6888480"/>
                <a:gd name="connsiteX87" fmla="*/ 1524000 w 4069080"/>
                <a:gd name="connsiteY87" fmla="*/ 6278880 h 6888480"/>
                <a:gd name="connsiteX88" fmla="*/ 1508760 w 4069080"/>
                <a:gd name="connsiteY88" fmla="*/ 6400800 h 6888480"/>
                <a:gd name="connsiteX89" fmla="*/ 1463040 w 4069080"/>
                <a:gd name="connsiteY89" fmla="*/ 6416040 h 6888480"/>
                <a:gd name="connsiteX90" fmla="*/ 1371600 w 4069080"/>
                <a:gd name="connsiteY90" fmla="*/ 6477000 h 6888480"/>
                <a:gd name="connsiteX91" fmla="*/ 1325880 w 4069080"/>
                <a:gd name="connsiteY91" fmla="*/ 6507480 h 6888480"/>
                <a:gd name="connsiteX92" fmla="*/ 1280160 w 4069080"/>
                <a:gd name="connsiteY92" fmla="*/ 6522720 h 6888480"/>
                <a:gd name="connsiteX93" fmla="*/ 1143000 w 4069080"/>
                <a:gd name="connsiteY93" fmla="*/ 6644640 h 6888480"/>
                <a:gd name="connsiteX94" fmla="*/ 1112520 w 4069080"/>
                <a:gd name="connsiteY94" fmla="*/ 6690360 h 6888480"/>
                <a:gd name="connsiteX95" fmla="*/ 1066800 w 4069080"/>
                <a:gd name="connsiteY95" fmla="*/ 6705600 h 6888480"/>
                <a:gd name="connsiteX96" fmla="*/ 929640 w 4069080"/>
                <a:gd name="connsiteY96" fmla="*/ 6781800 h 6888480"/>
                <a:gd name="connsiteX97" fmla="*/ 899160 w 4069080"/>
                <a:gd name="connsiteY97" fmla="*/ 6827520 h 6888480"/>
                <a:gd name="connsiteX98" fmla="*/ 807720 w 4069080"/>
                <a:gd name="connsiteY9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539240 w 4069080"/>
                <a:gd name="connsiteY36" fmla="*/ 3368040 h 6888480"/>
                <a:gd name="connsiteX37" fmla="*/ 1691640 w 4069080"/>
                <a:gd name="connsiteY37" fmla="*/ 3459480 h 6888480"/>
                <a:gd name="connsiteX38" fmla="*/ 1722120 w 4069080"/>
                <a:gd name="connsiteY38" fmla="*/ 3505200 h 6888480"/>
                <a:gd name="connsiteX39" fmla="*/ 1737360 w 4069080"/>
                <a:gd name="connsiteY39" fmla="*/ 3550920 h 6888480"/>
                <a:gd name="connsiteX40" fmla="*/ 1813560 w 4069080"/>
                <a:gd name="connsiteY40" fmla="*/ 3642360 h 6888480"/>
                <a:gd name="connsiteX41" fmla="*/ 1905000 w 4069080"/>
                <a:gd name="connsiteY41" fmla="*/ 3657600 h 6888480"/>
                <a:gd name="connsiteX42" fmla="*/ 2072640 w 4069080"/>
                <a:gd name="connsiteY42" fmla="*/ 3672840 h 6888480"/>
                <a:gd name="connsiteX43" fmla="*/ 2499360 w 4069080"/>
                <a:gd name="connsiteY43" fmla="*/ 3703320 h 6888480"/>
                <a:gd name="connsiteX44" fmla="*/ 2590800 w 4069080"/>
                <a:gd name="connsiteY44" fmla="*/ 3718560 h 6888480"/>
                <a:gd name="connsiteX45" fmla="*/ 2651760 w 4069080"/>
                <a:gd name="connsiteY45" fmla="*/ 3733800 h 6888480"/>
                <a:gd name="connsiteX46" fmla="*/ 2895600 w 4069080"/>
                <a:gd name="connsiteY46" fmla="*/ 3764280 h 6888480"/>
                <a:gd name="connsiteX47" fmla="*/ 2941320 w 4069080"/>
                <a:gd name="connsiteY47" fmla="*/ 3779520 h 6888480"/>
                <a:gd name="connsiteX48" fmla="*/ 3048000 w 4069080"/>
                <a:gd name="connsiteY48" fmla="*/ 3794760 h 6888480"/>
                <a:gd name="connsiteX49" fmla="*/ 3108960 w 4069080"/>
                <a:gd name="connsiteY49" fmla="*/ 3825240 h 6888480"/>
                <a:gd name="connsiteX50" fmla="*/ 3169920 w 4069080"/>
                <a:gd name="connsiteY50" fmla="*/ 3947160 h 6888480"/>
                <a:gd name="connsiteX51" fmla="*/ 3185160 w 4069080"/>
                <a:gd name="connsiteY51" fmla="*/ 4023360 h 6888480"/>
                <a:gd name="connsiteX52" fmla="*/ 3230880 w 4069080"/>
                <a:gd name="connsiteY52" fmla="*/ 4038600 h 6888480"/>
                <a:gd name="connsiteX53" fmla="*/ 4069080 w 4069080"/>
                <a:gd name="connsiteY53" fmla="*/ 4053840 h 6888480"/>
                <a:gd name="connsiteX54" fmla="*/ 4023360 w 4069080"/>
                <a:gd name="connsiteY54" fmla="*/ 4099560 h 6888480"/>
                <a:gd name="connsiteX55" fmla="*/ 3810000 w 4069080"/>
                <a:gd name="connsiteY55" fmla="*/ 4130040 h 6888480"/>
                <a:gd name="connsiteX56" fmla="*/ 3672840 w 4069080"/>
                <a:gd name="connsiteY56" fmla="*/ 4175760 h 6888480"/>
                <a:gd name="connsiteX57" fmla="*/ 3505200 w 4069080"/>
                <a:gd name="connsiteY57" fmla="*/ 4206240 h 6888480"/>
                <a:gd name="connsiteX58" fmla="*/ 3352800 w 4069080"/>
                <a:gd name="connsiteY58" fmla="*/ 4312920 h 6888480"/>
                <a:gd name="connsiteX59" fmla="*/ 3215640 w 4069080"/>
                <a:gd name="connsiteY59" fmla="*/ 4389120 h 6888480"/>
                <a:gd name="connsiteX60" fmla="*/ 3063240 w 4069080"/>
                <a:gd name="connsiteY60" fmla="*/ 4587240 h 6888480"/>
                <a:gd name="connsiteX61" fmla="*/ 3032760 w 4069080"/>
                <a:gd name="connsiteY61" fmla="*/ 4632960 h 6888480"/>
                <a:gd name="connsiteX62" fmla="*/ 3002280 w 4069080"/>
                <a:gd name="connsiteY62" fmla="*/ 4693920 h 6888480"/>
                <a:gd name="connsiteX63" fmla="*/ 2987040 w 4069080"/>
                <a:gd name="connsiteY63" fmla="*/ 4754880 h 6888480"/>
                <a:gd name="connsiteX64" fmla="*/ 2956560 w 4069080"/>
                <a:gd name="connsiteY64" fmla="*/ 4861560 h 6888480"/>
                <a:gd name="connsiteX65" fmla="*/ 2910840 w 4069080"/>
                <a:gd name="connsiteY65" fmla="*/ 4953000 h 6888480"/>
                <a:gd name="connsiteX66" fmla="*/ 2865120 w 4069080"/>
                <a:gd name="connsiteY66" fmla="*/ 5074920 h 6888480"/>
                <a:gd name="connsiteX67" fmla="*/ 2788920 w 4069080"/>
                <a:gd name="connsiteY67" fmla="*/ 5196840 h 6888480"/>
                <a:gd name="connsiteX68" fmla="*/ 2682240 w 4069080"/>
                <a:gd name="connsiteY68" fmla="*/ 5410200 h 6888480"/>
                <a:gd name="connsiteX69" fmla="*/ 2621280 w 4069080"/>
                <a:gd name="connsiteY69" fmla="*/ 5471160 h 6888480"/>
                <a:gd name="connsiteX70" fmla="*/ 2606040 w 4069080"/>
                <a:gd name="connsiteY70" fmla="*/ 5547360 h 6888480"/>
                <a:gd name="connsiteX71" fmla="*/ 2590800 w 4069080"/>
                <a:gd name="connsiteY71" fmla="*/ 5593080 h 6888480"/>
                <a:gd name="connsiteX72" fmla="*/ 2499360 w 4069080"/>
                <a:gd name="connsiteY72" fmla="*/ 5623560 h 6888480"/>
                <a:gd name="connsiteX73" fmla="*/ 2407920 w 4069080"/>
                <a:gd name="connsiteY73" fmla="*/ 5684520 h 6888480"/>
                <a:gd name="connsiteX74" fmla="*/ 2270760 w 4069080"/>
                <a:gd name="connsiteY74" fmla="*/ 5730240 h 6888480"/>
                <a:gd name="connsiteX75" fmla="*/ 2225040 w 4069080"/>
                <a:gd name="connsiteY75" fmla="*/ 5745480 h 6888480"/>
                <a:gd name="connsiteX76" fmla="*/ 2179320 w 4069080"/>
                <a:gd name="connsiteY76" fmla="*/ 5760720 h 6888480"/>
                <a:gd name="connsiteX77" fmla="*/ 2118360 w 4069080"/>
                <a:gd name="connsiteY77" fmla="*/ 5775960 h 6888480"/>
                <a:gd name="connsiteX78" fmla="*/ 2026920 w 4069080"/>
                <a:gd name="connsiteY78" fmla="*/ 5836920 h 6888480"/>
                <a:gd name="connsiteX79" fmla="*/ 1981200 w 4069080"/>
                <a:gd name="connsiteY79" fmla="*/ 5867400 h 6888480"/>
                <a:gd name="connsiteX80" fmla="*/ 1905000 w 4069080"/>
                <a:gd name="connsiteY80" fmla="*/ 5928360 h 6888480"/>
                <a:gd name="connsiteX81" fmla="*/ 1874520 w 4069080"/>
                <a:gd name="connsiteY81" fmla="*/ 5974080 h 6888480"/>
                <a:gd name="connsiteX82" fmla="*/ 1828800 w 4069080"/>
                <a:gd name="connsiteY82" fmla="*/ 6004560 h 6888480"/>
                <a:gd name="connsiteX83" fmla="*/ 1767840 w 4069080"/>
                <a:gd name="connsiteY83" fmla="*/ 6050280 h 6888480"/>
                <a:gd name="connsiteX84" fmla="*/ 1722120 w 4069080"/>
                <a:gd name="connsiteY84" fmla="*/ 6111240 h 6888480"/>
                <a:gd name="connsiteX85" fmla="*/ 1615440 w 4069080"/>
                <a:gd name="connsiteY85" fmla="*/ 6202680 h 6888480"/>
                <a:gd name="connsiteX86" fmla="*/ 1524000 w 4069080"/>
                <a:gd name="connsiteY86" fmla="*/ 6278880 h 6888480"/>
                <a:gd name="connsiteX87" fmla="*/ 1508760 w 4069080"/>
                <a:gd name="connsiteY87" fmla="*/ 6400800 h 6888480"/>
                <a:gd name="connsiteX88" fmla="*/ 1463040 w 4069080"/>
                <a:gd name="connsiteY88" fmla="*/ 6416040 h 6888480"/>
                <a:gd name="connsiteX89" fmla="*/ 1371600 w 4069080"/>
                <a:gd name="connsiteY89" fmla="*/ 6477000 h 6888480"/>
                <a:gd name="connsiteX90" fmla="*/ 1325880 w 4069080"/>
                <a:gd name="connsiteY90" fmla="*/ 6507480 h 6888480"/>
                <a:gd name="connsiteX91" fmla="*/ 1280160 w 4069080"/>
                <a:gd name="connsiteY91" fmla="*/ 6522720 h 6888480"/>
                <a:gd name="connsiteX92" fmla="*/ 1143000 w 4069080"/>
                <a:gd name="connsiteY92" fmla="*/ 6644640 h 6888480"/>
                <a:gd name="connsiteX93" fmla="*/ 1112520 w 4069080"/>
                <a:gd name="connsiteY93" fmla="*/ 6690360 h 6888480"/>
                <a:gd name="connsiteX94" fmla="*/ 1066800 w 4069080"/>
                <a:gd name="connsiteY94" fmla="*/ 6705600 h 6888480"/>
                <a:gd name="connsiteX95" fmla="*/ 929640 w 4069080"/>
                <a:gd name="connsiteY95" fmla="*/ 6781800 h 6888480"/>
                <a:gd name="connsiteX96" fmla="*/ 899160 w 4069080"/>
                <a:gd name="connsiteY96" fmla="*/ 6827520 h 6888480"/>
                <a:gd name="connsiteX97" fmla="*/ 807720 w 4069080"/>
                <a:gd name="connsiteY9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737360 w 4069080"/>
                <a:gd name="connsiteY38" fmla="*/ 3550920 h 6888480"/>
                <a:gd name="connsiteX39" fmla="*/ 1813560 w 4069080"/>
                <a:gd name="connsiteY39" fmla="*/ 3642360 h 6888480"/>
                <a:gd name="connsiteX40" fmla="*/ 1905000 w 4069080"/>
                <a:gd name="connsiteY40" fmla="*/ 3657600 h 6888480"/>
                <a:gd name="connsiteX41" fmla="*/ 2072640 w 4069080"/>
                <a:gd name="connsiteY41" fmla="*/ 3672840 h 6888480"/>
                <a:gd name="connsiteX42" fmla="*/ 2499360 w 4069080"/>
                <a:gd name="connsiteY42" fmla="*/ 3703320 h 6888480"/>
                <a:gd name="connsiteX43" fmla="*/ 2590800 w 4069080"/>
                <a:gd name="connsiteY43" fmla="*/ 3718560 h 6888480"/>
                <a:gd name="connsiteX44" fmla="*/ 2651760 w 4069080"/>
                <a:gd name="connsiteY44" fmla="*/ 3733800 h 6888480"/>
                <a:gd name="connsiteX45" fmla="*/ 2895600 w 4069080"/>
                <a:gd name="connsiteY45" fmla="*/ 3764280 h 6888480"/>
                <a:gd name="connsiteX46" fmla="*/ 2941320 w 4069080"/>
                <a:gd name="connsiteY46" fmla="*/ 3779520 h 6888480"/>
                <a:gd name="connsiteX47" fmla="*/ 3048000 w 4069080"/>
                <a:gd name="connsiteY47" fmla="*/ 3794760 h 6888480"/>
                <a:gd name="connsiteX48" fmla="*/ 3108960 w 4069080"/>
                <a:gd name="connsiteY48" fmla="*/ 3825240 h 6888480"/>
                <a:gd name="connsiteX49" fmla="*/ 3169920 w 4069080"/>
                <a:gd name="connsiteY49" fmla="*/ 3947160 h 6888480"/>
                <a:gd name="connsiteX50" fmla="*/ 3185160 w 4069080"/>
                <a:gd name="connsiteY50" fmla="*/ 4023360 h 6888480"/>
                <a:gd name="connsiteX51" fmla="*/ 3230880 w 4069080"/>
                <a:gd name="connsiteY51" fmla="*/ 4038600 h 6888480"/>
                <a:gd name="connsiteX52" fmla="*/ 4069080 w 4069080"/>
                <a:gd name="connsiteY52" fmla="*/ 4053840 h 6888480"/>
                <a:gd name="connsiteX53" fmla="*/ 4023360 w 4069080"/>
                <a:gd name="connsiteY53" fmla="*/ 4099560 h 6888480"/>
                <a:gd name="connsiteX54" fmla="*/ 3810000 w 4069080"/>
                <a:gd name="connsiteY54" fmla="*/ 4130040 h 6888480"/>
                <a:gd name="connsiteX55" fmla="*/ 3672840 w 4069080"/>
                <a:gd name="connsiteY55" fmla="*/ 4175760 h 6888480"/>
                <a:gd name="connsiteX56" fmla="*/ 3505200 w 4069080"/>
                <a:gd name="connsiteY56" fmla="*/ 4206240 h 6888480"/>
                <a:gd name="connsiteX57" fmla="*/ 3352800 w 4069080"/>
                <a:gd name="connsiteY57" fmla="*/ 4312920 h 6888480"/>
                <a:gd name="connsiteX58" fmla="*/ 3215640 w 4069080"/>
                <a:gd name="connsiteY58" fmla="*/ 4389120 h 6888480"/>
                <a:gd name="connsiteX59" fmla="*/ 3063240 w 4069080"/>
                <a:gd name="connsiteY59" fmla="*/ 4587240 h 6888480"/>
                <a:gd name="connsiteX60" fmla="*/ 3032760 w 4069080"/>
                <a:gd name="connsiteY60" fmla="*/ 4632960 h 6888480"/>
                <a:gd name="connsiteX61" fmla="*/ 3002280 w 4069080"/>
                <a:gd name="connsiteY61" fmla="*/ 4693920 h 6888480"/>
                <a:gd name="connsiteX62" fmla="*/ 2987040 w 4069080"/>
                <a:gd name="connsiteY62" fmla="*/ 4754880 h 6888480"/>
                <a:gd name="connsiteX63" fmla="*/ 2956560 w 4069080"/>
                <a:gd name="connsiteY63" fmla="*/ 4861560 h 6888480"/>
                <a:gd name="connsiteX64" fmla="*/ 2910840 w 4069080"/>
                <a:gd name="connsiteY64" fmla="*/ 4953000 h 6888480"/>
                <a:gd name="connsiteX65" fmla="*/ 2865120 w 4069080"/>
                <a:gd name="connsiteY65" fmla="*/ 5074920 h 6888480"/>
                <a:gd name="connsiteX66" fmla="*/ 2788920 w 4069080"/>
                <a:gd name="connsiteY66" fmla="*/ 5196840 h 6888480"/>
                <a:gd name="connsiteX67" fmla="*/ 2682240 w 4069080"/>
                <a:gd name="connsiteY67" fmla="*/ 5410200 h 6888480"/>
                <a:gd name="connsiteX68" fmla="*/ 2621280 w 4069080"/>
                <a:gd name="connsiteY68" fmla="*/ 5471160 h 6888480"/>
                <a:gd name="connsiteX69" fmla="*/ 2606040 w 4069080"/>
                <a:gd name="connsiteY69" fmla="*/ 5547360 h 6888480"/>
                <a:gd name="connsiteX70" fmla="*/ 2590800 w 4069080"/>
                <a:gd name="connsiteY70" fmla="*/ 5593080 h 6888480"/>
                <a:gd name="connsiteX71" fmla="*/ 2499360 w 4069080"/>
                <a:gd name="connsiteY71" fmla="*/ 5623560 h 6888480"/>
                <a:gd name="connsiteX72" fmla="*/ 2407920 w 4069080"/>
                <a:gd name="connsiteY72" fmla="*/ 5684520 h 6888480"/>
                <a:gd name="connsiteX73" fmla="*/ 2270760 w 4069080"/>
                <a:gd name="connsiteY73" fmla="*/ 5730240 h 6888480"/>
                <a:gd name="connsiteX74" fmla="*/ 2225040 w 4069080"/>
                <a:gd name="connsiteY74" fmla="*/ 5745480 h 6888480"/>
                <a:gd name="connsiteX75" fmla="*/ 2179320 w 4069080"/>
                <a:gd name="connsiteY75" fmla="*/ 5760720 h 6888480"/>
                <a:gd name="connsiteX76" fmla="*/ 2118360 w 4069080"/>
                <a:gd name="connsiteY76" fmla="*/ 5775960 h 6888480"/>
                <a:gd name="connsiteX77" fmla="*/ 2026920 w 4069080"/>
                <a:gd name="connsiteY77" fmla="*/ 5836920 h 6888480"/>
                <a:gd name="connsiteX78" fmla="*/ 1981200 w 4069080"/>
                <a:gd name="connsiteY78" fmla="*/ 5867400 h 6888480"/>
                <a:gd name="connsiteX79" fmla="*/ 1905000 w 4069080"/>
                <a:gd name="connsiteY79" fmla="*/ 5928360 h 6888480"/>
                <a:gd name="connsiteX80" fmla="*/ 1874520 w 4069080"/>
                <a:gd name="connsiteY80" fmla="*/ 5974080 h 6888480"/>
                <a:gd name="connsiteX81" fmla="*/ 1828800 w 4069080"/>
                <a:gd name="connsiteY81" fmla="*/ 6004560 h 6888480"/>
                <a:gd name="connsiteX82" fmla="*/ 1767840 w 4069080"/>
                <a:gd name="connsiteY82" fmla="*/ 6050280 h 6888480"/>
                <a:gd name="connsiteX83" fmla="*/ 1722120 w 4069080"/>
                <a:gd name="connsiteY83" fmla="*/ 6111240 h 6888480"/>
                <a:gd name="connsiteX84" fmla="*/ 1615440 w 4069080"/>
                <a:gd name="connsiteY84" fmla="*/ 6202680 h 6888480"/>
                <a:gd name="connsiteX85" fmla="*/ 1524000 w 4069080"/>
                <a:gd name="connsiteY85" fmla="*/ 6278880 h 6888480"/>
                <a:gd name="connsiteX86" fmla="*/ 1508760 w 4069080"/>
                <a:gd name="connsiteY86" fmla="*/ 6400800 h 6888480"/>
                <a:gd name="connsiteX87" fmla="*/ 1463040 w 4069080"/>
                <a:gd name="connsiteY87" fmla="*/ 6416040 h 6888480"/>
                <a:gd name="connsiteX88" fmla="*/ 1371600 w 4069080"/>
                <a:gd name="connsiteY88" fmla="*/ 6477000 h 6888480"/>
                <a:gd name="connsiteX89" fmla="*/ 1325880 w 4069080"/>
                <a:gd name="connsiteY89" fmla="*/ 6507480 h 6888480"/>
                <a:gd name="connsiteX90" fmla="*/ 1280160 w 4069080"/>
                <a:gd name="connsiteY90" fmla="*/ 6522720 h 6888480"/>
                <a:gd name="connsiteX91" fmla="*/ 1143000 w 4069080"/>
                <a:gd name="connsiteY91" fmla="*/ 6644640 h 6888480"/>
                <a:gd name="connsiteX92" fmla="*/ 1112520 w 4069080"/>
                <a:gd name="connsiteY92" fmla="*/ 6690360 h 6888480"/>
                <a:gd name="connsiteX93" fmla="*/ 1066800 w 4069080"/>
                <a:gd name="connsiteY93" fmla="*/ 6705600 h 6888480"/>
                <a:gd name="connsiteX94" fmla="*/ 929640 w 4069080"/>
                <a:gd name="connsiteY94" fmla="*/ 6781800 h 6888480"/>
                <a:gd name="connsiteX95" fmla="*/ 899160 w 4069080"/>
                <a:gd name="connsiteY95" fmla="*/ 6827520 h 6888480"/>
                <a:gd name="connsiteX96" fmla="*/ 807720 w 4069080"/>
                <a:gd name="connsiteY9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90800 w 4069080"/>
                <a:gd name="connsiteY42" fmla="*/ 371856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895600 w 4069080"/>
                <a:gd name="connsiteY43" fmla="*/ 3764280 h 6888480"/>
                <a:gd name="connsiteX44" fmla="*/ 2941320 w 4069080"/>
                <a:gd name="connsiteY44" fmla="*/ 3779520 h 6888480"/>
                <a:gd name="connsiteX45" fmla="*/ 3048000 w 4069080"/>
                <a:gd name="connsiteY45" fmla="*/ 3794760 h 6888480"/>
                <a:gd name="connsiteX46" fmla="*/ 3108960 w 4069080"/>
                <a:gd name="connsiteY46" fmla="*/ 3825240 h 6888480"/>
                <a:gd name="connsiteX47" fmla="*/ 3169920 w 4069080"/>
                <a:gd name="connsiteY47" fmla="*/ 3947160 h 6888480"/>
                <a:gd name="connsiteX48" fmla="*/ 3185160 w 4069080"/>
                <a:gd name="connsiteY48" fmla="*/ 4023360 h 6888480"/>
                <a:gd name="connsiteX49" fmla="*/ 3230880 w 4069080"/>
                <a:gd name="connsiteY49" fmla="*/ 4038600 h 6888480"/>
                <a:gd name="connsiteX50" fmla="*/ 4069080 w 4069080"/>
                <a:gd name="connsiteY50" fmla="*/ 4053840 h 6888480"/>
                <a:gd name="connsiteX51" fmla="*/ 4023360 w 4069080"/>
                <a:gd name="connsiteY51" fmla="*/ 4099560 h 6888480"/>
                <a:gd name="connsiteX52" fmla="*/ 3810000 w 4069080"/>
                <a:gd name="connsiteY52" fmla="*/ 4130040 h 6888480"/>
                <a:gd name="connsiteX53" fmla="*/ 3672840 w 4069080"/>
                <a:gd name="connsiteY53" fmla="*/ 4175760 h 6888480"/>
                <a:gd name="connsiteX54" fmla="*/ 3505200 w 4069080"/>
                <a:gd name="connsiteY54" fmla="*/ 4206240 h 6888480"/>
                <a:gd name="connsiteX55" fmla="*/ 3352800 w 4069080"/>
                <a:gd name="connsiteY55" fmla="*/ 4312920 h 6888480"/>
                <a:gd name="connsiteX56" fmla="*/ 3215640 w 4069080"/>
                <a:gd name="connsiteY56" fmla="*/ 4389120 h 6888480"/>
                <a:gd name="connsiteX57" fmla="*/ 3063240 w 4069080"/>
                <a:gd name="connsiteY57" fmla="*/ 4587240 h 6888480"/>
                <a:gd name="connsiteX58" fmla="*/ 3032760 w 4069080"/>
                <a:gd name="connsiteY58" fmla="*/ 4632960 h 6888480"/>
                <a:gd name="connsiteX59" fmla="*/ 3002280 w 4069080"/>
                <a:gd name="connsiteY59" fmla="*/ 4693920 h 6888480"/>
                <a:gd name="connsiteX60" fmla="*/ 2987040 w 4069080"/>
                <a:gd name="connsiteY60" fmla="*/ 4754880 h 6888480"/>
                <a:gd name="connsiteX61" fmla="*/ 2956560 w 4069080"/>
                <a:gd name="connsiteY61" fmla="*/ 4861560 h 6888480"/>
                <a:gd name="connsiteX62" fmla="*/ 2910840 w 4069080"/>
                <a:gd name="connsiteY62" fmla="*/ 4953000 h 6888480"/>
                <a:gd name="connsiteX63" fmla="*/ 2865120 w 4069080"/>
                <a:gd name="connsiteY63" fmla="*/ 5074920 h 6888480"/>
                <a:gd name="connsiteX64" fmla="*/ 2788920 w 4069080"/>
                <a:gd name="connsiteY64" fmla="*/ 5196840 h 6888480"/>
                <a:gd name="connsiteX65" fmla="*/ 2682240 w 4069080"/>
                <a:gd name="connsiteY65" fmla="*/ 5410200 h 6888480"/>
                <a:gd name="connsiteX66" fmla="*/ 2621280 w 4069080"/>
                <a:gd name="connsiteY66" fmla="*/ 5471160 h 6888480"/>
                <a:gd name="connsiteX67" fmla="*/ 2606040 w 4069080"/>
                <a:gd name="connsiteY67" fmla="*/ 5547360 h 6888480"/>
                <a:gd name="connsiteX68" fmla="*/ 2590800 w 4069080"/>
                <a:gd name="connsiteY68" fmla="*/ 5593080 h 6888480"/>
                <a:gd name="connsiteX69" fmla="*/ 2499360 w 4069080"/>
                <a:gd name="connsiteY69" fmla="*/ 5623560 h 6888480"/>
                <a:gd name="connsiteX70" fmla="*/ 2407920 w 4069080"/>
                <a:gd name="connsiteY70" fmla="*/ 5684520 h 6888480"/>
                <a:gd name="connsiteX71" fmla="*/ 2270760 w 4069080"/>
                <a:gd name="connsiteY71" fmla="*/ 5730240 h 6888480"/>
                <a:gd name="connsiteX72" fmla="*/ 2225040 w 4069080"/>
                <a:gd name="connsiteY72" fmla="*/ 5745480 h 6888480"/>
                <a:gd name="connsiteX73" fmla="*/ 2179320 w 4069080"/>
                <a:gd name="connsiteY73" fmla="*/ 5760720 h 6888480"/>
                <a:gd name="connsiteX74" fmla="*/ 2118360 w 4069080"/>
                <a:gd name="connsiteY74" fmla="*/ 5775960 h 6888480"/>
                <a:gd name="connsiteX75" fmla="*/ 2026920 w 4069080"/>
                <a:gd name="connsiteY75" fmla="*/ 5836920 h 6888480"/>
                <a:gd name="connsiteX76" fmla="*/ 1981200 w 4069080"/>
                <a:gd name="connsiteY76" fmla="*/ 5867400 h 6888480"/>
                <a:gd name="connsiteX77" fmla="*/ 1905000 w 4069080"/>
                <a:gd name="connsiteY77" fmla="*/ 5928360 h 6888480"/>
                <a:gd name="connsiteX78" fmla="*/ 1874520 w 4069080"/>
                <a:gd name="connsiteY78" fmla="*/ 5974080 h 6888480"/>
                <a:gd name="connsiteX79" fmla="*/ 1828800 w 4069080"/>
                <a:gd name="connsiteY79" fmla="*/ 6004560 h 6888480"/>
                <a:gd name="connsiteX80" fmla="*/ 1767840 w 4069080"/>
                <a:gd name="connsiteY80" fmla="*/ 6050280 h 6888480"/>
                <a:gd name="connsiteX81" fmla="*/ 1722120 w 4069080"/>
                <a:gd name="connsiteY81" fmla="*/ 6111240 h 6888480"/>
                <a:gd name="connsiteX82" fmla="*/ 1615440 w 4069080"/>
                <a:gd name="connsiteY82" fmla="*/ 6202680 h 6888480"/>
                <a:gd name="connsiteX83" fmla="*/ 1524000 w 4069080"/>
                <a:gd name="connsiteY83" fmla="*/ 6278880 h 6888480"/>
                <a:gd name="connsiteX84" fmla="*/ 1508760 w 4069080"/>
                <a:gd name="connsiteY84" fmla="*/ 6400800 h 6888480"/>
                <a:gd name="connsiteX85" fmla="*/ 1463040 w 4069080"/>
                <a:gd name="connsiteY85" fmla="*/ 6416040 h 6888480"/>
                <a:gd name="connsiteX86" fmla="*/ 1371600 w 4069080"/>
                <a:gd name="connsiteY86" fmla="*/ 6477000 h 6888480"/>
                <a:gd name="connsiteX87" fmla="*/ 1325880 w 4069080"/>
                <a:gd name="connsiteY87" fmla="*/ 6507480 h 6888480"/>
                <a:gd name="connsiteX88" fmla="*/ 1280160 w 4069080"/>
                <a:gd name="connsiteY88" fmla="*/ 6522720 h 6888480"/>
                <a:gd name="connsiteX89" fmla="*/ 1143000 w 4069080"/>
                <a:gd name="connsiteY89" fmla="*/ 6644640 h 6888480"/>
                <a:gd name="connsiteX90" fmla="*/ 1112520 w 4069080"/>
                <a:gd name="connsiteY90" fmla="*/ 6690360 h 6888480"/>
                <a:gd name="connsiteX91" fmla="*/ 1066800 w 4069080"/>
                <a:gd name="connsiteY91" fmla="*/ 6705600 h 6888480"/>
                <a:gd name="connsiteX92" fmla="*/ 929640 w 4069080"/>
                <a:gd name="connsiteY92" fmla="*/ 6781800 h 6888480"/>
                <a:gd name="connsiteX93" fmla="*/ 899160 w 4069080"/>
                <a:gd name="connsiteY93" fmla="*/ 6827520 h 6888480"/>
                <a:gd name="connsiteX94" fmla="*/ 807720 w 4069080"/>
                <a:gd name="connsiteY9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545080 w 4069080"/>
                <a:gd name="connsiteY41" fmla="*/ 4084320 h 6888480"/>
                <a:gd name="connsiteX42" fmla="*/ 2895600 w 4069080"/>
                <a:gd name="connsiteY42" fmla="*/ 3764280 h 6888480"/>
                <a:gd name="connsiteX43" fmla="*/ 2941320 w 4069080"/>
                <a:gd name="connsiteY43" fmla="*/ 3779520 h 6888480"/>
                <a:gd name="connsiteX44" fmla="*/ 3048000 w 4069080"/>
                <a:gd name="connsiteY44" fmla="*/ 3794760 h 6888480"/>
                <a:gd name="connsiteX45" fmla="*/ 3108960 w 4069080"/>
                <a:gd name="connsiteY45" fmla="*/ 3825240 h 6888480"/>
                <a:gd name="connsiteX46" fmla="*/ 3169920 w 4069080"/>
                <a:gd name="connsiteY46" fmla="*/ 3947160 h 6888480"/>
                <a:gd name="connsiteX47" fmla="*/ 3185160 w 4069080"/>
                <a:gd name="connsiteY47" fmla="*/ 4023360 h 6888480"/>
                <a:gd name="connsiteX48" fmla="*/ 3230880 w 4069080"/>
                <a:gd name="connsiteY48" fmla="*/ 4038600 h 6888480"/>
                <a:gd name="connsiteX49" fmla="*/ 4069080 w 4069080"/>
                <a:gd name="connsiteY49" fmla="*/ 4053840 h 6888480"/>
                <a:gd name="connsiteX50" fmla="*/ 4023360 w 4069080"/>
                <a:gd name="connsiteY50" fmla="*/ 4099560 h 6888480"/>
                <a:gd name="connsiteX51" fmla="*/ 3810000 w 4069080"/>
                <a:gd name="connsiteY51" fmla="*/ 4130040 h 6888480"/>
                <a:gd name="connsiteX52" fmla="*/ 3672840 w 4069080"/>
                <a:gd name="connsiteY52" fmla="*/ 4175760 h 6888480"/>
                <a:gd name="connsiteX53" fmla="*/ 3505200 w 4069080"/>
                <a:gd name="connsiteY53" fmla="*/ 4206240 h 6888480"/>
                <a:gd name="connsiteX54" fmla="*/ 3352800 w 4069080"/>
                <a:gd name="connsiteY54" fmla="*/ 4312920 h 6888480"/>
                <a:gd name="connsiteX55" fmla="*/ 3215640 w 4069080"/>
                <a:gd name="connsiteY55" fmla="*/ 4389120 h 6888480"/>
                <a:gd name="connsiteX56" fmla="*/ 3063240 w 4069080"/>
                <a:gd name="connsiteY56" fmla="*/ 4587240 h 6888480"/>
                <a:gd name="connsiteX57" fmla="*/ 3032760 w 4069080"/>
                <a:gd name="connsiteY57" fmla="*/ 4632960 h 6888480"/>
                <a:gd name="connsiteX58" fmla="*/ 3002280 w 4069080"/>
                <a:gd name="connsiteY58" fmla="*/ 4693920 h 6888480"/>
                <a:gd name="connsiteX59" fmla="*/ 2987040 w 4069080"/>
                <a:gd name="connsiteY59" fmla="*/ 4754880 h 6888480"/>
                <a:gd name="connsiteX60" fmla="*/ 2956560 w 4069080"/>
                <a:gd name="connsiteY60" fmla="*/ 4861560 h 6888480"/>
                <a:gd name="connsiteX61" fmla="*/ 2910840 w 4069080"/>
                <a:gd name="connsiteY61" fmla="*/ 4953000 h 6888480"/>
                <a:gd name="connsiteX62" fmla="*/ 2865120 w 4069080"/>
                <a:gd name="connsiteY62" fmla="*/ 5074920 h 6888480"/>
                <a:gd name="connsiteX63" fmla="*/ 2788920 w 4069080"/>
                <a:gd name="connsiteY63" fmla="*/ 5196840 h 6888480"/>
                <a:gd name="connsiteX64" fmla="*/ 2682240 w 4069080"/>
                <a:gd name="connsiteY64" fmla="*/ 5410200 h 6888480"/>
                <a:gd name="connsiteX65" fmla="*/ 2621280 w 4069080"/>
                <a:gd name="connsiteY65" fmla="*/ 5471160 h 6888480"/>
                <a:gd name="connsiteX66" fmla="*/ 2606040 w 4069080"/>
                <a:gd name="connsiteY66" fmla="*/ 5547360 h 6888480"/>
                <a:gd name="connsiteX67" fmla="*/ 2590800 w 4069080"/>
                <a:gd name="connsiteY67" fmla="*/ 5593080 h 6888480"/>
                <a:gd name="connsiteX68" fmla="*/ 2499360 w 4069080"/>
                <a:gd name="connsiteY68" fmla="*/ 5623560 h 6888480"/>
                <a:gd name="connsiteX69" fmla="*/ 2407920 w 4069080"/>
                <a:gd name="connsiteY69" fmla="*/ 5684520 h 6888480"/>
                <a:gd name="connsiteX70" fmla="*/ 2270760 w 4069080"/>
                <a:gd name="connsiteY70" fmla="*/ 5730240 h 6888480"/>
                <a:gd name="connsiteX71" fmla="*/ 2225040 w 4069080"/>
                <a:gd name="connsiteY71" fmla="*/ 5745480 h 6888480"/>
                <a:gd name="connsiteX72" fmla="*/ 2179320 w 4069080"/>
                <a:gd name="connsiteY72" fmla="*/ 5760720 h 6888480"/>
                <a:gd name="connsiteX73" fmla="*/ 2118360 w 4069080"/>
                <a:gd name="connsiteY73" fmla="*/ 5775960 h 6888480"/>
                <a:gd name="connsiteX74" fmla="*/ 2026920 w 4069080"/>
                <a:gd name="connsiteY74" fmla="*/ 5836920 h 6888480"/>
                <a:gd name="connsiteX75" fmla="*/ 1981200 w 4069080"/>
                <a:gd name="connsiteY75" fmla="*/ 5867400 h 6888480"/>
                <a:gd name="connsiteX76" fmla="*/ 1905000 w 4069080"/>
                <a:gd name="connsiteY76" fmla="*/ 5928360 h 6888480"/>
                <a:gd name="connsiteX77" fmla="*/ 1874520 w 4069080"/>
                <a:gd name="connsiteY77" fmla="*/ 5974080 h 6888480"/>
                <a:gd name="connsiteX78" fmla="*/ 1828800 w 4069080"/>
                <a:gd name="connsiteY78" fmla="*/ 6004560 h 6888480"/>
                <a:gd name="connsiteX79" fmla="*/ 1767840 w 4069080"/>
                <a:gd name="connsiteY79" fmla="*/ 6050280 h 6888480"/>
                <a:gd name="connsiteX80" fmla="*/ 1722120 w 4069080"/>
                <a:gd name="connsiteY80" fmla="*/ 6111240 h 6888480"/>
                <a:gd name="connsiteX81" fmla="*/ 1615440 w 4069080"/>
                <a:gd name="connsiteY81" fmla="*/ 6202680 h 6888480"/>
                <a:gd name="connsiteX82" fmla="*/ 1524000 w 4069080"/>
                <a:gd name="connsiteY82" fmla="*/ 6278880 h 6888480"/>
                <a:gd name="connsiteX83" fmla="*/ 1508760 w 4069080"/>
                <a:gd name="connsiteY83" fmla="*/ 6400800 h 6888480"/>
                <a:gd name="connsiteX84" fmla="*/ 1463040 w 4069080"/>
                <a:gd name="connsiteY84" fmla="*/ 6416040 h 6888480"/>
                <a:gd name="connsiteX85" fmla="*/ 1371600 w 4069080"/>
                <a:gd name="connsiteY85" fmla="*/ 6477000 h 6888480"/>
                <a:gd name="connsiteX86" fmla="*/ 1325880 w 4069080"/>
                <a:gd name="connsiteY86" fmla="*/ 6507480 h 6888480"/>
                <a:gd name="connsiteX87" fmla="*/ 1280160 w 4069080"/>
                <a:gd name="connsiteY87" fmla="*/ 6522720 h 6888480"/>
                <a:gd name="connsiteX88" fmla="*/ 1143000 w 4069080"/>
                <a:gd name="connsiteY88" fmla="*/ 6644640 h 6888480"/>
                <a:gd name="connsiteX89" fmla="*/ 1112520 w 4069080"/>
                <a:gd name="connsiteY89" fmla="*/ 6690360 h 6888480"/>
                <a:gd name="connsiteX90" fmla="*/ 1066800 w 4069080"/>
                <a:gd name="connsiteY90" fmla="*/ 6705600 h 6888480"/>
                <a:gd name="connsiteX91" fmla="*/ 929640 w 4069080"/>
                <a:gd name="connsiteY91" fmla="*/ 6781800 h 6888480"/>
                <a:gd name="connsiteX92" fmla="*/ 899160 w 4069080"/>
                <a:gd name="connsiteY92" fmla="*/ 6827520 h 6888480"/>
                <a:gd name="connsiteX93" fmla="*/ 807720 w 4069080"/>
                <a:gd name="connsiteY9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67284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11480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108960 w 4069080"/>
                <a:gd name="connsiteY43" fmla="*/ 3825240 h 6888480"/>
                <a:gd name="connsiteX44" fmla="*/ 3169920 w 4069080"/>
                <a:gd name="connsiteY44" fmla="*/ 3947160 h 6888480"/>
                <a:gd name="connsiteX45" fmla="*/ 3185160 w 4069080"/>
                <a:gd name="connsiteY45" fmla="*/ 4023360 h 6888480"/>
                <a:gd name="connsiteX46" fmla="*/ 3230880 w 4069080"/>
                <a:gd name="connsiteY46" fmla="*/ 4038600 h 6888480"/>
                <a:gd name="connsiteX47" fmla="*/ 4069080 w 4069080"/>
                <a:gd name="connsiteY47" fmla="*/ 4053840 h 6888480"/>
                <a:gd name="connsiteX48" fmla="*/ 4023360 w 4069080"/>
                <a:gd name="connsiteY48" fmla="*/ 4099560 h 6888480"/>
                <a:gd name="connsiteX49" fmla="*/ 3810000 w 4069080"/>
                <a:gd name="connsiteY49" fmla="*/ 4130040 h 6888480"/>
                <a:gd name="connsiteX50" fmla="*/ 3672840 w 4069080"/>
                <a:gd name="connsiteY50" fmla="*/ 4175760 h 6888480"/>
                <a:gd name="connsiteX51" fmla="*/ 3505200 w 4069080"/>
                <a:gd name="connsiteY51" fmla="*/ 4206240 h 6888480"/>
                <a:gd name="connsiteX52" fmla="*/ 3352800 w 4069080"/>
                <a:gd name="connsiteY52" fmla="*/ 4312920 h 6888480"/>
                <a:gd name="connsiteX53" fmla="*/ 3215640 w 4069080"/>
                <a:gd name="connsiteY53" fmla="*/ 4389120 h 6888480"/>
                <a:gd name="connsiteX54" fmla="*/ 3063240 w 4069080"/>
                <a:gd name="connsiteY54" fmla="*/ 4587240 h 6888480"/>
                <a:gd name="connsiteX55" fmla="*/ 3032760 w 4069080"/>
                <a:gd name="connsiteY55" fmla="*/ 4632960 h 6888480"/>
                <a:gd name="connsiteX56" fmla="*/ 3002280 w 4069080"/>
                <a:gd name="connsiteY56" fmla="*/ 4693920 h 6888480"/>
                <a:gd name="connsiteX57" fmla="*/ 2987040 w 4069080"/>
                <a:gd name="connsiteY57" fmla="*/ 4754880 h 6888480"/>
                <a:gd name="connsiteX58" fmla="*/ 2956560 w 4069080"/>
                <a:gd name="connsiteY58" fmla="*/ 4861560 h 6888480"/>
                <a:gd name="connsiteX59" fmla="*/ 2910840 w 4069080"/>
                <a:gd name="connsiteY59" fmla="*/ 4953000 h 6888480"/>
                <a:gd name="connsiteX60" fmla="*/ 2865120 w 4069080"/>
                <a:gd name="connsiteY60" fmla="*/ 5074920 h 6888480"/>
                <a:gd name="connsiteX61" fmla="*/ 2788920 w 4069080"/>
                <a:gd name="connsiteY61" fmla="*/ 5196840 h 6888480"/>
                <a:gd name="connsiteX62" fmla="*/ 2682240 w 4069080"/>
                <a:gd name="connsiteY62" fmla="*/ 5410200 h 6888480"/>
                <a:gd name="connsiteX63" fmla="*/ 2621280 w 4069080"/>
                <a:gd name="connsiteY63" fmla="*/ 5471160 h 6888480"/>
                <a:gd name="connsiteX64" fmla="*/ 2606040 w 4069080"/>
                <a:gd name="connsiteY64" fmla="*/ 5547360 h 6888480"/>
                <a:gd name="connsiteX65" fmla="*/ 2590800 w 4069080"/>
                <a:gd name="connsiteY65" fmla="*/ 5593080 h 6888480"/>
                <a:gd name="connsiteX66" fmla="*/ 2499360 w 4069080"/>
                <a:gd name="connsiteY66" fmla="*/ 5623560 h 6888480"/>
                <a:gd name="connsiteX67" fmla="*/ 2407920 w 4069080"/>
                <a:gd name="connsiteY67" fmla="*/ 5684520 h 6888480"/>
                <a:gd name="connsiteX68" fmla="*/ 2270760 w 4069080"/>
                <a:gd name="connsiteY68" fmla="*/ 5730240 h 6888480"/>
                <a:gd name="connsiteX69" fmla="*/ 2225040 w 4069080"/>
                <a:gd name="connsiteY69" fmla="*/ 5745480 h 6888480"/>
                <a:gd name="connsiteX70" fmla="*/ 2179320 w 4069080"/>
                <a:gd name="connsiteY70" fmla="*/ 5760720 h 6888480"/>
                <a:gd name="connsiteX71" fmla="*/ 2118360 w 4069080"/>
                <a:gd name="connsiteY71" fmla="*/ 5775960 h 6888480"/>
                <a:gd name="connsiteX72" fmla="*/ 2026920 w 4069080"/>
                <a:gd name="connsiteY72" fmla="*/ 5836920 h 6888480"/>
                <a:gd name="connsiteX73" fmla="*/ 1981200 w 4069080"/>
                <a:gd name="connsiteY73" fmla="*/ 5867400 h 6888480"/>
                <a:gd name="connsiteX74" fmla="*/ 1905000 w 4069080"/>
                <a:gd name="connsiteY74" fmla="*/ 5928360 h 6888480"/>
                <a:gd name="connsiteX75" fmla="*/ 1874520 w 4069080"/>
                <a:gd name="connsiteY75" fmla="*/ 5974080 h 6888480"/>
                <a:gd name="connsiteX76" fmla="*/ 1828800 w 4069080"/>
                <a:gd name="connsiteY76" fmla="*/ 6004560 h 6888480"/>
                <a:gd name="connsiteX77" fmla="*/ 1767840 w 4069080"/>
                <a:gd name="connsiteY77" fmla="*/ 6050280 h 6888480"/>
                <a:gd name="connsiteX78" fmla="*/ 1722120 w 4069080"/>
                <a:gd name="connsiteY78" fmla="*/ 6111240 h 6888480"/>
                <a:gd name="connsiteX79" fmla="*/ 1615440 w 4069080"/>
                <a:gd name="connsiteY79" fmla="*/ 6202680 h 6888480"/>
                <a:gd name="connsiteX80" fmla="*/ 1524000 w 4069080"/>
                <a:gd name="connsiteY80" fmla="*/ 6278880 h 6888480"/>
                <a:gd name="connsiteX81" fmla="*/ 1508760 w 4069080"/>
                <a:gd name="connsiteY81" fmla="*/ 6400800 h 6888480"/>
                <a:gd name="connsiteX82" fmla="*/ 1463040 w 4069080"/>
                <a:gd name="connsiteY82" fmla="*/ 6416040 h 6888480"/>
                <a:gd name="connsiteX83" fmla="*/ 1371600 w 4069080"/>
                <a:gd name="connsiteY83" fmla="*/ 6477000 h 6888480"/>
                <a:gd name="connsiteX84" fmla="*/ 1325880 w 4069080"/>
                <a:gd name="connsiteY84" fmla="*/ 6507480 h 6888480"/>
                <a:gd name="connsiteX85" fmla="*/ 1280160 w 4069080"/>
                <a:gd name="connsiteY85" fmla="*/ 6522720 h 6888480"/>
                <a:gd name="connsiteX86" fmla="*/ 1143000 w 4069080"/>
                <a:gd name="connsiteY86" fmla="*/ 6644640 h 6888480"/>
                <a:gd name="connsiteX87" fmla="*/ 1112520 w 4069080"/>
                <a:gd name="connsiteY87" fmla="*/ 6690360 h 6888480"/>
                <a:gd name="connsiteX88" fmla="*/ 1066800 w 4069080"/>
                <a:gd name="connsiteY88" fmla="*/ 6705600 h 6888480"/>
                <a:gd name="connsiteX89" fmla="*/ 929640 w 4069080"/>
                <a:gd name="connsiteY89" fmla="*/ 6781800 h 6888480"/>
                <a:gd name="connsiteX90" fmla="*/ 899160 w 4069080"/>
                <a:gd name="connsiteY90" fmla="*/ 6827520 h 6888480"/>
                <a:gd name="connsiteX91" fmla="*/ 807720 w 4069080"/>
                <a:gd name="connsiteY9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3108960 w 4069080"/>
                <a:gd name="connsiteY42" fmla="*/ 3825240 h 6888480"/>
                <a:gd name="connsiteX43" fmla="*/ 3169920 w 4069080"/>
                <a:gd name="connsiteY43" fmla="*/ 3947160 h 6888480"/>
                <a:gd name="connsiteX44" fmla="*/ 3185160 w 4069080"/>
                <a:gd name="connsiteY44" fmla="*/ 4023360 h 6888480"/>
                <a:gd name="connsiteX45" fmla="*/ 3230880 w 4069080"/>
                <a:gd name="connsiteY45" fmla="*/ 4038600 h 6888480"/>
                <a:gd name="connsiteX46" fmla="*/ 4069080 w 4069080"/>
                <a:gd name="connsiteY46" fmla="*/ 4053840 h 6888480"/>
                <a:gd name="connsiteX47" fmla="*/ 4023360 w 4069080"/>
                <a:gd name="connsiteY47" fmla="*/ 4099560 h 6888480"/>
                <a:gd name="connsiteX48" fmla="*/ 3810000 w 4069080"/>
                <a:gd name="connsiteY48" fmla="*/ 4130040 h 6888480"/>
                <a:gd name="connsiteX49" fmla="*/ 3672840 w 4069080"/>
                <a:gd name="connsiteY49" fmla="*/ 4175760 h 6888480"/>
                <a:gd name="connsiteX50" fmla="*/ 3505200 w 4069080"/>
                <a:gd name="connsiteY50" fmla="*/ 4206240 h 6888480"/>
                <a:gd name="connsiteX51" fmla="*/ 3352800 w 4069080"/>
                <a:gd name="connsiteY51" fmla="*/ 4312920 h 6888480"/>
                <a:gd name="connsiteX52" fmla="*/ 3215640 w 4069080"/>
                <a:gd name="connsiteY52" fmla="*/ 4389120 h 6888480"/>
                <a:gd name="connsiteX53" fmla="*/ 3063240 w 4069080"/>
                <a:gd name="connsiteY53" fmla="*/ 4587240 h 6888480"/>
                <a:gd name="connsiteX54" fmla="*/ 3032760 w 4069080"/>
                <a:gd name="connsiteY54" fmla="*/ 4632960 h 6888480"/>
                <a:gd name="connsiteX55" fmla="*/ 3002280 w 4069080"/>
                <a:gd name="connsiteY55" fmla="*/ 4693920 h 6888480"/>
                <a:gd name="connsiteX56" fmla="*/ 2987040 w 4069080"/>
                <a:gd name="connsiteY56" fmla="*/ 4754880 h 6888480"/>
                <a:gd name="connsiteX57" fmla="*/ 2956560 w 4069080"/>
                <a:gd name="connsiteY57" fmla="*/ 4861560 h 6888480"/>
                <a:gd name="connsiteX58" fmla="*/ 2910840 w 4069080"/>
                <a:gd name="connsiteY58" fmla="*/ 4953000 h 6888480"/>
                <a:gd name="connsiteX59" fmla="*/ 2865120 w 4069080"/>
                <a:gd name="connsiteY59" fmla="*/ 5074920 h 6888480"/>
                <a:gd name="connsiteX60" fmla="*/ 2788920 w 4069080"/>
                <a:gd name="connsiteY60" fmla="*/ 5196840 h 6888480"/>
                <a:gd name="connsiteX61" fmla="*/ 2682240 w 4069080"/>
                <a:gd name="connsiteY61" fmla="*/ 5410200 h 6888480"/>
                <a:gd name="connsiteX62" fmla="*/ 2621280 w 4069080"/>
                <a:gd name="connsiteY62" fmla="*/ 5471160 h 6888480"/>
                <a:gd name="connsiteX63" fmla="*/ 2606040 w 4069080"/>
                <a:gd name="connsiteY63" fmla="*/ 5547360 h 6888480"/>
                <a:gd name="connsiteX64" fmla="*/ 2590800 w 4069080"/>
                <a:gd name="connsiteY64" fmla="*/ 5593080 h 6888480"/>
                <a:gd name="connsiteX65" fmla="*/ 2499360 w 4069080"/>
                <a:gd name="connsiteY65" fmla="*/ 5623560 h 6888480"/>
                <a:gd name="connsiteX66" fmla="*/ 2407920 w 4069080"/>
                <a:gd name="connsiteY66" fmla="*/ 5684520 h 6888480"/>
                <a:gd name="connsiteX67" fmla="*/ 2270760 w 4069080"/>
                <a:gd name="connsiteY67" fmla="*/ 5730240 h 6888480"/>
                <a:gd name="connsiteX68" fmla="*/ 2225040 w 4069080"/>
                <a:gd name="connsiteY68" fmla="*/ 5745480 h 6888480"/>
                <a:gd name="connsiteX69" fmla="*/ 2179320 w 4069080"/>
                <a:gd name="connsiteY69" fmla="*/ 5760720 h 6888480"/>
                <a:gd name="connsiteX70" fmla="*/ 2118360 w 4069080"/>
                <a:gd name="connsiteY70" fmla="*/ 5775960 h 6888480"/>
                <a:gd name="connsiteX71" fmla="*/ 2026920 w 4069080"/>
                <a:gd name="connsiteY71" fmla="*/ 5836920 h 6888480"/>
                <a:gd name="connsiteX72" fmla="*/ 1981200 w 4069080"/>
                <a:gd name="connsiteY72" fmla="*/ 5867400 h 6888480"/>
                <a:gd name="connsiteX73" fmla="*/ 1905000 w 4069080"/>
                <a:gd name="connsiteY73" fmla="*/ 5928360 h 6888480"/>
                <a:gd name="connsiteX74" fmla="*/ 1874520 w 4069080"/>
                <a:gd name="connsiteY74" fmla="*/ 5974080 h 6888480"/>
                <a:gd name="connsiteX75" fmla="*/ 1828800 w 4069080"/>
                <a:gd name="connsiteY75" fmla="*/ 6004560 h 6888480"/>
                <a:gd name="connsiteX76" fmla="*/ 1767840 w 4069080"/>
                <a:gd name="connsiteY76" fmla="*/ 6050280 h 6888480"/>
                <a:gd name="connsiteX77" fmla="*/ 1722120 w 4069080"/>
                <a:gd name="connsiteY77" fmla="*/ 6111240 h 6888480"/>
                <a:gd name="connsiteX78" fmla="*/ 1615440 w 4069080"/>
                <a:gd name="connsiteY78" fmla="*/ 6202680 h 6888480"/>
                <a:gd name="connsiteX79" fmla="*/ 1524000 w 4069080"/>
                <a:gd name="connsiteY79" fmla="*/ 6278880 h 6888480"/>
                <a:gd name="connsiteX80" fmla="*/ 1508760 w 4069080"/>
                <a:gd name="connsiteY80" fmla="*/ 6400800 h 6888480"/>
                <a:gd name="connsiteX81" fmla="*/ 1463040 w 4069080"/>
                <a:gd name="connsiteY81" fmla="*/ 6416040 h 6888480"/>
                <a:gd name="connsiteX82" fmla="*/ 1371600 w 4069080"/>
                <a:gd name="connsiteY82" fmla="*/ 6477000 h 6888480"/>
                <a:gd name="connsiteX83" fmla="*/ 1325880 w 4069080"/>
                <a:gd name="connsiteY83" fmla="*/ 6507480 h 6888480"/>
                <a:gd name="connsiteX84" fmla="*/ 1280160 w 4069080"/>
                <a:gd name="connsiteY84" fmla="*/ 6522720 h 6888480"/>
                <a:gd name="connsiteX85" fmla="*/ 1143000 w 4069080"/>
                <a:gd name="connsiteY85" fmla="*/ 6644640 h 6888480"/>
                <a:gd name="connsiteX86" fmla="*/ 1112520 w 4069080"/>
                <a:gd name="connsiteY86" fmla="*/ 6690360 h 6888480"/>
                <a:gd name="connsiteX87" fmla="*/ 1066800 w 4069080"/>
                <a:gd name="connsiteY87" fmla="*/ 6705600 h 6888480"/>
                <a:gd name="connsiteX88" fmla="*/ 929640 w 4069080"/>
                <a:gd name="connsiteY88" fmla="*/ 6781800 h 6888480"/>
                <a:gd name="connsiteX89" fmla="*/ 899160 w 4069080"/>
                <a:gd name="connsiteY89" fmla="*/ 6827520 h 6888480"/>
                <a:gd name="connsiteX90" fmla="*/ 807720 w 4069080"/>
                <a:gd name="connsiteY9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69920 w 4069080"/>
                <a:gd name="connsiteY42" fmla="*/ 3947160 h 6888480"/>
                <a:gd name="connsiteX43" fmla="*/ 3185160 w 4069080"/>
                <a:gd name="connsiteY43" fmla="*/ 4023360 h 6888480"/>
                <a:gd name="connsiteX44" fmla="*/ 3230880 w 4069080"/>
                <a:gd name="connsiteY44" fmla="*/ 4038600 h 6888480"/>
                <a:gd name="connsiteX45" fmla="*/ 4069080 w 4069080"/>
                <a:gd name="connsiteY45" fmla="*/ 4053840 h 6888480"/>
                <a:gd name="connsiteX46" fmla="*/ 4023360 w 4069080"/>
                <a:gd name="connsiteY46" fmla="*/ 4099560 h 6888480"/>
                <a:gd name="connsiteX47" fmla="*/ 3810000 w 4069080"/>
                <a:gd name="connsiteY47" fmla="*/ 4130040 h 6888480"/>
                <a:gd name="connsiteX48" fmla="*/ 3672840 w 4069080"/>
                <a:gd name="connsiteY48" fmla="*/ 4175760 h 6888480"/>
                <a:gd name="connsiteX49" fmla="*/ 3505200 w 4069080"/>
                <a:gd name="connsiteY49" fmla="*/ 4206240 h 6888480"/>
                <a:gd name="connsiteX50" fmla="*/ 3352800 w 4069080"/>
                <a:gd name="connsiteY50" fmla="*/ 4312920 h 6888480"/>
                <a:gd name="connsiteX51" fmla="*/ 3215640 w 4069080"/>
                <a:gd name="connsiteY51" fmla="*/ 4389120 h 6888480"/>
                <a:gd name="connsiteX52" fmla="*/ 3063240 w 4069080"/>
                <a:gd name="connsiteY52" fmla="*/ 4587240 h 6888480"/>
                <a:gd name="connsiteX53" fmla="*/ 3032760 w 4069080"/>
                <a:gd name="connsiteY53" fmla="*/ 4632960 h 6888480"/>
                <a:gd name="connsiteX54" fmla="*/ 3002280 w 4069080"/>
                <a:gd name="connsiteY54" fmla="*/ 4693920 h 6888480"/>
                <a:gd name="connsiteX55" fmla="*/ 2987040 w 4069080"/>
                <a:gd name="connsiteY55" fmla="*/ 4754880 h 6888480"/>
                <a:gd name="connsiteX56" fmla="*/ 2956560 w 4069080"/>
                <a:gd name="connsiteY56" fmla="*/ 4861560 h 6888480"/>
                <a:gd name="connsiteX57" fmla="*/ 2910840 w 4069080"/>
                <a:gd name="connsiteY57" fmla="*/ 4953000 h 6888480"/>
                <a:gd name="connsiteX58" fmla="*/ 2865120 w 4069080"/>
                <a:gd name="connsiteY58" fmla="*/ 5074920 h 6888480"/>
                <a:gd name="connsiteX59" fmla="*/ 2788920 w 4069080"/>
                <a:gd name="connsiteY59" fmla="*/ 5196840 h 6888480"/>
                <a:gd name="connsiteX60" fmla="*/ 2682240 w 4069080"/>
                <a:gd name="connsiteY60" fmla="*/ 5410200 h 6888480"/>
                <a:gd name="connsiteX61" fmla="*/ 2621280 w 4069080"/>
                <a:gd name="connsiteY61" fmla="*/ 5471160 h 6888480"/>
                <a:gd name="connsiteX62" fmla="*/ 2606040 w 4069080"/>
                <a:gd name="connsiteY62" fmla="*/ 5547360 h 6888480"/>
                <a:gd name="connsiteX63" fmla="*/ 2590800 w 4069080"/>
                <a:gd name="connsiteY63" fmla="*/ 5593080 h 6888480"/>
                <a:gd name="connsiteX64" fmla="*/ 2499360 w 4069080"/>
                <a:gd name="connsiteY64" fmla="*/ 5623560 h 6888480"/>
                <a:gd name="connsiteX65" fmla="*/ 2407920 w 4069080"/>
                <a:gd name="connsiteY65" fmla="*/ 5684520 h 6888480"/>
                <a:gd name="connsiteX66" fmla="*/ 2270760 w 4069080"/>
                <a:gd name="connsiteY66" fmla="*/ 5730240 h 6888480"/>
                <a:gd name="connsiteX67" fmla="*/ 2225040 w 4069080"/>
                <a:gd name="connsiteY67" fmla="*/ 5745480 h 6888480"/>
                <a:gd name="connsiteX68" fmla="*/ 2179320 w 4069080"/>
                <a:gd name="connsiteY68" fmla="*/ 5760720 h 6888480"/>
                <a:gd name="connsiteX69" fmla="*/ 2118360 w 4069080"/>
                <a:gd name="connsiteY69" fmla="*/ 5775960 h 6888480"/>
                <a:gd name="connsiteX70" fmla="*/ 2026920 w 4069080"/>
                <a:gd name="connsiteY70" fmla="*/ 5836920 h 6888480"/>
                <a:gd name="connsiteX71" fmla="*/ 1981200 w 4069080"/>
                <a:gd name="connsiteY71" fmla="*/ 5867400 h 6888480"/>
                <a:gd name="connsiteX72" fmla="*/ 1905000 w 4069080"/>
                <a:gd name="connsiteY72" fmla="*/ 5928360 h 6888480"/>
                <a:gd name="connsiteX73" fmla="*/ 1874520 w 4069080"/>
                <a:gd name="connsiteY73" fmla="*/ 5974080 h 6888480"/>
                <a:gd name="connsiteX74" fmla="*/ 1828800 w 4069080"/>
                <a:gd name="connsiteY74" fmla="*/ 6004560 h 6888480"/>
                <a:gd name="connsiteX75" fmla="*/ 1767840 w 4069080"/>
                <a:gd name="connsiteY75" fmla="*/ 6050280 h 6888480"/>
                <a:gd name="connsiteX76" fmla="*/ 1722120 w 4069080"/>
                <a:gd name="connsiteY76" fmla="*/ 6111240 h 6888480"/>
                <a:gd name="connsiteX77" fmla="*/ 1615440 w 4069080"/>
                <a:gd name="connsiteY77" fmla="*/ 6202680 h 6888480"/>
                <a:gd name="connsiteX78" fmla="*/ 1524000 w 4069080"/>
                <a:gd name="connsiteY78" fmla="*/ 6278880 h 6888480"/>
                <a:gd name="connsiteX79" fmla="*/ 1508760 w 4069080"/>
                <a:gd name="connsiteY79" fmla="*/ 6400800 h 6888480"/>
                <a:gd name="connsiteX80" fmla="*/ 1463040 w 4069080"/>
                <a:gd name="connsiteY80" fmla="*/ 6416040 h 6888480"/>
                <a:gd name="connsiteX81" fmla="*/ 1371600 w 4069080"/>
                <a:gd name="connsiteY81" fmla="*/ 6477000 h 6888480"/>
                <a:gd name="connsiteX82" fmla="*/ 1325880 w 4069080"/>
                <a:gd name="connsiteY82" fmla="*/ 6507480 h 6888480"/>
                <a:gd name="connsiteX83" fmla="*/ 1280160 w 4069080"/>
                <a:gd name="connsiteY83" fmla="*/ 6522720 h 6888480"/>
                <a:gd name="connsiteX84" fmla="*/ 1143000 w 4069080"/>
                <a:gd name="connsiteY84" fmla="*/ 6644640 h 6888480"/>
                <a:gd name="connsiteX85" fmla="*/ 1112520 w 4069080"/>
                <a:gd name="connsiteY85" fmla="*/ 6690360 h 6888480"/>
                <a:gd name="connsiteX86" fmla="*/ 1066800 w 4069080"/>
                <a:gd name="connsiteY86" fmla="*/ 6705600 h 6888480"/>
                <a:gd name="connsiteX87" fmla="*/ 929640 w 4069080"/>
                <a:gd name="connsiteY87" fmla="*/ 6781800 h 6888480"/>
                <a:gd name="connsiteX88" fmla="*/ 899160 w 4069080"/>
                <a:gd name="connsiteY88" fmla="*/ 6827520 h 6888480"/>
                <a:gd name="connsiteX89" fmla="*/ 807720 w 4069080"/>
                <a:gd name="connsiteY8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85160 w 4069080"/>
                <a:gd name="connsiteY42" fmla="*/ 4023360 h 6888480"/>
                <a:gd name="connsiteX43" fmla="*/ 3230880 w 4069080"/>
                <a:gd name="connsiteY43" fmla="*/ 4038600 h 6888480"/>
                <a:gd name="connsiteX44" fmla="*/ 4069080 w 4069080"/>
                <a:gd name="connsiteY44" fmla="*/ 4053840 h 6888480"/>
                <a:gd name="connsiteX45" fmla="*/ 4023360 w 4069080"/>
                <a:gd name="connsiteY45" fmla="*/ 4099560 h 6888480"/>
                <a:gd name="connsiteX46" fmla="*/ 3810000 w 4069080"/>
                <a:gd name="connsiteY46" fmla="*/ 4130040 h 6888480"/>
                <a:gd name="connsiteX47" fmla="*/ 3672840 w 4069080"/>
                <a:gd name="connsiteY47" fmla="*/ 4175760 h 6888480"/>
                <a:gd name="connsiteX48" fmla="*/ 3505200 w 4069080"/>
                <a:gd name="connsiteY48" fmla="*/ 4206240 h 6888480"/>
                <a:gd name="connsiteX49" fmla="*/ 3352800 w 4069080"/>
                <a:gd name="connsiteY49" fmla="*/ 4312920 h 6888480"/>
                <a:gd name="connsiteX50" fmla="*/ 3215640 w 4069080"/>
                <a:gd name="connsiteY50" fmla="*/ 4389120 h 6888480"/>
                <a:gd name="connsiteX51" fmla="*/ 3063240 w 4069080"/>
                <a:gd name="connsiteY51" fmla="*/ 4587240 h 6888480"/>
                <a:gd name="connsiteX52" fmla="*/ 3032760 w 4069080"/>
                <a:gd name="connsiteY52" fmla="*/ 4632960 h 6888480"/>
                <a:gd name="connsiteX53" fmla="*/ 3002280 w 4069080"/>
                <a:gd name="connsiteY53" fmla="*/ 4693920 h 6888480"/>
                <a:gd name="connsiteX54" fmla="*/ 2987040 w 4069080"/>
                <a:gd name="connsiteY54" fmla="*/ 4754880 h 6888480"/>
                <a:gd name="connsiteX55" fmla="*/ 2956560 w 4069080"/>
                <a:gd name="connsiteY55" fmla="*/ 4861560 h 6888480"/>
                <a:gd name="connsiteX56" fmla="*/ 2910840 w 4069080"/>
                <a:gd name="connsiteY56" fmla="*/ 4953000 h 6888480"/>
                <a:gd name="connsiteX57" fmla="*/ 2865120 w 4069080"/>
                <a:gd name="connsiteY57" fmla="*/ 5074920 h 6888480"/>
                <a:gd name="connsiteX58" fmla="*/ 2788920 w 4069080"/>
                <a:gd name="connsiteY58" fmla="*/ 5196840 h 6888480"/>
                <a:gd name="connsiteX59" fmla="*/ 2682240 w 4069080"/>
                <a:gd name="connsiteY59" fmla="*/ 5410200 h 6888480"/>
                <a:gd name="connsiteX60" fmla="*/ 2621280 w 4069080"/>
                <a:gd name="connsiteY60" fmla="*/ 5471160 h 6888480"/>
                <a:gd name="connsiteX61" fmla="*/ 2606040 w 4069080"/>
                <a:gd name="connsiteY61" fmla="*/ 5547360 h 6888480"/>
                <a:gd name="connsiteX62" fmla="*/ 2590800 w 4069080"/>
                <a:gd name="connsiteY62" fmla="*/ 5593080 h 6888480"/>
                <a:gd name="connsiteX63" fmla="*/ 2499360 w 4069080"/>
                <a:gd name="connsiteY63" fmla="*/ 5623560 h 6888480"/>
                <a:gd name="connsiteX64" fmla="*/ 2407920 w 4069080"/>
                <a:gd name="connsiteY64" fmla="*/ 5684520 h 6888480"/>
                <a:gd name="connsiteX65" fmla="*/ 2270760 w 4069080"/>
                <a:gd name="connsiteY65" fmla="*/ 5730240 h 6888480"/>
                <a:gd name="connsiteX66" fmla="*/ 2225040 w 4069080"/>
                <a:gd name="connsiteY66" fmla="*/ 5745480 h 6888480"/>
                <a:gd name="connsiteX67" fmla="*/ 2179320 w 4069080"/>
                <a:gd name="connsiteY67" fmla="*/ 5760720 h 6888480"/>
                <a:gd name="connsiteX68" fmla="*/ 2118360 w 4069080"/>
                <a:gd name="connsiteY68" fmla="*/ 5775960 h 6888480"/>
                <a:gd name="connsiteX69" fmla="*/ 2026920 w 4069080"/>
                <a:gd name="connsiteY69" fmla="*/ 5836920 h 6888480"/>
                <a:gd name="connsiteX70" fmla="*/ 1981200 w 4069080"/>
                <a:gd name="connsiteY70" fmla="*/ 5867400 h 6888480"/>
                <a:gd name="connsiteX71" fmla="*/ 1905000 w 4069080"/>
                <a:gd name="connsiteY71" fmla="*/ 5928360 h 6888480"/>
                <a:gd name="connsiteX72" fmla="*/ 1874520 w 4069080"/>
                <a:gd name="connsiteY72" fmla="*/ 5974080 h 6888480"/>
                <a:gd name="connsiteX73" fmla="*/ 1828800 w 4069080"/>
                <a:gd name="connsiteY73" fmla="*/ 6004560 h 6888480"/>
                <a:gd name="connsiteX74" fmla="*/ 1767840 w 4069080"/>
                <a:gd name="connsiteY74" fmla="*/ 6050280 h 6888480"/>
                <a:gd name="connsiteX75" fmla="*/ 1722120 w 4069080"/>
                <a:gd name="connsiteY75" fmla="*/ 6111240 h 6888480"/>
                <a:gd name="connsiteX76" fmla="*/ 1615440 w 4069080"/>
                <a:gd name="connsiteY76" fmla="*/ 6202680 h 6888480"/>
                <a:gd name="connsiteX77" fmla="*/ 1524000 w 4069080"/>
                <a:gd name="connsiteY77" fmla="*/ 6278880 h 6888480"/>
                <a:gd name="connsiteX78" fmla="*/ 1508760 w 4069080"/>
                <a:gd name="connsiteY78" fmla="*/ 6400800 h 6888480"/>
                <a:gd name="connsiteX79" fmla="*/ 1463040 w 4069080"/>
                <a:gd name="connsiteY79" fmla="*/ 6416040 h 6888480"/>
                <a:gd name="connsiteX80" fmla="*/ 1371600 w 4069080"/>
                <a:gd name="connsiteY80" fmla="*/ 6477000 h 6888480"/>
                <a:gd name="connsiteX81" fmla="*/ 1325880 w 4069080"/>
                <a:gd name="connsiteY81" fmla="*/ 6507480 h 6888480"/>
                <a:gd name="connsiteX82" fmla="*/ 1280160 w 4069080"/>
                <a:gd name="connsiteY82" fmla="*/ 6522720 h 6888480"/>
                <a:gd name="connsiteX83" fmla="*/ 1143000 w 4069080"/>
                <a:gd name="connsiteY83" fmla="*/ 6644640 h 6888480"/>
                <a:gd name="connsiteX84" fmla="*/ 1112520 w 4069080"/>
                <a:gd name="connsiteY84" fmla="*/ 6690360 h 6888480"/>
                <a:gd name="connsiteX85" fmla="*/ 1066800 w 4069080"/>
                <a:gd name="connsiteY85" fmla="*/ 6705600 h 6888480"/>
                <a:gd name="connsiteX86" fmla="*/ 929640 w 4069080"/>
                <a:gd name="connsiteY86" fmla="*/ 6781800 h 6888480"/>
                <a:gd name="connsiteX87" fmla="*/ 899160 w 4069080"/>
                <a:gd name="connsiteY87" fmla="*/ 6827520 h 6888480"/>
                <a:gd name="connsiteX88" fmla="*/ 807720 w 4069080"/>
                <a:gd name="connsiteY8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3230880 w 4069080"/>
                <a:gd name="connsiteY42" fmla="*/ 4038600 h 6888480"/>
                <a:gd name="connsiteX43" fmla="*/ 4069080 w 4069080"/>
                <a:gd name="connsiteY43" fmla="*/ 4053840 h 6888480"/>
                <a:gd name="connsiteX44" fmla="*/ 4023360 w 4069080"/>
                <a:gd name="connsiteY44" fmla="*/ 4099560 h 6888480"/>
                <a:gd name="connsiteX45" fmla="*/ 3810000 w 4069080"/>
                <a:gd name="connsiteY45" fmla="*/ 4130040 h 6888480"/>
                <a:gd name="connsiteX46" fmla="*/ 3672840 w 4069080"/>
                <a:gd name="connsiteY46" fmla="*/ 4175760 h 6888480"/>
                <a:gd name="connsiteX47" fmla="*/ 3505200 w 4069080"/>
                <a:gd name="connsiteY47" fmla="*/ 4206240 h 6888480"/>
                <a:gd name="connsiteX48" fmla="*/ 3352800 w 4069080"/>
                <a:gd name="connsiteY48" fmla="*/ 4312920 h 6888480"/>
                <a:gd name="connsiteX49" fmla="*/ 3215640 w 4069080"/>
                <a:gd name="connsiteY49" fmla="*/ 4389120 h 6888480"/>
                <a:gd name="connsiteX50" fmla="*/ 3063240 w 4069080"/>
                <a:gd name="connsiteY50" fmla="*/ 4587240 h 6888480"/>
                <a:gd name="connsiteX51" fmla="*/ 3032760 w 4069080"/>
                <a:gd name="connsiteY51" fmla="*/ 4632960 h 6888480"/>
                <a:gd name="connsiteX52" fmla="*/ 3002280 w 4069080"/>
                <a:gd name="connsiteY52" fmla="*/ 4693920 h 6888480"/>
                <a:gd name="connsiteX53" fmla="*/ 2987040 w 4069080"/>
                <a:gd name="connsiteY53" fmla="*/ 4754880 h 6888480"/>
                <a:gd name="connsiteX54" fmla="*/ 2956560 w 4069080"/>
                <a:gd name="connsiteY54" fmla="*/ 4861560 h 6888480"/>
                <a:gd name="connsiteX55" fmla="*/ 2910840 w 4069080"/>
                <a:gd name="connsiteY55" fmla="*/ 4953000 h 6888480"/>
                <a:gd name="connsiteX56" fmla="*/ 2865120 w 4069080"/>
                <a:gd name="connsiteY56" fmla="*/ 5074920 h 6888480"/>
                <a:gd name="connsiteX57" fmla="*/ 2788920 w 4069080"/>
                <a:gd name="connsiteY57" fmla="*/ 5196840 h 6888480"/>
                <a:gd name="connsiteX58" fmla="*/ 2682240 w 4069080"/>
                <a:gd name="connsiteY58" fmla="*/ 5410200 h 6888480"/>
                <a:gd name="connsiteX59" fmla="*/ 2621280 w 4069080"/>
                <a:gd name="connsiteY59" fmla="*/ 5471160 h 6888480"/>
                <a:gd name="connsiteX60" fmla="*/ 2606040 w 4069080"/>
                <a:gd name="connsiteY60" fmla="*/ 5547360 h 6888480"/>
                <a:gd name="connsiteX61" fmla="*/ 2590800 w 4069080"/>
                <a:gd name="connsiteY61" fmla="*/ 5593080 h 6888480"/>
                <a:gd name="connsiteX62" fmla="*/ 2499360 w 4069080"/>
                <a:gd name="connsiteY62" fmla="*/ 5623560 h 6888480"/>
                <a:gd name="connsiteX63" fmla="*/ 2407920 w 4069080"/>
                <a:gd name="connsiteY63" fmla="*/ 5684520 h 6888480"/>
                <a:gd name="connsiteX64" fmla="*/ 2270760 w 4069080"/>
                <a:gd name="connsiteY64" fmla="*/ 5730240 h 6888480"/>
                <a:gd name="connsiteX65" fmla="*/ 2225040 w 4069080"/>
                <a:gd name="connsiteY65" fmla="*/ 5745480 h 6888480"/>
                <a:gd name="connsiteX66" fmla="*/ 2179320 w 4069080"/>
                <a:gd name="connsiteY66" fmla="*/ 5760720 h 6888480"/>
                <a:gd name="connsiteX67" fmla="*/ 2118360 w 4069080"/>
                <a:gd name="connsiteY67" fmla="*/ 5775960 h 6888480"/>
                <a:gd name="connsiteX68" fmla="*/ 2026920 w 4069080"/>
                <a:gd name="connsiteY68" fmla="*/ 5836920 h 6888480"/>
                <a:gd name="connsiteX69" fmla="*/ 1981200 w 4069080"/>
                <a:gd name="connsiteY69" fmla="*/ 5867400 h 6888480"/>
                <a:gd name="connsiteX70" fmla="*/ 1905000 w 4069080"/>
                <a:gd name="connsiteY70" fmla="*/ 5928360 h 6888480"/>
                <a:gd name="connsiteX71" fmla="*/ 1874520 w 4069080"/>
                <a:gd name="connsiteY71" fmla="*/ 5974080 h 6888480"/>
                <a:gd name="connsiteX72" fmla="*/ 1828800 w 4069080"/>
                <a:gd name="connsiteY72" fmla="*/ 6004560 h 6888480"/>
                <a:gd name="connsiteX73" fmla="*/ 1767840 w 4069080"/>
                <a:gd name="connsiteY73" fmla="*/ 6050280 h 6888480"/>
                <a:gd name="connsiteX74" fmla="*/ 1722120 w 4069080"/>
                <a:gd name="connsiteY74" fmla="*/ 6111240 h 6888480"/>
                <a:gd name="connsiteX75" fmla="*/ 1615440 w 4069080"/>
                <a:gd name="connsiteY75" fmla="*/ 6202680 h 6888480"/>
                <a:gd name="connsiteX76" fmla="*/ 1524000 w 4069080"/>
                <a:gd name="connsiteY76" fmla="*/ 6278880 h 6888480"/>
                <a:gd name="connsiteX77" fmla="*/ 1508760 w 4069080"/>
                <a:gd name="connsiteY77" fmla="*/ 6400800 h 6888480"/>
                <a:gd name="connsiteX78" fmla="*/ 1463040 w 4069080"/>
                <a:gd name="connsiteY78" fmla="*/ 6416040 h 6888480"/>
                <a:gd name="connsiteX79" fmla="*/ 1371600 w 4069080"/>
                <a:gd name="connsiteY79" fmla="*/ 6477000 h 6888480"/>
                <a:gd name="connsiteX80" fmla="*/ 1325880 w 4069080"/>
                <a:gd name="connsiteY80" fmla="*/ 6507480 h 6888480"/>
                <a:gd name="connsiteX81" fmla="*/ 1280160 w 4069080"/>
                <a:gd name="connsiteY81" fmla="*/ 6522720 h 6888480"/>
                <a:gd name="connsiteX82" fmla="*/ 1143000 w 4069080"/>
                <a:gd name="connsiteY82" fmla="*/ 6644640 h 6888480"/>
                <a:gd name="connsiteX83" fmla="*/ 1112520 w 4069080"/>
                <a:gd name="connsiteY83" fmla="*/ 6690360 h 6888480"/>
                <a:gd name="connsiteX84" fmla="*/ 1066800 w 4069080"/>
                <a:gd name="connsiteY84" fmla="*/ 6705600 h 6888480"/>
                <a:gd name="connsiteX85" fmla="*/ 929640 w 4069080"/>
                <a:gd name="connsiteY85" fmla="*/ 6781800 h 6888480"/>
                <a:gd name="connsiteX86" fmla="*/ 899160 w 4069080"/>
                <a:gd name="connsiteY86" fmla="*/ 6827520 h 6888480"/>
                <a:gd name="connsiteX87" fmla="*/ 807720 w 4069080"/>
                <a:gd name="connsiteY8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4069080 w 4069080"/>
                <a:gd name="connsiteY42" fmla="*/ 4053840 h 6888480"/>
                <a:gd name="connsiteX43" fmla="*/ 4023360 w 4069080"/>
                <a:gd name="connsiteY43" fmla="*/ 4099560 h 6888480"/>
                <a:gd name="connsiteX44" fmla="*/ 3810000 w 4069080"/>
                <a:gd name="connsiteY44" fmla="*/ 4130040 h 6888480"/>
                <a:gd name="connsiteX45" fmla="*/ 3672840 w 4069080"/>
                <a:gd name="connsiteY45" fmla="*/ 4175760 h 6888480"/>
                <a:gd name="connsiteX46" fmla="*/ 3505200 w 4069080"/>
                <a:gd name="connsiteY46" fmla="*/ 4206240 h 6888480"/>
                <a:gd name="connsiteX47" fmla="*/ 3352800 w 4069080"/>
                <a:gd name="connsiteY47" fmla="*/ 4312920 h 6888480"/>
                <a:gd name="connsiteX48" fmla="*/ 3215640 w 4069080"/>
                <a:gd name="connsiteY48" fmla="*/ 4389120 h 6888480"/>
                <a:gd name="connsiteX49" fmla="*/ 3063240 w 4069080"/>
                <a:gd name="connsiteY49" fmla="*/ 4587240 h 6888480"/>
                <a:gd name="connsiteX50" fmla="*/ 3032760 w 4069080"/>
                <a:gd name="connsiteY50" fmla="*/ 4632960 h 6888480"/>
                <a:gd name="connsiteX51" fmla="*/ 3002280 w 4069080"/>
                <a:gd name="connsiteY51" fmla="*/ 4693920 h 6888480"/>
                <a:gd name="connsiteX52" fmla="*/ 2987040 w 4069080"/>
                <a:gd name="connsiteY52" fmla="*/ 4754880 h 6888480"/>
                <a:gd name="connsiteX53" fmla="*/ 2956560 w 4069080"/>
                <a:gd name="connsiteY53" fmla="*/ 4861560 h 6888480"/>
                <a:gd name="connsiteX54" fmla="*/ 2910840 w 4069080"/>
                <a:gd name="connsiteY54" fmla="*/ 4953000 h 6888480"/>
                <a:gd name="connsiteX55" fmla="*/ 2865120 w 4069080"/>
                <a:gd name="connsiteY55" fmla="*/ 5074920 h 6888480"/>
                <a:gd name="connsiteX56" fmla="*/ 2788920 w 4069080"/>
                <a:gd name="connsiteY56" fmla="*/ 5196840 h 6888480"/>
                <a:gd name="connsiteX57" fmla="*/ 2682240 w 4069080"/>
                <a:gd name="connsiteY57" fmla="*/ 5410200 h 6888480"/>
                <a:gd name="connsiteX58" fmla="*/ 2621280 w 4069080"/>
                <a:gd name="connsiteY58" fmla="*/ 5471160 h 6888480"/>
                <a:gd name="connsiteX59" fmla="*/ 2606040 w 4069080"/>
                <a:gd name="connsiteY59" fmla="*/ 5547360 h 6888480"/>
                <a:gd name="connsiteX60" fmla="*/ 2590800 w 4069080"/>
                <a:gd name="connsiteY60" fmla="*/ 5593080 h 6888480"/>
                <a:gd name="connsiteX61" fmla="*/ 2499360 w 4069080"/>
                <a:gd name="connsiteY61" fmla="*/ 5623560 h 6888480"/>
                <a:gd name="connsiteX62" fmla="*/ 2407920 w 4069080"/>
                <a:gd name="connsiteY62" fmla="*/ 5684520 h 6888480"/>
                <a:gd name="connsiteX63" fmla="*/ 2270760 w 4069080"/>
                <a:gd name="connsiteY63" fmla="*/ 5730240 h 6888480"/>
                <a:gd name="connsiteX64" fmla="*/ 2225040 w 4069080"/>
                <a:gd name="connsiteY64" fmla="*/ 5745480 h 6888480"/>
                <a:gd name="connsiteX65" fmla="*/ 2179320 w 4069080"/>
                <a:gd name="connsiteY65" fmla="*/ 5760720 h 6888480"/>
                <a:gd name="connsiteX66" fmla="*/ 2118360 w 4069080"/>
                <a:gd name="connsiteY66" fmla="*/ 5775960 h 6888480"/>
                <a:gd name="connsiteX67" fmla="*/ 2026920 w 4069080"/>
                <a:gd name="connsiteY67" fmla="*/ 5836920 h 6888480"/>
                <a:gd name="connsiteX68" fmla="*/ 1981200 w 4069080"/>
                <a:gd name="connsiteY68" fmla="*/ 5867400 h 6888480"/>
                <a:gd name="connsiteX69" fmla="*/ 1905000 w 4069080"/>
                <a:gd name="connsiteY69" fmla="*/ 5928360 h 6888480"/>
                <a:gd name="connsiteX70" fmla="*/ 1874520 w 4069080"/>
                <a:gd name="connsiteY70" fmla="*/ 5974080 h 6888480"/>
                <a:gd name="connsiteX71" fmla="*/ 1828800 w 4069080"/>
                <a:gd name="connsiteY71" fmla="*/ 6004560 h 6888480"/>
                <a:gd name="connsiteX72" fmla="*/ 1767840 w 4069080"/>
                <a:gd name="connsiteY72" fmla="*/ 6050280 h 6888480"/>
                <a:gd name="connsiteX73" fmla="*/ 1722120 w 4069080"/>
                <a:gd name="connsiteY73" fmla="*/ 6111240 h 6888480"/>
                <a:gd name="connsiteX74" fmla="*/ 1615440 w 4069080"/>
                <a:gd name="connsiteY74" fmla="*/ 6202680 h 6888480"/>
                <a:gd name="connsiteX75" fmla="*/ 1524000 w 4069080"/>
                <a:gd name="connsiteY75" fmla="*/ 6278880 h 6888480"/>
                <a:gd name="connsiteX76" fmla="*/ 1508760 w 4069080"/>
                <a:gd name="connsiteY76" fmla="*/ 6400800 h 6888480"/>
                <a:gd name="connsiteX77" fmla="*/ 1463040 w 4069080"/>
                <a:gd name="connsiteY77" fmla="*/ 6416040 h 6888480"/>
                <a:gd name="connsiteX78" fmla="*/ 1371600 w 4069080"/>
                <a:gd name="connsiteY78" fmla="*/ 6477000 h 6888480"/>
                <a:gd name="connsiteX79" fmla="*/ 1325880 w 4069080"/>
                <a:gd name="connsiteY79" fmla="*/ 6507480 h 6888480"/>
                <a:gd name="connsiteX80" fmla="*/ 1280160 w 4069080"/>
                <a:gd name="connsiteY80" fmla="*/ 6522720 h 6888480"/>
                <a:gd name="connsiteX81" fmla="*/ 1143000 w 4069080"/>
                <a:gd name="connsiteY81" fmla="*/ 6644640 h 6888480"/>
                <a:gd name="connsiteX82" fmla="*/ 1112520 w 4069080"/>
                <a:gd name="connsiteY82" fmla="*/ 6690360 h 6888480"/>
                <a:gd name="connsiteX83" fmla="*/ 1066800 w 4069080"/>
                <a:gd name="connsiteY83" fmla="*/ 6705600 h 6888480"/>
                <a:gd name="connsiteX84" fmla="*/ 929640 w 4069080"/>
                <a:gd name="connsiteY84" fmla="*/ 6781800 h 6888480"/>
                <a:gd name="connsiteX85" fmla="*/ 899160 w 4069080"/>
                <a:gd name="connsiteY85" fmla="*/ 6827520 h 6888480"/>
                <a:gd name="connsiteX86" fmla="*/ 807720 w 4069080"/>
                <a:gd name="connsiteY86" fmla="*/ 6888480 h 6888480"/>
                <a:gd name="connsiteX0" fmla="*/ 213360 w 4090998"/>
                <a:gd name="connsiteY0" fmla="*/ 0 h 6888480"/>
                <a:gd name="connsiteX1" fmla="*/ 198120 w 4090998"/>
                <a:gd name="connsiteY1" fmla="*/ 381000 h 6888480"/>
                <a:gd name="connsiteX2" fmla="*/ 167640 w 4090998"/>
                <a:gd name="connsiteY2" fmla="*/ 472440 h 6888480"/>
                <a:gd name="connsiteX3" fmla="*/ 152400 w 4090998"/>
                <a:gd name="connsiteY3" fmla="*/ 518160 h 6888480"/>
                <a:gd name="connsiteX4" fmla="*/ 45720 w 4090998"/>
                <a:gd name="connsiteY4" fmla="*/ 731520 h 6888480"/>
                <a:gd name="connsiteX5" fmla="*/ 30480 w 4090998"/>
                <a:gd name="connsiteY5" fmla="*/ 777240 h 6888480"/>
                <a:gd name="connsiteX6" fmla="*/ 76200 w 4090998"/>
                <a:gd name="connsiteY6" fmla="*/ 929640 h 6888480"/>
                <a:gd name="connsiteX7" fmla="*/ 167640 w 4090998"/>
                <a:gd name="connsiteY7" fmla="*/ 1112520 h 6888480"/>
                <a:gd name="connsiteX8" fmla="*/ 91440 w 4090998"/>
                <a:gd name="connsiteY8" fmla="*/ 1280160 h 6888480"/>
                <a:gd name="connsiteX9" fmla="*/ 259080 w 4090998"/>
                <a:gd name="connsiteY9" fmla="*/ 1295400 h 6888480"/>
                <a:gd name="connsiteX10" fmla="*/ 243840 w 4090998"/>
                <a:gd name="connsiteY10" fmla="*/ 1417320 h 6888480"/>
                <a:gd name="connsiteX11" fmla="*/ 243840 w 4090998"/>
                <a:gd name="connsiteY11" fmla="*/ 1524000 h 6888480"/>
                <a:gd name="connsiteX12" fmla="*/ 381000 w 4090998"/>
                <a:gd name="connsiteY12" fmla="*/ 1584960 h 6888480"/>
                <a:gd name="connsiteX13" fmla="*/ 533400 w 4090998"/>
                <a:gd name="connsiteY13" fmla="*/ 1630680 h 6888480"/>
                <a:gd name="connsiteX14" fmla="*/ 624840 w 4090998"/>
                <a:gd name="connsiteY14" fmla="*/ 1676400 h 6888480"/>
                <a:gd name="connsiteX15" fmla="*/ 685800 w 4090998"/>
                <a:gd name="connsiteY15" fmla="*/ 1767840 h 6888480"/>
                <a:gd name="connsiteX16" fmla="*/ 716280 w 4090998"/>
                <a:gd name="connsiteY16" fmla="*/ 1813560 h 6888480"/>
                <a:gd name="connsiteX17" fmla="*/ 746760 w 4090998"/>
                <a:gd name="connsiteY17" fmla="*/ 1905000 h 6888480"/>
                <a:gd name="connsiteX18" fmla="*/ 731520 w 4090998"/>
                <a:gd name="connsiteY18" fmla="*/ 2865120 h 6888480"/>
                <a:gd name="connsiteX19" fmla="*/ 716280 w 4090998"/>
                <a:gd name="connsiteY19" fmla="*/ 2910840 h 6888480"/>
                <a:gd name="connsiteX20" fmla="*/ 640080 w 4090998"/>
                <a:gd name="connsiteY20" fmla="*/ 2987040 h 6888480"/>
                <a:gd name="connsiteX21" fmla="*/ 411480 w 4090998"/>
                <a:gd name="connsiteY21" fmla="*/ 3017520 h 6888480"/>
                <a:gd name="connsiteX22" fmla="*/ 320040 w 4090998"/>
                <a:gd name="connsiteY22" fmla="*/ 3048000 h 6888480"/>
                <a:gd name="connsiteX23" fmla="*/ 274320 w 4090998"/>
                <a:gd name="connsiteY23" fmla="*/ 3063240 h 6888480"/>
                <a:gd name="connsiteX24" fmla="*/ 213360 w 4090998"/>
                <a:gd name="connsiteY24" fmla="*/ 3078480 h 6888480"/>
                <a:gd name="connsiteX25" fmla="*/ 106680 w 4090998"/>
                <a:gd name="connsiteY25" fmla="*/ 3200400 h 6888480"/>
                <a:gd name="connsiteX26" fmla="*/ 76200 w 4090998"/>
                <a:gd name="connsiteY26" fmla="*/ 3246120 h 6888480"/>
                <a:gd name="connsiteX27" fmla="*/ 60960 w 4090998"/>
                <a:gd name="connsiteY27" fmla="*/ 3291840 h 6888480"/>
                <a:gd name="connsiteX28" fmla="*/ 30480 w 4090998"/>
                <a:gd name="connsiteY28" fmla="*/ 3337560 h 6888480"/>
                <a:gd name="connsiteX29" fmla="*/ 0 w 4090998"/>
                <a:gd name="connsiteY29" fmla="*/ 3459480 h 6888480"/>
                <a:gd name="connsiteX30" fmla="*/ 15240 w 4090998"/>
                <a:gd name="connsiteY30" fmla="*/ 3550920 h 6888480"/>
                <a:gd name="connsiteX31" fmla="*/ 60960 w 4090998"/>
                <a:gd name="connsiteY31" fmla="*/ 3566160 h 6888480"/>
                <a:gd name="connsiteX32" fmla="*/ 594360 w 4090998"/>
                <a:gd name="connsiteY32" fmla="*/ 3550920 h 6888480"/>
                <a:gd name="connsiteX33" fmla="*/ 1066800 w 4090998"/>
                <a:gd name="connsiteY33" fmla="*/ 3048000 h 6888480"/>
                <a:gd name="connsiteX34" fmla="*/ 1417320 w 4090998"/>
                <a:gd name="connsiteY34" fmla="*/ 3139440 h 6888480"/>
                <a:gd name="connsiteX35" fmla="*/ 1539240 w 4090998"/>
                <a:gd name="connsiteY35" fmla="*/ 3368040 h 6888480"/>
                <a:gd name="connsiteX36" fmla="*/ 1691640 w 4090998"/>
                <a:gd name="connsiteY36" fmla="*/ 3459480 h 6888480"/>
                <a:gd name="connsiteX37" fmla="*/ 1722120 w 4090998"/>
                <a:gd name="connsiteY37" fmla="*/ 3505200 h 6888480"/>
                <a:gd name="connsiteX38" fmla="*/ 1813560 w 4090998"/>
                <a:gd name="connsiteY38" fmla="*/ 3642360 h 6888480"/>
                <a:gd name="connsiteX39" fmla="*/ 2072640 w 4090998"/>
                <a:gd name="connsiteY39" fmla="*/ 3855720 h 6888480"/>
                <a:gd name="connsiteX40" fmla="*/ 2560320 w 4090998"/>
                <a:gd name="connsiteY40" fmla="*/ 4069080 h 6888480"/>
                <a:gd name="connsiteX41" fmla="*/ 3185160 w 4090998"/>
                <a:gd name="connsiteY41" fmla="*/ 4023360 h 6888480"/>
                <a:gd name="connsiteX42" fmla="*/ 4069080 w 4090998"/>
                <a:gd name="connsiteY42" fmla="*/ 4053840 h 6888480"/>
                <a:gd name="connsiteX43" fmla="*/ 3810000 w 4090998"/>
                <a:gd name="connsiteY43" fmla="*/ 4130040 h 6888480"/>
                <a:gd name="connsiteX44" fmla="*/ 3672840 w 4090998"/>
                <a:gd name="connsiteY44" fmla="*/ 4175760 h 6888480"/>
                <a:gd name="connsiteX45" fmla="*/ 3505200 w 4090998"/>
                <a:gd name="connsiteY45" fmla="*/ 4206240 h 6888480"/>
                <a:gd name="connsiteX46" fmla="*/ 3352800 w 4090998"/>
                <a:gd name="connsiteY46" fmla="*/ 4312920 h 6888480"/>
                <a:gd name="connsiteX47" fmla="*/ 3215640 w 4090998"/>
                <a:gd name="connsiteY47" fmla="*/ 4389120 h 6888480"/>
                <a:gd name="connsiteX48" fmla="*/ 3063240 w 4090998"/>
                <a:gd name="connsiteY48" fmla="*/ 4587240 h 6888480"/>
                <a:gd name="connsiteX49" fmla="*/ 3032760 w 4090998"/>
                <a:gd name="connsiteY49" fmla="*/ 4632960 h 6888480"/>
                <a:gd name="connsiteX50" fmla="*/ 3002280 w 4090998"/>
                <a:gd name="connsiteY50" fmla="*/ 4693920 h 6888480"/>
                <a:gd name="connsiteX51" fmla="*/ 2987040 w 4090998"/>
                <a:gd name="connsiteY51" fmla="*/ 4754880 h 6888480"/>
                <a:gd name="connsiteX52" fmla="*/ 2956560 w 4090998"/>
                <a:gd name="connsiteY52" fmla="*/ 4861560 h 6888480"/>
                <a:gd name="connsiteX53" fmla="*/ 2910840 w 4090998"/>
                <a:gd name="connsiteY53" fmla="*/ 4953000 h 6888480"/>
                <a:gd name="connsiteX54" fmla="*/ 2865120 w 4090998"/>
                <a:gd name="connsiteY54" fmla="*/ 5074920 h 6888480"/>
                <a:gd name="connsiteX55" fmla="*/ 2788920 w 4090998"/>
                <a:gd name="connsiteY55" fmla="*/ 5196840 h 6888480"/>
                <a:gd name="connsiteX56" fmla="*/ 2682240 w 4090998"/>
                <a:gd name="connsiteY56" fmla="*/ 5410200 h 6888480"/>
                <a:gd name="connsiteX57" fmla="*/ 2621280 w 4090998"/>
                <a:gd name="connsiteY57" fmla="*/ 5471160 h 6888480"/>
                <a:gd name="connsiteX58" fmla="*/ 2606040 w 4090998"/>
                <a:gd name="connsiteY58" fmla="*/ 5547360 h 6888480"/>
                <a:gd name="connsiteX59" fmla="*/ 2590800 w 4090998"/>
                <a:gd name="connsiteY59" fmla="*/ 5593080 h 6888480"/>
                <a:gd name="connsiteX60" fmla="*/ 2499360 w 4090998"/>
                <a:gd name="connsiteY60" fmla="*/ 5623560 h 6888480"/>
                <a:gd name="connsiteX61" fmla="*/ 2407920 w 4090998"/>
                <a:gd name="connsiteY61" fmla="*/ 5684520 h 6888480"/>
                <a:gd name="connsiteX62" fmla="*/ 2270760 w 4090998"/>
                <a:gd name="connsiteY62" fmla="*/ 5730240 h 6888480"/>
                <a:gd name="connsiteX63" fmla="*/ 2225040 w 4090998"/>
                <a:gd name="connsiteY63" fmla="*/ 5745480 h 6888480"/>
                <a:gd name="connsiteX64" fmla="*/ 2179320 w 4090998"/>
                <a:gd name="connsiteY64" fmla="*/ 5760720 h 6888480"/>
                <a:gd name="connsiteX65" fmla="*/ 2118360 w 4090998"/>
                <a:gd name="connsiteY65" fmla="*/ 5775960 h 6888480"/>
                <a:gd name="connsiteX66" fmla="*/ 2026920 w 4090998"/>
                <a:gd name="connsiteY66" fmla="*/ 5836920 h 6888480"/>
                <a:gd name="connsiteX67" fmla="*/ 1981200 w 4090998"/>
                <a:gd name="connsiteY67" fmla="*/ 5867400 h 6888480"/>
                <a:gd name="connsiteX68" fmla="*/ 1905000 w 4090998"/>
                <a:gd name="connsiteY68" fmla="*/ 5928360 h 6888480"/>
                <a:gd name="connsiteX69" fmla="*/ 1874520 w 4090998"/>
                <a:gd name="connsiteY69" fmla="*/ 5974080 h 6888480"/>
                <a:gd name="connsiteX70" fmla="*/ 1828800 w 4090998"/>
                <a:gd name="connsiteY70" fmla="*/ 6004560 h 6888480"/>
                <a:gd name="connsiteX71" fmla="*/ 1767840 w 4090998"/>
                <a:gd name="connsiteY71" fmla="*/ 6050280 h 6888480"/>
                <a:gd name="connsiteX72" fmla="*/ 1722120 w 4090998"/>
                <a:gd name="connsiteY72" fmla="*/ 6111240 h 6888480"/>
                <a:gd name="connsiteX73" fmla="*/ 1615440 w 4090998"/>
                <a:gd name="connsiteY73" fmla="*/ 6202680 h 6888480"/>
                <a:gd name="connsiteX74" fmla="*/ 1524000 w 4090998"/>
                <a:gd name="connsiteY74" fmla="*/ 6278880 h 6888480"/>
                <a:gd name="connsiteX75" fmla="*/ 1508760 w 4090998"/>
                <a:gd name="connsiteY75" fmla="*/ 6400800 h 6888480"/>
                <a:gd name="connsiteX76" fmla="*/ 1463040 w 4090998"/>
                <a:gd name="connsiteY76" fmla="*/ 6416040 h 6888480"/>
                <a:gd name="connsiteX77" fmla="*/ 1371600 w 4090998"/>
                <a:gd name="connsiteY77" fmla="*/ 6477000 h 6888480"/>
                <a:gd name="connsiteX78" fmla="*/ 1325880 w 4090998"/>
                <a:gd name="connsiteY78" fmla="*/ 6507480 h 6888480"/>
                <a:gd name="connsiteX79" fmla="*/ 1280160 w 4090998"/>
                <a:gd name="connsiteY79" fmla="*/ 6522720 h 6888480"/>
                <a:gd name="connsiteX80" fmla="*/ 1143000 w 4090998"/>
                <a:gd name="connsiteY80" fmla="*/ 6644640 h 6888480"/>
                <a:gd name="connsiteX81" fmla="*/ 1112520 w 4090998"/>
                <a:gd name="connsiteY81" fmla="*/ 6690360 h 6888480"/>
                <a:gd name="connsiteX82" fmla="*/ 1066800 w 4090998"/>
                <a:gd name="connsiteY82" fmla="*/ 6705600 h 6888480"/>
                <a:gd name="connsiteX83" fmla="*/ 929640 w 4090998"/>
                <a:gd name="connsiteY83" fmla="*/ 6781800 h 6888480"/>
                <a:gd name="connsiteX84" fmla="*/ 899160 w 4090998"/>
                <a:gd name="connsiteY84" fmla="*/ 6827520 h 6888480"/>
                <a:gd name="connsiteX85" fmla="*/ 807720 w 4090998"/>
                <a:gd name="connsiteY85" fmla="*/ 6888480 h 6888480"/>
                <a:gd name="connsiteX0" fmla="*/ 213360 w 3831531"/>
                <a:gd name="connsiteY0" fmla="*/ 0 h 6888480"/>
                <a:gd name="connsiteX1" fmla="*/ 198120 w 3831531"/>
                <a:gd name="connsiteY1" fmla="*/ 381000 h 6888480"/>
                <a:gd name="connsiteX2" fmla="*/ 167640 w 3831531"/>
                <a:gd name="connsiteY2" fmla="*/ 472440 h 6888480"/>
                <a:gd name="connsiteX3" fmla="*/ 152400 w 3831531"/>
                <a:gd name="connsiteY3" fmla="*/ 518160 h 6888480"/>
                <a:gd name="connsiteX4" fmla="*/ 45720 w 3831531"/>
                <a:gd name="connsiteY4" fmla="*/ 731520 h 6888480"/>
                <a:gd name="connsiteX5" fmla="*/ 30480 w 3831531"/>
                <a:gd name="connsiteY5" fmla="*/ 777240 h 6888480"/>
                <a:gd name="connsiteX6" fmla="*/ 76200 w 3831531"/>
                <a:gd name="connsiteY6" fmla="*/ 929640 h 6888480"/>
                <a:gd name="connsiteX7" fmla="*/ 167640 w 3831531"/>
                <a:gd name="connsiteY7" fmla="*/ 1112520 h 6888480"/>
                <a:gd name="connsiteX8" fmla="*/ 91440 w 3831531"/>
                <a:gd name="connsiteY8" fmla="*/ 1280160 h 6888480"/>
                <a:gd name="connsiteX9" fmla="*/ 259080 w 3831531"/>
                <a:gd name="connsiteY9" fmla="*/ 1295400 h 6888480"/>
                <a:gd name="connsiteX10" fmla="*/ 243840 w 3831531"/>
                <a:gd name="connsiteY10" fmla="*/ 1417320 h 6888480"/>
                <a:gd name="connsiteX11" fmla="*/ 243840 w 3831531"/>
                <a:gd name="connsiteY11" fmla="*/ 1524000 h 6888480"/>
                <a:gd name="connsiteX12" fmla="*/ 381000 w 3831531"/>
                <a:gd name="connsiteY12" fmla="*/ 1584960 h 6888480"/>
                <a:gd name="connsiteX13" fmla="*/ 533400 w 3831531"/>
                <a:gd name="connsiteY13" fmla="*/ 1630680 h 6888480"/>
                <a:gd name="connsiteX14" fmla="*/ 624840 w 3831531"/>
                <a:gd name="connsiteY14" fmla="*/ 1676400 h 6888480"/>
                <a:gd name="connsiteX15" fmla="*/ 685800 w 3831531"/>
                <a:gd name="connsiteY15" fmla="*/ 1767840 h 6888480"/>
                <a:gd name="connsiteX16" fmla="*/ 716280 w 3831531"/>
                <a:gd name="connsiteY16" fmla="*/ 1813560 h 6888480"/>
                <a:gd name="connsiteX17" fmla="*/ 746760 w 3831531"/>
                <a:gd name="connsiteY17" fmla="*/ 1905000 h 6888480"/>
                <a:gd name="connsiteX18" fmla="*/ 731520 w 3831531"/>
                <a:gd name="connsiteY18" fmla="*/ 2865120 h 6888480"/>
                <a:gd name="connsiteX19" fmla="*/ 716280 w 3831531"/>
                <a:gd name="connsiteY19" fmla="*/ 2910840 h 6888480"/>
                <a:gd name="connsiteX20" fmla="*/ 640080 w 3831531"/>
                <a:gd name="connsiteY20" fmla="*/ 2987040 h 6888480"/>
                <a:gd name="connsiteX21" fmla="*/ 411480 w 3831531"/>
                <a:gd name="connsiteY21" fmla="*/ 3017520 h 6888480"/>
                <a:gd name="connsiteX22" fmla="*/ 320040 w 3831531"/>
                <a:gd name="connsiteY22" fmla="*/ 3048000 h 6888480"/>
                <a:gd name="connsiteX23" fmla="*/ 274320 w 3831531"/>
                <a:gd name="connsiteY23" fmla="*/ 3063240 h 6888480"/>
                <a:gd name="connsiteX24" fmla="*/ 213360 w 3831531"/>
                <a:gd name="connsiteY24" fmla="*/ 3078480 h 6888480"/>
                <a:gd name="connsiteX25" fmla="*/ 106680 w 3831531"/>
                <a:gd name="connsiteY25" fmla="*/ 3200400 h 6888480"/>
                <a:gd name="connsiteX26" fmla="*/ 76200 w 3831531"/>
                <a:gd name="connsiteY26" fmla="*/ 3246120 h 6888480"/>
                <a:gd name="connsiteX27" fmla="*/ 60960 w 3831531"/>
                <a:gd name="connsiteY27" fmla="*/ 3291840 h 6888480"/>
                <a:gd name="connsiteX28" fmla="*/ 30480 w 3831531"/>
                <a:gd name="connsiteY28" fmla="*/ 3337560 h 6888480"/>
                <a:gd name="connsiteX29" fmla="*/ 0 w 3831531"/>
                <a:gd name="connsiteY29" fmla="*/ 3459480 h 6888480"/>
                <a:gd name="connsiteX30" fmla="*/ 15240 w 3831531"/>
                <a:gd name="connsiteY30" fmla="*/ 3550920 h 6888480"/>
                <a:gd name="connsiteX31" fmla="*/ 60960 w 3831531"/>
                <a:gd name="connsiteY31" fmla="*/ 3566160 h 6888480"/>
                <a:gd name="connsiteX32" fmla="*/ 594360 w 3831531"/>
                <a:gd name="connsiteY32" fmla="*/ 3550920 h 6888480"/>
                <a:gd name="connsiteX33" fmla="*/ 1066800 w 3831531"/>
                <a:gd name="connsiteY33" fmla="*/ 3048000 h 6888480"/>
                <a:gd name="connsiteX34" fmla="*/ 1417320 w 3831531"/>
                <a:gd name="connsiteY34" fmla="*/ 3139440 h 6888480"/>
                <a:gd name="connsiteX35" fmla="*/ 1539240 w 3831531"/>
                <a:gd name="connsiteY35" fmla="*/ 3368040 h 6888480"/>
                <a:gd name="connsiteX36" fmla="*/ 1691640 w 3831531"/>
                <a:gd name="connsiteY36" fmla="*/ 3459480 h 6888480"/>
                <a:gd name="connsiteX37" fmla="*/ 1722120 w 3831531"/>
                <a:gd name="connsiteY37" fmla="*/ 3505200 h 6888480"/>
                <a:gd name="connsiteX38" fmla="*/ 1813560 w 3831531"/>
                <a:gd name="connsiteY38" fmla="*/ 3642360 h 6888480"/>
                <a:gd name="connsiteX39" fmla="*/ 2072640 w 3831531"/>
                <a:gd name="connsiteY39" fmla="*/ 3855720 h 6888480"/>
                <a:gd name="connsiteX40" fmla="*/ 2560320 w 3831531"/>
                <a:gd name="connsiteY40" fmla="*/ 4069080 h 6888480"/>
                <a:gd name="connsiteX41" fmla="*/ 3185160 w 3831531"/>
                <a:gd name="connsiteY41" fmla="*/ 4023360 h 6888480"/>
                <a:gd name="connsiteX42" fmla="*/ 3810000 w 3831531"/>
                <a:gd name="connsiteY42" fmla="*/ 4130040 h 6888480"/>
                <a:gd name="connsiteX43" fmla="*/ 3672840 w 3831531"/>
                <a:gd name="connsiteY43" fmla="*/ 4175760 h 6888480"/>
                <a:gd name="connsiteX44" fmla="*/ 3505200 w 3831531"/>
                <a:gd name="connsiteY44" fmla="*/ 4206240 h 6888480"/>
                <a:gd name="connsiteX45" fmla="*/ 3352800 w 3831531"/>
                <a:gd name="connsiteY45" fmla="*/ 4312920 h 6888480"/>
                <a:gd name="connsiteX46" fmla="*/ 3215640 w 3831531"/>
                <a:gd name="connsiteY46" fmla="*/ 4389120 h 6888480"/>
                <a:gd name="connsiteX47" fmla="*/ 3063240 w 3831531"/>
                <a:gd name="connsiteY47" fmla="*/ 4587240 h 6888480"/>
                <a:gd name="connsiteX48" fmla="*/ 3032760 w 3831531"/>
                <a:gd name="connsiteY48" fmla="*/ 4632960 h 6888480"/>
                <a:gd name="connsiteX49" fmla="*/ 3002280 w 3831531"/>
                <a:gd name="connsiteY49" fmla="*/ 4693920 h 6888480"/>
                <a:gd name="connsiteX50" fmla="*/ 2987040 w 3831531"/>
                <a:gd name="connsiteY50" fmla="*/ 4754880 h 6888480"/>
                <a:gd name="connsiteX51" fmla="*/ 2956560 w 3831531"/>
                <a:gd name="connsiteY51" fmla="*/ 4861560 h 6888480"/>
                <a:gd name="connsiteX52" fmla="*/ 2910840 w 3831531"/>
                <a:gd name="connsiteY52" fmla="*/ 4953000 h 6888480"/>
                <a:gd name="connsiteX53" fmla="*/ 2865120 w 3831531"/>
                <a:gd name="connsiteY53" fmla="*/ 5074920 h 6888480"/>
                <a:gd name="connsiteX54" fmla="*/ 2788920 w 3831531"/>
                <a:gd name="connsiteY54" fmla="*/ 5196840 h 6888480"/>
                <a:gd name="connsiteX55" fmla="*/ 2682240 w 3831531"/>
                <a:gd name="connsiteY55" fmla="*/ 5410200 h 6888480"/>
                <a:gd name="connsiteX56" fmla="*/ 2621280 w 3831531"/>
                <a:gd name="connsiteY56" fmla="*/ 5471160 h 6888480"/>
                <a:gd name="connsiteX57" fmla="*/ 2606040 w 3831531"/>
                <a:gd name="connsiteY57" fmla="*/ 5547360 h 6888480"/>
                <a:gd name="connsiteX58" fmla="*/ 2590800 w 3831531"/>
                <a:gd name="connsiteY58" fmla="*/ 5593080 h 6888480"/>
                <a:gd name="connsiteX59" fmla="*/ 2499360 w 3831531"/>
                <a:gd name="connsiteY59" fmla="*/ 5623560 h 6888480"/>
                <a:gd name="connsiteX60" fmla="*/ 2407920 w 3831531"/>
                <a:gd name="connsiteY60" fmla="*/ 5684520 h 6888480"/>
                <a:gd name="connsiteX61" fmla="*/ 2270760 w 3831531"/>
                <a:gd name="connsiteY61" fmla="*/ 5730240 h 6888480"/>
                <a:gd name="connsiteX62" fmla="*/ 2225040 w 3831531"/>
                <a:gd name="connsiteY62" fmla="*/ 5745480 h 6888480"/>
                <a:gd name="connsiteX63" fmla="*/ 2179320 w 3831531"/>
                <a:gd name="connsiteY63" fmla="*/ 5760720 h 6888480"/>
                <a:gd name="connsiteX64" fmla="*/ 2118360 w 3831531"/>
                <a:gd name="connsiteY64" fmla="*/ 5775960 h 6888480"/>
                <a:gd name="connsiteX65" fmla="*/ 2026920 w 3831531"/>
                <a:gd name="connsiteY65" fmla="*/ 5836920 h 6888480"/>
                <a:gd name="connsiteX66" fmla="*/ 1981200 w 3831531"/>
                <a:gd name="connsiteY66" fmla="*/ 5867400 h 6888480"/>
                <a:gd name="connsiteX67" fmla="*/ 1905000 w 3831531"/>
                <a:gd name="connsiteY67" fmla="*/ 5928360 h 6888480"/>
                <a:gd name="connsiteX68" fmla="*/ 1874520 w 3831531"/>
                <a:gd name="connsiteY68" fmla="*/ 5974080 h 6888480"/>
                <a:gd name="connsiteX69" fmla="*/ 1828800 w 3831531"/>
                <a:gd name="connsiteY69" fmla="*/ 6004560 h 6888480"/>
                <a:gd name="connsiteX70" fmla="*/ 1767840 w 3831531"/>
                <a:gd name="connsiteY70" fmla="*/ 6050280 h 6888480"/>
                <a:gd name="connsiteX71" fmla="*/ 1722120 w 3831531"/>
                <a:gd name="connsiteY71" fmla="*/ 6111240 h 6888480"/>
                <a:gd name="connsiteX72" fmla="*/ 1615440 w 3831531"/>
                <a:gd name="connsiteY72" fmla="*/ 6202680 h 6888480"/>
                <a:gd name="connsiteX73" fmla="*/ 1524000 w 3831531"/>
                <a:gd name="connsiteY73" fmla="*/ 6278880 h 6888480"/>
                <a:gd name="connsiteX74" fmla="*/ 1508760 w 3831531"/>
                <a:gd name="connsiteY74" fmla="*/ 6400800 h 6888480"/>
                <a:gd name="connsiteX75" fmla="*/ 1463040 w 3831531"/>
                <a:gd name="connsiteY75" fmla="*/ 6416040 h 6888480"/>
                <a:gd name="connsiteX76" fmla="*/ 1371600 w 3831531"/>
                <a:gd name="connsiteY76" fmla="*/ 6477000 h 6888480"/>
                <a:gd name="connsiteX77" fmla="*/ 1325880 w 3831531"/>
                <a:gd name="connsiteY77" fmla="*/ 6507480 h 6888480"/>
                <a:gd name="connsiteX78" fmla="*/ 1280160 w 3831531"/>
                <a:gd name="connsiteY78" fmla="*/ 6522720 h 6888480"/>
                <a:gd name="connsiteX79" fmla="*/ 1143000 w 3831531"/>
                <a:gd name="connsiteY79" fmla="*/ 6644640 h 6888480"/>
                <a:gd name="connsiteX80" fmla="*/ 1112520 w 3831531"/>
                <a:gd name="connsiteY80" fmla="*/ 6690360 h 6888480"/>
                <a:gd name="connsiteX81" fmla="*/ 1066800 w 3831531"/>
                <a:gd name="connsiteY81" fmla="*/ 6705600 h 6888480"/>
                <a:gd name="connsiteX82" fmla="*/ 929640 w 3831531"/>
                <a:gd name="connsiteY82" fmla="*/ 6781800 h 6888480"/>
                <a:gd name="connsiteX83" fmla="*/ 899160 w 3831531"/>
                <a:gd name="connsiteY83" fmla="*/ 6827520 h 6888480"/>
                <a:gd name="connsiteX84" fmla="*/ 807720 w 3831531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215640 w 3833999"/>
                <a:gd name="connsiteY46" fmla="*/ 438912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56560 w 3833999"/>
                <a:gd name="connsiteY50" fmla="*/ 4861560 h 6888480"/>
                <a:gd name="connsiteX51" fmla="*/ 2910840 w 3833999"/>
                <a:gd name="connsiteY51" fmla="*/ 4953000 h 6888480"/>
                <a:gd name="connsiteX52" fmla="*/ 2865120 w 3833999"/>
                <a:gd name="connsiteY52" fmla="*/ 5074920 h 6888480"/>
                <a:gd name="connsiteX53" fmla="*/ 2788920 w 3833999"/>
                <a:gd name="connsiteY53" fmla="*/ 5196840 h 6888480"/>
                <a:gd name="connsiteX54" fmla="*/ 2682240 w 3833999"/>
                <a:gd name="connsiteY54" fmla="*/ 5410200 h 6888480"/>
                <a:gd name="connsiteX55" fmla="*/ 2621280 w 3833999"/>
                <a:gd name="connsiteY55" fmla="*/ 5471160 h 6888480"/>
                <a:gd name="connsiteX56" fmla="*/ 2606040 w 3833999"/>
                <a:gd name="connsiteY56" fmla="*/ 5547360 h 6888480"/>
                <a:gd name="connsiteX57" fmla="*/ 2590800 w 3833999"/>
                <a:gd name="connsiteY57" fmla="*/ 5593080 h 6888480"/>
                <a:gd name="connsiteX58" fmla="*/ 2499360 w 3833999"/>
                <a:gd name="connsiteY58" fmla="*/ 5623560 h 6888480"/>
                <a:gd name="connsiteX59" fmla="*/ 2407920 w 3833999"/>
                <a:gd name="connsiteY59" fmla="*/ 5684520 h 6888480"/>
                <a:gd name="connsiteX60" fmla="*/ 2270760 w 3833999"/>
                <a:gd name="connsiteY60" fmla="*/ 5730240 h 6888480"/>
                <a:gd name="connsiteX61" fmla="*/ 2225040 w 3833999"/>
                <a:gd name="connsiteY61" fmla="*/ 5745480 h 6888480"/>
                <a:gd name="connsiteX62" fmla="*/ 2179320 w 3833999"/>
                <a:gd name="connsiteY62" fmla="*/ 5760720 h 6888480"/>
                <a:gd name="connsiteX63" fmla="*/ 2118360 w 3833999"/>
                <a:gd name="connsiteY63" fmla="*/ 5775960 h 6888480"/>
                <a:gd name="connsiteX64" fmla="*/ 2026920 w 3833999"/>
                <a:gd name="connsiteY64" fmla="*/ 5836920 h 6888480"/>
                <a:gd name="connsiteX65" fmla="*/ 1981200 w 3833999"/>
                <a:gd name="connsiteY65" fmla="*/ 5867400 h 6888480"/>
                <a:gd name="connsiteX66" fmla="*/ 1905000 w 3833999"/>
                <a:gd name="connsiteY66" fmla="*/ 5928360 h 6888480"/>
                <a:gd name="connsiteX67" fmla="*/ 1874520 w 3833999"/>
                <a:gd name="connsiteY67" fmla="*/ 5974080 h 6888480"/>
                <a:gd name="connsiteX68" fmla="*/ 1828800 w 3833999"/>
                <a:gd name="connsiteY68" fmla="*/ 6004560 h 6888480"/>
                <a:gd name="connsiteX69" fmla="*/ 1767840 w 3833999"/>
                <a:gd name="connsiteY69" fmla="*/ 6050280 h 6888480"/>
                <a:gd name="connsiteX70" fmla="*/ 1722120 w 3833999"/>
                <a:gd name="connsiteY70" fmla="*/ 6111240 h 6888480"/>
                <a:gd name="connsiteX71" fmla="*/ 1615440 w 3833999"/>
                <a:gd name="connsiteY71" fmla="*/ 6202680 h 6888480"/>
                <a:gd name="connsiteX72" fmla="*/ 1524000 w 3833999"/>
                <a:gd name="connsiteY72" fmla="*/ 6278880 h 6888480"/>
                <a:gd name="connsiteX73" fmla="*/ 1508760 w 3833999"/>
                <a:gd name="connsiteY73" fmla="*/ 6400800 h 6888480"/>
                <a:gd name="connsiteX74" fmla="*/ 1463040 w 3833999"/>
                <a:gd name="connsiteY74" fmla="*/ 6416040 h 6888480"/>
                <a:gd name="connsiteX75" fmla="*/ 1371600 w 3833999"/>
                <a:gd name="connsiteY75" fmla="*/ 6477000 h 6888480"/>
                <a:gd name="connsiteX76" fmla="*/ 1325880 w 3833999"/>
                <a:gd name="connsiteY76" fmla="*/ 6507480 h 6888480"/>
                <a:gd name="connsiteX77" fmla="*/ 1280160 w 3833999"/>
                <a:gd name="connsiteY77" fmla="*/ 6522720 h 6888480"/>
                <a:gd name="connsiteX78" fmla="*/ 1143000 w 3833999"/>
                <a:gd name="connsiteY78" fmla="*/ 6644640 h 6888480"/>
                <a:gd name="connsiteX79" fmla="*/ 1112520 w 3833999"/>
                <a:gd name="connsiteY79" fmla="*/ 6690360 h 6888480"/>
                <a:gd name="connsiteX80" fmla="*/ 1066800 w 3833999"/>
                <a:gd name="connsiteY80" fmla="*/ 6705600 h 6888480"/>
                <a:gd name="connsiteX81" fmla="*/ 929640 w 3833999"/>
                <a:gd name="connsiteY81" fmla="*/ 6781800 h 6888480"/>
                <a:gd name="connsiteX82" fmla="*/ 899160 w 3833999"/>
                <a:gd name="connsiteY82" fmla="*/ 6827520 h 6888480"/>
                <a:gd name="connsiteX83" fmla="*/ 807720 w 3833999"/>
                <a:gd name="connsiteY8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10840 w 3833999"/>
                <a:gd name="connsiteY50" fmla="*/ 4953000 h 6888480"/>
                <a:gd name="connsiteX51" fmla="*/ 2865120 w 3833999"/>
                <a:gd name="connsiteY51" fmla="*/ 5074920 h 6888480"/>
                <a:gd name="connsiteX52" fmla="*/ 2788920 w 3833999"/>
                <a:gd name="connsiteY52" fmla="*/ 5196840 h 6888480"/>
                <a:gd name="connsiteX53" fmla="*/ 2682240 w 3833999"/>
                <a:gd name="connsiteY53" fmla="*/ 5410200 h 6888480"/>
                <a:gd name="connsiteX54" fmla="*/ 2621280 w 3833999"/>
                <a:gd name="connsiteY54" fmla="*/ 5471160 h 6888480"/>
                <a:gd name="connsiteX55" fmla="*/ 2606040 w 3833999"/>
                <a:gd name="connsiteY55" fmla="*/ 5547360 h 6888480"/>
                <a:gd name="connsiteX56" fmla="*/ 2590800 w 3833999"/>
                <a:gd name="connsiteY56" fmla="*/ 5593080 h 6888480"/>
                <a:gd name="connsiteX57" fmla="*/ 2499360 w 3833999"/>
                <a:gd name="connsiteY57" fmla="*/ 5623560 h 6888480"/>
                <a:gd name="connsiteX58" fmla="*/ 2407920 w 3833999"/>
                <a:gd name="connsiteY58" fmla="*/ 5684520 h 6888480"/>
                <a:gd name="connsiteX59" fmla="*/ 2270760 w 3833999"/>
                <a:gd name="connsiteY59" fmla="*/ 5730240 h 6888480"/>
                <a:gd name="connsiteX60" fmla="*/ 2225040 w 3833999"/>
                <a:gd name="connsiteY60" fmla="*/ 5745480 h 6888480"/>
                <a:gd name="connsiteX61" fmla="*/ 2179320 w 3833999"/>
                <a:gd name="connsiteY61" fmla="*/ 5760720 h 6888480"/>
                <a:gd name="connsiteX62" fmla="*/ 2118360 w 3833999"/>
                <a:gd name="connsiteY62" fmla="*/ 5775960 h 6888480"/>
                <a:gd name="connsiteX63" fmla="*/ 2026920 w 3833999"/>
                <a:gd name="connsiteY63" fmla="*/ 5836920 h 6888480"/>
                <a:gd name="connsiteX64" fmla="*/ 1981200 w 3833999"/>
                <a:gd name="connsiteY64" fmla="*/ 5867400 h 6888480"/>
                <a:gd name="connsiteX65" fmla="*/ 1905000 w 3833999"/>
                <a:gd name="connsiteY65" fmla="*/ 5928360 h 6888480"/>
                <a:gd name="connsiteX66" fmla="*/ 1874520 w 3833999"/>
                <a:gd name="connsiteY66" fmla="*/ 5974080 h 6888480"/>
                <a:gd name="connsiteX67" fmla="*/ 1828800 w 3833999"/>
                <a:gd name="connsiteY67" fmla="*/ 6004560 h 6888480"/>
                <a:gd name="connsiteX68" fmla="*/ 1767840 w 3833999"/>
                <a:gd name="connsiteY68" fmla="*/ 6050280 h 6888480"/>
                <a:gd name="connsiteX69" fmla="*/ 1722120 w 3833999"/>
                <a:gd name="connsiteY69" fmla="*/ 6111240 h 6888480"/>
                <a:gd name="connsiteX70" fmla="*/ 1615440 w 3833999"/>
                <a:gd name="connsiteY70" fmla="*/ 6202680 h 6888480"/>
                <a:gd name="connsiteX71" fmla="*/ 1524000 w 3833999"/>
                <a:gd name="connsiteY71" fmla="*/ 6278880 h 6888480"/>
                <a:gd name="connsiteX72" fmla="*/ 1508760 w 3833999"/>
                <a:gd name="connsiteY72" fmla="*/ 6400800 h 6888480"/>
                <a:gd name="connsiteX73" fmla="*/ 1463040 w 3833999"/>
                <a:gd name="connsiteY73" fmla="*/ 6416040 h 6888480"/>
                <a:gd name="connsiteX74" fmla="*/ 1371600 w 3833999"/>
                <a:gd name="connsiteY74" fmla="*/ 6477000 h 6888480"/>
                <a:gd name="connsiteX75" fmla="*/ 1325880 w 3833999"/>
                <a:gd name="connsiteY75" fmla="*/ 6507480 h 6888480"/>
                <a:gd name="connsiteX76" fmla="*/ 1280160 w 3833999"/>
                <a:gd name="connsiteY76" fmla="*/ 6522720 h 6888480"/>
                <a:gd name="connsiteX77" fmla="*/ 1143000 w 3833999"/>
                <a:gd name="connsiteY77" fmla="*/ 6644640 h 6888480"/>
                <a:gd name="connsiteX78" fmla="*/ 1112520 w 3833999"/>
                <a:gd name="connsiteY78" fmla="*/ 6690360 h 6888480"/>
                <a:gd name="connsiteX79" fmla="*/ 1066800 w 3833999"/>
                <a:gd name="connsiteY79" fmla="*/ 6705600 h 6888480"/>
                <a:gd name="connsiteX80" fmla="*/ 929640 w 3833999"/>
                <a:gd name="connsiteY80" fmla="*/ 6781800 h 6888480"/>
                <a:gd name="connsiteX81" fmla="*/ 899160 w 3833999"/>
                <a:gd name="connsiteY81" fmla="*/ 6827520 h 6888480"/>
                <a:gd name="connsiteX82" fmla="*/ 807720 w 3833999"/>
                <a:gd name="connsiteY8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10840 w 3833999"/>
                <a:gd name="connsiteY49" fmla="*/ 4953000 h 6888480"/>
                <a:gd name="connsiteX50" fmla="*/ 2865120 w 3833999"/>
                <a:gd name="connsiteY50" fmla="*/ 5074920 h 6888480"/>
                <a:gd name="connsiteX51" fmla="*/ 2788920 w 3833999"/>
                <a:gd name="connsiteY51" fmla="*/ 5196840 h 6888480"/>
                <a:gd name="connsiteX52" fmla="*/ 2682240 w 3833999"/>
                <a:gd name="connsiteY52" fmla="*/ 5410200 h 6888480"/>
                <a:gd name="connsiteX53" fmla="*/ 2621280 w 3833999"/>
                <a:gd name="connsiteY53" fmla="*/ 5471160 h 6888480"/>
                <a:gd name="connsiteX54" fmla="*/ 2606040 w 3833999"/>
                <a:gd name="connsiteY54" fmla="*/ 5547360 h 6888480"/>
                <a:gd name="connsiteX55" fmla="*/ 2590800 w 3833999"/>
                <a:gd name="connsiteY55" fmla="*/ 5593080 h 6888480"/>
                <a:gd name="connsiteX56" fmla="*/ 2499360 w 3833999"/>
                <a:gd name="connsiteY56" fmla="*/ 5623560 h 6888480"/>
                <a:gd name="connsiteX57" fmla="*/ 2407920 w 3833999"/>
                <a:gd name="connsiteY57" fmla="*/ 5684520 h 6888480"/>
                <a:gd name="connsiteX58" fmla="*/ 2270760 w 3833999"/>
                <a:gd name="connsiteY58" fmla="*/ 5730240 h 6888480"/>
                <a:gd name="connsiteX59" fmla="*/ 2225040 w 3833999"/>
                <a:gd name="connsiteY59" fmla="*/ 5745480 h 6888480"/>
                <a:gd name="connsiteX60" fmla="*/ 2179320 w 3833999"/>
                <a:gd name="connsiteY60" fmla="*/ 5760720 h 6888480"/>
                <a:gd name="connsiteX61" fmla="*/ 2118360 w 3833999"/>
                <a:gd name="connsiteY61" fmla="*/ 5775960 h 6888480"/>
                <a:gd name="connsiteX62" fmla="*/ 2026920 w 3833999"/>
                <a:gd name="connsiteY62" fmla="*/ 5836920 h 6888480"/>
                <a:gd name="connsiteX63" fmla="*/ 1981200 w 3833999"/>
                <a:gd name="connsiteY63" fmla="*/ 5867400 h 6888480"/>
                <a:gd name="connsiteX64" fmla="*/ 1905000 w 3833999"/>
                <a:gd name="connsiteY64" fmla="*/ 5928360 h 6888480"/>
                <a:gd name="connsiteX65" fmla="*/ 1874520 w 3833999"/>
                <a:gd name="connsiteY65" fmla="*/ 5974080 h 6888480"/>
                <a:gd name="connsiteX66" fmla="*/ 1828800 w 3833999"/>
                <a:gd name="connsiteY66" fmla="*/ 6004560 h 6888480"/>
                <a:gd name="connsiteX67" fmla="*/ 1767840 w 3833999"/>
                <a:gd name="connsiteY67" fmla="*/ 6050280 h 6888480"/>
                <a:gd name="connsiteX68" fmla="*/ 1722120 w 3833999"/>
                <a:gd name="connsiteY68" fmla="*/ 6111240 h 6888480"/>
                <a:gd name="connsiteX69" fmla="*/ 1615440 w 3833999"/>
                <a:gd name="connsiteY69" fmla="*/ 6202680 h 6888480"/>
                <a:gd name="connsiteX70" fmla="*/ 1524000 w 3833999"/>
                <a:gd name="connsiteY70" fmla="*/ 6278880 h 6888480"/>
                <a:gd name="connsiteX71" fmla="*/ 1508760 w 3833999"/>
                <a:gd name="connsiteY71" fmla="*/ 6400800 h 6888480"/>
                <a:gd name="connsiteX72" fmla="*/ 1463040 w 3833999"/>
                <a:gd name="connsiteY72" fmla="*/ 6416040 h 6888480"/>
                <a:gd name="connsiteX73" fmla="*/ 1371600 w 3833999"/>
                <a:gd name="connsiteY73" fmla="*/ 6477000 h 6888480"/>
                <a:gd name="connsiteX74" fmla="*/ 1325880 w 3833999"/>
                <a:gd name="connsiteY74" fmla="*/ 6507480 h 6888480"/>
                <a:gd name="connsiteX75" fmla="*/ 1280160 w 3833999"/>
                <a:gd name="connsiteY75" fmla="*/ 6522720 h 6888480"/>
                <a:gd name="connsiteX76" fmla="*/ 1143000 w 3833999"/>
                <a:gd name="connsiteY76" fmla="*/ 6644640 h 6888480"/>
                <a:gd name="connsiteX77" fmla="*/ 1112520 w 3833999"/>
                <a:gd name="connsiteY77" fmla="*/ 6690360 h 6888480"/>
                <a:gd name="connsiteX78" fmla="*/ 1066800 w 3833999"/>
                <a:gd name="connsiteY78" fmla="*/ 6705600 h 6888480"/>
                <a:gd name="connsiteX79" fmla="*/ 929640 w 3833999"/>
                <a:gd name="connsiteY79" fmla="*/ 6781800 h 6888480"/>
                <a:gd name="connsiteX80" fmla="*/ 899160 w 3833999"/>
                <a:gd name="connsiteY80" fmla="*/ 6827520 h 6888480"/>
                <a:gd name="connsiteX81" fmla="*/ 807720 w 3833999"/>
                <a:gd name="connsiteY8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788920 w 3833999"/>
                <a:gd name="connsiteY50" fmla="*/ 519684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520441 w 3833999"/>
                <a:gd name="connsiteY48" fmla="*/ 510540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11881 w 3833999"/>
                <a:gd name="connsiteY48" fmla="*/ 515112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630680 w 3833999"/>
                <a:gd name="connsiteY66" fmla="*/ 597408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499360 w 3833999"/>
                <a:gd name="connsiteY52" fmla="*/ 5379720 h 6888480"/>
                <a:gd name="connsiteX53" fmla="*/ 2499360 w 3833999"/>
                <a:gd name="connsiteY53" fmla="*/ 5623560 h 6888480"/>
                <a:gd name="connsiteX54" fmla="*/ 2407920 w 3833999"/>
                <a:gd name="connsiteY54" fmla="*/ 5684520 h 6888480"/>
                <a:gd name="connsiteX55" fmla="*/ 2270760 w 3833999"/>
                <a:gd name="connsiteY55" fmla="*/ 5730240 h 6888480"/>
                <a:gd name="connsiteX56" fmla="*/ 2225040 w 3833999"/>
                <a:gd name="connsiteY56" fmla="*/ 5745480 h 6888480"/>
                <a:gd name="connsiteX57" fmla="*/ 2179320 w 3833999"/>
                <a:gd name="connsiteY57" fmla="*/ 5760720 h 6888480"/>
                <a:gd name="connsiteX58" fmla="*/ 2118360 w 3833999"/>
                <a:gd name="connsiteY58" fmla="*/ 5775960 h 6888480"/>
                <a:gd name="connsiteX59" fmla="*/ 2026920 w 3833999"/>
                <a:gd name="connsiteY59" fmla="*/ 5836920 h 6888480"/>
                <a:gd name="connsiteX60" fmla="*/ 1996440 w 3833999"/>
                <a:gd name="connsiteY60" fmla="*/ 5577840 h 6888480"/>
                <a:gd name="connsiteX61" fmla="*/ 1905000 w 3833999"/>
                <a:gd name="connsiteY61" fmla="*/ 5928360 h 6888480"/>
                <a:gd name="connsiteX62" fmla="*/ 1874520 w 3833999"/>
                <a:gd name="connsiteY62" fmla="*/ 5974080 h 6888480"/>
                <a:gd name="connsiteX63" fmla="*/ 1828800 w 3833999"/>
                <a:gd name="connsiteY63" fmla="*/ 6004560 h 6888480"/>
                <a:gd name="connsiteX64" fmla="*/ 1767840 w 3833999"/>
                <a:gd name="connsiteY64" fmla="*/ 6050280 h 6888480"/>
                <a:gd name="connsiteX65" fmla="*/ 1630680 w 3833999"/>
                <a:gd name="connsiteY65" fmla="*/ 5974080 h 6888480"/>
                <a:gd name="connsiteX66" fmla="*/ 1615440 w 3833999"/>
                <a:gd name="connsiteY66" fmla="*/ 6202680 h 6888480"/>
                <a:gd name="connsiteX67" fmla="*/ 1524000 w 3833999"/>
                <a:gd name="connsiteY67" fmla="*/ 6278880 h 6888480"/>
                <a:gd name="connsiteX68" fmla="*/ 1508760 w 3833999"/>
                <a:gd name="connsiteY68" fmla="*/ 6400800 h 6888480"/>
                <a:gd name="connsiteX69" fmla="*/ 1463040 w 3833999"/>
                <a:gd name="connsiteY69" fmla="*/ 6416040 h 6888480"/>
                <a:gd name="connsiteX70" fmla="*/ 1371600 w 3833999"/>
                <a:gd name="connsiteY70" fmla="*/ 6477000 h 6888480"/>
                <a:gd name="connsiteX71" fmla="*/ 1325880 w 3833999"/>
                <a:gd name="connsiteY71" fmla="*/ 6507480 h 6888480"/>
                <a:gd name="connsiteX72" fmla="*/ 1280160 w 3833999"/>
                <a:gd name="connsiteY72" fmla="*/ 6522720 h 6888480"/>
                <a:gd name="connsiteX73" fmla="*/ 1143000 w 3833999"/>
                <a:gd name="connsiteY73" fmla="*/ 6644640 h 6888480"/>
                <a:gd name="connsiteX74" fmla="*/ 1112520 w 3833999"/>
                <a:gd name="connsiteY74" fmla="*/ 6690360 h 6888480"/>
                <a:gd name="connsiteX75" fmla="*/ 1066800 w 3833999"/>
                <a:gd name="connsiteY75" fmla="*/ 6705600 h 6888480"/>
                <a:gd name="connsiteX76" fmla="*/ 929640 w 3833999"/>
                <a:gd name="connsiteY76" fmla="*/ 6781800 h 6888480"/>
                <a:gd name="connsiteX77" fmla="*/ 899160 w 3833999"/>
                <a:gd name="connsiteY77" fmla="*/ 6827520 h 6888480"/>
                <a:gd name="connsiteX78" fmla="*/ 807720 w 3833999"/>
                <a:gd name="connsiteY7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79320 w 3833999"/>
                <a:gd name="connsiteY56" fmla="*/ 5760720 h 6888480"/>
                <a:gd name="connsiteX57" fmla="*/ 2118360 w 3833999"/>
                <a:gd name="connsiteY57" fmla="*/ 5775960 h 6888480"/>
                <a:gd name="connsiteX58" fmla="*/ 2026920 w 3833999"/>
                <a:gd name="connsiteY58" fmla="*/ 5836920 h 6888480"/>
                <a:gd name="connsiteX59" fmla="*/ 1996440 w 3833999"/>
                <a:gd name="connsiteY59" fmla="*/ 5577840 h 6888480"/>
                <a:gd name="connsiteX60" fmla="*/ 1905000 w 3833999"/>
                <a:gd name="connsiteY60" fmla="*/ 5928360 h 6888480"/>
                <a:gd name="connsiteX61" fmla="*/ 1874520 w 3833999"/>
                <a:gd name="connsiteY61" fmla="*/ 5974080 h 6888480"/>
                <a:gd name="connsiteX62" fmla="*/ 1828800 w 3833999"/>
                <a:gd name="connsiteY62" fmla="*/ 6004560 h 6888480"/>
                <a:gd name="connsiteX63" fmla="*/ 1767840 w 3833999"/>
                <a:gd name="connsiteY63" fmla="*/ 6050280 h 6888480"/>
                <a:gd name="connsiteX64" fmla="*/ 1630680 w 3833999"/>
                <a:gd name="connsiteY64" fmla="*/ 5974080 h 6888480"/>
                <a:gd name="connsiteX65" fmla="*/ 1615440 w 3833999"/>
                <a:gd name="connsiteY65" fmla="*/ 6202680 h 6888480"/>
                <a:gd name="connsiteX66" fmla="*/ 1524000 w 3833999"/>
                <a:gd name="connsiteY66" fmla="*/ 6278880 h 6888480"/>
                <a:gd name="connsiteX67" fmla="*/ 1508760 w 3833999"/>
                <a:gd name="connsiteY67" fmla="*/ 6400800 h 6888480"/>
                <a:gd name="connsiteX68" fmla="*/ 1463040 w 3833999"/>
                <a:gd name="connsiteY68" fmla="*/ 6416040 h 6888480"/>
                <a:gd name="connsiteX69" fmla="*/ 1371600 w 3833999"/>
                <a:gd name="connsiteY69" fmla="*/ 6477000 h 6888480"/>
                <a:gd name="connsiteX70" fmla="*/ 1325880 w 3833999"/>
                <a:gd name="connsiteY70" fmla="*/ 6507480 h 6888480"/>
                <a:gd name="connsiteX71" fmla="*/ 1280160 w 3833999"/>
                <a:gd name="connsiteY71" fmla="*/ 6522720 h 6888480"/>
                <a:gd name="connsiteX72" fmla="*/ 1143000 w 3833999"/>
                <a:gd name="connsiteY72" fmla="*/ 6644640 h 6888480"/>
                <a:gd name="connsiteX73" fmla="*/ 1112520 w 3833999"/>
                <a:gd name="connsiteY73" fmla="*/ 6690360 h 6888480"/>
                <a:gd name="connsiteX74" fmla="*/ 1066800 w 3833999"/>
                <a:gd name="connsiteY74" fmla="*/ 6705600 h 6888480"/>
                <a:gd name="connsiteX75" fmla="*/ 929640 w 3833999"/>
                <a:gd name="connsiteY75" fmla="*/ 6781800 h 6888480"/>
                <a:gd name="connsiteX76" fmla="*/ 899160 w 3833999"/>
                <a:gd name="connsiteY76" fmla="*/ 6827520 h 6888480"/>
                <a:gd name="connsiteX77" fmla="*/ 807720 w 3833999"/>
                <a:gd name="connsiteY7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2026920 w 3833999"/>
                <a:gd name="connsiteY57" fmla="*/ 5836920 h 6888480"/>
                <a:gd name="connsiteX58" fmla="*/ 1996440 w 3833999"/>
                <a:gd name="connsiteY58" fmla="*/ 5577840 h 6888480"/>
                <a:gd name="connsiteX59" fmla="*/ 1905000 w 3833999"/>
                <a:gd name="connsiteY59" fmla="*/ 5928360 h 6888480"/>
                <a:gd name="connsiteX60" fmla="*/ 1874520 w 3833999"/>
                <a:gd name="connsiteY60" fmla="*/ 5974080 h 6888480"/>
                <a:gd name="connsiteX61" fmla="*/ 1828800 w 3833999"/>
                <a:gd name="connsiteY61" fmla="*/ 6004560 h 6888480"/>
                <a:gd name="connsiteX62" fmla="*/ 1767840 w 3833999"/>
                <a:gd name="connsiteY62" fmla="*/ 6050280 h 6888480"/>
                <a:gd name="connsiteX63" fmla="*/ 1630680 w 3833999"/>
                <a:gd name="connsiteY63" fmla="*/ 5974080 h 6888480"/>
                <a:gd name="connsiteX64" fmla="*/ 1615440 w 3833999"/>
                <a:gd name="connsiteY64" fmla="*/ 6202680 h 6888480"/>
                <a:gd name="connsiteX65" fmla="*/ 1524000 w 3833999"/>
                <a:gd name="connsiteY65" fmla="*/ 6278880 h 6888480"/>
                <a:gd name="connsiteX66" fmla="*/ 1508760 w 3833999"/>
                <a:gd name="connsiteY66" fmla="*/ 6400800 h 6888480"/>
                <a:gd name="connsiteX67" fmla="*/ 1463040 w 3833999"/>
                <a:gd name="connsiteY67" fmla="*/ 6416040 h 6888480"/>
                <a:gd name="connsiteX68" fmla="*/ 1371600 w 3833999"/>
                <a:gd name="connsiteY68" fmla="*/ 6477000 h 6888480"/>
                <a:gd name="connsiteX69" fmla="*/ 1325880 w 3833999"/>
                <a:gd name="connsiteY69" fmla="*/ 6507480 h 6888480"/>
                <a:gd name="connsiteX70" fmla="*/ 1280160 w 3833999"/>
                <a:gd name="connsiteY70" fmla="*/ 6522720 h 6888480"/>
                <a:gd name="connsiteX71" fmla="*/ 1143000 w 3833999"/>
                <a:gd name="connsiteY71" fmla="*/ 6644640 h 6888480"/>
                <a:gd name="connsiteX72" fmla="*/ 1112520 w 3833999"/>
                <a:gd name="connsiteY72" fmla="*/ 6690360 h 6888480"/>
                <a:gd name="connsiteX73" fmla="*/ 1066800 w 3833999"/>
                <a:gd name="connsiteY73" fmla="*/ 6705600 h 6888480"/>
                <a:gd name="connsiteX74" fmla="*/ 929640 w 3833999"/>
                <a:gd name="connsiteY74" fmla="*/ 6781800 h 6888480"/>
                <a:gd name="connsiteX75" fmla="*/ 899160 w 3833999"/>
                <a:gd name="connsiteY75" fmla="*/ 6827520 h 6888480"/>
                <a:gd name="connsiteX76" fmla="*/ 807720 w 3833999"/>
                <a:gd name="connsiteY7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1996440 w 3833999"/>
                <a:gd name="connsiteY57" fmla="*/ 5577840 h 6888480"/>
                <a:gd name="connsiteX58" fmla="*/ 1905000 w 3833999"/>
                <a:gd name="connsiteY58" fmla="*/ 5928360 h 6888480"/>
                <a:gd name="connsiteX59" fmla="*/ 1874520 w 3833999"/>
                <a:gd name="connsiteY59" fmla="*/ 5974080 h 6888480"/>
                <a:gd name="connsiteX60" fmla="*/ 1828800 w 3833999"/>
                <a:gd name="connsiteY60" fmla="*/ 6004560 h 6888480"/>
                <a:gd name="connsiteX61" fmla="*/ 1767840 w 3833999"/>
                <a:gd name="connsiteY61" fmla="*/ 6050280 h 6888480"/>
                <a:gd name="connsiteX62" fmla="*/ 1630680 w 3833999"/>
                <a:gd name="connsiteY62" fmla="*/ 5974080 h 6888480"/>
                <a:gd name="connsiteX63" fmla="*/ 1615440 w 3833999"/>
                <a:gd name="connsiteY63" fmla="*/ 6202680 h 6888480"/>
                <a:gd name="connsiteX64" fmla="*/ 1524000 w 3833999"/>
                <a:gd name="connsiteY64" fmla="*/ 6278880 h 6888480"/>
                <a:gd name="connsiteX65" fmla="*/ 1508760 w 3833999"/>
                <a:gd name="connsiteY65" fmla="*/ 6400800 h 6888480"/>
                <a:gd name="connsiteX66" fmla="*/ 1463040 w 3833999"/>
                <a:gd name="connsiteY66" fmla="*/ 6416040 h 6888480"/>
                <a:gd name="connsiteX67" fmla="*/ 1371600 w 3833999"/>
                <a:gd name="connsiteY67" fmla="*/ 6477000 h 6888480"/>
                <a:gd name="connsiteX68" fmla="*/ 1325880 w 3833999"/>
                <a:gd name="connsiteY68" fmla="*/ 6507480 h 6888480"/>
                <a:gd name="connsiteX69" fmla="*/ 1280160 w 3833999"/>
                <a:gd name="connsiteY69" fmla="*/ 6522720 h 6888480"/>
                <a:gd name="connsiteX70" fmla="*/ 1143000 w 3833999"/>
                <a:gd name="connsiteY70" fmla="*/ 6644640 h 6888480"/>
                <a:gd name="connsiteX71" fmla="*/ 1112520 w 3833999"/>
                <a:gd name="connsiteY71" fmla="*/ 6690360 h 6888480"/>
                <a:gd name="connsiteX72" fmla="*/ 1066800 w 3833999"/>
                <a:gd name="connsiteY72" fmla="*/ 6705600 h 6888480"/>
                <a:gd name="connsiteX73" fmla="*/ 929640 w 3833999"/>
                <a:gd name="connsiteY73" fmla="*/ 6781800 h 6888480"/>
                <a:gd name="connsiteX74" fmla="*/ 899160 w 3833999"/>
                <a:gd name="connsiteY74" fmla="*/ 6827520 h 6888480"/>
                <a:gd name="connsiteX75" fmla="*/ 807720 w 3833999"/>
                <a:gd name="connsiteY7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1996440 w 3833999"/>
                <a:gd name="connsiteY56" fmla="*/ 5577840 h 6888480"/>
                <a:gd name="connsiteX57" fmla="*/ 1905000 w 3833999"/>
                <a:gd name="connsiteY57" fmla="*/ 5928360 h 6888480"/>
                <a:gd name="connsiteX58" fmla="*/ 1874520 w 3833999"/>
                <a:gd name="connsiteY58" fmla="*/ 5974080 h 6888480"/>
                <a:gd name="connsiteX59" fmla="*/ 1828800 w 3833999"/>
                <a:gd name="connsiteY59" fmla="*/ 6004560 h 6888480"/>
                <a:gd name="connsiteX60" fmla="*/ 1767840 w 3833999"/>
                <a:gd name="connsiteY60" fmla="*/ 6050280 h 6888480"/>
                <a:gd name="connsiteX61" fmla="*/ 1630680 w 3833999"/>
                <a:gd name="connsiteY61" fmla="*/ 5974080 h 6888480"/>
                <a:gd name="connsiteX62" fmla="*/ 1615440 w 3833999"/>
                <a:gd name="connsiteY62" fmla="*/ 6202680 h 6888480"/>
                <a:gd name="connsiteX63" fmla="*/ 1524000 w 3833999"/>
                <a:gd name="connsiteY63" fmla="*/ 6278880 h 6888480"/>
                <a:gd name="connsiteX64" fmla="*/ 1508760 w 3833999"/>
                <a:gd name="connsiteY64" fmla="*/ 6400800 h 6888480"/>
                <a:gd name="connsiteX65" fmla="*/ 1463040 w 3833999"/>
                <a:gd name="connsiteY65" fmla="*/ 6416040 h 6888480"/>
                <a:gd name="connsiteX66" fmla="*/ 1371600 w 3833999"/>
                <a:gd name="connsiteY66" fmla="*/ 6477000 h 6888480"/>
                <a:gd name="connsiteX67" fmla="*/ 1325880 w 3833999"/>
                <a:gd name="connsiteY67" fmla="*/ 6507480 h 6888480"/>
                <a:gd name="connsiteX68" fmla="*/ 1280160 w 3833999"/>
                <a:gd name="connsiteY68" fmla="*/ 6522720 h 6888480"/>
                <a:gd name="connsiteX69" fmla="*/ 1143000 w 3833999"/>
                <a:gd name="connsiteY69" fmla="*/ 6644640 h 6888480"/>
                <a:gd name="connsiteX70" fmla="*/ 1112520 w 3833999"/>
                <a:gd name="connsiteY70" fmla="*/ 6690360 h 6888480"/>
                <a:gd name="connsiteX71" fmla="*/ 1066800 w 3833999"/>
                <a:gd name="connsiteY71" fmla="*/ 6705600 h 6888480"/>
                <a:gd name="connsiteX72" fmla="*/ 929640 w 3833999"/>
                <a:gd name="connsiteY72" fmla="*/ 6781800 h 6888480"/>
                <a:gd name="connsiteX73" fmla="*/ 899160 w 3833999"/>
                <a:gd name="connsiteY73" fmla="*/ 6827520 h 6888480"/>
                <a:gd name="connsiteX74" fmla="*/ 807720 w 3833999"/>
                <a:gd name="connsiteY7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2225040 w 3833999"/>
                <a:gd name="connsiteY54" fmla="*/ 5745480 h 6888480"/>
                <a:gd name="connsiteX55" fmla="*/ 1996440 w 3833999"/>
                <a:gd name="connsiteY55" fmla="*/ 5577840 h 6888480"/>
                <a:gd name="connsiteX56" fmla="*/ 1905000 w 3833999"/>
                <a:gd name="connsiteY56" fmla="*/ 5928360 h 6888480"/>
                <a:gd name="connsiteX57" fmla="*/ 1874520 w 3833999"/>
                <a:gd name="connsiteY57" fmla="*/ 5974080 h 6888480"/>
                <a:gd name="connsiteX58" fmla="*/ 1828800 w 3833999"/>
                <a:gd name="connsiteY58" fmla="*/ 6004560 h 6888480"/>
                <a:gd name="connsiteX59" fmla="*/ 1767840 w 3833999"/>
                <a:gd name="connsiteY59" fmla="*/ 6050280 h 6888480"/>
                <a:gd name="connsiteX60" fmla="*/ 1630680 w 3833999"/>
                <a:gd name="connsiteY60" fmla="*/ 5974080 h 6888480"/>
                <a:gd name="connsiteX61" fmla="*/ 1615440 w 3833999"/>
                <a:gd name="connsiteY61" fmla="*/ 6202680 h 6888480"/>
                <a:gd name="connsiteX62" fmla="*/ 1524000 w 3833999"/>
                <a:gd name="connsiteY62" fmla="*/ 6278880 h 6888480"/>
                <a:gd name="connsiteX63" fmla="*/ 1508760 w 3833999"/>
                <a:gd name="connsiteY63" fmla="*/ 6400800 h 6888480"/>
                <a:gd name="connsiteX64" fmla="*/ 1463040 w 3833999"/>
                <a:gd name="connsiteY64" fmla="*/ 6416040 h 6888480"/>
                <a:gd name="connsiteX65" fmla="*/ 1371600 w 3833999"/>
                <a:gd name="connsiteY65" fmla="*/ 6477000 h 6888480"/>
                <a:gd name="connsiteX66" fmla="*/ 1325880 w 3833999"/>
                <a:gd name="connsiteY66" fmla="*/ 6507480 h 6888480"/>
                <a:gd name="connsiteX67" fmla="*/ 1280160 w 3833999"/>
                <a:gd name="connsiteY67" fmla="*/ 6522720 h 6888480"/>
                <a:gd name="connsiteX68" fmla="*/ 1143000 w 3833999"/>
                <a:gd name="connsiteY68" fmla="*/ 6644640 h 6888480"/>
                <a:gd name="connsiteX69" fmla="*/ 1112520 w 3833999"/>
                <a:gd name="connsiteY69" fmla="*/ 6690360 h 6888480"/>
                <a:gd name="connsiteX70" fmla="*/ 1066800 w 3833999"/>
                <a:gd name="connsiteY70" fmla="*/ 6705600 h 6888480"/>
                <a:gd name="connsiteX71" fmla="*/ 929640 w 3833999"/>
                <a:gd name="connsiteY71" fmla="*/ 6781800 h 6888480"/>
                <a:gd name="connsiteX72" fmla="*/ 899160 w 3833999"/>
                <a:gd name="connsiteY72" fmla="*/ 6827520 h 6888480"/>
                <a:gd name="connsiteX73" fmla="*/ 807720 w 3833999"/>
                <a:gd name="connsiteY7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1996440 w 3833999"/>
                <a:gd name="connsiteY54" fmla="*/ 5577840 h 6888480"/>
                <a:gd name="connsiteX55" fmla="*/ 1905000 w 3833999"/>
                <a:gd name="connsiteY55" fmla="*/ 5928360 h 6888480"/>
                <a:gd name="connsiteX56" fmla="*/ 1874520 w 3833999"/>
                <a:gd name="connsiteY56" fmla="*/ 5974080 h 6888480"/>
                <a:gd name="connsiteX57" fmla="*/ 1828800 w 3833999"/>
                <a:gd name="connsiteY57" fmla="*/ 6004560 h 6888480"/>
                <a:gd name="connsiteX58" fmla="*/ 1767840 w 3833999"/>
                <a:gd name="connsiteY58" fmla="*/ 6050280 h 6888480"/>
                <a:gd name="connsiteX59" fmla="*/ 1630680 w 3833999"/>
                <a:gd name="connsiteY59" fmla="*/ 5974080 h 6888480"/>
                <a:gd name="connsiteX60" fmla="*/ 1615440 w 3833999"/>
                <a:gd name="connsiteY60" fmla="*/ 6202680 h 6888480"/>
                <a:gd name="connsiteX61" fmla="*/ 1524000 w 3833999"/>
                <a:gd name="connsiteY61" fmla="*/ 6278880 h 6888480"/>
                <a:gd name="connsiteX62" fmla="*/ 1508760 w 3833999"/>
                <a:gd name="connsiteY62" fmla="*/ 6400800 h 6888480"/>
                <a:gd name="connsiteX63" fmla="*/ 1463040 w 3833999"/>
                <a:gd name="connsiteY63" fmla="*/ 6416040 h 6888480"/>
                <a:gd name="connsiteX64" fmla="*/ 1371600 w 3833999"/>
                <a:gd name="connsiteY64" fmla="*/ 6477000 h 6888480"/>
                <a:gd name="connsiteX65" fmla="*/ 1325880 w 3833999"/>
                <a:gd name="connsiteY65" fmla="*/ 6507480 h 6888480"/>
                <a:gd name="connsiteX66" fmla="*/ 1280160 w 3833999"/>
                <a:gd name="connsiteY66" fmla="*/ 6522720 h 6888480"/>
                <a:gd name="connsiteX67" fmla="*/ 1143000 w 3833999"/>
                <a:gd name="connsiteY67" fmla="*/ 6644640 h 6888480"/>
                <a:gd name="connsiteX68" fmla="*/ 1112520 w 3833999"/>
                <a:gd name="connsiteY68" fmla="*/ 6690360 h 6888480"/>
                <a:gd name="connsiteX69" fmla="*/ 1066800 w 3833999"/>
                <a:gd name="connsiteY69" fmla="*/ 6705600 h 6888480"/>
                <a:gd name="connsiteX70" fmla="*/ 929640 w 3833999"/>
                <a:gd name="connsiteY70" fmla="*/ 6781800 h 6888480"/>
                <a:gd name="connsiteX71" fmla="*/ 899160 w 3833999"/>
                <a:gd name="connsiteY71" fmla="*/ 6827520 h 6888480"/>
                <a:gd name="connsiteX72" fmla="*/ 807720 w 3833999"/>
                <a:gd name="connsiteY7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630680 w 3833999"/>
                <a:gd name="connsiteY57" fmla="*/ 5974080 h 6888480"/>
                <a:gd name="connsiteX58" fmla="*/ 1615440 w 3833999"/>
                <a:gd name="connsiteY58" fmla="*/ 6202680 h 6888480"/>
                <a:gd name="connsiteX59" fmla="*/ 1524000 w 3833999"/>
                <a:gd name="connsiteY59" fmla="*/ 6278880 h 6888480"/>
                <a:gd name="connsiteX60" fmla="*/ 1508760 w 3833999"/>
                <a:gd name="connsiteY60" fmla="*/ 6400800 h 6888480"/>
                <a:gd name="connsiteX61" fmla="*/ 1463040 w 3833999"/>
                <a:gd name="connsiteY61" fmla="*/ 6416040 h 6888480"/>
                <a:gd name="connsiteX62" fmla="*/ 1371600 w 3833999"/>
                <a:gd name="connsiteY62" fmla="*/ 6477000 h 6888480"/>
                <a:gd name="connsiteX63" fmla="*/ 1325880 w 3833999"/>
                <a:gd name="connsiteY63" fmla="*/ 6507480 h 6888480"/>
                <a:gd name="connsiteX64" fmla="*/ 1280160 w 3833999"/>
                <a:gd name="connsiteY64" fmla="*/ 6522720 h 6888480"/>
                <a:gd name="connsiteX65" fmla="*/ 1143000 w 3833999"/>
                <a:gd name="connsiteY65" fmla="*/ 6644640 h 6888480"/>
                <a:gd name="connsiteX66" fmla="*/ 1112520 w 3833999"/>
                <a:gd name="connsiteY66" fmla="*/ 6690360 h 6888480"/>
                <a:gd name="connsiteX67" fmla="*/ 1066800 w 3833999"/>
                <a:gd name="connsiteY67" fmla="*/ 6705600 h 6888480"/>
                <a:gd name="connsiteX68" fmla="*/ 929640 w 3833999"/>
                <a:gd name="connsiteY68" fmla="*/ 6781800 h 6888480"/>
                <a:gd name="connsiteX69" fmla="*/ 899160 w 3833999"/>
                <a:gd name="connsiteY69" fmla="*/ 6827520 h 6888480"/>
                <a:gd name="connsiteX70" fmla="*/ 807720 w 3833999"/>
                <a:gd name="connsiteY7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630680 w 3833999"/>
                <a:gd name="connsiteY56" fmla="*/ 5974080 h 6888480"/>
                <a:gd name="connsiteX57" fmla="*/ 1615440 w 3833999"/>
                <a:gd name="connsiteY57" fmla="*/ 6202680 h 6888480"/>
                <a:gd name="connsiteX58" fmla="*/ 1524000 w 3833999"/>
                <a:gd name="connsiteY58" fmla="*/ 6278880 h 6888480"/>
                <a:gd name="connsiteX59" fmla="*/ 1508760 w 3833999"/>
                <a:gd name="connsiteY59" fmla="*/ 6400800 h 6888480"/>
                <a:gd name="connsiteX60" fmla="*/ 1463040 w 3833999"/>
                <a:gd name="connsiteY60" fmla="*/ 6416040 h 6888480"/>
                <a:gd name="connsiteX61" fmla="*/ 1371600 w 3833999"/>
                <a:gd name="connsiteY61" fmla="*/ 6477000 h 6888480"/>
                <a:gd name="connsiteX62" fmla="*/ 1325880 w 3833999"/>
                <a:gd name="connsiteY62" fmla="*/ 6507480 h 6888480"/>
                <a:gd name="connsiteX63" fmla="*/ 1280160 w 3833999"/>
                <a:gd name="connsiteY63" fmla="*/ 6522720 h 6888480"/>
                <a:gd name="connsiteX64" fmla="*/ 1143000 w 3833999"/>
                <a:gd name="connsiteY64" fmla="*/ 6644640 h 6888480"/>
                <a:gd name="connsiteX65" fmla="*/ 1112520 w 3833999"/>
                <a:gd name="connsiteY65" fmla="*/ 6690360 h 6888480"/>
                <a:gd name="connsiteX66" fmla="*/ 1066800 w 3833999"/>
                <a:gd name="connsiteY66" fmla="*/ 6705600 h 6888480"/>
                <a:gd name="connsiteX67" fmla="*/ 929640 w 3833999"/>
                <a:gd name="connsiteY67" fmla="*/ 6781800 h 6888480"/>
                <a:gd name="connsiteX68" fmla="*/ 899160 w 3833999"/>
                <a:gd name="connsiteY68" fmla="*/ 6827520 h 6888480"/>
                <a:gd name="connsiteX69" fmla="*/ 807720 w 3833999"/>
                <a:gd name="connsiteY6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71600 w 3833999"/>
                <a:gd name="connsiteY60" fmla="*/ 6477000 h 6888480"/>
                <a:gd name="connsiteX61" fmla="*/ 1325880 w 3833999"/>
                <a:gd name="connsiteY61" fmla="*/ 6507480 h 6888480"/>
                <a:gd name="connsiteX62" fmla="*/ 1280160 w 3833999"/>
                <a:gd name="connsiteY62" fmla="*/ 6522720 h 6888480"/>
                <a:gd name="connsiteX63" fmla="*/ 1143000 w 3833999"/>
                <a:gd name="connsiteY63" fmla="*/ 6644640 h 6888480"/>
                <a:gd name="connsiteX64" fmla="*/ 1112520 w 3833999"/>
                <a:gd name="connsiteY64" fmla="*/ 6690360 h 6888480"/>
                <a:gd name="connsiteX65" fmla="*/ 1066800 w 3833999"/>
                <a:gd name="connsiteY65" fmla="*/ 6705600 h 6888480"/>
                <a:gd name="connsiteX66" fmla="*/ 929640 w 3833999"/>
                <a:gd name="connsiteY66" fmla="*/ 6781800 h 6888480"/>
                <a:gd name="connsiteX67" fmla="*/ 899160 w 3833999"/>
                <a:gd name="connsiteY67" fmla="*/ 6827520 h 6888480"/>
                <a:gd name="connsiteX68" fmla="*/ 807720 w 3833999"/>
                <a:gd name="connsiteY6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280160 w 3833999"/>
                <a:gd name="connsiteY61" fmla="*/ 6522720 h 6888480"/>
                <a:gd name="connsiteX62" fmla="*/ 1143000 w 3833999"/>
                <a:gd name="connsiteY62" fmla="*/ 6644640 h 6888480"/>
                <a:gd name="connsiteX63" fmla="*/ 1112520 w 3833999"/>
                <a:gd name="connsiteY63" fmla="*/ 6690360 h 6888480"/>
                <a:gd name="connsiteX64" fmla="*/ 1066800 w 3833999"/>
                <a:gd name="connsiteY64" fmla="*/ 6705600 h 6888480"/>
                <a:gd name="connsiteX65" fmla="*/ 929640 w 3833999"/>
                <a:gd name="connsiteY65" fmla="*/ 6781800 h 6888480"/>
                <a:gd name="connsiteX66" fmla="*/ 899160 w 3833999"/>
                <a:gd name="connsiteY66" fmla="*/ 6827520 h 6888480"/>
                <a:gd name="connsiteX67" fmla="*/ 807720 w 3833999"/>
                <a:gd name="connsiteY6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1066800 w 3833999"/>
                <a:gd name="connsiteY63" fmla="*/ 6705600 h 6888480"/>
                <a:gd name="connsiteX64" fmla="*/ 929640 w 3833999"/>
                <a:gd name="connsiteY64" fmla="*/ 6781800 h 6888480"/>
                <a:gd name="connsiteX65" fmla="*/ 899160 w 3833999"/>
                <a:gd name="connsiteY65" fmla="*/ 6827520 h 6888480"/>
                <a:gd name="connsiteX66" fmla="*/ 807720 w 3833999"/>
                <a:gd name="connsiteY6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929640 w 3833999"/>
                <a:gd name="connsiteY63" fmla="*/ 6781800 h 6888480"/>
                <a:gd name="connsiteX64" fmla="*/ 899160 w 3833999"/>
                <a:gd name="connsiteY64" fmla="*/ 6827520 h 6888480"/>
                <a:gd name="connsiteX65" fmla="*/ 807720 w 3833999"/>
                <a:gd name="connsiteY6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74320 w 3833999"/>
                <a:gd name="connsiteY8" fmla="*/ 121920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657600 w 3833999"/>
                <a:gd name="connsiteY47" fmla="*/ 53949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459480 w 3833999"/>
                <a:gd name="connsiteY47" fmla="*/ 53187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33999" h="6888480">
                  <a:moveTo>
                    <a:pt x="213360" y="0"/>
                  </a:moveTo>
                  <a:cubicBezTo>
                    <a:pt x="208280" y="127000"/>
                    <a:pt x="210363" y="254489"/>
                    <a:pt x="198120" y="381000"/>
                  </a:cubicBezTo>
                  <a:cubicBezTo>
                    <a:pt x="195025" y="412979"/>
                    <a:pt x="177800" y="441960"/>
                    <a:pt x="167640" y="472440"/>
                  </a:cubicBezTo>
                  <a:cubicBezTo>
                    <a:pt x="162560" y="487680"/>
                    <a:pt x="172720" y="474980"/>
                    <a:pt x="152400" y="518160"/>
                  </a:cubicBezTo>
                  <a:cubicBezTo>
                    <a:pt x="132080" y="561340"/>
                    <a:pt x="66040" y="688340"/>
                    <a:pt x="45720" y="731520"/>
                  </a:cubicBezTo>
                  <a:cubicBezTo>
                    <a:pt x="25400" y="774700"/>
                    <a:pt x="35560" y="762000"/>
                    <a:pt x="30480" y="777240"/>
                  </a:cubicBezTo>
                  <a:cubicBezTo>
                    <a:pt x="53512" y="869369"/>
                    <a:pt x="53340" y="873760"/>
                    <a:pt x="76200" y="929640"/>
                  </a:cubicBezTo>
                  <a:cubicBezTo>
                    <a:pt x="99060" y="985520"/>
                    <a:pt x="137160" y="1051560"/>
                    <a:pt x="167640" y="1112520"/>
                  </a:cubicBezTo>
                  <a:cubicBezTo>
                    <a:pt x="198120" y="1173480"/>
                    <a:pt x="246380" y="1244600"/>
                    <a:pt x="259080" y="1295400"/>
                  </a:cubicBezTo>
                  <a:cubicBezTo>
                    <a:pt x="254000" y="1336040"/>
                    <a:pt x="251166" y="1377024"/>
                    <a:pt x="243840" y="1417320"/>
                  </a:cubicBezTo>
                  <a:cubicBezTo>
                    <a:pt x="235027" y="1465794"/>
                    <a:pt x="207689" y="1469773"/>
                    <a:pt x="243840" y="1524000"/>
                  </a:cubicBezTo>
                  <a:cubicBezTo>
                    <a:pt x="263855" y="1554023"/>
                    <a:pt x="364165" y="1580751"/>
                    <a:pt x="381000" y="1584960"/>
                  </a:cubicBezTo>
                  <a:cubicBezTo>
                    <a:pt x="415077" y="1593479"/>
                    <a:pt x="511138" y="1615839"/>
                    <a:pt x="533400" y="1630680"/>
                  </a:cubicBezTo>
                  <a:cubicBezTo>
                    <a:pt x="592486" y="1670071"/>
                    <a:pt x="561744" y="1655368"/>
                    <a:pt x="624840" y="1676400"/>
                  </a:cubicBezTo>
                  <a:lnTo>
                    <a:pt x="685800" y="1767840"/>
                  </a:lnTo>
                  <a:cubicBezTo>
                    <a:pt x="695960" y="1783080"/>
                    <a:pt x="710488" y="1796184"/>
                    <a:pt x="716280" y="1813560"/>
                  </a:cubicBezTo>
                  <a:lnTo>
                    <a:pt x="746760" y="1905000"/>
                  </a:lnTo>
                  <a:cubicBezTo>
                    <a:pt x="741680" y="2225040"/>
                    <a:pt x="741215" y="2545187"/>
                    <a:pt x="731520" y="2865120"/>
                  </a:cubicBezTo>
                  <a:cubicBezTo>
                    <a:pt x="731033" y="2881177"/>
                    <a:pt x="723464" y="2896472"/>
                    <a:pt x="716280" y="2910840"/>
                  </a:cubicBezTo>
                  <a:cubicBezTo>
                    <a:pt x="697807" y="2947785"/>
                    <a:pt x="678873" y="2970415"/>
                    <a:pt x="640080" y="2987040"/>
                  </a:cubicBezTo>
                  <a:cubicBezTo>
                    <a:pt x="585711" y="3010341"/>
                    <a:pt x="436496" y="3015246"/>
                    <a:pt x="411480" y="3017520"/>
                  </a:cubicBezTo>
                  <a:lnTo>
                    <a:pt x="320040" y="3048000"/>
                  </a:lnTo>
                  <a:cubicBezTo>
                    <a:pt x="304800" y="3053080"/>
                    <a:pt x="289905" y="3059344"/>
                    <a:pt x="274320" y="3063240"/>
                  </a:cubicBezTo>
                  <a:lnTo>
                    <a:pt x="213360" y="3078480"/>
                  </a:lnTo>
                  <a:cubicBezTo>
                    <a:pt x="137160" y="3129280"/>
                    <a:pt x="177800" y="3093720"/>
                    <a:pt x="106680" y="3200400"/>
                  </a:cubicBezTo>
                  <a:cubicBezTo>
                    <a:pt x="96520" y="3215640"/>
                    <a:pt x="81992" y="3228744"/>
                    <a:pt x="76200" y="3246120"/>
                  </a:cubicBezTo>
                  <a:cubicBezTo>
                    <a:pt x="71120" y="3261360"/>
                    <a:pt x="68144" y="3277472"/>
                    <a:pt x="60960" y="3291840"/>
                  </a:cubicBezTo>
                  <a:cubicBezTo>
                    <a:pt x="52769" y="3308223"/>
                    <a:pt x="38671" y="3321177"/>
                    <a:pt x="30480" y="3337560"/>
                  </a:cubicBezTo>
                  <a:cubicBezTo>
                    <a:pt x="14859" y="3368802"/>
                    <a:pt x="5797" y="3430497"/>
                    <a:pt x="0" y="3459480"/>
                  </a:cubicBezTo>
                  <a:cubicBezTo>
                    <a:pt x="5080" y="3489960"/>
                    <a:pt x="-91" y="3524091"/>
                    <a:pt x="15240" y="3550920"/>
                  </a:cubicBezTo>
                  <a:cubicBezTo>
                    <a:pt x="23210" y="3564868"/>
                    <a:pt x="44896" y="3566160"/>
                    <a:pt x="60960" y="3566160"/>
                  </a:cubicBezTo>
                  <a:cubicBezTo>
                    <a:pt x="238833" y="3566160"/>
                    <a:pt x="416560" y="3556000"/>
                    <a:pt x="594360" y="3550920"/>
                  </a:cubicBezTo>
                  <a:cubicBezTo>
                    <a:pt x="762000" y="3464560"/>
                    <a:pt x="929640" y="3116580"/>
                    <a:pt x="1066800" y="3048000"/>
                  </a:cubicBezTo>
                  <a:cubicBezTo>
                    <a:pt x="1203960" y="2979420"/>
                    <a:pt x="1356360" y="3144520"/>
                    <a:pt x="1417320" y="3139440"/>
                  </a:cubicBezTo>
                  <a:cubicBezTo>
                    <a:pt x="1496060" y="3192780"/>
                    <a:pt x="1493520" y="3314700"/>
                    <a:pt x="1539240" y="3368040"/>
                  </a:cubicBezTo>
                  <a:cubicBezTo>
                    <a:pt x="1584960" y="3421380"/>
                    <a:pt x="1661160" y="3436620"/>
                    <a:pt x="1691640" y="3459480"/>
                  </a:cubicBezTo>
                  <a:cubicBezTo>
                    <a:pt x="1722120" y="3482340"/>
                    <a:pt x="1701800" y="3474720"/>
                    <a:pt x="1722120" y="3505200"/>
                  </a:cubicBezTo>
                  <a:cubicBezTo>
                    <a:pt x="1742440" y="3535680"/>
                    <a:pt x="1755140" y="3583940"/>
                    <a:pt x="1813560" y="3642360"/>
                  </a:cubicBezTo>
                  <a:cubicBezTo>
                    <a:pt x="1871980" y="3700780"/>
                    <a:pt x="1948180" y="3784600"/>
                    <a:pt x="2072640" y="3855720"/>
                  </a:cubicBezTo>
                  <a:cubicBezTo>
                    <a:pt x="2197100" y="3926840"/>
                    <a:pt x="2374900" y="4041140"/>
                    <a:pt x="2560320" y="4069080"/>
                  </a:cubicBezTo>
                  <a:cubicBezTo>
                    <a:pt x="2745740" y="4097020"/>
                    <a:pt x="2976880" y="4013200"/>
                    <a:pt x="3185160" y="4023360"/>
                  </a:cubicBezTo>
                  <a:cubicBezTo>
                    <a:pt x="3393440" y="4033520"/>
                    <a:pt x="3726180" y="4061460"/>
                    <a:pt x="3810000" y="4130040"/>
                  </a:cubicBezTo>
                  <a:cubicBezTo>
                    <a:pt x="3893820" y="4198620"/>
                    <a:pt x="3734834" y="4423151"/>
                    <a:pt x="3688080" y="4434840"/>
                  </a:cubicBezTo>
                  <a:cubicBezTo>
                    <a:pt x="3632980" y="4448615"/>
                    <a:pt x="3561080" y="4226560"/>
                    <a:pt x="3505200" y="4206240"/>
                  </a:cubicBezTo>
                  <a:cubicBezTo>
                    <a:pt x="3449320" y="4185920"/>
                    <a:pt x="3368040" y="4196080"/>
                    <a:pt x="3352800" y="4312920"/>
                  </a:cubicBezTo>
                  <a:cubicBezTo>
                    <a:pt x="3337560" y="4429760"/>
                    <a:pt x="3459480" y="4881880"/>
                    <a:pt x="3413760" y="4907280"/>
                  </a:cubicBezTo>
                  <a:cubicBezTo>
                    <a:pt x="3456940" y="5046980"/>
                    <a:pt x="3571241" y="5069840"/>
                    <a:pt x="3611881" y="5151120"/>
                  </a:cubicBezTo>
                  <a:cubicBezTo>
                    <a:pt x="3652521" y="5232400"/>
                    <a:pt x="3578860" y="5295900"/>
                    <a:pt x="3459480" y="5318760"/>
                  </a:cubicBezTo>
                  <a:cubicBezTo>
                    <a:pt x="3340100" y="5341620"/>
                    <a:pt x="3025140" y="5273040"/>
                    <a:pt x="2895600" y="5288280"/>
                  </a:cubicBezTo>
                  <a:cubicBezTo>
                    <a:pt x="2766060" y="5303520"/>
                    <a:pt x="2748280" y="5394960"/>
                    <a:pt x="2682240" y="5410200"/>
                  </a:cubicBezTo>
                  <a:cubicBezTo>
                    <a:pt x="2616200" y="5425440"/>
                    <a:pt x="2540000" y="5367020"/>
                    <a:pt x="2499360" y="5379720"/>
                  </a:cubicBezTo>
                  <a:cubicBezTo>
                    <a:pt x="2458720" y="5392420"/>
                    <a:pt x="2522220" y="5453380"/>
                    <a:pt x="2438400" y="5486400"/>
                  </a:cubicBezTo>
                  <a:cubicBezTo>
                    <a:pt x="2354580" y="5519420"/>
                    <a:pt x="2085340" y="5504180"/>
                    <a:pt x="1996440" y="5577840"/>
                  </a:cubicBezTo>
                  <a:cubicBezTo>
                    <a:pt x="1907540" y="5651500"/>
                    <a:pt x="1965960" y="5862320"/>
                    <a:pt x="1905000" y="5928360"/>
                  </a:cubicBezTo>
                  <a:cubicBezTo>
                    <a:pt x="1844040" y="5994400"/>
                    <a:pt x="1678940" y="5928360"/>
                    <a:pt x="1630680" y="5974080"/>
                  </a:cubicBezTo>
                  <a:cubicBezTo>
                    <a:pt x="1582420" y="6019800"/>
                    <a:pt x="1633220" y="6151880"/>
                    <a:pt x="1615440" y="6202680"/>
                  </a:cubicBezTo>
                  <a:cubicBezTo>
                    <a:pt x="1597660" y="6253480"/>
                    <a:pt x="1625049" y="6211514"/>
                    <a:pt x="1524000" y="6278880"/>
                  </a:cubicBezTo>
                  <a:cubicBezTo>
                    <a:pt x="1518920" y="6319520"/>
                    <a:pt x="1525394" y="6363374"/>
                    <a:pt x="1508760" y="6400800"/>
                  </a:cubicBezTo>
                  <a:cubicBezTo>
                    <a:pt x="1502236" y="6415480"/>
                    <a:pt x="1493520" y="6398260"/>
                    <a:pt x="1463040" y="6416040"/>
                  </a:cubicBezTo>
                  <a:cubicBezTo>
                    <a:pt x="1432560" y="6433820"/>
                    <a:pt x="1379220" y="6469380"/>
                    <a:pt x="1325880" y="6507480"/>
                  </a:cubicBezTo>
                  <a:cubicBezTo>
                    <a:pt x="1272540" y="6545580"/>
                    <a:pt x="1209040" y="6598920"/>
                    <a:pt x="1143000" y="6644640"/>
                  </a:cubicBezTo>
                  <a:cubicBezTo>
                    <a:pt x="1076960" y="6690360"/>
                    <a:pt x="970280" y="6751320"/>
                    <a:pt x="929640" y="6781800"/>
                  </a:cubicBezTo>
                  <a:cubicBezTo>
                    <a:pt x="919480" y="6797040"/>
                    <a:pt x="912944" y="6815459"/>
                    <a:pt x="899160" y="6827520"/>
                  </a:cubicBezTo>
                  <a:cubicBezTo>
                    <a:pt x="871591" y="6851643"/>
                    <a:pt x="807720" y="6888480"/>
                    <a:pt x="807720" y="688848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6574366" y="1447800"/>
            <a:ext cx="1152314" cy="3779520"/>
          </a:xfrm>
          <a:custGeom>
            <a:avLst/>
            <a:gdLst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457200 w 777240"/>
              <a:gd name="connsiteY6" fmla="*/ 457200 h 3779520"/>
              <a:gd name="connsiteX7" fmla="*/ 518160 w 777240"/>
              <a:gd name="connsiteY7" fmla="*/ 548640 h 3779520"/>
              <a:gd name="connsiteX8" fmla="*/ 533400 w 777240"/>
              <a:gd name="connsiteY8" fmla="*/ 594360 h 3779520"/>
              <a:gd name="connsiteX9" fmla="*/ 563880 w 777240"/>
              <a:gd name="connsiteY9" fmla="*/ 640080 h 3779520"/>
              <a:gd name="connsiteX10" fmla="*/ 609600 w 777240"/>
              <a:gd name="connsiteY10" fmla="*/ 777240 h 3779520"/>
              <a:gd name="connsiteX11" fmla="*/ 701040 w 777240"/>
              <a:gd name="connsiteY11" fmla="*/ 853440 h 3779520"/>
              <a:gd name="connsiteX12" fmla="*/ 777240 w 777240"/>
              <a:gd name="connsiteY12" fmla="*/ 1005840 h 3779520"/>
              <a:gd name="connsiteX13" fmla="*/ 731520 w 777240"/>
              <a:gd name="connsiteY13" fmla="*/ 1219200 h 3779520"/>
              <a:gd name="connsiteX14" fmla="*/ 685800 w 777240"/>
              <a:gd name="connsiteY14" fmla="*/ 1249680 h 3779520"/>
              <a:gd name="connsiteX15" fmla="*/ 640080 w 777240"/>
              <a:gd name="connsiteY15" fmla="*/ 1341120 h 3779520"/>
              <a:gd name="connsiteX16" fmla="*/ 624840 w 777240"/>
              <a:gd name="connsiteY16" fmla="*/ 1386840 h 3779520"/>
              <a:gd name="connsiteX17" fmla="*/ 579120 w 777240"/>
              <a:gd name="connsiteY17" fmla="*/ 1478280 h 3779520"/>
              <a:gd name="connsiteX18" fmla="*/ 563880 w 777240"/>
              <a:gd name="connsiteY18" fmla="*/ 1584960 h 3779520"/>
              <a:gd name="connsiteX19" fmla="*/ 518160 w 777240"/>
              <a:gd name="connsiteY19" fmla="*/ 1615440 h 3779520"/>
              <a:gd name="connsiteX20" fmla="*/ 289560 w 777240"/>
              <a:gd name="connsiteY20" fmla="*/ 1569720 h 3779520"/>
              <a:gd name="connsiteX21" fmla="*/ 152400 w 777240"/>
              <a:gd name="connsiteY21" fmla="*/ 1493520 h 3779520"/>
              <a:gd name="connsiteX22" fmla="*/ 121920 w 777240"/>
              <a:gd name="connsiteY22" fmla="*/ 1539240 h 3779520"/>
              <a:gd name="connsiteX23" fmla="*/ 106680 w 777240"/>
              <a:gd name="connsiteY23" fmla="*/ 1584960 h 3779520"/>
              <a:gd name="connsiteX24" fmla="*/ 121920 w 777240"/>
              <a:gd name="connsiteY24" fmla="*/ 1996440 h 3779520"/>
              <a:gd name="connsiteX25" fmla="*/ 137160 w 777240"/>
              <a:gd name="connsiteY25" fmla="*/ 2164080 h 3779520"/>
              <a:gd name="connsiteX26" fmla="*/ 167640 w 777240"/>
              <a:gd name="connsiteY26" fmla="*/ 2346960 h 3779520"/>
              <a:gd name="connsiteX27" fmla="*/ 198120 w 777240"/>
              <a:gd name="connsiteY27" fmla="*/ 2392680 h 3779520"/>
              <a:gd name="connsiteX28" fmla="*/ 213360 w 777240"/>
              <a:gd name="connsiteY28" fmla="*/ 2468880 h 3779520"/>
              <a:gd name="connsiteX29" fmla="*/ 228600 w 777240"/>
              <a:gd name="connsiteY29" fmla="*/ 2514600 h 3779520"/>
              <a:gd name="connsiteX30" fmla="*/ 213360 w 777240"/>
              <a:gd name="connsiteY30" fmla="*/ 2727960 h 3779520"/>
              <a:gd name="connsiteX31" fmla="*/ 121920 w 777240"/>
              <a:gd name="connsiteY31" fmla="*/ 2910840 h 3779520"/>
              <a:gd name="connsiteX32" fmla="*/ 106680 w 777240"/>
              <a:gd name="connsiteY32" fmla="*/ 2956560 h 3779520"/>
              <a:gd name="connsiteX33" fmla="*/ 91440 w 777240"/>
              <a:gd name="connsiteY33" fmla="*/ 3276600 h 3779520"/>
              <a:gd name="connsiteX34" fmla="*/ 76200 w 777240"/>
              <a:gd name="connsiteY34" fmla="*/ 3383280 h 3779520"/>
              <a:gd name="connsiteX35" fmla="*/ 60960 w 777240"/>
              <a:gd name="connsiteY35" fmla="*/ 3581400 h 3779520"/>
              <a:gd name="connsiteX36" fmla="*/ 30480 w 777240"/>
              <a:gd name="connsiteY36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518160 w 777240"/>
              <a:gd name="connsiteY6" fmla="*/ 548640 h 3779520"/>
              <a:gd name="connsiteX7" fmla="*/ 533400 w 777240"/>
              <a:gd name="connsiteY7" fmla="*/ 594360 h 3779520"/>
              <a:gd name="connsiteX8" fmla="*/ 563880 w 777240"/>
              <a:gd name="connsiteY8" fmla="*/ 640080 h 3779520"/>
              <a:gd name="connsiteX9" fmla="*/ 609600 w 777240"/>
              <a:gd name="connsiteY9" fmla="*/ 777240 h 3779520"/>
              <a:gd name="connsiteX10" fmla="*/ 701040 w 777240"/>
              <a:gd name="connsiteY10" fmla="*/ 853440 h 3779520"/>
              <a:gd name="connsiteX11" fmla="*/ 777240 w 777240"/>
              <a:gd name="connsiteY11" fmla="*/ 1005840 h 3779520"/>
              <a:gd name="connsiteX12" fmla="*/ 731520 w 777240"/>
              <a:gd name="connsiteY12" fmla="*/ 1219200 h 3779520"/>
              <a:gd name="connsiteX13" fmla="*/ 685800 w 777240"/>
              <a:gd name="connsiteY13" fmla="*/ 1249680 h 3779520"/>
              <a:gd name="connsiteX14" fmla="*/ 640080 w 777240"/>
              <a:gd name="connsiteY14" fmla="*/ 1341120 h 3779520"/>
              <a:gd name="connsiteX15" fmla="*/ 624840 w 777240"/>
              <a:gd name="connsiteY15" fmla="*/ 1386840 h 3779520"/>
              <a:gd name="connsiteX16" fmla="*/ 579120 w 777240"/>
              <a:gd name="connsiteY16" fmla="*/ 1478280 h 3779520"/>
              <a:gd name="connsiteX17" fmla="*/ 563880 w 777240"/>
              <a:gd name="connsiteY17" fmla="*/ 1584960 h 3779520"/>
              <a:gd name="connsiteX18" fmla="*/ 518160 w 777240"/>
              <a:gd name="connsiteY18" fmla="*/ 1615440 h 3779520"/>
              <a:gd name="connsiteX19" fmla="*/ 289560 w 777240"/>
              <a:gd name="connsiteY19" fmla="*/ 1569720 h 3779520"/>
              <a:gd name="connsiteX20" fmla="*/ 152400 w 777240"/>
              <a:gd name="connsiteY20" fmla="*/ 1493520 h 3779520"/>
              <a:gd name="connsiteX21" fmla="*/ 121920 w 777240"/>
              <a:gd name="connsiteY21" fmla="*/ 1539240 h 3779520"/>
              <a:gd name="connsiteX22" fmla="*/ 106680 w 777240"/>
              <a:gd name="connsiteY22" fmla="*/ 1584960 h 3779520"/>
              <a:gd name="connsiteX23" fmla="*/ 121920 w 777240"/>
              <a:gd name="connsiteY23" fmla="*/ 1996440 h 3779520"/>
              <a:gd name="connsiteX24" fmla="*/ 137160 w 777240"/>
              <a:gd name="connsiteY24" fmla="*/ 2164080 h 3779520"/>
              <a:gd name="connsiteX25" fmla="*/ 167640 w 777240"/>
              <a:gd name="connsiteY25" fmla="*/ 2346960 h 3779520"/>
              <a:gd name="connsiteX26" fmla="*/ 198120 w 777240"/>
              <a:gd name="connsiteY26" fmla="*/ 2392680 h 3779520"/>
              <a:gd name="connsiteX27" fmla="*/ 213360 w 777240"/>
              <a:gd name="connsiteY27" fmla="*/ 2468880 h 3779520"/>
              <a:gd name="connsiteX28" fmla="*/ 228600 w 777240"/>
              <a:gd name="connsiteY28" fmla="*/ 2514600 h 3779520"/>
              <a:gd name="connsiteX29" fmla="*/ 213360 w 777240"/>
              <a:gd name="connsiteY29" fmla="*/ 2727960 h 3779520"/>
              <a:gd name="connsiteX30" fmla="*/ 121920 w 777240"/>
              <a:gd name="connsiteY30" fmla="*/ 2910840 h 3779520"/>
              <a:gd name="connsiteX31" fmla="*/ 106680 w 777240"/>
              <a:gd name="connsiteY31" fmla="*/ 2956560 h 3779520"/>
              <a:gd name="connsiteX32" fmla="*/ 91440 w 777240"/>
              <a:gd name="connsiteY32" fmla="*/ 3276600 h 3779520"/>
              <a:gd name="connsiteX33" fmla="*/ 76200 w 777240"/>
              <a:gd name="connsiteY33" fmla="*/ 3383280 h 3779520"/>
              <a:gd name="connsiteX34" fmla="*/ 60960 w 777240"/>
              <a:gd name="connsiteY34" fmla="*/ 3581400 h 3779520"/>
              <a:gd name="connsiteX35" fmla="*/ 30480 w 777240"/>
              <a:gd name="connsiteY35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426720 w 777240"/>
              <a:gd name="connsiteY4" fmla="*/ 365760 h 3779520"/>
              <a:gd name="connsiteX5" fmla="*/ 518160 w 777240"/>
              <a:gd name="connsiteY5" fmla="*/ 548640 h 3779520"/>
              <a:gd name="connsiteX6" fmla="*/ 533400 w 777240"/>
              <a:gd name="connsiteY6" fmla="*/ 594360 h 3779520"/>
              <a:gd name="connsiteX7" fmla="*/ 563880 w 777240"/>
              <a:gd name="connsiteY7" fmla="*/ 640080 h 3779520"/>
              <a:gd name="connsiteX8" fmla="*/ 609600 w 777240"/>
              <a:gd name="connsiteY8" fmla="*/ 777240 h 3779520"/>
              <a:gd name="connsiteX9" fmla="*/ 701040 w 777240"/>
              <a:gd name="connsiteY9" fmla="*/ 853440 h 3779520"/>
              <a:gd name="connsiteX10" fmla="*/ 777240 w 777240"/>
              <a:gd name="connsiteY10" fmla="*/ 1005840 h 3779520"/>
              <a:gd name="connsiteX11" fmla="*/ 731520 w 777240"/>
              <a:gd name="connsiteY11" fmla="*/ 1219200 h 3779520"/>
              <a:gd name="connsiteX12" fmla="*/ 685800 w 777240"/>
              <a:gd name="connsiteY12" fmla="*/ 1249680 h 3779520"/>
              <a:gd name="connsiteX13" fmla="*/ 640080 w 777240"/>
              <a:gd name="connsiteY13" fmla="*/ 1341120 h 3779520"/>
              <a:gd name="connsiteX14" fmla="*/ 624840 w 777240"/>
              <a:gd name="connsiteY14" fmla="*/ 1386840 h 3779520"/>
              <a:gd name="connsiteX15" fmla="*/ 579120 w 777240"/>
              <a:gd name="connsiteY15" fmla="*/ 1478280 h 3779520"/>
              <a:gd name="connsiteX16" fmla="*/ 563880 w 777240"/>
              <a:gd name="connsiteY16" fmla="*/ 1584960 h 3779520"/>
              <a:gd name="connsiteX17" fmla="*/ 518160 w 777240"/>
              <a:gd name="connsiteY17" fmla="*/ 1615440 h 3779520"/>
              <a:gd name="connsiteX18" fmla="*/ 289560 w 777240"/>
              <a:gd name="connsiteY18" fmla="*/ 1569720 h 3779520"/>
              <a:gd name="connsiteX19" fmla="*/ 152400 w 777240"/>
              <a:gd name="connsiteY19" fmla="*/ 1493520 h 3779520"/>
              <a:gd name="connsiteX20" fmla="*/ 121920 w 777240"/>
              <a:gd name="connsiteY20" fmla="*/ 1539240 h 3779520"/>
              <a:gd name="connsiteX21" fmla="*/ 106680 w 777240"/>
              <a:gd name="connsiteY21" fmla="*/ 1584960 h 3779520"/>
              <a:gd name="connsiteX22" fmla="*/ 121920 w 777240"/>
              <a:gd name="connsiteY22" fmla="*/ 1996440 h 3779520"/>
              <a:gd name="connsiteX23" fmla="*/ 137160 w 777240"/>
              <a:gd name="connsiteY23" fmla="*/ 2164080 h 3779520"/>
              <a:gd name="connsiteX24" fmla="*/ 167640 w 777240"/>
              <a:gd name="connsiteY24" fmla="*/ 2346960 h 3779520"/>
              <a:gd name="connsiteX25" fmla="*/ 198120 w 777240"/>
              <a:gd name="connsiteY25" fmla="*/ 2392680 h 3779520"/>
              <a:gd name="connsiteX26" fmla="*/ 213360 w 777240"/>
              <a:gd name="connsiteY26" fmla="*/ 2468880 h 3779520"/>
              <a:gd name="connsiteX27" fmla="*/ 228600 w 777240"/>
              <a:gd name="connsiteY27" fmla="*/ 2514600 h 3779520"/>
              <a:gd name="connsiteX28" fmla="*/ 213360 w 777240"/>
              <a:gd name="connsiteY28" fmla="*/ 2727960 h 3779520"/>
              <a:gd name="connsiteX29" fmla="*/ 121920 w 777240"/>
              <a:gd name="connsiteY29" fmla="*/ 2910840 h 3779520"/>
              <a:gd name="connsiteX30" fmla="*/ 106680 w 777240"/>
              <a:gd name="connsiteY30" fmla="*/ 2956560 h 3779520"/>
              <a:gd name="connsiteX31" fmla="*/ 91440 w 777240"/>
              <a:gd name="connsiteY31" fmla="*/ 3276600 h 3779520"/>
              <a:gd name="connsiteX32" fmla="*/ 76200 w 777240"/>
              <a:gd name="connsiteY32" fmla="*/ 3383280 h 3779520"/>
              <a:gd name="connsiteX33" fmla="*/ 60960 w 777240"/>
              <a:gd name="connsiteY33" fmla="*/ 3581400 h 3779520"/>
              <a:gd name="connsiteX34" fmla="*/ 30480 w 777240"/>
              <a:gd name="connsiteY34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106680 w 777240"/>
              <a:gd name="connsiteY29" fmla="*/ 2956560 h 3779520"/>
              <a:gd name="connsiteX30" fmla="*/ 91440 w 777240"/>
              <a:gd name="connsiteY30" fmla="*/ 3276600 h 3779520"/>
              <a:gd name="connsiteX31" fmla="*/ 76200 w 777240"/>
              <a:gd name="connsiteY31" fmla="*/ 3383280 h 3779520"/>
              <a:gd name="connsiteX32" fmla="*/ 60960 w 777240"/>
              <a:gd name="connsiteY32" fmla="*/ 3581400 h 3779520"/>
              <a:gd name="connsiteX33" fmla="*/ 30480 w 777240"/>
              <a:gd name="connsiteY33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91440 w 777240"/>
              <a:gd name="connsiteY29" fmla="*/ 3276600 h 3779520"/>
              <a:gd name="connsiteX30" fmla="*/ 76200 w 777240"/>
              <a:gd name="connsiteY30" fmla="*/ 3383280 h 3779520"/>
              <a:gd name="connsiteX31" fmla="*/ 60960 w 777240"/>
              <a:gd name="connsiteY31" fmla="*/ 3581400 h 3779520"/>
              <a:gd name="connsiteX32" fmla="*/ 30480 w 777240"/>
              <a:gd name="connsiteY32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24840 w 777240"/>
              <a:gd name="connsiteY12" fmla="*/ 1386840 h 3779520"/>
              <a:gd name="connsiteX13" fmla="*/ 579120 w 777240"/>
              <a:gd name="connsiteY13" fmla="*/ 1478280 h 3779520"/>
              <a:gd name="connsiteX14" fmla="*/ 563880 w 777240"/>
              <a:gd name="connsiteY14" fmla="*/ 1584960 h 3779520"/>
              <a:gd name="connsiteX15" fmla="*/ 518160 w 777240"/>
              <a:gd name="connsiteY15" fmla="*/ 1615440 h 3779520"/>
              <a:gd name="connsiteX16" fmla="*/ 289560 w 777240"/>
              <a:gd name="connsiteY16" fmla="*/ 1569720 h 3779520"/>
              <a:gd name="connsiteX17" fmla="*/ 152400 w 777240"/>
              <a:gd name="connsiteY17" fmla="*/ 1493520 h 3779520"/>
              <a:gd name="connsiteX18" fmla="*/ 121920 w 777240"/>
              <a:gd name="connsiteY18" fmla="*/ 1539240 h 3779520"/>
              <a:gd name="connsiteX19" fmla="*/ 106680 w 777240"/>
              <a:gd name="connsiteY19" fmla="*/ 1584960 h 3779520"/>
              <a:gd name="connsiteX20" fmla="*/ 121920 w 777240"/>
              <a:gd name="connsiteY20" fmla="*/ 1996440 h 3779520"/>
              <a:gd name="connsiteX21" fmla="*/ 137160 w 777240"/>
              <a:gd name="connsiteY21" fmla="*/ 2164080 h 3779520"/>
              <a:gd name="connsiteX22" fmla="*/ 167640 w 777240"/>
              <a:gd name="connsiteY22" fmla="*/ 2346960 h 3779520"/>
              <a:gd name="connsiteX23" fmla="*/ 198120 w 777240"/>
              <a:gd name="connsiteY23" fmla="*/ 2392680 h 3779520"/>
              <a:gd name="connsiteX24" fmla="*/ 213360 w 777240"/>
              <a:gd name="connsiteY24" fmla="*/ 2468880 h 3779520"/>
              <a:gd name="connsiteX25" fmla="*/ 228600 w 777240"/>
              <a:gd name="connsiteY25" fmla="*/ 2514600 h 3779520"/>
              <a:gd name="connsiteX26" fmla="*/ 213360 w 777240"/>
              <a:gd name="connsiteY26" fmla="*/ 2727960 h 3779520"/>
              <a:gd name="connsiteX27" fmla="*/ 121920 w 777240"/>
              <a:gd name="connsiteY27" fmla="*/ 2910840 h 3779520"/>
              <a:gd name="connsiteX28" fmla="*/ 91440 w 777240"/>
              <a:gd name="connsiteY28" fmla="*/ 3276600 h 3779520"/>
              <a:gd name="connsiteX29" fmla="*/ 76200 w 777240"/>
              <a:gd name="connsiteY29" fmla="*/ 3383280 h 3779520"/>
              <a:gd name="connsiteX30" fmla="*/ 60960 w 777240"/>
              <a:gd name="connsiteY30" fmla="*/ 3581400 h 3779520"/>
              <a:gd name="connsiteX31" fmla="*/ 30480 w 777240"/>
              <a:gd name="connsiteY31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24840 w 777240"/>
              <a:gd name="connsiteY11" fmla="*/ 1386840 h 3779520"/>
              <a:gd name="connsiteX12" fmla="*/ 579120 w 777240"/>
              <a:gd name="connsiteY12" fmla="*/ 1478280 h 3779520"/>
              <a:gd name="connsiteX13" fmla="*/ 563880 w 777240"/>
              <a:gd name="connsiteY13" fmla="*/ 1584960 h 3779520"/>
              <a:gd name="connsiteX14" fmla="*/ 518160 w 777240"/>
              <a:gd name="connsiteY14" fmla="*/ 1615440 h 3779520"/>
              <a:gd name="connsiteX15" fmla="*/ 289560 w 777240"/>
              <a:gd name="connsiteY15" fmla="*/ 1569720 h 3779520"/>
              <a:gd name="connsiteX16" fmla="*/ 152400 w 777240"/>
              <a:gd name="connsiteY16" fmla="*/ 1493520 h 3779520"/>
              <a:gd name="connsiteX17" fmla="*/ 121920 w 777240"/>
              <a:gd name="connsiteY17" fmla="*/ 1539240 h 3779520"/>
              <a:gd name="connsiteX18" fmla="*/ 106680 w 777240"/>
              <a:gd name="connsiteY18" fmla="*/ 1584960 h 3779520"/>
              <a:gd name="connsiteX19" fmla="*/ 121920 w 777240"/>
              <a:gd name="connsiteY19" fmla="*/ 1996440 h 3779520"/>
              <a:gd name="connsiteX20" fmla="*/ 137160 w 777240"/>
              <a:gd name="connsiteY20" fmla="*/ 2164080 h 3779520"/>
              <a:gd name="connsiteX21" fmla="*/ 167640 w 777240"/>
              <a:gd name="connsiteY21" fmla="*/ 2346960 h 3779520"/>
              <a:gd name="connsiteX22" fmla="*/ 198120 w 777240"/>
              <a:gd name="connsiteY22" fmla="*/ 2392680 h 3779520"/>
              <a:gd name="connsiteX23" fmla="*/ 213360 w 777240"/>
              <a:gd name="connsiteY23" fmla="*/ 2468880 h 3779520"/>
              <a:gd name="connsiteX24" fmla="*/ 228600 w 777240"/>
              <a:gd name="connsiteY24" fmla="*/ 2514600 h 3779520"/>
              <a:gd name="connsiteX25" fmla="*/ 213360 w 777240"/>
              <a:gd name="connsiteY25" fmla="*/ 2727960 h 3779520"/>
              <a:gd name="connsiteX26" fmla="*/ 121920 w 777240"/>
              <a:gd name="connsiteY26" fmla="*/ 2910840 h 3779520"/>
              <a:gd name="connsiteX27" fmla="*/ 91440 w 777240"/>
              <a:gd name="connsiteY27" fmla="*/ 3276600 h 3779520"/>
              <a:gd name="connsiteX28" fmla="*/ 76200 w 777240"/>
              <a:gd name="connsiteY28" fmla="*/ 3383280 h 3779520"/>
              <a:gd name="connsiteX29" fmla="*/ 60960 w 777240"/>
              <a:gd name="connsiteY29" fmla="*/ 3581400 h 3779520"/>
              <a:gd name="connsiteX30" fmla="*/ 30480 w 777240"/>
              <a:gd name="connsiteY30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609600 w 777240"/>
              <a:gd name="connsiteY6" fmla="*/ 777240 h 3779520"/>
              <a:gd name="connsiteX7" fmla="*/ 701040 w 777240"/>
              <a:gd name="connsiteY7" fmla="*/ 853440 h 3779520"/>
              <a:gd name="connsiteX8" fmla="*/ 777240 w 777240"/>
              <a:gd name="connsiteY8" fmla="*/ 1005840 h 3779520"/>
              <a:gd name="connsiteX9" fmla="*/ 731520 w 777240"/>
              <a:gd name="connsiteY9" fmla="*/ 1219200 h 3779520"/>
              <a:gd name="connsiteX10" fmla="*/ 624840 w 777240"/>
              <a:gd name="connsiteY10" fmla="*/ 1386840 h 3779520"/>
              <a:gd name="connsiteX11" fmla="*/ 579120 w 777240"/>
              <a:gd name="connsiteY11" fmla="*/ 1478280 h 3779520"/>
              <a:gd name="connsiteX12" fmla="*/ 563880 w 777240"/>
              <a:gd name="connsiteY12" fmla="*/ 1584960 h 3779520"/>
              <a:gd name="connsiteX13" fmla="*/ 518160 w 777240"/>
              <a:gd name="connsiteY13" fmla="*/ 1615440 h 3779520"/>
              <a:gd name="connsiteX14" fmla="*/ 289560 w 777240"/>
              <a:gd name="connsiteY14" fmla="*/ 1569720 h 3779520"/>
              <a:gd name="connsiteX15" fmla="*/ 152400 w 777240"/>
              <a:gd name="connsiteY15" fmla="*/ 1493520 h 3779520"/>
              <a:gd name="connsiteX16" fmla="*/ 121920 w 777240"/>
              <a:gd name="connsiteY16" fmla="*/ 1539240 h 3779520"/>
              <a:gd name="connsiteX17" fmla="*/ 106680 w 777240"/>
              <a:gd name="connsiteY17" fmla="*/ 1584960 h 3779520"/>
              <a:gd name="connsiteX18" fmla="*/ 121920 w 777240"/>
              <a:gd name="connsiteY18" fmla="*/ 1996440 h 3779520"/>
              <a:gd name="connsiteX19" fmla="*/ 137160 w 777240"/>
              <a:gd name="connsiteY19" fmla="*/ 2164080 h 3779520"/>
              <a:gd name="connsiteX20" fmla="*/ 167640 w 777240"/>
              <a:gd name="connsiteY20" fmla="*/ 2346960 h 3779520"/>
              <a:gd name="connsiteX21" fmla="*/ 198120 w 777240"/>
              <a:gd name="connsiteY21" fmla="*/ 2392680 h 3779520"/>
              <a:gd name="connsiteX22" fmla="*/ 213360 w 777240"/>
              <a:gd name="connsiteY22" fmla="*/ 2468880 h 3779520"/>
              <a:gd name="connsiteX23" fmla="*/ 228600 w 777240"/>
              <a:gd name="connsiteY23" fmla="*/ 2514600 h 3779520"/>
              <a:gd name="connsiteX24" fmla="*/ 213360 w 777240"/>
              <a:gd name="connsiteY24" fmla="*/ 2727960 h 3779520"/>
              <a:gd name="connsiteX25" fmla="*/ 121920 w 777240"/>
              <a:gd name="connsiteY25" fmla="*/ 2910840 h 3779520"/>
              <a:gd name="connsiteX26" fmla="*/ 91440 w 777240"/>
              <a:gd name="connsiteY26" fmla="*/ 3276600 h 3779520"/>
              <a:gd name="connsiteX27" fmla="*/ 76200 w 777240"/>
              <a:gd name="connsiteY27" fmla="*/ 3383280 h 3779520"/>
              <a:gd name="connsiteX28" fmla="*/ 60960 w 777240"/>
              <a:gd name="connsiteY28" fmla="*/ 3581400 h 3779520"/>
              <a:gd name="connsiteX29" fmla="*/ 30480 w 777240"/>
              <a:gd name="connsiteY29" fmla="*/ 3779520 h 3779520"/>
              <a:gd name="connsiteX0" fmla="*/ 106680 w 883920"/>
              <a:gd name="connsiteY0" fmla="*/ 0 h 3779520"/>
              <a:gd name="connsiteX1" fmla="*/ 243840 w 883920"/>
              <a:gd name="connsiteY1" fmla="*/ 121920 h 3779520"/>
              <a:gd name="connsiteX2" fmla="*/ 335280 w 883920"/>
              <a:gd name="connsiteY2" fmla="*/ 152400 h 3779520"/>
              <a:gd name="connsiteX3" fmla="*/ 533400 w 883920"/>
              <a:gd name="connsiteY3" fmla="*/ 365760 h 3779520"/>
              <a:gd name="connsiteX4" fmla="*/ 624840 w 883920"/>
              <a:gd name="connsiteY4" fmla="*/ 548640 h 3779520"/>
              <a:gd name="connsiteX5" fmla="*/ 640080 w 883920"/>
              <a:gd name="connsiteY5" fmla="*/ 594360 h 3779520"/>
              <a:gd name="connsiteX6" fmla="*/ 716280 w 883920"/>
              <a:gd name="connsiteY6" fmla="*/ 777240 h 3779520"/>
              <a:gd name="connsiteX7" fmla="*/ 807720 w 883920"/>
              <a:gd name="connsiteY7" fmla="*/ 853440 h 3779520"/>
              <a:gd name="connsiteX8" fmla="*/ 883920 w 883920"/>
              <a:gd name="connsiteY8" fmla="*/ 1005840 h 3779520"/>
              <a:gd name="connsiteX9" fmla="*/ 838200 w 883920"/>
              <a:gd name="connsiteY9" fmla="*/ 1219200 h 3779520"/>
              <a:gd name="connsiteX10" fmla="*/ 731520 w 883920"/>
              <a:gd name="connsiteY10" fmla="*/ 1386840 h 3779520"/>
              <a:gd name="connsiteX11" fmla="*/ 685800 w 883920"/>
              <a:gd name="connsiteY11" fmla="*/ 1478280 h 3779520"/>
              <a:gd name="connsiteX12" fmla="*/ 670560 w 883920"/>
              <a:gd name="connsiteY12" fmla="*/ 1584960 h 3779520"/>
              <a:gd name="connsiteX13" fmla="*/ 624840 w 883920"/>
              <a:gd name="connsiteY13" fmla="*/ 1615440 h 3779520"/>
              <a:gd name="connsiteX14" fmla="*/ 396240 w 883920"/>
              <a:gd name="connsiteY14" fmla="*/ 1569720 h 3779520"/>
              <a:gd name="connsiteX15" fmla="*/ 259080 w 883920"/>
              <a:gd name="connsiteY15" fmla="*/ 1493520 h 3779520"/>
              <a:gd name="connsiteX16" fmla="*/ 228600 w 883920"/>
              <a:gd name="connsiteY16" fmla="*/ 1539240 h 3779520"/>
              <a:gd name="connsiteX17" fmla="*/ 0 w 883920"/>
              <a:gd name="connsiteY17" fmla="*/ 1584960 h 3779520"/>
              <a:gd name="connsiteX18" fmla="*/ 228600 w 883920"/>
              <a:gd name="connsiteY18" fmla="*/ 1996440 h 3779520"/>
              <a:gd name="connsiteX19" fmla="*/ 243840 w 883920"/>
              <a:gd name="connsiteY19" fmla="*/ 2164080 h 3779520"/>
              <a:gd name="connsiteX20" fmla="*/ 274320 w 883920"/>
              <a:gd name="connsiteY20" fmla="*/ 2346960 h 3779520"/>
              <a:gd name="connsiteX21" fmla="*/ 304800 w 883920"/>
              <a:gd name="connsiteY21" fmla="*/ 2392680 h 3779520"/>
              <a:gd name="connsiteX22" fmla="*/ 320040 w 883920"/>
              <a:gd name="connsiteY22" fmla="*/ 2468880 h 3779520"/>
              <a:gd name="connsiteX23" fmla="*/ 335280 w 883920"/>
              <a:gd name="connsiteY23" fmla="*/ 2514600 h 3779520"/>
              <a:gd name="connsiteX24" fmla="*/ 320040 w 883920"/>
              <a:gd name="connsiteY24" fmla="*/ 2727960 h 3779520"/>
              <a:gd name="connsiteX25" fmla="*/ 228600 w 883920"/>
              <a:gd name="connsiteY25" fmla="*/ 2910840 h 3779520"/>
              <a:gd name="connsiteX26" fmla="*/ 198120 w 883920"/>
              <a:gd name="connsiteY26" fmla="*/ 3276600 h 3779520"/>
              <a:gd name="connsiteX27" fmla="*/ 182880 w 883920"/>
              <a:gd name="connsiteY27" fmla="*/ 3383280 h 3779520"/>
              <a:gd name="connsiteX28" fmla="*/ 167640 w 883920"/>
              <a:gd name="connsiteY28" fmla="*/ 3581400 h 3779520"/>
              <a:gd name="connsiteX29" fmla="*/ 137160 w 883920"/>
              <a:gd name="connsiteY29" fmla="*/ 3779520 h 3779520"/>
              <a:gd name="connsiteX0" fmla="*/ 106778 w 884018"/>
              <a:gd name="connsiteY0" fmla="*/ 0 h 3779520"/>
              <a:gd name="connsiteX1" fmla="*/ 243938 w 884018"/>
              <a:gd name="connsiteY1" fmla="*/ 121920 h 3779520"/>
              <a:gd name="connsiteX2" fmla="*/ 335378 w 884018"/>
              <a:gd name="connsiteY2" fmla="*/ 152400 h 3779520"/>
              <a:gd name="connsiteX3" fmla="*/ 533498 w 884018"/>
              <a:gd name="connsiteY3" fmla="*/ 365760 h 3779520"/>
              <a:gd name="connsiteX4" fmla="*/ 624938 w 884018"/>
              <a:gd name="connsiteY4" fmla="*/ 548640 h 3779520"/>
              <a:gd name="connsiteX5" fmla="*/ 640178 w 884018"/>
              <a:gd name="connsiteY5" fmla="*/ 594360 h 3779520"/>
              <a:gd name="connsiteX6" fmla="*/ 716378 w 884018"/>
              <a:gd name="connsiteY6" fmla="*/ 777240 h 3779520"/>
              <a:gd name="connsiteX7" fmla="*/ 807818 w 884018"/>
              <a:gd name="connsiteY7" fmla="*/ 853440 h 3779520"/>
              <a:gd name="connsiteX8" fmla="*/ 884018 w 884018"/>
              <a:gd name="connsiteY8" fmla="*/ 1005840 h 3779520"/>
              <a:gd name="connsiteX9" fmla="*/ 838298 w 884018"/>
              <a:gd name="connsiteY9" fmla="*/ 1219200 h 3779520"/>
              <a:gd name="connsiteX10" fmla="*/ 731618 w 884018"/>
              <a:gd name="connsiteY10" fmla="*/ 1386840 h 3779520"/>
              <a:gd name="connsiteX11" fmla="*/ 685898 w 884018"/>
              <a:gd name="connsiteY11" fmla="*/ 1478280 h 3779520"/>
              <a:gd name="connsiteX12" fmla="*/ 670658 w 884018"/>
              <a:gd name="connsiteY12" fmla="*/ 1584960 h 3779520"/>
              <a:gd name="connsiteX13" fmla="*/ 624938 w 884018"/>
              <a:gd name="connsiteY13" fmla="*/ 1615440 h 3779520"/>
              <a:gd name="connsiteX14" fmla="*/ 396338 w 884018"/>
              <a:gd name="connsiteY14" fmla="*/ 1569720 h 3779520"/>
              <a:gd name="connsiteX15" fmla="*/ 259178 w 884018"/>
              <a:gd name="connsiteY15" fmla="*/ 1493520 h 3779520"/>
              <a:gd name="connsiteX16" fmla="*/ 98 w 884018"/>
              <a:gd name="connsiteY16" fmla="*/ 1584960 h 3779520"/>
              <a:gd name="connsiteX17" fmla="*/ 228698 w 884018"/>
              <a:gd name="connsiteY17" fmla="*/ 1996440 h 3779520"/>
              <a:gd name="connsiteX18" fmla="*/ 243938 w 884018"/>
              <a:gd name="connsiteY18" fmla="*/ 2164080 h 3779520"/>
              <a:gd name="connsiteX19" fmla="*/ 274418 w 884018"/>
              <a:gd name="connsiteY19" fmla="*/ 2346960 h 3779520"/>
              <a:gd name="connsiteX20" fmla="*/ 304898 w 884018"/>
              <a:gd name="connsiteY20" fmla="*/ 2392680 h 3779520"/>
              <a:gd name="connsiteX21" fmla="*/ 320138 w 884018"/>
              <a:gd name="connsiteY21" fmla="*/ 2468880 h 3779520"/>
              <a:gd name="connsiteX22" fmla="*/ 335378 w 884018"/>
              <a:gd name="connsiteY22" fmla="*/ 2514600 h 3779520"/>
              <a:gd name="connsiteX23" fmla="*/ 320138 w 884018"/>
              <a:gd name="connsiteY23" fmla="*/ 2727960 h 3779520"/>
              <a:gd name="connsiteX24" fmla="*/ 228698 w 884018"/>
              <a:gd name="connsiteY24" fmla="*/ 2910840 h 3779520"/>
              <a:gd name="connsiteX25" fmla="*/ 198218 w 884018"/>
              <a:gd name="connsiteY25" fmla="*/ 3276600 h 3779520"/>
              <a:gd name="connsiteX26" fmla="*/ 182978 w 884018"/>
              <a:gd name="connsiteY26" fmla="*/ 3383280 h 3779520"/>
              <a:gd name="connsiteX27" fmla="*/ 167738 w 884018"/>
              <a:gd name="connsiteY27" fmla="*/ 3581400 h 3779520"/>
              <a:gd name="connsiteX28" fmla="*/ 137258 w 884018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10666 w 889786"/>
              <a:gd name="connsiteY20" fmla="*/ 2392680 h 3779520"/>
              <a:gd name="connsiteX21" fmla="*/ 325906 w 889786"/>
              <a:gd name="connsiteY21" fmla="*/ 2468880 h 3779520"/>
              <a:gd name="connsiteX22" fmla="*/ 341146 w 889786"/>
              <a:gd name="connsiteY22" fmla="*/ 2514600 h 3779520"/>
              <a:gd name="connsiteX23" fmla="*/ 325906 w 889786"/>
              <a:gd name="connsiteY23" fmla="*/ 2727960 h 3779520"/>
              <a:gd name="connsiteX24" fmla="*/ 234466 w 889786"/>
              <a:gd name="connsiteY24" fmla="*/ 2910840 h 3779520"/>
              <a:gd name="connsiteX25" fmla="*/ 203986 w 889786"/>
              <a:gd name="connsiteY25" fmla="*/ 3276600 h 3779520"/>
              <a:gd name="connsiteX26" fmla="*/ 188746 w 889786"/>
              <a:gd name="connsiteY26" fmla="*/ 3383280 h 3779520"/>
              <a:gd name="connsiteX27" fmla="*/ 173506 w 889786"/>
              <a:gd name="connsiteY27" fmla="*/ 3581400 h 3779520"/>
              <a:gd name="connsiteX28" fmla="*/ 143026 w 889786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468880 h 3779520"/>
              <a:gd name="connsiteX21" fmla="*/ 341146 w 889786"/>
              <a:gd name="connsiteY21" fmla="*/ 2514600 h 3779520"/>
              <a:gd name="connsiteX22" fmla="*/ 325906 w 889786"/>
              <a:gd name="connsiteY22" fmla="*/ 2727960 h 3779520"/>
              <a:gd name="connsiteX23" fmla="*/ 234466 w 889786"/>
              <a:gd name="connsiteY23" fmla="*/ 2910840 h 3779520"/>
              <a:gd name="connsiteX24" fmla="*/ 203986 w 889786"/>
              <a:gd name="connsiteY24" fmla="*/ 3276600 h 3779520"/>
              <a:gd name="connsiteX25" fmla="*/ 188746 w 889786"/>
              <a:gd name="connsiteY25" fmla="*/ 3383280 h 3779520"/>
              <a:gd name="connsiteX26" fmla="*/ 173506 w 889786"/>
              <a:gd name="connsiteY26" fmla="*/ 3581400 h 3779520"/>
              <a:gd name="connsiteX27" fmla="*/ 143026 w 889786"/>
              <a:gd name="connsiteY27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41146 w 889786"/>
              <a:gd name="connsiteY20" fmla="*/ 2514600 h 3779520"/>
              <a:gd name="connsiteX21" fmla="*/ 325906 w 889786"/>
              <a:gd name="connsiteY21" fmla="*/ 2727960 h 3779520"/>
              <a:gd name="connsiteX22" fmla="*/ 234466 w 889786"/>
              <a:gd name="connsiteY22" fmla="*/ 2910840 h 3779520"/>
              <a:gd name="connsiteX23" fmla="*/ 203986 w 889786"/>
              <a:gd name="connsiteY23" fmla="*/ 3276600 h 3779520"/>
              <a:gd name="connsiteX24" fmla="*/ 188746 w 889786"/>
              <a:gd name="connsiteY24" fmla="*/ 3383280 h 3779520"/>
              <a:gd name="connsiteX25" fmla="*/ 173506 w 889786"/>
              <a:gd name="connsiteY25" fmla="*/ 3581400 h 3779520"/>
              <a:gd name="connsiteX26" fmla="*/ 143026 w 889786"/>
              <a:gd name="connsiteY26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727960 h 3779520"/>
              <a:gd name="connsiteX21" fmla="*/ 234466 w 889786"/>
              <a:gd name="connsiteY21" fmla="*/ 2910840 h 3779520"/>
              <a:gd name="connsiteX22" fmla="*/ 203986 w 889786"/>
              <a:gd name="connsiteY22" fmla="*/ 3276600 h 3779520"/>
              <a:gd name="connsiteX23" fmla="*/ 188746 w 889786"/>
              <a:gd name="connsiteY23" fmla="*/ 3383280 h 3779520"/>
              <a:gd name="connsiteX24" fmla="*/ 173506 w 889786"/>
              <a:gd name="connsiteY24" fmla="*/ 3581400 h 3779520"/>
              <a:gd name="connsiteX25" fmla="*/ 143026 w 889786"/>
              <a:gd name="connsiteY25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325906 w 889786"/>
              <a:gd name="connsiteY19" fmla="*/ 2727960 h 3779520"/>
              <a:gd name="connsiteX20" fmla="*/ 234466 w 889786"/>
              <a:gd name="connsiteY20" fmla="*/ 2910840 h 3779520"/>
              <a:gd name="connsiteX21" fmla="*/ 203986 w 889786"/>
              <a:gd name="connsiteY21" fmla="*/ 3276600 h 3779520"/>
              <a:gd name="connsiteX22" fmla="*/ 188746 w 889786"/>
              <a:gd name="connsiteY22" fmla="*/ 3383280 h 3779520"/>
              <a:gd name="connsiteX23" fmla="*/ 173506 w 889786"/>
              <a:gd name="connsiteY23" fmla="*/ 3581400 h 3779520"/>
              <a:gd name="connsiteX24" fmla="*/ 143026 w 889786"/>
              <a:gd name="connsiteY24" fmla="*/ 3779520 h 3779520"/>
              <a:gd name="connsiteX0" fmla="*/ 335294 w 1112534"/>
              <a:gd name="connsiteY0" fmla="*/ 0 h 3779520"/>
              <a:gd name="connsiteX1" fmla="*/ 472454 w 1112534"/>
              <a:gd name="connsiteY1" fmla="*/ 121920 h 3779520"/>
              <a:gd name="connsiteX2" fmla="*/ 563894 w 1112534"/>
              <a:gd name="connsiteY2" fmla="*/ 152400 h 3779520"/>
              <a:gd name="connsiteX3" fmla="*/ 762014 w 1112534"/>
              <a:gd name="connsiteY3" fmla="*/ 365760 h 3779520"/>
              <a:gd name="connsiteX4" fmla="*/ 853454 w 1112534"/>
              <a:gd name="connsiteY4" fmla="*/ 548640 h 3779520"/>
              <a:gd name="connsiteX5" fmla="*/ 868694 w 1112534"/>
              <a:gd name="connsiteY5" fmla="*/ 594360 h 3779520"/>
              <a:gd name="connsiteX6" fmla="*/ 944894 w 1112534"/>
              <a:gd name="connsiteY6" fmla="*/ 777240 h 3779520"/>
              <a:gd name="connsiteX7" fmla="*/ 1036334 w 1112534"/>
              <a:gd name="connsiteY7" fmla="*/ 853440 h 3779520"/>
              <a:gd name="connsiteX8" fmla="*/ 1112534 w 1112534"/>
              <a:gd name="connsiteY8" fmla="*/ 1005840 h 3779520"/>
              <a:gd name="connsiteX9" fmla="*/ 1066814 w 1112534"/>
              <a:gd name="connsiteY9" fmla="*/ 1219200 h 3779520"/>
              <a:gd name="connsiteX10" fmla="*/ 960134 w 1112534"/>
              <a:gd name="connsiteY10" fmla="*/ 1386840 h 3779520"/>
              <a:gd name="connsiteX11" fmla="*/ 914414 w 1112534"/>
              <a:gd name="connsiteY11" fmla="*/ 1478280 h 3779520"/>
              <a:gd name="connsiteX12" fmla="*/ 899174 w 1112534"/>
              <a:gd name="connsiteY12" fmla="*/ 1584960 h 3779520"/>
              <a:gd name="connsiteX13" fmla="*/ 853454 w 1112534"/>
              <a:gd name="connsiteY13" fmla="*/ 1615440 h 3779520"/>
              <a:gd name="connsiteX14" fmla="*/ 624854 w 1112534"/>
              <a:gd name="connsiteY14" fmla="*/ 1569720 h 3779520"/>
              <a:gd name="connsiteX15" fmla="*/ 487694 w 1112534"/>
              <a:gd name="connsiteY15" fmla="*/ 1493520 h 3779520"/>
              <a:gd name="connsiteX16" fmla="*/ 228614 w 1112534"/>
              <a:gd name="connsiteY16" fmla="*/ 1584960 h 3779520"/>
              <a:gd name="connsiteX17" fmla="*/ 320054 w 1112534"/>
              <a:gd name="connsiteY17" fmla="*/ 2057400 h 3779520"/>
              <a:gd name="connsiteX18" fmla="*/ 472454 w 1112534"/>
              <a:gd name="connsiteY18" fmla="*/ 2164080 h 3779520"/>
              <a:gd name="connsiteX19" fmla="*/ 548654 w 1112534"/>
              <a:gd name="connsiteY19" fmla="*/ 2727960 h 3779520"/>
              <a:gd name="connsiteX20" fmla="*/ 457214 w 1112534"/>
              <a:gd name="connsiteY20" fmla="*/ 2910840 h 3779520"/>
              <a:gd name="connsiteX21" fmla="*/ 14 w 1112534"/>
              <a:gd name="connsiteY21" fmla="*/ 3276600 h 3779520"/>
              <a:gd name="connsiteX22" fmla="*/ 411494 w 1112534"/>
              <a:gd name="connsiteY22" fmla="*/ 3383280 h 3779520"/>
              <a:gd name="connsiteX23" fmla="*/ 396254 w 1112534"/>
              <a:gd name="connsiteY23" fmla="*/ 3581400 h 3779520"/>
              <a:gd name="connsiteX24" fmla="*/ 365774 w 1112534"/>
              <a:gd name="connsiteY24" fmla="*/ 3779520 h 3779520"/>
              <a:gd name="connsiteX0" fmla="*/ 397397 w 1174637"/>
              <a:gd name="connsiteY0" fmla="*/ 0 h 3779520"/>
              <a:gd name="connsiteX1" fmla="*/ 534557 w 1174637"/>
              <a:gd name="connsiteY1" fmla="*/ 121920 h 3779520"/>
              <a:gd name="connsiteX2" fmla="*/ 625997 w 1174637"/>
              <a:gd name="connsiteY2" fmla="*/ 152400 h 3779520"/>
              <a:gd name="connsiteX3" fmla="*/ 824117 w 1174637"/>
              <a:gd name="connsiteY3" fmla="*/ 365760 h 3779520"/>
              <a:gd name="connsiteX4" fmla="*/ 915557 w 1174637"/>
              <a:gd name="connsiteY4" fmla="*/ 548640 h 3779520"/>
              <a:gd name="connsiteX5" fmla="*/ 930797 w 1174637"/>
              <a:gd name="connsiteY5" fmla="*/ 594360 h 3779520"/>
              <a:gd name="connsiteX6" fmla="*/ 1006997 w 1174637"/>
              <a:gd name="connsiteY6" fmla="*/ 777240 h 3779520"/>
              <a:gd name="connsiteX7" fmla="*/ 1098437 w 1174637"/>
              <a:gd name="connsiteY7" fmla="*/ 853440 h 3779520"/>
              <a:gd name="connsiteX8" fmla="*/ 1174637 w 1174637"/>
              <a:gd name="connsiteY8" fmla="*/ 1005840 h 3779520"/>
              <a:gd name="connsiteX9" fmla="*/ 1128917 w 1174637"/>
              <a:gd name="connsiteY9" fmla="*/ 1219200 h 3779520"/>
              <a:gd name="connsiteX10" fmla="*/ 1022237 w 1174637"/>
              <a:gd name="connsiteY10" fmla="*/ 1386840 h 3779520"/>
              <a:gd name="connsiteX11" fmla="*/ 976517 w 1174637"/>
              <a:gd name="connsiteY11" fmla="*/ 1478280 h 3779520"/>
              <a:gd name="connsiteX12" fmla="*/ 961277 w 1174637"/>
              <a:gd name="connsiteY12" fmla="*/ 1584960 h 3779520"/>
              <a:gd name="connsiteX13" fmla="*/ 915557 w 1174637"/>
              <a:gd name="connsiteY13" fmla="*/ 1615440 h 3779520"/>
              <a:gd name="connsiteX14" fmla="*/ 686957 w 1174637"/>
              <a:gd name="connsiteY14" fmla="*/ 1569720 h 3779520"/>
              <a:gd name="connsiteX15" fmla="*/ 549797 w 1174637"/>
              <a:gd name="connsiteY15" fmla="*/ 1493520 h 3779520"/>
              <a:gd name="connsiteX16" fmla="*/ 290717 w 1174637"/>
              <a:gd name="connsiteY16" fmla="*/ 1584960 h 3779520"/>
              <a:gd name="connsiteX17" fmla="*/ 382157 w 1174637"/>
              <a:gd name="connsiteY17" fmla="*/ 2057400 h 3779520"/>
              <a:gd name="connsiteX18" fmla="*/ 534557 w 1174637"/>
              <a:gd name="connsiteY18" fmla="*/ 2164080 h 3779520"/>
              <a:gd name="connsiteX19" fmla="*/ 610757 w 1174637"/>
              <a:gd name="connsiteY19" fmla="*/ 2727960 h 3779520"/>
              <a:gd name="connsiteX20" fmla="*/ 519317 w 1174637"/>
              <a:gd name="connsiteY20" fmla="*/ 2910840 h 3779520"/>
              <a:gd name="connsiteX21" fmla="*/ 62117 w 1174637"/>
              <a:gd name="connsiteY21" fmla="*/ 3276600 h 3779520"/>
              <a:gd name="connsiteX22" fmla="*/ 46877 w 1174637"/>
              <a:gd name="connsiteY22" fmla="*/ 3444240 h 3779520"/>
              <a:gd name="connsiteX23" fmla="*/ 458357 w 1174637"/>
              <a:gd name="connsiteY23" fmla="*/ 3581400 h 3779520"/>
              <a:gd name="connsiteX24" fmla="*/ 427877 w 1174637"/>
              <a:gd name="connsiteY24" fmla="*/ 3779520 h 3779520"/>
              <a:gd name="connsiteX0" fmla="*/ 395397 w 1172637"/>
              <a:gd name="connsiteY0" fmla="*/ 0 h 3779520"/>
              <a:gd name="connsiteX1" fmla="*/ 532557 w 1172637"/>
              <a:gd name="connsiteY1" fmla="*/ 121920 h 3779520"/>
              <a:gd name="connsiteX2" fmla="*/ 623997 w 1172637"/>
              <a:gd name="connsiteY2" fmla="*/ 152400 h 3779520"/>
              <a:gd name="connsiteX3" fmla="*/ 822117 w 1172637"/>
              <a:gd name="connsiteY3" fmla="*/ 365760 h 3779520"/>
              <a:gd name="connsiteX4" fmla="*/ 913557 w 1172637"/>
              <a:gd name="connsiteY4" fmla="*/ 548640 h 3779520"/>
              <a:gd name="connsiteX5" fmla="*/ 928797 w 1172637"/>
              <a:gd name="connsiteY5" fmla="*/ 594360 h 3779520"/>
              <a:gd name="connsiteX6" fmla="*/ 1004997 w 1172637"/>
              <a:gd name="connsiteY6" fmla="*/ 777240 h 3779520"/>
              <a:gd name="connsiteX7" fmla="*/ 1096437 w 1172637"/>
              <a:gd name="connsiteY7" fmla="*/ 853440 h 3779520"/>
              <a:gd name="connsiteX8" fmla="*/ 1172637 w 1172637"/>
              <a:gd name="connsiteY8" fmla="*/ 1005840 h 3779520"/>
              <a:gd name="connsiteX9" fmla="*/ 1126917 w 1172637"/>
              <a:gd name="connsiteY9" fmla="*/ 1219200 h 3779520"/>
              <a:gd name="connsiteX10" fmla="*/ 1020237 w 1172637"/>
              <a:gd name="connsiteY10" fmla="*/ 1386840 h 3779520"/>
              <a:gd name="connsiteX11" fmla="*/ 974517 w 1172637"/>
              <a:gd name="connsiteY11" fmla="*/ 1478280 h 3779520"/>
              <a:gd name="connsiteX12" fmla="*/ 959277 w 1172637"/>
              <a:gd name="connsiteY12" fmla="*/ 1584960 h 3779520"/>
              <a:gd name="connsiteX13" fmla="*/ 913557 w 1172637"/>
              <a:gd name="connsiteY13" fmla="*/ 1615440 h 3779520"/>
              <a:gd name="connsiteX14" fmla="*/ 684957 w 1172637"/>
              <a:gd name="connsiteY14" fmla="*/ 1569720 h 3779520"/>
              <a:gd name="connsiteX15" fmla="*/ 547797 w 1172637"/>
              <a:gd name="connsiteY15" fmla="*/ 1493520 h 3779520"/>
              <a:gd name="connsiteX16" fmla="*/ 288717 w 1172637"/>
              <a:gd name="connsiteY16" fmla="*/ 1584960 h 3779520"/>
              <a:gd name="connsiteX17" fmla="*/ 380157 w 1172637"/>
              <a:gd name="connsiteY17" fmla="*/ 2057400 h 3779520"/>
              <a:gd name="connsiteX18" fmla="*/ 532557 w 1172637"/>
              <a:gd name="connsiteY18" fmla="*/ 2164080 h 3779520"/>
              <a:gd name="connsiteX19" fmla="*/ 608757 w 1172637"/>
              <a:gd name="connsiteY19" fmla="*/ 2727960 h 3779520"/>
              <a:gd name="connsiteX20" fmla="*/ 517317 w 1172637"/>
              <a:gd name="connsiteY20" fmla="*/ 2910840 h 3779520"/>
              <a:gd name="connsiteX21" fmla="*/ 60117 w 1172637"/>
              <a:gd name="connsiteY21" fmla="*/ 3276600 h 3779520"/>
              <a:gd name="connsiteX22" fmla="*/ 44877 w 1172637"/>
              <a:gd name="connsiteY22" fmla="*/ 3444240 h 3779520"/>
              <a:gd name="connsiteX23" fmla="*/ 425877 w 1172637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588434 w 1152314"/>
              <a:gd name="connsiteY19" fmla="*/ 27279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451274 w 1152314"/>
              <a:gd name="connsiteY19" fmla="*/ 25755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2314" h="3779520">
                <a:moveTo>
                  <a:pt x="375074" y="0"/>
                </a:moveTo>
                <a:cubicBezTo>
                  <a:pt x="419389" y="155104"/>
                  <a:pt x="365090" y="87964"/>
                  <a:pt x="512234" y="121920"/>
                </a:cubicBezTo>
                <a:cubicBezTo>
                  <a:pt x="543540" y="129144"/>
                  <a:pt x="555414" y="111760"/>
                  <a:pt x="603674" y="152400"/>
                </a:cubicBezTo>
                <a:cubicBezTo>
                  <a:pt x="651934" y="193040"/>
                  <a:pt x="753534" y="299720"/>
                  <a:pt x="801794" y="365760"/>
                </a:cubicBezTo>
                <a:cubicBezTo>
                  <a:pt x="850054" y="431800"/>
                  <a:pt x="875454" y="510540"/>
                  <a:pt x="893234" y="548640"/>
                </a:cubicBezTo>
                <a:cubicBezTo>
                  <a:pt x="911014" y="586740"/>
                  <a:pt x="893234" y="556260"/>
                  <a:pt x="908474" y="594360"/>
                </a:cubicBezTo>
                <a:cubicBezTo>
                  <a:pt x="923714" y="632460"/>
                  <a:pt x="956734" y="734060"/>
                  <a:pt x="984674" y="777240"/>
                </a:cubicBezTo>
                <a:cubicBezTo>
                  <a:pt x="1012614" y="820420"/>
                  <a:pt x="1049857" y="835935"/>
                  <a:pt x="1076114" y="853440"/>
                </a:cubicBezTo>
                <a:cubicBezTo>
                  <a:pt x="1148692" y="962308"/>
                  <a:pt x="1128189" y="909341"/>
                  <a:pt x="1152314" y="1005840"/>
                </a:cubicBezTo>
                <a:cubicBezTo>
                  <a:pt x="1144852" y="1087924"/>
                  <a:pt x="1131994" y="1155700"/>
                  <a:pt x="1106594" y="1219200"/>
                </a:cubicBezTo>
                <a:cubicBezTo>
                  <a:pt x="1081194" y="1282700"/>
                  <a:pt x="1025314" y="1343660"/>
                  <a:pt x="999914" y="1386840"/>
                </a:cubicBezTo>
                <a:cubicBezTo>
                  <a:pt x="974514" y="1430020"/>
                  <a:pt x="992500" y="1363362"/>
                  <a:pt x="954194" y="1478280"/>
                </a:cubicBezTo>
                <a:cubicBezTo>
                  <a:pt x="949114" y="1513840"/>
                  <a:pt x="953543" y="1552135"/>
                  <a:pt x="938954" y="1584960"/>
                </a:cubicBezTo>
                <a:cubicBezTo>
                  <a:pt x="931515" y="1601698"/>
                  <a:pt x="911522" y="1616456"/>
                  <a:pt x="893234" y="1615440"/>
                </a:cubicBezTo>
                <a:cubicBezTo>
                  <a:pt x="815645" y="1611129"/>
                  <a:pt x="740834" y="1584960"/>
                  <a:pt x="664634" y="1569720"/>
                </a:cubicBezTo>
                <a:cubicBezTo>
                  <a:pt x="559828" y="1499849"/>
                  <a:pt x="607947" y="1520344"/>
                  <a:pt x="527474" y="1493520"/>
                </a:cubicBezTo>
                <a:cubicBezTo>
                  <a:pt x="461434" y="1496060"/>
                  <a:pt x="296334" y="1490980"/>
                  <a:pt x="268394" y="1584960"/>
                </a:cubicBezTo>
                <a:cubicBezTo>
                  <a:pt x="240454" y="1678940"/>
                  <a:pt x="319194" y="1960880"/>
                  <a:pt x="359834" y="2057400"/>
                </a:cubicBezTo>
                <a:cubicBezTo>
                  <a:pt x="400474" y="2153920"/>
                  <a:pt x="496994" y="2077720"/>
                  <a:pt x="512234" y="2164080"/>
                </a:cubicBezTo>
                <a:cubicBezTo>
                  <a:pt x="527474" y="2250440"/>
                  <a:pt x="527474" y="2481580"/>
                  <a:pt x="451274" y="2575560"/>
                </a:cubicBezTo>
                <a:cubicBezTo>
                  <a:pt x="375074" y="2669540"/>
                  <a:pt x="123614" y="2611120"/>
                  <a:pt x="55034" y="2727960"/>
                </a:cubicBezTo>
                <a:cubicBezTo>
                  <a:pt x="-13546" y="2844800"/>
                  <a:pt x="44874" y="3157220"/>
                  <a:pt x="39794" y="3276600"/>
                </a:cubicBezTo>
                <a:cubicBezTo>
                  <a:pt x="34714" y="3395980"/>
                  <a:pt x="-36406" y="3360420"/>
                  <a:pt x="24554" y="3444240"/>
                </a:cubicBezTo>
                <a:cubicBezTo>
                  <a:pt x="85514" y="3528060"/>
                  <a:pt x="326179" y="3709670"/>
                  <a:pt x="405554" y="377952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710498" y="3011226"/>
            <a:ext cx="9000000" cy="360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634" b="-10614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225282" y="4508442"/>
            <a:ext cx="1800000" cy="180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114300" y="84057"/>
            <a:ext cx="5940000" cy="324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096142" y="84057"/>
            <a:ext cx="5940000" cy="32400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14300" y="3474957"/>
            <a:ext cx="5940000" cy="32400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6096142" y="3474957"/>
            <a:ext cx="5940000" cy="32400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76200" y="103107"/>
            <a:ext cx="5940000" cy="324000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058042" y="103107"/>
            <a:ext cx="5940000" cy="32400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76200" y="3494007"/>
            <a:ext cx="5940000" cy="324000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6058042" y="3494007"/>
            <a:ext cx="5940000" cy="3240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445" b="-18333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5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516" y="-16042"/>
            <a:ext cx="12184483" cy="6874042"/>
            <a:chOff x="7516" y="-16042"/>
            <a:chExt cx="12184483" cy="6874042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7516" y="-16042"/>
              <a:ext cx="12184483" cy="6874042"/>
              <a:chOff x="7516" y="-16042"/>
              <a:chExt cx="12184483" cy="6874042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7516" y="0"/>
                <a:ext cx="12184483" cy="6858000"/>
                <a:chOff x="7516" y="0"/>
                <a:chExt cx="12184483" cy="6858000"/>
              </a:xfrm>
            </p:grpSpPr>
            <p:pic>
              <p:nvPicPr>
                <p:cNvPr id="4" name="תמונה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9440" r="21149" b="6304"/>
                <a:stretch/>
              </p:blipFill>
              <p:spPr>
                <a:xfrm>
                  <a:off x="7516" y="0"/>
                  <a:ext cx="12184483" cy="6858000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7402059" y="5049254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b="1" dirty="0" smtClean="0">
                      <a:solidFill>
                        <a:schemeClr val="bg1"/>
                      </a:solidFill>
                    </a:rPr>
                    <a:t>יתיר</a:t>
                  </a:r>
                  <a:endParaRPr lang="he-IL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צורה חופשית 7"/>
              <p:cNvSpPr/>
              <p:nvPr/>
            </p:nvSpPr>
            <p:spPr>
              <a:xfrm>
                <a:off x="5775156" y="-16042"/>
                <a:ext cx="4844715" cy="5662863"/>
              </a:xfrm>
              <a:custGeom>
                <a:avLst/>
                <a:gdLst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68842 w 5279978"/>
                  <a:gd name="connsiteY6" fmla="*/ 288758 h 5662863"/>
                  <a:gd name="connsiteX7" fmla="*/ 3593431 w 5279978"/>
                  <a:gd name="connsiteY7" fmla="*/ 304800 h 5662863"/>
                  <a:gd name="connsiteX8" fmla="*/ 3657600 w 5279978"/>
                  <a:gd name="connsiteY8" fmla="*/ 320842 h 5662863"/>
                  <a:gd name="connsiteX9" fmla="*/ 3577389 w 5279978"/>
                  <a:gd name="connsiteY9" fmla="*/ 401053 h 5662863"/>
                  <a:gd name="connsiteX10" fmla="*/ 3384884 w 5279978"/>
                  <a:gd name="connsiteY10" fmla="*/ 417095 h 5662863"/>
                  <a:gd name="connsiteX11" fmla="*/ 3031958 w 5279978"/>
                  <a:gd name="connsiteY11" fmla="*/ 449179 h 5662863"/>
                  <a:gd name="connsiteX12" fmla="*/ 2967789 w 5279978"/>
                  <a:gd name="connsiteY12" fmla="*/ 465221 h 5662863"/>
                  <a:gd name="connsiteX13" fmla="*/ 2919663 w 5279978"/>
                  <a:gd name="connsiteY13" fmla="*/ 497305 h 5662863"/>
                  <a:gd name="connsiteX14" fmla="*/ 2855495 w 5279978"/>
                  <a:gd name="connsiteY14" fmla="*/ 529389 h 5662863"/>
                  <a:gd name="connsiteX15" fmla="*/ 2759242 w 5279978"/>
                  <a:gd name="connsiteY15" fmla="*/ 577516 h 5662863"/>
                  <a:gd name="connsiteX16" fmla="*/ 2743200 w 5279978"/>
                  <a:gd name="connsiteY16" fmla="*/ 753979 h 5662863"/>
                  <a:gd name="connsiteX17" fmla="*/ 2662989 w 5279978"/>
                  <a:gd name="connsiteY17" fmla="*/ 834189 h 5662863"/>
                  <a:gd name="connsiteX18" fmla="*/ 2614863 w 5279978"/>
                  <a:gd name="connsiteY18" fmla="*/ 850231 h 5662863"/>
                  <a:gd name="connsiteX19" fmla="*/ 2390274 w 5279978"/>
                  <a:gd name="connsiteY19" fmla="*/ 882316 h 5662863"/>
                  <a:gd name="connsiteX20" fmla="*/ 2261937 w 5279978"/>
                  <a:gd name="connsiteY20" fmla="*/ 914400 h 5662863"/>
                  <a:gd name="connsiteX21" fmla="*/ 2197768 w 5279978"/>
                  <a:gd name="connsiteY21" fmla="*/ 930442 h 5662863"/>
                  <a:gd name="connsiteX22" fmla="*/ 2101516 w 5279978"/>
                  <a:gd name="connsiteY22" fmla="*/ 962526 h 5662863"/>
                  <a:gd name="connsiteX23" fmla="*/ 2021305 w 5279978"/>
                  <a:gd name="connsiteY23" fmla="*/ 1058779 h 5662863"/>
                  <a:gd name="connsiteX24" fmla="*/ 1973179 w 5279978"/>
                  <a:gd name="connsiteY24" fmla="*/ 1090863 h 5662863"/>
                  <a:gd name="connsiteX25" fmla="*/ 1941095 w 5279978"/>
                  <a:gd name="connsiteY25" fmla="*/ 1187116 h 5662863"/>
                  <a:gd name="connsiteX26" fmla="*/ 1925053 w 5279978"/>
                  <a:gd name="connsiteY26" fmla="*/ 1235242 h 5662863"/>
                  <a:gd name="connsiteX27" fmla="*/ 1892968 w 5279978"/>
                  <a:gd name="connsiteY27" fmla="*/ 1267326 h 5662863"/>
                  <a:gd name="connsiteX28" fmla="*/ 1812758 w 5279978"/>
                  <a:gd name="connsiteY28" fmla="*/ 1331495 h 5662863"/>
                  <a:gd name="connsiteX29" fmla="*/ 1764631 w 5279978"/>
                  <a:gd name="connsiteY29" fmla="*/ 1427747 h 5662863"/>
                  <a:gd name="connsiteX30" fmla="*/ 1716505 w 5279978"/>
                  <a:gd name="connsiteY30" fmla="*/ 1620253 h 5662863"/>
                  <a:gd name="connsiteX31" fmla="*/ 1572126 w 5279978"/>
                  <a:gd name="connsiteY31" fmla="*/ 1668379 h 5662863"/>
                  <a:gd name="connsiteX32" fmla="*/ 1524000 w 5279978"/>
                  <a:gd name="connsiteY32" fmla="*/ 1684421 h 5662863"/>
                  <a:gd name="connsiteX33" fmla="*/ 1475874 w 5279978"/>
                  <a:gd name="connsiteY33" fmla="*/ 1700463 h 5662863"/>
                  <a:gd name="connsiteX34" fmla="*/ 1443789 w 5279978"/>
                  <a:gd name="connsiteY34" fmla="*/ 1732547 h 5662863"/>
                  <a:gd name="connsiteX35" fmla="*/ 1395663 w 5279978"/>
                  <a:gd name="connsiteY35" fmla="*/ 1748589 h 5662863"/>
                  <a:gd name="connsiteX36" fmla="*/ 1315453 w 5279978"/>
                  <a:gd name="connsiteY36" fmla="*/ 1812758 h 5662863"/>
                  <a:gd name="connsiteX37" fmla="*/ 1283368 w 5279978"/>
                  <a:gd name="connsiteY37" fmla="*/ 1844842 h 5662863"/>
                  <a:gd name="connsiteX38" fmla="*/ 1235242 w 5279978"/>
                  <a:gd name="connsiteY38" fmla="*/ 1860884 h 5662863"/>
                  <a:gd name="connsiteX39" fmla="*/ 1155031 w 5279978"/>
                  <a:gd name="connsiteY39" fmla="*/ 1925053 h 5662863"/>
                  <a:gd name="connsiteX40" fmla="*/ 1122947 w 5279978"/>
                  <a:gd name="connsiteY40" fmla="*/ 1973179 h 5662863"/>
                  <a:gd name="connsiteX41" fmla="*/ 1074821 w 5279978"/>
                  <a:gd name="connsiteY41" fmla="*/ 2021305 h 5662863"/>
                  <a:gd name="connsiteX42" fmla="*/ 1010653 w 5279978"/>
                  <a:gd name="connsiteY42" fmla="*/ 2117558 h 5662863"/>
                  <a:gd name="connsiteX43" fmla="*/ 866274 w 5279978"/>
                  <a:gd name="connsiteY43" fmla="*/ 2229853 h 5662863"/>
                  <a:gd name="connsiteX44" fmla="*/ 770021 w 5279978"/>
                  <a:gd name="connsiteY44" fmla="*/ 2422358 h 5662863"/>
                  <a:gd name="connsiteX45" fmla="*/ 753979 w 5279978"/>
                  <a:gd name="connsiteY45" fmla="*/ 2470484 h 5662863"/>
                  <a:gd name="connsiteX46" fmla="*/ 721895 w 5279978"/>
                  <a:gd name="connsiteY46" fmla="*/ 2791326 h 5662863"/>
                  <a:gd name="connsiteX47" fmla="*/ 689810 w 5279978"/>
                  <a:gd name="connsiteY47" fmla="*/ 2839453 h 5662863"/>
                  <a:gd name="connsiteX48" fmla="*/ 641684 w 5279978"/>
                  <a:gd name="connsiteY48" fmla="*/ 2935705 h 5662863"/>
                  <a:gd name="connsiteX49" fmla="*/ 609600 w 5279978"/>
                  <a:gd name="connsiteY49" fmla="*/ 3048000 h 5662863"/>
                  <a:gd name="connsiteX50" fmla="*/ 577516 w 5279978"/>
                  <a:gd name="connsiteY50" fmla="*/ 3144253 h 5662863"/>
                  <a:gd name="connsiteX51" fmla="*/ 529389 w 5279978"/>
                  <a:gd name="connsiteY51" fmla="*/ 3304674 h 5662863"/>
                  <a:gd name="connsiteX52" fmla="*/ 465221 w 5279978"/>
                  <a:gd name="connsiteY52" fmla="*/ 3416968 h 5662863"/>
                  <a:gd name="connsiteX53" fmla="*/ 433137 w 5279978"/>
                  <a:gd name="connsiteY53" fmla="*/ 3513221 h 5662863"/>
                  <a:gd name="connsiteX54" fmla="*/ 417095 w 5279978"/>
                  <a:gd name="connsiteY54" fmla="*/ 3641558 h 5662863"/>
                  <a:gd name="connsiteX55" fmla="*/ 401053 w 5279978"/>
                  <a:gd name="connsiteY55" fmla="*/ 4122821 h 5662863"/>
                  <a:gd name="connsiteX56" fmla="*/ 336884 w 5279978"/>
                  <a:gd name="connsiteY56" fmla="*/ 4267200 h 5662863"/>
                  <a:gd name="connsiteX57" fmla="*/ 320842 w 5279978"/>
                  <a:gd name="connsiteY57" fmla="*/ 4315326 h 5662863"/>
                  <a:gd name="connsiteX58" fmla="*/ 224589 w 5279978"/>
                  <a:gd name="connsiteY58" fmla="*/ 4443663 h 5662863"/>
                  <a:gd name="connsiteX59" fmla="*/ 192505 w 5279978"/>
                  <a:gd name="connsiteY59" fmla="*/ 4539916 h 5662863"/>
                  <a:gd name="connsiteX60" fmla="*/ 128337 w 5279978"/>
                  <a:gd name="connsiteY60" fmla="*/ 4636168 h 5662863"/>
                  <a:gd name="connsiteX61" fmla="*/ 80210 w 5279978"/>
                  <a:gd name="connsiteY61" fmla="*/ 4780547 h 5662863"/>
                  <a:gd name="connsiteX62" fmla="*/ 64168 w 5279978"/>
                  <a:gd name="connsiteY62" fmla="*/ 4828674 h 5662863"/>
                  <a:gd name="connsiteX63" fmla="*/ 48126 w 5279978"/>
                  <a:gd name="connsiteY63" fmla="*/ 4892842 h 5662863"/>
                  <a:gd name="connsiteX64" fmla="*/ 32084 w 5279978"/>
                  <a:gd name="connsiteY64" fmla="*/ 5037221 h 5662863"/>
                  <a:gd name="connsiteX65" fmla="*/ 0 w 5279978"/>
                  <a:gd name="connsiteY65" fmla="*/ 5133474 h 5662863"/>
                  <a:gd name="connsiteX66" fmla="*/ 16042 w 5279978"/>
                  <a:gd name="connsiteY66" fmla="*/ 5261810 h 5662863"/>
                  <a:gd name="connsiteX67" fmla="*/ 48126 w 5279978"/>
                  <a:gd name="connsiteY67" fmla="*/ 5293895 h 5662863"/>
                  <a:gd name="connsiteX68" fmla="*/ 96253 w 5279978"/>
                  <a:gd name="connsiteY68" fmla="*/ 5374105 h 5662863"/>
                  <a:gd name="connsiteX69" fmla="*/ 112295 w 5279978"/>
                  <a:gd name="connsiteY69" fmla="*/ 5422231 h 5662863"/>
                  <a:gd name="connsiteX70" fmla="*/ 192505 w 5279978"/>
                  <a:gd name="connsiteY70" fmla="*/ 5486400 h 5662863"/>
                  <a:gd name="connsiteX71" fmla="*/ 256674 w 5279978"/>
                  <a:gd name="connsiteY71" fmla="*/ 5582653 h 5662863"/>
                  <a:gd name="connsiteX72" fmla="*/ 288758 w 5279978"/>
                  <a:gd name="connsiteY72" fmla="*/ 5630779 h 5662863"/>
                  <a:gd name="connsiteX73" fmla="*/ 385010 w 5279978"/>
                  <a:gd name="connsiteY73" fmla="*/ 5662863 h 5662863"/>
                  <a:gd name="connsiteX74" fmla="*/ 593558 w 5279978"/>
                  <a:gd name="connsiteY74" fmla="*/ 5630779 h 5662863"/>
                  <a:gd name="connsiteX75" fmla="*/ 641684 w 5279978"/>
                  <a:gd name="connsiteY75" fmla="*/ 5598695 h 5662863"/>
                  <a:gd name="connsiteX76" fmla="*/ 721895 w 5279978"/>
                  <a:gd name="connsiteY76" fmla="*/ 5550568 h 5662863"/>
                  <a:gd name="connsiteX77" fmla="*/ 1219200 w 5279978"/>
                  <a:gd name="connsiteY77" fmla="*/ 5534526 h 5662863"/>
                  <a:gd name="connsiteX78" fmla="*/ 1604210 w 5279978"/>
                  <a:gd name="connsiteY78" fmla="*/ 5502442 h 5662863"/>
                  <a:gd name="connsiteX79" fmla="*/ 2951747 w 5279978"/>
                  <a:gd name="connsiteY79" fmla="*/ 5486400 h 5662863"/>
                  <a:gd name="connsiteX80" fmla="*/ 3015916 w 5279978"/>
                  <a:gd name="connsiteY80" fmla="*/ 5454316 h 5662863"/>
                  <a:gd name="connsiteX81" fmla="*/ 3031958 w 5279978"/>
                  <a:gd name="connsiteY81" fmla="*/ 5406189 h 5662863"/>
                  <a:gd name="connsiteX82" fmla="*/ 3128210 w 5279978"/>
                  <a:gd name="connsiteY82" fmla="*/ 5309937 h 5662863"/>
                  <a:gd name="connsiteX83" fmla="*/ 3176337 w 5279978"/>
                  <a:gd name="connsiteY83" fmla="*/ 5277853 h 5662863"/>
                  <a:gd name="connsiteX84" fmla="*/ 3336758 w 5279978"/>
                  <a:gd name="connsiteY84" fmla="*/ 5245768 h 5662863"/>
                  <a:gd name="connsiteX85" fmla="*/ 3689684 w 5279978"/>
                  <a:gd name="connsiteY85" fmla="*/ 5197642 h 5662863"/>
                  <a:gd name="connsiteX86" fmla="*/ 3721768 w 5279978"/>
                  <a:gd name="connsiteY86" fmla="*/ 5149516 h 5662863"/>
                  <a:gd name="connsiteX87" fmla="*/ 3753853 w 5279978"/>
                  <a:gd name="connsiteY87" fmla="*/ 5085347 h 5662863"/>
                  <a:gd name="connsiteX88" fmla="*/ 3850105 w 5279978"/>
                  <a:gd name="connsiteY88" fmla="*/ 4989095 h 5662863"/>
                  <a:gd name="connsiteX89" fmla="*/ 3946358 w 5279978"/>
                  <a:gd name="connsiteY89" fmla="*/ 4957010 h 5662863"/>
                  <a:gd name="connsiteX90" fmla="*/ 3994484 w 5279978"/>
                  <a:gd name="connsiteY90" fmla="*/ 4940968 h 5662863"/>
                  <a:gd name="connsiteX91" fmla="*/ 4058653 w 5279978"/>
                  <a:gd name="connsiteY91" fmla="*/ 4844716 h 5662863"/>
                  <a:gd name="connsiteX92" fmla="*/ 4106779 w 5279978"/>
                  <a:gd name="connsiteY92" fmla="*/ 4796589 h 5662863"/>
                  <a:gd name="connsiteX93" fmla="*/ 4154905 w 5279978"/>
                  <a:gd name="connsiteY93" fmla="*/ 4780547 h 5662863"/>
                  <a:gd name="connsiteX94" fmla="*/ 4331368 w 5279978"/>
                  <a:gd name="connsiteY94" fmla="*/ 4748463 h 5662863"/>
                  <a:gd name="connsiteX95" fmla="*/ 4395537 w 5279978"/>
                  <a:gd name="connsiteY95" fmla="*/ 4652210 h 5662863"/>
                  <a:gd name="connsiteX96" fmla="*/ 4443663 w 5279978"/>
                  <a:gd name="connsiteY96" fmla="*/ 4620126 h 5662863"/>
                  <a:gd name="connsiteX97" fmla="*/ 4539916 w 5279978"/>
                  <a:gd name="connsiteY97" fmla="*/ 4523874 h 5662863"/>
                  <a:gd name="connsiteX98" fmla="*/ 4604084 w 5279978"/>
                  <a:gd name="connsiteY98" fmla="*/ 4443663 h 5662863"/>
                  <a:gd name="connsiteX99" fmla="*/ 4700337 w 5279978"/>
                  <a:gd name="connsiteY99" fmla="*/ 4379495 h 5662863"/>
                  <a:gd name="connsiteX100" fmla="*/ 4764505 w 5279978"/>
                  <a:gd name="connsiteY100" fmla="*/ 4347410 h 5662863"/>
                  <a:gd name="connsiteX101" fmla="*/ 4924926 w 5279978"/>
                  <a:gd name="connsiteY101" fmla="*/ 4186989 h 5662863"/>
                  <a:gd name="connsiteX102" fmla="*/ 5117431 w 5279978"/>
                  <a:gd name="connsiteY102" fmla="*/ 4074695 h 5662863"/>
                  <a:gd name="connsiteX103" fmla="*/ 5277853 w 5279978"/>
                  <a:gd name="connsiteY103" fmla="*/ 4042610 h 5662863"/>
                  <a:gd name="connsiteX104" fmla="*/ 5277853 w 5279978"/>
                  <a:gd name="connsiteY10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577389 w 5279978"/>
                  <a:gd name="connsiteY8" fmla="*/ 401053 h 5662863"/>
                  <a:gd name="connsiteX9" fmla="*/ 3384884 w 5279978"/>
                  <a:gd name="connsiteY9" fmla="*/ 417095 h 5662863"/>
                  <a:gd name="connsiteX10" fmla="*/ 3031958 w 5279978"/>
                  <a:gd name="connsiteY10" fmla="*/ 449179 h 5662863"/>
                  <a:gd name="connsiteX11" fmla="*/ 2967789 w 5279978"/>
                  <a:gd name="connsiteY11" fmla="*/ 465221 h 5662863"/>
                  <a:gd name="connsiteX12" fmla="*/ 2919663 w 5279978"/>
                  <a:gd name="connsiteY12" fmla="*/ 497305 h 5662863"/>
                  <a:gd name="connsiteX13" fmla="*/ 2855495 w 5279978"/>
                  <a:gd name="connsiteY13" fmla="*/ 529389 h 5662863"/>
                  <a:gd name="connsiteX14" fmla="*/ 2759242 w 5279978"/>
                  <a:gd name="connsiteY14" fmla="*/ 577516 h 5662863"/>
                  <a:gd name="connsiteX15" fmla="*/ 2743200 w 5279978"/>
                  <a:gd name="connsiteY15" fmla="*/ 753979 h 5662863"/>
                  <a:gd name="connsiteX16" fmla="*/ 2662989 w 5279978"/>
                  <a:gd name="connsiteY16" fmla="*/ 834189 h 5662863"/>
                  <a:gd name="connsiteX17" fmla="*/ 2614863 w 5279978"/>
                  <a:gd name="connsiteY17" fmla="*/ 850231 h 5662863"/>
                  <a:gd name="connsiteX18" fmla="*/ 2390274 w 5279978"/>
                  <a:gd name="connsiteY18" fmla="*/ 882316 h 5662863"/>
                  <a:gd name="connsiteX19" fmla="*/ 2261937 w 5279978"/>
                  <a:gd name="connsiteY19" fmla="*/ 914400 h 5662863"/>
                  <a:gd name="connsiteX20" fmla="*/ 2197768 w 5279978"/>
                  <a:gd name="connsiteY20" fmla="*/ 930442 h 5662863"/>
                  <a:gd name="connsiteX21" fmla="*/ 2101516 w 5279978"/>
                  <a:gd name="connsiteY21" fmla="*/ 962526 h 5662863"/>
                  <a:gd name="connsiteX22" fmla="*/ 2021305 w 5279978"/>
                  <a:gd name="connsiteY22" fmla="*/ 1058779 h 5662863"/>
                  <a:gd name="connsiteX23" fmla="*/ 1973179 w 5279978"/>
                  <a:gd name="connsiteY23" fmla="*/ 1090863 h 5662863"/>
                  <a:gd name="connsiteX24" fmla="*/ 1941095 w 5279978"/>
                  <a:gd name="connsiteY24" fmla="*/ 1187116 h 5662863"/>
                  <a:gd name="connsiteX25" fmla="*/ 1925053 w 5279978"/>
                  <a:gd name="connsiteY25" fmla="*/ 1235242 h 5662863"/>
                  <a:gd name="connsiteX26" fmla="*/ 1892968 w 5279978"/>
                  <a:gd name="connsiteY26" fmla="*/ 1267326 h 5662863"/>
                  <a:gd name="connsiteX27" fmla="*/ 1812758 w 5279978"/>
                  <a:gd name="connsiteY27" fmla="*/ 1331495 h 5662863"/>
                  <a:gd name="connsiteX28" fmla="*/ 1764631 w 5279978"/>
                  <a:gd name="connsiteY28" fmla="*/ 1427747 h 5662863"/>
                  <a:gd name="connsiteX29" fmla="*/ 1716505 w 5279978"/>
                  <a:gd name="connsiteY29" fmla="*/ 1620253 h 5662863"/>
                  <a:gd name="connsiteX30" fmla="*/ 1572126 w 5279978"/>
                  <a:gd name="connsiteY30" fmla="*/ 1668379 h 5662863"/>
                  <a:gd name="connsiteX31" fmla="*/ 1524000 w 5279978"/>
                  <a:gd name="connsiteY31" fmla="*/ 1684421 h 5662863"/>
                  <a:gd name="connsiteX32" fmla="*/ 1475874 w 5279978"/>
                  <a:gd name="connsiteY32" fmla="*/ 1700463 h 5662863"/>
                  <a:gd name="connsiteX33" fmla="*/ 1443789 w 5279978"/>
                  <a:gd name="connsiteY33" fmla="*/ 1732547 h 5662863"/>
                  <a:gd name="connsiteX34" fmla="*/ 1395663 w 5279978"/>
                  <a:gd name="connsiteY34" fmla="*/ 1748589 h 5662863"/>
                  <a:gd name="connsiteX35" fmla="*/ 1315453 w 5279978"/>
                  <a:gd name="connsiteY35" fmla="*/ 1812758 h 5662863"/>
                  <a:gd name="connsiteX36" fmla="*/ 1283368 w 5279978"/>
                  <a:gd name="connsiteY36" fmla="*/ 1844842 h 5662863"/>
                  <a:gd name="connsiteX37" fmla="*/ 1235242 w 5279978"/>
                  <a:gd name="connsiteY37" fmla="*/ 1860884 h 5662863"/>
                  <a:gd name="connsiteX38" fmla="*/ 1155031 w 5279978"/>
                  <a:gd name="connsiteY38" fmla="*/ 1925053 h 5662863"/>
                  <a:gd name="connsiteX39" fmla="*/ 1122947 w 5279978"/>
                  <a:gd name="connsiteY39" fmla="*/ 1973179 h 5662863"/>
                  <a:gd name="connsiteX40" fmla="*/ 1074821 w 5279978"/>
                  <a:gd name="connsiteY40" fmla="*/ 2021305 h 5662863"/>
                  <a:gd name="connsiteX41" fmla="*/ 1010653 w 5279978"/>
                  <a:gd name="connsiteY41" fmla="*/ 2117558 h 5662863"/>
                  <a:gd name="connsiteX42" fmla="*/ 866274 w 5279978"/>
                  <a:gd name="connsiteY42" fmla="*/ 2229853 h 5662863"/>
                  <a:gd name="connsiteX43" fmla="*/ 770021 w 5279978"/>
                  <a:gd name="connsiteY43" fmla="*/ 2422358 h 5662863"/>
                  <a:gd name="connsiteX44" fmla="*/ 753979 w 5279978"/>
                  <a:gd name="connsiteY44" fmla="*/ 2470484 h 5662863"/>
                  <a:gd name="connsiteX45" fmla="*/ 721895 w 5279978"/>
                  <a:gd name="connsiteY45" fmla="*/ 2791326 h 5662863"/>
                  <a:gd name="connsiteX46" fmla="*/ 689810 w 5279978"/>
                  <a:gd name="connsiteY46" fmla="*/ 2839453 h 5662863"/>
                  <a:gd name="connsiteX47" fmla="*/ 641684 w 5279978"/>
                  <a:gd name="connsiteY47" fmla="*/ 2935705 h 5662863"/>
                  <a:gd name="connsiteX48" fmla="*/ 609600 w 5279978"/>
                  <a:gd name="connsiteY48" fmla="*/ 3048000 h 5662863"/>
                  <a:gd name="connsiteX49" fmla="*/ 577516 w 5279978"/>
                  <a:gd name="connsiteY49" fmla="*/ 3144253 h 5662863"/>
                  <a:gd name="connsiteX50" fmla="*/ 529389 w 5279978"/>
                  <a:gd name="connsiteY50" fmla="*/ 3304674 h 5662863"/>
                  <a:gd name="connsiteX51" fmla="*/ 465221 w 5279978"/>
                  <a:gd name="connsiteY51" fmla="*/ 3416968 h 5662863"/>
                  <a:gd name="connsiteX52" fmla="*/ 433137 w 5279978"/>
                  <a:gd name="connsiteY52" fmla="*/ 3513221 h 5662863"/>
                  <a:gd name="connsiteX53" fmla="*/ 417095 w 5279978"/>
                  <a:gd name="connsiteY53" fmla="*/ 3641558 h 5662863"/>
                  <a:gd name="connsiteX54" fmla="*/ 401053 w 5279978"/>
                  <a:gd name="connsiteY54" fmla="*/ 4122821 h 5662863"/>
                  <a:gd name="connsiteX55" fmla="*/ 336884 w 5279978"/>
                  <a:gd name="connsiteY55" fmla="*/ 4267200 h 5662863"/>
                  <a:gd name="connsiteX56" fmla="*/ 320842 w 5279978"/>
                  <a:gd name="connsiteY56" fmla="*/ 4315326 h 5662863"/>
                  <a:gd name="connsiteX57" fmla="*/ 224589 w 5279978"/>
                  <a:gd name="connsiteY57" fmla="*/ 4443663 h 5662863"/>
                  <a:gd name="connsiteX58" fmla="*/ 192505 w 5279978"/>
                  <a:gd name="connsiteY58" fmla="*/ 4539916 h 5662863"/>
                  <a:gd name="connsiteX59" fmla="*/ 128337 w 5279978"/>
                  <a:gd name="connsiteY59" fmla="*/ 4636168 h 5662863"/>
                  <a:gd name="connsiteX60" fmla="*/ 80210 w 5279978"/>
                  <a:gd name="connsiteY60" fmla="*/ 4780547 h 5662863"/>
                  <a:gd name="connsiteX61" fmla="*/ 64168 w 5279978"/>
                  <a:gd name="connsiteY61" fmla="*/ 4828674 h 5662863"/>
                  <a:gd name="connsiteX62" fmla="*/ 48126 w 5279978"/>
                  <a:gd name="connsiteY62" fmla="*/ 4892842 h 5662863"/>
                  <a:gd name="connsiteX63" fmla="*/ 32084 w 5279978"/>
                  <a:gd name="connsiteY63" fmla="*/ 5037221 h 5662863"/>
                  <a:gd name="connsiteX64" fmla="*/ 0 w 5279978"/>
                  <a:gd name="connsiteY64" fmla="*/ 5133474 h 5662863"/>
                  <a:gd name="connsiteX65" fmla="*/ 16042 w 5279978"/>
                  <a:gd name="connsiteY65" fmla="*/ 5261810 h 5662863"/>
                  <a:gd name="connsiteX66" fmla="*/ 48126 w 5279978"/>
                  <a:gd name="connsiteY66" fmla="*/ 5293895 h 5662863"/>
                  <a:gd name="connsiteX67" fmla="*/ 96253 w 5279978"/>
                  <a:gd name="connsiteY67" fmla="*/ 5374105 h 5662863"/>
                  <a:gd name="connsiteX68" fmla="*/ 112295 w 5279978"/>
                  <a:gd name="connsiteY68" fmla="*/ 5422231 h 5662863"/>
                  <a:gd name="connsiteX69" fmla="*/ 192505 w 5279978"/>
                  <a:gd name="connsiteY69" fmla="*/ 5486400 h 5662863"/>
                  <a:gd name="connsiteX70" fmla="*/ 256674 w 5279978"/>
                  <a:gd name="connsiteY70" fmla="*/ 5582653 h 5662863"/>
                  <a:gd name="connsiteX71" fmla="*/ 288758 w 5279978"/>
                  <a:gd name="connsiteY71" fmla="*/ 5630779 h 5662863"/>
                  <a:gd name="connsiteX72" fmla="*/ 385010 w 5279978"/>
                  <a:gd name="connsiteY72" fmla="*/ 5662863 h 5662863"/>
                  <a:gd name="connsiteX73" fmla="*/ 593558 w 5279978"/>
                  <a:gd name="connsiteY73" fmla="*/ 5630779 h 5662863"/>
                  <a:gd name="connsiteX74" fmla="*/ 641684 w 5279978"/>
                  <a:gd name="connsiteY74" fmla="*/ 5598695 h 5662863"/>
                  <a:gd name="connsiteX75" fmla="*/ 721895 w 5279978"/>
                  <a:gd name="connsiteY75" fmla="*/ 5550568 h 5662863"/>
                  <a:gd name="connsiteX76" fmla="*/ 1219200 w 5279978"/>
                  <a:gd name="connsiteY76" fmla="*/ 5534526 h 5662863"/>
                  <a:gd name="connsiteX77" fmla="*/ 1604210 w 5279978"/>
                  <a:gd name="connsiteY77" fmla="*/ 5502442 h 5662863"/>
                  <a:gd name="connsiteX78" fmla="*/ 2951747 w 5279978"/>
                  <a:gd name="connsiteY78" fmla="*/ 5486400 h 5662863"/>
                  <a:gd name="connsiteX79" fmla="*/ 3015916 w 5279978"/>
                  <a:gd name="connsiteY79" fmla="*/ 5454316 h 5662863"/>
                  <a:gd name="connsiteX80" fmla="*/ 3031958 w 5279978"/>
                  <a:gd name="connsiteY80" fmla="*/ 5406189 h 5662863"/>
                  <a:gd name="connsiteX81" fmla="*/ 3128210 w 5279978"/>
                  <a:gd name="connsiteY81" fmla="*/ 5309937 h 5662863"/>
                  <a:gd name="connsiteX82" fmla="*/ 3176337 w 5279978"/>
                  <a:gd name="connsiteY82" fmla="*/ 5277853 h 5662863"/>
                  <a:gd name="connsiteX83" fmla="*/ 3336758 w 5279978"/>
                  <a:gd name="connsiteY83" fmla="*/ 5245768 h 5662863"/>
                  <a:gd name="connsiteX84" fmla="*/ 3689684 w 5279978"/>
                  <a:gd name="connsiteY84" fmla="*/ 5197642 h 5662863"/>
                  <a:gd name="connsiteX85" fmla="*/ 3721768 w 5279978"/>
                  <a:gd name="connsiteY85" fmla="*/ 5149516 h 5662863"/>
                  <a:gd name="connsiteX86" fmla="*/ 3753853 w 5279978"/>
                  <a:gd name="connsiteY86" fmla="*/ 5085347 h 5662863"/>
                  <a:gd name="connsiteX87" fmla="*/ 3850105 w 5279978"/>
                  <a:gd name="connsiteY87" fmla="*/ 4989095 h 5662863"/>
                  <a:gd name="connsiteX88" fmla="*/ 3946358 w 5279978"/>
                  <a:gd name="connsiteY88" fmla="*/ 4957010 h 5662863"/>
                  <a:gd name="connsiteX89" fmla="*/ 3994484 w 5279978"/>
                  <a:gd name="connsiteY89" fmla="*/ 4940968 h 5662863"/>
                  <a:gd name="connsiteX90" fmla="*/ 4058653 w 5279978"/>
                  <a:gd name="connsiteY90" fmla="*/ 4844716 h 5662863"/>
                  <a:gd name="connsiteX91" fmla="*/ 4106779 w 5279978"/>
                  <a:gd name="connsiteY91" fmla="*/ 4796589 h 5662863"/>
                  <a:gd name="connsiteX92" fmla="*/ 4154905 w 5279978"/>
                  <a:gd name="connsiteY92" fmla="*/ 4780547 h 5662863"/>
                  <a:gd name="connsiteX93" fmla="*/ 4331368 w 5279978"/>
                  <a:gd name="connsiteY93" fmla="*/ 4748463 h 5662863"/>
                  <a:gd name="connsiteX94" fmla="*/ 4395537 w 5279978"/>
                  <a:gd name="connsiteY94" fmla="*/ 4652210 h 5662863"/>
                  <a:gd name="connsiteX95" fmla="*/ 4443663 w 5279978"/>
                  <a:gd name="connsiteY95" fmla="*/ 4620126 h 5662863"/>
                  <a:gd name="connsiteX96" fmla="*/ 4539916 w 5279978"/>
                  <a:gd name="connsiteY96" fmla="*/ 4523874 h 5662863"/>
                  <a:gd name="connsiteX97" fmla="*/ 4604084 w 5279978"/>
                  <a:gd name="connsiteY97" fmla="*/ 4443663 h 5662863"/>
                  <a:gd name="connsiteX98" fmla="*/ 4700337 w 5279978"/>
                  <a:gd name="connsiteY98" fmla="*/ 4379495 h 5662863"/>
                  <a:gd name="connsiteX99" fmla="*/ 4764505 w 5279978"/>
                  <a:gd name="connsiteY99" fmla="*/ 4347410 h 5662863"/>
                  <a:gd name="connsiteX100" fmla="*/ 4924926 w 5279978"/>
                  <a:gd name="connsiteY100" fmla="*/ 4186989 h 5662863"/>
                  <a:gd name="connsiteX101" fmla="*/ 5117431 w 5279978"/>
                  <a:gd name="connsiteY101" fmla="*/ 4074695 h 5662863"/>
                  <a:gd name="connsiteX102" fmla="*/ 5277853 w 5279978"/>
                  <a:gd name="connsiteY102" fmla="*/ 4042610 h 5662863"/>
                  <a:gd name="connsiteX103" fmla="*/ 5277853 w 5279978"/>
                  <a:gd name="connsiteY10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384884 w 5279978"/>
                  <a:gd name="connsiteY8" fmla="*/ 417095 h 5662863"/>
                  <a:gd name="connsiteX9" fmla="*/ 3031958 w 5279978"/>
                  <a:gd name="connsiteY9" fmla="*/ 449179 h 5662863"/>
                  <a:gd name="connsiteX10" fmla="*/ 2967789 w 5279978"/>
                  <a:gd name="connsiteY10" fmla="*/ 465221 h 5662863"/>
                  <a:gd name="connsiteX11" fmla="*/ 2919663 w 5279978"/>
                  <a:gd name="connsiteY11" fmla="*/ 497305 h 5662863"/>
                  <a:gd name="connsiteX12" fmla="*/ 2855495 w 5279978"/>
                  <a:gd name="connsiteY12" fmla="*/ 529389 h 5662863"/>
                  <a:gd name="connsiteX13" fmla="*/ 2759242 w 5279978"/>
                  <a:gd name="connsiteY13" fmla="*/ 577516 h 5662863"/>
                  <a:gd name="connsiteX14" fmla="*/ 2743200 w 5279978"/>
                  <a:gd name="connsiteY14" fmla="*/ 753979 h 5662863"/>
                  <a:gd name="connsiteX15" fmla="*/ 2662989 w 5279978"/>
                  <a:gd name="connsiteY15" fmla="*/ 834189 h 5662863"/>
                  <a:gd name="connsiteX16" fmla="*/ 2614863 w 5279978"/>
                  <a:gd name="connsiteY16" fmla="*/ 850231 h 5662863"/>
                  <a:gd name="connsiteX17" fmla="*/ 2390274 w 5279978"/>
                  <a:gd name="connsiteY17" fmla="*/ 882316 h 5662863"/>
                  <a:gd name="connsiteX18" fmla="*/ 2261937 w 5279978"/>
                  <a:gd name="connsiteY18" fmla="*/ 914400 h 5662863"/>
                  <a:gd name="connsiteX19" fmla="*/ 2197768 w 5279978"/>
                  <a:gd name="connsiteY19" fmla="*/ 930442 h 5662863"/>
                  <a:gd name="connsiteX20" fmla="*/ 2101516 w 5279978"/>
                  <a:gd name="connsiteY20" fmla="*/ 962526 h 5662863"/>
                  <a:gd name="connsiteX21" fmla="*/ 2021305 w 5279978"/>
                  <a:gd name="connsiteY21" fmla="*/ 1058779 h 5662863"/>
                  <a:gd name="connsiteX22" fmla="*/ 1973179 w 5279978"/>
                  <a:gd name="connsiteY22" fmla="*/ 1090863 h 5662863"/>
                  <a:gd name="connsiteX23" fmla="*/ 1941095 w 5279978"/>
                  <a:gd name="connsiteY23" fmla="*/ 1187116 h 5662863"/>
                  <a:gd name="connsiteX24" fmla="*/ 1925053 w 5279978"/>
                  <a:gd name="connsiteY24" fmla="*/ 1235242 h 5662863"/>
                  <a:gd name="connsiteX25" fmla="*/ 1892968 w 5279978"/>
                  <a:gd name="connsiteY25" fmla="*/ 1267326 h 5662863"/>
                  <a:gd name="connsiteX26" fmla="*/ 1812758 w 5279978"/>
                  <a:gd name="connsiteY26" fmla="*/ 1331495 h 5662863"/>
                  <a:gd name="connsiteX27" fmla="*/ 1764631 w 5279978"/>
                  <a:gd name="connsiteY27" fmla="*/ 1427747 h 5662863"/>
                  <a:gd name="connsiteX28" fmla="*/ 1716505 w 5279978"/>
                  <a:gd name="connsiteY28" fmla="*/ 1620253 h 5662863"/>
                  <a:gd name="connsiteX29" fmla="*/ 1572126 w 5279978"/>
                  <a:gd name="connsiteY29" fmla="*/ 1668379 h 5662863"/>
                  <a:gd name="connsiteX30" fmla="*/ 1524000 w 5279978"/>
                  <a:gd name="connsiteY30" fmla="*/ 1684421 h 5662863"/>
                  <a:gd name="connsiteX31" fmla="*/ 1475874 w 5279978"/>
                  <a:gd name="connsiteY31" fmla="*/ 1700463 h 5662863"/>
                  <a:gd name="connsiteX32" fmla="*/ 1443789 w 5279978"/>
                  <a:gd name="connsiteY32" fmla="*/ 1732547 h 5662863"/>
                  <a:gd name="connsiteX33" fmla="*/ 1395663 w 5279978"/>
                  <a:gd name="connsiteY33" fmla="*/ 1748589 h 5662863"/>
                  <a:gd name="connsiteX34" fmla="*/ 1315453 w 5279978"/>
                  <a:gd name="connsiteY34" fmla="*/ 1812758 h 5662863"/>
                  <a:gd name="connsiteX35" fmla="*/ 1283368 w 5279978"/>
                  <a:gd name="connsiteY35" fmla="*/ 1844842 h 5662863"/>
                  <a:gd name="connsiteX36" fmla="*/ 1235242 w 5279978"/>
                  <a:gd name="connsiteY36" fmla="*/ 1860884 h 5662863"/>
                  <a:gd name="connsiteX37" fmla="*/ 1155031 w 5279978"/>
                  <a:gd name="connsiteY37" fmla="*/ 1925053 h 5662863"/>
                  <a:gd name="connsiteX38" fmla="*/ 1122947 w 5279978"/>
                  <a:gd name="connsiteY38" fmla="*/ 1973179 h 5662863"/>
                  <a:gd name="connsiteX39" fmla="*/ 1074821 w 5279978"/>
                  <a:gd name="connsiteY39" fmla="*/ 2021305 h 5662863"/>
                  <a:gd name="connsiteX40" fmla="*/ 1010653 w 5279978"/>
                  <a:gd name="connsiteY40" fmla="*/ 2117558 h 5662863"/>
                  <a:gd name="connsiteX41" fmla="*/ 866274 w 5279978"/>
                  <a:gd name="connsiteY41" fmla="*/ 2229853 h 5662863"/>
                  <a:gd name="connsiteX42" fmla="*/ 770021 w 5279978"/>
                  <a:gd name="connsiteY42" fmla="*/ 2422358 h 5662863"/>
                  <a:gd name="connsiteX43" fmla="*/ 753979 w 5279978"/>
                  <a:gd name="connsiteY43" fmla="*/ 2470484 h 5662863"/>
                  <a:gd name="connsiteX44" fmla="*/ 721895 w 5279978"/>
                  <a:gd name="connsiteY44" fmla="*/ 2791326 h 5662863"/>
                  <a:gd name="connsiteX45" fmla="*/ 689810 w 5279978"/>
                  <a:gd name="connsiteY45" fmla="*/ 2839453 h 5662863"/>
                  <a:gd name="connsiteX46" fmla="*/ 641684 w 5279978"/>
                  <a:gd name="connsiteY46" fmla="*/ 2935705 h 5662863"/>
                  <a:gd name="connsiteX47" fmla="*/ 609600 w 5279978"/>
                  <a:gd name="connsiteY47" fmla="*/ 3048000 h 5662863"/>
                  <a:gd name="connsiteX48" fmla="*/ 577516 w 5279978"/>
                  <a:gd name="connsiteY48" fmla="*/ 3144253 h 5662863"/>
                  <a:gd name="connsiteX49" fmla="*/ 529389 w 5279978"/>
                  <a:gd name="connsiteY49" fmla="*/ 3304674 h 5662863"/>
                  <a:gd name="connsiteX50" fmla="*/ 465221 w 5279978"/>
                  <a:gd name="connsiteY50" fmla="*/ 3416968 h 5662863"/>
                  <a:gd name="connsiteX51" fmla="*/ 433137 w 5279978"/>
                  <a:gd name="connsiteY51" fmla="*/ 3513221 h 5662863"/>
                  <a:gd name="connsiteX52" fmla="*/ 417095 w 5279978"/>
                  <a:gd name="connsiteY52" fmla="*/ 3641558 h 5662863"/>
                  <a:gd name="connsiteX53" fmla="*/ 401053 w 5279978"/>
                  <a:gd name="connsiteY53" fmla="*/ 4122821 h 5662863"/>
                  <a:gd name="connsiteX54" fmla="*/ 336884 w 5279978"/>
                  <a:gd name="connsiteY54" fmla="*/ 4267200 h 5662863"/>
                  <a:gd name="connsiteX55" fmla="*/ 320842 w 5279978"/>
                  <a:gd name="connsiteY55" fmla="*/ 4315326 h 5662863"/>
                  <a:gd name="connsiteX56" fmla="*/ 224589 w 5279978"/>
                  <a:gd name="connsiteY56" fmla="*/ 4443663 h 5662863"/>
                  <a:gd name="connsiteX57" fmla="*/ 192505 w 5279978"/>
                  <a:gd name="connsiteY57" fmla="*/ 4539916 h 5662863"/>
                  <a:gd name="connsiteX58" fmla="*/ 128337 w 5279978"/>
                  <a:gd name="connsiteY58" fmla="*/ 4636168 h 5662863"/>
                  <a:gd name="connsiteX59" fmla="*/ 80210 w 5279978"/>
                  <a:gd name="connsiteY59" fmla="*/ 4780547 h 5662863"/>
                  <a:gd name="connsiteX60" fmla="*/ 64168 w 5279978"/>
                  <a:gd name="connsiteY60" fmla="*/ 4828674 h 5662863"/>
                  <a:gd name="connsiteX61" fmla="*/ 48126 w 5279978"/>
                  <a:gd name="connsiteY61" fmla="*/ 4892842 h 5662863"/>
                  <a:gd name="connsiteX62" fmla="*/ 32084 w 5279978"/>
                  <a:gd name="connsiteY62" fmla="*/ 5037221 h 5662863"/>
                  <a:gd name="connsiteX63" fmla="*/ 0 w 5279978"/>
                  <a:gd name="connsiteY63" fmla="*/ 5133474 h 5662863"/>
                  <a:gd name="connsiteX64" fmla="*/ 16042 w 5279978"/>
                  <a:gd name="connsiteY64" fmla="*/ 5261810 h 5662863"/>
                  <a:gd name="connsiteX65" fmla="*/ 48126 w 5279978"/>
                  <a:gd name="connsiteY65" fmla="*/ 5293895 h 5662863"/>
                  <a:gd name="connsiteX66" fmla="*/ 96253 w 5279978"/>
                  <a:gd name="connsiteY66" fmla="*/ 5374105 h 5662863"/>
                  <a:gd name="connsiteX67" fmla="*/ 112295 w 5279978"/>
                  <a:gd name="connsiteY67" fmla="*/ 5422231 h 5662863"/>
                  <a:gd name="connsiteX68" fmla="*/ 192505 w 5279978"/>
                  <a:gd name="connsiteY68" fmla="*/ 5486400 h 5662863"/>
                  <a:gd name="connsiteX69" fmla="*/ 256674 w 5279978"/>
                  <a:gd name="connsiteY69" fmla="*/ 5582653 h 5662863"/>
                  <a:gd name="connsiteX70" fmla="*/ 288758 w 5279978"/>
                  <a:gd name="connsiteY70" fmla="*/ 5630779 h 5662863"/>
                  <a:gd name="connsiteX71" fmla="*/ 385010 w 5279978"/>
                  <a:gd name="connsiteY71" fmla="*/ 5662863 h 5662863"/>
                  <a:gd name="connsiteX72" fmla="*/ 593558 w 5279978"/>
                  <a:gd name="connsiteY72" fmla="*/ 5630779 h 5662863"/>
                  <a:gd name="connsiteX73" fmla="*/ 641684 w 5279978"/>
                  <a:gd name="connsiteY73" fmla="*/ 5598695 h 5662863"/>
                  <a:gd name="connsiteX74" fmla="*/ 721895 w 5279978"/>
                  <a:gd name="connsiteY74" fmla="*/ 5550568 h 5662863"/>
                  <a:gd name="connsiteX75" fmla="*/ 1219200 w 5279978"/>
                  <a:gd name="connsiteY75" fmla="*/ 5534526 h 5662863"/>
                  <a:gd name="connsiteX76" fmla="*/ 1604210 w 5279978"/>
                  <a:gd name="connsiteY76" fmla="*/ 5502442 h 5662863"/>
                  <a:gd name="connsiteX77" fmla="*/ 2951747 w 5279978"/>
                  <a:gd name="connsiteY77" fmla="*/ 5486400 h 5662863"/>
                  <a:gd name="connsiteX78" fmla="*/ 3015916 w 5279978"/>
                  <a:gd name="connsiteY78" fmla="*/ 5454316 h 5662863"/>
                  <a:gd name="connsiteX79" fmla="*/ 3031958 w 5279978"/>
                  <a:gd name="connsiteY79" fmla="*/ 5406189 h 5662863"/>
                  <a:gd name="connsiteX80" fmla="*/ 3128210 w 5279978"/>
                  <a:gd name="connsiteY80" fmla="*/ 5309937 h 5662863"/>
                  <a:gd name="connsiteX81" fmla="*/ 3176337 w 5279978"/>
                  <a:gd name="connsiteY81" fmla="*/ 5277853 h 5662863"/>
                  <a:gd name="connsiteX82" fmla="*/ 3336758 w 5279978"/>
                  <a:gd name="connsiteY82" fmla="*/ 5245768 h 5662863"/>
                  <a:gd name="connsiteX83" fmla="*/ 3689684 w 5279978"/>
                  <a:gd name="connsiteY83" fmla="*/ 5197642 h 5662863"/>
                  <a:gd name="connsiteX84" fmla="*/ 3721768 w 5279978"/>
                  <a:gd name="connsiteY84" fmla="*/ 5149516 h 5662863"/>
                  <a:gd name="connsiteX85" fmla="*/ 3753853 w 5279978"/>
                  <a:gd name="connsiteY85" fmla="*/ 5085347 h 5662863"/>
                  <a:gd name="connsiteX86" fmla="*/ 3850105 w 5279978"/>
                  <a:gd name="connsiteY86" fmla="*/ 4989095 h 5662863"/>
                  <a:gd name="connsiteX87" fmla="*/ 3946358 w 5279978"/>
                  <a:gd name="connsiteY87" fmla="*/ 4957010 h 5662863"/>
                  <a:gd name="connsiteX88" fmla="*/ 3994484 w 5279978"/>
                  <a:gd name="connsiteY88" fmla="*/ 4940968 h 5662863"/>
                  <a:gd name="connsiteX89" fmla="*/ 4058653 w 5279978"/>
                  <a:gd name="connsiteY89" fmla="*/ 4844716 h 5662863"/>
                  <a:gd name="connsiteX90" fmla="*/ 4106779 w 5279978"/>
                  <a:gd name="connsiteY90" fmla="*/ 4796589 h 5662863"/>
                  <a:gd name="connsiteX91" fmla="*/ 4154905 w 5279978"/>
                  <a:gd name="connsiteY91" fmla="*/ 4780547 h 5662863"/>
                  <a:gd name="connsiteX92" fmla="*/ 4331368 w 5279978"/>
                  <a:gd name="connsiteY92" fmla="*/ 4748463 h 5662863"/>
                  <a:gd name="connsiteX93" fmla="*/ 4395537 w 5279978"/>
                  <a:gd name="connsiteY93" fmla="*/ 4652210 h 5662863"/>
                  <a:gd name="connsiteX94" fmla="*/ 4443663 w 5279978"/>
                  <a:gd name="connsiteY94" fmla="*/ 4620126 h 5662863"/>
                  <a:gd name="connsiteX95" fmla="*/ 4539916 w 5279978"/>
                  <a:gd name="connsiteY95" fmla="*/ 4523874 h 5662863"/>
                  <a:gd name="connsiteX96" fmla="*/ 4604084 w 5279978"/>
                  <a:gd name="connsiteY96" fmla="*/ 4443663 h 5662863"/>
                  <a:gd name="connsiteX97" fmla="*/ 4700337 w 5279978"/>
                  <a:gd name="connsiteY97" fmla="*/ 4379495 h 5662863"/>
                  <a:gd name="connsiteX98" fmla="*/ 4764505 w 5279978"/>
                  <a:gd name="connsiteY98" fmla="*/ 4347410 h 5662863"/>
                  <a:gd name="connsiteX99" fmla="*/ 4924926 w 5279978"/>
                  <a:gd name="connsiteY99" fmla="*/ 4186989 h 5662863"/>
                  <a:gd name="connsiteX100" fmla="*/ 5117431 w 5279978"/>
                  <a:gd name="connsiteY100" fmla="*/ 4074695 h 5662863"/>
                  <a:gd name="connsiteX101" fmla="*/ 5277853 w 5279978"/>
                  <a:gd name="connsiteY101" fmla="*/ 4042610 h 5662863"/>
                  <a:gd name="connsiteX102" fmla="*/ 5277853 w 5279978"/>
                  <a:gd name="connsiteY10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384884 w 5279978"/>
                  <a:gd name="connsiteY7" fmla="*/ 417095 h 5662863"/>
                  <a:gd name="connsiteX8" fmla="*/ 3031958 w 5279978"/>
                  <a:gd name="connsiteY8" fmla="*/ 449179 h 5662863"/>
                  <a:gd name="connsiteX9" fmla="*/ 2967789 w 5279978"/>
                  <a:gd name="connsiteY9" fmla="*/ 465221 h 5662863"/>
                  <a:gd name="connsiteX10" fmla="*/ 2919663 w 5279978"/>
                  <a:gd name="connsiteY10" fmla="*/ 497305 h 5662863"/>
                  <a:gd name="connsiteX11" fmla="*/ 2855495 w 5279978"/>
                  <a:gd name="connsiteY11" fmla="*/ 529389 h 5662863"/>
                  <a:gd name="connsiteX12" fmla="*/ 2759242 w 5279978"/>
                  <a:gd name="connsiteY12" fmla="*/ 577516 h 5662863"/>
                  <a:gd name="connsiteX13" fmla="*/ 2743200 w 5279978"/>
                  <a:gd name="connsiteY13" fmla="*/ 753979 h 5662863"/>
                  <a:gd name="connsiteX14" fmla="*/ 2662989 w 5279978"/>
                  <a:gd name="connsiteY14" fmla="*/ 834189 h 5662863"/>
                  <a:gd name="connsiteX15" fmla="*/ 2614863 w 5279978"/>
                  <a:gd name="connsiteY15" fmla="*/ 850231 h 5662863"/>
                  <a:gd name="connsiteX16" fmla="*/ 2390274 w 5279978"/>
                  <a:gd name="connsiteY16" fmla="*/ 882316 h 5662863"/>
                  <a:gd name="connsiteX17" fmla="*/ 2261937 w 5279978"/>
                  <a:gd name="connsiteY17" fmla="*/ 914400 h 5662863"/>
                  <a:gd name="connsiteX18" fmla="*/ 2197768 w 5279978"/>
                  <a:gd name="connsiteY18" fmla="*/ 930442 h 5662863"/>
                  <a:gd name="connsiteX19" fmla="*/ 2101516 w 5279978"/>
                  <a:gd name="connsiteY19" fmla="*/ 962526 h 5662863"/>
                  <a:gd name="connsiteX20" fmla="*/ 2021305 w 5279978"/>
                  <a:gd name="connsiteY20" fmla="*/ 1058779 h 5662863"/>
                  <a:gd name="connsiteX21" fmla="*/ 1973179 w 5279978"/>
                  <a:gd name="connsiteY21" fmla="*/ 1090863 h 5662863"/>
                  <a:gd name="connsiteX22" fmla="*/ 1941095 w 5279978"/>
                  <a:gd name="connsiteY22" fmla="*/ 1187116 h 5662863"/>
                  <a:gd name="connsiteX23" fmla="*/ 1925053 w 5279978"/>
                  <a:gd name="connsiteY23" fmla="*/ 1235242 h 5662863"/>
                  <a:gd name="connsiteX24" fmla="*/ 1892968 w 5279978"/>
                  <a:gd name="connsiteY24" fmla="*/ 1267326 h 5662863"/>
                  <a:gd name="connsiteX25" fmla="*/ 1812758 w 5279978"/>
                  <a:gd name="connsiteY25" fmla="*/ 1331495 h 5662863"/>
                  <a:gd name="connsiteX26" fmla="*/ 1764631 w 5279978"/>
                  <a:gd name="connsiteY26" fmla="*/ 1427747 h 5662863"/>
                  <a:gd name="connsiteX27" fmla="*/ 1716505 w 5279978"/>
                  <a:gd name="connsiteY27" fmla="*/ 1620253 h 5662863"/>
                  <a:gd name="connsiteX28" fmla="*/ 1572126 w 5279978"/>
                  <a:gd name="connsiteY28" fmla="*/ 1668379 h 5662863"/>
                  <a:gd name="connsiteX29" fmla="*/ 1524000 w 5279978"/>
                  <a:gd name="connsiteY29" fmla="*/ 1684421 h 5662863"/>
                  <a:gd name="connsiteX30" fmla="*/ 1475874 w 5279978"/>
                  <a:gd name="connsiteY30" fmla="*/ 1700463 h 5662863"/>
                  <a:gd name="connsiteX31" fmla="*/ 1443789 w 5279978"/>
                  <a:gd name="connsiteY31" fmla="*/ 1732547 h 5662863"/>
                  <a:gd name="connsiteX32" fmla="*/ 1395663 w 5279978"/>
                  <a:gd name="connsiteY32" fmla="*/ 1748589 h 5662863"/>
                  <a:gd name="connsiteX33" fmla="*/ 1315453 w 5279978"/>
                  <a:gd name="connsiteY33" fmla="*/ 1812758 h 5662863"/>
                  <a:gd name="connsiteX34" fmla="*/ 1283368 w 5279978"/>
                  <a:gd name="connsiteY34" fmla="*/ 1844842 h 5662863"/>
                  <a:gd name="connsiteX35" fmla="*/ 1235242 w 5279978"/>
                  <a:gd name="connsiteY35" fmla="*/ 1860884 h 5662863"/>
                  <a:gd name="connsiteX36" fmla="*/ 1155031 w 5279978"/>
                  <a:gd name="connsiteY36" fmla="*/ 1925053 h 5662863"/>
                  <a:gd name="connsiteX37" fmla="*/ 1122947 w 5279978"/>
                  <a:gd name="connsiteY37" fmla="*/ 1973179 h 5662863"/>
                  <a:gd name="connsiteX38" fmla="*/ 1074821 w 5279978"/>
                  <a:gd name="connsiteY38" fmla="*/ 2021305 h 5662863"/>
                  <a:gd name="connsiteX39" fmla="*/ 1010653 w 5279978"/>
                  <a:gd name="connsiteY39" fmla="*/ 2117558 h 5662863"/>
                  <a:gd name="connsiteX40" fmla="*/ 866274 w 5279978"/>
                  <a:gd name="connsiteY40" fmla="*/ 2229853 h 5662863"/>
                  <a:gd name="connsiteX41" fmla="*/ 770021 w 5279978"/>
                  <a:gd name="connsiteY41" fmla="*/ 2422358 h 5662863"/>
                  <a:gd name="connsiteX42" fmla="*/ 753979 w 5279978"/>
                  <a:gd name="connsiteY42" fmla="*/ 2470484 h 5662863"/>
                  <a:gd name="connsiteX43" fmla="*/ 721895 w 5279978"/>
                  <a:gd name="connsiteY43" fmla="*/ 2791326 h 5662863"/>
                  <a:gd name="connsiteX44" fmla="*/ 689810 w 5279978"/>
                  <a:gd name="connsiteY44" fmla="*/ 2839453 h 5662863"/>
                  <a:gd name="connsiteX45" fmla="*/ 641684 w 5279978"/>
                  <a:gd name="connsiteY45" fmla="*/ 2935705 h 5662863"/>
                  <a:gd name="connsiteX46" fmla="*/ 609600 w 5279978"/>
                  <a:gd name="connsiteY46" fmla="*/ 3048000 h 5662863"/>
                  <a:gd name="connsiteX47" fmla="*/ 577516 w 5279978"/>
                  <a:gd name="connsiteY47" fmla="*/ 3144253 h 5662863"/>
                  <a:gd name="connsiteX48" fmla="*/ 529389 w 5279978"/>
                  <a:gd name="connsiteY48" fmla="*/ 3304674 h 5662863"/>
                  <a:gd name="connsiteX49" fmla="*/ 465221 w 5279978"/>
                  <a:gd name="connsiteY49" fmla="*/ 3416968 h 5662863"/>
                  <a:gd name="connsiteX50" fmla="*/ 433137 w 5279978"/>
                  <a:gd name="connsiteY50" fmla="*/ 3513221 h 5662863"/>
                  <a:gd name="connsiteX51" fmla="*/ 417095 w 5279978"/>
                  <a:gd name="connsiteY51" fmla="*/ 3641558 h 5662863"/>
                  <a:gd name="connsiteX52" fmla="*/ 401053 w 5279978"/>
                  <a:gd name="connsiteY52" fmla="*/ 4122821 h 5662863"/>
                  <a:gd name="connsiteX53" fmla="*/ 336884 w 5279978"/>
                  <a:gd name="connsiteY53" fmla="*/ 4267200 h 5662863"/>
                  <a:gd name="connsiteX54" fmla="*/ 320842 w 5279978"/>
                  <a:gd name="connsiteY54" fmla="*/ 4315326 h 5662863"/>
                  <a:gd name="connsiteX55" fmla="*/ 224589 w 5279978"/>
                  <a:gd name="connsiteY55" fmla="*/ 4443663 h 5662863"/>
                  <a:gd name="connsiteX56" fmla="*/ 192505 w 5279978"/>
                  <a:gd name="connsiteY56" fmla="*/ 4539916 h 5662863"/>
                  <a:gd name="connsiteX57" fmla="*/ 128337 w 5279978"/>
                  <a:gd name="connsiteY57" fmla="*/ 4636168 h 5662863"/>
                  <a:gd name="connsiteX58" fmla="*/ 80210 w 5279978"/>
                  <a:gd name="connsiteY58" fmla="*/ 4780547 h 5662863"/>
                  <a:gd name="connsiteX59" fmla="*/ 64168 w 5279978"/>
                  <a:gd name="connsiteY59" fmla="*/ 4828674 h 5662863"/>
                  <a:gd name="connsiteX60" fmla="*/ 48126 w 5279978"/>
                  <a:gd name="connsiteY60" fmla="*/ 4892842 h 5662863"/>
                  <a:gd name="connsiteX61" fmla="*/ 32084 w 5279978"/>
                  <a:gd name="connsiteY61" fmla="*/ 5037221 h 5662863"/>
                  <a:gd name="connsiteX62" fmla="*/ 0 w 5279978"/>
                  <a:gd name="connsiteY62" fmla="*/ 5133474 h 5662863"/>
                  <a:gd name="connsiteX63" fmla="*/ 16042 w 5279978"/>
                  <a:gd name="connsiteY63" fmla="*/ 5261810 h 5662863"/>
                  <a:gd name="connsiteX64" fmla="*/ 48126 w 5279978"/>
                  <a:gd name="connsiteY64" fmla="*/ 5293895 h 5662863"/>
                  <a:gd name="connsiteX65" fmla="*/ 96253 w 5279978"/>
                  <a:gd name="connsiteY65" fmla="*/ 5374105 h 5662863"/>
                  <a:gd name="connsiteX66" fmla="*/ 112295 w 5279978"/>
                  <a:gd name="connsiteY66" fmla="*/ 5422231 h 5662863"/>
                  <a:gd name="connsiteX67" fmla="*/ 192505 w 5279978"/>
                  <a:gd name="connsiteY67" fmla="*/ 5486400 h 5662863"/>
                  <a:gd name="connsiteX68" fmla="*/ 256674 w 5279978"/>
                  <a:gd name="connsiteY68" fmla="*/ 5582653 h 5662863"/>
                  <a:gd name="connsiteX69" fmla="*/ 288758 w 5279978"/>
                  <a:gd name="connsiteY69" fmla="*/ 5630779 h 5662863"/>
                  <a:gd name="connsiteX70" fmla="*/ 385010 w 5279978"/>
                  <a:gd name="connsiteY70" fmla="*/ 5662863 h 5662863"/>
                  <a:gd name="connsiteX71" fmla="*/ 593558 w 5279978"/>
                  <a:gd name="connsiteY71" fmla="*/ 5630779 h 5662863"/>
                  <a:gd name="connsiteX72" fmla="*/ 641684 w 5279978"/>
                  <a:gd name="connsiteY72" fmla="*/ 5598695 h 5662863"/>
                  <a:gd name="connsiteX73" fmla="*/ 721895 w 5279978"/>
                  <a:gd name="connsiteY73" fmla="*/ 5550568 h 5662863"/>
                  <a:gd name="connsiteX74" fmla="*/ 1219200 w 5279978"/>
                  <a:gd name="connsiteY74" fmla="*/ 5534526 h 5662863"/>
                  <a:gd name="connsiteX75" fmla="*/ 1604210 w 5279978"/>
                  <a:gd name="connsiteY75" fmla="*/ 5502442 h 5662863"/>
                  <a:gd name="connsiteX76" fmla="*/ 2951747 w 5279978"/>
                  <a:gd name="connsiteY76" fmla="*/ 5486400 h 5662863"/>
                  <a:gd name="connsiteX77" fmla="*/ 3015916 w 5279978"/>
                  <a:gd name="connsiteY77" fmla="*/ 5454316 h 5662863"/>
                  <a:gd name="connsiteX78" fmla="*/ 3031958 w 5279978"/>
                  <a:gd name="connsiteY78" fmla="*/ 5406189 h 5662863"/>
                  <a:gd name="connsiteX79" fmla="*/ 3128210 w 5279978"/>
                  <a:gd name="connsiteY79" fmla="*/ 5309937 h 5662863"/>
                  <a:gd name="connsiteX80" fmla="*/ 3176337 w 5279978"/>
                  <a:gd name="connsiteY80" fmla="*/ 5277853 h 5662863"/>
                  <a:gd name="connsiteX81" fmla="*/ 3336758 w 5279978"/>
                  <a:gd name="connsiteY81" fmla="*/ 5245768 h 5662863"/>
                  <a:gd name="connsiteX82" fmla="*/ 3689684 w 5279978"/>
                  <a:gd name="connsiteY82" fmla="*/ 5197642 h 5662863"/>
                  <a:gd name="connsiteX83" fmla="*/ 3721768 w 5279978"/>
                  <a:gd name="connsiteY83" fmla="*/ 5149516 h 5662863"/>
                  <a:gd name="connsiteX84" fmla="*/ 3753853 w 5279978"/>
                  <a:gd name="connsiteY84" fmla="*/ 5085347 h 5662863"/>
                  <a:gd name="connsiteX85" fmla="*/ 3850105 w 5279978"/>
                  <a:gd name="connsiteY85" fmla="*/ 4989095 h 5662863"/>
                  <a:gd name="connsiteX86" fmla="*/ 3946358 w 5279978"/>
                  <a:gd name="connsiteY86" fmla="*/ 4957010 h 5662863"/>
                  <a:gd name="connsiteX87" fmla="*/ 3994484 w 5279978"/>
                  <a:gd name="connsiteY87" fmla="*/ 4940968 h 5662863"/>
                  <a:gd name="connsiteX88" fmla="*/ 4058653 w 5279978"/>
                  <a:gd name="connsiteY88" fmla="*/ 4844716 h 5662863"/>
                  <a:gd name="connsiteX89" fmla="*/ 4106779 w 5279978"/>
                  <a:gd name="connsiteY89" fmla="*/ 4796589 h 5662863"/>
                  <a:gd name="connsiteX90" fmla="*/ 4154905 w 5279978"/>
                  <a:gd name="connsiteY90" fmla="*/ 4780547 h 5662863"/>
                  <a:gd name="connsiteX91" fmla="*/ 4331368 w 5279978"/>
                  <a:gd name="connsiteY91" fmla="*/ 4748463 h 5662863"/>
                  <a:gd name="connsiteX92" fmla="*/ 4395537 w 5279978"/>
                  <a:gd name="connsiteY92" fmla="*/ 4652210 h 5662863"/>
                  <a:gd name="connsiteX93" fmla="*/ 4443663 w 5279978"/>
                  <a:gd name="connsiteY93" fmla="*/ 4620126 h 5662863"/>
                  <a:gd name="connsiteX94" fmla="*/ 4539916 w 5279978"/>
                  <a:gd name="connsiteY94" fmla="*/ 4523874 h 5662863"/>
                  <a:gd name="connsiteX95" fmla="*/ 4604084 w 5279978"/>
                  <a:gd name="connsiteY95" fmla="*/ 4443663 h 5662863"/>
                  <a:gd name="connsiteX96" fmla="*/ 4700337 w 5279978"/>
                  <a:gd name="connsiteY96" fmla="*/ 4379495 h 5662863"/>
                  <a:gd name="connsiteX97" fmla="*/ 4764505 w 5279978"/>
                  <a:gd name="connsiteY97" fmla="*/ 4347410 h 5662863"/>
                  <a:gd name="connsiteX98" fmla="*/ 4924926 w 5279978"/>
                  <a:gd name="connsiteY98" fmla="*/ 4186989 h 5662863"/>
                  <a:gd name="connsiteX99" fmla="*/ 5117431 w 5279978"/>
                  <a:gd name="connsiteY99" fmla="*/ 4074695 h 5662863"/>
                  <a:gd name="connsiteX100" fmla="*/ 5277853 w 5279978"/>
                  <a:gd name="connsiteY100" fmla="*/ 4042610 h 5662863"/>
                  <a:gd name="connsiteX101" fmla="*/ 5277853 w 5279978"/>
                  <a:gd name="connsiteY10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84884 w 5279978"/>
                  <a:gd name="connsiteY6" fmla="*/ 417095 h 5662863"/>
                  <a:gd name="connsiteX7" fmla="*/ 3031958 w 5279978"/>
                  <a:gd name="connsiteY7" fmla="*/ 449179 h 5662863"/>
                  <a:gd name="connsiteX8" fmla="*/ 2967789 w 5279978"/>
                  <a:gd name="connsiteY8" fmla="*/ 465221 h 5662863"/>
                  <a:gd name="connsiteX9" fmla="*/ 2919663 w 5279978"/>
                  <a:gd name="connsiteY9" fmla="*/ 497305 h 5662863"/>
                  <a:gd name="connsiteX10" fmla="*/ 2855495 w 5279978"/>
                  <a:gd name="connsiteY10" fmla="*/ 529389 h 5662863"/>
                  <a:gd name="connsiteX11" fmla="*/ 2759242 w 5279978"/>
                  <a:gd name="connsiteY11" fmla="*/ 577516 h 5662863"/>
                  <a:gd name="connsiteX12" fmla="*/ 2743200 w 5279978"/>
                  <a:gd name="connsiteY12" fmla="*/ 753979 h 5662863"/>
                  <a:gd name="connsiteX13" fmla="*/ 2662989 w 5279978"/>
                  <a:gd name="connsiteY13" fmla="*/ 834189 h 5662863"/>
                  <a:gd name="connsiteX14" fmla="*/ 2614863 w 5279978"/>
                  <a:gd name="connsiteY14" fmla="*/ 850231 h 5662863"/>
                  <a:gd name="connsiteX15" fmla="*/ 2390274 w 5279978"/>
                  <a:gd name="connsiteY15" fmla="*/ 882316 h 5662863"/>
                  <a:gd name="connsiteX16" fmla="*/ 2261937 w 5279978"/>
                  <a:gd name="connsiteY16" fmla="*/ 914400 h 5662863"/>
                  <a:gd name="connsiteX17" fmla="*/ 2197768 w 5279978"/>
                  <a:gd name="connsiteY17" fmla="*/ 930442 h 5662863"/>
                  <a:gd name="connsiteX18" fmla="*/ 2101516 w 5279978"/>
                  <a:gd name="connsiteY18" fmla="*/ 962526 h 5662863"/>
                  <a:gd name="connsiteX19" fmla="*/ 2021305 w 5279978"/>
                  <a:gd name="connsiteY19" fmla="*/ 1058779 h 5662863"/>
                  <a:gd name="connsiteX20" fmla="*/ 1973179 w 5279978"/>
                  <a:gd name="connsiteY20" fmla="*/ 1090863 h 5662863"/>
                  <a:gd name="connsiteX21" fmla="*/ 1941095 w 5279978"/>
                  <a:gd name="connsiteY21" fmla="*/ 1187116 h 5662863"/>
                  <a:gd name="connsiteX22" fmla="*/ 1925053 w 5279978"/>
                  <a:gd name="connsiteY22" fmla="*/ 1235242 h 5662863"/>
                  <a:gd name="connsiteX23" fmla="*/ 1892968 w 5279978"/>
                  <a:gd name="connsiteY23" fmla="*/ 1267326 h 5662863"/>
                  <a:gd name="connsiteX24" fmla="*/ 1812758 w 5279978"/>
                  <a:gd name="connsiteY24" fmla="*/ 1331495 h 5662863"/>
                  <a:gd name="connsiteX25" fmla="*/ 1764631 w 5279978"/>
                  <a:gd name="connsiteY25" fmla="*/ 1427747 h 5662863"/>
                  <a:gd name="connsiteX26" fmla="*/ 1716505 w 5279978"/>
                  <a:gd name="connsiteY26" fmla="*/ 1620253 h 5662863"/>
                  <a:gd name="connsiteX27" fmla="*/ 1572126 w 5279978"/>
                  <a:gd name="connsiteY27" fmla="*/ 1668379 h 5662863"/>
                  <a:gd name="connsiteX28" fmla="*/ 1524000 w 5279978"/>
                  <a:gd name="connsiteY28" fmla="*/ 1684421 h 5662863"/>
                  <a:gd name="connsiteX29" fmla="*/ 1475874 w 5279978"/>
                  <a:gd name="connsiteY29" fmla="*/ 1700463 h 5662863"/>
                  <a:gd name="connsiteX30" fmla="*/ 1443789 w 5279978"/>
                  <a:gd name="connsiteY30" fmla="*/ 1732547 h 5662863"/>
                  <a:gd name="connsiteX31" fmla="*/ 1395663 w 5279978"/>
                  <a:gd name="connsiteY31" fmla="*/ 1748589 h 5662863"/>
                  <a:gd name="connsiteX32" fmla="*/ 1315453 w 5279978"/>
                  <a:gd name="connsiteY32" fmla="*/ 1812758 h 5662863"/>
                  <a:gd name="connsiteX33" fmla="*/ 1283368 w 5279978"/>
                  <a:gd name="connsiteY33" fmla="*/ 1844842 h 5662863"/>
                  <a:gd name="connsiteX34" fmla="*/ 1235242 w 5279978"/>
                  <a:gd name="connsiteY34" fmla="*/ 1860884 h 5662863"/>
                  <a:gd name="connsiteX35" fmla="*/ 1155031 w 5279978"/>
                  <a:gd name="connsiteY35" fmla="*/ 1925053 h 5662863"/>
                  <a:gd name="connsiteX36" fmla="*/ 1122947 w 5279978"/>
                  <a:gd name="connsiteY36" fmla="*/ 1973179 h 5662863"/>
                  <a:gd name="connsiteX37" fmla="*/ 1074821 w 5279978"/>
                  <a:gd name="connsiteY37" fmla="*/ 2021305 h 5662863"/>
                  <a:gd name="connsiteX38" fmla="*/ 1010653 w 5279978"/>
                  <a:gd name="connsiteY38" fmla="*/ 2117558 h 5662863"/>
                  <a:gd name="connsiteX39" fmla="*/ 866274 w 5279978"/>
                  <a:gd name="connsiteY39" fmla="*/ 2229853 h 5662863"/>
                  <a:gd name="connsiteX40" fmla="*/ 770021 w 5279978"/>
                  <a:gd name="connsiteY40" fmla="*/ 2422358 h 5662863"/>
                  <a:gd name="connsiteX41" fmla="*/ 753979 w 5279978"/>
                  <a:gd name="connsiteY41" fmla="*/ 2470484 h 5662863"/>
                  <a:gd name="connsiteX42" fmla="*/ 721895 w 5279978"/>
                  <a:gd name="connsiteY42" fmla="*/ 2791326 h 5662863"/>
                  <a:gd name="connsiteX43" fmla="*/ 689810 w 5279978"/>
                  <a:gd name="connsiteY43" fmla="*/ 2839453 h 5662863"/>
                  <a:gd name="connsiteX44" fmla="*/ 641684 w 5279978"/>
                  <a:gd name="connsiteY44" fmla="*/ 2935705 h 5662863"/>
                  <a:gd name="connsiteX45" fmla="*/ 609600 w 5279978"/>
                  <a:gd name="connsiteY45" fmla="*/ 3048000 h 5662863"/>
                  <a:gd name="connsiteX46" fmla="*/ 577516 w 5279978"/>
                  <a:gd name="connsiteY46" fmla="*/ 3144253 h 5662863"/>
                  <a:gd name="connsiteX47" fmla="*/ 529389 w 5279978"/>
                  <a:gd name="connsiteY47" fmla="*/ 3304674 h 5662863"/>
                  <a:gd name="connsiteX48" fmla="*/ 465221 w 5279978"/>
                  <a:gd name="connsiteY48" fmla="*/ 3416968 h 5662863"/>
                  <a:gd name="connsiteX49" fmla="*/ 433137 w 5279978"/>
                  <a:gd name="connsiteY49" fmla="*/ 3513221 h 5662863"/>
                  <a:gd name="connsiteX50" fmla="*/ 417095 w 5279978"/>
                  <a:gd name="connsiteY50" fmla="*/ 3641558 h 5662863"/>
                  <a:gd name="connsiteX51" fmla="*/ 401053 w 5279978"/>
                  <a:gd name="connsiteY51" fmla="*/ 4122821 h 5662863"/>
                  <a:gd name="connsiteX52" fmla="*/ 336884 w 5279978"/>
                  <a:gd name="connsiteY52" fmla="*/ 4267200 h 5662863"/>
                  <a:gd name="connsiteX53" fmla="*/ 320842 w 5279978"/>
                  <a:gd name="connsiteY53" fmla="*/ 4315326 h 5662863"/>
                  <a:gd name="connsiteX54" fmla="*/ 224589 w 5279978"/>
                  <a:gd name="connsiteY54" fmla="*/ 4443663 h 5662863"/>
                  <a:gd name="connsiteX55" fmla="*/ 192505 w 5279978"/>
                  <a:gd name="connsiteY55" fmla="*/ 4539916 h 5662863"/>
                  <a:gd name="connsiteX56" fmla="*/ 128337 w 5279978"/>
                  <a:gd name="connsiteY56" fmla="*/ 4636168 h 5662863"/>
                  <a:gd name="connsiteX57" fmla="*/ 80210 w 5279978"/>
                  <a:gd name="connsiteY57" fmla="*/ 4780547 h 5662863"/>
                  <a:gd name="connsiteX58" fmla="*/ 64168 w 5279978"/>
                  <a:gd name="connsiteY58" fmla="*/ 4828674 h 5662863"/>
                  <a:gd name="connsiteX59" fmla="*/ 48126 w 5279978"/>
                  <a:gd name="connsiteY59" fmla="*/ 4892842 h 5662863"/>
                  <a:gd name="connsiteX60" fmla="*/ 32084 w 5279978"/>
                  <a:gd name="connsiteY60" fmla="*/ 5037221 h 5662863"/>
                  <a:gd name="connsiteX61" fmla="*/ 0 w 5279978"/>
                  <a:gd name="connsiteY61" fmla="*/ 5133474 h 5662863"/>
                  <a:gd name="connsiteX62" fmla="*/ 16042 w 5279978"/>
                  <a:gd name="connsiteY62" fmla="*/ 5261810 h 5662863"/>
                  <a:gd name="connsiteX63" fmla="*/ 48126 w 5279978"/>
                  <a:gd name="connsiteY63" fmla="*/ 5293895 h 5662863"/>
                  <a:gd name="connsiteX64" fmla="*/ 96253 w 5279978"/>
                  <a:gd name="connsiteY64" fmla="*/ 5374105 h 5662863"/>
                  <a:gd name="connsiteX65" fmla="*/ 112295 w 5279978"/>
                  <a:gd name="connsiteY65" fmla="*/ 5422231 h 5662863"/>
                  <a:gd name="connsiteX66" fmla="*/ 192505 w 5279978"/>
                  <a:gd name="connsiteY66" fmla="*/ 5486400 h 5662863"/>
                  <a:gd name="connsiteX67" fmla="*/ 256674 w 5279978"/>
                  <a:gd name="connsiteY67" fmla="*/ 5582653 h 5662863"/>
                  <a:gd name="connsiteX68" fmla="*/ 288758 w 5279978"/>
                  <a:gd name="connsiteY68" fmla="*/ 5630779 h 5662863"/>
                  <a:gd name="connsiteX69" fmla="*/ 385010 w 5279978"/>
                  <a:gd name="connsiteY69" fmla="*/ 5662863 h 5662863"/>
                  <a:gd name="connsiteX70" fmla="*/ 593558 w 5279978"/>
                  <a:gd name="connsiteY70" fmla="*/ 5630779 h 5662863"/>
                  <a:gd name="connsiteX71" fmla="*/ 641684 w 5279978"/>
                  <a:gd name="connsiteY71" fmla="*/ 5598695 h 5662863"/>
                  <a:gd name="connsiteX72" fmla="*/ 721895 w 5279978"/>
                  <a:gd name="connsiteY72" fmla="*/ 5550568 h 5662863"/>
                  <a:gd name="connsiteX73" fmla="*/ 1219200 w 5279978"/>
                  <a:gd name="connsiteY73" fmla="*/ 5534526 h 5662863"/>
                  <a:gd name="connsiteX74" fmla="*/ 1604210 w 5279978"/>
                  <a:gd name="connsiteY74" fmla="*/ 5502442 h 5662863"/>
                  <a:gd name="connsiteX75" fmla="*/ 2951747 w 5279978"/>
                  <a:gd name="connsiteY75" fmla="*/ 5486400 h 5662863"/>
                  <a:gd name="connsiteX76" fmla="*/ 3015916 w 5279978"/>
                  <a:gd name="connsiteY76" fmla="*/ 5454316 h 5662863"/>
                  <a:gd name="connsiteX77" fmla="*/ 3031958 w 5279978"/>
                  <a:gd name="connsiteY77" fmla="*/ 5406189 h 5662863"/>
                  <a:gd name="connsiteX78" fmla="*/ 3128210 w 5279978"/>
                  <a:gd name="connsiteY78" fmla="*/ 5309937 h 5662863"/>
                  <a:gd name="connsiteX79" fmla="*/ 3176337 w 5279978"/>
                  <a:gd name="connsiteY79" fmla="*/ 5277853 h 5662863"/>
                  <a:gd name="connsiteX80" fmla="*/ 3336758 w 5279978"/>
                  <a:gd name="connsiteY80" fmla="*/ 5245768 h 5662863"/>
                  <a:gd name="connsiteX81" fmla="*/ 3689684 w 5279978"/>
                  <a:gd name="connsiteY81" fmla="*/ 5197642 h 5662863"/>
                  <a:gd name="connsiteX82" fmla="*/ 3721768 w 5279978"/>
                  <a:gd name="connsiteY82" fmla="*/ 5149516 h 5662863"/>
                  <a:gd name="connsiteX83" fmla="*/ 3753853 w 5279978"/>
                  <a:gd name="connsiteY83" fmla="*/ 5085347 h 5662863"/>
                  <a:gd name="connsiteX84" fmla="*/ 3850105 w 5279978"/>
                  <a:gd name="connsiteY84" fmla="*/ 4989095 h 5662863"/>
                  <a:gd name="connsiteX85" fmla="*/ 3946358 w 5279978"/>
                  <a:gd name="connsiteY85" fmla="*/ 4957010 h 5662863"/>
                  <a:gd name="connsiteX86" fmla="*/ 3994484 w 5279978"/>
                  <a:gd name="connsiteY86" fmla="*/ 4940968 h 5662863"/>
                  <a:gd name="connsiteX87" fmla="*/ 4058653 w 5279978"/>
                  <a:gd name="connsiteY87" fmla="*/ 4844716 h 5662863"/>
                  <a:gd name="connsiteX88" fmla="*/ 4106779 w 5279978"/>
                  <a:gd name="connsiteY88" fmla="*/ 4796589 h 5662863"/>
                  <a:gd name="connsiteX89" fmla="*/ 4154905 w 5279978"/>
                  <a:gd name="connsiteY89" fmla="*/ 4780547 h 5662863"/>
                  <a:gd name="connsiteX90" fmla="*/ 4331368 w 5279978"/>
                  <a:gd name="connsiteY90" fmla="*/ 4748463 h 5662863"/>
                  <a:gd name="connsiteX91" fmla="*/ 4395537 w 5279978"/>
                  <a:gd name="connsiteY91" fmla="*/ 4652210 h 5662863"/>
                  <a:gd name="connsiteX92" fmla="*/ 4443663 w 5279978"/>
                  <a:gd name="connsiteY92" fmla="*/ 4620126 h 5662863"/>
                  <a:gd name="connsiteX93" fmla="*/ 4539916 w 5279978"/>
                  <a:gd name="connsiteY93" fmla="*/ 4523874 h 5662863"/>
                  <a:gd name="connsiteX94" fmla="*/ 4604084 w 5279978"/>
                  <a:gd name="connsiteY94" fmla="*/ 4443663 h 5662863"/>
                  <a:gd name="connsiteX95" fmla="*/ 4700337 w 5279978"/>
                  <a:gd name="connsiteY95" fmla="*/ 4379495 h 5662863"/>
                  <a:gd name="connsiteX96" fmla="*/ 4764505 w 5279978"/>
                  <a:gd name="connsiteY96" fmla="*/ 4347410 h 5662863"/>
                  <a:gd name="connsiteX97" fmla="*/ 4924926 w 5279978"/>
                  <a:gd name="connsiteY97" fmla="*/ 4186989 h 5662863"/>
                  <a:gd name="connsiteX98" fmla="*/ 5117431 w 5279978"/>
                  <a:gd name="connsiteY98" fmla="*/ 4074695 h 5662863"/>
                  <a:gd name="connsiteX99" fmla="*/ 5277853 w 5279978"/>
                  <a:gd name="connsiteY99" fmla="*/ 4042610 h 5662863"/>
                  <a:gd name="connsiteX100" fmla="*/ 5277853 w 5279978"/>
                  <a:gd name="connsiteY10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759242 w 5279978"/>
                  <a:gd name="connsiteY10" fmla="*/ 577516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951747 w 5279978"/>
                  <a:gd name="connsiteY10" fmla="*/ 818147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951747 w 5279978"/>
                  <a:gd name="connsiteY9" fmla="*/ 818147 h 5662863"/>
                  <a:gd name="connsiteX10" fmla="*/ 2743200 w 5279978"/>
                  <a:gd name="connsiteY10" fmla="*/ 753979 h 5662863"/>
                  <a:gd name="connsiteX11" fmla="*/ 2662989 w 5279978"/>
                  <a:gd name="connsiteY11" fmla="*/ 834189 h 5662863"/>
                  <a:gd name="connsiteX12" fmla="*/ 2614863 w 5279978"/>
                  <a:gd name="connsiteY12" fmla="*/ 850231 h 5662863"/>
                  <a:gd name="connsiteX13" fmla="*/ 2390274 w 5279978"/>
                  <a:gd name="connsiteY13" fmla="*/ 882316 h 5662863"/>
                  <a:gd name="connsiteX14" fmla="*/ 2261937 w 5279978"/>
                  <a:gd name="connsiteY14" fmla="*/ 914400 h 5662863"/>
                  <a:gd name="connsiteX15" fmla="*/ 2197768 w 5279978"/>
                  <a:gd name="connsiteY15" fmla="*/ 930442 h 5662863"/>
                  <a:gd name="connsiteX16" fmla="*/ 2101516 w 5279978"/>
                  <a:gd name="connsiteY16" fmla="*/ 962526 h 5662863"/>
                  <a:gd name="connsiteX17" fmla="*/ 2021305 w 5279978"/>
                  <a:gd name="connsiteY17" fmla="*/ 1058779 h 5662863"/>
                  <a:gd name="connsiteX18" fmla="*/ 1973179 w 5279978"/>
                  <a:gd name="connsiteY18" fmla="*/ 1090863 h 5662863"/>
                  <a:gd name="connsiteX19" fmla="*/ 1941095 w 5279978"/>
                  <a:gd name="connsiteY19" fmla="*/ 1187116 h 5662863"/>
                  <a:gd name="connsiteX20" fmla="*/ 1925053 w 5279978"/>
                  <a:gd name="connsiteY20" fmla="*/ 1235242 h 5662863"/>
                  <a:gd name="connsiteX21" fmla="*/ 1892968 w 5279978"/>
                  <a:gd name="connsiteY21" fmla="*/ 1267326 h 5662863"/>
                  <a:gd name="connsiteX22" fmla="*/ 1812758 w 5279978"/>
                  <a:gd name="connsiteY22" fmla="*/ 1331495 h 5662863"/>
                  <a:gd name="connsiteX23" fmla="*/ 1764631 w 5279978"/>
                  <a:gd name="connsiteY23" fmla="*/ 1427747 h 5662863"/>
                  <a:gd name="connsiteX24" fmla="*/ 1716505 w 5279978"/>
                  <a:gd name="connsiteY24" fmla="*/ 1620253 h 5662863"/>
                  <a:gd name="connsiteX25" fmla="*/ 1572126 w 5279978"/>
                  <a:gd name="connsiteY25" fmla="*/ 1668379 h 5662863"/>
                  <a:gd name="connsiteX26" fmla="*/ 1524000 w 5279978"/>
                  <a:gd name="connsiteY26" fmla="*/ 1684421 h 5662863"/>
                  <a:gd name="connsiteX27" fmla="*/ 1475874 w 5279978"/>
                  <a:gd name="connsiteY27" fmla="*/ 1700463 h 5662863"/>
                  <a:gd name="connsiteX28" fmla="*/ 1443789 w 5279978"/>
                  <a:gd name="connsiteY28" fmla="*/ 1732547 h 5662863"/>
                  <a:gd name="connsiteX29" fmla="*/ 1395663 w 5279978"/>
                  <a:gd name="connsiteY29" fmla="*/ 1748589 h 5662863"/>
                  <a:gd name="connsiteX30" fmla="*/ 1315453 w 5279978"/>
                  <a:gd name="connsiteY30" fmla="*/ 1812758 h 5662863"/>
                  <a:gd name="connsiteX31" fmla="*/ 1283368 w 5279978"/>
                  <a:gd name="connsiteY31" fmla="*/ 1844842 h 5662863"/>
                  <a:gd name="connsiteX32" fmla="*/ 1235242 w 5279978"/>
                  <a:gd name="connsiteY32" fmla="*/ 1860884 h 5662863"/>
                  <a:gd name="connsiteX33" fmla="*/ 1155031 w 5279978"/>
                  <a:gd name="connsiteY33" fmla="*/ 1925053 h 5662863"/>
                  <a:gd name="connsiteX34" fmla="*/ 1122947 w 5279978"/>
                  <a:gd name="connsiteY34" fmla="*/ 1973179 h 5662863"/>
                  <a:gd name="connsiteX35" fmla="*/ 1074821 w 5279978"/>
                  <a:gd name="connsiteY35" fmla="*/ 2021305 h 5662863"/>
                  <a:gd name="connsiteX36" fmla="*/ 1010653 w 5279978"/>
                  <a:gd name="connsiteY36" fmla="*/ 2117558 h 5662863"/>
                  <a:gd name="connsiteX37" fmla="*/ 866274 w 5279978"/>
                  <a:gd name="connsiteY37" fmla="*/ 2229853 h 5662863"/>
                  <a:gd name="connsiteX38" fmla="*/ 770021 w 5279978"/>
                  <a:gd name="connsiteY38" fmla="*/ 2422358 h 5662863"/>
                  <a:gd name="connsiteX39" fmla="*/ 753979 w 5279978"/>
                  <a:gd name="connsiteY39" fmla="*/ 2470484 h 5662863"/>
                  <a:gd name="connsiteX40" fmla="*/ 721895 w 5279978"/>
                  <a:gd name="connsiteY40" fmla="*/ 2791326 h 5662863"/>
                  <a:gd name="connsiteX41" fmla="*/ 689810 w 5279978"/>
                  <a:gd name="connsiteY41" fmla="*/ 2839453 h 5662863"/>
                  <a:gd name="connsiteX42" fmla="*/ 641684 w 5279978"/>
                  <a:gd name="connsiteY42" fmla="*/ 2935705 h 5662863"/>
                  <a:gd name="connsiteX43" fmla="*/ 609600 w 5279978"/>
                  <a:gd name="connsiteY43" fmla="*/ 3048000 h 5662863"/>
                  <a:gd name="connsiteX44" fmla="*/ 577516 w 5279978"/>
                  <a:gd name="connsiteY44" fmla="*/ 3144253 h 5662863"/>
                  <a:gd name="connsiteX45" fmla="*/ 529389 w 5279978"/>
                  <a:gd name="connsiteY45" fmla="*/ 3304674 h 5662863"/>
                  <a:gd name="connsiteX46" fmla="*/ 465221 w 5279978"/>
                  <a:gd name="connsiteY46" fmla="*/ 3416968 h 5662863"/>
                  <a:gd name="connsiteX47" fmla="*/ 433137 w 5279978"/>
                  <a:gd name="connsiteY47" fmla="*/ 3513221 h 5662863"/>
                  <a:gd name="connsiteX48" fmla="*/ 417095 w 5279978"/>
                  <a:gd name="connsiteY48" fmla="*/ 3641558 h 5662863"/>
                  <a:gd name="connsiteX49" fmla="*/ 401053 w 5279978"/>
                  <a:gd name="connsiteY49" fmla="*/ 4122821 h 5662863"/>
                  <a:gd name="connsiteX50" fmla="*/ 336884 w 5279978"/>
                  <a:gd name="connsiteY50" fmla="*/ 4267200 h 5662863"/>
                  <a:gd name="connsiteX51" fmla="*/ 320842 w 5279978"/>
                  <a:gd name="connsiteY51" fmla="*/ 4315326 h 5662863"/>
                  <a:gd name="connsiteX52" fmla="*/ 224589 w 5279978"/>
                  <a:gd name="connsiteY52" fmla="*/ 4443663 h 5662863"/>
                  <a:gd name="connsiteX53" fmla="*/ 192505 w 5279978"/>
                  <a:gd name="connsiteY53" fmla="*/ 4539916 h 5662863"/>
                  <a:gd name="connsiteX54" fmla="*/ 128337 w 5279978"/>
                  <a:gd name="connsiteY54" fmla="*/ 4636168 h 5662863"/>
                  <a:gd name="connsiteX55" fmla="*/ 80210 w 5279978"/>
                  <a:gd name="connsiteY55" fmla="*/ 4780547 h 5662863"/>
                  <a:gd name="connsiteX56" fmla="*/ 64168 w 5279978"/>
                  <a:gd name="connsiteY56" fmla="*/ 4828674 h 5662863"/>
                  <a:gd name="connsiteX57" fmla="*/ 48126 w 5279978"/>
                  <a:gd name="connsiteY57" fmla="*/ 4892842 h 5662863"/>
                  <a:gd name="connsiteX58" fmla="*/ 32084 w 5279978"/>
                  <a:gd name="connsiteY58" fmla="*/ 5037221 h 5662863"/>
                  <a:gd name="connsiteX59" fmla="*/ 0 w 5279978"/>
                  <a:gd name="connsiteY59" fmla="*/ 5133474 h 5662863"/>
                  <a:gd name="connsiteX60" fmla="*/ 16042 w 5279978"/>
                  <a:gd name="connsiteY60" fmla="*/ 5261810 h 5662863"/>
                  <a:gd name="connsiteX61" fmla="*/ 48126 w 5279978"/>
                  <a:gd name="connsiteY61" fmla="*/ 5293895 h 5662863"/>
                  <a:gd name="connsiteX62" fmla="*/ 96253 w 5279978"/>
                  <a:gd name="connsiteY62" fmla="*/ 5374105 h 5662863"/>
                  <a:gd name="connsiteX63" fmla="*/ 112295 w 5279978"/>
                  <a:gd name="connsiteY63" fmla="*/ 5422231 h 5662863"/>
                  <a:gd name="connsiteX64" fmla="*/ 192505 w 5279978"/>
                  <a:gd name="connsiteY64" fmla="*/ 5486400 h 5662863"/>
                  <a:gd name="connsiteX65" fmla="*/ 256674 w 5279978"/>
                  <a:gd name="connsiteY65" fmla="*/ 5582653 h 5662863"/>
                  <a:gd name="connsiteX66" fmla="*/ 288758 w 5279978"/>
                  <a:gd name="connsiteY66" fmla="*/ 5630779 h 5662863"/>
                  <a:gd name="connsiteX67" fmla="*/ 385010 w 5279978"/>
                  <a:gd name="connsiteY67" fmla="*/ 5662863 h 5662863"/>
                  <a:gd name="connsiteX68" fmla="*/ 593558 w 5279978"/>
                  <a:gd name="connsiteY68" fmla="*/ 5630779 h 5662863"/>
                  <a:gd name="connsiteX69" fmla="*/ 641684 w 5279978"/>
                  <a:gd name="connsiteY69" fmla="*/ 5598695 h 5662863"/>
                  <a:gd name="connsiteX70" fmla="*/ 721895 w 5279978"/>
                  <a:gd name="connsiteY70" fmla="*/ 5550568 h 5662863"/>
                  <a:gd name="connsiteX71" fmla="*/ 1219200 w 5279978"/>
                  <a:gd name="connsiteY71" fmla="*/ 5534526 h 5662863"/>
                  <a:gd name="connsiteX72" fmla="*/ 1604210 w 5279978"/>
                  <a:gd name="connsiteY72" fmla="*/ 5502442 h 5662863"/>
                  <a:gd name="connsiteX73" fmla="*/ 2951747 w 5279978"/>
                  <a:gd name="connsiteY73" fmla="*/ 5486400 h 5662863"/>
                  <a:gd name="connsiteX74" fmla="*/ 3015916 w 5279978"/>
                  <a:gd name="connsiteY74" fmla="*/ 5454316 h 5662863"/>
                  <a:gd name="connsiteX75" fmla="*/ 3031958 w 5279978"/>
                  <a:gd name="connsiteY75" fmla="*/ 5406189 h 5662863"/>
                  <a:gd name="connsiteX76" fmla="*/ 3128210 w 5279978"/>
                  <a:gd name="connsiteY76" fmla="*/ 5309937 h 5662863"/>
                  <a:gd name="connsiteX77" fmla="*/ 3176337 w 5279978"/>
                  <a:gd name="connsiteY77" fmla="*/ 5277853 h 5662863"/>
                  <a:gd name="connsiteX78" fmla="*/ 3336758 w 5279978"/>
                  <a:gd name="connsiteY78" fmla="*/ 5245768 h 5662863"/>
                  <a:gd name="connsiteX79" fmla="*/ 3689684 w 5279978"/>
                  <a:gd name="connsiteY79" fmla="*/ 5197642 h 5662863"/>
                  <a:gd name="connsiteX80" fmla="*/ 3721768 w 5279978"/>
                  <a:gd name="connsiteY80" fmla="*/ 5149516 h 5662863"/>
                  <a:gd name="connsiteX81" fmla="*/ 3753853 w 5279978"/>
                  <a:gd name="connsiteY81" fmla="*/ 5085347 h 5662863"/>
                  <a:gd name="connsiteX82" fmla="*/ 3850105 w 5279978"/>
                  <a:gd name="connsiteY82" fmla="*/ 4989095 h 5662863"/>
                  <a:gd name="connsiteX83" fmla="*/ 3946358 w 5279978"/>
                  <a:gd name="connsiteY83" fmla="*/ 4957010 h 5662863"/>
                  <a:gd name="connsiteX84" fmla="*/ 3994484 w 5279978"/>
                  <a:gd name="connsiteY84" fmla="*/ 4940968 h 5662863"/>
                  <a:gd name="connsiteX85" fmla="*/ 4058653 w 5279978"/>
                  <a:gd name="connsiteY85" fmla="*/ 4844716 h 5662863"/>
                  <a:gd name="connsiteX86" fmla="*/ 4106779 w 5279978"/>
                  <a:gd name="connsiteY86" fmla="*/ 4796589 h 5662863"/>
                  <a:gd name="connsiteX87" fmla="*/ 4154905 w 5279978"/>
                  <a:gd name="connsiteY87" fmla="*/ 4780547 h 5662863"/>
                  <a:gd name="connsiteX88" fmla="*/ 4331368 w 5279978"/>
                  <a:gd name="connsiteY88" fmla="*/ 4748463 h 5662863"/>
                  <a:gd name="connsiteX89" fmla="*/ 4395537 w 5279978"/>
                  <a:gd name="connsiteY89" fmla="*/ 4652210 h 5662863"/>
                  <a:gd name="connsiteX90" fmla="*/ 4443663 w 5279978"/>
                  <a:gd name="connsiteY90" fmla="*/ 4620126 h 5662863"/>
                  <a:gd name="connsiteX91" fmla="*/ 4539916 w 5279978"/>
                  <a:gd name="connsiteY91" fmla="*/ 4523874 h 5662863"/>
                  <a:gd name="connsiteX92" fmla="*/ 4604084 w 5279978"/>
                  <a:gd name="connsiteY92" fmla="*/ 4443663 h 5662863"/>
                  <a:gd name="connsiteX93" fmla="*/ 4700337 w 5279978"/>
                  <a:gd name="connsiteY93" fmla="*/ 4379495 h 5662863"/>
                  <a:gd name="connsiteX94" fmla="*/ 4764505 w 5279978"/>
                  <a:gd name="connsiteY94" fmla="*/ 4347410 h 5662863"/>
                  <a:gd name="connsiteX95" fmla="*/ 4924926 w 5279978"/>
                  <a:gd name="connsiteY95" fmla="*/ 4186989 h 5662863"/>
                  <a:gd name="connsiteX96" fmla="*/ 5117431 w 5279978"/>
                  <a:gd name="connsiteY96" fmla="*/ 4074695 h 5662863"/>
                  <a:gd name="connsiteX97" fmla="*/ 5277853 w 5279978"/>
                  <a:gd name="connsiteY97" fmla="*/ 4042610 h 5662863"/>
                  <a:gd name="connsiteX98" fmla="*/ 5277853 w 5279978"/>
                  <a:gd name="connsiteY9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62989 w 5279978"/>
                  <a:gd name="connsiteY10" fmla="*/ 834189 h 5662863"/>
                  <a:gd name="connsiteX11" fmla="*/ 2614863 w 5279978"/>
                  <a:gd name="connsiteY11" fmla="*/ 850231 h 5662863"/>
                  <a:gd name="connsiteX12" fmla="*/ 2390274 w 5279978"/>
                  <a:gd name="connsiteY12" fmla="*/ 882316 h 5662863"/>
                  <a:gd name="connsiteX13" fmla="*/ 2261937 w 5279978"/>
                  <a:gd name="connsiteY13" fmla="*/ 914400 h 5662863"/>
                  <a:gd name="connsiteX14" fmla="*/ 2197768 w 5279978"/>
                  <a:gd name="connsiteY14" fmla="*/ 930442 h 5662863"/>
                  <a:gd name="connsiteX15" fmla="*/ 2101516 w 5279978"/>
                  <a:gd name="connsiteY15" fmla="*/ 962526 h 5662863"/>
                  <a:gd name="connsiteX16" fmla="*/ 2021305 w 5279978"/>
                  <a:gd name="connsiteY16" fmla="*/ 1058779 h 5662863"/>
                  <a:gd name="connsiteX17" fmla="*/ 1973179 w 5279978"/>
                  <a:gd name="connsiteY17" fmla="*/ 1090863 h 5662863"/>
                  <a:gd name="connsiteX18" fmla="*/ 1941095 w 5279978"/>
                  <a:gd name="connsiteY18" fmla="*/ 1187116 h 5662863"/>
                  <a:gd name="connsiteX19" fmla="*/ 1925053 w 5279978"/>
                  <a:gd name="connsiteY19" fmla="*/ 1235242 h 5662863"/>
                  <a:gd name="connsiteX20" fmla="*/ 1892968 w 5279978"/>
                  <a:gd name="connsiteY20" fmla="*/ 1267326 h 5662863"/>
                  <a:gd name="connsiteX21" fmla="*/ 1812758 w 5279978"/>
                  <a:gd name="connsiteY21" fmla="*/ 1331495 h 5662863"/>
                  <a:gd name="connsiteX22" fmla="*/ 1764631 w 5279978"/>
                  <a:gd name="connsiteY22" fmla="*/ 1427747 h 5662863"/>
                  <a:gd name="connsiteX23" fmla="*/ 1716505 w 5279978"/>
                  <a:gd name="connsiteY23" fmla="*/ 1620253 h 5662863"/>
                  <a:gd name="connsiteX24" fmla="*/ 1572126 w 5279978"/>
                  <a:gd name="connsiteY24" fmla="*/ 1668379 h 5662863"/>
                  <a:gd name="connsiteX25" fmla="*/ 1524000 w 5279978"/>
                  <a:gd name="connsiteY25" fmla="*/ 1684421 h 5662863"/>
                  <a:gd name="connsiteX26" fmla="*/ 1475874 w 5279978"/>
                  <a:gd name="connsiteY26" fmla="*/ 1700463 h 5662863"/>
                  <a:gd name="connsiteX27" fmla="*/ 1443789 w 5279978"/>
                  <a:gd name="connsiteY27" fmla="*/ 1732547 h 5662863"/>
                  <a:gd name="connsiteX28" fmla="*/ 1395663 w 5279978"/>
                  <a:gd name="connsiteY28" fmla="*/ 1748589 h 5662863"/>
                  <a:gd name="connsiteX29" fmla="*/ 1315453 w 5279978"/>
                  <a:gd name="connsiteY29" fmla="*/ 1812758 h 5662863"/>
                  <a:gd name="connsiteX30" fmla="*/ 1283368 w 5279978"/>
                  <a:gd name="connsiteY30" fmla="*/ 1844842 h 5662863"/>
                  <a:gd name="connsiteX31" fmla="*/ 1235242 w 5279978"/>
                  <a:gd name="connsiteY31" fmla="*/ 1860884 h 5662863"/>
                  <a:gd name="connsiteX32" fmla="*/ 1155031 w 5279978"/>
                  <a:gd name="connsiteY32" fmla="*/ 1925053 h 5662863"/>
                  <a:gd name="connsiteX33" fmla="*/ 1122947 w 5279978"/>
                  <a:gd name="connsiteY33" fmla="*/ 1973179 h 5662863"/>
                  <a:gd name="connsiteX34" fmla="*/ 1074821 w 5279978"/>
                  <a:gd name="connsiteY34" fmla="*/ 2021305 h 5662863"/>
                  <a:gd name="connsiteX35" fmla="*/ 1010653 w 5279978"/>
                  <a:gd name="connsiteY35" fmla="*/ 2117558 h 5662863"/>
                  <a:gd name="connsiteX36" fmla="*/ 866274 w 5279978"/>
                  <a:gd name="connsiteY36" fmla="*/ 2229853 h 5662863"/>
                  <a:gd name="connsiteX37" fmla="*/ 770021 w 5279978"/>
                  <a:gd name="connsiteY37" fmla="*/ 2422358 h 5662863"/>
                  <a:gd name="connsiteX38" fmla="*/ 753979 w 5279978"/>
                  <a:gd name="connsiteY38" fmla="*/ 2470484 h 5662863"/>
                  <a:gd name="connsiteX39" fmla="*/ 721895 w 5279978"/>
                  <a:gd name="connsiteY39" fmla="*/ 2791326 h 5662863"/>
                  <a:gd name="connsiteX40" fmla="*/ 689810 w 5279978"/>
                  <a:gd name="connsiteY40" fmla="*/ 2839453 h 5662863"/>
                  <a:gd name="connsiteX41" fmla="*/ 641684 w 5279978"/>
                  <a:gd name="connsiteY41" fmla="*/ 2935705 h 5662863"/>
                  <a:gd name="connsiteX42" fmla="*/ 609600 w 5279978"/>
                  <a:gd name="connsiteY42" fmla="*/ 3048000 h 5662863"/>
                  <a:gd name="connsiteX43" fmla="*/ 577516 w 5279978"/>
                  <a:gd name="connsiteY43" fmla="*/ 3144253 h 5662863"/>
                  <a:gd name="connsiteX44" fmla="*/ 529389 w 5279978"/>
                  <a:gd name="connsiteY44" fmla="*/ 3304674 h 5662863"/>
                  <a:gd name="connsiteX45" fmla="*/ 465221 w 5279978"/>
                  <a:gd name="connsiteY45" fmla="*/ 3416968 h 5662863"/>
                  <a:gd name="connsiteX46" fmla="*/ 433137 w 5279978"/>
                  <a:gd name="connsiteY46" fmla="*/ 3513221 h 5662863"/>
                  <a:gd name="connsiteX47" fmla="*/ 417095 w 5279978"/>
                  <a:gd name="connsiteY47" fmla="*/ 3641558 h 5662863"/>
                  <a:gd name="connsiteX48" fmla="*/ 401053 w 5279978"/>
                  <a:gd name="connsiteY48" fmla="*/ 4122821 h 5662863"/>
                  <a:gd name="connsiteX49" fmla="*/ 336884 w 5279978"/>
                  <a:gd name="connsiteY49" fmla="*/ 4267200 h 5662863"/>
                  <a:gd name="connsiteX50" fmla="*/ 320842 w 5279978"/>
                  <a:gd name="connsiteY50" fmla="*/ 4315326 h 5662863"/>
                  <a:gd name="connsiteX51" fmla="*/ 224589 w 5279978"/>
                  <a:gd name="connsiteY51" fmla="*/ 4443663 h 5662863"/>
                  <a:gd name="connsiteX52" fmla="*/ 192505 w 5279978"/>
                  <a:gd name="connsiteY52" fmla="*/ 4539916 h 5662863"/>
                  <a:gd name="connsiteX53" fmla="*/ 128337 w 5279978"/>
                  <a:gd name="connsiteY53" fmla="*/ 4636168 h 5662863"/>
                  <a:gd name="connsiteX54" fmla="*/ 80210 w 5279978"/>
                  <a:gd name="connsiteY54" fmla="*/ 4780547 h 5662863"/>
                  <a:gd name="connsiteX55" fmla="*/ 64168 w 5279978"/>
                  <a:gd name="connsiteY55" fmla="*/ 4828674 h 5662863"/>
                  <a:gd name="connsiteX56" fmla="*/ 48126 w 5279978"/>
                  <a:gd name="connsiteY56" fmla="*/ 4892842 h 5662863"/>
                  <a:gd name="connsiteX57" fmla="*/ 32084 w 5279978"/>
                  <a:gd name="connsiteY57" fmla="*/ 5037221 h 5662863"/>
                  <a:gd name="connsiteX58" fmla="*/ 0 w 5279978"/>
                  <a:gd name="connsiteY58" fmla="*/ 5133474 h 5662863"/>
                  <a:gd name="connsiteX59" fmla="*/ 16042 w 5279978"/>
                  <a:gd name="connsiteY59" fmla="*/ 5261810 h 5662863"/>
                  <a:gd name="connsiteX60" fmla="*/ 48126 w 5279978"/>
                  <a:gd name="connsiteY60" fmla="*/ 5293895 h 5662863"/>
                  <a:gd name="connsiteX61" fmla="*/ 96253 w 5279978"/>
                  <a:gd name="connsiteY61" fmla="*/ 5374105 h 5662863"/>
                  <a:gd name="connsiteX62" fmla="*/ 112295 w 5279978"/>
                  <a:gd name="connsiteY62" fmla="*/ 5422231 h 5662863"/>
                  <a:gd name="connsiteX63" fmla="*/ 192505 w 5279978"/>
                  <a:gd name="connsiteY63" fmla="*/ 5486400 h 5662863"/>
                  <a:gd name="connsiteX64" fmla="*/ 256674 w 5279978"/>
                  <a:gd name="connsiteY64" fmla="*/ 5582653 h 5662863"/>
                  <a:gd name="connsiteX65" fmla="*/ 288758 w 5279978"/>
                  <a:gd name="connsiteY65" fmla="*/ 5630779 h 5662863"/>
                  <a:gd name="connsiteX66" fmla="*/ 385010 w 5279978"/>
                  <a:gd name="connsiteY66" fmla="*/ 5662863 h 5662863"/>
                  <a:gd name="connsiteX67" fmla="*/ 593558 w 5279978"/>
                  <a:gd name="connsiteY67" fmla="*/ 5630779 h 5662863"/>
                  <a:gd name="connsiteX68" fmla="*/ 641684 w 5279978"/>
                  <a:gd name="connsiteY68" fmla="*/ 5598695 h 5662863"/>
                  <a:gd name="connsiteX69" fmla="*/ 721895 w 5279978"/>
                  <a:gd name="connsiteY69" fmla="*/ 5550568 h 5662863"/>
                  <a:gd name="connsiteX70" fmla="*/ 1219200 w 5279978"/>
                  <a:gd name="connsiteY70" fmla="*/ 5534526 h 5662863"/>
                  <a:gd name="connsiteX71" fmla="*/ 1604210 w 5279978"/>
                  <a:gd name="connsiteY71" fmla="*/ 5502442 h 5662863"/>
                  <a:gd name="connsiteX72" fmla="*/ 2951747 w 5279978"/>
                  <a:gd name="connsiteY72" fmla="*/ 5486400 h 5662863"/>
                  <a:gd name="connsiteX73" fmla="*/ 3015916 w 5279978"/>
                  <a:gd name="connsiteY73" fmla="*/ 5454316 h 5662863"/>
                  <a:gd name="connsiteX74" fmla="*/ 3031958 w 5279978"/>
                  <a:gd name="connsiteY74" fmla="*/ 5406189 h 5662863"/>
                  <a:gd name="connsiteX75" fmla="*/ 3128210 w 5279978"/>
                  <a:gd name="connsiteY75" fmla="*/ 5309937 h 5662863"/>
                  <a:gd name="connsiteX76" fmla="*/ 3176337 w 5279978"/>
                  <a:gd name="connsiteY76" fmla="*/ 5277853 h 5662863"/>
                  <a:gd name="connsiteX77" fmla="*/ 3336758 w 5279978"/>
                  <a:gd name="connsiteY77" fmla="*/ 5245768 h 5662863"/>
                  <a:gd name="connsiteX78" fmla="*/ 3689684 w 5279978"/>
                  <a:gd name="connsiteY78" fmla="*/ 5197642 h 5662863"/>
                  <a:gd name="connsiteX79" fmla="*/ 3721768 w 5279978"/>
                  <a:gd name="connsiteY79" fmla="*/ 5149516 h 5662863"/>
                  <a:gd name="connsiteX80" fmla="*/ 3753853 w 5279978"/>
                  <a:gd name="connsiteY80" fmla="*/ 5085347 h 5662863"/>
                  <a:gd name="connsiteX81" fmla="*/ 3850105 w 5279978"/>
                  <a:gd name="connsiteY81" fmla="*/ 4989095 h 5662863"/>
                  <a:gd name="connsiteX82" fmla="*/ 3946358 w 5279978"/>
                  <a:gd name="connsiteY82" fmla="*/ 4957010 h 5662863"/>
                  <a:gd name="connsiteX83" fmla="*/ 3994484 w 5279978"/>
                  <a:gd name="connsiteY83" fmla="*/ 4940968 h 5662863"/>
                  <a:gd name="connsiteX84" fmla="*/ 4058653 w 5279978"/>
                  <a:gd name="connsiteY84" fmla="*/ 4844716 h 5662863"/>
                  <a:gd name="connsiteX85" fmla="*/ 4106779 w 5279978"/>
                  <a:gd name="connsiteY85" fmla="*/ 4796589 h 5662863"/>
                  <a:gd name="connsiteX86" fmla="*/ 4154905 w 5279978"/>
                  <a:gd name="connsiteY86" fmla="*/ 4780547 h 5662863"/>
                  <a:gd name="connsiteX87" fmla="*/ 4331368 w 5279978"/>
                  <a:gd name="connsiteY87" fmla="*/ 4748463 h 5662863"/>
                  <a:gd name="connsiteX88" fmla="*/ 4395537 w 5279978"/>
                  <a:gd name="connsiteY88" fmla="*/ 4652210 h 5662863"/>
                  <a:gd name="connsiteX89" fmla="*/ 4443663 w 5279978"/>
                  <a:gd name="connsiteY89" fmla="*/ 4620126 h 5662863"/>
                  <a:gd name="connsiteX90" fmla="*/ 4539916 w 5279978"/>
                  <a:gd name="connsiteY90" fmla="*/ 4523874 h 5662863"/>
                  <a:gd name="connsiteX91" fmla="*/ 4604084 w 5279978"/>
                  <a:gd name="connsiteY91" fmla="*/ 4443663 h 5662863"/>
                  <a:gd name="connsiteX92" fmla="*/ 4700337 w 5279978"/>
                  <a:gd name="connsiteY92" fmla="*/ 4379495 h 5662863"/>
                  <a:gd name="connsiteX93" fmla="*/ 4764505 w 5279978"/>
                  <a:gd name="connsiteY93" fmla="*/ 4347410 h 5662863"/>
                  <a:gd name="connsiteX94" fmla="*/ 4924926 w 5279978"/>
                  <a:gd name="connsiteY94" fmla="*/ 4186989 h 5662863"/>
                  <a:gd name="connsiteX95" fmla="*/ 5117431 w 5279978"/>
                  <a:gd name="connsiteY95" fmla="*/ 4074695 h 5662863"/>
                  <a:gd name="connsiteX96" fmla="*/ 5277853 w 5279978"/>
                  <a:gd name="connsiteY96" fmla="*/ 4042610 h 5662863"/>
                  <a:gd name="connsiteX97" fmla="*/ 5277853 w 5279978"/>
                  <a:gd name="connsiteY9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97768 w 5279978"/>
                  <a:gd name="connsiteY13" fmla="*/ 930442 h 5662863"/>
                  <a:gd name="connsiteX14" fmla="*/ 2101516 w 5279978"/>
                  <a:gd name="connsiteY14" fmla="*/ 962526 h 5662863"/>
                  <a:gd name="connsiteX15" fmla="*/ 2021305 w 5279978"/>
                  <a:gd name="connsiteY15" fmla="*/ 1058779 h 5662863"/>
                  <a:gd name="connsiteX16" fmla="*/ 1973179 w 5279978"/>
                  <a:gd name="connsiteY16" fmla="*/ 1090863 h 5662863"/>
                  <a:gd name="connsiteX17" fmla="*/ 1941095 w 5279978"/>
                  <a:gd name="connsiteY17" fmla="*/ 1187116 h 5662863"/>
                  <a:gd name="connsiteX18" fmla="*/ 1925053 w 5279978"/>
                  <a:gd name="connsiteY18" fmla="*/ 1235242 h 5662863"/>
                  <a:gd name="connsiteX19" fmla="*/ 1892968 w 5279978"/>
                  <a:gd name="connsiteY19" fmla="*/ 1267326 h 5662863"/>
                  <a:gd name="connsiteX20" fmla="*/ 1812758 w 5279978"/>
                  <a:gd name="connsiteY20" fmla="*/ 1331495 h 5662863"/>
                  <a:gd name="connsiteX21" fmla="*/ 1764631 w 5279978"/>
                  <a:gd name="connsiteY21" fmla="*/ 1427747 h 5662863"/>
                  <a:gd name="connsiteX22" fmla="*/ 1716505 w 5279978"/>
                  <a:gd name="connsiteY22" fmla="*/ 1620253 h 5662863"/>
                  <a:gd name="connsiteX23" fmla="*/ 1572126 w 5279978"/>
                  <a:gd name="connsiteY23" fmla="*/ 1668379 h 5662863"/>
                  <a:gd name="connsiteX24" fmla="*/ 1524000 w 5279978"/>
                  <a:gd name="connsiteY24" fmla="*/ 1684421 h 5662863"/>
                  <a:gd name="connsiteX25" fmla="*/ 1475874 w 5279978"/>
                  <a:gd name="connsiteY25" fmla="*/ 1700463 h 5662863"/>
                  <a:gd name="connsiteX26" fmla="*/ 1443789 w 5279978"/>
                  <a:gd name="connsiteY26" fmla="*/ 1732547 h 5662863"/>
                  <a:gd name="connsiteX27" fmla="*/ 1395663 w 5279978"/>
                  <a:gd name="connsiteY27" fmla="*/ 1748589 h 5662863"/>
                  <a:gd name="connsiteX28" fmla="*/ 1315453 w 5279978"/>
                  <a:gd name="connsiteY28" fmla="*/ 1812758 h 5662863"/>
                  <a:gd name="connsiteX29" fmla="*/ 1283368 w 5279978"/>
                  <a:gd name="connsiteY29" fmla="*/ 1844842 h 5662863"/>
                  <a:gd name="connsiteX30" fmla="*/ 1235242 w 5279978"/>
                  <a:gd name="connsiteY30" fmla="*/ 1860884 h 5662863"/>
                  <a:gd name="connsiteX31" fmla="*/ 1155031 w 5279978"/>
                  <a:gd name="connsiteY31" fmla="*/ 1925053 h 5662863"/>
                  <a:gd name="connsiteX32" fmla="*/ 1122947 w 5279978"/>
                  <a:gd name="connsiteY32" fmla="*/ 1973179 h 5662863"/>
                  <a:gd name="connsiteX33" fmla="*/ 1074821 w 5279978"/>
                  <a:gd name="connsiteY33" fmla="*/ 2021305 h 5662863"/>
                  <a:gd name="connsiteX34" fmla="*/ 1010653 w 5279978"/>
                  <a:gd name="connsiteY34" fmla="*/ 2117558 h 5662863"/>
                  <a:gd name="connsiteX35" fmla="*/ 866274 w 5279978"/>
                  <a:gd name="connsiteY35" fmla="*/ 2229853 h 5662863"/>
                  <a:gd name="connsiteX36" fmla="*/ 770021 w 5279978"/>
                  <a:gd name="connsiteY36" fmla="*/ 2422358 h 5662863"/>
                  <a:gd name="connsiteX37" fmla="*/ 753979 w 5279978"/>
                  <a:gd name="connsiteY37" fmla="*/ 2470484 h 5662863"/>
                  <a:gd name="connsiteX38" fmla="*/ 721895 w 5279978"/>
                  <a:gd name="connsiteY38" fmla="*/ 2791326 h 5662863"/>
                  <a:gd name="connsiteX39" fmla="*/ 689810 w 5279978"/>
                  <a:gd name="connsiteY39" fmla="*/ 2839453 h 5662863"/>
                  <a:gd name="connsiteX40" fmla="*/ 641684 w 5279978"/>
                  <a:gd name="connsiteY40" fmla="*/ 2935705 h 5662863"/>
                  <a:gd name="connsiteX41" fmla="*/ 609600 w 5279978"/>
                  <a:gd name="connsiteY41" fmla="*/ 3048000 h 5662863"/>
                  <a:gd name="connsiteX42" fmla="*/ 577516 w 5279978"/>
                  <a:gd name="connsiteY42" fmla="*/ 3144253 h 5662863"/>
                  <a:gd name="connsiteX43" fmla="*/ 529389 w 5279978"/>
                  <a:gd name="connsiteY43" fmla="*/ 3304674 h 5662863"/>
                  <a:gd name="connsiteX44" fmla="*/ 465221 w 5279978"/>
                  <a:gd name="connsiteY44" fmla="*/ 3416968 h 5662863"/>
                  <a:gd name="connsiteX45" fmla="*/ 433137 w 5279978"/>
                  <a:gd name="connsiteY45" fmla="*/ 3513221 h 5662863"/>
                  <a:gd name="connsiteX46" fmla="*/ 417095 w 5279978"/>
                  <a:gd name="connsiteY46" fmla="*/ 3641558 h 5662863"/>
                  <a:gd name="connsiteX47" fmla="*/ 401053 w 5279978"/>
                  <a:gd name="connsiteY47" fmla="*/ 4122821 h 5662863"/>
                  <a:gd name="connsiteX48" fmla="*/ 336884 w 5279978"/>
                  <a:gd name="connsiteY48" fmla="*/ 4267200 h 5662863"/>
                  <a:gd name="connsiteX49" fmla="*/ 320842 w 5279978"/>
                  <a:gd name="connsiteY49" fmla="*/ 4315326 h 5662863"/>
                  <a:gd name="connsiteX50" fmla="*/ 224589 w 5279978"/>
                  <a:gd name="connsiteY50" fmla="*/ 4443663 h 5662863"/>
                  <a:gd name="connsiteX51" fmla="*/ 192505 w 5279978"/>
                  <a:gd name="connsiteY51" fmla="*/ 4539916 h 5662863"/>
                  <a:gd name="connsiteX52" fmla="*/ 128337 w 5279978"/>
                  <a:gd name="connsiteY52" fmla="*/ 4636168 h 5662863"/>
                  <a:gd name="connsiteX53" fmla="*/ 80210 w 5279978"/>
                  <a:gd name="connsiteY53" fmla="*/ 4780547 h 5662863"/>
                  <a:gd name="connsiteX54" fmla="*/ 64168 w 5279978"/>
                  <a:gd name="connsiteY54" fmla="*/ 4828674 h 5662863"/>
                  <a:gd name="connsiteX55" fmla="*/ 48126 w 5279978"/>
                  <a:gd name="connsiteY55" fmla="*/ 4892842 h 5662863"/>
                  <a:gd name="connsiteX56" fmla="*/ 32084 w 5279978"/>
                  <a:gd name="connsiteY56" fmla="*/ 5037221 h 5662863"/>
                  <a:gd name="connsiteX57" fmla="*/ 0 w 5279978"/>
                  <a:gd name="connsiteY57" fmla="*/ 5133474 h 5662863"/>
                  <a:gd name="connsiteX58" fmla="*/ 16042 w 5279978"/>
                  <a:gd name="connsiteY58" fmla="*/ 5261810 h 5662863"/>
                  <a:gd name="connsiteX59" fmla="*/ 48126 w 5279978"/>
                  <a:gd name="connsiteY59" fmla="*/ 5293895 h 5662863"/>
                  <a:gd name="connsiteX60" fmla="*/ 96253 w 5279978"/>
                  <a:gd name="connsiteY60" fmla="*/ 5374105 h 5662863"/>
                  <a:gd name="connsiteX61" fmla="*/ 112295 w 5279978"/>
                  <a:gd name="connsiteY61" fmla="*/ 5422231 h 5662863"/>
                  <a:gd name="connsiteX62" fmla="*/ 192505 w 5279978"/>
                  <a:gd name="connsiteY62" fmla="*/ 5486400 h 5662863"/>
                  <a:gd name="connsiteX63" fmla="*/ 256674 w 5279978"/>
                  <a:gd name="connsiteY63" fmla="*/ 5582653 h 5662863"/>
                  <a:gd name="connsiteX64" fmla="*/ 288758 w 5279978"/>
                  <a:gd name="connsiteY64" fmla="*/ 5630779 h 5662863"/>
                  <a:gd name="connsiteX65" fmla="*/ 385010 w 5279978"/>
                  <a:gd name="connsiteY65" fmla="*/ 5662863 h 5662863"/>
                  <a:gd name="connsiteX66" fmla="*/ 593558 w 5279978"/>
                  <a:gd name="connsiteY66" fmla="*/ 5630779 h 5662863"/>
                  <a:gd name="connsiteX67" fmla="*/ 641684 w 5279978"/>
                  <a:gd name="connsiteY67" fmla="*/ 5598695 h 5662863"/>
                  <a:gd name="connsiteX68" fmla="*/ 721895 w 5279978"/>
                  <a:gd name="connsiteY68" fmla="*/ 5550568 h 5662863"/>
                  <a:gd name="connsiteX69" fmla="*/ 1219200 w 5279978"/>
                  <a:gd name="connsiteY69" fmla="*/ 5534526 h 5662863"/>
                  <a:gd name="connsiteX70" fmla="*/ 1604210 w 5279978"/>
                  <a:gd name="connsiteY70" fmla="*/ 5502442 h 5662863"/>
                  <a:gd name="connsiteX71" fmla="*/ 2951747 w 5279978"/>
                  <a:gd name="connsiteY71" fmla="*/ 5486400 h 5662863"/>
                  <a:gd name="connsiteX72" fmla="*/ 3015916 w 5279978"/>
                  <a:gd name="connsiteY72" fmla="*/ 5454316 h 5662863"/>
                  <a:gd name="connsiteX73" fmla="*/ 3031958 w 5279978"/>
                  <a:gd name="connsiteY73" fmla="*/ 5406189 h 5662863"/>
                  <a:gd name="connsiteX74" fmla="*/ 3128210 w 5279978"/>
                  <a:gd name="connsiteY74" fmla="*/ 5309937 h 5662863"/>
                  <a:gd name="connsiteX75" fmla="*/ 3176337 w 5279978"/>
                  <a:gd name="connsiteY75" fmla="*/ 5277853 h 5662863"/>
                  <a:gd name="connsiteX76" fmla="*/ 3336758 w 5279978"/>
                  <a:gd name="connsiteY76" fmla="*/ 5245768 h 5662863"/>
                  <a:gd name="connsiteX77" fmla="*/ 3689684 w 5279978"/>
                  <a:gd name="connsiteY77" fmla="*/ 5197642 h 5662863"/>
                  <a:gd name="connsiteX78" fmla="*/ 3721768 w 5279978"/>
                  <a:gd name="connsiteY78" fmla="*/ 5149516 h 5662863"/>
                  <a:gd name="connsiteX79" fmla="*/ 3753853 w 5279978"/>
                  <a:gd name="connsiteY79" fmla="*/ 5085347 h 5662863"/>
                  <a:gd name="connsiteX80" fmla="*/ 3850105 w 5279978"/>
                  <a:gd name="connsiteY80" fmla="*/ 4989095 h 5662863"/>
                  <a:gd name="connsiteX81" fmla="*/ 3946358 w 5279978"/>
                  <a:gd name="connsiteY81" fmla="*/ 4957010 h 5662863"/>
                  <a:gd name="connsiteX82" fmla="*/ 3994484 w 5279978"/>
                  <a:gd name="connsiteY82" fmla="*/ 4940968 h 5662863"/>
                  <a:gd name="connsiteX83" fmla="*/ 4058653 w 5279978"/>
                  <a:gd name="connsiteY83" fmla="*/ 4844716 h 5662863"/>
                  <a:gd name="connsiteX84" fmla="*/ 4106779 w 5279978"/>
                  <a:gd name="connsiteY84" fmla="*/ 4796589 h 5662863"/>
                  <a:gd name="connsiteX85" fmla="*/ 4154905 w 5279978"/>
                  <a:gd name="connsiteY85" fmla="*/ 4780547 h 5662863"/>
                  <a:gd name="connsiteX86" fmla="*/ 4331368 w 5279978"/>
                  <a:gd name="connsiteY86" fmla="*/ 4748463 h 5662863"/>
                  <a:gd name="connsiteX87" fmla="*/ 4395537 w 5279978"/>
                  <a:gd name="connsiteY87" fmla="*/ 4652210 h 5662863"/>
                  <a:gd name="connsiteX88" fmla="*/ 4443663 w 5279978"/>
                  <a:gd name="connsiteY88" fmla="*/ 4620126 h 5662863"/>
                  <a:gd name="connsiteX89" fmla="*/ 4539916 w 5279978"/>
                  <a:gd name="connsiteY89" fmla="*/ 4523874 h 5662863"/>
                  <a:gd name="connsiteX90" fmla="*/ 4604084 w 5279978"/>
                  <a:gd name="connsiteY90" fmla="*/ 4443663 h 5662863"/>
                  <a:gd name="connsiteX91" fmla="*/ 4700337 w 5279978"/>
                  <a:gd name="connsiteY91" fmla="*/ 4379495 h 5662863"/>
                  <a:gd name="connsiteX92" fmla="*/ 4764505 w 5279978"/>
                  <a:gd name="connsiteY92" fmla="*/ 4347410 h 5662863"/>
                  <a:gd name="connsiteX93" fmla="*/ 4924926 w 5279978"/>
                  <a:gd name="connsiteY93" fmla="*/ 4186989 h 5662863"/>
                  <a:gd name="connsiteX94" fmla="*/ 5117431 w 5279978"/>
                  <a:gd name="connsiteY94" fmla="*/ 4074695 h 5662863"/>
                  <a:gd name="connsiteX95" fmla="*/ 5277853 w 5279978"/>
                  <a:gd name="connsiteY95" fmla="*/ 4042610 h 5662863"/>
                  <a:gd name="connsiteX96" fmla="*/ 5277853 w 5279978"/>
                  <a:gd name="connsiteY9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01516 w 5279978"/>
                  <a:gd name="connsiteY13" fmla="*/ 962526 h 5662863"/>
                  <a:gd name="connsiteX14" fmla="*/ 2021305 w 5279978"/>
                  <a:gd name="connsiteY14" fmla="*/ 1058779 h 5662863"/>
                  <a:gd name="connsiteX15" fmla="*/ 1973179 w 5279978"/>
                  <a:gd name="connsiteY15" fmla="*/ 1090863 h 5662863"/>
                  <a:gd name="connsiteX16" fmla="*/ 1941095 w 5279978"/>
                  <a:gd name="connsiteY16" fmla="*/ 1187116 h 5662863"/>
                  <a:gd name="connsiteX17" fmla="*/ 1925053 w 5279978"/>
                  <a:gd name="connsiteY17" fmla="*/ 1235242 h 5662863"/>
                  <a:gd name="connsiteX18" fmla="*/ 1892968 w 5279978"/>
                  <a:gd name="connsiteY18" fmla="*/ 1267326 h 5662863"/>
                  <a:gd name="connsiteX19" fmla="*/ 1812758 w 5279978"/>
                  <a:gd name="connsiteY19" fmla="*/ 1331495 h 5662863"/>
                  <a:gd name="connsiteX20" fmla="*/ 1764631 w 5279978"/>
                  <a:gd name="connsiteY20" fmla="*/ 1427747 h 5662863"/>
                  <a:gd name="connsiteX21" fmla="*/ 1716505 w 5279978"/>
                  <a:gd name="connsiteY21" fmla="*/ 1620253 h 5662863"/>
                  <a:gd name="connsiteX22" fmla="*/ 1572126 w 5279978"/>
                  <a:gd name="connsiteY22" fmla="*/ 1668379 h 5662863"/>
                  <a:gd name="connsiteX23" fmla="*/ 1524000 w 5279978"/>
                  <a:gd name="connsiteY23" fmla="*/ 1684421 h 5662863"/>
                  <a:gd name="connsiteX24" fmla="*/ 1475874 w 5279978"/>
                  <a:gd name="connsiteY24" fmla="*/ 1700463 h 5662863"/>
                  <a:gd name="connsiteX25" fmla="*/ 1443789 w 5279978"/>
                  <a:gd name="connsiteY25" fmla="*/ 1732547 h 5662863"/>
                  <a:gd name="connsiteX26" fmla="*/ 1395663 w 5279978"/>
                  <a:gd name="connsiteY26" fmla="*/ 1748589 h 5662863"/>
                  <a:gd name="connsiteX27" fmla="*/ 1315453 w 5279978"/>
                  <a:gd name="connsiteY27" fmla="*/ 1812758 h 5662863"/>
                  <a:gd name="connsiteX28" fmla="*/ 1283368 w 5279978"/>
                  <a:gd name="connsiteY28" fmla="*/ 1844842 h 5662863"/>
                  <a:gd name="connsiteX29" fmla="*/ 1235242 w 5279978"/>
                  <a:gd name="connsiteY29" fmla="*/ 1860884 h 5662863"/>
                  <a:gd name="connsiteX30" fmla="*/ 1155031 w 5279978"/>
                  <a:gd name="connsiteY30" fmla="*/ 1925053 h 5662863"/>
                  <a:gd name="connsiteX31" fmla="*/ 1122947 w 5279978"/>
                  <a:gd name="connsiteY31" fmla="*/ 1973179 h 5662863"/>
                  <a:gd name="connsiteX32" fmla="*/ 1074821 w 5279978"/>
                  <a:gd name="connsiteY32" fmla="*/ 2021305 h 5662863"/>
                  <a:gd name="connsiteX33" fmla="*/ 1010653 w 5279978"/>
                  <a:gd name="connsiteY33" fmla="*/ 2117558 h 5662863"/>
                  <a:gd name="connsiteX34" fmla="*/ 866274 w 5279978"/>
                  <a:gd name="connsiteY34" fmla="*/ 2229853 h 5662863"/>
                  <a:gd name="connsiteX35" fmla="*/ 770021 w 5279978"/>
                  <a:gd name="connsiteY35" fmla="*/ 2422358 h 5662863"/>
                  <a:gd name="connsiteX36" fmla="*/ 753979 w 5279978"/>
                  <a:gd name="connsiteY36" fmla="*/ 2470484 h 5662863"/>
                  <a:gd name="connsiteX37" fmla="*/ 721895 w 5279978"/>
                  <a:gd name="connsiteY37" fmla="*/ 2791326 h 5662863"/>
                  <a:gd name="connsiteX38" fmla="*/ 689810 w 5279978"/>
                  <a:gd name="connsiteY38" fmla="*/ 2839453 h 5662863"/>
                  <a:gd name="connsiteX39" fmla="*/ 641684 w 5279978"/>
                  <a:gd name="connsiteY39" fmla="*/ 2935705 h 5662863"/>
                  <a:gd name="connsiteX40" fmla="*/ 609600 w 5279978"/>
                  <a:gd name="connsiteY40" fmla="*/ 3048000 h 5662863"/>
                  <a:gd name="connsiteX41" fmla="*/ 577516 w 5279978"/>
                  <a:gd name="connsiteY41" fmla="*/ 3144253 h 5662863"/>
                  <a:gd name="connsiteX42" fmla="*/ 529389 w 5279978"/>
                  <a:gd name="connsiteY42" fmla="*/ 3304674 h 5662863"/>
                  <a:gd name="connsiteX43" fmla="*/ 465221 w 5279978"/>
                  <a:gd name="connsiteY43" fmla="*/ 3416968 h 5662863"/>
                  <a:gd name="connsiteX44" fmla="*/ 433137 w 5279978"/>
                  <a:gd name="connsiteY44" fmla="*/ 3513221 h 5662863"/>
                  <a:gd name="connsiteX45" fmla="*/ 417095 w 5279978"/>
                  <a:gd name="connsiteY45" fmla="*/ 3641558 h 5662863"/>
                  <a:gd name="connsiteX46" fmla="*/ 401053 w 5279978"/>
                  <a:gd name="connsiteY46" fmla="*/ 4122821 h 5662863"/>
                  <a:gd name="connsiteX47" fmla="*/ 336884 w 5279978"/>
                  <a:gd name="connsiteY47" fmla="*/ 4267200 h 5662863"/>
                  <a:gd name="connsiteX48" fmla="*/ 320842 w 5279978"/>
                  <a:gd name="connsiteY48" fmla="*/ 4315326 h 5662863"/>
                  <a:gd name="connsiteX49" fmla="*/ 224589 w 5279978"/>
                  <a:gd name="connsiteY49" fmla="*/ 4443663 h 5662863"/>
                  <a:gd name="connsiteX50" fmla="*/ 192505 w 5279978"/>
                  <a:gd name="connsiteY50" fmla="*/ 4539916 h 5662863"/>
                  <a:gd name="connsiteX51" fmla="*/ 128337 w 5279978"/>
                  <a:gd name="connsiteY51" fmla="*/ 4636168 h 5662863"/>
                  <a:gd name="connsiteX52" fmla="*/ 80210 w 5279978"/>
                  <a:gd name="connsiteY52" fmla="*/ 4780547 h 5662863"/>
                  <a:gd name="connsiteX53" fmla="*/ 64168 w 5279978"/>
                  <a:gd name="connsiteY53" fmla="*/ 4828674 h 5662863"/>
                  <a:gd name="connsiteX54" fmla="*/ 48126 w 5279978"/>
                  <a:gd name="connsiteY54" fmla="*/ 4892842 h 5662863"/>
                  <a:gd name="connsiteX55" fmla="*/ 32084 w 5279978"/>
                  <a:gd name="connsiteY55" fmla="*/ 5037221 h 5662863"/>
                  <a:gd name="connsiteX56" fmla="*/ 0 w 5279978"/>
                  <a:gd name="connsiteY56" fmla="*/ 5133474 h 5662863"/>
                  <a:gd name="connsiteX57" fmla="*/ 16042 w 5279978"/>
                  <a:gd name="connsiteY57" fmla="*/ 5261810 h 5662863"/>
                  <a:gd name="connsiteX58" fmla="*/ 48126 w 5279978"/>
                  <a:gd name="connsiteY58" fmla="*/ 5293895 h 5662863"/>
                  <a:gd name="connsiteX59" fmla="*/ 96253 w 5279978"/>
                  <a:gd name="connsiteY59" fmla="*/ 5374105 h 5662863"/>
                  <a:gd name="connsiteX60" fmla="*/ 112295 w 5279978"/>
                  <a:gd name="connsiteY60" fmla="*/ 5422231 h 5662863"/>
                  <a:gd name="connsiteX61" fmla="*/ 192505 w 5279978"/>
                  <a:gd name="connsiteY61" fmla="*/ 5486400 h 5662863"/>
                  <a:gd name="connsiteX62" fmla="*/ 256674 w 5279978"/>
                  <a:gd name="connsiteY62" fmla="*/ 5582653 h 5662863"/>
                  <a:gd name="connsiteX63" fmla="*/ 288758 w 5279978"/>
                  <a:gd name="connsiteY63" fmla="*/ 5630779 h 5662863"/>
                  <a:gd name="connsiteX64" fmla="*/ 385010 w 5279978"/>
                  <a:gd name="connsiteY64" fmla="*/ 5662863 h 5662863"/>
                  <a:gd name="connsiteX65" fmla="*/ 593558 w 5279978"/>
                  <a:gd name="connsiteY65" fmla="*/ 5630779 h 5662863"/>
                  <a:gd name="connsiteX66" fmla="*/ 641684 w 5279978"/>
                  <a:gd name="connsiteY66" fmla="*/ 5598695 h 5662863"/>
                  <a:gd name="connsiteX67" fmla="*/ 721895 w 5279978"/>
                  <a:gd name="connsiteY67" fmla="*/ 5550568 h 5662863"/>
                  <a:gd name="connsiteX68" fmla="*/ 1219200 w 5279978"/>
                  <a:gd name="connsiteY68" fmla="*/ 5534526 h 5662863"/>
                  <a:gd name="connsiteX69" fmla="*/ 1604210 w 5279978"/>
                  <a:gd name="connsiteY69" fmla="*/ 5502442 h 5662863"/>
                  <a:gd name="connsiteX70" fmla="*/ 2951747 w 5279978"/>
                  <a:gd name="connsiteY70" fmla="*/ 5486400 h 5662863"/>
                  <a:gd name="connsiteX71" fmla="*/ 3015916 w 5279978"/>
                  <a:gd name="connsiteY71" fmla="*/ 5454316 h 5662863"/>
                  <a:gd name="connsiteX72" fmla="*/ 3031958 w 5279978"/>
                  <a:gd name="connsiteY72" fmla="*/ 5406189 h 5662863"/>
                  <a:gd name="connsiteX73" fmla="*/ 3128210 w 5279978"/>
                  <a:gd name="connsiteY73" fmla="*/ 5309937 h 5662863"/>
                  <a:gd name="connsiteX74" fmla="*/ 3176337 w 5279978"/>
                  <a:gd name="connsiteY74" fmla="*/ 5277853 h 5662863"/>
                  <a:gd name="connsiteX75" fmla="*/ 3336758 w 5279978"/>
                  <a:gd name="connsiteY75" fmla="*/ 5245768 h 5662863"/>
                  <a:gd name="connsiteX76" fmla="*/ 3689684 w 5279978"/>
                  <a:gd name="connsiteY76" fmla="*/ 5197642 h 5662863"/>
                  <a:gd name="connsiteX77" fmla="*/ 3721768 w 5279978"/>
                  <a:gd name="connsiteY77" fmla="*/ 5149516 h 5662863"/>
                  <a:gd name="connsiteX78" fmla="*/ 3753853 w 5279978"/>
                  <a:gd name="connsiteY78" fmla="*/ 5085347 h 5662863"/>
                  <a:gd name="connsiteX79" fmla="*/ 3850105 w 5279978"/>
                  <a:gd name="connsiteY79" fmla="*/ 4989095 h 5662863"/>
                  <a:gd name="connsiteX80" fmla="*/ 3946358 w 5279978"/>
                  <a:gd name="connsiteY80" fmla="*/ 4957010 h 5662863"/>
                  <a:gd name="connsiteX81" fmla="*/ 3994484 w 5279978"/>
                  <a:gd name="connsiteY81" fmla="*/ 4940968 h 5662863"/>
                  <a:gd name="connsiteX82" fmla="*/ 4058653 w 5279978"/>
                  <a:gd name="connsiteY82" fmla="*/ 4844716 h 5662863"/>
                  <a:gd name="connsiteX83" fmla="*/ 4106779 w 5279978"/>
                  <a:gd name="connsiteY83" fmla="*/ 4796589 h 5662863"/>
                  <a:gd name="connsiteX84" fmla="*/ 4154905 w 5279978"/>
                  <a:gd name="connsiteY84" fmla="*/ 4780547 h 5662863"/>
                  <a:gd name="connsiteX85" fmla="*/ 4331368 w 5279978"/>
                  <a:gd name="connsiteY85" fmla="*/ 4748463 h 5662863"/>
                  <a:gd name="connsiteX86" fmla="*/ 4395537 w 5279978"/>
                  <a:gd name="connsiteY86" fmla="*/ 4652210 h 5662863"/>
                  <a:gd name="connsiteX87" fmla="*/ 4443663 w 5279978"/>
                  <a:gd name="connsiteY87" fmla="*/ 4620126 h 5662863"/>
                  <a:gd name="connsiteX88" fmla="*/ 4539916 w 5279978"/>
                  <a:gd name="connsiteY88" fmla="*/ 4523874 h 5662863"/>
                  <a:gd name="connsiteX89" fmla="*/ 4604084 w 5279978"/>
                  <a:gd name="connsiteY89" fmla="*/ 4443663 h 5662863"/>
                  <a:gd name="connsiteX90" fmla="*/ 4700337 w 5279978"/>
                  <a:gd name="connsiteY90" fmla="*/ 4379495 h 5662863"/>
                  <a:gd name="connsiteX91" fmla="*/ 4764505 w 5279978"/>
                  <a:gd name="connsiteY91" fmla="*/ 4347410 h 5662863"/>
                  <a:gd name="connsiteX92" fmla="*/ 4924926 w 5279978"/>
                  <a:gd name="connsiteY92" fmla="*/ 4186989 h 5662863"/>
                  <a:gd name="connsiteX93" fmla="*/ 5117431 w 5279978"/>
                  <a:gd name="connsiteY93" fmla="*/ 4074695 h 5662863"/>
                  <a:gd name="connsiteX94" fmla="*/ 5277853 w 5279978"/>
                  <a:gd name="connsiteY94" fmla="*/ 4042610 h 5662863"/>
                  <a:gd name="connsiteX95" fmla="*/ 5277853 w 5279978"/>
                  <a:gd name="connsiteY9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925053 w 5279978"/>
                  <a:gd name="connsiteY16" fmla="*/ 1235242 h 5662863"/>
                  <a:gd name="connsiteX17" fmla="*/ 1892968 w 5279978"/>
                  <a:gd name="connsiteY17" fmla="*/ 1267326 h 5662863"/>
                  <a:gd name="connsiteX18" fmla="*/ 1812758 w 5279978"/>
                  <a:gd name="connsiteY18" fmla="*/ 1331495 h 5662863"/>
                  <a:gd name="connsiteX19" fmla="*/ 1764631 w 5279978"/>
                  <a:gd name="connsiteY19" fmla="*/ 1427747 h 5662863"/>
                  <a:gd name="connsiteX20" fmla="*/ 1716505 w 5279978"/>
                  <a:gd name="connsiteY20" fmla="*/ 1620253 h 5662863"/>
                  <a:gd name="connsiteX21" fmla="*/ 1572126 w 5279978"/>
                  <a:gd name="connsiteY21" fmla="*/ 1668379 h 5662863"/>
                  <a:gd name="connsiteX22" fmla="*/ 1524000 w 5279978"/>
                  <a:gd name="connsiteY22" fmla="*/ 1684421 h 5662863"/>
                  <a:gd name="connsiteX23" fmla="*/ 1475874 w 5279978"/>
                  <a:gd name="connsiteY23" fmla="*/ 1700463 h 5662863"/>
                  <a:gd name="connsiteX24" fmla="*/ 1443789 w 5279978"/>
                  <a:gd name="connsiteY24" fmla="*/ 1732547 h 5662863"/>
                  <a:gd name="connsiteX25" fmla="*/ 1395663 w 5279978"/>
                  <a:gd name="connsiteY25" fmla="*/ 1748589 h 5662863"/>
                  <a:gd name="connsiteX26" fmla="*/ 1315453 w 5279978"/>
                  <a:gd name="connsiteY26" fmla="*/ 1812758 h 5662863"/>
                  <a:gd name="connsiteX27" fmla="*/ 1283368 w 5279978"/>
                  <a:gd name="connsiteY27" fmla="*/ 1844842 h 5662863"/>
                  <a:gd name="connsiteX28" fmla="*/ 1235242 w 5279978"/>
                  <a:gd name="connsiteY28" fmla="*/ 1860884 h 5662863"/>
                  <a:gd name="connsiteX29" fmla="*/ 1155031 w 5279978"/>
                  <a:gd name="connsiteY29" fmla="*/ 1925053 h 5662863"/>
                  <a:gd name="connsiteX30" fmla="*/ 1122947 w 5279978"/>
                  <a:gd name="connsiteY30" fmla="*/ 1973179 h 5662863"/>
                  <a:gd name="connsiteX31" fmla="*/ 1074821 w 5279978"/>
                  <a:gd name="connsiteY31" fmla="*/ 2021305 h 5662863"/>
                  <a:gd name="connsiteX32" fmla="*/ 1010653 w 5279978"/>
                  <a:gd name="connsiteY32" fmla="*/ 2117558 h 5662863"/>
                  <a:gd name="connsiteX33" fmla="*/ 866274 w 5279978"/>
                  <a:gd name="connsiteY33" fmla="*/ 2229853 h 5662863"/>
                  <a:gd name="connsiteX34" fmla="*/ 770021 w 5279978"/>
                  <a:gd name="connsiteY34" fmla="*/ 2422358 h 5662863"/>
                  <a:gd name="connsiteX35" fmla="*/ 753979 w 5279978"/>
                  <a:gd name="connsiteY35" fmla="*/ 2470484 h 5662863"/>
                  <a:gd name="connsiteX36" fmla="*/ 721895 w 5279978"/>
                  <a:gd name="connsiteY36" fmla="*/ 2791326 h 5662863"/>
                  <a:gd name="connsiteX37" fmla="*/ 689810 w 5279978"/>
                  <a:gd name="connsiteY37" fmla="*/ 2839453 h 5662863"/>
                  <a:gd name="connsiteX38" fmla="*/ 641684 w 5279978"/>
                  <a:gd name="connsiteY38" fmla="*/ 2935705 h 5662863"/>
                  <a:gd name="connsiteX39" fmla="*/ 609600 w 5279978"/>
                  <a:gd name="connsiteY39" fmla="*/ 3048000 h 5662863"/>
                  <a:gd name="connsiteX40" fmla="*/ 577516 w 5279978"/>
                  <a:gd name="connsiteY40" fmla="*/ 3144253 h 5662863"/>
                  <a:gd name="connsiteX41" fmla="*/ 529389 w 5279978"/>
                  <a:gd name="connsiteY41" fmla="*/ 3304674 h 5662863"/>
                  <a:gd name="connsiteX42" fmla="*/ 465221 w 5279978"/>
                  <a:gd name="connsiteY42" fmla="*/ 3416968 h 5662863"/>
                  <a:gd name="connsiteX43" fmla="*/ 433137 w 5279978"/>
                  <a:gd name="connsiteY43" fmla="*/ 3513221 h 5662863"/>
                  <a:gd name="connsiteX44" fmla="*/ 417095 w 5279978"/>
                  <a:gd name="connsiteY44" fmla="*/ 3641558 h 5662863"/>
                  <a:gd name="connsiteX45" fmla="*/ 401053 w 5279978"/>
                  <a:gd name="connsiteY45" fmla="*/ 4122821 h 5662863"/>
                  <a:gd name="connsiteX46" fmla="*/ 336884 w 5279978"/>
                  <a:gd name="connsiteY46" fmla="*/ 4267200 h 5662863"/>
                  <a:gd name="connsiteX47" fmla="*/ 320842 w 5279978"/>
                  <a:gd name="connsiteY47" fmla="*/ 4315326 h 5662863"/>
                  <a:gd name="connsiteX48" fmla="*/ 224589 w 5279978"/>
                  <a:gd name="connsiteY48" fmla="*/ 4443663 h 5662863"/>
                  <a:gd name="connsiteX49" fmla="*/ 192505 w 5279978"/>
                  <a:gd name="connsiteY49" fmla="*/ 4539916 h 5662863"/>
                  <a:gd name="connsiteX50" fmla="*/ 128337 w 5279978"/>
                  <a:gd name="connsiteY50" fmla="*/ 4636168 h 5662863"/>
                  <a:gd name="connsiteX51" fmla="*/ 80210 w 5279978"/>
                  <a:gd name="connsiteY51" fmla="*/ 4780547 h 5662863"/>
                  <a:gd name="connsiteX52" fmla="*/ 64168 w 5279978"/>
                  <a:gd name="connsiteY52" fmla="*/ 4828674 h 5662863"/>
                  <a:gd name="connsiteX53" fmla="*/ 48126 w 5279978"/>
                  <a:gd name="connsiteY53" fmla="*/ 4892842 h 5662863"/>
                  <a:gd name="connsiteX54" fmla="*/ 32084 w 5279978"/>
                  <a:gd name="connsiteY54" fmla="*/ 5037221 h 5662863"/>
                  <a:gd name="connsiteX55" fmla="*/ 0 w 5279978"/>
                  <a:gd name="connsiteY55" fmla="*/ 5133474 h 5662863"/>
                  <a:gd name="connsiteX56" fmla="*/ 16042 w 5279978"/>
                  <a:gd name="connsiteY56" fmla="*/ 5261810 h 5662863"/>
                  <a:gd name="connsiteX57" fmla="*/ 48126 w 5279978"/>
                  <a:gd name="connsiteY57" fmla="*/ 5293895 h 5662863"/>
                  <a:gd name="connsiteX58" fmla="*/ 96253 w 5279978"/>
                  <a:gd name="connsiteY58" fmla="*/ 5374105 h 5662863"/>
                  <a:gd name="connsiteX59" fmla="*/ 112295 w 5279978"/>
                  <a:gd name="connsiteY59" fmla="*/ 5422231 h 5662863"/>
                  <a:gd name="connsiteX60" fmla="*/ 192505 w 5279978"/>
                  <a:gd name="connsiteY60" fmla="*/ 5486400 h 5662863"/>
                  <a:gd name="connsiteX61" fmla="*/ 256674 w 5279978"/>
                  <a:gd name="connsiteY61" fmla="*/ 5582653 h 5662863"/>
                  <a:gd name="connsiteX62" fmla="*/ 288758 w 5279978"/>
                  <a:gd name="connsiteY62" fmla="*/ 5630779 h 5662863"/>
                  <a:gd name="connsiteX63" fmla="*/ 385010 w 5279978"/>
                  <a:gd name="connsiteY63" fmla="*/ 5662863 h 5662863"/>
                  <a:gd name="connsiteX64" fmla="*/ 593558 w 5279978"/>
                  <a:gd name="connsiteY64" fmla="*/ 5630779 h 5662863"/>
                  <a:gd name="connsiteX65" fmla="*/ 641684 w 5279978"/>
                  <a:gd name="connsiteY65" fmla="*/ 5598695 h 5662863"/>
                  <a:gd name="connsiteX66" fmla="*/ 721895 w 5279978"/>
                  <a:gd name="connsiteY66" fmla="*/ 5550568 h 5662863"/>
                  <a:gd name="connsiteX67" fmla="*/ 1219200 w 5279978"/>
                  <a:gd name="connsiteY67" fmla="*/ 5534526 h 5662863"/>
                  <a:gd name="connsiteX68" fmla="*/ 1604210 w 5279978"/>
                  <a:gd name="connsiteY68" fmla="*/ 5502442 h 5662863"/>
                  <a:gd name="connsiteX69" fmla="*/ 2951747 w 5279978"/>
                  <a:gd name="connsiteY69" fmla="*/ 5486400 h 5662863"/>
                  <a:gd name="connsiteX70" fmla="*/ 3015916 w 5279978"/>
                  <a:gd name="connsiteY70" fmla="*/ 5454316 h 5662863"/>
                  <a:gd name="connsiteX71" fmla="*/ 3031958 w 5279978"/>
                  <a:gd name="connsiteY71" fmla="*/ 5406189 h 5662863"/>
                  <a:gd name="connsiteX72" fmla="*/ 3128210 w 5279978"/>
                  <a:gd name="connsiteY72" fmla="*/ 5309937 h 5662863"/>
                  <a:gd name="connsiteX73" fmla="*/ 3176337 w 5279978"/>
                  <a:gd name="connsiteY73" fmla="*/ 5277853 h 5662863"/>
                  <a:gd name="connsiteX74" fmla="*/ 3336758 w 5279978"/>
                  <a:gd name="connsiteY74" fmla="*/ 5245768 h 5662863"/>
                  <a:gd name="connsiteX75" fmla="*/ 3689684 w 5279978"/>
                  <a:gd name="connsiteY75" fmla="*/ 5197642 h 5662863"/>
                  <a:gd name="connsiteX76" fmla="*/ 3721768 w 5279978"/>
                  <a:gd name="connsiteY76" fmla="*/ 5149516 h 5662863"/>
                  <a:gd name="connsiteX77" fmla="*/ 3753853 w 5279978"/>
                  <a:gd name="connsiteY77" fmla="*/ 5085347 h 5662863"/>
                  <a:gd name="connsiteX78" fmla="*/ 3850105 w 5279978"/>
                  <a:gd name="connsiteY78" fmla="*/ 4989095 h 5662863"/>
                  <a:gd name="connsiteX79" fmla="*/ 3946358 w 5279978"/>
                  <a:gd name="connsiteY79" fmla="*/ 4957010 h 5662863"/>
                  <a:gd name="connsiteX80" fmla="*/ 3994484 w 5279978"/>
                  <a:gd name="connsiteY80" fmla="*/ 4940968 h 5662863"/>
                  <a:gd name="connsiteX81" fmla="*/ 4058653 w 5279978"/>
                  <a:gd name="connsiteY81" fmla="*/ 4844716 h 5662863"/>
                  <a:gd name="connsiteX82" fmla="*/ 4106779 w 5279978"/>
                  <a:gd name="connsiteY82" fmla="*/ 4796589 h 5662863"/>
                  <a:gd name="connsiteX83" fmla="*/ 4154905 w 5279978"/>
                  <a:gd name="connsiteY83" fmla="*/ 4780547 h 5662863"/>
                  <a:gd name="connsiteX84" fmla="*/ 4331368 w 5279978"/>
                  <a:gd name="connsiteY84" fmla="*/ 4748463 h 5662863"/>
                  <a:gd name="connsiteX85" fmla="*/ 4395537 w 5279978"/>
                  <a:gd name="connsiteY85" fmla="*/ 4652210 h 5662863"/>
                  <a:gd name="connsiteX86" fmla="*/ 4443663 w 5279978"/>
                  <a:gd name="connsiteY86" fmla="*/ 4620126 h 5662863"/>
                  <a:gd name="connsiteX87" fmla="*/ 4539916 w 5279978"/>
                  <a:gd name="connsiteY87" fmla="*/ 4523874 h 5662863"/>
                  <a:gd name="connsiteX88" fmla="*/ 4604084 w 5279978"/>
                  <a:gd name="connsiteY88" fmla="*/ 4443663 h 5662863"/>
                  <a:gd name="connsiteX89" fmla="*/ 4700337 w 5279978"/>
                  <a:gd name="connsiteY89" fmla="*/ 4379495 h 5662863"/>
                  <a:gd name="connsiteX90" fmla="*/ 4764505 w 5279978"/>
                  <a:gd name="connsiteY90" fmla="*/ 4347410 h 5662863"/>
                  <a:gd name="connsiteX91" fmla="*/ 4924926 w 5279978"/>
                  <a:gd name="connsiteY91" fmla="*/ 4186989 h 5662863"/>
                  <a:gd name="connsiteX92" fmla="*/ 5117431 w 5279978"/>
                  <a:gd name="connsiteY92" fmla="*/ 4074695 h 5662863"/>
                  <a:gd name="connsiteX93" fmla="*/ 5277853 w 5279978"/>
                  <a:gd name="connsiteY93" fmla="*/ 4042610 h 5662863"/>
                  <a:gd name="connsiteX94" fmla="*/ 5277853 w 5279978"/>
                  <a:gd name="connsiteY9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443789 w 5279978"/>
                  <a:gd name="connsiteY23" fmla="*/ 1732547 h 5662863"/>
                  <a:gd name="connsiteX24" fmla="*/ 1395663 w 5279978"/>
                  <a:gd name="connsiteY24" fmla="*/ 1748589 h 5662863"/>
                  <a:gd name="connsiteX25" fmla="*/ 1315453 w 5279978"/>
                  <a:gd name="connsiteY25" fmla="*/ 1812758 h 5662863"/>
                  <a:gd name="connsiteX26" fmla="*/ 1283368 w 5279978"/>
                  <a:gd name="connsiteY26" fmla="*/ 1844842 h 5662863"/>
                  <a:gd name="connsiteX27" fmla="*/ 1235242 w 5279978"/>
                  <a:gd name="connsiteY27" fmla="*/ 1860884 h 5662863"/>
                  <a:gd name="connsiteX28" fmla="*/ 1155031 w 5279978"/>
                  <a:gd name="connsiteY28" fmla="*/ 1925053 h 5662863"/>
                  <a:gd name="connsiteX29" fmla="*/ 1122947 w 5279978"/>
                  <a:gd name="connsiteY29" fmla="*/ 1973179 h 5662863"/>
                  <a:gd name="connsiteX30" fmla="*/ 1074821 w 5279978"/>
                  <a:gd name="connsiteY30" fmla="*/ 2021305 h 5662863"/>
                  <a:gd name="connsiteX31" fmla="*/ 1010653 w 5279978"/>
                  <a:gd name="connsiteY31" fmla="*/ 2117558 h 5662863"/>
                  <a:gd name="connsiteX32" fmla="*/ 866274 w 5279978"/>
                  <a:gd name="connsiteY32" fmla="*/ 2229853 h 5662863"/>
                  <a:gd name="connsiteX33" fmla="*/ 770021 w 5279978"/>
                  <a:gd name="connsiteY33" fmla="*/ 2422358 h 5662863"/>
                  <a:gd name="connsiteX34" fmla="*/ 753979 w 5279978"/>
                  <a:gd name="connsiteY34" fmla="*/ 2470484 h 5662863"/>
                  <a:gd name="connsiteX35" fmla="*/ 721895 w 5279978"/>
                  <a:gd name="connsiteY35" fmla="*/ 2791326 h 5662863"/>
                  <a:gd name="connsiteX36" fmla="*/ 689810 w 5279978"/>
                  <a:gd name="connsiteY36" fmla="*/ 2839453 h 5662863"/>
                  <a:gd name="connsiteX37" fmla="*/ 641684 w 5279978"/>
                  <a:gd name="connsiteY37" fmla="*/ 2935705 h 5662863"/>
                  <a:gd name="connsiteX38" fmla="*/ 609600 w 5279978"/>
                  <a:gd name="connsiteY38" fmla="*/ 3048000 h 5662863"/>
                  <a:gd name="connsiteX39" fmla="*/ 577516 w 5279978"/>
                  <a:gd name="connsiteY39" fmla="*/ 3144253 h 5662863"/>
                  <a:gd name="connsiteX40" fmla="*/ 529389 w 5279978"/>
                  <a:gd name="connsiteY40" fmla="*/ 3304674 h 5662863"/>
                  <a:gd name="connsiteX41" fmla="*/ 465221 w 5279978"/>
                  <a:gd name="connsiteY41" fmla="*/ 3416968 h 5662863"/>
                  <a:gd name="connsiteX42" fmla="*/ 433137 w 5279978"/>
                  <a:gd name="connsiteY42" fmla="*/ 3513221 h 5662863"/>
                  <a:gd name="connsiteX43" fmla="*/ 417095 w 5279978"/>
                  <a:gd name="connsiteY43" fmla="*/ 3641558 h 5662863"/>
                  <a:gd name="connsiteX44" fmla="*/ 401053 w 5279978"/>
                  <a:gd name="connsiteY44" fmla="*/ 4122821 h 5662863"/>
                  <a:gd name="connsiteX45" fmla="*/ 336884 w 5279978"/>
                  <a:gd name="connsiteY45" fmla="*/ 4267200 h 5662863"/>
                  <a:gd name="connsiteX46" fmla="*/ 320842 w 5279978"/>
                  <a:gd name="connsiteY46" fmla="*/ 4315326 h 5662863"/>
                  <a:gd name="connsiteX47" fmla="*/ 224589 w 5279978"/>
                  <a:gd name="connsiteY47" fmla="*/ 4443663 h 5662863"/>
                  <a:gd name="connsiteX48" fmla="*/ 192505 w 5279978"/>
                  <a:gd name="connsiteY48" fmla="*/ 4539916 h 5662863"/>
                  <a:gd name="connsiteX49" fmla="*/ 128337 w 5279978"/>
                  <a:gd name="connsiteY49" fmla="*/ 4636168 h 5662863"/>
                  <a:gd name="connsiteX50" fmla="*/ 80210 w 5279978"/>
                  <a:gd name="connsiteY50" fmla="*/ 4780547 h 5662863"/>
                  <a:gd name="connsiteX51" fmla="*/ 64168 w 5279978"/>
                  <a:gd name="connsiteY51" fmla="*/ 4828674 h 5662863"/>
                  <a:gd name="connsiteX52" fmla="*/ 48126 w 5279978"/>
                  <a:gd name="connsiteY52" fmla="*/ 4892842 h 5662863"/>
                  <a:gd name="connsiteX53" fmla="*/ 32084 w 5279978"/>
                  <a:gd name="connsiteY53" fmla="*/ 5037221 h 5662863"/>
                  <a:gd name="connsiteX54" fmla="*/ 0 w 5279978"/>
                  <a:gd name="connsiteY54" fmla="*/ 5133474 h 5662863"/>
                  <a:gd name="connsiteX55" fmla="*/ 16042 w 5279978"/>
                  <a:gd name="connsiteY55" fmla="*/ 5261810 h 5662863"/>
                  <a:gd name="connsiteX56" fmla="*/ 48126 w 5279978"/>
                  <a:gd name="connsiteY56" fmla="*/ 5293895 h 5662863"/>
                  <a:gd name="connsiteX57" fmla="*/ 96253 w 5279978"/>
                  <a:gd name="connsiteY57" fmla="*/ 5374105 h 5662863"/>
                  <a:gd name="connsiteX58" fmla="*/ 112295 w 5279978"/>
                  <a:gd name="connsiteY58" fmla="*/ 5422231 h 5662863"/>
                  <a:gd name="connsiteX59" fmla="*/ 192505 w 5279978"/>
                  <a:gd name="connsiteY59" fmla="*/ 5486400 h 5662863"/>
                  <a:gd name="connsiteX60" fmla="*/ 256674 w 5279978"/>
                  <a:gd name="connsiteY60" fmla="*/ 5582653 h 5662863"/>
                  <a:gd name="connsiteX61" fmla="*/ 288758 w 5279978"/>
                  <a:gd name="connsiteY61" fmla="*/ 5630779 h 5662863"/>
                  <a:gd name="connsiteX62" fmla="*/ 385010 w 5279978"/>
                  <a:gd name="connsiteY62" fmla="*/ 5662863 h 5662863"/>
                  <a:gd name="connsiteX63" fmla="*/ 593558 w 5279978"/>
                  <a:gd name="connsiteY63" fmla="*/ 5630779 h 5662863"/>
                  <a:gd name="connsiteX64" fmla="*/ 641684 w 5279978"/>
                  <a:gd name="connsiteY64" fmla="*/ 5598695 h 5662863"/>
                  <a:gd name="connsiteX65" fmla="*/ 721895 w 5279978"/>
                  <a:gd name="connsiteY65" fmla="*/ 5550568 h 5662863"/>
                  <a:gd name="connsiteX66" fmla="*/ 1219200 w 5279978"/>
                  <a:gd name="connsiteY66" fmla="*/ 5534526 h 5662863"/>
                  <a:gd name="connsiteX67" fmla="*/ 1604210 w 5279978"/>
                  <a:gd name="connsiteY67" fmla="*/ 5502442 h 5662863"/>
                  <a:gd name="connsiteX68" fmla="*/ 2951747 w 5279978"/>
                  <a:gd name="connsiteY68" fmla="*/ 5486400 h 5662863"/>
                  <a:gd name="connsiteX69" fmla="*/ 3015916 w 5279978"/>
                  <a:gd name="connsiteY69" fmla="*/ 5454316 h 5662863"/>
                  <a:gd name="connsiteX70" fmla="*/ 3031958 w 5279978"/>
                  <a:gd name="connsiteY70" fmla="*/ 5406189 h 5662863"/>
                  <a:gd name="connsiteX71" fmla="*/ 3128210 w 5279978"/>
                  <a:gd name="connsiteY71" fmla="*/ 5309937 h 5662863"/>
                  <a:gd name="connsiteX72" fmla="*/ 3176337 w 5279978"/>
                  <a:gd name="connsiteY72" fmla="*/ 5277853 h 5662863"/>
                  <a:gd name="connsiteX73" fmla="*/ 3336758 w 5279978"/>
                  <a:gd name="connsiteY73" fmla="*/ 5245768 h 5662863"/>
                  <a:gd name="connsiteX74" fmla="*/ 3689684 w 5279978"/>
                  <a:gd name="connsiteY74" fmla="*/ 5197642 h 5662863"/>
                  <a:gd name="connsiteX75" fmla="*/ 3721768 w 5279978"/>
                  <a:gd name="connsiteY75" fmla="*/ 5149516 h 5662863"/>
                  <a:gd name="connsiteX76" fmla="*/ 3753853 w 5279978"/>
                  <a:gd name="connsiteY76" fmla="*/ 5085347 h 5662863"/>
                  <a:gd name="connsiteX77" fmla="*/ 3850105 w 5279978"/>
                  <a:gd name="connsiteY77" fmla="*/ 4989095 h 5662863"/>
                  <a:gd name="connsiteX78" fmla="*/ 3946358 w 5279978"/>
                  <a:gd name="connsiteY78" fmla="*/ 4957010 h 5662863"/>
                  <a:gd name="connsiteX79" fmla="*/ 3994484 w 5279978"/>
                  <a:gd name="connsiteY79" fmla="*/ 4940968 h 5662863"/>
                  <a:gd name="connsiteX80" fmla="*/ 4058653 w 5279978"/>
                  <a:gd name="connsiteY80" fmla="*/ 4844716 h 5662863"/>
                  <a:gd name="connsiteX81" fmla="*/ 4106779 w 5279978"/>
                  <a:gd name="connsiteY81" fmla="*/ 4796589 h 5662863"/>
                  <a:gd name="connsiteX82" fmla="*/ 4154905 w 5279978"/>
                  <a:gd name="connsiteY82" fmla="*/ 4780547 h 5662863"/>
                  <a:gd name="connsiteX83" fmla="*/ 4331368 w 5279978"/>
                  <a:gd name="connsiteY83" fmla="*/ 4748463 h 5662863"/>
                  <a:gd name="connsiteX84" fmla="*/ 4395537 w 5279978"/>
                  <a:gd name="connsiteY84" fmla="*/ 4652210 h 5662863"/>
                  <a:gd name="connsiteX85" fmla="*/ 4443663 w 5279978"/>
                  <a:gd name="connsiteY85" fmla="*/ 4620126 h 5662863"/>
                  <a:gd name="connsiteX86" fmla="*/ 4539916 w 5279978"/>
                  <a:gd name="connsiteY86" fmla="*/ 4523874 h 5662863"/>
                  <a:gd name="connsiteX87" fmla="*/ 4604084 w 5279978"/>
                  <a:gd name="connsiteY87" fmla="*/ 4443663 h 5662863"/>
                  <a:gd name="connsiteX88" fmla="*/ 4700337 w 5279978"/>
                  <a:gd name="connsiteY88" fmla="*/ 4379495 h 5662863"/>
                  <a:gd name="connsiteX89" fmla="*/ 4764505 w 5279978"/>
                  <a:gd name="connsiteY89" fmla="*/ 4347410 h 5662863"/>
                  <a:gd name="connsiteX90" fmla="*/ 4924926 w 5279978"/>
                  <a:gd name="connsiteY90" fmla="*/ 4186989 h 5662863"/>
                  <a:gd name="connsiteX91" fmla="*/ 5117431 w 5279978"/>
                  <a:gd name="connsiteY91" fmla="*/ 4074695 h 5662863"/>
                  <a:gd name="connsiteX92" fmla="*/ 5277853 w 5279978"/>
                  <a:gd name="connsiteY92" fmla="*/ 4042610 h 5662863"/>
                  <a:gd name="connsiteX93" fmla="*/ 5277853 w 5279978"/>
                  <a:gd name="connsiteY9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1010653 w 5279978"/>
                  <a:gd name="connsiteY30" fmla="*/ 2117558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689810 w 5279978"/>
                  <a:gd name="connsiteY34" fmla="*/ 283945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529389 w 5279978"/>
                  <a:gd name="connsiteY34" fmla="*/ 275924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21895 w 5279978"/>
                  <a:gd name="connsiteY32" fmla="*/ 2791326 h 5662863"/>
                  <a:gd name="connsiteX33" fmla="*/ 529389 w 5279978"/>
                  <a:gd name="connsiteY33" fmla="*/ 2759243 h 5662863"/>
                  <a:gd name="connsiteX34" fmla="*/ 641684 w 5279978"/>
                  <a:gd name="connsiteY34" fmla="*/ 2935705 h 5662863"/>
                  <a:gd name="connsiteX35" fmla="*/ 609600 w 5279978"/>
                  <a:gd name="connsiteY35" fmla="*/ 3048000 h 5662863"/>
                  <a:gd name="connsiteX36" fmla="*/ 577516 w 5279978"/>
                  <a:gd name="connsiteY36" fmla="*/ 3144253 h 5662863"/>
                  <a:gd name="connsiteX37" fmla="*/ 529389 w 5279978"/>
                  <a:gd name="connsiteY37" fmla="*/ 3304674 h 5662863"/>
                  <a:gd name="connsiteX38" fmla="*/ 465221 w 5279978"/>
                  <a:gd name="connsiteY38" fmla="*/ 3416968 h 5662863"/>
                  <a:gd name="connsiteX39" fmla="*/ 433137 w 5279978"/>
                  <a:gd name="connsiteY39" fmla="*/ 3513221 h 5662863"/>
                  <a:gd name="connsiteX40" fmla="*/ 417095 w 5279978"/>
                  <a:gd name="connsiteY40" fmla="*/ 3641558 h 5662863"/>
                  <a:gd name="connsiteX41" fmla="*/ 401053 w 5279978"/>
                  <a:gd name="connsiteY41" fmla="*/ 4122821 h 5662863"/>
                  <a:gd name="connsiteX42" fmla="*/ 336884 w 5279978"/>
                  <a:gd name="connsiteY42" fmla="*/ 4267200 h 5662863"/>
                  <a:gd name="connsiteX43" fmla="*/ 320842 w 5279978"/>
                  <a:gd name="connsiteY43" fmla="*/ 4315326 h 5662863"/>
                  <a:gd name="connsiteX44" fmla="*/ 224589 w 5279978"/>
                  <a:gd name="connsiteY44" fmla="*/ 4443663 h 5662863"/>
                  <a:gd name="connsiteX45" fmla="*/ 192505 w 5279978"/>
                  <a:gd name="connsiteY45" fmla="*/ 4539916 h 5662863"/>
                  <a:gd name="connsiteX46" fmla="*/ 128337 w 5279978"/>
                  <a:gd name="connsiteY46" fmla="*/ 4636168 h 5662863"/>
                  <a:gd name="connsiteX47" fmla="*/ 80210 w 5279978"/>
                  <a:gd name="connsiteY47" fmla="*/ 4780547 h 5662863"/>
                  <a:gd name="connsiteX48" fmla="*/ 64168 w 5279978"/>
                  <a:gd name="connsiteY48" fmla="*/ 4828674 h 5662863"/>
                  <a:gd name="connsiteX49" fmla="*/ 48126 w 5279978"/>
                  <a:gd name="connsiteY49" fmla="*/ 4892842 h 5662863"/>
                  <a:gd name="connsiteX50" fmla="*/ 32084 w 5279978"/>
                  <a:gd name="connsiteY50" fmla="*/ 5037221 h 5662863"/>
                  <a:gd name="connsiteX51" fmla="*/ 0 w 5279978"/>
                  <a:gd name="connsiteY51" fmla="*/ 5133474 h 5662863"/>
                  <a:gd name="connsiteX52" fmla="*/ 16042 w 5279978"/>
                  <a:gd name="connsiteY52" fmla="*/ 5261810 h 5662863"/>
                  <a:gd name="connsiteX53" fmla="*/ 48126 w 5279978"/>
                  <a:gd name="connsiteY53" fmla="*/ 5293895 h 5662863"/>
                  <a:gd name="connsiteX54" fmla="*/ 96253 w 5279978"/>
                  <a:gd name="connsiteY54" fmla="*/ 5374105 h 5662863"/>
                  <a:gd name="connsiteX55" fmla="*/ 112295 w 5279978"/>
                  <a:gd name="connsiteY55" fmla="*/ 5422231 h 5662863"/>
                  <a:gd name="connsiteX56" fmla="*/ 192505 w 5279978"/>
                  <a:gd name="connsiteY56" fmla="*/ 5486400 h 5662863"/>
                  <a:gd name="connsiteX57" fmla="*/ 256674 w 5279978"/>
                  <a:gd name="connsiteY57" fmla="*/ 5582653 h 5662863"/>
                  <a:gd name="connsiteX58" fmla="*/ 288758 w 5279978"/>
                  <a:gd name="connsiteY58" fmla="*/ 5630779 h 5662863"/>
                  <a:gd name="connsiteX59" fmla="*/ 385010 w 5279978"/>
                  <a:gd name="connsiteY59" fmla="*/ 5662863 h 5662863"/>
                  <a:gd name="connsiteX60" fmla="*/ 593558 w 5279978"/>
                  <a:gd name="connsiteY60" fmla="*/ 5630779 h 5662863"/>
                  <a:gd name="connsiteX61" fmla="*/ 641684 w 5279978"/>
                  <a:gd name="connsiteY61" fmla="*/ 5598695 h 5662863"/>
                  <a:gd name="connsiteX62" fmla="*/ 721895 w 5279978"/>
                  <a:gd name="connsiteY62" fmla="*/ 5550568 h 5662863"/>
                  <a:gd name="connsiteX63" fmla="*/ 1219200 w 5279978"/>
                  <a:gd name="connsiteY63" fmla="*/ 5534526 h 5662863"/>
                  <a:gd name="connsiteX64" fmla="*/ 1604210 w 5279978"/>
                  <a:gd name="connsiteY64" fmla="*/ 5502442 h 5662863"/>
                  <a:gd name="connsiteX65" fmla="*/ 2951747 w 5279978"/>
                  <a:gd name="connsiteY65" fmla="*/ 5486400 h 5662863"/>
                  <a:gd name="connsiteX66" fmla="*/ 3015916 w 5279978"/>
                  <a:gd name="connsiteY66" fmla="*/ 5454316 h 5662863"/>
                  <a:gd name="connsiteX67" fmla="*/ 3031958 w 5279978"/>
                  <a:gd name="connsiteY67" fmla="*/ 5406189 h 5662863"/>
                  <a:gd name="connsiteX68" fmla="*/ 3128210 w 5279978"/>
                  <a:gd name="connsiteY68" fmla="*/ 5309937 h 5662863"/>
                  <a:gd name="connsiteX69" fmla="*/ 3176337 w 5279978"/>
                  <a:gd name="connsiteY69" fmla="*/ 5277853 h 5662863"/>
                  <a:gd name="connsiteX70" fmla="*/ 3336758 w 5279978"/>
                  <a:gd name="connsiteY70" fmla="*/ 5245768 h 5662863"/>
                  <a:gd name="connsiteX71" fmla="*/ 3689684 w 5279978"/>
                  <a:gd name="connsiteY71" fmla="*/ 5197642 h 5662863"/>
                  <a:gd name="connsiteX72" fmla="*/ 3721768 w 5279978"/>
                  <a:gd name="connsiteY72" fmla="*/ 5149516 h 5662863"/>
                  <a:gd name="connsiteX73" fmla="*/ 3753853 w 5279978"/>
                  <a:gd name="connsiteY73" fmla="*/ 5085347 h 5662863"/>
                  <a:gd name="connsiteX74" fmla="*/ 3850105 w 5279978"/>
                  <a:gd name="connsiteY74" fmla="*/ 4989095 h 5662863"/>
                  <a:gd name="connsiteX75" fmla="*/ 3946358 w 5279978"/>
                  <a:gd name="connsiteY75" fmla="*/ 4957010 h 5662863"/>
                  <a:gd name="connsiteX76" fmla="*/ 3994484 w 5279978"/>
                  <a:gd name="connsiteY76" fmla="*/ 4940968 h 5662863"/>
                  <a:gd name="connsiteX77" fmla="*/ 4058653 w 5279978"/>
                  <a:gd name="connsiteY77" fmla="*/ 4844716 h 5662863"/>
                  <a:gd name="connsiteX78" fmla="*/ 4106779 w 5279978"/>
                  <a:gd name="connsiteY78" fmla="*/ 4796589 h 5662863"/>
                  <a:gd name="connsiteX79" fmla="*/ 4154905 w 5279978"/>
                  <a:gd name="connsiteY79" fmla="*/ 4780547 h 5662863"/>
                  <a:gd name="connsiteX80" fmla="*/ 4331368 w 5279978"/>
                  <a:gd name="connsiteY80" fmla="*/ 4748463 h 5662863"/>
                  <a:gd name="connsiteX81" fmla="*/ 4395537 w 5279978"/>
                  <a:gd name="connsiteY81" fmla="*/ 4652210 h 5662863"/>
                  <a:gd name="connsiteX82" fmla="*/ 4443663 w 5279978"/>
                  <a:gd name="connsiteY82" fmla="*/ 4620126 h 5662863"/>
                  <a:gd name="connsiteX83" fmla="*/ 4539916 w 5279978"/>
                  <a:gd name="connsiteY83" fmla="*/ 4523874 h 5662863"/>
                  <a:gd name="connsiteX84" fmla="*/ 4604084 w 5279978"/>
                  <a:gd name="connsiteY84" fmla="*/ 4443663 h 5662863"/>
                  <a:gd name="connsiteX85" fmla="*/ 4700337 w 5279978"/>
                  <a:gd name="connsiteY85" fmla="*/ 4379495 h 5662863"/>
                  <a:gd name="connsiteX86" fmla="*/ 4764505 w 5279978"/>
                  <a:gd name="connsiteY86" fmla="*/ 4347410 h 5662863"/>
                  <a:gd name="connsiteX87" fmla="*/ 4924926 w 5279978"/>
                  <a:gd name="connsiteY87" fmla="*/ 4186989 h 5662863"/>
                  <a:gd name="connsiteX88" fmla="*/ 5117431 w 5279978"/>
                  <a:gd name="connsiteY88" fmla="*/ 4074695 h 5662863"/>
                  <a:gd name="connsiteX89" fmla="*/ 5277853 w 5279978"/>
                  <a:gd name="connsiteY89" fmla="*/ 4042610 h 5662863"/>
                  <a:gd name="connsiteX90" fmla="*/ 5277853 w 5279978"/>
                  <a:gd name="connsiteY9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21895 w 5279978"/>
                  <a:gd name="connsiteY31" fmla="*/ 2791326 h 5662863"/>
                  <a:gd name="connsiteX32" fmla="*/ 529389 w 5279978"/>
                  <a:gd name="connsiteY32" fmla="*/ 2759243 h 5662863"/>
                  <a:gd name="connsiteX33" fmla="*/ 641684 w 5279978"/>
                  <a:gd name="connsiteY33" fmla="*/ 2935705 h 5662863"/>
                  <a:gd name="connsiteX34" fmla="*/ 609600 w 5279978"/>
                  <a:gd name="connsiteY34" fmla="*/ 3048000 h 5662863"/>
                  <a:gd name="connsiteX35" fmla="*/ 577516 w 5279978"/>
                  <a:gd name="connsiteY35" fmla="*/ 3144253 h 5662863"/>
                  <a:gd name="connsiteX36" fmla="*/ 529389 w 5279978"/>
                  <a:gd name="connsiteY36" fmla="*/ 3304674 h 5662863"/>
                  <a:gd name="connsiteX37" fmla="*/ 465221 w 5279978"/>
                  <a:gd name="connsiteY37" fmla="*/ 3416968 h 5662863"/>
                  <a:gd name="connsiteX38" fmla="*/ 433137 w 5279978"/>
                  <a:gd name="connsiteY38" fmla="*/ 3513221 h 5662863"/>
                  <a:gd name="connsiteX39" fmla="*/ 417095 w 5279978"/>
                  <a:gd name="connsiteY39" fmla="*/ 3641558 h 5662863"/>
                  <a:gd name="connsiteX40" fmla="*/ 401053 w 5279978"/>
                  <a:gd name="connsiteY40" fmla="*/ 4122821 h 5662863"/>
                  <a:gd name="connsiteX41" fmla="*/ 336884 w 5279978"/>
                  <a:gd name="connsiteY41" fmla="*/ 4267200 h 5662863"/>
                  <a:gd name="connsiteX42" fmla="*/ 320842 w 5279978"/>
                  <a:gd name="connsiteY42" fmla="*/ 4315326 h 5662863"/>
                  <a:gd name="connsiteX43" fmla="*/ 224589 w 5279978"/>
                  <a:gd name="connsiteY43" fmla="*/ 4443663 h 5662863"/>
                  <a:gd name="connsiteX44" fmla="*/ 192505 w 5279978"/>
                  <a:gd name="connsiteY44" fmla="*/ 4539916 h 5662863"/>
                  <a:gd name="connsiteX45" fmla="*/ 128337 w 5279978"/>
                  <a:gd name="connsiteY45" fmla="*/ 4636168 h 5662863"/>
                  <a:gd name="connsiteX46" fmla="*/ 80210 w 5279978"/>
                  <a:gd name="connsiteY46" fmla="*/ 4780547 h 5662863"/>
                  <a:gd name="connsiteX47" fmla="*/ 64168 w 5279978"/>
                  <a:gd name="connsiteY47" fmla="*/ 4828674 h 5662863"/>
                  <a:gd name="connsiteX48" fmla="*/ 48126 w 5279978"/>
                  <a:gd name="connsiteY48" fmla="*/ 4892842 h 5662863"/>
                  <a:gd name="connsiteX49" fmla="*/ 32084 w 5279978"/>
                  <a:gd name="connsiteY49" fmla="*/ 5037221 h 5662863"/>
                  <a:gd name="connsiteX50" fmla="*/ 0 w 5279978"/>
                  <a:gd name="connsiteY50" fmla="*/ 5133474 h 5662863"/>
                  <a:gd name="connsiteX51" fmla="*/ 16042 w 5279978"/>
                  <a:gd name="connsiteY51" fmla="*/ 5261810 h 5662863"/>
                  <a:gd name="connsiteX52" fmla="*/ 48126 w 5279978"/>
                  <a:gd name="connsiteY52" fmla="*/ 5293895 h 5662863"/>
                  <a:gd name="connsiteX53" fmla="*/ 96253 w 5279978"/>
                  <a:gd name="connsiteY53" fmla="*/ 5374105 h 5662863"/>
                  <a:gd name="connsiteX54" fmla="*/ 112295 w 5279978"/>
                  <a:gd name="connsiteY54" fmla="*/ 5422231 h 5662863"/>
                  <a:gd name="connsiteX55" fmla="*/ 192505 w 5279978"/>
                  <a:gd name="connsiteY55" fmla="*/ 5486400 h 5662863"/>
                  <a:gd name="connsiteX56" fmla="*/ 256674 w 5279978"/>
                  <a:gd name="connsiteY56" fmla="*/ 5582653 h 5662863"/>
                  <a:gd name="connsiteX57" fmla="*/ 288758 w 5279978"/>
                  <a:gd name="connsiteY57" fmla="*/ 5630779 h 5662863"/>
                  <a:gd name="connsiteX58" fmla="*/ 385010 w 5279978"/>
                  <a:gd name="connsiteY58" fmla="*/ 5662863 h 5662863"/>
                  <a:gd name="connsiteX59" fmla="*/ 593558 w 5279978"/>
                  <a:gd name="connsiteY59" fmla="*/ 5630779 h 5662863"/>
                  <a:gd name="connsiteX60" fmla="*/ 641684 w 5279978"/>
                  <a:gd name="connsiteY60" fmla="*/ 5598695 h 5662863"/>
                  <a:gd name="connsiteX61" fmla="*/ 721895 w 5279978"/>
                  <a:gd name="connsiteY61" fmla="*/ 5550568 h 5662863"/>
                  <a:gd name="connsiteX62" fmla="*/ 1219200 w 5279978"/>
                  <a:gd name="connsiteY62" fmla="*/ 5534526 h 5662863"/>
                  <a:gd name="connsiteX63" fmla="*/ 1604210 w 5279978"/>
                  <a:gd name="connsiteY63" fmla="*/ 5502442 h 5662863"/>
                  <a:gd name="connsiteX64" fmla="*/ 2951747 w 5279978"/>
                  <a:gd name="connsiteY64" fmla="*/ 5486400 h 5662863"/>
                  <a:gd name="connsiteX65" fmla="*/ 3015916 w 5279978"/>
                  <a:gd name="connsiteY65" fmla="*/ 5454316 h 5662863"/>
                  <a:gd name="connsiteX66" fmla="*/ 3031958 w 5279978"/>
                  <a:gd name="connsiteY66" fmla="*/ 5406189 h 5662863"/>
                  <a:gd name="connsiteX67" fmla="*/ 3128210 w 5279978"/>
                  <a:gd name="connsiteY67" fmla="*/ 5309937 h 5662863"/>
                  <a:gd name="connsiteX68" fmla="*/ 3176337 w 5279978"/>
                  <a:gd name="connsiteY68" fmla="*/ 5277853 h 5662863"/>
                  <a:gd name="connsiteX69" fmla="*/ 3336758 w 5279978"/>
                  <a:gd name="connsiteY69" fmla="*/ 5245768 h 5662863"/>
                  <a:gd name="connsiteX70" fmla="*/ 3689684 w 5279978"/>
                  <a:gd name="connsiteY70" fmla="*/ 5197642 h 5662863"/>
                  <a:gd name="connsiteX71" fmla="*/ 3721768 w 5279978"/>
                  <a:gd name="connsiteY71" fmla="*/ 5149516 h 5662863"/>
                  <a:gd name="connsiteX72" fmla="*/ 3753853 w 5279978"/>
                  <a:gd name="connsiteY72" fmla="*/ 5085347 h 5662863"/>
                  <a:gd name="connsiteX73" fmla="*/ 3850105 w 5279978"/>
                  <a:gd name="connsiteY73" fmla="*/ 4989095 h 5662863"/>
                  <a:gd name="connsiteX74" fmla="*/ 3946358 w 5279978"/>
                  <a:gd name="connsiteY74" fmla="*/ 4957010 h 5662863"/>
                  <a:gd name="connsiteX75" fmla="*/ 3994484 w 5279978"/>
                  <a:gd name="connsiteY75" fmla="*/ 4940968 h 5662863"/>
                  <a:gd name="connsiteX76" fmla="*/ 4058653 w 5279978"/>
                  <a:gd name="connsiteY76" fmla="*/ 4844716 h 5662863"/>
                  <a:gd name="connsiteX77" fmla="*/ 4106779 w 5279978"/>
                  <a:gd name="connsiteY77" fmla="*/ 4796589 h 5662863"/>
                  <a:gd name="connsiteX78" fmla="*/ 4154905 w 5279978"/>
                  <a:gd name="connsiteY78" fmla="*/ 4780547 h 5662863"/>
                  <a:gd name="connsiteX79" fmla="*/ 4331368 w 5279978"/>
                  <a:gd name="connsiteY79" fmla="*/ 4748463 h 5662863"/>
                  <a:gd name="connsiteX80" fmla="*/ 4395537 w 5279978"/>
                  <a:gd name="connsiteY80" fmla="*/ 4652210 h 5662863"/>
                  <a:gd name="connsiteX81" fmla="*/ 4443663 w 5279978"/>
                  <a:gd name="connsiteY81" fmla="*/ 4620126 h 5662863"/>
                  <a:gd name="connsiteX82" fmla="*/ 4539916 w 5279978"/>
                  <a:gd name="connsiteY82" fmla="*/ 4523874 h 5662863"/>
                  <a:gd name="connsiteX83" fmla="*/ 4604084 w 5279978"/>
                  <a:gd name="connsiteY83" fmla="*/ 4443663 h 5662863"/>
                  <a:gd name="connsiteX84" fmla="*/ 4700337 w 5279978"/>
                  <a:gd name="connsiteY84" fmla="*/ 4379495 h 5662863"/>
                  <a:gd name="connsiteX85" fmla="*/ 4764505 w 5279978"/>
                  <a:gd name="connsiteY85" fmla="*/ 4347410 h 5662863"/>
                  <a:gd name="connsiteX86" fmla="*/ 4924926 w 5279978"/>
                  <a:gd name="connsiteY86" fmla="*/ 4186989 h 5662863"/>
                  <a:gd name="connsiteX87" fmla="*/ 5117431 w 5279978"/>
                  <a:gd name="connsiteY87" fmla="*/ 4074695 h 5662863"/>
                  <a:gd name="connsiteX88" fmla="*/ 5277853 w 5279978"/>
                  <a:gd name="connsiteY88" fmla="*/ 4042610 h 5662863"/>
                  <a:gd name="connsiteX89" fmla="*/ 5277853 w 5279978"/>
                  <a:gd name="connsiteY8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77516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13347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513347 w 5279978"/>
                  <a:gd name="connsiteY33" fmla="*/ 3144253 h 5662863"/>
                  <a:gd name="connsiteX34" fmla="*/ 529389 w 5279978"/>
                  <a:gd name="connsiteY34" fmla="*/ 3304674 h 5662863"/>
                  <a:gd name="connsiteX35" fmla="*/ 465221 w 5279978"/>
                  <a:gd name="connsiteY35" fmla="*/ 3416968 h 5662863"/>
                  <a:gd name="connsiteX36" fmla="*/ 433137 w 5279978"/>
                  <a:gd name="connsiteY36" fmla="*/ 3513221 h 5662863"/>
                  <a:gd name="connsiteX37" fmla="*/ 417095 w 5279978"/>
                  <a:gd name="connsiteY37" fmla="*/ 3641558 h 5662863"/>
                  <a:gd name="connsiteX38" fmla="*/ 401053 w 5279978"/>
                  <a:gd name="connsiteY38" fmla="*/ 4122821 h 5662863"/>
                  <a:gd name="connsiteX39" fmla="*/ 336884 w 5279978"/>
                  <a:gd name="connsiteY39" fmla="*/ 4267200 h 5662863"/>
                  <a:gd name="connsiteX40" fmla="*/ 320842 w 5279978"/>
                  <a:gd name="connsiteY40" fmla="*/ 4315326 h 5662863"/>
                  <a:gd name="connsiteX41" fmla="*/ 224589 w 5279978"/>
                  <a:gd name="connsiteY41" fmla="*/ 4443663 h 5662863"/>
                  <a:gd name="connsiteX42" fmla="*/ 192505 w 5279978"/>
                  <a:gd name="connsiteY42" fmla="*/ 4539916 h 5662863"/>
                  <a:gd name="connsiteX43" fmla="*/ 128337 w 5279978"/>
                  <a:gd name="connsiteY43" fmla="*/ 4636168 h 5662863"/>
                  <a:gd name="connsiteX44" fmla="*/ 80210 w 5279978"/>
                  <a:gd name="connsiteY44" fmla="*/ 4780547 h 5662863"/>
                  <a:gd name="connsiteX45" fmla="*/ 64168 w 5279978"/>
                  <a:gd name="connsiteY45" fmla="*/ 4828674 h 5662863"/>
                  <a:gd name="connsiteX46" fmla="*/ 48126 w 5279978"/>
                  <a:gd name="connsiteY46" fmla="*/ 4892842 h 5662863"/>
                  <a:gd name="connsiteX47" fmla="*/ 32084 w 5279978"/>
                  <a:gd name="connsiteY47" fmla="*/ 5037221 h 5662863"/>
                  <a:gd name="connsiteX48" fmla="*/ 0 w 5279978"/>
                  <a:gd name="connsiteY48" fmla="*/ 5133474 h 5662863"/>
                  <a:gd name="connsiteX49" fmla="*/ 16042 w 5279978"/>
                  <a:gd name="connsiteY49" fmla="*/ 5261810 h 5662863"/>
                  <a:gd name="connsiteX50" fmla="*/ 48126 w 5279978"/>
                  <a:gd name="connsiteY50" fmla="*/ 5293895 h 5662863"/>
                  <a:gd name="connsiteX51" fmla="*/ 96253 w 5279978"/>
                  <a:gd name="connsiteY51" fmla="*/ 5374105 h 5662863"/>
                  <a:gd name="connsiteX52" fmla="*/ 112295 w 5279978"/>
                  <a:gd name="connsiteY52" fmla="*/ 5422231 h 5662863"/>
                  <a:gd name="connsiteX53" fmla="*/ 192505 w 5279978"/>
                  <a:gd name="connsiteY53" fmla="*/ 5486400 h 5662863"/>
                  <a:gd name="connsiteX54" fmla="*/ 256674 w 5279978"/>
                  <a:gd name="connsiteY54" fmla="*/ 5582653 h 5662863"/>
                  <a:gd name="connsiteX55" fmla="*/ 288758 w 5279978"/>
                  <a:gd name="connsiteY55" fmla="*/ 5630779 h 5662863"/>
                  <a:gd name="connsiteX56" fmla="*/ 385010 w 5279978"/>
                  <a:gd name="connsiteY56" fmla="*/ 5662863 h 5662863"/>
                  <a:gd name="connsiteX57" fmla="*/ 593558 w 5279978"/>
                  <a:gd name="connsiteY57" fmla="*/ 5630779 h 5662863"/>
                  <a:gd name="connsiteX58" fmla="*/ 641684 w 5279978"/>
                  <a:gd name="connsiteY58" fmla="*/ 5598695 h 5662863"/>
                  <a:gd name="connsiteX59" fmla="*/ 721895 w 5279978"/>
                  <a:gd name="connsiteY59" fmla="*/ 5550568 h 5662863"/>
                  <a:gd name="connsiteX60" fmla="*/ 1219200 w 5279978"/>
                  <a:gd name="connsiteY60" fmla="*/ 5534526 h 5662863"/>
                  <a:gd name="connsiteX61" fmla="*/ 1604210 w 5279978"/>
                  <a:gd name="connsiteY61" fmla="*/ 5502442 h 5662863"/>
                  <a:gd name="connsiteX62" fmla="*/ 2951747 w 5279978"/>
                  <a:gd name="connsiteY62" fmla="*/ 5486400 h 5662863"/>
                  <a:gd name="connsiteX63" fmla="*/ 3015916 w 5279978"/>
                  <a:gd name="connsiteY63" fmla="*/ 5454316 h 5662863"/>
                  <a:gd name="connsiteX64" fmla="*/ 3031958 w 5279978"/>
                  <a:gd name="connsiteY64" fmla="*/ 5406189 h 5662863"/>
                  <a:gd name="connsiteX65" fmla="*/ 3128210 w 5279978"/>
                  <a:gd name="connsiteY65" fmla="*/ 5309937 h 5662863"/>
                  <a:gd name="connsiteX66" fmla="*/ 3176337 w 5279978"/>
                  <a:gd name="connsiteY66" fmla="*/ 5277853 h 5662863"/>
                  <a:gd name="connsiteX67" fmla="*/ 3336758 w 5279978"/>
                  <a:gd name="connsiteY67" fmla="*/ 5245768 h 5662863"/>
                  <a:gd name="connsiteX68" fmla="*/ 3689684 w 5279978"/>
                  <a:gd name="connsiteY68" fmla="*/ 5197642 h 5662863"/>
                  <a:gd name="connsiteX69" fmla="*/ 3721768 w 5279978"/>
                  <a:gd name="connsiteY69" fmla="*/ 5149516 h 5662863"/>
                  <a:gd name="connsiteX70" fmla="*/ 3753853 w 5279978"/>
                  <a:gd name="connsiteY70" fmla="*/ 5085347 h 5662863"/>
                  <a:gd name="connsiteX71" fmla="*/ 3850105 w 5279978"/>
                  <a:gd name="connsiteY71" fmla="*/ 4989095 h 5662863"/>
                  <a:gd name="connsiteX72" fmla="*/ 3946358 w 5279978"/>
                  <a:gd name="connsiteY72" fmla="*/ 4957010 h 5662863"/>
                  <a:gd name="connsiteX73" fmla="*/ 3994484 w 5279978"/>
                  <a:gd name="connsiteY73" fmla="*/ 4940968 h 5662863"/>
                  <a:gd name="connsiteX74" fmla="*/ 4058653 w 5279978"/>
                  <a:gd name="connsiteY74" fmla="*/ 4844716 h 5662863"/>
                  <a:gd name="connsiteX75" fmla="*/ 4106779 w 5279978"/>
                  <a:gd name="connsiteY75" fmla="*/ 4796589 h 5662863"/>
                  <a:gd name="connsiteX76" fmla="*/ 4154905 w 5279978"/>
                  <a:gd name="connsiteY76" fmla="*/ 4780547 h 5662863"/>
                  <a:gd name="connsiteX77" fmla="*/ 4331368 w 5279978"/>
                  <a:gd name="connsiteY77" fmla="*/ 4748463 h 5662863"/>
                  <a:gd name="connsiteX78" fmla="*/ 4395537 w 5279978"/>
                  <a:gd name="connsiteY78" fmla="*/ 4652210 h 5662863"/>
                  <a:gd name="connsiteX79" fmla="*/ 4443663 w 5279978"/>
                  <a:gd name="connsiteY79" fmla="*/ 4620126 h 5662863"/>
                  <a:gd name="connsiteX80" fmla="*/ 4539916 w 5279978"/>
                  <a:gd name="connsiteY80" fmla="*/ 4523874 h 5662863"/>
                  <a:gd name="connsiteX81" fmla="*/ 4604084 w 5279978"/>
                  <a:gd name="connsiteY81" fmla="*/ 4443663 h 5662863"/>
                  <a:gd name="connsiteX82" fmla="*/ 4700337 w 5279978"/>
                  <a:gd name="connsiteY82" fmla="*/ 4379495 h 5662863"/>
                  <a:gd name="connsiteX83" fmla="*/ 4764505 w 5279978"/>
                  <a:gd name="connsiteY83" fmla="*/ 4347410 h 5662863"/>
                  <a:gd name="connsiteX84" fmla="*/ 4924926 w 5279978"/>
                  <a:gd name="connsiteY84" fmla="*/ 4186989 h 5662863"/>
                  <a:gd name="connsiteX85" fmla="*/ 5117431 w 5279978"/>
                  <a:gd name="connsiteY85" fmla="*/ 4074695 h 5662863"/>
                  <a:gd name="connsiteX86" fmla="*/ 5277853 w 5279978"/>
                  <a:gd name="connsiteY86" fmla="*/ 4042610 h 5662863"/>
                  <a:gd name="connsiteX87" fmla="*/ 5277853 w 5279978"/>
                  <a:gd name="connsiteY8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219200 w 5279978"/>
                  <a:gd name="connsiteY59" fmla="*/ 5534526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2967790 w 5279978"/>
                  <a:gd name="connsiteY63" fmla="*/ 5229726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502442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176337 w 5279978"/>
                  <a:gd name="connsiteY63" fmla="*/ 5277853 h 5662863"/>
                  <a:gd name="connsiteX64" fmla="*/ 3336758 w 5279978"/>
                  <a:gd name="connsiteY64" fmla="*/ 5245768 h 5662863"/>
                  <a:gd name="connsiteX65" fmla="*/ 3689684 w 5279978"/>
                  <a:gd name="connsiteY65" fmla="*/ 5197642 h 5662863"/>
                  <a:gd name="connsiteX66" fmla="*/ 3721768 w 5279978"/>
                  <a:gd name="connsiteY66" fmla="*/ 5149516 h 5662863"/>
                  <a:gd name="connsiteX67" fmla="*/ 3753853 w 5279978"/>
                  <a:gd name="connsiteY67" fmla="*/ 5085347 h 5662863"/>
                  <a:gd name="connsiteX68" fmla="*/ 3850105 w 5279978"/>
                  <a:gd name="connsiteY68" fmla="*/ 4989095 h 5662863"/>
                  <a:gd name="connsiteX69" fmla="*/ 3946358 w 5279978"/>
                  <a:gd name="connsiteY69" fmla="*/ 4957010 h 5662863"/>
                  <a:gd name="connsiteX70" fmla="*/ 3994484 w 5279978"/>
                  <a:gd name="connsiteY70" fmla="*/ 4940968 h 5662863"/>
                  <a:gd name="connsiteX71" fmla="*/ 4058653 w 5279978"/>
                  <a:gd name="connsiteY71" fmla="*/ 4844716 h 5662863"/>
                  <a:gd name="connsiteX72" fmla="*/ 4106779 w 5279978"/>
                  <a:gd name="connsiteY72" fmla="*/ 4796589 h 5662863"/>
                  <a:gd name="connsiteX73" fmla="*/ 4154905 w 5279978"/>
                  <a:gd name="connsiteY73" fmla="*/ 4780547 h 5662863"/>
                  <a:gd name="connsiteX74" fmla="*/ 4331368 w 5279978"/>
                  <a:gd name="connsiteY74" fmla="*/ 4748463 h 5662863"/>
                  <a:gd name="connsiteX75" fmla="*/ 4395537 w 5279978"/>
                  <a:gd name="connsiteY75" fmla="*/ 4652210 h 5662863"/>
                  <a:gd name="connsiteX76" fmla="*/ 4443663 w 5279978"/>
                  <a:gd name="connsiteY76" fmla="*/ 4620126 h 5662863"/>
                  <a:gd name="connsiteX77" fmla="*/ 4539916 w 5279978"/>
                  <a:gd name="connsiteY77" fmla="*/ 4523874 h 5662863"/>
                  <a:gd name="connsiteX78" fmla="*/ 4604084 w 5279978"/>
                  <a:gd name="connsiteY78" fmla="*/ 4443663 h 5662863"/>
                  <a:gd name="connsiteX79" fmla="*/ 4700337 w 5279978"/>
                  <a:gd name="connsiteY79" fmla="*/ 4379495 h 5662863"/>
                  <a:gd name="connsiteX80" fmla="*/ 4764505 w 5279978"/>
                  <a:gd name="connsiteY80" fmla="*/ 4347410 h 5662863"/>
                  <a:gd name="connsiteX81" fmla="*/ 4924926 w 5279978"/>
                  <a:gd name="connsiteY81" fmla="*/ 4186989 h 5662863"/>
                  <a:gd name="connsiteX82" fmla="*/ 5117431 w 5279978"/>
                  <a:gd name="connsiteY82" fmla="*/ 4074695 h 5662863"/>
                  <a:gd name="connsiteX83" fmla="*/ 5277853 w 5279978"/>
                  <a:gd name="connsiteY83" fmla="*/ 4042610 h 5662863"/>
                  <a:gd name="connsiteX84" fmla="*/ 5277853 w 5279978"/>
                  <a:gd name="connsiteY8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336758 w 5279978"/>
                  <a:gd name="connsiteY63" fmla="*/ 5245768 h 5662863"/>
                  <a:gd name="connsiteX64" fmla="*/ 3689684 w 5279978"/>
                  <a:gd name="connsiteY64" fmla="*/ 5197642 h 5662863"/>
                  <a:gd name="connsiteX65" fmla="*/ 3721768 w 5279978"/>
                  <a:gd name="connsiteY65" fmla="*/ 5149516 h 5662863"/>
                  <a:gd name="connsiteX66" fmla="*/ 3753853 w 5279978"/>
                  <a:gd name="connsiteY66" fmla="*/ 5085347 h 5662863"/>
                  <a:gd name="connsiteX67" fmla="*/ 3850105 w 5279978"/>
                  <a:gd name="connsiteY67" fmla="*/ 4989095 h 5662863"/>
                  <a:gd name="connsiteX68" fmla="*/ 3946358 w 5279978"/>
                  <a:gd name="connsiteY68" fmla="*/ 4957010 h 5662863"/>
                  <a:gd name="connsiteX69" fmla="*/ 3994484 w 5279978"/>
                  <a:gd name="connsiteY69" fmla="*/ 4940968 h 5662863"/>
                  <a:gd name="connsiteX70" fmla="*/ 4058653 w 5279978"/>
                  <a:gd name="connsiteY70" fmla="*/ 4844716 h 5662863"/>
                  <a:gd name="connsiteX71" fmla="*/ 4106779 w 5279978"/>
                  <a:gd name="connsiteY71" fmla="*/ 4796589 h 5662863"/>
                  <a:gd name="connsiteX72" fmla="*/ 4154905 w 5279978"/>
                  <a:gd name="connsiteY72" fmla="*/ 4780547 h 5662863"/>
                  <a:gd name="connsiteX73" fmla="*/ 4331368 w 5279978"/>
                  <a:gd name="connsiteY73" fmla="*/ 4748463 h 5662863"/>
                  <a:gd name="connsiteX74" fmla="*/ 4395537 w 5279978"/>
                  <a:gd name="connsiteY74" fmla="*/ 4652210 h 5662863"/>
                  <a:gd name="connsiteX75" fmla="*/ 4443663 w 5279978"/>
                  <a:gd name="connsiteY75" fmla="*/ 4620126 h 5662863"/>
                  <a:gd name="connsiteX76" fmla="*/ 4539916 w 5279978"/>
                  <a:gd name="connsiteY76" fmla="*/ 4523874 h 5662863"/>
                  <a:gd name="connsiteX77" fmla="*/ 4604084 w 5279978"/>
                  <a:gd name="connsiteY77" fmla="*/ 4443663 h 5662863"/>
                  <a:gd name="connsiteX78" fmla="*/ 4700337 w 5279978"/>
                  <a:gd name="connsiteY78" fmla="*/ 4379495 h 5662863"/>
                  <a:gd name="connsiteX79" fmla="*/ 4764505 w 5279978"/>
                  <a:gd name="connsiteY79" fmla="*/ 4347410 h 5662863"/>
                  <a:gd name="connsiteX80" fmla="*/ 4924926 w 5279978"/>
                  <a:gd name="connsiteY80" fmla="*/ 4186989 h 5662863"/>
                  <a:gd name="connsiteX81" fmla="*/ 5117431 w 5279978"/>
                  <a:gd name="connsiteY81" fmla="*/ 4074695 h 5662863"/>
                  <a:gd name="connsiteX82" fmla="*/ 5277853 w 5279978"/>
                  <a:gd name="connsiteY82" fmla="*/ 4042610 h 5662863"/>
                  <a:gd name="connsiteX83" fmla="*/ 5277853 w 5279978"/>
                  <a:gd name="connsiteY8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36758 w 5279978"/>
                  <a:gd name="connsiteY62" fmla="*/ 5245768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20716 w 5279978"/>
                  <a:gd name="connsiteY62" fmla="*/ 4780547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53853 w 5279978"/>
                  <a:gd name="connsiteY64" fmla="*/ 5085347 h 5662863"/>
                  <a:gd name="connsiteX65" fmla="*/ 3850105 w 5279978"/>
                  <a:gd name="connsiteY65" fmla="*/ 4989095 h 5662863"/>
                  <a:gd name="connsiteX66" fmla="*/ 3946358 w 5279978"/>
                  <a:gd name="connsiteY66" fmla="*/ 4957010 h 5662863"/>
                  <a:gd name="connsiteX67" fmla="*/ 3994484 w 5279978"/>
                  <a:gd name="connsiteY67" fmla="*/ 4940968 h 5662863"/>
                  <a:gd name="connsiteX68" fmla="*/ 4058653 w 5279978"/>
                  <a:gd name="connsiteY68" fmla="*/ 4844716 h 5662863"/>
                  <a:gd name="connsiteX69" fmla="*/ 4106779 w 5279978"/>
                  <a:gd name="connsiteY69" fmla="*/ 4796589 h 5662863"/>
                  <a:gd name="connsiteX70" fmla="*/ 4154905 w 5279978"/>
                  <a:gd name="connsiteY70" fmla="*/ 4780547 h 5662863"/>
                  <a:gd name="connsiteX71" fmla="*/ 4331368 w 5279978"/>
                  <a:gd name="connsiteY71" fmla="*/ 4748463 h 5662863"/>
                  <a:gd name="connsiteX72" fmla="*/ 4395537 w 5279978"/>
                  <a:gd name="connsiteY72" fmla="*/ 4652210 h 5662863"/>
                  <a:gd name="connsiteX73" fmla="*/ 4443663 w 5279978"/>
                  <a:gd name="connsiteY73" fmla="*/ 4620126 h 5662863"/>
                  <a:gd name="connsiteX74" fmla="*/ 4539916 w 5279978"/>
                  <a:gd name="connsiteY74" fmla="*/ 4523874 h 5662863"/>
                  <a:gd name="connsiteX75" fmla="*/ 4604084 w 5279978"/>
                  <a:gd name="connsiteY75" fmla="*/ 4443663 h 5662863"/>
                  <a:gd name="connsiteX76" fmla="*/ 4700337 w 5279978"/>
                  <a:gd name="connsiteY76" fmla="*/ 4379495 h 5662863"/>
                  <a:gd name="connsiteX77" fmla="*/ 4764505 w 5279978"/>
                  <a:gd name="connsiteY77" fmla="*/ 4347410 h 5662863"/>
                  <a:gd name="connsiteX78" fmla="*/ 4924926 w 5279978"/>
                  <a:gd name="connsiteY78" fmla="*/ 4186989 h 5662863"/>
                  <a:gd name="connsiteX79" fmla="*/ 5117431 w 5279978"/>
                  <a:gd name="connsiteY79" fmla="*/ 4074695 h 5662863"/>
                  <a:gd name="connsiteX80" fmla="*/ 5277853 w 5279978"/>
                  <a:gd name="connsiteY80" fmla="*/ 4042610 h 5662863"/>
                  <a:gd name="connsiteX81" fmla="*/ 5277853 w 5279978"/>
                  <a:gd name="connsiteY8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850105 w 5279978"/>
                  <a:gd name="connsiteY64" fmla="*/ 4989095 h 5662863"/>
                  <a:gd name="connsiteX65" fmla="*/ 3946358 w 5279978"/>
                  <a:gd name="connsiteY65" fmla="*/ 4957010 h 5662863"/>
                  <a:gd name="connsiteX66" fmla="*/ 3994484 w 5279978"/>
                  <a:gd name="connsiteY66" fmla="*/ 4940968 h 5662863"/>
                  <a:gd name="connsiteX67" fmla="*/ 4058653 w 5279978"/>
                  <a:gd name="connsiteY67" fmla="*/ 4844716 h 5662863"/>
                  <a:gd name="connsiteX68" fmla="*/ 4106779 w 5279978"/>
                  <a:gd name="connsiteY68" fmla="*/ 4796589 h 5662863"/>
                  <a:gd name="connsiteX69" fmla="*/ 4154905 w 5279978"/>
                  <a:gd name="connsiteY69" fmla="*/ 4780547 h 5662863"/>
                  <a:gd name="connsiteX70" fmla="*/ 4331368 w 5279978"/>
                  <a:gd name="connsiteY70" fmla="*/ 4748463 h 5662863"/>
                  <a:gd name="connsiteX71" fmla="*/ 4395537 w 5279978"/>
                  <a:gd name="connsiteY71" fmla="*/ 4652210 h 5662863"/>
                  <a:gd name="connsiteX72" fmla="*/ 4443663 w 5279978"/>
                  <a:gd name="connsiteY72" fmla="*/ 4620126 h 5662863"/>
                  <a:gd name="connsiteX73" fmla="*/ 4539916 w 5279978"/>
                  <a:gd name="connsiteY73" fmla="*/ 4523874 h 5662863"/>
                  <a:gd name="connsiteX74" fmla="*/ 4604084 w 5279978"/>
                  <a:gd name="connsiteY74" fmla="*/ 4443663 h 5662863"/>
                  <a:gd name="connsiteX75" fmla="*/ 4700337 w 5279978"/>
                  <a:gd name="connsiteY75" fmla="*/ 4379495 h 5662863"/>
                  <a:gd name="connsiteX76" fmla="*/ 4764505 w 5279978"/>
                  <a:gd name="connsiteY76" fmla="*/ 4347410 h 5662863"/>
                  <a:gd name="connsiteX77" fmla="*/ 4924926 w 5279978"/>
                  <a:gd name="connsiteY77" fmla="*/ 4186989 h 5662863"/>
                  <a:gd name="connsiteX78" fmla="*/ 5117431 w 5279978"/>
                  <a:gd name="connsiteY78" fmla="*/ 4074695 h 5662863"/>
                  <a:gd name="connsiteX79" fmla="*/ 5277853 w 5279978"/>
                  <a:gd name="connsiteY79" fmla="*/ 4042610 h 5662863"/>
                  <a:gd name="connsiteX80" fmla="*/ 5277853 w 5279978"/>
                  <a:gd name="connsiteY8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46358 w 5279978"/>
                  <a:gd name="connsiteY64" fmla="*/ 4957010 h 5662863"/>
                  <a:gd name="connsiteX65" fmla="*/ 3994484 w 5279978"/>
                  <a:gd name="connsiteY65" fmla="*/ 4940968 h 5662863"/>
                  <a:gd name="connsiteX66" fmla="*/ 4058653 w 5279978"/>
                  <a:gd name="connsiteY66" fmla="*/ 4844716 h 5662863"/>
                  <a:gd name="connsiteX67" fmla="*/ 4106779 w 5279978"/>
                  <a:gd name="connsiteY67" fmla="*/ 4796589 h 5662863"/>
                  <a:gd name="connsiteX68" fmla="*/ 4154905 w 5279978"/>
                  <a:gd name="connsiteY68" fmla="*/ 4780547 h 5662863"/>
                  <a:gd name="connsiteX69" fmla="*/ 4331368 w 5279978"/>
                  <a:gd name="connsiteY69" fmla="*/ 4748463 h 5662863"/>
                  <a:gd name="connsiteX70" fmla="*/ 4395537 w 5279978"/>
                  <a:gd name="connsiteY70" fmla="*/ 4652210 h 5662863"/>
                  <a:gd name="connsiteX71" fmla="*/ 4443663 w 5279978"/>
                  <a:gd name="connsiteY71" fmla="*/ 4620126 h 5662863"/>
                  <a:gd name="connsiteX72" fmla="*/ 4539916 w 5279978"/>
                  <a:gd name="connsiteY72" fmla="*/ 4523874 h 5662863"/>
                  <a:gd name="connsiteX73" fmla="*/ 4604084 w 5279978"/>
                  <a:gd name="connsiteY73" fmla="*/ 4443663 h 5662863"/>
                  <a:gd name="connsiteX74" fmla="*/ 4700337 w 5279978"/>
                  <a:gd name="connsiteY74" fmla="*/ 4379495 h 5662863"/>
                  <a:gd name="connsiteX75" fmla="*/ 4764505 w 5279978"/>
                  <a:gd name="connsiteY75" fmla="*/ 4347410 h 5662863"/>
                  <a:gd name="connsiteX76" fmla="*/ 4924926 w 5279978"/>
                  <a:gd name="connsiteY76" fmla="*/ 4186989 h 5662863"/>
                  <a:gd name="connsiteX77" fmla="*/ 5117431 w 5279978"/>
                  <a:gd name="connsiteY77" fmla="*/ 4074695 h 5662863"/>
                  <a:gd name="connsiteX78" fmla="*/ 5277853 w 5279978"/>
                  <a:gd name="connsiteY78" fmla="*/ 4042610 h 5662863"/>
                  <a:gd name="connsiteX79" fmla="*/ 5277853 w 5279978"/>
                  <a:gd name="connsiteY7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764505 w 5279978"/>
                  <a:gd name="connsiteY74" fmla="*/ 4347410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844715 w 5279978"/>
                  <a:gd name="connsiteY74" fmla="*/ 3769894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844715 w 5279978"/>
                  <a:gd name="connsiteY73" fmla="*/ 3769894 h 5662863"/>
                  <a:gd name="connsiteX74" fmla="*/ 4924926 w 5279978"/>
                  <a:gd name="connsiteY74" fmla="*/ 4186989 h 5662863"/>
                  <a:gd name="connsiteX75" fmla="*/ 5117431 w 5279978"/>
                  <a:gd name="connsiteY75" fmla="*/ 4074695 h 5662863"/>
                  <a:gd name="connsiteX76" fmla="*/ 5277853 w 5279978"/>
                  <a:gd name="connsiteY76" fmla="*/ 4042610 h 5662863"/>
                  <a:gd name="connsiteX77" fmla="*/ 5277853 w 5279978"/>
                  <a:gd name="connsiteY7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844715 w 5279978"/>
                  <a:gd name="connsiteY72" fmla="*/ 3769894 h 5662863"/>
                  <a:gd name="connsiteX73" fmla="*/ 4924926 w 5279978"/>
                  <a:gd name="connsiteY73" fmla="*/ 4186989 h 5662863"/>
                  <a:gd name="connsiteX74" fmla="*/ 5117431 w 5279978"/>
                  <a:gd name="connsiteY74" fmla="*/ 4074695 h 5662863"/>
                  <a:gd name="connsiteX75" fmla="*/ 5277853 w 5279978"/>
                  <a:gd name="connsiteY75" fmla="*/ 4042610 h 5662863"/>
                  <a:gd name="connsiteX76" fmla="*/ 5277853 w 5279978"/>
                  <a:gd name="connsiteY7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844715 w 5279978"/>
                  <a:gd name="connsiteY71" fmla="*/ 3769894 h 5662863"/>
                  <a:gd name="connsiteX72" fmla="*/ 4924926 w 5279978"/>
                  <a:gd name="connsiteY72" fmla="*/ 4186989 h 5662863"/>
                  <a:gd name="connsiteX73" fmla="*/ 5117431 w 5279978"/>
                  <a:gd name="connsiteY73" fmla="*/ 4074695 h 5662863"/>
                  <a:gd name="connsiteX74" fmla="*/ 5277853 w 5279978"/>
                  <a:gd name="connsiteY74" fmla="*/ 4042610 h 5662863"/>
                  <a:gd name="connsiteX75" fmla="*/ 5277853 w 5279978"/>
                  <a:gd name="connsiteY7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844715 w 5279978"/>
                  <a:gd name="connsiteY70" fmla="*/ 3769894 h 5662863"/>
                  <a:gd name="connsiteX71" fmla="*/ 4924926 w 5279978"/>
                  <a:gd name="connsiteY71" fmla="*/ 4186989 h 5662863"/>
                  <a:gd name="connsiteX72" fmla="*/ 5117431 w 5279978"/>
                  <a:gd name="connsiteY72" fmla="*/ 4074695 h 5662863"/>
                  <a:gd name="connsiteX73" fmla="*/ 5277853 w 5279978"/>
                  <a:gd name="connsiteY73" fmla="*/ 4042610 h 5662863"/>
                  <a:gd name="connsiteX74" fmla="*/ 5277853 w 5279978"/>
                  <a:gd name="connsiteY7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844715 w 5279978"/>
                  <a:gd name="connsiteY69" fmla="*/ 3769894 h 5662863"/>
                  <a:gd name="connsiteX70" fmla="*/ 4924926 w 5279978"/>
                  <a:gd name="connsiteY70" fmla="*/ 4186989 h 5662863"/>
                  <a:gd name="connsiteX71" fmla="*/ 5117431 w 5279978"/>
                  <a:gd name="connsiteY71" fmla="*/ 4074695 h 5662863"/>
                  <a:gd name="connsiteX72" fmla="*/ 5277853 w 5279978"/>
                  <a:gd name="connsiteY72" fmla="*/ 4042610 h 5662863"/>
                  <a:gd name="connsiteX73" fmla="*/ 5277853 w 5279978"/>
                  <a:gd name="connsiteY7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331368 w 5279978"/>
                  <a:gd name="connsiteY67" fmla="*/ 4748463 h 5662863"/>
                  <a:gd name="connsiteX68" fmla="*/ 4844715 w 5279978"/>
                  <a:gd name="connsiteY68" fmla="*/ 3769894 h 5662863"/>
                  <a:gd name="connsiteX69" fmla="*/ 4924926 w 5279978"/>
                  <a:gd name="connsiteY69" fmla="*/ 4186989 h 5662863"/>
                  <a:gd name="connsiteX70" fmla="*/ 5117431 w 5279978"/>
                  <a:gd name="connsiteY70" fmla="*/ 4074695 h 5662863"/>
                  <a:gd name="connsiteX71" fmla="*/ 5277853 w 5279978"/>
                  <a:gd name="connsiteY71" fmla="*/ 4042610 h 5662863"/>
                  <a:gd name="connsiteX72" fmla="*/ 5277853 w 5279978"/>
                  <a:gd name="connsiteY7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331368 w 5279978"/>
                  <a:gd name="connsiteY66" fmla="*/ 4748463 h 5662863"/>
                  <a:gd name="connsiteX67" fmla="*/ 4844715 w 5279978"/>
                  <a:gd name="connsiteY67" fmla="*/ 3769894 h 5662863"/>
                  <a:gd name="connsiteX68" fmla="*/ 4924926 w 5279978"/>
                  <a:gd name="connsiteY68" fmla="*/ 4186989 h 5662863"/>
                  <a:gd name="connsiteX69" fmla="*/ 5117431 w 5279978"/>
                  <a:gd name="connsiteY69" fmla="*/ 4074695 h 5662863"/>
                  <a:gd name="connsiteX70" fmla="*/ 5277853 w 5279978"/>
                  <a:gd name="connsiteY70" fmla="*/ 4042610 h 5662863"/>
                  <a:gd name="connsiteX71" fmla="*/ 5277853 w 5279978"/>
                  <a:gd name="connsiteY7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331368 w 5279978"/>
                  <a:gd name="connsiteY65" fmla="*/ 4748463 h 5662863"/>
                  <a:gd name="connsiteX66" fmla="*/ 4844715 w 5279978"/>
                  <a:gd name="connsiteY66" fmla="*/ 3769894 h 5662863"/>
                  <a:gd name="connsiteX67" fmla="*/ 4924926 w 5279978"/>
                  <a:gd name="connsiteY67" fmla="*/ 4186989 h 5662863"/>
                  <a:gd name="connsiteX68" fmla="*/ 5117431 w 5279978"/>
                  <a:gd name="connsiteY68" fmla="*/ 4074695 h 5662863"/>
                  <a:gd name="connsiteX69" fmla="*/ 5277853 w 5279978"/>
                  <a:gd name="connsiteY69" fmla="*/ 4042610 h 5662863"/>
                  <a:gd name="connsiteX70" fmla="*/ 5277853 w 5279978"/>
                  <a:gd name="connsiteY7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994484 w 5279978"/>
                  <a:gd name="connsiteY63" fmla="*/ 4940968 h 5662863"/>
                  <a:gd name="connsiteX64" fmla="*/ 4331368 w 5279978"/>
                  <a:gd name="connsiteY64" fmla="*/ 4748463 h 5662863"/>
                  <a:gd name="connsiteX65" fmla="*/ 4844715 w 5279978"/>
                  <a:gd name="connsiteY65" fmla="*/ 3769894 h 5662863"/>
                  <a:gd name="connsiteX66" fmla="*/ 4924926 w 5279978"/>
                  <a:gd name="connsiteY66" fmla="*/ 4186989 h 5662863"/>
                  <a:gd name="connsiteX67" fmla="*/ 5117431 w 5279978"/>
                  <a:gd name="connsiteY67" fmla="*/ 4074695 h 5662863"/>
                  <a:gd name="connsiteX68" fmla="*/ 5277853 w 5279978"/>
                  <a:gd name="connsiteY68" fmla="*/ 4042610 h 5662863"/>
                  <a:gd name="connsiteX69" fmla="*/ 5277853 w 5279978"/>
                  <a:gd name="connsiteY6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331368 w 5279978"/>
                  <a:gd name="connsiteY63" fmla="*/ 4748463 h 5662863"/>
                  <a:gd name="connsiteX64" fmla="*/ 4844715 w 5279978"/>
                  <a:gd name="connsiteY64" fmla="*/ 3769894 h 5662863"/>
                  <a:gd name="connsiteX65" fmla="*/ 4924926 w 5279978"/>
                  <a:gd name="connsiteY65" fmla="*/ 4186989 h 5662863"/>
                  <a:gd name="connsiteX66" fmla="*/ 5117431 w 5279978"/>
                  <a:gd name="connsiteY66" fmla="*/ 4074695 h 5662863"/>
                  <a:gd name="connsiteX67" fmla="*/ 5277853 w 5279978"/>
                  <a:gd name="connsiteY67" fmla="*/ 4042610 h 5662863"/>
                  <a:gd name="connsiteX68" fmla="*/ 5277853 w 5279978"/>
                  <a:gd name="connsiteY6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844715 w 5279978"/>
                  <a:gd name="connsiteY63" fmla="*/ 3769894 h 5662863"/>
                  <a:gd name="connsiteX64" fmla="*/ 4924926 w 5279978"/>
                  <a:gd name="connsiteY64" fmla="*/ 4186989 h 5662863"/>
                  <a:gd name="connsiteX65" fmla="*/ 5117431 w 5279978"/>
                  <a:gd name="connsiteY65" fmla="*/ 4074695 h 5662863"/>
                  <a:gd name="connsiteX66" fmla="*/ 5277853 w 5279978"/>
                  <a:gd name="connsiteY66" fmla="*/ 4042610 h 5662863"/>
                  <a:gd name="connsiteX67" fmla="*/ 5277853 w 5279978"/>
                  <a:gd name="connsiteY67" fmla="*/ 4026568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117431 w 5277853"/>
                  <a:gd name="connsiteY65" fmla="*/ 4074695 h 5662863"/>
                  <a:gd name="connsiteX66" fmla="*/ 5277853 w 5277853"/>
                  <a:gd name="connsiteY66" fmla="*/ 4042610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277853 w 5277853"/>
                  <a:gd name="connsiteY65" fmla="*/ 4042610 h 5662863"/>
                  <a:gd name="connsiteX0" fmla="*/ 2149642 w 4924926"/>
                  <a:gd name="connsiteY0" fmla="*/ 0 h 5662863"/>
                  <a:gd name="connsiteX1" fmla="*/ 2229853 w 4924926"/>
                  <a:gd name="connsiteY1" fmla="*/ 160421 h 5662863"/>
                  <a:gd name="connsiteX2" fmla="*/ 2518610 w 4924926"/>
                  <a:gd name="connsiteY2" fmla="*/ 176463 h 5662863"/>
                  <a:gd name="connsiteX3" fmla="*/ 2662989 w 4924926"/>
                  <a:gd name="connsiteY3" fmla="*/ 224589 h 5662863"/>
                  <a:gd name="connsiteX4" fmla="*/ 2711116 w 4924926"/>
                  <a:gd name="connsiteY4" fmla="*/ 240631 h 5662863"/>
                  <a:gd name="connsiteX5" fmla="*/ 3080084 w 4924926"/>
                  <a:gd name="connsiteY5" fmla="*/ 256674 h 5662863"/>
                  <a:gd name="connsiteX6" fmla="*/ 2967789 w 4924926"/>
                  <a:gd name="connsiteY6" fmla="*/ 465221 h 5662863"/>
                  <a:gd name="connsiteX7" fmla="*/ 2919663 w 4924926"/>
                  <a:gd name="connsiteY7" fmla="*/ 497305 h 5662863"/>
                  <a:gd name="connsiteX8" fmla="*/ 2951747 w 4924926"/>
                  <a:gd name="connsiteY8" fmla="*/ 818147 h 5662863"/>
                  <a:gd name="connsiteX9" fmla="*/ 2743200 w 4924926"/>
                  <a:gd name="connsiteY9" fmla="*/ 753979 h 5662863"/>
                  <a:gd name="connsiteX10" fmla="*/ 2614863 w 4924926"/>
                  <a:gd name="connsiteY10" fmla="*/ 850231 h 5662863"/>
                  <a:gd name="connsiteX11" fmla="*/ 2390274 w 4924926"/>
                  <a:gd name="connsiteY11" fmla="*/ 882316 h 5662863"/>
                  <a:gd name="connsiteX12" fmla="*/ 2101516 w 4924926"/>
                  <a:gd name="connsiteY12" fmla="*/ 962526 h 5662863"/>
                  <a:gd name="connsiteX13" fmla="*/ 2021305 w 4924926"/>
                  <a:gd name="connsiteY13" fmla="*/ 1058779 h 5662863"/>
                  <a:gd name="connsiteX14" fmla="*/ 1973179 w 4924926"/>
                  <a:gd name="connsiteY14" fmla="*/ 1090863 h 5662863"/>
                  <a:gd name="connsiteX15" fmla="*/ 1941095 w 4924926"/>
                  <a:gd name="connsiteY15" fmla="*/ 1187116 h 5662863"/>
                  <a:gd name="connsiteX16" fmla="*/ 1892968 w 4924926"/>
                  <a:gd name="connsiteY16" fmla="*/ 1267326 h 5662863"/>
                  <a:gd name="connsiteX17" fmla="*/ 1812758 w 4924926"/>
                  <a:gd name="connsiteY17" fmla="*/ 1331495 h 5662863"/>
                  <a:gd name="connsiteX18" fmla="*/ 1764631 w 4924926"/>
                  <a:gd name="connsiteY18" fmla="*/ 1427747 h 5662863"/>
                  <a:gd name="connsiteX19" fmla="*/ 1556084 w 4924926"/>
                  <a:gd name="connsiteY19" fmla="*/ 1524000 h 5662863"/>
                  <a:gd name="connsiteX20" fmla="*/ 1572126 w 4924926"/>
                  <a:gd name="connsiteY20" fmla="*/ 1668379 h 5662863"/>
                  <a:gd name="connsiteX21" fmla="*/ 1524000 w 4924926"/>
                  <a:gd name="connsiteY21" fmla="*/ 1684421 h 5662863"/>
                  <a:gd name="connsiteX22" fmla="*/ 1475874 w 4924926"/>
                  <a:gd name="connsiteY22" fmla="*/ 1700463 h 5662863"/>
                  <a:gd name="connsiteX23" fmla="*/ 1315453 w 4924926"/>
                  <a:gd name="connsiteY23" fmla="*/ 1812758 h 5662863"/>
                  <a:gd name="connsiteX24" fmla="*/ 1283368 w 4924926"/>
                  <a:gd name="connsiteY24" fmla="*/ 1844842 h 5662863"/>
                  <a:gd name="connsiteX25" fmla="*/ 1235242 w 4924926"/>
                  <a:gd name="connsiteY25" fmla="*/ 1860884 h 5662863"/>
                  <a:gd name="connsiteX26" fmla="*/ 1155031 w 4924926"/>
                  <a:gd name="connsiteY26" fmla="*/ 1925053 h 5662863"/>
                  <a:gd name="connsiteX27" fmla="*/ 1122947 w 4924926"/>
                  <a:gd name="connsiteY27" fmla="*/ 1973179 h 5662863"/>
                  <a:gd name="connsiteX28" fmla="*/ 1074821 w 4924926"/>
                  <a:gd name="connsiteY28" fmla="*/ 2021305 h 5662863"/>
                  <a:gd name="connsiteX29" fmla="*/ 994611 w 4924926"/>
                  <a:gd name="connsiteY29" fmla="*/ 2069432 h 5662863"/>
                  <a:gd name="connsiteX30" fmla="*/ 866274 w 4924926"/>
                  <a:gd name="connsiteY30" fmla="*/ 2229853 h 5662863"/>
                  <a:gd name="connsiteX31" fmla="*/ 529389 w 4924926"/>
                  <a:gd name="connsiteY31" fmla="*/ 2759243 h 5662863"/>
                  <a:gd name="connsiteX32" fmla="*/ 513347 w 4924926"/>
                  <a:gd name="connsiteY32" fmla="*/ 3144253 h 5662863"/>
                  <a:gd name="connsiteX33" fmla="*/ 529389 w 4924926"/>
                  <a:gd name="connsiteY33" fmla="*/ 3304674 h 5662863"/>
                  <a:gd name="connsiteX34" fmla="*/ 465221 w 4924926"/>
                  <a:gd name="connsiteY34" fmla="*/ 3416968 h 5662863"/>
                  <a:gd name="connsiteX35" fmla="*/ 433137 w 4924926"/>
                  <a:gd name="connsiteY35" fmla="*/ 3513221 h 5662863"/>
                  <a:gd name="connsiteX36" fmla="*/ 417095 w 4924926"/>
                  <a:gd name="connsiteY36" fmla="*/ 3641558 h 5662863"/>
                  <a:gd name="connsiteX37" fmla="*/ 401053 w 4924926"/>
                  <a:gd name="connsiteY37" fmla="*/ 4122821 h 5662863"/>
                  <a:gd name="connsiteX38" fmla="*/ 336884 w 4924926"/>
                  <a:gd name="connsiteY38" fmla="*/ 4267200 h 5662863"/>
                  <a:gd name="connsiteX39" fmla="*/ 320842 w 4924926"/>
                  <a:gd name="connsiteY39" fmla="*/ 4315326 h 5662863"/>
                  <a:gd name="connsiteX40" fmla="*/ 224589 w 4924926"/>
                  <a:gd name="connsiteY40" fmla="*/ 4443663 h 5662863"/>
                  <a:gd name="connsiteX41" fmla="*/ 192505 w 4924926"/>
                  <a:gd name="connsiteY41" fmla="*/ 4539916 h 5662863"/>
                  <a:gd name="connsiteX42" fmla="*/ 128337 w 4924926"/>
                  <a:gd name="connsiteY42" fmla="*/ 4636168 h 5662863"/>
                  <a:gd name="connsiteX43" fmla="*/ 80210 w 4924926"/>
                  <a:gd name="connsiteY43" fmla="*/ 4780547 h 5662863"/>
                  <a:gd name="connsiteX44" fmla="*/ 64168 w 4924926"/>
                  <a:gd name="connsiteY44" fmla="*/ 4828674 h 5662863"/>
                  <a:gd name="connsiteX45" fmla="*/ 48126 w 4924926"/>
                  <a:gd name="connsiteY45" fmla="*/ 4892842 h 5662863"/>
                  <a:gd name="connsiteX46" fmla="*/ 32084 w 4924926"/>
                  <a:gd name="connsiteY46" fmla="*/ 5037221 h 5662863"/>
                  <a:gd name="connsiteX47" fmla="*/ 0 w 4924926"/>
                  <a:gd name="connsiteY47" fmla="*/ 5133474 h 5662863"/>
                  <a:gd name="connsiteX48" fmla="*/ 16042 w 4924926"/>
                  <a:gd name="connsiteY48" fmla="*/ 5261810 h 5662863"/>
                  <a:gd name="connsiteX49" fmla="*/ 48126 w 4924926"/>
                  <a:gd name="connsiteY49" fmla="*/ 5293895 h 5662863"/>
                  <a:gd name="connsiteX50" fmla="*/ 96253 w 4924926"/>
                  <a:gd name="connsiteY50" fmla="*/ 5374105 h 5662863"/>
                  <a:gd name="connsiteX51" fmla="*/ 112295 w 4924926"/>
                  <a:gd name="connsiteY51" fmla="*/ 5422231 h 5662863"/>
                  <a:gd name="connsiteX52" fmla="*/ 192505 w 4924926"/>
                  <a:gd name="connsiteY52" fmla="*/ 5486400 h 5662863"/>
                  <a:gd name="connsiteX53" fmla="*/ 256674 w 4924926"/>
                  <a:gd name="connsiteY53" fmla="*/ 5582653 h 5662863"/>
                  <a:gd name="connsiteX54" fmla="*/ 288758 w 4924926"/>
                  <a:gd name="connsiteY54" fmla="*/ 5630779 h 5662863"/>
                  <a:gd name="connsiteX55" fmla="*/ 385010 w 4924926"/>
                  <a:gd name="connsiteY55" fmla="*/ 5662863 h 5662863"/>
                  <a:gd name="connsiteX56" fmla="*/ 593558 w 4924926"/>
                  <a:gd name="connsiteY56" fmla="*/ 5630779 h 5662863"/>
                  <a:gd name="connsiteX57" fmla="*/ 641684 w 4924926"/>
                  <a:gd name="connsiteY57" fmla="*/ 5598695 h 5662863"/>
                  <a:gd name="connsiteX58" fmla="*/ 721895 w 4924926"/>
                  <a:gd name="connsiteY58" fmla="*/ 5550568 h 5662863"/>
                  <a:gd name="connsiteX59" fmla="*/ 1171074 w 4924926"/>
                  <a:gd name="connsiteY59" fmla="*/ 5422232 h 5662863"/>
                  <a:gd name="connsiteX60" fmla="*/ 1604210 w 4924926"/>
                  <a:gd name="connsiteY60" fmla="*/ 5502442 h 5662863"/>
                  <a:gd name="connsiteX61" fmla="*/ 2887580 w 4924926"/>
                  <a:gd name="connsiteY61" fmla="*/ 5165558 h 5662863"/>
                  <a:gd name="connsiteX62" fmla="*/ 4042611 w 4924926"/>
                  <a:gd name="connsiteY62" fmla="*/ 4010526 h 5662863"/>
                  <a:gd name="connsiteX63" fmla="*/ 4844715 w 4924926"/>
                  <a:gd name="connsiteY63" fmla="*/ 3769894 h 5662863"/>
                  <a:gd name="connsiteX64" fmla="*/ 4924926 w 4924926"/>
                  <a:gd name="connsiteY64" fmla="*/ 4186989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1074821 w 4844715"/>
                  <a:gd name="connsiteY28" fmla="*/ 2021305 h 5662863"/>
                  <a:gd name="connsiteX29" fmla="*/ 994611 w 4844715"/>
                  <a:gd name="connsiteY29" fmla="*/ 2069432 h 5662863"/>
                  <a:gd name="connsiteX30" fmla="*/ 866274 w 4844715"/>
                  <a:gd name="connsiteY30" fmla="*/ 2229853 h 5662863"/>
                  <a:gd name="connsiteX31" fmla="*/ 529389 w 4844715"/>
                  <a:gd name="connsiteY31" fmla="*/ 2759243 h 5662863"/>
                  <a:gd name="connsiteX32" fmla="*/ 513347 w 4844715"/>
                  <a:gd name="connsiteY32" fmla="*/ 3144253 h 5662863"/>
                  <a:gd name="connsiteX33" fmla="*/ 529389 w 4844715"/>
                  <a:gd name="connsiteY33" fmla="*/ 3304674 h 5662863"/>
                  <a:gd name="connsiteX34" fmla="*/ 465221 w 4844715"/>
                  <a:gd name="connsiteY34" fmla="*/ 3416968 h 5662863"/>
                  <a:gd name="connsiteX35" fmla="*/ 433137 w 4844715"/>
                  <a:gd name="connsiteY35" fmla="*/ 3513221 h 5662863"/>
                  <a:gd name="connsiteX36" fmla="*/ 417095 w 4844715"/>
                  <a:gd name="connsiteY36" fmla="*/ 3641558 h 5662863"/>
                  <a:gd name="connsiteX37" fmla="*/ 401053 w 4844715"/>
                  <a:gd name="connsiteY37" fmla="*/ 4122821 h 5662863"/>
                  <a:gd name="connsiteX38" fmla="*/ 336884 w 4844715"/>
                  <a:gd name="connsiteY38" fmla="*/ 4267200 h 5662863"/>
                  <a:gd name="connsiteX39" fmla="*/ 320842 w 4844715"/>
                  <a:gd name="connsiteY39" fmla="*/ 4315326 h 5662863"/>
                  <a:gd name="connsiteX40" fmla="*/ 224589 w 4844715"/>
                  <a:gd name="connsiteY40" fmla="*/ 4443663 h 5662863"/>
                  <a:gd name="connsiteX41" fmla="*/ 192505 w 4844715"/>
                  <a:gd name="connsiteY41" fmla="*/ 4539916 h 5662863"/>
                  <a:gd name="connsiteX42" fmla="*/ 128337 w 4844715"/>
                  <a:gd name="connsiteY42" fmla="*/ 4636168 h 5662863"/>
                  <a:gd name="connsiteX43" fmla="*/ 80210 w 4844715"/>
                  <a:gd name="connsiteY43" fmla="*/ 4780547 h 5662863"/>
                  <a:gd name="connsiteX44" fmla="*/ 64168 w 4844715"/>
                  <a:gd name="connsiteY44" fmla="*/ 4828674 h 5662863"/>
                  <a:gd name="connsiteX45" fmla="*/ 48126 w 4844715"/>
                  <a:gd name="connsiteY45" fmla="*/ 4892842 h 5662863"/>
                  <a:gd name="connsiteX46" fmla="*/ 32084 w 4844715"/>
                  <a:gd name="connsiteY46" fmla="*/ 5037221 h 5662863"/>
                  <a:gd name="connsiteX47" fmla="*/ 0 w 4844715"/>
                  <a:gd name="connsiteY47" fmla="*/ 5133474 h 5662863"/>
                  <a:gd name="connsiteX48" fmla="*/ 16042 w 4844715"/>
                  <a:gd name="connsiteY48" fmla="*/ 5261810 h 5662863"/>
                  <a:gd name="connsiteX49" fmla="*/ 48126 w 4844715"/>
                  <a:gd name="connsiteY49" fmla="*/ 5293895 h 5662863"/>
                  <a:gd name="connsiteX50" fmla="*/ 96253 w 4844715"/>
                  <a:gd name="connsiteY50" fmla="*/ 5374105 h 5662863"/>
                  <a:gd name="connsiteX51" fmla="*/ 112295 w 4844715"/>
                  <a:gd name="connsiteY51" fmla="*/ 5422231 h 5662863"/>
                  <a:gd name="connsiteX52" fmla="*/ 192505 w 4844715"/>
                  <a:gd name="connsiteY52" fmla="*/ 5486400 h 5662863"/>
                  <a:gd name="connsiteX53" fmla="*/ 256674 w 4844715"/>
                  <a:gd name="connsiteY53" fmla="*/ 5582653 h 5662863"/>
                  <a:gd name="connsiteX54" fmla="*/ 288758 w 4844715"/>
                  <a:gd name="connsiteY54" fmla="*/ 5630779 h 5662863"/>
                  <a:gd name="connsiteX55" fmla="*/ 385010 w 4844715"/>
                  <a:gd name="connsiteY55" fmla="*/ 5662863 h 5662863"/>
                  <a:gd name="connsiteX56" fmla="*/ 593558 w 4844715"/>
                  <a:gd name="connsiteY56" fmla="*/ 5630779 h 5662863"/>
                  <a:gd name="connsiteX57" fmla="*/ 641684 w 4844715"/>
                  <a:gd name="connsiteY57" fmla="*/ 5598695 h 5662863"/>
                  <a:gd name="connsiteX58" fmla="*/ 721895 w 4844715"/>
                  <a:gd name="connsiteY58" fmla="*/ 5550568 h 5662863"/>
                  <a:gd name="connsiteX59" fmla="*/ 1171074 w 4844715"/>
                  <a:gd name="connsiteY59" fmla="*/ 5422232 h 5662863"/>
                  <a:gd name="connsiteX60" fmla="*/ 1604210 w 4844715"/>
                  <a:gd name="connsiteY60" fmla="*/ 5502442 h 5662863"/>
                  <a:gd name="connsiteX61" fmla="*/ 2887580 w 4844715"/>
                  <a:gd name="connsiteY61" fmla="*/ 5165558 h 5662863"/>
                  <a:gd name="connsiteX62" fmla="*/ 4042611 w 4844715"/>
                  <a:gd name="connsiteY62" fmla="*/ 4010526 h 5662863"/>
                  <a:gd name="connsiteX63" fmla="*/ 4844715 w 4844715"/>
                  <a:gd name="connsiteY63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475874 w 4844715"/>
                  <a:gd name="connsiteY21" fmla="*/ 1700463 h 5662863"/>
                  <a:gd name="connsiteX22" fmla="*/ 1315453 w 4844715"/>
                  <a:gd name="connsiteY22" fmla="*/ 1812758 h 5662863"/>
                  <a:gd name="connsiteX23" fmla="*/ 1283368 w 4844715"/>
                  <a:gd name="connsiteY23" fmla="*/ 1844842 h 5662863"/>
                  <a:gd name="connsiteX24" fmla="*/ 1235242 w 4844715"/>
                  <a:gd name="connsiteY24" fmla="*/ 1860884 h 5662863"/>
                  <a:gd name="connsiteX25" fmla="*/ 1155031 w 4844715"/>
                  <a:gd name="connsiteY25" fmla="*/ 1925053 h 5662863"/>
                  <a:gd name="connsiteX26" fmla="*/ 1122947 w 4844715"/>
                  <a:gd name="connsiteY26" fmla="*/ 1973179 h 5662863"/>
                  <a:gd name="connsiteX27" fmla="*/ 994611 w 4844715"/>
                  <a:gd name="connsiteY27" fmla="*/ 2069432 h 5662863"/>
                  <a:gd name="connsiteX28" fmla="*/ 866274 w 4844715"/>
                  <a:gd name="connsiteY28" fmla="*/ 2229853 h 5662863"/>
                  <a:gd name="connsiteX29" fmla="*/ 529389 w 4844715"/>
                  <a:gd name="connsiteY29" fmla="*/ 2759243 h 5662863"/>
                  <a:gd name="connsiteX30" fmla="*/ 513347 w 4844715"/>
                  <a:gd name="connsiteY30" fmla="*/ 3144253 h 5662863"/>
                  <a:gd name="connsiteX31" fmla="*/ 529389 w 4844715"/>
                  <a:gd name="connsiteY31" fmla="*/ 3304674 h 5662863"/>
                  <a:gd name="connsiteX32" fmla="*/ 465221 w 4844715"/>
                  <a:gd name="connsiteY32" fmla="*/ 3416968 h 5662863"/>
                  <a:gd name="connsiteX33" fmla="*/ 433137 w 4844715"/>
                  <a:gd name="connsiteY33" fmla="*/ 3513221 h 5662863"/>
                  <a:gd name="connsiteX34" fmla="*/ 417095 w 4844715"/>
                  <a:gd name="connsiteY34" fmla="*/ 3641558 h 5662863"/>
                  <a:gd name="connsiteX35" fmla="*/ 401053 w 4844715"/>
                  <a:gd name="connsiteY35" fmla="*/ 4122821 h 5662863"/>
                  <a:gd name="connsiteX36" fmla="*/ 336884 w 4844715"/>
                  <a:gd name="connsiteY36" fmla="*/ 4267200 h 5662863"/>
                  <a:gd name="connsiteX37" fmla="*/ 320842 w 4844715"/>
                  <a:gd name="connsiteY37" fmla="*/ 4315326 h 5662863"/>
                  <a:gd name="connsiteX38" fmla="*/ 224589 w 4844715"/>
                  <a:gd name="connsiteY38" fmla="*/ 4443663 h 5662863"/>
                  <a:gd name="connsiteX39" fmla="*/ 192505 w 4844715"/>
                  <a:gd name="connsiteY39" fmla="*/ 4539916 h 5662863"/>
                  <a:gd name="connsiteX40" fmla="*/ 128337 w 4844715"/>
                  <a:gd name="connsiteY40" fmla="*/ 4636168 h 5662863"/>
                  <a:gd name="connsiteX41" fmla="*/ 80210 w 4844715"/>
                  <a:gd name="connsiteY41" fmla="*/ 4780547 h 5662863"/>
                  <a:gd name="connsiteX42" fmla="*/ 64168 w 4844715"/>
                  <a:gd name="connsiteY42" fmla="*/ 4828674 h 5662863"/>
                  <a:gd name="connsiteX43" fmla="*/ 48126 w 4844715"/>
                  <a:gd name="connsiteY43" fmla="*/ 4892842 h 5662863"/>
                  <a:gd name="connsiteX44" fmla="*/ 32084 w 4844715"/>
                  <a:gd name="connsiteY44" fmla="*/ 5037221 h 5662863"/>
                  <a:gd name="connsiteX45" fmla="*/ 0 w 4844715"/>
                  <a:gd name="connsiteY45" fmla="*/ 5133474 h 5662863"/>
                  <a:gd name="connsiteX46" fmla="*/ 16042 w 4844715"/>
                  <a:gd name="connsiteY46" fmla="*/ 5261810 h 5662863"/>
                  <a:gd name="connsiteX47" fmla="*/ 48126 w 4844715"/>
                  <a:gd name="connsiteY47" fmla="*/ 5293895 h 5662863"/>
                  <a:gd name="connsiteX48" fmla="*/ 96253 w 4844715"/>
                  <a:gd name="connsiteY48" fmla="*/ 5374105 h 5662863"/>
                  <a:gd name="connsiteX49" fmla="*/ 112295 w 4844715"/>
                  <a:gd name="connsiteY49" fmla="*/ 5422231 h 5662863"/>
                  <a:gd name="connsiteX50" fmla="*/ 192505 w 4844715"/>
                  <a:gd name="connsiteY50" fmla="*/ 5486400 h 5662863"/>
                  <a:gd name="connsiteX51" fmla="*/ 256674 w 4844715"/>
                  <a:gd name="connsiteY51" fmla="*/ 5582653 h 5662863"/>
                  <a:gd name="connsiteX52" fmla="*/ 288758 w 4844715"/>
                  <a:gd name="connsiteY52" fmla="*/ 5630779 h 5662863"/>
                  <a:gd name="connsiteX53" fmla="*/ 385010 w 4844715"/>
                  <a:gd name="connsiteY53" fmla="*/ 5662863 h 5662863"/>
                  <a:gd name="connsiteX54" fmla="*/ 593558 w 4844715"/>
                  <a:gd name="connsiteY54" fmla="*/ 5630779 h 5662863"/>
                  <a:gd name="connsiteX55" fmla="*/ 641684 w 4844715"/>
                  <a:gd name="connsiteY55" fmla="*/ 5598695 h 5662863"/>
                  <a:gd name="connsiteX56" fmla="*/ 721895 w 4844715"/>
                  <a:gd name="connsiteY56" fmla="*/ 5550568 h 5662863"/>
                  <a:gd name="connsiteX57" fmla="*/ 1171074 w 4844715"/>
                  <a:gd name="connsiteY57" fmla="*/ 5422232 h 5662863"/>
                  <a:gd name="connsiteX58" fmla="*/ 1604210 w 4844715"/>
                  <a:gd name="connsiteY58" fmla="*/ 5502442 h 5662863"/>
                  <a:gd name="connsiteX59" fmla="*/ 2887580 w 4844715"/>
                  <a:gd name="connsiteY59" fmla="*/ 5165558 h 5662863"/>
                  <a:gd name="connsiteX60" fmla="*/ 4042611 w 4844715"/>
                  <a:gd name="connsiteY60" fmla="*/ 4010526 h 5662863"/>
                  <a:gd name="connsiteX61" fmla="*/ 4844715 w 4844715"/>
                  <a:gd name="connsiteY61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122947 w 4844715"/>
                  <a:gd name="connsiteY25" fmla="*/ 1973179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016621 w 4844715"/>
                  <a:gd name="connsiteY25" fmla="*/ 1962547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994611 w 4844715"/>
                  <a:gd name="connsiteY25" fmla="*/ 2069432 h 5662863"/>
                  <a:gd name="connsiteX26" fmla="*/ 866274 w 4844715"/>
                  <a:gd name="connsiteY26" fmla="*/ 2229853 h 5662863"/>
                  <a:gd name="connsiteX27" fmla="*/ 529389 w 4844715"/>
                  <a:gd name="connsiteY27" fmla="*/ 2759243 h 5662863"/>
                  <a:gd name="connsiteX28" fmla="*/ 513347 w 4844715"/>
                  <a:gd name="connsiteY28" fmla="*/ 3144253 h 5662863"/>
                  <a:gd name="connsiteX29" fmla="*/ 529389 w 4844715"/>
                  <a:gd name="connsiteY29" fmla="*/ 3304674 h 5662863"/>
                  <a:gd name="connsiteX30" fmla="*/ 465221 w 4844715"/>
                  <a:gd name="connsiteY30" fmla="*/ 3416968 h 5662863"/>
                  <a:gd name="connsiteX31" fmla="*/ 433137 w 4844715"/>
                  <a:gd name="connsiteY31" fmla="*/ 3513221 h 5662863"/>
                  <a:gd name="connsiteX32" fmla="*/ 417095 w 4844715"/>
                  <a:gd name="connsiteY32" fmla="*/ 3641558 h 5662863"/>
                  <a:gd name="connsiteX33" fmla="*/ 401053 w 4844715"/>
                  <a:gd name="connsiteY33" fmla="*/ 4122821 h 5662863"/>
                  <a:gd name="connsiteX34" fmla="*/ 336884 w 4844715"/>
                  <a:gd name="connsiteY34" fmla="*/ 4267200 h 5662863"/>
                  <a:gd name="connsiteX35" fmla="*/ 320842 w 4844715"/>
                  <a:gd name="connsiteY35" fmla="*/ 4315326 h 5662863"/>
                  <a:gd name="connsiteX36" fmla="*/ 224589 w 4844715"/>
                  <a:gd name="connsiteY36" fmla="*/ 4443663 h 5662863"/>
                  <a:gd name="connsiteX37" fmla="*/ 192505 w 4844715"/>
                  <a:gd name="connsiteY37" fmla="*/ 4539916 h 5662863"/>
                  <a:gd name="connsiteX38" fmla="*/ 128337 w 4844715"/>
                  <a:gd name="connsiteY38" fmla="*/ 4636168 h 5662863"/>
                  <a:gd name="connsiteX39" fmla="*/ 80210 w 4844715"/>
                  <a:gd name="connsiteY39" fmla="*/ 4780547 h 5662863"/>
                  <a:gd name="connsiteX40" fmla="*/ 64168 w 4844715"/>
                  <a:gd name="connsiteY40" fmla="*/ 4828674 h 5662863"/>
                  <a:gd name="connsiteX41" fmla="*/ 48126 w 4844715"/>
                  <a:gd name="connsiteY41" fmla="*/ 4892842 h 5662863"/>
                  <a:gd name="connsiteX42" fmla="*/ 32084 w 4844715"/>
                  <a:gd name="connsiteY42" fmla="*/ 5037221 h 5662863"/>
                  <a:gd name="connsiteX43" fmla="*/ 0 w 4844715"/>
                  <a:gd name="connsiteY43" fmla="*/ 5133474 h 5662863"/>
                  <a:gd name="connsiteX44" fmla="*/ 16042 w 4844715"/>
                  <a:gd name="connsiteY44" fmla="*/ 5261810 h 5662863"/>
                  <a:gd name="connsiteX45" fmla="*/ 48126 w 4844715"/>
                  <a:gd name="connsiteY45" fmla="*/ 5293895 h 5662863"/>
                  <a:gd name="connsiteX46" fmla="*/ 96253 w 4844715"/>
                  <a:gd name="connsiteY46" fmla="*/ 5374105 h 5662863"/>
                  <a:gd name="connsiteX47" fmla="*/ 112295 w 4844715"/>
                  <a:gd name="connsiteY47" fmla="*/ 5422231 h 5662863"/>
                  <a:gd name="connsiteX48" fmla="*/ 192505 w 4844715"/>
                  <a:gd name="connsiteY48" fmla="*/ 5486400 h 5662863"/>
                  <a:gd name="connsiteX49" fmla="*/ 256674 w 4844715"/>
                  <a:gd name="connsiteY49" fmla="*/ 5582653 h 5662863"/>
                  <a:gd name="connsiteX50" fmla="*/ 288758 w 4844715"/>
                  <a:gd name="connsiteY50" fmla="*/ 5630779 h 5662863"/>
                  <a:gd name="connsiteX51" fmla="*/ 385010 w 4844715"/>
                  <a:gd name="connsiteY51" fmla="*/ 5662863 h 5662863"/>
                  <a:gd name="connsiteX52" fmla="*/ 593558 w 4844715"/>
                  <a:gd name="connsiteY52" fmla="*/ 5630779 h 5662863"/>
                  <a:gd name="connsiteX53" fmla="*/ 641684 w 4844715"/>
                  <a:gd name="connsiteY53" fmla="*/ 5598695 h 5662863"/>
                  <a:gd name="connsiteX54" fmla="*/ 721895 w 4844715"/>
                  <a:gd name="connsiteY54" fmla="*/ 5550568 h 5662863"/>
                  <a:gd name="connsiteX55" fmla="*/ 1171074 w 4844715"/>
                  <a:gd name="connsiteY55" fmla="*/ 5422232 h 5662863"/>
                  <a:gd name="connsiteX56" fmla="*/ 1604210 w 4844715"/>
                  <a:gd name="connsiteY56" fmla="*/ 5502442 h 5662863"/>
                  <a:gd name="connsiteX57" fmla="*/ 2887580 w 4844715"/>
                  <a:gd name="connsiteY57" fmla="*/ 5165558 h 5662863"/>
                  <a:gd name="connsiteX58" fmla="*/ 4042611 w 4844715"/>
                  <a:gd name="connsiteY58" fmla="*/ 4010526 h 5662863"/>
                  <a:gd name="connsiteX59" fmla="*/ 4844715 w 4844715"/>
                  <a:gd name="connsiteY59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417095 w 4844715"/>
                  <a:gd name="connsiteY31" fmla="*/ 3641558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52059 w 4844715"/>
                  <a:gd name="connsiteY4" fmla="*/ 131449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44715" h="5662863">
                    <a:moveTo>
                      <a:pt x="2149642" y="0"/>
                    </a:moveTo>
                    <a:cubicBezTo>
                      <a:pt x="2176379" y="53474"/>
                      <a:pt x="2204753" y="124186"/>
                      <a:pt x="2270797" y="146773"/>
                    </a:cubicBezTo>
                    <a:cubicBezTo>
                      <a:pt x="2336841" y="169360"/>
                      <a:pt x="2450250" y="123563"/>
                      <a:pt x="2545906" y="135520"/>
                    </a:cubicBezTo>
                    <a:cubicBezTo>
                      <a:pt x="2545909" y="135520"/>
                      <a:pt x="2628630" y="225267"/>
                      <a:pt x="2662989" y="224589"/>
                    </a:cubicBezTo>
                    <a:cubicBezTo>
                      <a:pt x="2697348" y="223911"/>
                      <a:pt x="2735165" y="130714"/>
                      <a:pt x="2752059" y="131449"/>
                    </a:cubicBezTo>
                    <a:lnTo>
                      <a:pt x="3080084" y="256674"/>
                    </a:lnTo>
                    <a:cubicBezTo>
                      <a:pt x="3122863" y="294106"/>
                      <a:pt x="2994526" y="425116"/>
                      <a:pt x="2967789" y="465221"/>
                    </a:cubicBezTo>
                    <a:cubicBezTo>
                      <a:pt x="2941052" y="505326"/>
                      <a:pt x="2922337" y="438484"/>
                      <a:pt x="2919663" y="497305"/>
                    </a:cubicBezTo>
                    <a:cubicBezTo>
                      <a:pt x="2916989" y="556126"/>
                      <a:pt x="2981157" y="775368"/>
                      <a:pt x="2951747" y="818147"/>
                    </a:cubicBezTo>
                    <a:cubicBezTo>
                      <a:pt x="2922337" y="860926"/>
                      <a:pt x="2799347" y="748632"/>
                      <a:pt x="2743200" y="753979"/>
                    </a:cubicBezTo>
                    <a:cubicBezTo>
                      <a:pt x="2687053" y="759326"/>
                      <a:pt x="2673684" y="828842"/>
                      <a:pt x="2614863" y="850231"/>
                    </a:cubicBezTo>
                    <a:cubicBezTo>
                      <a:pt x="2556042" y="871620"/>
                      <a:pt x="2475832" y="863600"/>
                      <a:pt x="2390274" y="882316"/>
                    </a:cubicBezTo>
                    <a:cubicBezTo>
                      <a:pt x="2304716" y="901032"/>
                      <a:pt x="2163011" y="933116"/>
                      <a:pt x="2101516" y="962526"/>
                    </a:cubicBezTo>
                    <a:cubicBezTo>
                      <a:pt x="2040021" y="991936"/>
                      <a:pt x="2067624" y="1020180"/>
                      <a:pt x="2021305" y="1058779"/>
                    </a:cubicBezTo>
                    <a:cubicBezTo>
                      <a:pt x="2006494" y="1071122"/>
                      <a:pt x="1989221" y="1080168"/>
                      <a:pt x="1973179" y="1090863"/>
                    </a:cubicBezTo>
                    <a:cubicBezTo>
                      <a:pt x="1962484" y="1122947"/>
                      <a:pt x="1965096" y="1159478"/>
                      <a:pt x="1941095" y="1187116"/>
                    </a:cubicBezTo>
                    <a:cubicBezTo>
                      <a:pt x="1917094" y="1214754"/>
                      <a:pt x="1850563" y="1232630"/>
                      <a:pt x="1829173" y="1256693"/>
                    </a:cubicBezTo>
                    <a:cubicBezTo>
                      <a:pt x="1807784" y="1280756"/>
                      <a:pt x="1832375" y="1304758"/>
                      <a:pt x="1812758" y="1331495"/>
                    </a:cubicBezTo>
                    <a:cubicBezTo>
                      <a:pt x="1793141" y="1358232"/>
                      <a:pt x="1728413" y="1366284"/>
                      <a:pt x="1711468" y="1417115"/>
                    </a:cubicBezTo>
                    <a:cubicBezTo>
                      <a:pt x="1707028" y="1461518"/>
                      <a:pt x="1595350" y="1476775"/>
                      <a:pt x="1556084" y="1524000"/>
                    </a:cubicBezTo>
                    <a:cubicBezTo>
                      <a:pt x="1516818" y="1571225"/>
                      <a:pt x="1515979" y="1652337"/>
                      <a:pt x="1475874" y="1700463"/>
                    </a:cubicBezTo>
                    <a:cubicBezTo>
                      <a:pt x="1435769" y="1748589"/>
                      <a:pt x="1347537" y="1788695"/>
                      <a:pt x="1315453" y="1812758"/>
                    </a:cubicBezTo>
                    <a:cubicBezTo>
                      <a:pt x="1304758" y="1823453"/>
                      <a:pt x="1296337" y="1837060"/>
                      <a:pt x="1283368" y="1844842"/>
                    </a:cubicBezTo>
                    <a:cubicBezTo>
                      <a:pt x="1268868" y="1853542"/>
                      <a:pt x="1279700" y="1841267"/>
                      <a:pt x="1235242" y="1860884"/>
                    </a:cubicBezTo>
                    <a:cubicBezTo>
                      <a:pt x="1190784" y="1880501"/>
                      <a:pt x="1078116" y="1901052"/>
                      <a:pt x="1016621" y="1962547"/>
                    </a:cubicBezTo>
                    <a:cubicBezTo>
                      <a:pt x="955126" y="2024042"/>
                      <a:pt x="947479" y="2097070"/>
                      <a:pt x="866274" y="2229853"/>
                    </a:cubicBezTo>
                    <a:cubicBezTo>
                      <a:pt x="785069" y="2362636"/>
                      <a:pt x="588210" y="2606843"/>
                      <a:pt x="529389" y="2759243"/>
                    </a:cubicBezTo>
                    <a:cubicBezTo>
                      <a:pt x="470568" y="2911643"/>
                      <a:pt x="513347" y="3053348"/>
                      <a:pt x="513347" y="3144253"/>
                    </a:cubicBezTo>
                    <a:cubicBezTo>
                      <a:pt x="513347" y="3235158"/>
                      <a:pt x="537410" y="3259222"/>
                      <a:pt x="529389" y="3304674"/>
                    </a:cubicBezTo>
                    <a:cubicBezTo>
                      <a:pt x="521368" y="3350127"/>
                      <a:pt x="485574" y="3366086"/>
                      <a:pt x="465221" y="3416968"/>
                    </a:cubicBezTo>
                    <a:cubicBezTo>
                      <a:pt x="452661" y="3448369"/>
                      <a:pt x="425209" y="3472245"/>
                      <a:pt x="433137" y="3513221"/>
                    </a:cubicBezTo>
                    <a:cubicBezTo>
                      <a:pt x="441065" y="3554197"/>
                      <a:pt x="515054" y="3619771"/>
                      <a:pt x="512788" y="3662823"/>
                    </a:cubicBezTo>
                    <a:cubicBezTo>
                      <a:pt x="504352" y="3823111"/>
                      <a:pt x="430370" y="4022091"/>
                      <a:pt x="401053" y="4122821"/>
                    </a:cubicBezTo>
                    <a:cubicBezTo>
                      <a:pt x="371736" y="4223551"/>
                      <a:pt x="370680" y="4199608"/>
                      <a:pt x="336884" y="4267200"/>
                    </a:cubicBezTo>
                    <a:cubicBezTo>
                      <a:pt x="329322" y="4282325"/>
                      <a:pt x="329054" y="4300544"/>
                      <a:pt x="320842" y="4315326"/>
                    </a:cubicBezTo>
                    <a:cubicBezTo>
                      <a:pt x="275492" y="4396957"/>
                      <a:pt x="273269" y="4394984"/>
                      <a:pt x="224589" y="4443663"/>
                    </a:cubicBezTo>
                    <a:cubicBezTo>
                      <a:pt x="213894" y="4475747"/>
                      <a:pt x="211265" y="4511776"/>
                      <a:pt x="192505" y="4539916"/>
                    </a:cubicBezTo>
                    <a:lnTo>
                      <a:pt x="128337" y="4636168"/>
                    </a:lnTo>
                    <a:lnTo>
                      <a:pt x="80210" y="4780547"/>
                    </a:lnTo>
                    <a:cubicBezTo>
                      <a:pt x="74862" y="4796589"/>
                      <a:pt x="68269" y="4812269"/>
                      <a:pt x="64168" y="4828674"/>
                    </a:cubicBezTo>
                    <a:lnTo>
                      <a:pt x="48126" y="4892842"/>
                    </a:lnTo>
                    <a:cubicBezTo>
                      <a:pt x="42779" y="4940968"/>
                      <a:pt x="41580" y="4989739"/>
                      <a:pt x="32084" y="5037221"/>
                    </a:cubicBezTo>
                    <a:cubicBezTo>
                      <a:pt x="25451" y="5070384"/>
                      <a:pt x="0" y="5133474"/>
                      <a:pt x="0" y="5133474"/>
                    </a:cubicBezTo>
                    <a:cubicBezTo>
                      <a:pt x="5347" y="5176253"/>
                      <a:pt x="3654" y="5220517"/>
                      <a:pt x="16042" y="5261810"/>
                    </a:cubicBezTo>
                    <a:cubicBezTo>
                      <a:pt x="20388" y="5276297"/>
                      <a:pt x="40344" y="5280926"/>
                      <a:pt x="48126" y="5293895"/>
                    </a:cubicBezTo>
                    <a:cubicBezTo>
                      <a:pt x="110597" y="5398014"/>
                      <a:pt x="14961" y="5292816"/>
                      <a:pt x="96253" y="5374105"/>
                    </a:cubicBezTo>
                    <a:cubicBezTo>
                      <a:pt x="101600" y="5390147"/>
                      <a:pt x="103595" y="5407731"/>
                      <a:pt x="112295" y="5422231"/>
                    </a:cubicBezTo>
                    <a:cubicBezTo>
                      <a:pt x="127535" y="5447631"/>
                      <a:pt x="170644" y="5471826"/>
                      <a:pt x="192505" y="5486400"/>
                    </a:cubicBezTo>
                    <a:lnTo>
                      <a:pt x="256674" y="5582653"/>
                    </a:lnTo>
                    <a:cubicBezTo>
                      <a:pt x="267369" y="5598695"/>
                      <a:pt x="270467" y="5624682"/>
                      <a:pt x="288758" y="5630779"/>
                    </a:cubicBezTo>
                    <a:lnTo>
                      <a:pt x="385010" y="5662863"/>
                    </a:lnTo>
                    <a:cubicBezTo>
                      <a:pt x="431016" y="5658262"/>
                      <a:pt x="535745" y="5659685"/>
                      <a:pt x="593558" y="5630779"/>
                    </a:cubicBezTo>
                    <a:cubicBezTo>
                      <a:pt x="610803" y="5622157"/>
                      <a:pt x="626629" y="5610739"/>
                      <a:pt x="641684" y="5598695"/>
                    </a:cubicBezTo>
                    <a:cubicBezTo>
                      <a:pt x="676915" y="5570510"/>
                      <a:pt x="633663" y="5579979"/>
                      <a:pt x="721895" y="5550568"/>
                    </a:cubicBezTo>
                    <a:cubicBezTo>
                      <a:pt x="810127" y="5521158"/>
                      <a:pt x="1005306" y="5427579"/>
                      <a:pt x="1171074" y="5422232"/>
                    </a:cubicBezTo>
                    <a:cubicBezTo>
                      <a:pt x="1329713" y="5382572"/>
                      <a:pt x="1318126" y="5517925"/>
                      <a:pt x="1604210" y="5475146"/>
                    </a:cubicBezTo>
                    <a:cubicBezTo>
                      <a:pt x="1890294" y="5432367"/>
                      <a:pt x="2481180" y="5409661"/>
                      <a:pt x="2887580" y="5165558"/>
                    </a:cubicBezTo>
                    <a:cubicBezTo>
                      <a:pt x="3293980" y="4921455"/>
                      <a:pt x="3922295" y="4015873"/>
                      <a:pt x="4042611" y="4010526"/>
                    </a:cubicBezTo>
                    <a:cubicBezTo>
                      <a:pt x="4368800" y="3777915"/>
                      <a:pt x="4697663" y="3740484"/>
                      <a:pt x="4844715" y="376989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48336" y="497310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b="1" dirty="0" smtClean="0">
                    <a:solidFill>
                      <a:schemeClr val="bg1"/>
                    </a:solidFill>
                  </a:rPr>
                  <a:t>רמת רחל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צורה חופשית 10"/>
            <p:cNvSpPr/>
            <p:nvPr/>
          </p:nvSpPr>
          <p:spPr>
            <a:xfrm>
              <a:off x="962528" y="2630904"/>
              <a:ext cx="2235008" cy="4138863"/>
            </a:xfrm>
            <a:custGeom>
              <a:avLst/>
              <a:gdLst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07228 w 2344182"/>
                <a:gd name="connsiteY5" fmla="*/ 256674 h 4321679"/>
                <a:gd name="connsiteX6" fmla="*/ 2039313 w 2344182"/>
                <a:gd name="connsiteY6" fmla="*/ 288758 h 4321679"/>
                <a:gd name="connsiteX7" fmla="*/ 2071397 w 2344182"/>
                <a:gd name="connsiteY7" fmla="*/ 336884 h 4321679"/>
                <a:gd name="connsiteX8" fmla="*/ 2167649 w 2344182"/>
                <a:gd name="connsiteY8" fmla="*/ 385011 h 4321679"/>
                <a:gd name="connsiteX9" fmla="*/ 2199734 w 2344182"/>
                <a:gd name="connsiteY9" fmla="*/ 417095 h 4321679"/>
                <a:gd name="connsiteX10" fmla="*/ 2247860 w 2344182"/>
                <a:gd name="connsiteY10" fmla="*/ 433137 h 4321679"/>
                <a:gd name="connsiteX11" fmla="*/ 2279944 w 2344182"/>
                <a:gd name="connsiteY11" fmla="*/ 529390 h 4321679"/>
                <a:gd name="connsiteX12" fmla="*/ 2328071 w 2344182"/>
                <a:gd name="connsiteY12" fmla="*/ 625642 h 4321679"/>
                <a:gd name="connsiteX13" fmla="*/ 2328071 w 2344182"/>
                <a:gd name="connsiteY13" fmla="*/ 834190 h 4321679"/>
                <a:gd name="connsiteX14" fmla="*/ 2279944 w 2344182"/>
                <a:gd name="connsiteY14" fmla="*/ 850232 h 4321679"/>
                <a:gd name="connsiteX15" fmla="*/ 2183692 w 2344182"/>
                <a:gd name="connsiteY15" fmla="*/ 978569 h 4321679"/>
                <a:gd name="connsiteX16" fmla="*/ 2135565 w 2344182"/>
                <a:gd name="connsiteY16" fmla="*/ 994611 h 4321679"/>
                <a:gd name="connsiteX17" fmla="*/ 2087439 w 2344182"/>
                <a:gd name="connsiteY17" fmla="*/ 1026695 h 4321679"/>
                <a:gd name="connsiteX18" fmla="*/ 2039313 w 2344182"/>
                <a:gd name="connsiteY18" fmla="*/ 1042737 h 4321679"/>
                <a:gd name="connsiteX19" fmla="*/ 1959102 w 2344182"/>
                <a:gd name="connsiteY19" fmla="*/ 1090863 h 4321679"/>
                <a:gd name="connsiteX20" fmla="*/ 1878892 w 2344182"/>
                <a:gd name="connsiteY20" fmla="*/ 1138990 h 4321679"/>
                <a:gd name="connsiteX21" fmla="*/ 1814723 w 2344182"/>
                <a:gd name="connsiteY21" fmla="*/ 1219200 h 4321679"/>
                <a:gd name="connsiteX22" fmla="*/ 1766597 w 2344182"/>
                <a:gd name="connsiteY22" fmla="*/ 1251284 h 4321679"/>
                <a:gd name="connsiteX23" fmla="*/ 1750555 w 2344182"/>
                <a:gd name="connsiteY23" fmla="*/ 1299411 h 4321679"/>
                <a:gd name="connsiteX24" fmla="*/ 1654302 w 2344182"/>
                <a:gd name="connsiteY24" fmla="*/ 1411706 h 4321679"/>
                <a:gd name="connsiteX25" fmla="*/ 1606176 w 2344182"/>
                <a:gd name="connsiteY25" fmla="*/ 1443790 h 4321679"/>
                <a:gd name="connsiteX26" fmla="*/ 1574092 w 2344182"/>
                <a:gd name="connsiteY26" fmla="*/ 1491916 h 4321679"/>
                <a:gd name="connsiteX27" fmla="*/ 1542007 w 2344182"/>
                <a:gd name="connsiteY27" fmla="*/ 1524000 h 4321679"/>
                <a:gd name="connsiteX28" fmla="*/ 1525965 w 2344182"/>
                <a:gd name="connsiteY28" fmla="*/ 1572127 h 4321679"/>
                <a:gd name="connsiteX29" fmla="*/ 1493881 w 2344182"/>
                <a:gd name="connsiteY29" fmla="*/ 1620253 h 4321679"/>
                <a:gd name="connsiteX30" fmla="*/ 1477839 w 2344182"/>
                <a:gd name="connsiteY30" fmla="*/ 1668379 h 4321679"/>
                <a:gd name="connsiteX31" fmla="*/ 1429713 w 2344182"/>
                <a:gd name="connsiteY31" fmla="*/ 1700463 h 4321679"/>
                <a:gd name="connsiteX32" fmla="*/ 1349502 w 2344182"/>
                <a:gd name="connsiteY32" fmla="*/ 1780674 h 4321679"/>
                <a:gd name="connsiteX33" fmla="*/ 1301376 w 2344182"/>
                <a:gd name="connsiteY33" fmla="*/ 1828800 h 4321679"/>
                <a:gd name="connsiteX34" fmla="*/ 1237207 w 2344182"/>
                <a:gd name="connsiteY34" fmla="*/ 1989221 h 4321679"/>
                <a:gd name="connsiteX35" fmla="*/ 1221165 w 2344182"/>
                <a:gd name="connsiteY35" fmla="*/ 2069432 h 4321679"/>
                <a:gd name="connsiteX36" fmla="*/ 1189081 w 2344182"/>
                <a:gd name="connsiteY36" fmla="*/ 2197769 h 4321679"/>
                <a:gd name="connsiteX37" fmla="*/ 1173039 w 2344182"/>
                <a:gd name="connsiteY37" fmla="*/ 2342148 h 4321679"/>
                <a:gd name="connsiteX38" fmla="*/ 1108871 w 2344182"/>
                <a:gd name="connsiteY38" fmla="*/ 2374232 h 4321679"/>
                <a:gd name="connsiteX39" fmla="*/ 1076786 w 2344182"/>
                <a:gd name="connsiteY39" fmla="*/ 2406316 h 4321679"/>
                <a:gd name="connsiteX40" fmla="*/ 980534 w 2344182"/>
                <a:gd name="connsiteY40" fmla="*/ 2438400 h 4321679"/>
                <a:gd name="connsiteX41" fmla="*/ 916365 w 2344182"/>
                <a:gd name="connsiteY41" fmla="*/ 2502569 h 4321679"/>
                <a:gd name="connsiteX42" fmla="*/ 868239 w 2344182"/>
                <a:gd name="connsiteY42" fmla="*/ 2598821 h 4321679"/>
                <a:gd name="connsiteX43" fmla="*/ 852197 w 2344182"/>
                <a:gd name="connsiteY43" fmla="*/ 2646948 h 4321679"/>
                <a:gd name="connsiteX44" fmla="*/ 804071 w 2344182"/>
                <a:gd name="connsiteY44" fmla="*/ 2662990 h 4321679"/>
                <a:gd name="connsiteX45" fmla="*/ 771986 w 2344182"/>
                <a:gd name="connsiteY45" fmla="*/ 2695074 h 4321679"/>
                <a:gd name="connsiteX46" fmla="*/ 707818 w 2344182"/>
                <a:gd name="connsiteY46" fmla="*/ 2791327 h 4321679"/>
                <a:gd name="connsiteX47" fmla="*/ 691776 w 2344182"/>
                <a:gd name="connsiteY47" fmla="*/ 2871537 h 4321679"/>
                <a:gd name="connsiteX48" fmla="*/ 723860 w 2344182"/>
                <a:gd name="connsiteY48" fmla="*/ 3256548 h 4321679"/>
                <a:gd name="connsiteX49" fmla="*/ 659692 w 2344182"/>
                <a:gd name="connsiteY49" fmla="*/ 3609474 h 4321679"/>
                <a:gd name="connsiteX50" fmla="*/ 611565 w 2344182"/>
                <a:gd name="connsiteY50" fmla="*/ 3641558 h 4321679"/>
                <a:gd name="connsiteX51" fmla="*/ 579481 w 2344182"/>
                <a:gd name="connsiteY51" fmla="*/ 3689684 h 4321679"/>
                <a:gd name="connsiteX52" fmla="*/ 515313 w 2344182"/>
                <a:gd name="connsiteY52" fmla="*/ 3785937 h 4321679"/>
                <a:gd name="connsiteX53" fmla="*/ 467186 w 2344182"/>
                <a:gd name="connsiteY53" fmla="*/ 3801979 h 4321679"/>
                <a:gd name="connsiteX54" fmla="*/ 403018 w 2344182"/>
                <a:gd name="connsiteY54" fmla="*/ 3882190 h 4321679"/>
                <a:gd name="connsiteX55" fmla="*/ 322807 w 2344182"/>
                <a:gd name="connsiteY55" fmla="*/ 3946358 h 4321679"/>
                <a:gd name="connsiteX56" fmla="*/ 274681 w 2344182"/>
                <a:gd name="connsiteY56" fmla="*/ 4026569 h 4321679"/>
                <a:gd name="connsiteX57" fmla="*/ 162386 w 2344182"/>
                <a:gd name="connsiteY57" fmla="*/ 4138863 h 4321679"/>
                <a:gd name="connsiteX58" fmla="*/ 130302 w 2344182"/>
                <a:gd name="connsiteY58" fmla="*/ 4170948 h 4321679"/>
                <a:gd name="connsiteX59" fmla="*/ 82176 w 2344182"/>
                <a:gd name="connsiteY59" fmla="*/ 4203032 h 4321679"/>
                <a:gd name="connsiteX60" fmla="*/ 66134 w 2344182"/>
                <a:gd name="connsiteY60" fmla="*/ 4251158 h 4321679"/>
                <a:gd name="connsiteX61" fmla="*/ 1965 w 2344182"/>
                <a:gd name="connsiteY61" fmla="*/ 4315327 h 4321679"/>
                <a:gd name="connsiteX62" fmla="*/ 18007 w 2344182"/>
                <a:gd name="connsiteY62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39313 w 2344182"/>
                <a:gd name="connsiteY5" fmla="*/ 288758 h 4321679"/>
                <a:gd name="connsiteX6" fmla="*/ 2071397 w 2344182"/>
                <a:gd name="connsiteY6" fmla="*/ 336884 h 4321679"/>
                <a:gd name="connsiteX7" fmla="*/ 2167649 w 2344182"/>
                <a:gd name="connsiteY7" fmla="*/ 385011 h 4321679"/>
                <a:gd name="connsiteX8" fmla="*/ 2199734 w 2344182"/>
                <a:gd name="connsiteY8" fmla="*/ 417095 h 4321679"/>
                <a:gd name="connsiteX9" fmla="*/ 2247860 w 2344182"/>
                <a:gd name="connsiteY9" fmla="*/ 433137 h 4321679"/>
                <a:gd name="connsiteX10" fmla="*/ 2279944 w 2344182"/>
                <a:gd name="connsiteY10" fmla="*/ 529390 h 4321679"/>
                <a:gd name="connsiteX11" fmla="*/ 2328071 w 2344182"/>
                <a:gd name="connsiteY11" fmla="*/ 625642 h 4321679"/>
                <a:gd name="connsiteX12" fmla="*/ 2328071 w 2344182"/>
                <a:gd name="connsiteY12" fmla="*/ 834190 h 4321679"/>
                <a:gd name="connsiteX13" fmla="*/ 2279944 w 2344182"/>
                <a:gd name="connsiteY13" fmla="*/ 850232 h 4321679"/>
                <a:gd name="connsiteX14" fmla="*/ 2183692 w 2344182"/>
                <a:gd name="connsiteY14" fmla="*/ 978569 h 4321679"/>
                <a:gd name="connsiteX15" fmla="*/ 2135565 w 2344182"/>
                <a:gd name="connsiteY15" fmla="*/ 994611 h 4321679"/>
                <a:gd name="connsiteX16" fmla="*/ 2087439 w 2344182"/>
                <a:gd name="connsiteY16" fmla="*/ 1026695 h 4321679"/>
                <a:gd name="connsiteX17" fmla="*/ 2039313 w 2344182"/>
                <a:gd name="connsiteY17" fmla="*/ 1042737 h 4321679"/>
                <a:gd name="connsiteX18" fmla="*/ 1959102 w 2344182"/>
                <a:gd name="connsiteY18" fmla="*/ 1090863 h 4321679"/>
                <a:gd name="connsiteX19" fmla="*/ 1878892 w 2344182"/>
                <a:gd name="connsiteY19" fmla="*/ 1138990 h 4321679"/>
                <a:gd name="connsiteX20" fmla="*/ 1814723 w 2344182"/>
                <a:gd name="connsiteY20" fmla="*/ 1219200 h 4321679"/>
                <a:gd name="connsiteX21" fmla="*/ 1766597 w 2344182"/>
                <a:gd name="connsiteY21" fmla="*/ 1251284 h 4321679"/>
                <a:gd name="connsiteX22" fmla="*/ 1750555 w 2344182"/>
                <a:gd name="connsiteY22" fmla="*/ 1299411 h 4321679"/>
                <a:gd name="connsiteX23" fmla="*/ 1654302 w 2344182"/>
                <a:gd name="connsiteY23" fmla="*/ 1411706 h 4321679"/>
                <a:gd name="connsiteX24" fmla="*/ 1606176 w 2344182"/>
                <a:gd name="connsiteY24" fmla="*/ 1443790 h 4321679"/>
                <a:gd name="connsiteX25" fmla="*/ 1574092 w 2344182"/>
                <a:gd name="connsiteY25" fmla="*/ 1491916 h 4321679"/>
                <a:gd name="connsiteX26" fmla="*/ 1542007 w 2344182"/>
                <a:gd name="connsiteY26" fmla="*/ 1524000 h 4321679"/>
                <a:gd name="connsiteX27" fmla="*/ 1525965 w 2344182"/>
                <a:gd name="connsiteY27" fmla="*/ 1572127 h 4321679"/>
                <a:gd name="connsiteX28" fmla="*/ 1493881 w 2344182"/>
                <a:gd name="connsiteY28" fmla="*/ 1620253 h 4321679"/>
                <a:gd name="connsiteX29" fmla="*/ 1477839 w 2344182"/>
                <a:gd name="connsiteY29" fmla="*/ 1668379 h 4321679"/>
                <a:gd name="connsiteX30" fmla="*/ 1429713 w 2344182"/>
                <a:gd name="connsiteY30" fmla="*/ 1700463 h 4321679"/>
                <a:gd name="connsiteX31" fmla="*/ 1349502 w 2344182"/>
                <a:gd name="connsiteY31" fmla="*/ 1780674 h 4321679"/>
                <a:gd name="connsiteX32" fmla="*/ 1301376 w 2344182"/>
                <a:gd name="connsiteY32" fmla="*/ 1828800 h 4321679"/>
                <a:gd name="connsiteX33" fmla="*/ 1237207 w 2344182"/>
                <a:gd name="connsiteY33" fmla="*/ 1989221 h 4321679"/>
                <a:gd name="connsiteX34" fmla="*/ 1221165 w 2344182"/>
                <a:gd name="connsiteY34" fmla="*/ 2069432 h 4321679"/>
                <a:gd name="connsiteX35" fmla="*/ 1189081 w 2344182"/>
                <a:gd name="connsiteY35" fmla="*/ 2197769 h 4321679"/>
                <a:gd name="connsiteX36" fmla="*/ 1173039 w 2344182"/>
                <a:gd name="connsiteY36" fmla="*/ 2342148 h 4321679"/>
                <a:gd name="connsiteX37" fmla="*/ 1108871 w 2344182"/>
                <a:gd name="connsiteY37" fmla="*/ 2374232 h 4321679"/>
                <a:gd name="connsiteX38" fmla="*/ 1076786 w 2344182"/>
                <a:gd name="connsiteY38" fmla="*/ 2406316 h 4321679"/>
                <a:gd name="connsiteX39" fmla="*/ 980534 w 2344182"/>
                <a:gd name="connsiteY39" fmla="*/ 2438400 h 4321679"/>
                <a:gd name="connsiteX40" fmla="*/ 916365 w 2344182"/>
                <a:gd name="connsiteY40" fmla="*/ 2502569 h 4321679"/>
                <a:gd name="connsiteX41" fmla="*/ 868239 w 2344182"/>
                <a:gd name="connsiteY41" fmla="*/ 2598821 h 4321679"/>
                <a:gd name="connsiteX42" fmla="*/ 852197 w 2344182"/>
                <a:gd name="connsiteY42" fmla="*/ 2646948 h 4321679"/>
                <a:gd name="connsiteX43" fmla="*/ 804071 w 2344182"/>
                <a:gd name="connsiteY43" fmla="*/ 2662990 h 4321679"/>
                <a:gd name="connsiteX44" fmla="*/ 771986 w 2344182"/>
                <a:gd name="connsiteY44" fmla="*/ 2695074 h 4321679"/>
                <a:gd name="connsiteX45" fmla="*/ 707818 w 2344182"/>
                <a:gd name="connsiteY45" fmla="*/ 2791327 h 4321679"/>
                <a:gd name="connsiteX46" fmla="*/ 691776 w 2344182"/>
                <a:gd name="connsiteY46" fmla="*/ 2871537 h 4321679"/>
                <a:gd name="connsiteX47" fmla="*/ 723860 w 2344182"/>
                <a:gd name="connsiteY47" fmla="*/ 3256548 h 4321679"/>
                <a:gd name="connsiteX48" fmla="*/ 659692 w 2344182"/>
                <a:gd name="connsiteY48" fmla="*/ 3609474 h 4321679"/>
                <a:gd name="connsiteX49" fmla="*/ 611565 w 2344182"/>
                <a:gd name="connsiteY49" fmla="*/ 3641558 h 4321679"/>
                <a:gd name="connsiteX50" fmla="*/ 579481 w 2344182"/>
                <a:gd name="connsiteY50" fmla="*/ 3689684 h 4321679"/>
                <a:gd name="connsiteX51" fmla="*/ 515313 w 2344182"/>
                <a:gd name="connsiteY51" fmla="*/ 3785937 h 4321679"/>
                <a:gd name="connsiteX52" fmla="*/ 467186 w 2344182"/>
                <a:gd name="connsiteY52" fmla="*/ 3801979 h 4321679"/>
                <a:gd name="connsiteX53" fmla="*/ 403018 w 2344182"/>
                <a:gd name="connsiteY53" fmla="*/ 3882190 h 4321679"/>
                <a:gd name="connsiteX54" fmla="*/ 322807 w 2344182"/>
                <a:gd name="connsiteY54" fmla="*/ 3946358 h 4321679"/>
                <a:gd name="connsiteX55" fmla="*/ 274681 w 2344182"/>
                <a:gd name="connsiteY55" fmla="*/ 4026569 h 4321679"/>
                <a:gd name="connsiteX56" fmla="*/ 162386 w 2344182"/>
                <a:gd name="connsiteY56" fmla="*/ 4138863 h 4321679"/>
                <a:gd name="connsiteX57" fmla="*/ 130302 w 2344182"/>
                <a:gd name="connsiteY57" fmla="*/ 4170948 h 4321679"/>
                <a:gd name="connsiteX58" fmla="*/ 82176 w 2344182"/>
                <a:gd name="connsiteY58" fmla="*/ 4203032 h 4321679"/>
                <a:gd name="connsiteX59" fmla="*/ 66134 w 2344182"/>
                <a:gd name="connsiteY59" fmla="*/ 4251158 h 4321679"/>
                <a:gd name="connsiteX60" fmla="*/ 1965 w 2344182"/>
                <a:gd name="connsiteY60" fmla="*/ 4315327 h 4321679"/>
                <a:gd name="connsiteX61" fmla="*/ 18007 w 2344182"/>
                <a:gd name="connsiteY61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71397 w 2344182"/>
                <a:gd name="connsiteY5" fmla="*/ 336884 h 4321679"/>
                <a:gd name="connsiteX6" fmla="*/ 2167649 w 2344182"/>
                <a:gd name="connsiteY6" fmla="*/ 385011 h 4321679"/>
                <a:gd name="connsiteX7" fmla="*/ 2199734 w 2344182"/>
                <a:gd name="connsiteY7" fmla="*/ 417095 h 4321679"/>
                <a:gd name="connsiteX8" fmla="*/ 2247860 w 2344182"/>
                <a:gd name="connsiteY8" fmla="*/ 433137 h 4321679"/>
                <a:gd name="connsiteX9" fmla="*/ 2279944 w 2344182"/>
                <a:gd name="connsiteY9" fmla="*/ 529390 h 4321679"/>
                <a:gd name="connsiteX10" fmla="*/ 2328071 w 2344182"/>
                <a:gd name="connsiteY10" fmla="*/ 625642 h 4321679"/>
                <a:gd name="connsiteX11" fmla="*/ 2328071 w 2344182"/>
                <a:gd name="connsiteY11" fmla="*/ 834190 h 4321679"/>
                <a:gd name="connsiteX12" fmla="*/ 2279944 w 2344182"/>
                <a:gd name="connsiteY12" fmla="*/ 850232 h 4321679"/>
                <a:gd name="connsiteX13" fmla="*/ 2183692 w 2344182"/>
                <a:gd name="connsiteY13" fmla="*/ 978569 h 4321679"/>
                <a:gd name="connsiteX14" fmla="*/ 2135565 w 2344182"/>
                <a:gd name="connsiteY14" fmla="*/ 994611 h 4321679"/>
                <a:gd name="connsiteX15" fmla="*/ 2087439 w 2344182"/>
                <a:gd name="connsiteY15" fmla="*/ 1026695 h 4321679"/>
                <a:gd name="connsiteX16" fmla="*/ 2039313 w 2344182"/>
                <a:gd name="connsiteY16" fmla="*/ 1042737 h 4321679"/>
                <a:gd name="connsiteX17" fmla="*/ 1959102 w 2344182"/>
                <a:gd name="connsiteY17" fmla="*/ 1090863 h 4321679"/>
                <a:gd name="connsiteX18" fmla="*/ 1878892 w 2344182"/>
                <a:gd name="connsiteY18" fmla="*/ 1138990 h 4321679"/>
                <a:gd name="connsiteX19" fmla="*/ 1814723 w 2344182"/>
                <a:gd name="connsiteY19" fmla="*/ 1219200 h 4321679"/>
                <a:gd name="connsiteX20" fmla="*/ 1766597 w 2344182"/>
                <a:gd name="connsiteY20" fmla="*/ 1251284 h 4321679"/>
                <a:gd name="connsiteX21" fmla="*/ 1750555 w 2344182"/>
                <a:gd name="connsiteY21" fmla="*/ 1299411 h 4321679"/>
                <a:gd name="connsiteX22" fmla="*/ 1654302 w 2344182"/>
                <a:gd name="connsiteY22" fmla="*/ 1411706 h 4321679"/>
                <a:gd name="connsiteX23" fmla="*/ 1606176 w 2344182"/>
                <a:gd name="connsiteY23" fmla="*/ 1443790 h 4321679"/>
                <a:gd name="connsiteX24" fmla="*/ 1574092 w 2344182"/>
                <a:gd name="connsiteY24" fmla="*/ 1491916 h 4321679"/>
                <a:gd name="connsiteX25" fmla="*/ 1542007 w 2344182"/>
                <a:gd name="connsiteY25" fmla="*/ 1524000 h 4321679"/>
                <a:gd name="connsiteX26" fmla="*/ 1525965 w 2344182"/>
                <a:gd name="connsiteY26" fmla="*/ 1572127 h 4321679"/>
                <a:gd name="connsiteX27" fmla="*/ 1493881 w 2344182"/>
                <a:gd name="connsiteY27" fmla="*/ 1620253 h 4321679"/>
                <a:gd name="connsiteX28" fmla="*/ 1477839 w 2344182"/>
                <a:gd name="connsiteY28" fmla="*/ 1668379 h 4321679"/>
                <a:gd name="connsiteX29" fmla="*/ 1429713 w 2344182"/>
                <a:gd name="connsiteY29" fmla="*/ 1700463 h 4321679"/>
                <a:gd name="connsiteX30" fmla="*/ 1349502 w 2344182"/>
                <a:gd name="connsiteY30" fmla="*/ 1780674 h 4321679"/>
                <a:gd name="connsiteX31" fmla="*/ 1301376 w 2344182"/>
                <a:gd name="connsiteY31" fmla="*/ 1828800 h 4321679"/>
                <a:gd name="connsiteX32" fmla="*/ 1237207 w 2344182"/>
                <a:gd name="connsiteY32" fmla="*/ 1989221 h 4321679"/>
                <a:gd name="connsiteX33" fmla="*/ 1221165 w 2344182"/>
                <a:gd name="connsiteY33" fmla="*/ 2069432 h 4321679"/>
                <a:gd name="connsiteX34" fmla="*/ 1189081 w 2344182"/>
                <a:gd name="connsiteY34" fmla="*/ 2197769 h 4321679"/>
                <a:gd name="connsiteX35" fmla="*/ 1173039 w 2344182"/>
                <a:gd name="connsiteY35" fmla="*/ 2342148 h 4321679"/>
                <a:gd name="connsiteX36" fmla="*/ 1108871 w 2344182"/>
                <a:gd name="connsiteY36" fmla="*/ 2374232 h 4321679"/>
                <a:gd name="connsiteX37" fmla="*/ 1076786 w 2344182"/>
                <a:gd name="connsiteY37" fmla="*/ 2406316 h 4321679"/>
                <a:gd name="connsiteX38" fmla="*/ 980534 w 2344182"/>
                <a:gd name="connsiteY38" fmla="*/ 2438400 h 4321679"/>
                <a:gd name="connsiteX39" fmla="*/ 916365 w 2344182"/>
                <a:gd name="connsiteY39" fmla="*/ 2502569 h 4321679"/>
                <a:gd name="connsiteX40" fmla="*/ 868239 w 2344182"/>
                <a:gd name="connsiteY40" fmla="*/ 2598821 h 4321679"/>
                <a:gd name="connsiteX41" fmla="*/ 852197 w 2344182"/>
                <a:gd name="connsiteY41" fmla="*/ 2646948 h 4321679"/>
                <a:gd name="connsiteX42" fmla="*/ 804071 w 2344182"/>
                <a:gd name="connsiteY42" fmla="*/ 2662990 h 4321679"/>
                <a:gd name="connsiteX43" fmla="*/ 771986 w 2344182"/>
                <a:gd name="connsiteY43" fmla="*/ 2695074 h 4321679"/>
                <a:gd name="connsiteX44" fmla="*/ 707818 w 2344182"/>
                <a:gd name="connsiteY44" fmla="*/ 2791327 h 4321679"/>
                <a:gd name="connsiteX45" fmla="*/ 691776 w 2344182"/>
                <a:gd name="connsiteY45" fmla="*/ 2871537 h 4321679"/>
                <a:gd name="connsiteX46" fmla="*/ 723860 w 2344182"/>
                <a:gd name="connsiteY46" fmla="*/ 3256548 h 4321679"/>
                <a:gd name="connsiteX47" fmla="*/ 659692 w 2344182"/>
                <a:gd name="connsiteY47" fmla="*/ 3609474 h 4321679"/>
                <a:gd name="connsiteX48" fmla="*/ 611565 w 2344182"/>
                <a:gd name="connsiteY48" fmla="*/ 3641558 h 4321679"/>
                <a:gd name="connsiteX49" fmla="*/ 579481 w 2344182"/>
                <a:gd name="connsiteY49" fmla="*/ 3689684 h 4321679"/>
                <a:gd name="connsiteX50" fmla="*/ 515313 w 2344182"/>
                <a:gd name="connsiteY50" fmla="*/ 3785937 h 4321679"/>
                <a:gd name="connsiteX51" fmla="*/ 467186 w 2344182"/>
                <a:gd name="connsiteY51" fmla="*/ 3801979 h 4321679"/>
                <a:gd name="connsiteX52" fmla="*/ 403018 w 2344182"/>
                <a:gd name="connsiteY52" fmla="*/ 3882190 h 4321679"/>
                <a:gd name="connsiteX53" fmla="*/ 322807 w 2344182"/>
                <a:gd name="connsiteY53" fmla="*/ 3946358 h 4321679"/>
                <a:gd name="connsiteX54" fmla="*/ 274681 w 2344182"/>
                <a:gd name="connsiteY54" fmla="*/ 4026569 h 4321679"/>
                <a:gd name="connsiteX55" fmla="*/ 162386 w 2344182"/>
                <a:gd name="connsiteY55" fmla="*/ 4138863 h 4321679"/>
                <a:gd name="connsiteX56" fmla="*/ 130302 w 2344182"/>
                <a:gd name="connsiteY56" fmla="*/ 4170948 h 4321679"/>
                <a:gd name="connsiteX57" fmla="*/ 82176 w 2344182"/>
                <a:gd name="connsiteY57" fmla="*/ 4203032 h 4321679"/>
                <a:gd name="connsiteX58" fmla="*/ 66134 w 2344182"/>
                <a:gd name="connsiteY58" fmla="*/ 4251158 h 4321679"/>
                <a:gd name="connsiteX59" fmla="*/ 1965 w 2344182"/>
                <a:gd name="connsiteY59" fmla="*/ 4315327 h 4321679"/>
                <a:gd name="connsiteX60" fmla="*/ 18007 w 2344182"/>
                <a:gd name="connsiteY60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2071397 w 2344182"/>
                <a:gd name="connsiteY4" fmla="*/ 336884 h 4321679"/>
                <a:gd name="connsiteX5" fmla="*/ 2167649 w 2344182"/>
                <a:gd name="connsiteY5" fmla="*/ 385011 h 4321679"/>
                <a:gd name="connsiteX6" fmla="*/ 2199734 w 2344182"/>
                <a:gd name="connsiteY6" fmla="*/ 417095 h 4321679"/>
                <a:gd name="connsiteX7" fmla="*/ 2247860 w 2344182"/>
                <a:gd name="connsiteY7" fmla="*/ 433137 h 4321679"/>
                <a:gd name="connsiteX8" fmla="*/ 2279944 w 2344182"/>
                <a:gd name="connsiteY8" fmla="*/ 529390 h 4321679"/>
                <a:gd name="connsiteX9" fmla="*/ 2328071 w 2344182"/>
                <a:gd name="connsiteY9" fmla="*/ 625642 h 4321679"/>
                <a:gd name="connsiteX10" fmla="*/ 2328071 w 2344182"/>
                <a:gd name="connsiteY10" fmla="*/ 834190 h 4321679"/>
                <a:gd name="connsiteX11" fmla="*/ 2279944 w 2344182"/>
                <a:gd name="connsiteY11" fmla="*/ 850232 h 4321679"/>
                <a:gd name="connsiteX12" fmla="*/ 2183692 w 2344182"/>
                <a:gd name="connsiteY12" fmla="*/ 978569 h 4321679"/>
                <a:gd name="connsiteX13" fmla="*/ 2135565 w 2344182"/>
                <a:gd name="connsiteY13" fmla="*/ 994611 h 4321679"/>
                <a:gd name="connsiteX14" fmla="*/ 2087439 w 2344182"/>
                <a:gd name="connsiteY14" fmla="*/ 1026695 h 4321679"/>
                <a:gd name="connsiteX15" fmla="*/ 2039313 w 2344182"/>
                <a:gd name="connsiteY15" fmla="*/ 1042737 h 4321679"/>
                <a:gd name="connsiteX16" fmla="*/ 1959102 w 2344182"/>
                <a:gd name="connsiteY16" fmla="*/ 1090863 h 4321679"/>
                <a:gd name="connsiteX17" fmla="*/ 1878892 w 2344182"/>
                <a:gd name="connsiteY17" fmla="*/ 1138990 h 4321679"/>
                <a:gd name="connsiteX18" fmla="*/ 1814723 w 2344182"/>
                <a:gd name="connsiteY18" fmla="*/ 1219200 h 4321679"/>
                <a:gd name="connsiteX19" fmla="*/ 1766597 w 2344182"/>
                <a:gd name="connsiteY19" fmla="*/ 1251284 h 4321679"/>
                <a:gd name="connsiteX20" fmla="*/ 1750555 w 2344182"/>
                <a:gd name="connsiteY20" fmla="*/ 1299411 h 4321679"/>
                <a:gd name="connsiteX21" fmla="*/ 1654302 w 2344182"/>
                <a:gd name="connsiteY21" fmla="*/ 1411706 h 4321679"/>
                <a:gd name="connsiteX22" fmla="*/ 1606176 w 2344182"/>
                <a:gd name="connsiteY22" fmla="*/ 1443790 h 4321679"/>
                <a:gd name="connsiteX23" fmla="*/ 1574092 w 2344182"/>
                <a:gd name="connsiteY23" fmla="*/ 1491916 h 4321679"/>
                <a:gd name="connsiteX24" fmla="*/ 1542007 w 2344182"/>
                <a:gd name="connsiteY24" fmla="*/ 1524000 h 4321679"/>
                <a:gd name="connsiteX25" fmla="*/ 1525965 w 2344182"/>
                <a:gd name="connsiteY25" fmla="*/ 1572127 h 4321679"/>
                <a:gd name="connsiteX26" fmla="*/ 1493881 w 2344182"/>
                <a:gd name="connsiteY26" fmla="*/ 1620253 h 4321679"/>
                <a:gd name="connsiteX27" fmla="*/ 1477839 w 2344182"/>
                <a:gd name="connsiteY27" fmla="*/ 1668379 h 4321679"/>
                <a:gd name="connsiteX28" fmla="*/ 1429713 w 2344182"/>
                <a:gd name="connsiteY28" fmla="*/ 1700463 h 4321679"/>
                <a:gd name="connsiteX29" fmla="*/ 1349502 w 2344182"/>
                <a:gd name="connsiteY29" fmla="*/ 1780674 h 4321679"/>
                <a:gd name="connsiteX30" fmla="*/ 1301376 w 2344182"/>
                <a:gd name="connsiteY30" fmla="*/ 1828800 h 4321679"/>
                <a:gd name="connsiteX31" fmla="*/ 1237207 w 2344182"/>
                <a:gd name="connsiteY31" fmla="*/ 1989221 h 4321679"/>
                <a:gd name="connsiteX32" fmla="*/ 1221165 w 2344182"/>
                <a:gd name="connsiteY32" fmla="*/ 2069432 h 4321679"/>
                <a:gd name="connsiteX33" fmla="*/ 1189081 w 2344182"/>
                <a:gd name="connsiteY33" fmla="*/ 2197769 h 4321679"/>
                <a:gd name="connsiteX34" fmla="*/ 1173039 w 2344182"/>
                <a:gd name="connsiteY34" fmla="*/ 2342148 h 4321679"/>
                <a:gd name="connsiteX35" fmla="*/ 1108871 w 2344182"/>
                <a:gd name="connsiteY35" fmla="*/ 2374232 h 4321679"/>
                <a:gd name="connsiteX36" fmla="*/ 1076786 w 2344182"/>
                <a:gd name="connsiteY36" fmla="*/ 2406316 h 4321679"/>
                <a:gd name="connsiteX37" fmla="*/ 980534 w 2344182"/>
                <a:gd name="connsiteY37" fmla="*/ 2438400 h 4321679"/>
                <a:gd name="connsiteX38" fmla="*/ 916365 w 2344182"/>
                <a:gd name="connsiteY38" fmla="*/ 2502569 h 4321679"/>
                <a:gd name="connsiteX39" fmla="*/ 868239 w 2344182"/>
                <a:gd name="connsiteY39" fmla="*/ 2598821 h 4321679"/>
                <a:gd name="connsiteX40" fmla="*/ 852197 w 2344182"/>
                <a:gd name="connsiteY40" fmla="*/ 2646948 h 4321679"/>
                <a:gd name="connsiteX41" fmla="*/ 804071 w 2344182"/>
                <a:gd name="connsiteY41" fmla="*/ 2662990 h 4321679"/>
                <a:gd name="connsiteX42" fmla="*/ 771986 w 2344182"/>
                <a:gd name="connsiteY42" fmla="*/ 2695074 h 4321679"/>
                <a:gd name="connsiteX43" fmla="*/ 707818 w 2344182"/>
                <a:gd name="connsiteY43" fmla="*/ 2791327 h 4321679"/>
                <a:gd name="connsiteX44" fmla="*/ 691776 w 2344182"/>
                <a:gd name="connsiteY44" fmla="*/ 2871537 h 4321679"/>
                <a:gd name="connsiteX45" fmla="*/ 723860 w 2344182"/>
                <a:gd name="connsiteY45" fmla="*/ 3256548 h 4321679"/>
                <a:gd name="connsiteX46" fmla="*/ 659692 w 2344182"/>
                <a:gd name="connsiteY46" fmla="*/ 3609474 h 4321679"/>
                <a:gd name="connsiteX47" fmla="*/ 611565 w 2344182"/>
                <a:gd name="connsiteY47" fmla="*/ 3641558 h 4321679"/>
                <a:gd name="connsiteX48" fmla="*/ 579481 w 2344182"/>
                <a:gd name="connsiteY48" fmla="*/ 3689684 h 4321679"/>
                <a:gd name="connsiteX49" fmla="*/ 515313 w 2344182"/>
                <a:gd name="connsiteY49" fmla="*/ 3785937 h 4321679"/>
                <a:gd name="connsiteX50" fmla="*/ 467186 w 2344182"/>
                <a:gd name="connsiteY50" fmla="*/ 3801979 h 4321679"/>
                <a:gd name="connsiteX51" fmla="*/ 403018 w 2344182"/>
                <a:gd name="connsiteY51" fmla="*/ 3882190 h 4321679"/>
                <a:gd name="connsiteX52" fmla="*/ 322807 w 2344182"/>
                <a:gd name="connsiteY52" fmla="*/ 3946358 h 4321679"/>
                <a:gd name="connsiteX53" fmla="*/ 274681 w 2344182"/>
                <a:gd name="connsiteY53" fmla="*/ 4026569 h 4321679"/>
                <a:gd name="connsiteX54" fmla="*/ 162386 w 2344182"/>
                <a:gd name="connsiteY54" fmla="*/ 4138863 h 4321679"/>
                <a:gd name="connsiteX55" fmla="*/ 130302 w 2344182"/>
                <a:gd name="connsiteY55" fmla="*/ 4170948 h 4321679"/>
                <a:gd name="connsiteX56" fmla="*/ 82176 w 2344182"/>
                <a:gd name="connsiteY56" fmla="*/ 4203032 h 4321679"/>
                <a:gd name="connsiteX57" fmla="*/ 66134 w 2344182"/>
                <a:gd name="connsiteY57" fmla="*/ 4251158 h 4321679"/>
                <a:gd name="connsiteX58" fmla="*/ 1965 w 2344182"/>
                <a:gd name="connsiteY58" fmla="*/ 4315327 h 4321679"/>
                <a:gd name="connsiteX59" fmla="*/ 18007 w 2344182"/>
                <a:gd name="connsiteY59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2071397 w 2344182"/>
                <a:gd name="connsiteY3" fmla="*/ 336884 h 4321679"/>
                <a:gd name="connsiteX4" fmla="*/ 2167649 w 2344182"/>
                <a:gd name="connsiteY4" fmla="*/ 385011 h 4321679"/>
                <a:gd name="connsiteX5" fmla="*/ 2199734 w 2344182"/>
                <a:gd name="connsiteY5" fmla="*/ 417095 h 4321679"/>
                <a:gd name="connsiteX6" fmla="*/ 2247860 w 2344182"/>
                <a:gd name="connsiteY6" fmla="*/ 433137 h 4321679"/>
                <a:gd name="connsiteX7" fmla="*/ 2279944 w 2344182"/>
                <a:gd name="connsiteY7" fmla="*/ 529390 h 4321679"/>
                <a:gd name="connsiteX8" fmla="*/ 2328071 w 2344182"/>
                <a:gd name="connsiteY8" fmla="*/ 625642 h 4321679"/>
                <a:gd name="connsiteX9" fmla="*/ 2328071 w 2344182"/>
                <a:gd name="connsiteY9" fmla="*/ 834190 h 4321679"/>
                <a:gd name="connsiteX10" fmla="*/ 2279944 w 2344182"/>
                <a:gd name="connsiteY10" fmla="*/ 850232 h 4321679"/>
                <a:gd name="connsiteX11" fmla="*/ 2183692 w 2344182"/>
                <a:gd name="connsiteY11" fmla="*/ 978569 h 4321679"/>
                <a:gd name="connsiteX12" fmla="*/ 2135565 w 2344182"/>
                <a:gd name="connsiteY12" fmla="*/ 994611 h 4321679"/>
                <a:gd name="connsiteX13" fmla="*/ 2087439 w 2344182"/>
                <a:gd name="connsiteY13" fmla="*/ 1026695 h 4321679"/>
                <a:gd name="connsiteX14" fmla="*/ 2039313 w 2344182"/>
                <a:gd name="connsiteY14" fmla="*/ 1042737 h 4321679"/>
                <a:gd name="connsiteX15" fmla="*/ 1959102 w 2344182"/>
                <a:gd name="connsiteY15" fmla="*/ 1090863 h 4321679"/>
                <a:gd name="connsiteX16" fmla="*/ 1878892 w 2344182"/>
                <a:gd name="connsiteY16" fmla="*/ 1138990 h 4321679"/>
                <a:gd name="connsiteX17" fmla="*/ 1814723 w 2344182"/>
                <a:gd name="connsiteY17" fmla="*/ 1219200 h 4321679"/>
                <a:gd name="connsiteX18" fmla="*/ 1766597 w 2344182"/>
                <a:gd name="connsiteY18" fmla="*/ 1251284 h 4321679"/>
                <a:gd name="connsiteX19" fmla="*/ 1750555 w 2344182"/>
                <a:gd name="connsiteY19" fmla="*/ 1299411 h 4321679"/>
                <a:gd name="connsiteX20" fmla="*/ 1654302 w 2344182"/>
                <a:gd name="connsiteY20" fmla="*/ 1411706 h 4321679"/>
                <a:gd name="connsiteX21" fmla="*/ 1606176 w 2344182"/>
                <a:gd name="connsiteY21" fmla="*/ 1443790 h 4321679"/>
                <a:gd name="connsiteX22" fmla="*/ 1574092 w 2344182"/>
                <a:gd name="connsiteY22" fmla="*/ 1491916 h 4321679"/>
                <a:gd name="connsiteX23" fmla="*/ 1542007 w 2344182"/>
                <a:gd name="connsiteY23" fmla="*/ 1524000 h 4321679"/>
                <a:gd name="connsiteX24" fmla="*/ 1525965 w 2344182"/>
                <a:gd name="connsiteY24" fmla="*/ 1572127 h 4321679"/>
                <a:gd name="connsiteX25" fmla="*/ 1493881 w 2344182"/>
                <a:gd name="connsiteY25" fmla="*/ 1620253 h 4321679"/>
                <a:gd name="connsiteX26" fmla="*/ 1477839 w 2344182"/>
                <a:gd name="connsiteY26" fmla="*/ 1668379 h 4321679"/>
                <a:gd name="connsiteX27" fmla="*/ 1429713 w 2344182"/>
                <a:gd name="connsiteY27" fmla="*/ 1700463 h 4321679"/>
                <a:gd name="connsiteX28" fmla="*/ 1349502 w 2344182"/>
                <a:gd name="connsiteY28" fmla="*/ 1780674 h 4321679"/>
                <a:gd name="connsiteX29" fmla="*/ 1301376 w 2344182"/>
                <a:gd name="connsiteY29" fmla="*/ 1828800 h 4321679"/>
                <a:gd name="connsiteX30" fmla="*/ 1237207 w 2344182"/>
                <a:gd name="connsiteY30" fmla="*/ 1989221 h 4321679"/>
                <a:gd name="connsiteX31" fmla="*/ 1221165 w 2344182"/>
                <a:gd name="connsiteY31" fmla="*/ 2069432 h 4321679"/>
                <a:gd name="connsiteX32" fmla="*/ 1189081 w 2344182"/>
                <a:gd name="connsiteY32" fmla="*/ 2197769 h 4321679"/>
                <a:gd name="connsiteX33" fmla="*/ 1173039 w 2344182"/>
                <a:gd name="connsiteY33" fmla="*/ 2342148 h 4321679"/>
                <a:gd name="connsiteX34" fmla="*/ 1108871 w 2344182"/>
                <a:gd name="connsiteY34" fmla="*/ 2374232 h 4321679"/>
                <a:gd name="connsiteX35" fmla="*/ 1076786 w 2344182"/>
                <a:gd name="connsiteY35" fmla="*/ 2406316 h 4321679"/>
                <a:gd name="connsiteX36" fmla="*/ 980534 w 2344182"/>
                <a:gd name="connsiteY36" fmla="*/ 2438400 h 4321679"/>
                <a:gd name="connsiteX37" fmla="*/ 916365 w 2344182"/>
                <a:gd name="connsiteY37" fmla="*/ 2502569 h 4321679"/>
                <a:gd name="connsiteX38" fmla="*/ 868239 w 2344182"/>
                <a:gd name="connsiteY38" fmla="*/ 2598821 h 4321679"/>
                <a:gd name="connsiteX39" fmla="*/ 852197 w 2344182"/>
                <a:gd name="connsiteY39" fmla="*/ 2646948 h 4321679"/>
                <a:gd name="connsiteX40" fmla="*/ 804071 w 2344182"/>
                <a:gd name="connsiteY40" fmla="*/ 2662990 h 4321679"/>
                <a:gd name="connsiteX41" fmla="*/ 771986 w 2344182"/>
                <a:gd name="connsiteY41" fmla="*/ 2695074 h 4321679"/>
                <a:gd name="connsiteX42" fmla="*/ 707818 w 2344182"/>
                <a:gd name="connsiteY42" fmla="*/ 2791327 h 4321679"/>
                <a:gd name="connsiteX43" fmla="*/ 691776 w 2344182"/>
                <a:gd name="connsiteY43" fmla="*/ 2871537 h 4321679"/>
                <a:gd name="connsiteX44" fmla="*/ 723860 w 2344182"/>
                <a:gd name="connsiteY44" fmla="*/ 3256548 h 4321679"/>
                <a:gd name="connsiteX45" fmla="*/ 659692 w 2344182"/>
                <a:gd name="connsiteY45" fmla="*/ 3609474 h 4321679"/>
                <a:gd name="connsiteX46" fmla="*/ 611565 w 2344182"/>
                <a:gd name="connsiteY46" fmla="*/ 3641558 h 4321679"/>
                <a:gd name="connsiteX47" fmla="*/ 579481 w 2344182"/>
                <a:gd name="connsiteY47" fmla="*/ 3689684 h 4321679"/>
                <a:gd name="connsiteX48" fmla="*/ 515313 w 2344182"/>
                <a:gd name="connsiteY48" fmla="*/ 3785937 h 4321679"/>
                <a:gd name="connsiteX49" fmla="*/ 467186 w 2344182"/>
                <a:gd name="connsiteY49" fmla="*/ 3801979 h 4321679"/>
                <a:gd name="connsiteX50" fmla="*/ 403018 w 2344182"/>
                <a:gd name="connsiteY50" fmla="*/ 3882190 h 4321679"/>
                <a:gd name="connsiteX51" fmla="*/ 322807 w 2344182"/>
                <a:gd name="connsiteY51" fmla="*/ 3946358 h 4321679"/>
                <a:gd name="connsiteX52" fmla="*/ 274681 w 2344182"/>
                <a:gd name="connsiteY52" fmla="*/ 4026569 h 4321679"/>
                <a:gd name="connsiteX53" fmla="*/ 162386 w 2344182"/>
                <a:gd name="connsiteY53" fmla="*/ 4138863 h 4321679"/>
                <a:gd name="connsiteX54" fmla="*/ 130302 w 2344182"/>
                <a:gd name="connsiteY54" fmla="*/ 4170948 h 4321679"/>
                <a:gd name="connsiteX55" fmla="*/ 82176 w 2344182"/>
                <a:gd name="connsiteY55" fmla="*/ 4203032 h 4321679"/>
                <a:gd name="connsiteX56" fmla="*/ 66134 w 2344182"/>
                <a:gd name="connsiteY56" fmla="*/ 4251158 h 4321679"/>
                <a:gd name="connsiteX57" fmla="*/ 1965 w 2344182"/>
                <a:gd name="connsiteY57" fmla="*/ 4315327 h 4321679"/>
                <a:gd name="connsiteX58" fmla="*/ 18007 w 2344182"/>
                <a:gd name="connsiteY58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2071397 w 2344182"/>
                <a:gd name="connsiteY2" fmla="*/ 336884 h 4321679"/>
                <a:gd name="connsiteX3" fmla="*/ 2167649 w 2344182"/>
                <a:gd name="connsiteY3" fmla="*/ 385011 h 4321679"/>
                <a:gd name="connsiteX4" fmla="*/ 2199734 w 2344182"/>
                <a:gd name="connsiteY4" fmla="*/ 417095 h 4321679"/>
                <a:gd name="connsiteX5" fmla="*/ 2247860 w 2344182"/>
                <a:gd name="connsiteY5" fmla="*/ 433137 h 4321679"/>
                <a:gd name="connsiteX6" fmla="*/ 2279944 w 2344182"/>
                <a:gd name="connsiteY6" fmla="*/ 529390 h 4321679"/>
                <a:gd name="connsiteX7" fmla="*/ 2328071 w 2344182"/>
                <a:gd name="connsiteY7" fmla="*/ 625642 h 4321679"/>
                <a:gd name="connsiteX8" fmla="*/ 2328071 w 2344182"/>
                <a:gd name="connsiteY8" fmla="*/ 834190 h 4321679"/>
                <a:gd name="connsiteX9" fmla="*/ 2279944 w 2344182"/>
                <a:gd name="connsiteY9" fmla="*/ 850232 h 4321679"/>
                <a:gd name="connsiteX10" fmla="*/ 2183692 w 2344182"/>
                <a:gd name="connsiteY10" fmla="*/ 978569 h 4321679"/>
                <a:gd name="connsiteX11" fmla="*/ 2135565 w 2344182"/>
                <a:gd name="connsiteY11" fmla="*/ 994611 h 4321679"/>
                <a:gd name="connsiteX12" fmla="*/ 2087439 w 2344182"/>
                <a:gd name="connsiteY12" fmla="*/ 1026695 h 4321679"/>
                <a:gd name="connsiteX13" fmla="*/ 2039313 w 2344182"/>
                <a:gd name="connsiteY13" fmla="*/ 1042737 h 4321679"/>
                <a:gd name="connsiteX14" fmla="*/ 1959102 w 2344182"/>
                <a:gd name="connsiteY14" fmla="*/ 1090863 h 4321679"/>
                <a:gd name="connsiteX15" fmla="*/ 1878892 w 2344182"/>
                <a:gd name="connsiteY15" fmla="*/ 1138990 h 4321679"/>
                <a:gd name="connsiteX16" fmla="*/ 1814723 w 2344182"/>
                <a:gd name="connsiteY16" fmla="*/ 1219200 h 4321679"/>
                <a:gd name="connsiteX17" fmla="*/ 1766597 w 2344182"/>
                <a:gd name="connsiteY17" fmla="*/ 1251284 h 4321679"/>
                <a:gd name="connsiteX18" fmla="*/ 1750555 w 2344182"/>
                <a:gd name="connsiteY18" fmla="*/ 1299411 h 4321679"/>
                <a:gd name="connsiteX19" fmla="*/ 1654302 w 2344182"/>
                <a:gd name="connsiteY19" fmla="*/ 1411706 h 4321679"/>
                <a:gd name="connsiteX20" fmla="*/ 1606176 w 2344182"/>
                <a:gd name="connsiteY20" fmla="*/ 1443790 h 4321679"/>
                <a:gd name="connsiteX21" fmla="*/ 1574092 w 2344182"/>
                <a:gd name="connsiteY21" fmla="*/ 1491916 h 4321679"/>
                <a:gd name="connsiteX22" fmla="*/ 1542007 w 2344182"/>
                <a:gd name="connsiteY22" fmla="*/ 1524000 h 4321679"/>
                <a:gd name="connsiteX23" fmla="*/ 1525965 w 2344182"/>
                <a:gd name="connsiteY23" fmla="*/ 1572127 h 4321679"/>
                <a:gd name="connsiteX24" fmla="*/ 1493881 w 2344182"/>
                <a:gd name="connsiteY24" fmla="*/ 1620253 h 4321679"/>
                <a:gd name="connsiteX25" fmla="*/ 1477839 w 2344182"/>
                <a:gd name="connsiteY25" fmla="*/ 1668379 h 4321679"/>
                <a:gd name="connsiteX26" fmla="*/ 1429713 w 2344182"/>
                <a:gd name="connsiteY26" fmla="*/ 1700463 h 4321679"/>
                <a:gd name="connsiteX27" fmla="*/ 1349502 w 2344182"/>
                <a:gd name="connsiteY27" fmla="*/ 1780674 h 4321679"/>
                <a:gd name="connsiteX28" fmla="*/ 1301376 w 2344182"/>
                <a:gd name="connsiteY28" fmla="*/ 1828800 h 4321679"/>
                <a:gd name="connsiteX29" fmla="*/ 1237207 w 2344182"/>
                <a:gd name="connsiteY29" fmla="*/ 1989221 h 4321679"/>
                <a:gd name="connsiteX30" fmla="*/ 1221165 w 2344182"/>
                <a:gd name="connsiteY30" fmla="*/ 2069432 h 4321679"/>
                <a:gd name="connsiteX31" fmla="*/ 1189081 w 2344182"/>
                <a:gd name="connsiteY31" fmla="*/ 2197769 h 4321679"/>
                <a:gd name="connsiteX32" fmla="*/ 1173039 w 2344182"/>
                <a:gd name="connsiteY32" fmla="*/ 2342148 h 4321679"/>
                <a:gd name="connsiteX33" fmla="*/ 1108871 w 2344182"/>
                <a:gd name="connsiteY33" fmla="*/ 2374232 h 4321679"/>
                <a:gd name="connsiteX34" fmla="*/ 1076786 w 2344182"/>
                <a:gd name="connsiteY34" fmla="*/ 2406316 h 4321679"/>
                <a:gd name="connsiteX35" fmla="*/ 980534 w 2344182"/>
                <a:gd name="connsiteY35" fmla="*/ 2438400 h 4321679"/>
                <a:gd name="connsiteX36" fmla="*/ 916365 w 2344182"/>
                <a:gd name="connsiteY36" fmla="*/ 2502569 h 4321679"/>
                <a:gd name="connsiteX37" fmla="*/ 868239 w 2344182"/>
                <a:gd name="connsiteY37" fmla="*/ 2598821 h 4321679"/>
                <a:gd name="connsiteX38" fmla="*/ 852197 w 2344182"/>
                <a:gd name="connsiteY38" fmla="*/ 2646948 h 4321679"/>
                <a:gd name="connsiteX39" fmla="*/ 804071 w 2344182"/>
                <a:gd name="connsiteY39" fmla="*/ 2662990 h 4321679"/>
                <a:gd name="connsiteX40" fmla="*/ 771986 w 2344182"/>
                <a:gd name="connsiteY40" fmla="*/ 2695074 h 4321679"/>
                <a:gd name="connsiteX41" fmla="*/ 707818 w 2344182"/>
                <a:gd name="connsiteY41" fmla="*/ 2791327 h 4321679"/>
                <a:gd name="connsiteX42" fmla="*/ 691776 w 2344182"/>
                <a:gd name="connsiteY42" fmla="*/ 2871537 h 4321679"/>
                <a:gd name="connsiteX43" fmla="*/ 723860 w 2344182"/>
                <a:gd name="connsiteY43" fmla="*/ 3256548 h 4321679"/>
                <a:gd name="connsiteX44" fmla="*/ 659692 w 2344182"/>
                <a:gd name="connsiteY44" fmla="*/ 3609474 h 4321679"/>
                <a:gd name="connsiteX45" fmla="*/ 611565 w 2344182"/>
                <a:gd name="connsiteY45" fmla="*/ 3641558 h 4321679"/>
                <a:gd name="connsiteX46" fmla="*/ 579481 w 2344182"/>
                <a:gd name="connsiteY46" fmla="*/ 3689684 h 4321679"/>
                <a:gd name="connsiteX47" fmla="*/ 515313 w 2344182"/>
                <a:gd name="connsiteY47" fmla="*/ 3785937 h 4321679"/>
                <a:gd name="connsiteX48" fmla="*/ 467186 w 2344182"/>
                <a:gd name="connsiteY48" fmla="*/ 3801979 h 4321679"/>
                <a:gd name="connsiteX49" fmla="*/ 403018 w 2344182"/>
                <a:gd name="connsiteY49" fmla="*/ 3882190 h 4321679"/>
                <a:gd name="connsiteX50" fmla="*/ 322807 w 2344182"/>
                <a:gd name="connsiteY50" fmla="*/ 3946358 h 4321679"/>
                <a:gd name="connsiteX51" fmla="*/ 274681 w 2344182"/>
                <a:gd name="connsiteY51" fmla="*/ 4026569 h 4321679"/>
                <a:gd name="connsiteX52" fmla="*/ 162386 w 2344182"/>
                <a:gd name="connsiteY52" fmla="*/ 4138863 h 4321679"/>
                <a:gd name="connsiteX53" fmla="*/ 130302 w 2344182"/>
                <a:gd name="connsiteY53" fmla="*/ 4170948 h 4321679"/>
                <a:gd name="connsiteX54" fmla="*/ 82176 w 2344182"/>
                <a:gd name="connsiteY54" fmla="*/ 4203032 h 4321679"/>
                <a:gd name="connsiteX55" fmla="*/ 66134 w 2344182"/>
                <a:gd name="connsiteY55" fmla="*/ 4251158 h 4321679"/>
                <a:gd name="connsiteX56" fmla="*/ 1965 w 2344182"/>
                <a:gd name="connsiteY56" fmla="*/ 4315327 h 4321679"/>
                <a:gd name="connsiteX57" fmla="*/ 18007 w 2344182"/>
                <a:gd name="connsiteY57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279944 w 2344182"/>
                <a:gd name="connsiteY5" fmla="*/ 529390 h 4321679"/>
                <a:gd name="connsiteX6" fmla="*/ 2328071 w 2344182"/>
                <a:gd name="connsiteY6" fmla="*/ 625642 h 4321679"/>
                <a:gd name="connsiteX7" fmla="*/ 2328071 w 2344182"/>
                <a:gd name="connsiteY7" fmla="*/ 834190 h 4321679"/>
                <a:gd name="connsiteX8" fmla="*/ 2279944 w 2344182"/>
                <a:gd name="connsiteY8" fmla="*/ 850232 h 4321679"/>
                <a:gd name="connsiteX9" fmla="*/ 2183692 w 2344182"/>
                <a:gd name="connsiteY9" fmla="*/ 978569 h 4321679"/>
                <a:gd name="connsiteX10" fmla="*/ 2135565 w 2344182"/>
                <a:gd name="connsiteY10" fmla="*/ 994611 h 4321679"/>
                <a:gd name="connsiteX11" fmla="*/ 2087439 w 2344182"/>
                <a:gd name="connsiteY11" fmla="*/ 1026695 h 4321679"/>
                <a:gd name="connsiteX12" fmla="*/ 2039313 w 2344182"/>
                <a:gd name="connsiteY12" fmla="*/ 1042737 h 4321679"/>
                <a:gd name="connsiteX13" fmla="*/ 1959102 w 2344182"/>
                <a:gd name="connsiteY13" fmla="*/ 1090863 h 4321679"/>
                <a:gd name="connsiteX14" fmla="*/ 1878892 w 2344182"/>
                <a:gd name="connsiteY14" fmla="*/ 1138990 h 4321679"/>
                <a:gd name="connsiteX15" fmla="*/ 1814723 w 2344182"/>
                <a:gd name="connsiteY15" fmla="*/ 1219200 h 4321679"/>
                <a:gd name="connsiteX16" fmla="*/ 1766597 w 2344182"/>
                <a:gd name="connsiteY16" fmla="*/ 1251284 h 4321679"/>
                <a:gd name="connsiteX17" fmla="*/ 1750555 w 2344182"/>
                <a:gd name="connsiteY17" fmla="*/ 1299411 h 4321679"/>
                <a:gd name="connsiteX18" fmla="*/ 1654302 w 2344182"/>
                <a:gd name="connsiteY18" fmla="*/ 1411706 h 4321679"/>
                <a:gd name="connsiteX19" fmla="*/ 1606176 w 2344182"/>
                <a:gd name="connsiteY19" fmla="*/ 1443790 h 4321679"/>
                <a:gd name="connsiteX20" fmla="*/ 1574092 w 2344182"/>
                <a:gd name="connsiteY20" fmla="*/ 1491916 h 4321679"/>
                <a:gd name="connsiteX21" fmla="*/ 1542007 w 2344182"/>
                <a:gd name="connsiteY21" fmla="*/ 1524000 h 4321679"/>
                <a:gd name="connsiteX22" fmla="*/ 1525965 w 2344182"/>
                <a:gd name="connsiteY22" fmla="*/ 1572127 h 4321679"/>
                <a:gd name="connsiteX23" fmla="*/ 1493881 w 2344182"/>
                <a:gd name="connsiteY23" fmla="*/ 1620253 h 4321679"/>
                <a:gd name="connsiteX24" fmla="*/ 1477839 w 2344182"/>
                <a:gd name="connsiteY24" fmla="*/ 1668379 h 4321679"/>
                <a:gd name="connsiteX25" fmla="*/ 1429713 w 2344182"/>
                <a:gd name="connsiteY25" fmla="*/ 1700463 h 4321679"/>
                <a:gd name="connsiteX26" fmla="*/ 1349502 w 2344182"/>
                <a:gd name="connsiteY26" fmla="*/ 1780674 h 4321679"/>
                <a:gd name="connsiteX27" fmla="*/ 1301376 w 2344182"/>
                <a:gd name="connsiteY27" fmla="*/ 1828800 h 4321679"/>
                <a:gd name="connsiteX28" fmla="*/ 1237207 w 2344182"/>
                <a:gd name="connsiteY28" fmla="*/ 1989221 h 4321679"/>
                <a:gd name="connsiteX29" fmla="*/ 1221165 w 2344182"/>
                <a:gd name="connsiteY29" fmla="*/ 2069432 h 4321679"/>
                <a:gd name="connsiteX30" fmla="*/ 1189081 w 2344182"/>
                <a:gd name="connsiteY30" fmla="*/ 2197769 h 4321679"/>
                <a:gd name="connsiteX31" fmla="*/ 1173039 w 2344182"/>
                <a:gd name="connsiteY31" fmla="*/ 2342148 h 4321679"/>
                <a:gd name="connsiteX32" fmla="*/ 1108871 w 2344182"/>
                <a:gd name="connsiteY32" fmla="*/ 2374232 h 4321679"/>
                <a:gd name="connsiteX33" fmla="*/ 1076786 w 2344182"/>
                <a:gd name="connsiteY33" fmla="*/ 2406316 h 4321679"/>
                <a:gd name="connsiteX34" fmla="*/ 980534 w 2344182"/>
                <a:gd name="connsiteY34" fmla="*/ 2438400 h 4321679"/>
                <a:gd name="connsiteX35" fmla="*/ 916365 w 2344182"/>
                <a:gd name="connsiteY35" fmla="*/ 2502569 h 4321679"/>
                <a:gd name="connsiteX36" fmla="*/ 868239 w 2344182"/>
                <a:gd name="connsiteY36" fmla="*/ 2598821 h 4321679"/>
                <a:gd name="connsiteX37" fmla="*/ 852197 w 2344182"/>
                <a:gd name="connsiteY37" fmla="*/ 2646948 h 4321679"/>
                <a:gd name="connsiteX38" fmla="*/ 804071 w 2344182"/>
                <a:gd name="connsiteY38" fmla="*/ 2662990 h 4321679"/>
                <a:gd name="connsiteX39" fmla="*/ 771986 w 2344182"/>
                <a:gd name="connsiteY39" fmla="*/ 2695074 h 4321679"/>
                <a:gd name="connsiteX40" fmla="*/ 707818 w 2344182"/>
                <a:gd name="connsiteY40" fmla="*/ 2791327 h 4321679"/>
                <a:gd name="connsiteX41" fmla="*/ 691776 w 2344182"/>
                <a:gd name="connsiteY41" fmla="*/ 2871537 h 4321679"/>
                <a:gd name="connsiteX42" fmla="*/ 723860 w 2344182"/>
                <a:gd name="connsiteY42" fmla="*/ 3256548 h 4321679"/>
                <a:gd name="connsiteX43" fmla="*/ 659692 w 2344182"/>
                <a:gd name="connsiteY43" fmla="*/ 3609474 h 4321679"/>
                <a:gd name="connsiteX44" fmla="*/ 611565 w 2344182"/>
                <a:gd name="connsiteY44" fmla="*/ 3641558 h 4321679"/>
                <a:gd name="connsiteX45" fmla="*/ 579481 w 2344182"/>
                <a:gd name="connsiteY45" fmla="*/ 3689684 h 4321679"/>
                <a:gd name="connsiteX46" fmla="*/ 515313 w 2344182"/>
                <a:gd name="connsiteY46" fmla="*/ 3785937 h 4321679"/>
                <a:gd name="connsiteX47" fmla="*/ 467186 w 2344182"/>
                <a:gd name="connsiteY47" fmla="*/ 3801979 h 4321679"/>
                <a:gd name="connsiteX48" fmla="*/ 403018 w 2344182"/>
                <a:gd name="connsiteY48" fmla="*/ 3882190 h 4321679"/>
                <a:gd name="connsiteX49" fmla="*/ 322807 w 2344182"/>
                <a:gd name="connsiteY49" fmla="*/ 3946358 h 4321679"/>
                <a:gd name="connsiteX50" fmla="*/ 274681 w 2344182"/>
                <a:gd name="connsiteY50" fmla="*/ 4026569 h 4321679"/>
                <a:gd name="connsiteX51" fmla="*/ 162386 w 2344182"/>
                <a:gd name="connsiteY51" fmla="*/ 4138863 h 4321679"/>
                <a:gd name="connsiteX52" fmla="*/ 130302 w 2344182"/>
                <a:gd name="connsiteY52" fmla="*/ 4170948 h 4321679"/>
                <a:gd name="connsiteX53" fmla="*/ 82176 w 2344182"/>
                <a:gd name="connsiteY53" fmla="*/ 4203032 h 4321679"/>
                <a:gd name="connsiteX54" fmla="*/ 66134 w 2344182"/>
                <a:gd name="connsiteY54" fmla="*/ 4251158 h 4321679"/>
                <a:gd name="connsiteX55" fmla="*/ 1965 w 2344182"/>
                <a:gd name="connsiteY55" fmla="*/ 4315327 h 4321679"/>
                <a:gd name="connsiteX56" fmla="*/ 18007 w 2344182"/>
                <a:gd name="connsiteY56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328071 w 2344182"/>
                <a:gd name="connsiteY5" fmla="*/ 625642 h 4321679"/>
                <a:gd name="connsiteX6" fmla="*/ 2328071 w 2344182"/>
                <a:gd name="connsiteY6" fmla="*/ 834190 h 4321679"/>
                <a:gd name="connsiteX7" fmla="*/ 2279944 w 2344182"/>
                <a:gd name="connsiteY7" fmla="*/ 850232 h 4321679"/>
                <a:gd name="connsiteX8" fmla="*/ 2183692 w 2344182"/>
                <a:gd name="connsiteY8" fmla="*/ 978569 h 4321679"/>
                <a:gd name="connsiteX9" fmla="*/ 2135565 w 2344182"/>
                <a:gd name="connsiteY9" fmla="*/ 994611 h 4321679"/>
                <a:gd name="connsiteX10" fmla="*/ 2087439 w 2344182"/>
                <a:gd name="connsiteY10" fmla="*/ 1026695 h 4321679"/>
                <a:gd name="connsiteX11" fmla="*/ 2039313 w 2344182"/>
                <a:gd name="connsiteY11" fmla="*/ 1042737 h 4321679"/>
                <a:gd name="connsiteX12" fmla="*/ 1959102 w 2344182"/>
                <a:gd name="connsiteY12" fmla="*/ 1090863 h 4321679"/>
                <a:gd name="connsiteX13" fmla="*/ 1878892 w 2344182"/>
                <a:gd name="connsiteY13" fmla="*/ 1138990 h 4321679"/>
                <a:gd name="connsiteX14" fmla="*/ 1814723 w 2344182"/>
                <a:gd name="connsiteY14" fmla="*/ 1219200 h 4321679"/>
                <a:gd name="connsiteX15" fmla="*/ 1766597 w 2344182"/>
                <a:gd name="connsiteY15" fmla="*/ 1251284 h 4321679"/>
                <a:gd name="connsiteX16" fmla="*/ 1750555 w 2344182"/>
                <a:gd name="connsiteY16" fmla="*/ 1299411 h 4321679"/>
                <a:gd name="connsiteX17" fmla="*/ 1654302 w 2344182"/>
                <a:gd name="connsiteY17" fmla="*/ 1411706 h 4321679"/>
                <a:gd name="connsiteX18" fmla="*/ 1606176 w 2344182"/>
                <a:gd name="connsiteY18" fmla="*/ 1443790 h 4321679"/>
                <a:gd name="connsiteX19" fmla="*/ 1574092 w 2344182"/>
                <a:gd name="connsiteY19" fmla="*/ 1491916 h 4321679"/>
                <a:gd name="connsiteX20" fmla="*/ 1542007 w 2344182"/>
                <a:gd name="connsiteY20" fmla="*/ 1524000 h 4321679"/>
                <a:gd name="connsiteX21" fmla="*/ 1525965 w 2344182"/>
                <a:gd name="connsiteY21" fmla="*/ 1572127 h 4321679"/>
                <a:gd name="connsiteX22" fmla="*/ 1493881 w 2344182"/>
                <a:gd name="connsiteY22" fmla="*/ 1620253 h 4321679"/>
                <a:gd name="connsiteX23" fmla="*/ 1477839 w 2344182"/>
                <a:gd name="connsiteY23" fmla="*/ 1668379 h 4321679"/>
                <a:gd name="connsiteX24" fmla="*/ 1429713 w 2344182"/>
                <a:gd name="connsiteY24" fmla="*/ 1700463 h 4321679"/>
                <a:gd name="connsiteX25" fmla="*/ 1349502 w 2344182"/>
                <a:gd name="connsiteY25" fmla="*/ 1780674 h 4321679"/>
                <a:gd name="connsiteX26" fmla="*/ 1301376 w 2344182"/>
                <a:gd name="connsiteY26" fmla="*/ 1828800 h 4321679"/>
                <a:gd name="connsiteX27" fmla="*/ 1237207 w 2344182"/>
                <a:gd name="connsiteY27" fmla="*/ 1989221 h 4321679"/>
                <a:gd name="connsiteX28" fmla="*/ 1221165 w 2344182"/>
                <a:gd name="connsiteY28" fmla="*/ 2069432 h 4321679"/>
                <a:gd name="connsiteX29" fmla="*/ 1189081 w 2344182"/>
                <a:gd name="connsiteY29" fmla="*/ 2197769 h 4321679"/>
                <a:gd name="connsiteX30" fmla="*/ 1173039 w 2344182"/>
                <a:gd name="connsiteY30" fmla="*/ 2342148 h 4321679"/>
                <a:gd name="connsiteX31" fmla="*/ 1108871 w 2344182"/>
                <a:gd name="connsiteY31" fmla="*/ 2374232 h 4321679"/>
                <a:gd name="connsiteX32" fmla="*/ 1076786 w 2344182"/>
                <a:gd name="connsiteY32" fmla="*/ 2406316 h 4321679"/>
                <a:gd name="connsiteX33" fmla="*/ 980534 w 2344182"/>
                <a:gd name="connsiteY33" fmla="*/ 2438400 h 4321679"/>
                <a:gd name="connsiteX34" fmla="*/ 916365 w 2344182"/>
                <a:gd name="connsiteY34" fmla="*/ 2502569 h 4321679"/>
                <a:gd name="connsiteX35" fmla="*/ 868239 w 2344182"/>
                <a:gd name="connsiteY35" fmla="*/ 2598821 h 4321679"/>
                <a:gd name="connsiteX36" fmla="*/ 852197 w 2344182"/>
                <a:gd name="connsiteY36" fmla="*/ 2646948 h 4321679"/>
                <a:gd name="connsiteX37" fmla="*/ 804071 w 2344182"/>
                <a:gd name="connsiteY37" fmla="*/ 2662990 h 4321679"/>
                <a:gd name="connsiteX38" fmla="*/ 771986 w 2344182"/>
                <a:gd name="connsiteY38" fmla="*/ 2695074 h 4321679"/>
                <a:gd name="connsiteX39" fmla="*/ 707818 w 2344182"/>
                <a:gd name="connsiteY39" fmla="*/ 2791327 h 4321679"/>
                <a:gd name="connsiteX40" fmla="*/ 691776 w 2344182"/>
                <a:gd name="connsiteY40" fmla="*/ 2871537 h 4321679"/>
                <a:gd name="connsiteX41" fmla="*/ 723860 w 2344182"/>
                <a:gd name="connsiteY41" fmla="*/ 3256548 h 4321679"/>
                <a:gd name="connsiteX42" fmla="*/ 659692 w 2344182"/>
                <a:gd name="connsiteY42" fmla="*/ 3609474 h 4321679"/>
                <a:gd name="connsiteX43" fmla="*/ 611565 w 2344182"/>
                <a:gd name="connsiteY43" fmla="*/ 3641558 h 4321679"/>
                <a:gd name="connsiteX44" fmla="*/ 579481 w 2344182"/>
                <a:gd name="connsiteY44" fmla="*/ 3689684 h 4321679"/>
                <a:gd name="connsiteX45" fmla="*/ 515313 w 2344182"/>
                <a:gd name="connsiteY45" fmla="*/ 3785937 h 4321679"/>
                <a:gd name="connsiteX46" fmla="*/ 467186 w 2344182"/>
                <a:gd name="connsiteY46" fmla="*/ 3801979 h 4321679"/>
                <a:gd name="connsiteX47" fmla="*/ 403018 w 2344182"/>
                <a:gd name="connsiteY47" fmla="*/ 3882190 h 4321679"/>
                <a:gd name="connsiteX48" fmla="*/ 322807 w 2344182"/>
                <a:gd name="connsiteY48" fmla="*/ 3946358 h 4321679"/>
                <a:gd name="connsiteX49" fmla="*/ 274681 w 2344182"/>
                <a:gd name="connsiteY49" fmla="*/ 4026569 h 4321679"/>
                <a:gd name="connsiteX50" fmla="*/ 162386 w 2344182"/>
                <a:gd name="connsiteY50" fmla="*/ 4138863 h 4321679"/>
                <a:gd name="connsiteX51" fmla="*/ 130302 w 2344182"/>
                <a:gd name="connsiteY51" fmla="*/ 4170948 h 4321679"/>
                <a:gd name="connsiteX52" fmla="*/ 82176 w 2344182"/>
                <a:gd name="connsiteY52" fmla="*/ 4203032 h 4321679"/>
                <a:gd name="connsiteX53" fmla="*/ 66134 w 2344182"/>
                <a:gd name="connsiteY53" fmla="*/ 4251158 h 4321679"/>
                <a:gd name="connsiteX54" fmla="*/ 1965 w 2344182"/>
                <a:gd name="connsiteY54" fmla="*/ 4315327 h 4321679"/>
                <a:gd name="connsiteX55" fmla="*/ 18007 w 2344182"/>
                <a:gd name="connsiteY55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328071 w 2344182"/>
                <a:gd name="connsiteY4" fmla="*/ 625642 h 4321679"/>
                <a:gd name="connsiteX5" fmla="*/ 2328071 w 2344182"/>
                <a:gd name="connsiteY5" fmla="*/ 834190 h 4321679"/>
                <a:gd name="connsiteX6" fmla="*/ 2279944 w 2344182"/>
                <a:gd name="connsiteY6" fmla="*/ 850232 h 4321679"/>
                <a:gd name="connsiteX7" fmla="*/ 2183692 w 2344182"/>
                <a:gd name="connsiteY7" fmla="*/ 978569 h 4321679"/>
                <a:gd name="connsiteX8" fmla="*/ 2135565 w 2344182"/>
                <a:gd name="connsiteY8" fmla="*/ 994611 h 4321679"/>
                <a:gd name="connsiteX9" fmla="*/ 2087439 w 2344182"/>
                <a:gd name="connsiteY9" fmla="*/ 1026695 h 4321679"/>
                <a:gd name="connsiteX10" fmla="*/ 2039313 w 2344182"/>
                <a:gd name="connsiteY10" fmla="*/ 1042737 h 4321679"/>
                <a:gd name="connsiteX11" fmla="*/ 1959102 w 2344182"/>
                <a:gd name="connsiteY11" fmla="*/ 1090863 h 4321679"/>
                <a:gd name="connsiteX12" fmla="*/ 1878892 w 2344182"/>
                <a:gd name="connsiteY12" fmla="*/ 1138990 h 4321679"/>
                <a:gd name="connsiteX13" fmla="*/ 1814723 w 2344182"/>
                <a:gd name="connsiteY13" fmla="*/ 1219200 h 4321679"/>
                <a:gd name="connsiteX14" fmla="*/ 1766597 w 2344182"/>
                <a:gd name="connsiteY14" fmla="*/ 1251284 h 4321679"/>
                <a:gd name="connsiteX15" fmla="*/ 1750555 w 2344182"/>
                <a:gd name="connsiteY15" fmla="*/ 1299411 h 4321679"/>
                <a:gd name="connsiteX16" fmla="*/ 1654302 w 2344182"/>
                <a:gd name="connsiteY16" fmla="*/ 1411706 h 4321679"/>
                <a:gd name="connsiteX17" fmla="*/ 1606176 w 2344182"/>
                <a:gd name="connsiteY17" fmla="*/ 1443790 h 4321679"/>
                <a:gd name="connsiteX18" fmla="*/ 1574092 w 2344182"/>
                <a:gd name="connsiteY18" fmla="*/ 1491916 h 4321679"/>
                <a:gd name="connsiteX19" fmla="*/ 1542007 w 2344182"/>
                <a:gd name="connsiteY19" fmla="*/ 1524000 h 4321679"/>
                <a:gd name="connsiteX20" fmla="*/ 1525965 w 2344182"/>
                <a:gd name="connsiteY20" fmla="*/ 1572127 h 4321679"/>
                <a:gd name="connsiteX21" fmla="*/ 1493881 w 2344182"/>
                <a:gd name="connsiteY21" fmla="*/ 1620253 h 4321679"/>
                <a:gd name="connsiteX22" fmla="*/ 1477839 w 2344182"/>
                <a:gd name="connsiteY22" fmla="*/ 1668379 h 4321679"/>
                <a:gd name="connsiteX23" fmla="*/ 1429713 w 2344182"/>
                <a:gd name="connsiteY23" fmla="*/ 1700463 h 4321679"/>
                <a:gd name="connsiteX24" fmla="*/ 1349502 w 2344182"/>
                <a:gd name="connsiteY24" fmla="*/ 1780674 h 4321679"/>
                <a:gd name="connsiteX25" fmla="*/ 1301376 w 2344182"/>
                <a:gd name="connsiteY25" fmla="*/ 1828800 h 4321679"/>
                <a:gd name="connsiteX26" fmla="*/ 1237207 w 2344182"/>
                <a:gd name="connsiteY26" fmla="*/ 1989221 h 4321679"/>
                <a:gd name="connsiteX27" fmla="*/ 1221165 w 2344182"/>
                <a:gd name="connsiteY27" fmla="*/ 2069432 h 4321679"/>
                <a:gd name="connsiteX28" fmla="*/ 1189081 w 2344182"/>
                <a:gd name="connsiteY28" fmla="*/ 2197769 h 4321679"/>
                <a:gd name="connsiteX29" fmla="*/ 1173039 w 2344182"/>
                <a:gd name="connsiteY29" fmla="*/ 2342148 h 4321679"/>
                <a:gd name="connsiteX30" fmla="*/ 1108871 w 2344182"/>
                <a:gd name="connsiteY30" fmla="*/ 2374232 h 4321679"/>
                <a:gd name="connsiteX31" fmla="*/ 1076786 w 2344182"/>
                <a:gd name="connsiteY31" fmla="*/ 2406316 h 4321679"/>
                <a:gd name="connsiteX32" fmla="*/ 980534 w 2344182"/>
                <a:gd name="connsiteY32" fmla="*/ 2438400 h 4321679"/>
                <a:gd name="connsiteX33" fmla="*/ 916365 w 2344182"/>
                <a:gd name="connsiteY33" fmla="*/ 2502569 h 4321679"/>
                <a:gd name="connsiteX34" fmla="*/ 868239 w 2344182"/>
                <a:gd name="connsiteY34" fmla="*/ 2598821 h 4321679"/>
                <a:gd name="connsiteX35" fmla="*/ 852197 w 2344182"/>
                <a:gd name="connsiteY35" fmla="*/ 2646948 h 4321679"/>
                <a:gd name="connsiteX36" fmla="*/ 804071 w 2344182"/>
                <a:gd name="connsiteY36" fmla="*/ 2662990 h 4321679"/>
                <a:gd name="connsiteX37" fmla="*/ 771986 w 2344182"/>
                <a:gd name="connsiteY37" fmla="*/ 2695074 h 4321679"/>
                <a:gd name="connsiteX38" fmla="*/ 707818 w 2344182"/>
                <a:gd name="connsiteY38" fmla="*/ 2791327 h 4321679"/>
                <a:gd name="connsiteX39" fmla="*/ 691776 w 2344182"/>
                <a:gd name="connsiteY39" fmla="*/ 2871537 h 4321679"/>
                <a:gd name="connsiteX40" fmla="*/ 723860 w 2344182"/>
                <a:gd name="connsiteY40" fmla="*/ 3256548 h 4321679"/>
                <a:gd name="connsiteX41" fmla="*/ 659692 w 2344182"/>
                <a:gd name="connsiteY41" fmla="*/ 3609474 h 4321679"/>
                <a:gd name="connsiteX42" fmla="*/ 611565 w 2344182"/>
                <a:gd name="connsiteY42" fmla="*/ 3641558 h 4321679"/>
                <a:gd name="connsiteX43" fmla="*/ 579481 w 2344182"/>
                <a:gd name="connsiteY43" fmla="*/ 3689684 h 4321679"/>
                <a:gd name="connsiteX44" fmla="*/ 515313 w 2344182"/>
                <a:gd name="connsiteY44" fmla="*/ 3785937 h 4321679"/>
                <a:gd name="connsiteX45" fmla="*/ 467186 w 2344182"/>
                <a:gd name="connsiteY45" fmla="*/ 3801979 h 4321679"/>
                <a:gd name="connsiteX46" fmla="*/ 403018 w 2344182"/>
                <a:gd name="connsiteY46" fmla="*/ 3882190 h 4321679"/>
                <a:gd name="connsiteX47" fmla="*/ 322807 w 2344182"/>
                <a:gd name="connsiteY47" fmla="*/ 3946358 h 4321679"/>
                <a:gd name="connsiteX48" fmla="*/ 274681 w 2344182"/>
                <a:gd name="connsiteY48" fmla="*/ 4026569 h 4321679"/>
                <a:gd name="connsiteX49" fmla="*/ 162386 w 2344182"/>
                <a:gd name="connsiteY49" fmla="*/ 4138863 h 4321679"/>
                <a:gd name="connsiteX50" fmla="*/ 130302 w 2344182"/>
                <a:gd name="connsiteY50" fmla="*/ 4170948 h 4321679"/>
                <a:gd name="connsiteX51" fmla="*/ 82176 w 2344182"/>
                <a:gd name="connsiteY51" fmla="*/ 4203032 h 4321679"/>
                <a:gd name="connsiteX52" fmla="*/ 66134 w 2344182"/>
                <a:gd name="connsiteY52" fmla="*/ 4251158 h 4321679"/>
                <a:gd name="connsiteX53" fmla="*/ 1965 w 2344182"/>
                <a:gd name="connsiteY53" fmla="*/ 4315327 h 4321679"/>
                <a:gd name="connsiteX54" fmla="*/ 18007 w 2344182"/>
                <a:gd name="connsiteY54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328071 w 2344182"/>
                <a:gd name="connsiteY3" fmla="*/ 625642 h 4321679"/>
                <a:gd name="connsiteX4" fmla="*/ 2328071 w 2344182"/>
                <a:gd name="connsiteY4" fmla="*/ 834190 h 4321679"/>
                <a:gd name="connsiteX5" fmla="*/ 2279944 w 2344182"/>
                <a:gd name="connsiteY5" fmla="*/ 850232 h 4321679"/>
                <a:gd name="connsiteX6" fmla="*/ 2183692 w 2344182"/>
                <a:gd name="connsiteY6" fmla="*/ 978569 h 4321679"/>
                <a:gd name="connsiteX7" fmla="*/ 2135565 w 2344182"/>
                <a:gd name="connsiteY7" fmla="*/ 994611 h 4321679"/>
                <a:gd name="connsiteX8" fmla="*/ 2087439 w 2344182"/>
                <a:gd name="connsiteY8" fmla="*/ 1026695 h 4321679"/>
                <a:gd name="connsiteX9" fmla="*/ 2039313 w 2344182"/>
                <a:gd name="connsiteY9" fmla="*/ 1042737 h 4321679"/>
                <a:gd name="connsiteX10" fmla="*/ 1959102 w 2344182"/>
                <a:gd name="connsiteY10" fmla="*/ 1090863 h 4321679"/>
                <a:gd name="connsiteX11" fmla="*/ 1878892 w 2344182"/>
                <a:gd name="connsiteY11" fmla="*/ 1138990 h 4321679"/>
                <a:gd name="connsiteX12" fmla="*/ 1814723 w 2344182"/>
                <a:gd name="connsiteY12" fmla="*/ 1219200 h 4321679"/>
                <a:gd name="connsiteX13" fmla="*/ 1766597 w 2344182"/>
                <a:gd name="connsiteY13" fmla="*/ 1251284 h 4321679"/>
                <a:gd name="connsiteX14" fmla="*/ 1750555 w 2344182"/>
                <a:gd name="connsiteY14" fmla="*/ 1299411 h 4321679"/>
                <a:gd name="connsiteX15" fmla="*/ 1654302 w 2344182"/>
                <a:gd name="connsiteY15" fmla="*/ 1411706 h 4321679"/>
                <a:gd name="connsiteX16" fmla="*/ 1606176 w 2344182"/>
                <a:gd name="connsiteY16" fmla="*/ 1443790 h 4321679"/>
                <a:gd name="connsiteX17" fmla="*/ 1574092 w 2344182"/>
                <a:gd name="connsiteY17" fmla="*/ 1491916 h 4321679"/>
                <a:gd name="connsiteX18" fmla="*/ 1542007 w 2344182"/>
                <a:gd name="connsiteY18" fmla="*/ 1524000 h 4321679"/>
                <a:gd name="connsiteX19" fmla="*/ 1525965 w 2344182"/>
                <a:gd name="connsiteY19" fmla="*/ 1572127 h 4321679"/>
                <a:gd name="connsiteX20" fmla="*/ 1493881 w 2344182"/>
                <a:gd name="connsiteY20" fmla="*/ 1620253 h 4321679"/>
                <a:gd name="connsiteX21" fmla="*/ 1477839 w 2344182"/>
                <a:gd name="connsiteY21" fmla="*/ 1668379 h 4321679"/>
                <a:gd name="connsiteX22" fmla="*/ 1429713 w 2344182"/>
                <a:gd name="connsiteY22" fmla="*/ 1700463 h 4321679"/>
                <a:gd name="connsiteX23" fmla="*/ 1349502 w 2344182"/>
                <a:gd name="connsiteY23" fmla="*/ 1780674 h 4321679"/>
                <a:gd name="connsiteX24" fmla="*/ 1301376 w 2344182"/>
                <a:gd name="connsiteY24" fmla="*/ 1828800 h 4321679"/>
                <a:gd name="connsiteX25" fmla="*/ 1237207 w 2344182"/>
                <a:gd name="connsiteY25" fmla="*/ 1989221 h 4321679"/>
                <a:gd name="connsiteX26" fmla="*/ 1221165 w 2344182"/>
                <a:gd name="connsiteY26" fmla="*/ 2069432 h 4321679"/>
                <a:gd name="connsiteX27" fmla="*/ 1189081 w 2344182"/>
                <a:gd name="connsiteY27" fmla="*/ 2197769 h 4321679"/>
                <a:gd name="connsiteX28" fmla="*/ 1173039 w 2344182"/>
                <a:gd name="connsiteY28" fmla="*/ 2342148 h 4321679"/>
                <a:gd name="connsiteX29" fmla="*/ 1108871 w 2344182"/>
                <a:gd name="connsiteY29" fmla="*/ 2374232 h 4321679"/>
                <a:gd name="connsiteX30" fmla="*/ 1076786 w 2344182"/>
                <a:gd name="connsiteY30" fmla="*/ 2406316 h 4321679"/>
                <a:gd name="connsiteX31" fmla="*/ 980534 w 2344182"/>
                <a:gd name="connsiteY31" fmla="*/ 2438400 h 4321679"/>
                <a:gd name="connsiteX32" fmla="*/ 916365 w 2344182"/>
                <a:gd name="connsiteY32" fmla="*/ 2502569 h 4321679"/>
                <a:gd name="connsiteX33" fmla="*/ 868239 w 2344182"/>
                <a:gd name="connsiteY33" fmla="*/ 2598821 h 4321679"/>
                <a:gd name="connsiteX34" fmla="*/ 852197 w 2344182"/>
                <a:gd name="connsiteY34" fmla="*/ 2646948 h 4321679"/>
                <a:gd name="connsiteX35" fmla="*/ 804071 w 2344182"/>
                <a:gd name="connsiteY35" fmla="*/ 2662990 h 4321679"/>
                <a:gd name="connsiteX36" fmla="*/ 771986 w 2344182"/>
                <a:gd name="connsiteY36" fmla="*/ 2695074 h 4321679"/>
                <a:gd name="connsiteX37" fmla="*/ 707818 w 2344182"/>
                <a:gd name="connsiteY37" fmla="*/ 2791327 h 4321679"/>
                <a:gd name="connsiteX38" fmla="*/ 691776 w 2344182"/>
                <a:gd name="connsiteY38" fmla="*/ 2871537 h 4321679"/>
                <a:gd name="connsiteX39" fmla="*/ 723860 w 2344182"/>
                <a:gd name="connsiteY39" fmla="*/ 3256548 h 4321679"/>
                <a:gd name="connsiteX40" fmla="*/ 659692 w 2344182"/>
                <a:gd name="connsiteY40" fmla="*/ 3609474 h 4321679"/>
                <a:gd name="connsiteX41" fmla="*/ 611565 w 2344182"/>
                <a:gd name="connsiteY41" fmla="*/ 3641558 h 4321679"/>
                <a:gd name="connsiteX42" fmla="*/ 579481 w 2344182"/>
                <a:gd name="connsiteY42" fmla="*/ 3689684 h 4321679"/>
                <a:gd name="connsiteX43" fmla="*/ 515313 w 2344182"/>
                <a:gd name="connsiteY43" fmla="*/ 3785937 h 4321679"/>
                <a:gd name="connsiteX44" fmla="*/ 467186 w 2344182"/>
                <a:gd name="connsiteY44" fmla="*/ 3801979 h 4321679"/>
                <a:gd name="connsiteX45" fmla="*/ 403018 w 2344182"/>
                <a:gd name="connsiteY45" fmla="*/ 3882190 h 4321679"/>
                <a:gd name="connsiteX46" fmla="*/ 322807 w 2344182"/>
                <a:gd name="connsiteY46" fmla="*/ 3946358 h 4321679"/>
                <a:gd name="connsiteX47" fmla="*/ 274681 w 2344182"/>
                <a:gd name="connsiteY47" fmla="*/ 4026569 h 4321679"/>
                <a:gd name="connsiteX48" fmla="*/ 162386 w 2344182"/>
                <a:gd name="connsiteY48" fmla="*/ 4138863 h 4321679"/>
                <a:gd name="connsiteX49" fmla="*/ 130302 w 2344182"/>
                <a:gd name="connsiteY49" fmla="*/ 4170948 h 4321679"/>
                <a:gd name="connsiteX50" fmla="*/ 82176 w 2344182"/>
                <a:gd name="connsiteY50" fmla="*/ 4203032 h 4321679"/>
                <a:gd name="connsiteX51" fmla="*/ 66134 w 2344182"/>
                <a:gd name="connsiteY51" fmla="*/ 4251158 h 4321679"/>
                <a:gd name="connsiteX52" fmla="*/ 1965 w 2344182"/>
                <a:gd name="connsiteY52" fmla="*/ 4315327 h 4321679"/>
                <a:gd name="connsiteX53" fmla="*/ 18007 w 2344182"/>
                <a:gd name="connsiteY53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328071 w 2344182"/>
                <a:gd name="connsiteY2" fmla="*/ 625642 h 4321679"/>
                <a:gd name="connsiteX3" fmla="*/ 2328071 w 2344182"/>
                <a:gd name="connsiteY3" fmla="*/ 834190 h 4321679"/>
                <a:gd name="connsiteX4" fmla="*/ 2279944 w 2344182"/>
                <a:gd name="connsiteY4" fmla="*/ 850232 h 4321679"/>
                <a:gd name="connsiteX5" fmla="*/ 2183692 w 2344182"/>
                <a:gd name="connsiteY5" fmla="*/ 978569 h 4321679"/>
                <a:gd name="connsiteX6" fmla="*/ 2135565 w 2344182"/>
                <a:gd name="connsiteY6" fmla="*/ 994611 h 4321679"/>
                <a:gd name="connsiteX7" fmla="*/ 2087439 w 2344182"/>
                <a:gd name="connsiteY7" fmla="*/ 1026695 h 4321679"/>
                <a:gd name="connsiteX8" fmla="*/ 2039313 w 2344182"/>
                <a:gd name="connsiteY8" fmla="*/ 1042737 h 4321679"/>
                <a:gd name="connsiteX9" fmla="*/ 1959102 w 2344182"/>
                <a:gd name="connsiteY9" fmla="*/ 1090863 h 4321679"/>
                <a:gd name="connsiteX10" fmla="*/ 1878892 w 2344182"/>
                <a:gd name="connsiteY10" fmla="*/ 1138990 h 4321679"/>
                <a:gd name="connsiteX11" fmla="*/ 1814723 w 2344182"/>
                <a:gd name="connsiteY11" fmla="*/ 1219200 h 4321679"/>
                <a:gd name="connsiteX12" fmla="*/ 1766597 w 2344182"/>
                <a:gd name="connsiteY12" fmla="*/ 1251284 h 4321679"/>
                <a:gd name="connsiteX13" fmla="*/ 1750555 w 2344182"/>
                <a:gd name="connsiteY13" fmla="*/ 1299411 h 4321679"/>
                <a:gd name="connsiteX14" fmla="*/ 1654302 w 2344182"/>
                <a:gd name="connsiteY14" fmla="*/ 1411706 h 4321679"/>
                <a:gd name="connsiteX15" fmla="*/ 1606176 w 2344182"/>
                <a:gd name="connsiteY15" fmla="*/ 1443790 h 4321679"/>
                <a:gd name="connsiteX16" fmla="*/ 1574092 w 2344182"/>
                <a:gd name="connsiteY16" fmla="*/ 1491916 h 4321679"/>
                <a:gd name="connsiteX17" fmla="*/ 1542007 w 2344182"/>
                <a:gd name="connsiteY17" fmla="*/ 1524000 h 4321679"/>
                <a:gd name="connsiteX18" fmla="*/ 1525965 w 2344182"/>
                <a:gd name="connsiteY18" fmla="*/ 1572127 h 4321679"/>
                <a:gd name="connsiteX19" fmla="*/ 1493881 w 2344182"/>
                <a:gd name="connsiteY19" fmla="*/ 1620253 h 4321679"/>
                <a:gd name="connsiteX20" fmla="*/ 1477839 w 2344182"/>
                <a:gd name="connsiteY20" fmla="*/ 1668379 h 4321679"/>
                <a:gd name="connsiteX21" fmla="*/ 1429713 w 2344182"/>
                <a:gd name="connsiteY21" fmla="*/ 1700463 h 4321679"/>
                <a:gd name="connsiteX22" fmla="*/ 1349502 w 2344182"/>
                <a:gd name="connsiteY22" fmla="*/ 1780674 h 4321679"/>
                <a:gd name="connsiteX23" fmla="*/ 1301376 w 2344182"/>
                <a:gd name="connsiteY23" fmla="*/ 1828800 h 4321679"/>
                <a:gd name="connsiteX24" fmla="*/ 1237207 w 2344182"/>
                <a:gd name="connsiteY24" fmla="*/ 1989221 h 4321679"/>
                <a:gd name="connsiteX25" fmla="*/ 1221165 w 2344182"/>
                <a:gd name="connsiteY25" fmla="*/ 2069432 h 4321679"/>
                <a:gd name="connsiteX26" fmla="*/ 1189081 w 2344182"/>
                <a:gd name="connsiteY26" fmla="*/ 2197769 h 4321679"/>
                <a:gd name="connsiteX27" fmla="*/ 1173039 w 2344182"/>
                <a:gd name="connsiteY27" fmla="*/ 2342148 h 4321679"/>
                <a:gd name="connsiteX28" fmla="*/ 1108871 w 2344182"/>
                <a:gd name="connsiteY28" fmla="*/ 2374232 h 4321679"/>
                <a:gd name="connsiteX29" fmla="*/ 1076786 w 2344182"/>
                <a:gd name="connsiteY29" fmla="*/ 2406316 h 4321679"/>
                <a:gd name="connsiteX30" fmla="*/ 980534 w 2344182"/>
                <a:gd name="connsiteY30" fmla="*/ 2438400 h 4321679"/>
                <a:gd name="connsiteX31" fmla="*/ 916365 w 2344182"/>
                <a:gd name="connsiteY31" fmla="*/ 2502569 h 4321679"/>
                <a:gd name="connsiteX32" fmla="*/ 868239 w 2344182"/>
                <a:gd name="connsiteY32" fmla="*/ 2598821 h 4321679"/>
                <a:gd name="connsiteX33" fmla="*/ 852197 w 2344182"/>
                <a:gd name="connsiteY33" fmla="*/ 2646948 h 4321679"/>
                <a:gd name="connsiteX34" fmla="*/ 804071 w 2344182"/>
                <a:gd name="connsiteY34" fmla="*/ 2662990 h 4321679"/>
                <a:gd name="connsiteX35" fmla="*/ 771986 w 2344182"/>
                <a:gd name="connsiteY35" fmla="*/ 2695074 h 4321679"/>
                <a:gd name="connsiteX36" fmla="*/ 707818 w 2344182"/>
                <a:gd name="connsiteY36" fmla="*/ 2791327 h 4321679"/>
                <a:gd name="connsiteX37" fmla="*/ 691776 w 2344182"/>
                <a:gd name="connsiteY37" fmla="*/ 2871537 h 4321679"/>
                <a:gd name="connsiteX38" fmla="*/ 723860 w 2344182"/>
                <a:gd name="connsiteY38" fmla="*/ 3256548 h 4321679"/>
                <a:gd name="connsiteX39" fmla="*/ 659692 w 2344182"/>
                <a:gd name="connsiteY39" fmla="*/ 3609474 h 4321679"/>
                <a:gd name="connsiteX40" fmla="*/ 611565 w 2344182"/>
                <a:gd name="connsiteY40" fmla="*/ 3641558 h 4321679"/>
                <a:gd name="connsiteX41" fmla="*/ 579481 w 2344182"/>
                <a:gd name="connsiteY41" fmla="*/ 3689684 h 4321679"/>
                <a:gd name="connsiteX42" fmla="*/ 515313 w 2344182"/>
                <a:gd name="connsiteY42" fmla="*/ 3785937 h 4321679"/>
                <a:gd name="connsiteX43" fmla="*/ 467186 w 2344182"/>
                <a:gd name="connsiteY43" fmla="*/ 3801979 h 4321679"/>
                <a:gd name="connsiteX44" fmla="*/ 403018 w 2344182"/>
                <a:gd name="connsiteY44" fmla="*/ 3882190 h 4321679"/>
                <a:gd name="connsiteX45" fmla="*/ 322807 w 2344182"/>
                <a:gd name="connsiteY45" fmla="*/ 3946358 h 4321679"/>
                <a:gd name="connsiteX46" fmla="*/ 274681 w 2344182"/>
                <a:gd name="connsiteY46" fmla="*/ 4026569 h 4321679"/>
                <a:gd name="connsiteX47" fmla="*/ 162386 w 2344182"/>
                <a:gd name="connsiteY47" fmla="*/ 4138863 h 4321679"/>
                <a:gd name="connsiteX48" fmla="*/ 130302 w 2344182"/>
                <a:gd name="connsiteY48" fmla="*/ 4170948 h 4321679"/>
                <a:gd name="connsiteX49" fmla="*/ 82176 w 2344182"/>
                <a:gd name="connsiteY49" fmla="*/ 4203032 h 4321679"/>
                <a:gd name="connsiteX50" fmla="*/ 66134 w 2344182"/>
                <a:gd name="connsiteY50" fmla="*/ 4251158 h 4321679"/>
                <a:gd name="connsiteX51" fmla="*/ 1965 w 2344182"/>
                <a:gd name="connsiteY51" fmla="*/ 4315327 h 4321679"/>
                <a:gd name="connsiteX52" fmla="*/ 18007 w 2344182"/>
                <a:gd name="connsiteY52" fmla="*/ 4283242 h 4321679"/>
                <a:gd name="connsiteX0" fmla="*/ 1750555 w 2457845"/>
                <a:gd name="connsiteY0" fmla="*/ 0 h 4321679"/>
                <a:gd name="connsiteX1" fmla="*/ 2071397 w 2457845"/>
                <a:gd name="connsiteY1" fmla="*/ 336884 h 4321679"/>
                <a:gd name="connsiteX2" fmla="*/ 2328071 w 2457845"/>
                <a:gd name="connsiteY2" fmla="*/ 625642 h 4321679"/>
                <a:gd name="connsiteX3" fmla="*/ 2328071 w 2457845"/>
                <a:gd name="connsiteY3" fmla="*/ 834190 h 4321679"/>
                <a:gd name="connsiteX4" fmla="*/ 2456407 w 2457845"/>
                <a:gd name="connsiteY4" fmla="*/ 753979 h 4321679"/>
                <a:gd name="connsiteX5" fmla="*/ 2183692 w 2457845"/>
                <a:gd name="connsiteY5" fmla="*/ 978569 h 4321679"/>
                <a:gd name="connsiteX6" fmla="*/ 2135565 w 2457845"/>
                <a:gd name="connsiteY6" fmla="*/ 994611 h 4321679"/>
                <a:gd name="connsiteX7" fmla="*/ 2087439 w 2457845"/>
                <a:gd name="connsiteY7" fmla="*/ 1026695 h 4321679"/>
                <a:gd name="connsiteX8" fmla="*/ 2039313 w 2457845"/>
                <a:gd name="connsiteY8" fmla="*/ 1042737 h 4321679"/>
                <a:gd name="connsiteX9" fmla="*/ 1959102 w 2457845"/>
                <a:gd name="connsiteY9" fmla="*/ 1090863 h 4321679"/>
                <a:gd name="connsiteX10" fmla="*/ 1878892 w 2457845"/>
                <a:gd name="connsiteY10" fmla="*/ 1138990 h 4321679"/>
                <a:gd name="connsiteX11" fmla="*/ 1814723 w 2457845"/>
                <a:gd name="connsiteY11" fmla="*/ 1219200 h 4321679"/>
                <a:gd name="connsiteX12" fmla="*/ 1766597 w 2457845"/>
                <a:gd name="connsiteY12" fmla="*/ 1251284 h 4321679"/>
                <a:gd name="connsiteX13" fmla="*/ 1750555 w 2457845"/>
                <a:gd name="connsiteY13" fmla="*/ 1299411 h 4321679"/>
                <a:gd name="connsiteX14" fmla="*/ 1654302 w 2457845"/>
                <a:gd name="connsiteY14" fmla="*/ 1411706 h 4321679"/>
                <a:gd name="connsiteX15" fmla="*/ 1606176 w 2457845"/>
                <a:gd name="connsiteY15" fmla="*/ 1443790 h 4321679"/>
                <a:gd name="connsiteX16" fmla="*/ 1574092 w 2457845"/>
                <a:gd name="connsiteY16" fmla="*/ 1491916 h 4321679"/>
                <a:gd name="connsiteX17" fmla="*/ 1542007 w 2457845"/>
                <a:gd name="connsiteY17" fmla="*/ 1524000 h 4321679"/>
                <a:gd name="connsiteX18" fmla="*/ 1525965 w 2457845"/>
                <a:gd name="connsiteY18" fmla="*/ 1572127 h 4321679"/>
                <a:gd name="connsiteX19" fmla="*/ 1493881 w 2457845"/>
                <a:gd name="connsiteY19" fmla="*/ 1620253 h 4321679"/>
                <a:gd name="connsiteX20" fmla="*/ 1477839 w 2457845"/>
                <a:gd name="connsiteY20" fmla="*/ 1668379 h 4321679"/>
                <a:gd name="connsiteX21" fmla="*/ 1429713 w 2457845"/>
                <a:gd name="connsiteY21" fmla="*/ 1700463 h 4321679"/>
                <a:gd name="connsiteX22" fmla="*/ 1349502 w 2457845"/>
                <a:gd name="connsiteY22" fmla="*/ 1780674 h 4321679"/>
                <a:gd name="connsiteX23" fmla="*/ 1301376 w 2457845"/>
                <a:gd name="connsiteY23" fmla="*/ 1828800 h 4321679"/>
                <a:gd name="connsiteX24" fmla="*/ 1237207 w 2457845"/>
                <a:gd name="connsiteY24" fmla="*/ 1989221 h 4321679"/>
                <a:gd name="connsiteX25" fmla="*/ 1221165 w 2457845"/>
                <a:gd name="connsiteY25" fmla="*/ 2069432 h 4321679"/>
                <a:gd name="connsiteX26" fmla="*/ 1189081 w 2457845"/>
                <a:gd name="connsiteY26" fmla="*/ 2197769 h 4321679"/>
                <a:gd name="connsiteX27" fmla="*/ 1173039 w 2457845"/>
                <a:gd name="connsiteY27" fmla="*/ 2342148 h 4321679"/>
                <a:gd name="connsiteX28" fmla="*/ 1108871 w 2457845"/>
                <a:gd name="connsiteY28" fmla="*/ 2374232 h 4321679"/>
                <a:gd name="connsiteX29" fmla="*/ 1076786 w 2457845"/>
                <a:gd name="connsiteY29" fmla="*/ 2406316 h 4321679"/>
                <a:gd name="connsiteX30" fmla="*/ 980534 w 2457845"/>
                <a:gd name="connsiteY30" fmla="*/ 2438400 h 4321679"/>
                <a:gd name="connsiteX31" fmla="*/ 916365 w 2457845"/>
                <a:gd name="connsiteY31" fmla="*/ 2502569 h 4321679"/>
                <a:gd name="connsiteX32" fmla="*/ 868239 w 2457845"/>
                <a:gd name="connsiteY32" fmla="*/ 2598821 h 4321679"/>
                <a:gd name="connsiteX33" fmla="*/ 852197 w 2457845"/>
                <a:gd name="connsiteY33" fmla="*/ 2646948 h 4321679"/>
                <a:gd name="connsiteX34" fmla="*/ 804071 w 2457845"/>
                <a:gd name="connsiteY34" fmla="*/ 2662990 h 4321679"/>
                <a:gd name="connsiteX35" fmla="*/ 771986 w 2457845"/>
                <a:gd name="connsiteY35" fmla="*/ 2695074 h 4321679"/>
                <a:gd name="connsiteX36" fmla="*/ 707818 w 2457845"/>
                <a:gd name="connsiteY36" fmla="*/ 2791327 h 4321679"/>
                <a:gd name="connsiteX37" fmla="*/ 691776 w 2457845"/>
                <a:gd name="connsiteY37" fmla="*/ 2871537 h 4321679"/>
                <a:gd name="connsiteX38" fmla="*/ 723860 w 2457845"/>
                <a:gd name="connsiteY38" fmla="*/ 3256548 h 4321679"/>
                <a:gd name="connsiteX39" fmla="*/ 659692 w 2457845"/>
                <a:gd name="connsiteY39" fmla="*/ 3609474 h 4321679"/>
                <a:gd name="connsiteX40" fmla="*/ 611565 w 2457845"/>
                <a:gd name="connsiteY40" fmla="*/ 3641558 h 4321679"/>
                <a:gd name="connsiteX41" fmla="*/ 579481 w 2457845"/>
                <a:gd name="connsiteY41" fmla="*/ 3689684 h 4321679"/>
                <a:gd name="connsiteX42" fmla="*/ 515313 w 2457845"/>
                <a:gd name="connsiteY42" fmla="*/ 3785937 h 4321679"/>
                <a:gd name="connsiteX43" fmla="*/ 467186 w 2457845"/>
                <a:gd name="connsiteY43" fmla="*/ 3801979 h 4321679"/>
                <a:gd name="connsiteX44" fmla="*/ 403018 w 2457845"/>
                <a:gd name="connsiteY44" fmla="*/ 3882190 h 4321679"/>
                <a:gd name="connsiteX45" fmla="*/ 322807 w 2457845"/>
                <a:gd name="connsiteY45" fmla="*/ 3946358 h 4321679"/>
                <a:gd name="connsiteX46" fmla="*/ 274681 w 2457845"/>
                <a:gd name="connsiteY46" fmla="*/ 4026569 h 4321679"/>
                <a:gd name="connsiteX47" fmla="*/ 162386 w 2457845"/>
                <a:gd name="connsiteY47" fmla="*/ 4138863 h 4321679"/>
                <a:gd name="connsiteX48" fmla="*/ 130302 w 2457845"/>
                <a:gd name="connsiteY48" fmla="*/ 4170948 h 4321679"/>
                <a:gd name="connsiteX49" fmla="*/ 82176 w 2457845"/>
                <a:gd name="connsiteY49" fmla="*/ 4203032 h 4321679"/>
                <a:gd name="connsiteX50" fmla="*/ 66134 w 2457845"/>
                <a:gd name="connsiteY50" fmla="*/ 4251158 h 4321679"/>
                <a:gd name="connsiteX51" fmla="*/ 1965 w 2457845"/>
                <a:gd name="connsiteY51" fmla="*/ 4315327 h 4321679"/>
                <a:gd name="connsiteX52" fmla="*/ 18007 w 2457845"/>
                <a:gd name="connsiteY52" fmla="*/ 4283242 h 4321679"/>
                <a:gd name="connsiteX0" fmla="*/ 1750555 w 2460460"/>
                <a:gd name="connsiteY0" fmla="*/ 0 h 4321679"/>
                <a:gd name="connsiteX1" fmla="*/ 2071397 w 2460460"/>
                <a:gd name="connsiteY1" fmla="*/ 336884 h 4321679"/>
                <a:gd name="connsiteX2" fmla="*/ 2328071 w 2460460"/>
                <a:gd name="connsiteY2" fmla="*/ 625642 h 4321679"/>
                <a:gd name="connsiteX3" fmla="*/ 2456407 w 2460460"/>
                <a:gd name="connsiteY3" fmla="*/ 753979 h 4321679"/>
                <a:gd name="connsiteX4" fmla="*/ 2183692 w 2460460"/>
                <a:gd name="connsiteY4" fmla="*/ 978569 h 4321679"/>
                <a:gd name="connsiteX5" fmla="*/ 2135565 w 2460460"/>
                <a:gd name="connsiteY5" fmla="*/ 994611 h 4321679"/>
                <a:gd name="connsiteX6" fmla="*/ 2087439 w 2460460"/>
                <a:gd name="connsiteY6" fmla="*/ 1026695 h 4321679"/>
                <a:gd name="connsiteX7" fmla="*/ 2039313 w 2460460"/>
                <a:gd name="connsiteY7" fmla="*/ 1042737 h 4321679"/>
                <a:gd name="connsiteX8" fmla="*/ 1959102 w 2460460"/>
                <a:gd name="connsiteY8" fmla="*/ 1090863 h 4321679"/>
                <a:gd name="connsiteX9" fmla="*/ 1878892 w 2460460"/>
                <a:gd name="connsiteY9" fmla="*/ 1138990 h 4321679"/>
                <a:gd name="connsiteX10" fmla="*/ 1814723 w 2460460"/>
                <a:gd name="connsiteY10" fmla="*/ 1219200 h 4321679"/>
                <a:gd name="connsiteX11" fmla="*/ 1766597 w 2460460"/>
                <a:gd name="connsiteY11" fmla="*/ 1251284 h 4321679"/>
                <a:gd name="connsiteX12" fmla="*/ 1750555 w 2460460"/>
                <a:gd name="connsiteY12" fmla="*/ 1299411 h 4321679"/>
                <a:gd name="connsiteX13" fmla="*/ 1654302 w 2460460"/>
                <a:gd name="connsiteY13" fmla="*/ 1411706 h 4321679"/>
                <a:gd name="connsiteX14" fmla="*/ 1606176 w 2460460"/>
                <a:gd name="connsiteY14" fmla="*/ 1443790 h 4321679"/>
                <a:gd name="connsiteX15" fmla="*/ 1574092 w 2460460"/>
                <a:gd name="connsiteY15" fmla="*/ 1491916 h 4321679"/>
                <a:gd name="connsiteX16" fmla="*/ 1542007 w 2460460"/>
                <a:gd name="connsiteY16" fmla="*/ 1524000 h 4321679"/>
                <a:gd name="connsiteX17" fmla="*/ 1525965 w 2460460"/>
                <a:gd name="connsiteY17" fmla="*/ 1572127 h 4321679"/>
                <a:gd name="connsiteX18" fmla="*/ 1493881 w 2460460"/>
                <a:gd name="connsiteY18" fmla="*/ 1620253 h 4321679"/>
                <a:gd name="connsiteX19" fmla="*/ 1477839 w 2460460"/>
                <a:gd name="connsiteY19" fmla="*/ 1668379 h 4321679"/>
                <a:gd name="connsiteX20" fmla="*/ 1429713 w 2460460"/>
                <a:gd name="connsiteY20" fmla="*/ 1700463 h 4321679"/>
                <a:gd name="connsiteX21" fmla="*/ 1349502 w 2460460"/>
                <a:gd name="connsiteY21" fmla="*/ 1780674 h 4321679"/>
                <a:gd name="connsiteX22" fmla="*/ 1301376 w 2460460"/>
                <a:gd name="connsiteY22" fmla="*/ 1828800 h 4321679"/>
                <a:gd name="connsiteX23" fmla="*/ 1237207 w 2460460"/>
                <a:gd name="connsiteY23" fmla="*/ 1989221 h 4321679"/>
                <a:gd name="connsiteX24" fmla="*/ 1221165 w 2460460"/>
                <a:gd name="connsiteY24" fmla="*/ 2069432 h 4321679"/>
                <a:gd name="connsiteX25" fmla="*/ 1189081 w 2460460"/>
                <a:gd name="connsiteY25" fmla="*/ 2197769 h 4321679"/>
                <a:gd name="connsiteX26" fmla="*/ 1173039 w 2460460"/>
                <a:gd name="connsiteY26" fmla="*/ 2342148 h 4321679"/>
                <a:gd name="connsiteX27" fmla="*/ 1108871 w 2460460"/>
                <a:gd name="connsiteY27" fmla="*/ 2374232 h 4321679"/>
                <a:gd name="connsiteX28" fmla="*/ 1076786 w 2460460"/>
                <a:gd name="connsiteY28" fmla="*/ 2406316 h 4321679"/>
                <a:gd name="connsiteX29" fmla="*/ 980534 w 2460460"/>
                <a:gd name="connsiteY29" fmla="*/ 2438400 h 4321679"/>
                <a:gd name="connsiteX30" fmla="*/ 916365 w 2460460"/>
                <a:gd name="connsiteY30" fmla="*/ 2502569 h 4321679"/>
                <a:gd name="connsiteX31" fmla="*/ 868239 w 2460460"/>
                <a:gd name="connsiteY31" fmla="*/ 2598821 h 4321679"/>
                <a:gd name="connsiteX32" fmla="*/ 852197 w 2460460"/>
                <a:gd name="connsiteY32" fmla="*/ 2646948 h 4321679"/>
                <a:gd name="connsiteX33" fmla="*/ 804071 w 2460460"/>
                <a:gd name="connsiteY33" fmla="*/ 2662990 h 4321679"/>
                <a:gd name="connsiteX34" fmla="*/ 771986 w 2460460"/>
                <a:gd name="connsiteY34" fmla="*/ 2695074 h 4321679"/>
                <a:gd name="connsiteX35" fmla="*/ 707818 w 2460460"/>
                <a:gd name="connsiteY35" fmla="*/ 2791327 h 4321679"/>
                <a:gd name="connsiteX36" fmla="*/ 691776 w 2460460"/>
                <a:gd name="connsiteY36" fmla="*/ 2871537 h 4321679"/>
                <a:gd name="connsiteX37" fmla="*/ 723860 w 2460460"/>
                <a:gd name="connsiteY37" fmla="*/ 3256548 h 4321679"/>
                <a:gd name="connsiteX38" fmla="*/ 659692 w 2460460"/>
                <a:gd name="connsiteY38" fmla="*/ 3609474 h 4321679"/>
                <a:gd name="connsiteX39" fmla="*/ 611565 w 2460460"/>
                <a:gd name="connsiteY39" fmla="*/ 3641558 h 4321679"/>
                <a:gd name="connsiteX40" fmla="*/ 579481 w 2460460"/>
                <a:gd name="connsiteY40" fmla="*/ 3689684 h 4321679"/>
                <a:gd name="connsiteX41" fmla="*/ 515313 w 2460460"/>
                <a:gd name="connsiteY41" fmla="*/ 3785937 h 4321679"/>
                <a:gd name="connsiteX42" fmla="*/ 467186 w 2460460"/>
                <a:gd name="connsiteY42" fmla="*/ 3801979 h 4321679"/>
                <a:gd name="connsiteX43" fmla="*/ 403018 w 2460460"/>
                <a:gd name="connsiteY43" fmla="*/ 3882190 h 4321679"/>
                <a:gd name="connsiteX44" fmla="*/ 322807 w 2460460"/>
                <a:gd name="connsiteY44" fmla="*/ 3946358 h 4321679"/>
                <a:gd name="connsiteX45" fmla="*/ 274681 w 2460460"/>
                <a:gd name="connsiteY45" fmla="*/ 4026569 h 4321679"/>
                <a:gd name="connsiteX46" fmla="*/ 162386 w 2460460"/>
                <a:gd name="connsiteY46" fmla="*/ 4138863 h 4321679"/>
                <a:gd name="connsiteX47" fmla="*/ 130302 w 2460460"/>
                <a:gd name="connsiteY47" fmla="*/ 4170948 h 4321679"/>
                <a:gd name="connsiteX48" fmla="*/ 82176 w 2460460"/>
                <a:gd name="connsiteY48" fmla="*/ 4203032 h 4321679"/>
                <a:gd name="connsiteX49" fmla="*/ 66134 w 2460460"/>
                <a:gd name="connsiteY49" fmla="*/ 4251158 h 4321679"/>
                <a:gd name="connsiteX50" fmla="*/ 1965 w 2460460"/>
                <a:gd name="connsiteY50" fmla="*/ 4315327 h 4321679"/>
                <a:gd name="connsiteX51" fmla="*/ 18007 w 2460460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2039313 w 2369245"/>
                <a:gd name="connsiteY7" fmla="*/ 1042737 h 4321679"/>
                <a:gd name="connsiteX8" fmla="*/ 1959102 w 2369245"/>
                <a:gd name="connsiteY8" fmla="*/ 1090863 h 4321679"/>
                <a:gd name="connsiteX9" fmla="*/ 1878892 w 2369245"/>
                <a:gd name="connsiteY9" fmla="*/ 1138990 h 4321679"/>
                <a:gd name="connsiteX10" fmla="*/ 1814723 w 2369245"/>
                <a:gd name="connsiteY10" fmla="*/ 1219200 h 4321679"/>
                <a:gd name="connsiteX11" fmla="*/ 1766597 w 2369245"/>
                <a:gd name="connsiteY11" fmla="*/ 1251284 h 4321679"/>
                <a:gd name="connsiteX12" fmla="*/ 1750555 w 2369245"/>
                <a:gd name="connsiteY12" fmla="*/ 1299411 h 4321679"/>
                <a:gd name="connsiteX13" fmla="*/ 1654302 w 2369245"/>
                <a:gd name="connsiteY13" fmla="*/ 1411706 h 4321679"/>
                <a:gd name="connsiteX14" fmla="*/ 1606176 w 2369245"/>
                <a:gd name="connsiteY14" fmla="*/ 1443790 h 4321679"/>
                <a:gd name="connsiteX15" fmla="*/ 1574092 w 2369245"/>
                <a:gd name="connsiteY15" fmla="*/ 1491916 h 4321679"/>
                <a:gd name="connsiteX16" fmla="*/ 1542007 w 2369245"/>
                <a:gd name="connsiteY16" fmla="*/ 1524000 h 4321679"/>
                <a:gd name="connsiteX17" fmla="*/ 1525965 w 2369245"/>
                <a:gd name="connsiteY17" fmla="*/ 1572127 h 4321679"/>
                <a:gd name="connsiteX18" fmla="*/ 1493881 w 2369245"/>
                <a:gd name="connsiteY18" fmla="*/ 1620253 h 4321679"/>
                <a:gd name="connsiteX19" fmla="*/ 1477839 w 2369245"/>
                <a:gd name="connsiteY19" fmla="*/ 1668379 h 4321679"/>
                <a:gd name="connsiteX20" fmla="*/ 1429713 w 2369245"/>
                <a:gd name="connsiteY20" fmla="*/ 1700463 h 4321679"/>
                <a:gd name="connsiteX21" fmla="*/ 1349502 w 2369245"/>
                <a:gd name="connsiteY21" fmla="*/ 1780674 h 4321679"/>
                <a:gd name="connsiteX22" fmla="*/ 1301376 w 2369245"/>
                <a:gd name="connsiteY22" fmla="*/ 1828800 h 4321679"/>
                <a:gd name="connsiteX23" fmla="*/ 1237207 w 2369245"/>
                <a:gd name="connsiteY23" fmla="*/ 1989221 h 4321679"/>
                <a:gd name="connsiteX24" fmla="*/ 1221165 w 2369245"/>
                <a:gd name="connsiteY24" fmla="*/ 2069432 h 4321679"/>
                <a:gd name="connsiteX25" fmla="*/ 1189081 w 2369245"/>
                <a:gd name="connsiteY25" fmla="*/ 2197769 h 4321679"/>
                <a:gd name="connsiteX26" fmla="*/ 1173039 w 2369245"/>
                <a:gd name="connsiteY26" fmla="*/ 2342148 h 4321679"/>
                <a:gd name="connsiteX27" fmla="*/ 1108871 w 2369245"/>
                <a:gd name="connsiteY27" fmla="*/ 2374232 h 4321679"/>
                <a:gd name="connsiteX28" fmla="*/ 1076786 w 2369245"/>
                <a:gd name="connsiteY28" fmla="*/ 2406316 h 4321679"/>
                <a:gd name="connsiteX29" fmla="*/ 980534 w 2369245"/>
                <a:gd name="connsiteY29" fmla="*/ 2438400 h 4321679"/>
                <a:gd name="connsiteX30" fmla="*/ 916365 w 2369245"/>
                <a:gd name="connsiteY30" fmla="*/ 2502569 h 4321679"/>
                <a:gd name="connsiteX31" fmla="*/ 868239 w 2369245"/>
                <a:gd name="connsiteY31" fmla="*/ 2598821 h 4321679"/>
                <a:gd name="connsiteX32" fmla="*/ 852197 w 2369245"/>
                <a:gd name="connsiteY32" fmla="*/ 2646948 h 4321679"/>
                <a:gd name="connsiteX33" fmla="*/ 804071 w 2369245"/>
                <a:gd name="connsiteY33" fmla="*/ 2662990 h 4321679"/>
                <a:gd name="connsiteX34" fmla="*/ 771986 w 2369245"/>
                <a:gd name="connsiteY34" fmla="*/ 2695074 h 4321679"/>
                <a:gd name="connsiteX35" fmla="*/ 707818 w 2369245"/>
                <a:gd name="connsiteY35" fmla="*/ 2791327 h 4321679"/>
                <a:gd name="connsiteX36" fmla="*/ 691776 w 2369245"/>
                <a:gd name="connsiteY36" fmla="*/ 2871537 h 4321679"/>
                <a:gd name="connsiteX37" fmla="*/ 723860 w 2369245"/>
                <a:gd name="connsiteY37" fmla="*/ 3256548 h 4321679"/>
                <a:gd name="connsiteX38" fmla="*/ 659692 w 2369245"/>
                <a:gd name="connsiteY38" fmla="*/ 3609474 h 4321679"/>
                <a:gd name="connsiteX39" fmla="*/ 611565 w 2369245"/>
                <a:gd name="connsiteY39" fmla="*/ 3641558 h 4321679"/>
                <a:gd name="connsiteX40" fmla="*/ 579481 w 2369245"/>
                <a:gd name="connsiteY40" fmla="*/ 3689684 h 4321679"/>
                <a:gd name="connsiteX41" fmla="*/ 515313 w 2369245"/>
                <a:gd name="connsiteY41" fmla="*/ 3785937 h 4321679"/>
                <a:gd name="connsiteX42" fmla="*/ 467186 w 2369245"/>
                <a:gd name="connsiteY42" fmla="*/ 3801979 h 4321679"/>
                <a:gd name="connsiteX43" fmla="*/ 403018 w 2369245"/>
                <a:gd name="connsiteY43" fmla="*/ 3882190 h 4321679"/>
                <a:gd name="connsiteX44" fmla="*/ 322807 w 2369245"/>
                <a:gd name="connsiteY44" fmla="*/ 3946358 h 4321679"/>
                <a:gd name="connsiteX45" fmla="*/ 274681 w 2369245"/>
                <a:gd name="connsiteY45" fmla="*/ 4026569 h 4321679"/>
                <a:gd name="connsiteX46" fmla="*/ 162386 w 2369245"/>
                <a:gd name="connsiteY46" fmla="*/ 4138863 h 4321679"/>
                <a:gd name="connsiteX47" fmla="*/ 130302 w 2369245"/>
                <a:gd name="connsiteY47" fmla="*/ 4170948 h 4321679"/>
                <a:gd name="connsiteX48" fmla="*/ 82176 w 2369245"/>
                <a:gd name="connsiteY48" fmla="*/ 4203032 h 4321679"/>
                <a:gd name="connsiteX49" fmla="*/ 66134 w 2369245"/>
                <a:gd name="connsiteY49" fmla="*/ 4251158 h 4321679"/>
                <a:gd name="connsiteX50" fmla="*/ 1965 w 2369245"/>
                <a:gd name="connsiteY50" fmla="*/ 4315327 h 4321679"/>
                <a:gd name="connsiteX51" fmla="*/ 18007 w 2369245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1959102 w 2369245"/>
                <a:gd name="connsiteY7" fmla="*/ 1090863 h 4321679"/>
                <a:gd name="connsiteX8" fmla="*/ 1878892 w 2369245"/>
                <a:gd name="connsiteY8" fmla="*/ 1138990 h 4321679"/>
                <a:gd name="connsiteX9" fmla="*/ 1814723 w 2369245"/>
                <a:gd name="connsiteY9" fmla="*/ 1219200 h 4321679"/>
                <a:gd name="connsiteX10" fmla="*/ 1766597 w 2369245"/>
                <a:gd name="connsiteY10" fmla="*/ 1251284 h 4321679"/>
                <a:gd name="connsiteX11" fmla="*/ 1750555 w 2369245"/>
                <a:gd name="connsiteY11" fmla="*/ 1299411 h 4321679"/>
                <a:gd name="connsiteX12" fmla="*/ 1654302 w 2369245"/>
                <a:gd name="connsiteY12" fmla="*/ 1411706 h 4321679"/>
                <a:gd name="connsiteX13" fmla="*/ 1606176 w 2369245"/>
                <a:gd name="connsiteY13" fmla="*/ 1443790 h 4321679"/>
                <a:gd name="connsiteX14" fmla="*/ 1574092 w 2369245"/>
                <a:gd name="connsiteY14" fmla="*/ 1491916 h 4321679"/>
                <a:gd name="connsiteX15" fmla="*/ 1542007 w 2369245"/>
                <a:gd name="connsiteY15" fmla="*/ 1524000 h 4321679"/>
                <a:gd name="connsiteX16" fmla="*/ 1525965 w 2369245"/>
                <a:gd name="connsiteY16" fmla="*/ 1572127 h 4321679"/>
                <a:gd name="connsiteX17" fmla="*/ 1493881 w 2369245"/>
                <a:gd name="connsiteY17" fmla="*/ 1620253 h 4321679"/>
                <a:gd name="connsiteX18" fmla="*/ 1477839 w 2369245"/>
                <a:gd name="connsiteY18" fmla="*/ 1668379 h 4321679"/>
                <a:gd name="connsiteX19" fmla="*/ 1429713 w 2369245"/>
                <a:gd name="connsiteY19" fmla="*/ 1700463 h 4321679"/>
                <a:gd name="connsiteX20" fmla="*/ 1349502 w 2369245"/>
                <a:gd name="connsiteY20" fmla="*/ 1780674 h 4321679"/>
                <a:gd name="connsiteX21" fmla="*/ 1301376 w 2369245"/>
                <a:gd name="connsiteY21" fmla="*/ 1828800 h 4321679"/>
                <a:gd name="connsiteX22" fmla="*/ 1237207 w 2369245"/>
                <a:gd name="connsiteY22" fmla="*/ 1989221 h 4321679"/>
                <a:gd name="connsiteX23" fmla="*/ 1221165 w 2369245"/>
                <a:gd name="connsiteY23" fmla="*/ 2069432 h 4321679"/>
                <a:gd name="connsiteX24" fmla="*/ 1189081 w 2369245"/>
                <a:gd name="connsiteY24" fmla="*/ 2197769 h 4321679"/>
                <a:gd name="connsiteX25" fmla="*/ 1173039 w 2369245"/>
                <a:gd name="connsiteY25" fmla="*/ 2342148 h 4321679"/>
                <a:gd name="connsiteX26" fmla="*/ 1108871 w 2369245"/>
                <a:gd name="connsiteY26" fmla="*/ 2374232 h 4321679"/>
                <a:gd name="connsiteX27" fmla="*/ 1076786 w 2369245"/>
                <a:gd name="connsiteY27" fmla="*/ 2406316 h 4321679"/>
                <a:gd name="connsiteX28" fmla="*/ 980534 w 2369245"/>
                <a:gd name="connsiteY28" fmla="*/ 2438400 h 4321679"/>
                <a:gd name="connsiteX29" fmla="*/ 916365 w 2369245"/>
                <a:gd name="connsiteY29" fmla="*/ 2502569 h 4321679"/>
                <a:gd name="connsiteX30" fmla="*/ 868239 w 2369245"/>
                <a:gd name="connsiteY30" fmla="*/ 2598821 h 4321679"/>
                <a:gd name="connsiteX31" fmla="*/ 852197 w 2369245"/>
                <a:gd name="connsiteY31" fmla="*/ 2646948 h 4321679"/>
                <a:gd name="connsiteX32" fmla="*/ 804071 w 2369245"/>
                <a:gd name="connsiteY32" fmla="*/ 2662990 h 4321679"/>
                <a:gd name="connsiteX33" fmla="*/ 771986 w 2369245"/>
                <a:gd name="connsiteY33" fmla="*/ 2695074 h 4321679"/>
                <a:gd name="connsiteX34" fmla="*/ 707818 w 2369245"/>
                <a:gd name="connsiteY34" fmla="*/ 2791327 h 4321679"/>
                <a:gd name="connsiteX35" fmla="*/ 691776 w 2369245"/>
                <a:gd name="connsiteY35" fmla="*/ 2871537 h 4321679"/>
                <a:gd name="connsiteX36" fmla="*/ 723860 w 2369245"/>
                <a:gd name="connsiteY36" fmla="*/ 3256548 h 4321679"/>
                <a:gd name="connsiteX37" fmla="*/ 659692 w 2369245"/>
                <a:gd name="connsiteY37" fmla="*/ 3609474 h 4321679"/>
                <a:gd name="connsiteX38" fmla="*/ 611565 w 2369245"/>
                <a:gd name="connsiteY38" fmla="*/ 3641558 h 4321679"/>
                <a:gd name="connsiteX39" fmla="*/ 579481 w 2369245"/>
                <a:gd name="connsiteY39" fmla="*/ 3689684 h 4321679"/>
                <a:gd name="connsiteX40" fmla="*/ 515313 w 2369245"/>
                <a:gd name="connsiteY40" fmla="*/ 3785937 h 4321679"/>
                <a:gd name="connsiteX41" fmla="*/ 467186 w 2369245"/>
                <a:gd name="connsiteY41" fmla="*/ 3801979 h 4321679"/>
                <a:gd name="connsiteX42" fmla="*/ 403018 w 2369245"/>
                <a:gd name="connsiteY42" fmla="*/ 3882190 h 4321679"/>
                <a:gd name="connsiteX43" fmla="*/ 322807 w 2369245"/>
                <a:gd name="connsiteY43" fmla="*/ 3946358 h 4321679"/>
                <a:gd name="connsiteX44" fmla="*/ 274681 w 2369245"/>
                <a:gd name="connsiteY44" fmla="*/ 4026569 h 4321679"/>
                <a:gd name="connsiteX45" fmla="*/ 162386 w 2369245"/>
                <a:gd name="connsiteY45" fmla="*/ 4138863 h 4321679"/>
                <a:gd name="connsiteX46" fmla="*/ 130302 w 2369245"/>
                <a:gd name="connsiteY46" fmla="*/ 4170948 h 4321679"/>
                <a:gd name="connsiteX47" fmla="*/ 82176 w 2369245"/>
                <a:gd name="connsiteY47" fmla="*/ 4203032 h 4321679"/>
                <a:gd name="connsiteX48" fmla="*/ 66134 w 2369245"/>
                <a:gd name="connsiteY48" fmla="*/ 4251158 h 4321679"/>
                <a:gd name="connsiteX49" fmla="*/ 1965 w 2369245"/>
                <a:gd name="connsiteY49" fmla="*/ 4315327 h 4321679"/>
                <a:gd name="connsiteX50" fmla="*/ 18007 w 2369245"/>
                <a:gd name="connsiteY5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1959102 w 2369245"/>
                <a:gd name="connsiteY6" fmla="*/ 1090863 h 4321679"/>
                <a:gd name="connsiteX7" fmla="*/ 1878892 w 2369245"/>
                <a:gd name="connsiteY7" fmla="*/ 1138990 h 4321679"/>
                <a:gd name="connsiteX8" fmla="*/ 1814723 w 2369245"/>
                <a:gd name="connsiteY8" fmla="*/ 1219200 h 4321679"/>
                <a:gd name="connsiteX9" fmla="*/ 1766597 w 2369245"/>
                <a:gd name="connsiteY9" fmla="*/ 1251284 h 4321679"/>
                <a:gd name="connsiteX10" fmla="*/ 1750555 w 2369245"/>
                <a:gd name="connsiteY10" fmla="*/ 1299411 h 4321679"/>
                <a:gd name="connsiteX11" fmla="*/ 1654302 w 2369245"/>
                <a:gd name="connsiteY11" fmla="*/ 1411706 h 4321679"/>
                <a:gd name="connsiteX12" fmla="*/ 1606176 w 2369245"/>
                <a:gd name="connsiteY12" fmla="*/ 1443790 h 4321679"/>
                <a:gd name="connsiteX13" fmla="*/ 1574092 w 2369245"/>
                <a:gd name="connsiteY13" fmla="*/ 1491916 h 4321679"/>
                <a:gd name="connsiteX14" fmla="*/ 1542007 w 2369245"/>
                <a:gd name="connsiteY14" fmla="*/ 1524000 h 4321679"/>
                <a:gd name="connsiteX15" fmla="*/ 1525965 w 2369245"/>
                <a:gd name="connsiteY15" fmla="*/ 1572127 h 4321679"/>
                <a:gd name="connsiteX16" fmla="*/ 1493881 w 2369245"/>
                <a:gd name="connsiteY16" fmla="*/ 1620253 h 4321679"/>
                <a:gd name="connsiteX17" fmla="*/ 1477839 w 2369245"/>
                <a:gd name="connsiteY17" fmla="*/ 1668379 h 4321679"/>
                <a:gd name="connsiteX18" fmla="*/ 1429713 w 2369245"/>
                <a:gd name="connsiteY18" fmla="*/ 1700463 h 4321679"/>
                <a:gd name="connsiteX19" fmla="*/ 1349502 w 2369245"/>
                <a:gd name="connsiteY19" fmla="*/ 1780674 h 4321679"/>
                <a:gd name="connsiteX20" fmla="*/ 1301376 w 2369245"/>
                <a:gd name="connsiteY20" fmla="*/ 1828800 h 4321679"/>
                <a:gd name="connsiteX21" fmla="*/ 1237207 w 2369245"/>
                <a:gd name="connsiteY21" fmla="*/ 1989221 h 4321679"/>
                <a:gd name="connsiteX22" fmla="*/ 1221165 w 2369245"/>
                <a:gd name="connsiteY22" fmla="*/ 2069432 h 4321679"/>
                <a:gd name="connsiteX23" fmla="*/ 1189081 w 2369245"/>
                <a:gd name="connsiteY23" fmla="*/ 2197769 h 4321679"/>
                <a:gd name="connsiteX24" fmla="*/ 1173039 w 2369245"/>
                <a:gd name="connsiteY24" fmla="*/ 2342148 h 4321679"/>
                <a:gd name="connsiteX25" fmla="*/ 1108871 w 2369245"/>
                <a:gd name="connsiteY25" fmla="*/ 2374232 h 4321679"/>
                <a:gd name="connsiteX26" fmla="*/ 1076786 w 2369245"/>
                <a:gd name="connsiteY26" fmla="*/ 2406316 h 4321679"/>
                <a:gd name="connsiteX27" fmla="*/ 980534 w 2369245"/>
                <a:gd name="connsiteY27" fmla="*/ 2438400 h 4321679"/>
                <a:gd name="connsiteX28" fmla="*/ 916365 w 2369245"/>
                <a:gd name="connsiteY28" fmla="*/ 2502569 h 4321679"/>
                <a:gd name="connsiteX29" fmla="*/ 868239 w 2369245"/>
                <a:gd name="connsiteY29" fmla="*/ 2598821 h 4321679"/>
                <a:gd name="connsiteX30" fmla="*/ 852197 w 2369245"/>
                <a:gd name="connsiteY30" fmla="*/ 2646948 h 4321679"/>
                <a:gd name="connsiteX31" fmla="*/ 804071 w 2369245"/>
                <a:gd name="connsiteY31" fmla="*/ 2662990 h 4321679"/>
                <a:gd name="connsiteX32" fmla="*/ 771986 w 2369245"/>
                <a:gd name="connsiteY32" fmla="*/ 2695074 h 4321679"/>
                <a:gd name="connsiteX33" fmla="*/ 707818 w 2369245"/>
                <a:gd name="connsiteY33" fmla="*/ 2791327 h 4321679"/>
                <a:gd name="connsiteX34" fmla="*/ 691776 w 2369245"/>
                <a:gd name="connsiteY34" fmla="*/ 2871537 h 4321679"/>
                <a:gd name="connsiteX35" fmla="*/ 723860 w 2369245"/>
                <a:gd name="connsiteY35" fmla="*/ 3256548 h 4321679"/>
                <a:gd name="connsiteX36" fmla="*/ 659692 w 2369245"/>
                <a:gd name="connsiteY36" fmla="*/ 3609474 h 4321679"/>
                <a:gd name="connsiteX37" fmla="*/ 611565 w 2369245"/>
                <a:gd name="connsiteY37" fmla="*/ 3641558 h 4321679"/>
                <a:gd name="connsiteX38" fmla="*/ 579481 w 2369245"/>
                <a:gd name="connsiteY38" fmla="*/ 3689684 h 4321679"/>
                <a:gd name="connsiteX39" fmla="*/ 515313 w 2369245"/>
                <a:gd name="connsiteY39" fmla="*/ 3785937 h 4321679"/>
                <a:gd name="connsiteX40" fmla="*/ 467186 w 2369245"/>
                <a:gd name="connsiteY40" fmla="*/ 3801979 h 4321679"/>
                <a:gd name="connsiteX41" fmla="*/ 403018 w 2369245"/>
                <a:gd name="connsiteY41" fmla="*/ 3882190 h 4321679"/>
                <a:gd name="connsiteX42" fmla="*/ 322807 w 2369245"/>
                <a:gd name="connsiteY42" fmla="*/ 3946358 h 4321679"/>
                <a:gd name="connsiteX43" fmla="*/ 274681 w 2369245"/>
                <a:gd name="connsiteY43" fmla="*/ 4026569 h 4321679"/>
                <a:gd name="connsiteX44" fmla="*/ 162386 w 2369245"/>
                <a:gd name="connsiteY44" fmla="*/ 4138863 h 4321679"/>
                <a:gd name="connsiteX45" fmla="*/ 130302 w 2369245"/>
                <a:gd name="connsiteY45" fmla="*/ 4170948 h 4321679"/>
                <a:gd name="connsiteX46" fmla="*/ 82176 w 2369245"/>
                <a:gd name="connsiteY46" fmla="*/ 4203032 h 4321679"/>
                <a:gd name="connsiteX47" fmla="*/ 66134 w 2369245"/>
                <a:gd name="connsiteY47" fmla="*/ 4251158 h 4321679"/>
                <a:gd name="connsiteX48" fmla="*/ 1965 w 2369245"/>
                <a:gd name="connsiteY48" fmla="*/ 4315327 h 4321679"/>
                <a:gd name="connsiteX49" fmla="*/ 18007 w 2369245"/>
                <a:gd name="connsiteY4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78892 w 2369245"/>
                <a:gd name="connsiteY6" fmla="*/ 1138990 h 4321679"/>
                <a:gd name="connsiteX7" fmla="*/ 1814723 w 2369245"/>
                <a:gd name="connsiteY7" fmla="*/ 1219200 h 4321679"/>
                <a:gd name="connsiteX8" fmla="*/ 1766597 w 2369245"/>
                <a:gd name="connsiteY8" fmla="*/ 1251284 h 4321679"/>
                <a:gd name="connsiteX9" fmla="*/ 1750555 w 2369245"/>
                <a:gd name="connsiteY9" fmla="*/ 1299411 h 4321679"/>
                <a:gd name="connsiteX10" fmla="*/ 1654302 w 2369245"/>
                <a:gd name="connsiteY10" fmla="*/ 1411706 h 4321679"/>
                <a:gd name="connsiteX11" fmla="*/ 1606176 w 2369245"/>
                <a:gd name="connsiteY11" fmla="*/ 1443790 h 4321679"/>
                <a:gd name="connsiteX12" fmla="*/ 1574092 w 2369245"/>
                <a:gd name="connsiteY12" fmla="*/ 1491916 h 4321679"/>
                <a:gd name="connsiteX13" fmla="*/ 1542007 w 2369245"/>
                <a:gd name="connsiteY13" fmla="*/ 1524000 h 4321679"/>
                <a:gd name="connsiteX14" fmla="*/ 1525965 w 2369245"/>
                <a:gd name="connsiteY14" fmla="*/ 1572127 h 4321679"/>
                <a:gd name="connsiteX15" fmla="*/ 1493881 w 2369245"/>
                <a:gd name="connsiteY15" fmla="*/ 1620253 h 4321679"/>
                <a:gd name="connsiteX16" fmla="*/ 1477839 w 2369245"/>
                <a:gd name="connsiteY16" fmla="*/ 1668379 h 4321679"/>
                <a:gd name="connsiteX17" fmla="*/ 1429713 w 2369245"/>
                <a:gd name="connsiteY17" fmla="*/ 1700463 h 4321679"/>
                <a:gd name="connsiteX18" fmla="*/ 1349502 w 2369245"/>
                <a:gd name="connsiteY18" fmla="*/ 1780674 h 4321679"/>
                <a:gd name="connsiteX19" fmla="*/ 1301376 w 2369245"/>
                <a:gd name="connsiteY19" fmla="*/ 1828800 h 4321679"/>
                <a:gd name="connsiteX20" fmla="*/ 1237207 w 2369245"/>
                <a:gd name="connsiteY20" fmla="*/ 1989221 h 4321679"/>
                <a:gd name="connsiteX21" fmla="*/ 1221165 w 2369245"/>
                <a:gd name="connsiteY21" fmla="*/ 2069432 h 4321679"/>
                <a:gd name="connsiteX22" fmla="*/ 1189081 w 2369245"/>
                <a:gd name="connsiteY22" fmla="*/ 2197769 h 4321679"/>
                <a:gd name="connsiteX23" fmla="*/ 1173039 w 2369245"/>
                <a:gd name="connsiteY23" fmla="*/ 2342148 h 4321679"/>
                <a:gd name="connsiteX24" fmla="*/ 1108871 w 2369245"/>
                <a:gd name="connsiteY24" fmla="*/ 2374232 h 4321679"/>
                <a:gd name="connsiteX25" fmla="*/ 1076786 w 2369245"/>
                <a:gd name="connsiteY25" fmla="*/ 2406316 h 4321679"/>
                <a:gd name="connsiteX26" fmla="*/ 980534 w 2369245"/>
                <a:gd name="connsiteY26" fmla="*/ 2438400 h 4321679"/>
                <a:gd name="connsiteX27" fmla="*/ 916365 w 2369245"/>
                <a:gd name="connsiteY27" fmla="*/ 2502569 h 4321679"/>
                <a:gd name="connsiteX28" fmla="*/ 868239 w 2369245"/>
                <a:gd name="connsiteY28" fmla="*/ 2598821 h 4321679"/>
                <a:gd name="connsiteX29" fmla="*/ 852197 w 2369245"/>
                <a:gd name="connsiteY29" fmla="*/ 2646948 h 4321679"/>
                <a:gd name="connsiteX30" fmla="*/ 804071 w 2369245"/>
                <a:gd name="connsiteY30" fmla="*/ 2662990 h 4321679"/>
                <a:gd name="connsiteX31" fmla="*/ 771986 w 2369245"/>
                <a:gd name="connsiteY31" fmla="*/ 2695074 h 4321679"/>
                <a:gd name="connsiteX32" fmla="*/ 707818 w 2369245"/>
                <a:gd name="connsiteY32" fmla="*/ 2791327 h 4321679"/>
                <a:gd name="connsiteX33" fmla="*/ 691776 w 2369245"/>
                <a:gd name="connsiteY33" fmla="*/ 2871537 h 4321679"/>
                <a:gd name="connsiteX34" fmla="*/ 723860 w 2369245"/>
                <a:gd name="connsiteY34" fmla="*/ 3256548 h 4321679"/>
                <a:gd name="connsiteX35" fmla="*/ 659692 w 2369245"/>
                <a:gd name="connsiteY35" fmla="*/ 3609474 h 4321679"/>
                <a:gd name="connsiteX36" fmla="*/ 611565 w 2369245"/>
                <a:gd name="connsiteY36" fmla="*/ 3641558 h 4321679"/>
                <a:gd name="connsiteX37" fmla="*/ 579481 w 2369245"/>
                <a:gd name="connsiteY37" fmla="*/ 3689684 h 4321679"/>
                <a:gd name="connsiteX38" fmla="*/ 515313 w 2369245"/>
                <a:gd name="connsiteY38" fmla="*/ 3785937 h 4321679"/>
                <a:gd name="connsiteX39" fmla="*/ 467186 w 2369245"/>
                <a:gd name="connsiteY39" fmla="*/ 3801979 h 4321679"/>
                <a:gd name="connsiteX40" fmla="*/ 403018 w 2369245"/>
                <a:gd name="connsiteY40" fmla="*/ 3882190 h 4321679"/>
                <a:gd name="connsiteX41" fmla="*/ 322807 w 2369245"/>
                <a:gd name="connsiteY41" fmla="*/ 3946358 h 4321679"/>
                <a:gd name="connsiteX42" fmla="*/ 274681 w 2369245"/>
                <a:gd name="connsiteY42" fmla="*/ 4026569 h 4321679"/>
                <a:gd name="connsiteX43" fmla="*/ 162386 w 2369245"/>
                <a:gd name="connsiteY43" fmla="*/ 4138863 h 4321679"/>
                <a:gd name="connsiteX44" fmla="*/ 130302 w 2369245"/>
                <a:gd name="connsiteY44" fmla="*/ 4170948 h 4321679"/>
                <a:gd name="connsiteX45" fmla="*/ 82176 w 2369245"/>
                <a:gd name="connsiteY45" fmla="*/ 4203032 h 4321679"/>
                <a:gd name="connsiteX46" fmla="*/ 66134 w 2369245"/>
                <a:gd name="connsiteY46" fmla="*/ 4251158 h 4321679"/>
                <a:gd name="connsiteX47" fmla="*/ 1965 w 2369245"/>
                <a:gd name="connsiteY47" fmla="*/ 4315327 h 4321679"/>
                <a:gd name="connsiteX48" fmla="*/ 18007 w 2369245"/>
                <a:gd name="connsiteY48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14723 w 2369245"/>
                <a:gd name="connsiteY6" fmla="*/ 1219200 h 4321679"/>
                <a:gd name="connsiteX7" fmla="*/ 1766597 w 2369245"/>
                <a:gd name="connsiteY7" fmla="*/ 1251284 h 4321679"/>
                <a:gd name="connsiteX8" fmla="*/ 1750555 w 2369245"/>
                <a:gd name="connsiteY8" fmla="*/ 1299411 h 4321679"/>
                <a:gd name="connsiteX9" fmla="*/ 1654302 w 2369245"/>
                <a:gd name="connsiteY9" fmla="*/ 1411706 h 4321679"/>
                <a:gd name="connsiteX10" fmla="*/ 1606176 w 2369245"/>
                <a:gd name="connsiteY10" fmla="*/ 1443790 h 4321679"/>
                <a:gd name="connsiteX11" fmla="*/ 1574092 w 2369245"/>
                <a:gd name="connsiteY11" fmla="*/ 1491916 h 4321679"/>
                <a:gd name="connsiteX12" fmla="*/ 1542007 w 2369245"/>
                <a:gd name="connsiteY12" fmla="*/ 1524000 h 4321679"/>
                <a:gd name="connsiteX13" fmla="*/ 1525965 w 2369245"/>
                <a:gd name="connsiteY13" fmla="*/ 1572127 h 4321679"/>
                <a:gd name="connsiteX14" fmla="*/ 1493881 w 2369245"/>
                <a:gd name="connsiteY14" fmla="*/ 1620253 h 4321679"/>
                <a:gd name="connsiteX15" fmla="*/ 1477839 w 2369245"/>
                <a:gd name="connsiteY15" fmla="*/ 1668379 h 4321679"/>
                <a:gd name="connsiteX16" fmla="*/ 1429713 w 2369245"/>
                <a:gd name="connsiteY16" fmla="*/ 1700463 h 4321679"/>
                <a:gd name="connsiteX17" fmla="*/ 1349502 w 2369245"/>
                <a:gd name="connsiteY17" fmla="*/ 1780674 h 4321679"/>
                <a:gd name="connsiteX18" fmla="*/ 1301376 w 2369245"/>
                <a:gd name="connsiteY18" fmla="*/ 1828800 h 4321679"/>
                <a:gd name="connsiteX19" fmla="*/ 1237207 w 2369245"/>
                <a:gd name="connsiteY19" fmla="*/ 1989221 h 4321679"/>
                <a:gd name="connsiteX20" fmla="*/ 1221165 w 2369245"/>
                <a:gd name="connsiteY20" fmla="*/ 2069432 h 4321679"/>
                <a:gd name="connsiteX21" fmla="*/ 1189081 w 2369245"/>
                <a:gd name="connsiteY21" fmla="*/ 2197769 h 4321679"/>
                <a:gd name="connsiteX22" fmla="*/ 1173039 w 2369245"/>
                <a:gd name="connsiteY22" fmla="*/ 2342148 h 4321679"/>
                <a:gd name="connsiteX23" fmla="*/ 1108871 w 2369245"/>
                <a:gd name="connsiteY23" fmla="*/ 2374232 h 4321679"/>
                <a:gd name="connsiteX24" fmla="*/ 1076786 w 2369245"/>
                <a:gd name="connsiteY24" fmla="*/ 2406316 h 4321679"/>
                <a:gd name="connsiteX25" fmla="*/ 980534 w 2369245"/>
                <a:gd name="connsiteY25" fmla="*/ 2438400 h 4321679"/>
                <a:gd name="connsiteX26" fmla="*/ 916365 w 2369245"/>
                <a:gd name="connsiteY26" fmla="*/ 2502569 h 4321679"/>
                <a:gd name="connsiteX27" fmla="*/ 868239 w 2369245"/>
                <a:gd name="connsiteY27" fmla="*/ 2598821 h 4321679"/>
                <a:gd name="connsiteX28" fmla="*/ 852197 w 2369245"/>
                <a:gd name="connsiteY28" fmla="*/ 2646948 h 4321679"/>
                <a:gd name="connsiteX29" fmla="*/ 804071 w 2369245"/>
                <a:gd name="connsiteY29" fmla="*/ 2662990 h 4321679"/>
                <a:gd name="connsiteX30" fmla="*/ 771986 w 2369245"/>
                <a:gd name="connsiteY30" fmla="*/ 2695074 h 4321679"/>
                <a:gd name="connsiteX31" fmla="*/ 707818 w 2369245"/>
                <a:gd name="connsiteY31" fmla="*/ 2791327 h 4321679"/>
                <a:gd name="connsiteX32" fmla="*/ 691776 w 2369245"/>
                <a:gd name="connsiteY32" fmla="*/ 2871537 h 4321679"/>
                <a:gd name="connsiteX33" fmla="*/ 723860 w 2369245"/>
                <a:gd name="connsiteY33" fmla="*/ 3256548 h 4321679"/>
                <a:gd name="connsiteX34" fmla="*/ 659692 w 2369245"/>
                <a:gd name="connsiteY34" fmla="*/ 3609474 h 4321679"/>
                <a:gd name="connsiteX35" fmla="*/ 611565 w 2369245"/>
                <a:gd name="connsiteY35" fmla="*/ 3641558 h 4321679"/>
                <a:gd name="connsiteX36" fmla="*/ 579481 w 2369245"/>
                <a:gd name="connsiteY36" fmla="*/ 3689684 h 4321679"/>
                <a:gd name="connsiteX37" fmla="*/ 515313 w 2369245"/>
                <a:gd name="connsiteY37" fmla="*/ 3785937 h 4321679"/>
                <a:gd name="connsiteX38" fmla="*/ 467186 w 2369245"/>
                <a:gd name="connsiteY38" fmla="*/ 3801979 h 4321679"/>
                <a:gd name="connsiteX39" fmla="*/ 403018 w 2369245"/>
                <a:gd name="connsiteY39" fmla="*/ 3882190 h 4321679"/>
                <a:gd name="connsiteX40" fmla="*/ 322807 w 2369245"/>
                <a:gd name="connsiteY40" fmla="*/ 3946358 h 4321679"/>
                <a:gd name="connsiteX41" fmla="*/ 274681 w 2369245"/>
                <a:gd name="connsiteY41" fmla="*/ 4026569 h 4321679"/>
                <a:gd name="connsiteX42" fmla="*/ 162386 w 2369245"/>
                <a:gd name="connsiteY42" fmla="*/ 4138863 h 4321679"/>
                <a:gd name="connsiteX43" fmla="*/ 130302 w 2369245"/>
                <a:gd name="connsiteY43" fmla="*/ 4170948 h 4321679"/>
                <a:gd name="connsiteX44" fmla="*/ 82176 w 2369245"/>
                <a:gd name="connsiteY44" fmla="*/ 4203032 h 4321679"/>
                <a:gd name="connsiteX45" fmla="*/ 66134 w 2369245"/>
                <a:gd name="connsiteY45" fmla="*/ 4251158 h 4321679"/>
                <a:gd name="connsiteX46" fmla="*/ 1965 w 2369245"/>
                <a:gd name="connsiteY46" fmla="*/ 4315327 h 4321679"/>
                <a:gd name="connsiteX47" fmla="*/ 18007 w 2369245"/>
                <a:gd name="connsiteY47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766597 w 2369245"/>
                <a:gd name="connsiteY6" fmla="*/ 1251284 h 4321679"/>
                <a:gd name="connsiteX7" fmla="*/ 1750555 w 2369245"/>
                <a:gd name="connsiteY7" fmla="*/ 1299411 h 4321679"/>
                <a:gd name="connsiteX8" fmla="*/ 1654302 w 2369245"/>
                <a:gd name="connsiteY8" fmla="*/ 1411706 h 4321679"/>
                <a:gd name="connsiteX9" fmla="*/ 1606176 w 2369245"/>
                <a:gd name="connsiteY9" fmla="*/ 1443790 h 4321679"/>
                <a:gd name="connsiteX10" fmla="*/ 1574092 w 2369245"/>
                <a:gd name="connsiteY10" fmla="*/ 1491916 h 4321679"/>
                <a:gd name="connsiteX11" fmla="*/ 1542007 w 2369245"/>
                <a:gd name="connsiteY11" fmla="*/ 1524000 h 4321679"/>
                <a:gd name="connsiteX12" fmla="*/ 1525965 w 2369245"/>
                <a:gd name="connsiteY12" fmla="*/ 1572127 h 4321679"/>
                <a:gd name="connsiteX13" fmla="*/ 1493881 w 2369245"/>
                <a:gd name="connsiteY13" fmla="*/ 1620253 h 4321679"/>
                <a:gd name="connsiteX14" fmla="*/ 1477839 w 2369245"/>
                <a:gd name="connsiteY14" fmla="*/ 1668379 h 4321679"/>
                <a:gd name="connsiteX15" fmla="*/ 1429713 w 2369245"/>
                <a:gd name="connsiteY15" fmla="*/ 1700463 h 4321679"/>
                <a:gd name="connsiteX16" fmla="*/ 1349502 w 2369245"/>
                <a:gd name="connsiteY16" fmla="*/ 1780674 h 4321679"/>
                <a:gd name="connsiteX17" fmla="*/ 1301376 w 2369245"/>
                <a:gd name="connsiteY17" fmla="*/ 1828800 h 4321679"/>
                <a:gd name="connsiteX18" fmla="*/ 1237207 w 2369245"/>
                <a:gd name="connsiteY18" fmla="*/ 1989221 h 4321679"/>
                <a:gd name="connsiteX19" fmla="*/ 1221165 w 2369245"/>
                <a:gd name="connsiteY19" fmla="*/ 2069432 h 4321679"/>
                <a:gd name="connsiteX20" fmla="*/ 1189081 w 2369245"/>
                <a:gd name="connsiteY20" fmla="*/ 2197769 h 4321679"/>
                <a:gd name="connsiteX21" fmla="*/ 1173039 w 2369245"/>
                <a:gd name="connsiteY21" fmla="*/ 2342148 h 4321679"/>
                <a:gd name="connsiteX22" fmla="*/ 1108871 w 2369245"/>
                <a:gd name="connsiteY22" fmla="*/ 2374232 h 4321679"/>
                <a:gd name="connsiteX23" fmla="*/ 1076786 w 2369245"/>
                <a:gd name="connsiteY23" fmla="*/ 2406316 h 4321679"/>
                <a:gd name="connsiteX24" fmla="*/ 980534 w 2369245"/>
                <a:gd name="connsiteY24" fmla="*/ 2438400 h 4321679"/>
                <a:gd name="connsiteX25" fmla="*/ 916365 w 2369245"/>
                <a:gd name="connsiteY25" fmla="*/ 2502569 h 4321679"/>
                <a:gd name="connsiteX26" fmla="*/ 868239 w 2369245"/>
                <a:gd name="connsiteY26" fmla="*/ 2598821 h 4321679"/>
                <a:gd name="connsiteX27" fmla="*/ 852197 w 2369245"/>
                <a:gd name="connsiteY27" fmla="*/ 2646948 h 4321679"/>
                <a:gd name="connsiteX28" fmla="*/ 804071 w 2369245"/>
                <a:gd name="connsiteY28" fmla="*/ 2662990 h 4321679"/>
                <a:gd name="connsiteX29" fmla="*/ 771986 w 2369245"/>
                <a:gd name="connsiteY29" fmla="*/ 2695074 h 4321679"/>
                <a:gd name="connsiteX30" fmla="*/ 707818 w 2369245"/>
                <a:gd name="connsiteY30" fmla="*/ 2791327 h 4321679"/>
                <a:gd name="connsiteX31" fmla="*/ 691776 w 2369245"/>
                <a:gd name="connsiteY31" fmla="*/ 2871537 h 4321679"/>
                <a:gd name="connsiteX32" fmla="*/ 723860 w 2369245"/>
                <a:gd name="connsiteY32" fmla="*/ 3256548 h 4321679"/>
                <a:gd name="connsiteX33" fmla="*/ 659692 w 2369245"/>
                <a:gd name="connsiteY33" fmla="*/ 3609474 h 4321679"/>
                <a:gd name="connsiteX34" fmla="*/ 611565 w 2369245"/>
                <a:gd name="connsiteY34" fmla="*/ 3641558 h 4321679"/>
                <a:gd name="connsiteX35" fmla="*/ 579481 w 2369245"/>
                <a:gd name="connsiteY35" fmla="*/ 3689684 h 4321679"/>
                <a:gd name="connsiteX36" fmla="*/ 515313 w 2369245"/>
                <a:gd name="connsiteY36" fmla="*/ 3785937 h 4321679"/>
                <a:gd name="connsiteX37" fmla="*/ 467186 w 2369245"/>
                <a:gd name="connsiteY37" fmla="*/ 3801979 h 4321679"/>
                <a:gd name="connsiteX38" fmla="*/ 403018 w 2369245"/>
                <a:gd name="connsiteY38" fmla="*/ 3882190 h 4321679"/>
                <a:gd name="connsiteX39" fmla="*/ 322807 w 2369245"/>
                <a:gd name="connsiteY39" fmla="*/ 3946358 h 4321679"/>
                <a:gd name="connsiteX40" fmla="*/ 274681 w 2369245"/>
                <a:gd name="connsiteY40" fmla="*/ 4026569 h 4321679"/>
                <a:gd name="connsiteX41" fmla="*/ 162386 w 2369245"/>
                <a:gd name="connsiteY41" fmla="*/ 4138863 h 4321679"/>
                <a:gd name="connsiteX42" fmla="*/ 130302 w 2369245"/>
                <a:gd name="connsiteY42" fmla="*/ 4170948 h 4321679"/>
                <a:gd name="connsiteX43" fmla="*/ 82176 w 2369245"/>
                <a:gd name="connsiteY43" fmla="*/ 4203032 h 4321679"/>
                <a:gd name="connsiteX44" fmla="*/ 66134 w 2369245"/>
                <a:gd name="connsiteY44" fmla="*/ 4251158 h 4321679"/>
                <a:gd name="connsiteX45" fmla="*/ 1965 w 2369245"/>
                <a:gd name="connsiteY45" fmla="*/ 4315327 h 4321679"/>
                <a:gd name="connsiteX46" fmla="*/ 18007 w 2369245"/>
                <a:gd name="connsiteY46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429713 w 2369245"/>
                <a:gd name="connsiteY14" fmla="*/ 1700463 h 4321679"/>
                <a:gd name="connsiteX15" fmla="*/ 1349502 w 2369245"/>
                <a:gd name="connsiteY15" fmla="*/ 1780674 h 4321679"/>
                <a:gd name="connsiteX16" fmla="*/ 1301376 w 2369245"/>
                <a:gd name="connsiteY16" fmla="*/ 1828800 h 4321679"/>
                <a:gd name="connsiteX17" fmla="*/ 1237207 w 2369245"/>
                <a:gd name="connsiteY17" fmla="*/ 1989221 h 4321679"/>
                <a:gd name="connsiteX18" fmla="*/ 1221165 w 2369245"/>
                <a:gd name="connsiteY18" fmla="*/ 2069432 h 4321679"/>
                <a:gd name="connsiteX19" fmla="*/ 1189081 w 2369245"/>
                <a:gd name="connsiteY19" fmla="*/ 2197769 h 4321679"/>
                <a:gd name="connsiteX20" fmla="*/ 1173039 w 2369245"/>
                <a:gd name="connsiteY20" fmla="*/ 2342148 h 4321679"/>
                <a:gd name="connsiteX21" fmla="*/ 1108871 w 2369245"/>
                <a:gd name="connsiteY21" fmla="*/ 2374232 h 4321679"/>
                <a:gd name="connsiteX22" fmla="*/ 1076786 w 2369245"/>
                <a:gd name="connsiteY22" fmla="*/ 2406316 h 4321679"/>
                <a:gd name="connsiteX23" fmla="*/ 980534 w 2369245"/>
                <a:gd name="connsiteY23" fmla="*/ 2438400 h 4321679"/>
                <a:gd name="connsiteX24" fmla="*/ 916365 w 2369245"/>
                <a:gd name="connsiteY24" fmla="*/ 2502569 h 4321679"/>
                <a:gd name="connsiteX25" fmla="*/ 868239 w 2369245"/>
                <a:gd name="connsiteY25" fmla="*/ 2598821 h 4321679"/>
                <a:gd name="connsiteX26" fmla="*/ 852197 w 2369245"/>
                <a:gd name="connsiteY26" fmla="*/ 2646948 h 4321679"/>
                <a:gd name="connsiteX27" fmla="*/ 804071 w 2369245"/>
                <a:gd name="connsiteY27" fmla="*/ 2662990 h 4321679"/>
                <a:gd name="connsiteX28" fmla="*/ 771986 w 2369245"/>
                <a:gd name="connsiteY28" fmla="*/ 2695074 h 4321679"/>
                <a:gd name="connsiteX29" fmla="*/ 707818 w 2369245"/>
                <a:gd name="connsiteY29" fmla="*/ 2791327 h 4321679"/>
                <a:gd name="connsiteX30" fmla="*/ 691776 w 2369245"/>
                <a:gd name="connsiteY30" fmla="*/ 2871537 h 4321679"/>
                <a:gd name="connsiteX31" fmla="*/ 723860 w 2369245"/>
                <a:gd name="connsiteY31" fmla="*/ 3256548 h 4321679"/>
                <a:gd name="connsiteX32" fmla="*/ 659692 w 2369245"/>
                <a:gd name="connsiteY32" fmla="*/ 3609474 h 4321679"/>
                <a:gd name="connsiteX33" fmla="*/ 611565 w 2369245"/>
                <a:gd name="connsiteY33" fmla="*/ 3641558 h 4321679"/>
                <a:gd name="connsiteX34" fmla="*/ 579481 w 2369245"/>
                <a:gd name="connsiteY34" fmla="*/ 3689684 h 4321679"/>
                <a:gd name="connsiteX35" fmla="*/ 515313 w 2369245"/>
                <a:gd name="connsiteY35" fmla="*/ 3785937 h 4321679"/>
                <a:gd name="connsiteX36" fmla="*/ 467186 w 2369245"/>
                <a:gd name="connsiteY36" fmla="*/ 3801979 h 4321679"/>
                <a:gd name="connsiteX37" fmla="*/ 403018 w 2369245"/>
                <a:gd name="connsiteY37" fmla="*/ 3882190 h 4321679"/>
                <a:gd name="connsiteX38" fmla="*/ 322807 w 2369245"/>
                <a:gd name="connsiteY38" fmla="*/ 3946358 h 4321679"/>
                <a:gd name="connsiteX39" fmla="*/ 274681 w 2369245"/>
                <a:gd name="connsiteY39" fmla="*/ 4026569 h 4321679"/>
                <a:gd name="connsiteX40" fmla="*/ 162386 w 2369245"/>
                <a:gd name="connsiteY40" fmla="*/ 4138863 h 4321679"/>
                <a:gd name="connsiteX41" fmla="*/ 130302 w 2369245"/>
                <a:gd name="connsiteY41" fmla="*/ 4170948 h 4321679"/>
                <a:gd name="connsiteX42" fmla="*/ 82176 w 2369245"/>
                <a:gd name="connsiteY42" fmla="*/ 4203032 h 4321679"/>
                <a:gd name="connsiteX43" fmla="*/ 66134 w 2369245"/>
                <a:gd name="connsiteY43" fmla="*/ 4251158 h 4321679"/>
                <a:gd name="connsiteX44" fmla="*/ 1965 w 2369245"/>
                <a:gd name="connsiteY44" fmla="*/ 4315327 h 4321679"/>
                <a:gd name="connsiteX45" fmla="*/ 18007 w 2369245"/>
                <a:gd name="connsiteY45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349502 w 2369245"/>
                <a:gd name="connsiteY14" fmla="*/ 1780674 h 4321679"/>
                <a:gd name="connsiteX15" fmla="*/ 1301376 w 2369245"/>
                <a:gd name="connsiteY15" fmla="*/ 1828800 h 4321679"/>
                <a:gd name="connsiteX16" fmla="*/ 1237207 w 2369245"/>
                <a:gd name="connsiteY16" fmla="*/ 1989221 h 4321679"/>
                <a:gd name="connsiteX17" fmla="*/ 1221165 w 2369245"/>
                <a:gd name="connsiteY17" fmla="*/ 2069432 h 4321679"/>
                <a:gd name="connsiteX18" fmla="*/ 1189081 w 2369245"/>
                <a:gd name="connsiteY18" fmla="*/ 2197769 h 4321679"/>
                <a:gd name="connsiteX19" fmla="*/ 1173039 w 2369245"/>
                <a:gd name="connsiteY19" fmla="*/ 2342148 h 4321679"/>
                <a:gd name="connsiteX20" fmla="*/ 1108871 w 2369245"/>
                <a:gd name="connsiteY20" fmla="*/ 2374232 h 4321679"/>
                <a:gd name="connsiteX21" fmla="*/ 1076786 w 2369245"/>
                <a:gd name="connsiteY21" fmla="*/ 2406316 h 4321679"/>
                <a:gd name="connsiteX22" fmla="*/ 980534 w 2369245"/>
                <a:gd name="connsiteY22" fmla="*/ 2438400 h 4321679"/>
                <a:gd name="connsiteX23" fmla="*/ 916365 w 2369245"/>
                <a:gd name="connsiteY23" fmla="*/ 2502569 h 4321679"/>
                <a:gd name="connsiteX24" fmla="*/ 868239 w 2369245"/>
                <a:gd name="connsiteY24" fmla="*/ 2598821 h 4321679"/>
                <a:gd name="connsiteX25" fmla="*/ 852197 w 2369245"/>
                <a:gd name="connsiteY25" fmla="*/ 2646948 h 4321679"/>
                <a:gd name="connsiteX26" fmla="*/ 804071 w 2369245"/>
                <a:gd name="connsiteY26" fmla="*/ 2662990 h 4321679"/>
                <a:gd name="connsiteX27" fmla="*/ 771986 w 2369245"/>
                <a:gd name="connsiteY27" fmla="*/ 2695074 h 4321679"/>
                <a:gd name="connsiteX28" fmla="*/ 707818 w 2369245"/>
                <a:gd name="connsiteY28" fmla="*/ 2791327 h 4321679"/>
                <a:gd name="connsiteX29" fmla="*/ 691776 w 2369245"/>
                <a:gd name="connsiteY29" fmla="*/ 2871537 h 4321679"/>
                <a:gd name="connsiteX30" fmla="*/ 723860 w 2369245"/>
                <a:gd name="connsiteY30" fmla="*/ 3256548 h 4321679"/>
                <a:gd name="connsiteX31" fmla="*/ 659692 w 2369245"/>
                <a:gd name="connsiteY31" fmla="*/ 3609474 h 4321679"/>
                <a:gd name="connsiteX32" fmla="*/ 611565 w 2369245"/>
                <a:gd name="connsiteY32" fmla="*/ 3641558 h 4321679"/>
                <a:gd name="connsiteX33" fmla="*/ 579481 w 2369245"/>
                <a:gd name="connsiteY33" fmla="*/ 3689684 h 4321679"/>
                <a:gd name="connsiteX34" fmla="*/ 515313 w 2369245"/>
                <a:gd name="connsiteY34" fmla="*/ 3785937 h 4321679"/>
                <a:gd name="connsiteX35" fmla="*/ 467186 w 2369245"/>
                <a:gd name="connsiteY35" fmla="*/ 3801979 h 4321679"/>
                <a:gd name="connsiteX36" fmla="*/ 403018 w 2369245"/>
                <a:gd name="connsiteY36" fmla="*/ 3882190 h 4321679"/>
                <a:gd name="connsiteX37" fmla="*/ 322807 w 2369245"/>
                <a:gd name="connsiteY37" fmla="*/ 3946358 h 4321679"/>
                <a:gd name="connsiteX38" fmla="*/ 274681 w 2369245"/>
                <a:gd name="connsiteY38" fmla="*/ 4026569 h 4321679"/>
                <a:gd name="connsiteX39" fmla="*/ 162386 w 2369245"/>
                <a:gd name="connsiteY39" fmla="*/ 4138863 h 4321679"/>
                <a:gd name="connsiteX40" fmla="*/ 130302 w 2369245"/>
                <a:gd name="connsiteY40" fmla="*/ 4170948 h 4321679"/>
                <a:gd name="connsiteX41" fmla="*/ 82176 w 2369245"/>
                <a:gd name="connsiteY41" fmla="*/ 4203032 h 4321679"/>
                <a:gd name="connsiteX42" fmla="*/ 66134 w 2369245"/>
                <a:gd name="connsiteY42" fmla="*/ 4251158 h 4321679"/>
                <a:gd name="connsiteX43" fmla="*/ 1965 w 2369245"/>
                <a:gd name="connsiteY43" fmla="*/ 4315327 h 4321679"/>
                <a:gd name="connsiteX44" fmla="*/ 18007 w 2369245"/>
                <a:gd name="connsiteY44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493881 w 2369245"/>
                <a:gd name="connsiteY11" fmla="*/ 1620253 h 4321679"/>
                <a:gd name="connsiteX12" fmla="*/ 1477839 w 2369245"/>
                <a:gd name="connsiteY12" fmla="*/ 1668379 h 4321679"/>
                <a:gd name="connsiteX13" fmla="*/ 1349502 w 2369245"/>
                <a:gd name="connsiteY13" fmla="*/ 1780674 h 4321679"/>
                <a:gd name="connsiteX14" fmla="*/ 1301376 w 2369245"/>
                <a:gd name="connsiteY14" fmla="*/ 1828800 h 4321679"/>
                <a:gd name="connsiteX15" fmla="*/ 1237207 w 2369245"/>
                <a:gd name="connsiteY15" fmla="*/ 1989221 h 4321679"/>
                <a:gd name="connsiteX16" fmla="*/ 1221165 w 2369245"/>
                <a:gd name="connsiteY16" fmla="*/ 2069432 h 4321679"/>
                <a:gd name="connsiteX17" fmla="*/ 1189081 w 2369245"/>
                <a:gd name="connsiteY17" fmla="*/ 2197769 h 4321679"/>
                <a:gd name="connsiteX18" fmla="*/ 1173039 w 2369245"/>
                <a:gd name="connsiteY18" fmla="*/ 2342148 h 4321679"/>
                <a:gd name="connsiteX19" fmla="*/ 1108871 w 2369245"/>
                <a:gd name="connsiteY19" fmla="*/ 2374232 h 4321679"/>
                <a:gd name="connsiteX20" fmla="*/ 1076786 w 2369245"/>
                <a:gd name="connsiteY20" fmla="*/ 2406316 h 4321679"/>
                <a:gd name="connsiteX21" fmla="*/ 980534 w 2369245"/>
                <a:gd name="connsiteY21" fmla="*/ 2438400 h 4321679"/>
                <a:gd name="connsiteX22" fmla="*/ 916365 w 2369245"/>
                <a:gd name="connsiteY22" fmla="*/ 2502569 h 4321679"/>
                <a:gd name="connsiteX23" fmla="*/ 868239 w 2369245"/>
                <a:gd name="connsiteY23" fmla="*/ 2598821 h 4321679"/>
                <a:gd name="connsiteX24" fmla="*/ 852197 w 2369245"/>
                <a:gd name="connsiteY24" fmla="*/ 2646948 h 4321679"/>
                <a:gd name="connsiteX25" fmla="*/ 804071 w 2369245"/>
                <a:gd name="connsiteY25" fmla="*/ 2662990 h 4321679"/>
                <a:gd name="connsiteX26" fmla="*/ 771986 w 2369245"/>
                <a:gd name="connsiteY26" fmla="*/ 2695074 h 4321679"/>
                <a:gd name="connsiteX27" fmla="*/ 707818 w 2369245"/>
                <a:gd name="connsiteY27" fmla="*/ 2791327 h 4321679"/>
                <a:gd name="connsiteX28" fmla="*/ 691776 w 2369245"/>
                <a:gd name="connsiteY28" fmla="*/ 2871537 h 4321679"/>
                <a:gd name="connsiteX29" fmla="*/ 723860 w 2369245"/>
                <a:gd name="connsiteY29" fmla="*/ 3256548 h 4321679"/>
                <a:gd name="connsiteX30" fmla="*/ 659692 w 2369245"/>
                <a:gd name="connsiteY30" fmla="*/ 3609474 h 4321679"/>
                <a:gd name="connsiteX31" fmla="*/ 611565 w 2369245"/>
                <a:gd name="connsiteY31" fmla="*/ 3641558 h 4321679"/>
                <a:gd name="connsiteX32" fmla="*/ 579481 w 2369245"/>
                <a:gd name="connsiteY32" fmla="*/ 3689684 h 4321679"/>
                <a:gd name="connsiteX33" fmla="*/ 515313 w 2369245"/>
                <a:gd name="connsiteY33" fmla="*/ 3785937 h 4321679"/>
                <a:gd name="connsiteX34" fmla="*/ 467186 w 2369245"/>
                <a:gd name="connsiteY34" fmla="*/ 3801979 h 4321679"/>
                <a:gd name="connsiteX35" fmla="*/ 403018 w 2369245"/>
                <a:gd name="connsiteY35" fmla="*/ 3882190 h 4321679"/>
                <a:gd name="connsiteX36" fmla="*/ 322807 w 2369245"/>
                <a:gd name="connsiteY36" fmla="*/ 3946358 h 4321679"/>
                <a:gd name="connsiteX37" fmla="*/ 274681 w 2369245"/>
                <a:gd name="connsiteY37" fmla="*/ 4026569 h 4321679"/>
                <a:gd name="connsiteX38" fmla="*/ 162386 w 2369245"/>
                <a:gd name="connsiteY38" fmla="*/ 4138863 h 4321679"/>
                <a:gd name="connsiteX39" fmla="*/ 130302 w 2369245"/>
                <a:gd name="connsiteY39" fmla="*/ 4170948 h 4321679"/>
                <a:gd name="connsiteX40" fmla="*/ 82176 w 2369245"/>
                <a:gd name="connsiteY40" fmla="*/ 4203032 h 4321679"/>
                <a:gd name="connsiteX41" fmla="*/ 66134 w 2369245"/>
                <a:gd name="connsiteY41" fmla="*/ 4251158 h 4321679"/>
                <a:gd name="connsiteX42" fmla="*/ 1965 w 2369245"/>
                <a:gd name="connsiteY42" fmla="*/ 4315327 h 4321679"/>
                <a:gd name="connsiteX43" fmla="*/ 18007 w 2369245"/>
                <a:gd name="connsiteY43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493881 w 2369245"/>
                <a:gd name="connsiteY10" fmla="*/ 1620253 h 4321679"/>
                <a:gd name="connsiteX11" fmla="*/ 1477839 w 2369245"/>
                <a:gd name="connsiteY11" fmla="*/ 1668379 h 4321679"/>
                <a:gd name="connsiteX12" fmla="*/ 1349502 w 2369245"/>
                <a:gd name="connsiteY12" fmla="*/ 1780674 h 4321679"/>
                <a:gd name="connsiteX13" fmla="*/ 1301376 w 2369245"/>
                <a:gd name="connsiteY13" fmla="*/ 1828800 h 4321679"/>
                <a:gd name="connsiteX14" fmla="*/ 1237207 w 2369245"/>
                <a:gd name="connsiteY14" fmla="*/ 1989221 h 4321679"/>
                <a:gd name="connsiteX15" fmla="*/ 1221165 w 2369245"/>
                <a:gd name="connsiteY15" fmla="*/ 2069432 h 4321679"/>
                <a:gd name="connsiteX16" fmla="*/ 1189081 w 2369245"/>
                <a:gd name="connsiteY16" fmla="*/ 2197769 h 4321679"/>
                <a:gd name="connsiteX17" fmla="*/ 1173039 w 2369245"/>
                <a:gd name="connsiteY17" fmla="*/ 2342148 h 4321679"/>
                <a:gd name="connsiteX18" fmla="*/ 1108871 w 2369245"/>
                <a:gd name="connsiteY18" fmla="*/ 2374232 h 4321679"/>
                <a:gd name="connsiteX19" fmla="*/ 1076786 w 2369245"/>
                <a:gd name="connsiteY19" fmla="*/ 2406316 h 4321679"/>
                <a:gd name="connsiteX20" fmla="*/ 980534 w 2369245"/>
                <a:gd name="connsiteY20" fmla="*/ 2438400 h 4321679"/>
                <a:gd name="connsiteX21" fmla="*/ 916365 w 2369245"/>
                <a:gd name="connsiteY21" fmla="*/ 2502569 h 4321679"/>
                <a:gd name="connsiteX22" fmla="*/ 868239 w 2369245"/>
                <a:gd name="connsiteY22" fmla="*/ 2598821 h 4321679"/>
                <a:gd name="connsiteX23" fmla="*/ 852197 w 2369245"/>
                <a:gd name="connsiteY23" fmla="*/ 2646948 h 4321679"/>
                <a:gd name="connsiteX24" fmla="*/ 804071 w 2369245"/>
                <a:gd name="connsiteY24" fmla="*/ 2662990 h 4321679"/>
                <a:gd name="connsiteX25" fmla="*/ 771986 w 2369245"/>
                <a:gd name="connsiteY25" fmla="*/ 2695074 h 4321679"/>
                <a:gd name="connsiteX26" fmla="*/ 707818 w 2369245"/>
                <a:gd name="connsiteY26" fmla="*/ 2791327 h 4321679"/>
                <a:gd name="connsiteX27" fmla="*/ 691776 w 2369245"/>
                <a:gd name="connsiteY27" fmla="*/ 2871537 h 4321679"/>
                <a:gd name="connsiteX28" fmla="*/ 723860 w 2369245"/>
                <a:gd name="connsiteY28" fmla="*/ 3256548 h 4321679"/>
                <a:gd name="connsiteX29" fmla="*/ 659692 w 2369245"/>
                <a:gd name="connsiteY29" fmla="*/ 3609474 h 4321679"/>
                <a:gd name="connsiteX30" fmla="*/ 611565 w 2369245"/>
                <a:gd name="connsiteY30" fmla="*/ 3641558 h 4321679"/>
                <a:gd name="connsiteX31" fmla="*/ 579481 w 2369245"/>
                <a:gd name="connsiteY31" fmla="*/ 3689684 h 4321679"/>
                <a:gd name="connsiteX32" fmla="*/ 515313 w 2369245"/>
                <a:gd name="connsiteY32" fmla="*/ 3785937 h 4321679"/>
                <a:gd name="connsiteX33" fmla="*/ 467186 w 2369245"/>
                <a:gd name="connsiteY33" fmla="*/ 3801979 h 4321679"/>
                <a:gd name="connsiteX34" fmla="*/ 403018 w 2369245"/>
                <a:gd name="connsiteY34" fmla="*/ 3882190 h 4321679"/>
                <a:gd name="connsiteX35" fmla="*/ 322807 w 2369245"/>
                <a:gd name="connsiteY35" fmla="*/ 3946358 h 4321679"/>
                <a:gd name="connsiteX36" fmla="*/ 274681 w 2369245"/>
                <a:gd name="connsiteY36" fmla="*/ 4026569 h 4321679"/>
                <a:gd name="connsiteX37" fmla="*/ 162386 w 2369245"/>
                <a:gd name="connsiteY37" fmla="*/ 4138863 h 4321679"/>
                <a:gd name="connsiteX38" fmla="*/ 130302 w 2369245"/>
                <a:gd name="connsiteY38" fmla="*/ 4170948 h 4321679"/>
                <a:gd name="connsiteX39" fmla="*/ 82176 w 2369245"/>
                <a:gd name="connsiteY39" fmla="*/ 4203032 h 4321679"/>
                <a:gd name="connsiteX40" fmla="*/ 66134 w 2369245"/>
                <a:gd name="connsiteY40" fmla="*/ 4251158 h 4321679"/>
                <a:gd name="connsiteX41" fmla="*/ 1965 w 2369245"/>
                <a:gd name="connsiteY41" fmla="*/ 4315327 h 4321679"/>
                <a:gd name="connsiteX42" fmla="*/ 18007 w 2369245"/>
                <a:gd name="connsiteY42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477839 w 2369245"/>
                <a:gd name="connsiteY10" fmla="*/ 1668379 h 4321679"/>
                <a:gd name="connsiteX11" fmla="*/ 1349502 w 2369245"/>
                <a:gd name="connsiteY11" fmla="*/ 1780674 h 4321679"/>
                <a:gd name="connsiteX12" fmla="*/ 1301376 w 2369245"/>
                <a:gd name="connsiteY12" fmla="*/ 1828800 h 4321679"/>
                <a:gd name="connsiteX13" fmla="*/ 1237207 w 2369245"/>
                <a:gd name="connsiteY13" fmla="*/ 1989221 h 4321679"/>
                <a:gd name="connsiteX14" fmla="*/ 1221165 w 2369245"/>
                <a:gd name="connsiteY14" fmla="*/ 2069432 h 4321679"/>
                <a:gd name="connsiteX15" fmla="*/ 1189081 w 2369245"/>
                <a:gd name="connsiteY15" fmla="*/ 2197769 h 4321679"/>
                <a:gd name="connsiteX16" fmla="*/ 1173039 w 2369245"/>
                <a:gd name="connsiteY16" fmla="*/ 2342148 h 4321679"/>
                <a:gd name="connsiteX17" fmla="*/ 1108871 w 2369245"/>
                <a:gd name="connsiteY17" fmla="*/ 2374232 h 4321679"/>
                <a:gd name="connsiteX18" fmla="*/ 1076786 w 2369245"/>
                <a:gd name="connsiteY18" fmla="*/ 2406316 h 4321679"/>
                <a:gd name="connsiteX19" fmla="*/ 980534 w 2369245"/>
                <a:gd name="connsiteY19" fmla="*/ 2438400 h 4321679"/>
                <a:gd name="connsiteX20" fmla="*/ 916365 w 2369245"/>
                <a:gd name="connsiteY20" fmla="*/ 2502569 h 4321679"/>
                <a:gd name="connsiteX21" fmla="*/ 868239 w 2369245"/>
                <a:gd name="connsiteY21" fmla="*/ 2598821 h 4321679"/>
                <a:gd name="connsiteX22" fmla="*/ 852197 w 2369245"/>
                <a:gd name="connsiteY22" fmla="*/ 2646948 h 4321679"/>
                <a:gd name="connsiteX23" fmla="*/ 804071 w 2369245"/>
                <a:gd name="connsiteY23" fmla="*/ 2662990 h 4321679"/>
                <a:gd name="connsiteX24" fmla="*/ 771986 w 2369245"/>
                <a:gd name="connsiteY24" fmla="*/ 2695074 h 4321679"/>
                <a:gd name="connsiteX25" fmla="*/ 707818 w 2369245"/>
                <a:gd name="connsiteY25" fmla="*/ 2791327 h 4321679"/>
                <a:gd name="connsiteX26" fmla="*/ 691776 w 2369245"/>
                <a:gd name="connsiteY26" fmla="*/ 2871537 h 4321679"/>
                <a:gd name="connsiteX27" fmla="*/ 723860 w 2369245"/>
                <a:gd name="connsiteY27" fmla="*/ 3256548 h 4321679"/>
                <a:gd name="connsiteX28" fmla="*/ 659692 w 2369245"/>
                <a:gd name="connsiteY28" fmla="*/ 3609474 h 4321679"/>
                <a:gd name="connsiteX29" fmla="*/ 611565 w 2369245"/>
                <a:gd name="connsiteY29" fmla="*/ 3641558 h 4321679"/>
                <a:gd name="connsiteX30" fmla="*/ 579481 w 2369245"/>
                <a:gd name="connsiteY30" fmla="*/ 3689684 h 4321679"/>
                <a:gd name="connsiteX31" fmla="*/ 515313 w 2369245"/>
                <a:gd name="connsiteY31" fmla="*/ 3785937 h 4321679"/>
                <a:gd name="connsiteX32" fmla="*/ 467186 w 2369245"/>
                <a:gd name="connsiteY32" fmla="*/ 3801979 h 4321679"/>
                <a:gd name="connsiteX33" fmla="*/ 403018 w 2369245"/>
                <a:gd name="connsiteY33" fmla="*/ 3882190 h 4321679"/>
                <a:gd name="connsiteX34" fmla="*/ 322807 w 2369245"/>
                <a:gd name="connsiteY34" fmla="*/ 3946358 h 4321679"/>
                <a:gd name="connsiteX35" fmla="*/ 274681 w 2369245"/>
                <a:gd name="connsiteY35" fmla="*/ 4026569 h 4321679"/>
                <a:gd name="connsiteX36" fmla="*/ 162386 w 2369245"/>
                <a:gd name="connsiteY36" fmla="*/ 4138863 h 4321679"/>
                <a:gd name="connsiteX37" fmla="*/ 130302 w 2369245"/>
                <a:gd name="connsiteY37" fmla="*/ 4170948 h 4321679"/>
                <a:gd name="connsiteX38" fmla="*/ 82176 w 2369245"/>
                <a:gd name="connsiteY38" fmla="*/ 4203032 h 4321679"/>
                <a:gd name="connsiteX39" fmla="*/ 66134 w 2369245"/>
                <a:gd name="connsiteY39" fmla="*/ 4251158 h 4321679"/>
                <a:gd name="connsiteX40" fmla="*/ 1965 w 2369245"/>
                <a:gd name="connsiteY40" fmla="*/ 4315327 h 4321679"/>
                <a:gd name="connsiteX41" fmla="*/ 18007 w 2369245"/>
                <a:gd name="connsiteY4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349502 w 2369245"/>
                <a:gd name="connsiteY10" fmla="*/ 1780674 h 4321679"/>
                <a:gd name="connsiteX11" fmla="*/ 1301376 w 2369245"/>
                <a:gd name="connsiteY11" fmla="*/ 1828800 h 4321679"/>
                <a:gd name="connsiteX12" fmla="*/ 1237207 w 2369245"/>
                <a:gd name="connsiteY12" fmla="*/ 1989221 h 4321679"/>
                <a:gd name="connsiteX13" fmla="*/ 1221165 w 2369245"/>
                <a:gd name="connsiteY13" fmla="*/ 2069432 h 4321679"/>
                <a:gd name="connsiteX14" fmla="*/ 1189081 w 2369245"/>
                <a:gd name="connsiteY14" fmla="*/ 2197769 h 4321679"/>
                <a:gd name="connsiteX15" fmla="*/ 1173039 w 2369245"/>
                <a:gd name="connsiteY15" fmla="*/ 2342148 h 4321679"/>
                <a:gd name="connsiteX16" fmla="*/ 1108871 w 2369245"/>
                <a:gd name="connsiteY16" fmla="*/ 2374232 h 4321679"/>
                <a:gd name="connsiteX17" fmla="*/ 1076786 w 2369245"/>
                <a:gd name="connsiteY17" fmla="*/ 2406316 h 4321679"/>
                <a:gd name="connsiteX18" fmla="*/ 980534 w 2369245"/>
                <a:gd name="connsiteY18" fmla="*/ 2438400 h 4321679"/>
                <a:gd name="connsiteX19" fmla="*/ 916365 w 2369245"/>
                <a:gd name="connsiteY19" fmla="*/ 2502569 h 4321679"/>
                <a:gd name="connsiteX20" fmla="*/ 868239 w 2369245"/>
                <a:gd name="connsiteY20" fmla="*/ 2598821 h 4321679"/>
                <a:gd name="connsiteX21" fmla="*/ 852197 w 2369245"/>
                <a:gd name="connsiteY21" fmla="*/ 2646948 h 4321679"/>
                <a:gd name="connsiteX22" fmla="*/ 804071 w 2369245"/>
                <a:gd name="connsiteY22" fmla="*/ 2662990 h 4321679"/>
                <a:gd name="connsiteX23" fmla="*/ 771986 w 2369245"/>
                <a:gd name="connsiteY23" fmla="*/ 2695074 h 4321679"/>
                <a:gd name="connsiteX24" fmla="*/ 707818 w 2369245"/>
                <a:gd name="connsiteY24" fmla="*/ 2791327 h 4321679"/>
                <a:gd name="connsiteX25" fmla="*/ 691776 w 2369245"/>
                <a:gd name="connsiteY25" fmla="*/ 2871537 h 4321679"/>
                <a:gd name="connsiteX26" fmla="*/ 723860 w 2369245"/>
                <a:gd name="connsiteY26" fmla="*/ 3256548 h 4321679"/>
                <a:gd name="connsiteX27" fmla="*/ 659692 w 2369245"/>
                <a:gd name="connsiteY27" fmla="*/ 3609474 h 4321679"/>
                <a:gd name="connsiteX28" fmla="*/ 611565 w 2369245"/>
                <a:gd name="connsiteY28" fmla="*/ 3641558 h 4321679"/>
                <a:gd name="connsiteX29" fmla="*/ 579481 w 2369245"/>
                <a:gd name="connsiteY29" fmla="*/ 3689684 h 4321679"/>
                <a:gd name="connsiteX30" fmla="*/ 515313 w 2369245"/>
                <a:gd name="connsiteY30" fmla="*/ 3785937 h 4321679"/>
                <a:gd name="connsiteX31" fmla="*/ 467186 w 2369245"/>
                <a:gd name="connsiteY31" fmla="*/ 3801979 h 4321679"/>
                <a:gd name="connsiteX32" fmla="*/ 403018 w 2369245"/>
                <a:gd name="connsiteY32" fmla="*/ 3882190 h 4321679"/>
                <a:gd name="connsiteX33" fmla="*/ 322807 w 2369245"/>
                <a:gd name="connsiteY33" fmla="*/ 3946358 h 4321679"/>
                <a:gd name="connsiteX34" fmla="*/ 274681 w 2369245"/>
                <a:gd name="connsiteY34" fmla="*/ 4026569 h 4321679"/>
                <a:gd name="connsiteX35" fmla="*/ 162386 w 2369245"/>
                <a:gd name="connsiteY35" fmla="*/ 4138863 h 4321679"/>
                <a:gd name="connsiteX36" fmla="*/ 130302 w 2369245"/>
                <a:gd name="connsiteY36" fmla="*/ 4170948 h 4321679"/>
                <a:gd name="connsiteX37" fmla="*/ 82176 w 2369245"/>
                <a:gd name="connsiteY37" fmla="*/ 4203032 h 4321679"/>
                <a:gd name="connsiteX38" fmla="*/ 66134 w 2369245"/>
                <a:gd name="connsiteY38" fmla="*/ 4251158 h 4321679"/>
                <a:gd name="connsiteX39" fmla="*/ 1965 w 2369245"/>
                <a:gd name="connsiteY39" fmla="*/ 4315327 h 4321679"/>
                <a:gd name="connsiteX40" fmla="*/ 18007 w 2369245"/>
                <a:gd name="connsiteY4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99734 w 2369245"/>
                <a:gd name="connsiteY4" fmla="*/ 721895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574092 w 2397394"/>
                <a:gd name="connsiteY6" fmla="*/ 1491916 h 4321679"/>
                <a:gd name="connsiteX7" fmla="*/ 1493881 w 2397394"/>
                <a:gd name="connsiteY7" fmla="*/ 1620253 h 4321679"/>
                <a:gd name="connsiteX8" fmla="*/ 1349502 w 2397394"/>
                <a:gd name="connsiteY8" fmla="*/ 1780674 h 4321679"/>
                <a:gd name="connsiteX9" fmla="*/ 1301376 w 2397394"/>
                <a:gd name="connsiteY9" fmla="*/ 1828800 h 4321679"/>
                <a:gd name="connsiteX10" fmla="*/ 1237207 w 2397394"/>
                <a:gd name="connsiteY10" fmla="*/ 1989221 h 4321679"/>
                <a:gd name="connsiteX11" fmla="*/ 1221165 w 2397394"/>
                <a:gd name="connsiteY11" fmla="*/ 2069432 h 4321679"/>
                <a:gd name="connsiteX12" fmla="*/ 1189081 w 2397394"/>
                <a:gd name="connsiteY12" fmla="*/ 2197769 h 4321679"/>
                <a:gd name="connsiteX13" fmla="*/ 1173039 w 2397394"/>
                <a:gd name="connsiteY13" fmla="*/ 2342148 h 4321679"/>
                <a:gd name="connsiteX14" fmla="*/ 1108871 w 2397394"/>
                <a:gd name="connsiteY14" fmla="*/ 2374232 h 4321679"/>
                <a:gd name="connsiteX15" fmla="*/ 1076786 w 2397394"/>
                <a:gd name="connsiteY15" fmla="*/ 2406316 h 4321679"/>
                <a:gd name="connsiteX16" fmla="*/ 980534 w 2397394"/>
                <a:gd name="connsiteY16" fmla="*/ 2438400 h 4321679"/>
                <a:gd name="connsiteX17" fmla="*/ 916365 w 2397394"/>
                <a:gd name="connsiteY17" fmla="*/ 2502569 h 4321679"/>
                <a:gd name="connsiteX18" fmla="*/ 868239 w 2397394"/>
                <a:gd name="connsiteY18" fmla="*/ 2598821 h 4321679"/>
                <a:gd name="connsiteX19" fmla="*/ 852197 w 2397394"/>
                <a:gd name="connsiteY19" fmla="*/ 2646948 h 4321679"/>
                <a:gd name="connsiteX20" fmla="*/ 804071 w 2397394"/>
                <a:gd name="connsiteY20" fmla="*/ 2662990 h 4321679"/>
                <a:gd name="connsiteX21" fmla="*/ 771986 w 2397394"/>
                <a:gd name="connsiteY21" fmla="*/ 2695074 h 4321679"/>
                <a:gd name="connsiteX22" fmla="*/ 707818 w 2397394"/>
                <a:gd name="connsiteY22" fmla="*/ 2791327 h 4321679"/>
                <a:gd name="connsiteX23" fmla="*/ 691776 w 2397394"/>
                <a:gd name="connsiteY23" fmla="*/ 2871537 h 4321679"/>
                <a:gd name="connsiteX24" fmla="*/ 723860 w 2397394"/>
                <a:gd name="connsiteY24" fmla="*/ 3256548 h 4321679"/>
                <a:gd name="connsiteX25" fmla="*/ 659692 w 2397394"/>
                <a:gd name="connsiteY25" fmla="*/ 3609474 h 4321679"/>
                <a:gd name="connsiteX26" fmla="*/ 611565 w 2397394"/>
                <a:gd name="connsiteY26" fmla="*/ 3641558 h 4321679"/>
                <a:gd name="connsiteX27" fmla="*/ 579481 w 2397394"/>
                <a:gd name="connsiteY27" fmla="*/ 3689684 h 4321679"/>
                <a:gd name="connsiteX28" fmla="*/ 515313 w 2397394"/>
                <a:gd name="connsiteY28" fmla="*/ 3785937 h 4321679"/>
                <a:gd name="connsiteX29" fmla="*/ 467186 w 2397394"/>
                <a:gd name="connsiteY29" fmla="*/ 3801979 h 4321679"/>
                <a:gd name="connsiteX30" fmla="*/ 403018 w 2397394"/>
                <a:gd name="connsiteY30" fmla="*/ 3882190 h 4321679"/>
                <a:gd name="connsiteX31" fmla="*/ 322807 w 2397394"/>
                <a:gd name="connsiteY31" fmla="*/ 3946358 h 4321679"/>
                <a:gd name="connsiteX32" fmla="*/ 274681 w 2397394"/>
                <a:gd name="connsiteY32" fmla="*/ 4026569 h 4321679"/>
                <a:gd name="connsiteX33" fmla="*/ 162386 w 2397394"/>
                <a:gd name="connsiteY33" fmla="*/ 4138863 h 4321679"/>
                <a:gd name="connsiteX34" fmla="*/ 130302 w 2397394"/>
                <a:gd name="connsiteY34" fmla="*/ 4170948 h 4321679"/>
                <a:gd name="connsiteX35" fmla="*/ 82176 w 2397394"/>
                <a:gd name="connsiteY35" fmla="*/ 4203032 h 4321679"/>
                <a:gd name="connsiteX36" fmla="*/ 66134 w 2397394"/>
                <a:gd name="connsiteY36" fmla="*/ 4251158 h 4321679"/>
                <a:gd name="connsiteX37" fmla="*/ 1965 w 2397394"/>
                <a:gd name="connsiteY37" fmla="*/ 4315327 h 4321679"/>
                <a:gd name="connsiteX38" fmla="*/ 18007 w 2397394"/>
                <a:gd name="connsiteY3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493881 w 2397394"/>
                <a:gd name="connsiteY6" fmla="*/ 1620253 h 4321679"/>
                <a:gd name="connsiteX7" fmla="*/ 1349502 w 2397394"/>
                <a:gd name="connsiteY7" fmla="*/ 1780674 h 4321679"/>
                <a:gd name="connsiteX8" fmla="*/ 1301376 w 2397394"/>
                <a:gd name="connsiteY8" fmla="*/ 1828800 h 4321679"/>
                <a:gd name="connsiteX9" fmla="*/ 1237207 w 2397394"/>
                <a:gd name="connsiteY9" fmla="*/ 1989221 h 4321679"/>
                <a:gd name="connsiteX10" fmla="*/ 1221165 w 2397394"/>
                <a:gd name="connsiteY10" fmla="*/ 2069432 h 4321679"/>
                <a:gd name="connsiteX11" fmla="*/ 1189081 w 2397394"/>
                <a:gd name="connsiteY11" fmla="*/ 2197769 h 4321679"/>
                <a:gd name="connsiteX12" fmla="*/ 1173039 w 2397394"/>
                <a:gd name="connsiteY12" fmla="*/ 2342148 h 4321679"/>
                <a:gd name="connsiteX13" fmla="*/ 1108871 w 2397394"/>
                <a:gd name="connsiteY13" fmla="*/ 2374232 h 4321679"/>
                <a:gd name="connsiteX14" fmla="*/ 1076786 w 2397394"/>
                <a:gd name="connsiteY14" fmla="*/ 2406316 h 4321679"/>
                <a:gd name="connsiteX15" fmla="*/ 980534 w 2397394"/>
                <a:gd name="connsiteY15" fmla="*/ 2438400 h 4321679"/>
                <a:gd name="connsiteX16" fmla="*/ 916365 w 2397394"/>
                <a:gd name="connsiteY16" fmla="*/ 2502569 h 4321679"/>
                <a:gd name="connsiteX17" fmla="*/ 868239 w 2397394"/>
                <a:gd name="connsiteY17" fmla="*/ 2598821 h 4321679"/>
                <a:gd name="connsiteX18" fmla="*/ 852197 w 2397394"/>
                <a:gd name="connsiteY18" fmla="*/ 2646948 h 4321679"/>
                <a:gd name="connsiteX19" fmla="*/ 804071 w 2397394"/>
                <a:gd name="connsiteY19" fmla="*/ 2662990 h 4321679"/>
                <a:gd name="connsiteX20" fmla="*/ 771986 w 2397394"/>
                <a:gd name="connsiteY20" fmla="*/ 2695074 h 4321679"/>
                <a:gd name="connsiteX21" fmla="*/ 707818 w 2397394"/>
                <a:gd name="connsiteY21" fmla="*/ 2791327 h 4321679"/>
                <a:gd name="connsiteX22" fmla="*/ 691776 w 2397394"/>
                <a:gd name="connsiteY22" fmla="*/ 2871537 h 4321679"/>
                <a:gd name="connsiteX23" fmla="*/ 723860 w 2397394"/>
                <a:gd name="connsiteY23" fmla="*/ 3256548 h 4321679"/>
                <a:gd name="connsiteX24" fmla="*/ 659692 w 2397394"/>
                <a:gd name="connsiteY24" fmla="*/ 3609474 h 4321679"/>
                <a:gd name="connsiteX25" fmla="*/ 611565 w 2397394"/>
                <a:gd name="connsiteY25" fmla="*/ 3641558 h 4321679"/>
                <a:gd name="connsiteX26" fmla="*/ 579481 w 2397394"/>
                <a:gd name="connsiteY26" fmla="*/ 3689684 h 4321679"/>
                <a:gd name="connsiteX27" fmla="*/ 515313 w 2397394"/>
                <a:gd name="connsiteY27" fmla="*/ 3785937 h 4321679"/>
                <a:gd name="connsiteX28" fmla="*/ 467186 w 2397394"/>
                <a:gd name="connsiteY28" fmla="*/ 3801979 h 4321679"/>
                <a:gd name="connsiteX29" fmla="*/ 403018 w 2397394"/>
                <a:gd name="connsiteY29" fmla="*/ 3882190 h 4321679"/>
                <a:gd name="connsiteX30" fmla="*/ 322807 w 2397394"/>
                <a:gd name="connsiteY30" fmla="*/ 3946358 h 4321679"/>
                <a:gd name="connsiteX31" fmla="*/ 274681 w 2397394"/>
                <a:gd name="connsiteY31" fmla="*/ 4026569 h 4321679"/>
                <a:gd name="connsiteX32" fmla="*/ 162386 w 2397394"/>
                <a:gd name="connsiteY32" fmla="*/ 4138863 h 4321679"/>
                <a:gd name="connsiteX33" fmla="*/ 130302 w 2397394"/>
                <a:gd name="connsiteY33" fmla="*/ 4170948 h 4321679"/>
                <a:gd name="connsiteX34" fmla="*/ 82176 w 2397394"/>
                <a:gd name="connsiteY34" fmla="*/ 4203032 h 4321679"/>
                <a:gd name="connsiteX35" fmla="*/ 66134 w 2397394"/>
                <a:gd name="connsiteY35" fmla="*/ 4251158 h 4321679"/>
                <a:gd name="connsiteX36" fmla="*/ 1965 w 2397394"/>
                <a:gd name="connsiteY36" fmla="*/ 4315327 h 4321679"/>
                <a:gd name="connsiteX37" fmla="*/ 18007 w 2397394"/>
                <a:gd name="connsiteY3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221165 w 2397394"/>
                <a:gd name="connsiteY9" fmla="*/ 2069432 h 4321679"/>
                <a:gd name="connsiteX10" fmla="*/ 1189081 w 2397394"/>
                <a:gd name="connsiteY10" fmla="*/ 2197769 h 4321679"/>
                <a:gd name="connsiteX11" fmla="*/ 1173039 w 2397394"/>
                <a:gd name="connsiteY11" fmla="*/ 2342148 h 4321679"/>
                <a:gd name="connsiteX12" fmla="*/ 1108871 w 2397394"/>
                <a:gd name="connsiteY12" fmla="*/ 2374232 h 4321679"/>
                <a:gd name="connsiteX13" fmla="*/ 1076786 w 2397394"/>
                <a:gd name="connsiteY13" fmla="*/ 2406316 h 4321679"/>
                <a:gd name="connsiteX14" fmla="*/ 980534 w 2397394"/>
                <a:gd name="connsiteY14" fmla="*/ 2438400 h 4321679"/>
                <a:gd name="connsiteX15" fmla="*/ 916365 w 2397394"/>
                <a:gd name="connsiteY15" fmla="*/ 2502569 h 4321679"/>
                <a:gd name="connsiteX16" fmla="*/ 868239 w 2397394"/>
                <a:gd name="connsiteY16" fmla="*/ 2598821 h 4321679"/>
                <a:gd name="connsiteX17" fmla="*/ 852197 w 2397394"/>
                <a:gd name="connsiteY17" fmla="*/ 2646948 h 4321679"/>
                <a:gd name="connsiteX18" fmla="*/ 804071 w 2397394"/>
                <a:gd name="connsiteY18" fmla="*/ 2662990 h 4321679"/>
                <a:gd name="connsiteX19" fmla="*/ 771986 w 2397394"/>
                <a:gd name="connsiteY19" fmla="*/ 2695074 h 4321679"/>
                <a:gd name="connsiteX20" fmla="*/ 707818 w 2397394"/>
                <a:gd name="connsiteY20" fmla="*/ 2791327 h 4321679"/>
                <a:gd name="connsiteX21" fmla="*/ 691776 w 2397394"/>
                <a:gd name="connsiteY21" fmla="*/ 2871537 h 4321679"/>
                <a:gd name="connsiteX22" fmla="*/ 723860 w 2397394"/>
                <a:gd name="connsiteY22" fmla="*/ 3256548 h 4321679"/>
                <a:gd name="connsiteX23" fmla="*/ 659692 w 2397394"/>
                <a:gd name="connsiteY23" fmla="*/ 3609474 h 4321679"/>
                <a:gd name="connsiteX24" fmla="*/ 611565 w 2397394"/>
                <a:gd name="connsiteY24" fmla="*/ 3641558 h 4321679"/>
                <a:gd name="connsiteX25" fmla="*/ 579481 w 2397394"/>
                <a:gd name="connsiteY25" fmla="*/ 3689684 h 4321679"/>
                <a:gd name="connsiteX26" fmla="*/ 515313 w 2397394"/>
                <a:gd name="connsiteY26" fmla="*/ 3785937 h 4321679"/>
                <a:gd name="connsiteX27" fmla="*/ 467186 w 2397394"/>
                <a:gd name="connsiteY27" fmla="*/ 3801979 h 4321679"/>
                <a:gd name="connsiteX28" fmla="*/ 403018 w 2397394"/>
                <a:gd name="connsiteY28" fmla="*/ 3882190 h 4321679"/>
                <a:gd name="connsiteX29" fmla="*/ 322807 w 2397394"/>
                <a:gd name="connsiteY29" fmla="*/ 3946358 h 4321679"/>
                <a:gd name="connsiteX30" fmla="*/ 274681 w 2397394"/>
                <a:gd name="connsiteY30" fmla="*/ 4026569 h 4321679"/>
                <a:gd name="connsiteX31" fmla="*/ 162386 w 2397394"/>
                <a:gd name="connsiteY31" fmla="*/ 4138863 h 4321679"/>
                <a:gd name="connsiteX32" fmla="*/ 130302 w 2397394"/>
                <a:gd name="connsiteY32" fmla="*/ 4170948 h 4321679"/>
                <a:gd name="connsiteX33" fmla="*/ 82176 w 2397394"/>
                <a:gd name="connsiteY33" fmla="*/ 4203032 h 4321679"/>
                <a:gd name="connsiteX34" fmla="*/ 66134 w 2397394"/>
                <a:gd name="connsiteY34" fmla="*/ 4251158 h 4321679"/>
                <a:gd name="connsiteX35" fmla="*/ 1965 w 2397394"/>
                <a:gd name="connsiteY35" fmla="*/ 4315327 h 4321679"/>
                <a:gd name="connsiteX36" fmla="*/ 18007 w 2397394"/>
                <a:gd name="connsiteY3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89081 w 2397394"/>
                <a:gd name="connsiteY9" fmla="*/ 2197769 h 4321679"/>
                <a:gd name="connsiteX10" fmla="*/ 1173039 w 2397394"/>
                <a:gd name="connsiteY10" fmla="*/ 2342148 h 4321679"/>
                <a:gd name="connsiteX11" fmla="*/ 1108871 w 2397394"/>
                <a:gd name="connsiteY11" fmla="*/ 2374232 h 4321679"/>
                <a:gd name="connsiteX12" fmla="*/ 1076786 w 2397394"/>
                <a:gd name="connsiteY12" fmla="*/ 2406316 h 4321679"/>
                <a:gd name="connsiteX13" fmla="*/ 980534 w 2397394"/>
                <a:gd name="connsiteY13" fmla="*/ 2438400 h 4321679"/>
                <a:gd name="connsiteX14" fmla="*/ 916365 w 2397394"/>
                <a:gd name="connsiteY14" fmla="*/ 2502569 h 4321679"/>
                <a:gd name="connsiteX15" fmla="*/ 868239 w 2397394"/>
                <a:gd name="connsiteY15" fmla="*/ 2598821 h 4321679"/>
                <a:gd name="connsiteX16" fmla="*/ 852197 w 2397394"/>
                <a:gd name="connsiteY16" fmla="*/ 2646948 h 4321679"/>
                <a:gd name="connsiteX17" fmla="*/ 804071 w 2397394"/>
                <a:gd name="connsiteY17" fmla="*/ 2662990 h 4321679"/>
                <a:gd name="connsiteX18" fmla="*/ 771986 w 2397394"/>
                <a:gd name="connsiteY18" fmla="*/ 2695074 h 4321679"/>
                <a:gd name="connsiteX19" fmla="*/ 707818 w 2397394"/>
                <a:gd name="connsiteY19" fmla="*/ 2791327 h 4321679"/>
                <a:gd name="connsiteX20" fmla="*/ 691776 w 2397394"/>
                <a:gd name="connsiteY20" fmla="*/ 2871537 h 4321679"/>
                <a:gd name="connsiteX21" fmla="*/ 723860 w 2397394"/>
                <a:gd name="connsiteY21" fmla="*/ 3256548 h 4321679"/>
                <a:gd name="connsiteX22" fmla="*/ 659692 w 2397394"/>
                <a:gd name="connsiteY22" fmla="*/ 3609474 h 4321679"/>
                <a:gd name="connsiteX23" fmla="*/ 611565 w 2397394"/>
                <a:gd name="connsiteY23" fmla="*/ 3641558 h 4321679"/>
                <a:gd name="connsiteX24" fmla="*/ 579481 w 2397394"/>
                <a:gd name="connsiteY24" fmla="*/ 3689684 h 4321679"/>
                <a:gd name="connsiteX25" fmla="*/ 515313 w 2397394"/>
                <a:gd name="connsiteY25" fmla="*/ 3785937 h 4321679"/>
                <a:gd name="connsiteX26" fmla="*/ 467186 w 2397394"/>
                <a:gd name="connsiteY26" fmla="*/ 3801979 h 4321679"/>
                <a:gd name="connsiteX27" fmla="*/ 403018 w 2397394"/>
                <a:gd name="connsiteY27" fmla="*/ 3882190 h 4321679"/>
                <a:gd name="connsiteX28" fmla="*/ 322807 w 2397394"/>
                <a:gd name="connsiteY28" fmla="*/ 3946358 h 4321679"/>
                <a:gd name="connsiteX29" fmla="*/ 274681 w 2397394"/>
                <a:gd name="connsiteY29" fmla="*/ 4026569 h 4321679"/>
                <a:gd name="connsiteX30" fmla="*/ 162386 w 2397394"/>
                <a:gd name="connsiteY30" fmla="*/ 4138863 h 4321679"/>
                <a:gd name="connsiteX31" fmla="*/ 130302 w 2397394"/>
                <a:gd name="connsiteY31" fmla="*/ 4170948 h 4321679"/>
                <a:gd name="connsiteX32" fmla="*/ 82176 w 2397394"/>
                <a:gd name="connsiteY32" fmla="*/ 4203032 h 4321679"/>
                <a:gd name="connsiteX33" fmla="*/ 66134 w 2397394"/>
                <a:gd name="connsiteY33" fmla="*/ 4251158 h 4321679"/>
                <a:gd name="connsiteX34" fmla="*/ 1965 w 2397394"/>
                <a:gd name="connsiteY34" fmla="*/ 4315327 h 4321679"/>
                <a:gd name="connsiteX35" fmla="*/ 18007 w 2397394"/>
                <a:gd name="connsiteY3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73039 w 2397394"/>
                <a:gd name="connsiteY9" fmla="*/ 2342148 h 4321679"/>
                <a:gd name="connsiteX10" fmla="*/ 1108871 w 2397394"/>
                <a:gd name="connsiteY10" fmla="*/ 2374232 h 4321679"/>
                <a:gd name="connsiteX11" fmla="*/ 1076786 w 2397394"/>
                <a:gd name="connsiteY11" fmla="*/ 2406316 h 4321679"/>
                <a:gd name="connsiteX12" fmla="*/ 980534 w 2397394"/>
                <a:gd name="connsiteY12" fmla="*/ 2438400 h 4321679"/>
                <a:gd name="connsiteX13" fmla="*/ 916365 w 2397394"/>
                <a:gd name="connsiteY13" fmla="*/ 2502569 h 4321679"/>
                <a:gd name="connsiteX14" fmla="*/ 868239 w 2397394"/>
                <a:gd name="connsiteY14" fmla="*/ 2598821 h 4321679"/>
                <a:gd name="connsiteX15" fmla="*/ 852197 w 2397394"/>
                <a:gd name="connsiteY15" fmla="*/ 2646948 h 4321679"/>
                <a:gd name="connsiteX16" fmla="*/ 804071 w 2397394"/>
                <a:gd name="connsiteY16" fmla="*/ 2662990 h 4321679"/>
                <a:gd name="connsiteX17" fmla="*/ 771986 w 2397394"/>
                <a:gd name="connsiteY17" fmla="*/ 2695074 h 4321679"/>
                <a:gd name="connsiteX18" fmla="*/ 707818 w 2397394"/>
                <a:gd name="connsiteY18" fmla="*/ 2791327 h 4321679"/>
                <a:gd name="connsiteX19" fmla="*/ 691776 w 2397394"/>
                <a:gd name="connsiteY19" fmla="*/ 2871537 h 4321679"/>
                <a:gd name="connsiteX20" fmla="*/ 723860 w 2397394"/>
                <a:gd name="connsiteY20" fmla="*/ 3256548 h 4321679"/>
                <a:gd name="connsiteX21" fmla="*/ 659692 w 2397394"/>
                <a:gd name="connsiteY21" fmla="*/ 3609474 h 4321679"/>
                <a:gd name="connsiteX22" fmla="*/ 611565 w 2397394"/>
                <a:gd name="connsiteY22" fmla="*/ 3641558 h 4321679"/>
                <a:gd name="connsiteX23" fmla="*/ 579481 w 2397394"/>
                <a:gd name="connsiteY23" fmla="*/ 3689684 h 4321679"/>
                <a:gd name="connsiteX24" fmla="*/ 515313 w 2397394"/>
                <a:gd name="connsiteY24" fmla="*/ 3785937 h 4321679"/>
                <a:gd name="connsiteX25" fmla="*/ 467186 w 2397394"/>
                <a:gd name="connsiteY25" fmla="*/ 3801979 h 4321679"/>
                <a:gd name="connsiteX26" fmla="*/ 403018 w 2397394"/>
                <a:gd name="connsiteY26" fmla="*/ 3882190 h 4321679"/>
                <a:gd name="connsiteX27" fmla="*/ 322807 w 2397394"/>
                <a:gd name="connsiteY27" fmla="*/ 3946358 h 4321679"/>
                <a:gd name="connsiteX28" fmla="*/ 274681 w 2397394"/>
                <a:gd name="connsiteY28" fmla="*/ 4026569 h 4321679"/>
                <a:gd name="connsiteX29" fmla="*/ 162386 w 2397394"/>
                <a:gd name="connsiteY29" fmla="*/ 4138863 h 4321679"/>
                <a:gd name="connsiteX30" fmla="*/ 130302 w 2397394"/>
                <a:gd name="connsiteY30" fmla="*/ 4170948 h 4321679"/>
                <a:gd name="connsiteX31" fmla="*/ 82176 w 2397394"/>
                <a:gd name="connsiteY31" fmla="*/ 4203032 h 4321679"/>
                <a:gd name="connsiteX32" fmla="*/ 66134 w 2397394"/>
                <a:gd name="connsiteY32" fmla="*/ 4251158 h 4321679"/>
                <a:gd name="connsiteX33" fmla="*/ 1965 w 2397394"/>
                <a:gd name="connsiteY33" fmla="*/ 4315327 h 4321679"/>
                <a:gd name="connsiteX34" fmla="*/ 18007 w 2397394"/>
                <a:gd name="connsiteY3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1076786 w 2397394"/>
                <a:gd name="connsiteY10" fmla="*/ 2406316 h 4321679"/>
                <a:gd name="connsiteX11" fmla="*/ 980534 w 2397394"/>
                <a:gd name="connsiteY11" fmla="*/ 2438400 h 4321679"/>
                <a:gd name="connsiteX12" fmla="*/ 916365 w 2397394"/>
                <a:gd name="connsiteY12" fmla="*/ 2502569 h 4321679"/>
                <a:gd name="connsiteX13" fmla="*/ 868239 w 2397394"/>
                <a:gd name="connsiteY13" fmla="*/ 2598821 h 4321679"/>
                <a:gd name="connsiteX14" fmla="*/ 852197 w 2397394"/>
                <a:gd name="connsiteY14" fmla="*/ 2646948 h 4321679"/>
                <a:gd name="connsiteX15" fmla="*/ 804071 w 2397394"/>
                <a:gd name="connsiteY15" fmla="*/ 2662990 h 4321679"/>
                <a:gd name="connsiteX16" fmla="*/ 771986 w 2397394"/>
                <a:gd name="connsiteY16" fmla="*/ 2695074 h 4321679"/>
                <a:gd name="connsiteX17" fmla="*/ 707818 w 2397394"/>
                <a:gd name="connsiteY17" fmla="*/ 2791327 h 4321679"/>
                <a:gd name="connsiteX18" fmla="*/ 691776 w 2397394"/>
                <a:gd name="connsiteY18" fmla="*/ 2871537 h 4321679"/>
                <a:gd name="connsiteX19" fmla="*/ 723860 w 2397394"/>
                <a:gd name="connsiteY19" fmla="*/ 3256548 h 4321679"/>
                <a:gd name="connsiteX20" fmla="*/ 659692 w 2397394"/>
                <a:gd name="connsiteY20" fmla="*/ 3609474 h 4321679"/>
                <a:gd name="connsiteX21" fmla="*/ 611565 w 2397394"/>
                <a:gd name="connsiteY21" fmla="*/ 3641558 h 4321679"/>
                <a:gd name="connsiteX22" fmla="*/ 579481 w 2397394"/>
                <a:gd name="connsiteY22" fmla="*/ 3689684 h 4321679"/>
                <a:gd name="connsiteX23" fmla="*/ 515313 w 2397394"/>
                <a:gd name="connsiteY23" fmla="*/ 3785937 h 4321679"/>
                <a:gd name="connsiteX24" fmla="*/ 467186 w 2397394"/>
                <a:gd name="connsiteY24" fmla="*/ 3801979 h 4321679"/>
                <a:gd name="connsiteX25" fmla="*/ 403018 w 2397394"/>
                <a:gd name="connsiteY25" fmla="*/ 3882190 h 4321679"/>
                <a:gd name="connsiteX26" fmla="*/ 322807 w 2397394"/>
                <a:gd name="connsiteY26" fmla="*/ 3946358 h 4321679"/>
                <a:gd name="connsiteX27" fmla="*/ 274681 w 2397394"/>
                <a:gd name="connsiteY27" fmla="*/ 4026569 h 4321679"/>
                <a:gd name="connsiteX28" fmla="*/ 162386 w 2397394"/>
                <a:gd name="connsiteY28" fmla="*/ 4138863 h 4321679"/>
                <a:gd name="connsiteX29" fmla="*/ 130302 w 2397394"/>
                <a:gd name="connsiteY29" fmla="*/ 4170948 h 4321679"/>
                <a:gd name="connsiteX30" fmla="*/ 82176 w 2397394"/>
                <a:gd name="connsiteY30" fmla="*/ 4203032 h 4321679"/>
                <a:gd name="connsiteX31" fmla="*/ 66134 w 2397394"/>
                <a:gd name="connsiteY31" fmla="*/ 4251158 h 4321679"/>
                <a:gd name="connsiteX32" fmla="*/ 1965 w 2397394"/>
                <a:gd name="connsiteY32" fmla="*/ 4315327 h 4321679"/>
                <a:gd name="connsiteX33" fmla="*/ 18007 w 2397394"/>
                <a:gd name="connsiteY3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980534 w 2397394"/>
                <a:gd name="connsiteY10" fmla="*/ 2438400 h 4321679"/>
                <a:gd name="connsiteX11" fmla="*/ 916365 w 2397394"/>
                <a:gd name="connsiteY11" fmla="*/ 2502569 h 4321679"/>
                <a:gd name="connsiteX12" fmla="*/ 868239 w 2397394"/>
                <a:gd name="connsiteY12" fmla="*/ 2598821 h 4321679"/>
                <a:gd name="connsiteX13" fmla="*/ 852197 w 2397394"/>
                <a:gd name="connsiteY13" fmla="*/ 2646948 h 4321679"/>
                <a:gd name="connsiteX14" fmla="*/ 804071 w 2397394"/>
                <a:gd name="connsiteY14" fmla="*/ 2662990 h 4321679"/>
                <a:gd name="connsiteX15" fmla="*/ 771986 w 2397394"/>
                <a:gd name="connsiteY15" fmla="*/ 2695074 h 4321679"/>
                <a:gd name="connsiteX16" fmla="*/ 707818 w 2397394"/>
                <a:gd name="connsiteY16" fmla="*/ 2791327 h 4321679"/>
                <a:gd name="connsiteX17" fmla="*/ 691776 w 2397394"/>
                <a:gd name="connsiteY17" fmla="*/ 2871537 h 4321679"/>
                <a:gd name="connsiteX18" fmla="*/ 723860 w 2397394"/>
                <a:gd name="connsiteY18" fmla="*/ 3256548 h 4321679"/>
                <a:gd name="connsiteX19" fmla="*/ 659692 w 2397394"/>
                <a:gd name="connsiteY19" fmla="*/ 3609474 h 4321679"/>
                <a:gd name="connsiteX20" fmla="*/ 611565 w 2397394"/>
                <a:gd name="connsiteY20" fmla="*/ 3641558 h 4321679"/>
                <a:gd name="connsiteX21" fmla="*/ 579481 w 2397394"/>
                <a:gd name="connsiteY21" fmla="*/ 3689684 h 4321679"/>
                <a:gd name="connsiteX22" fmla="*/ 515313 w 2397394"/>
                <a:gd name="connsiteY22" fmla="*/ 3785937 h 4321679"/>
                <a:gd name="connsiteX23" fmla="*/ 467186 w 2397394"/>
                <a:gd name="connsiteY23" fmla="*/ 3801979 h 4321679"/>
                <a:gd name="connsiteX24" fmla="*/ 403018 w 2397394"/>
                <a:gd name="connsiteY24" fmla="*/ 3882190 h 4321679"/>
                <a:gd name="connsiteX25" fmla="*/ 322807 w 2397394"/>
                <a:gd name="connsiteY25" fmla="*/ 3946358 h 4321679"/>
                <a:gd name="connsiteX26" fmla="*/ 274681 w 2397394"/>
                <a:gd name="connsiteY26" fmla="*/ 4026569 h 4321679"/>
                <a:gd name="connsiteX27" fmla="*/ 162386 w 2397394"/>
                <a:gd name="connsiteY27" fmla="*/ 4138863 h 4321679"/>
                <a:gd name="connsiteX28" fmla="*/ 130302 w 2397394"/>
                <a:gd name="connsiteY28" fmla="*/ 4170948 h 4321679"/>
                <a:gd name="connsiteX29" fmla="*/ 82176 w 2397394"/>
                <a:gd name="connsiteY29" fmla="*/ 4203032 h 4321679"/>
                <a:gd name="connsiteX30" fmla="*/ 66134 w 2397394"/>
                <a:gd name="connsiteY30" fmla="*/ 4251158 h 4321679"/>
                <a:gd name="connsiteX31" fmla="*/ 1965 w 2397394"/>
                <a:gd name="connsiteY31" fmla="*/ 4315327 h 4321679"/>
                <a:gd name="connsiteX32" fmla="*/ 18007 w 2397394"/>
                <a:gd name="connsiteY3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980534 w 2397394"/>
                <a:gd name="connsiteY9" fmla="*/ 2438400 h 4321679"/>
                <a:gd name="connsiteX10" fmla="*/ 916365 w 2397394"/>
                <a:gd name="connsiteY10" fmla="*/ 2502569 h 4321679"/>
                <a:gd name="connsiteX11" fmla="*/ 868239 w 2397394"/>
                <a:gd name="connsiteY11" fmla="*/ 2598821 h 4321679"/>
                <a:gd name="connsiteX12" fmla="*/ 852197 w 2397394"/>
                <a:gd name="connsiteY12" fmla="*/ 2646948 h 4321679"/>
                <a:gd name="connsiteX13" fmla="*/ 804071 w 2397394"/>
                <a:gd name="connsiteY13" fmla="*/ 2662990 h 4321679"/>
                <a:gd name="connsiteX14" fmla="*/ 771986 w 2397394"/>
                <a:gd name="connsiteY14" fmla="*/ 2695074 h 4321679"/>
                <a:gd name="connsiteX15" fmla="*/ 707818 w 2397394"/>
                <a:gd name="connsiteY15" fmla="*/ 2791327 h 4321679"/>
                <a:gd name="connsiteX16" fmla="*/ 691776 w 2397394"/>
                <a:gd name="connsiteY16" fmla="*/ 2871537 h 4321679"/>
                <a:gd name="connsiteX17" fmla="*/ 723860 w 2397394"/>
                <a:gd name="connsiteY17" fmla="*/ 3256548 h 4321679"/>
                <a:gd name="connsiteX18" fmla="*/ 659692 w 2397394"/>
                <a:gd name="connsiteY18" fmla="*/ 3609474 h 4321679"/>
                <a:gd name="connsiteX19" fmla="*/ 611565 w 2397394"/>
                <a:gd name="connsiteY19" fmla="*/ 3641558 h 4321679"/>
                <a:gd name="connsiteX20" fmla="*/ 579481 w 2397394"/>
                <a:gd name="connsiteY20" fmla="*/ 3689684 h 4321679"/>
                <a:gd name="connsiteX21" fmla="*/ 515313 w 2397394"/>
                <a:gd name="connsiteY21" fmla="*/ 3785937 h 4321679"/>
                <a:gd name="connsiteX22" fmla="*/ 467186 w 2397394"/>
                <a:gd name="connsiteY22" fmla="*/ 3801979 h 4321679"/>
                <a:gd name="connsiteX23" fmla="*/ 403018 w 2397394"/>
                <a:gd name="connsiteY23" fmla="*/ 3882190 h 4321679"/>
                <a:gd name="connsiteX24" fmla="*/ 322807 w 2397394"/>
                <a:gd name="connsiteY24" fmla="*/ 3946358 h 4321679"/>
                <a:gd name="connsiteX25" fmla="*/ 274681 w 2397394"/>
                <a:gd name="connsiteY25" fmla="*/ 4026569 h 4321679"/>
                <a:gd name="connsiteX26" fmla="*/ 162386 w 2397394"/>
                <a:gd name="connsiteY26" fmla="*/ 4138863 h 4321679"/>
                <a:gd name="connsiteX27" fmla="*/ 130302 w 2397394"/>
                <a:gd name="connsiteY27" fmla="*/ 4170948 h 4321679"/>
                <a:gd name="connsiteX28" fmla="*/ 82176 w 2397394"/>
                <a:gd name="connsiteY28" fmla="*/ 4203032 h 4321679"/>
                <a:gd name="connsiteX29" fmla="*/ 66134 w 2397394"/>
                <a:gd name="connsiteY29" fmla="*/ 4251158 h 4321679"/>
                <a:gd name="connsiteX30" fmla="*/ 1965 w 2397394"/>
                <a:gd name="connsiteY30" fmla="*/ 4315327 h 4321679"/>
                <a:gd name="connsiteX31" fmla="*/ 18007 w 2397394"/>
                <a:gd name="connsiteY3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916365 w 2397394"/>
                <a:gd name="connsiteY9" fmla="*/ 2502569 h 4321679"/>
                <a:gd name="connsiteX10" fmla="*/ 868239 w 2397394"/>
                <a:gd name="connsiteY10" fmla="*/ 2598821 h 4321679"/>
                <a:gd name="connsiteX11" fmla="*/ 852197 w 2397394"/>
                <a:gd name="connsiteY11" fmla="*/ 2646948 h 4321679"/>
                <a:gd name="connsiteX12" fmla="*/ 804071 w 2397394"/>
                <a:gd name="connsiteY12" fmla="*/ 2662990 h 4321679"/>
                <a:gd name="connsiteX13" fmla="*/ 771986 w 2397394"/>
                <a:gd name="connsiteY13" fmla="*/ 2695074 h 4321679"/>
                <a:gd name="connsiteX14" fmla="*/ 707818 w 2397394"/>
                <a:gd name="connsiteY14" fmla="*/ 2791327 h 4321679"/>
                <a:gd name="connsiteX15" fmla="*/ 691776 w 2397394"/>
                <a:gd name="connsiteY15" fmla="*/ 2871537 h 4321679"/>
                <a:gd name="connsiteX16" fmla="*/ 723860 w 2397394"/>
                <a:gd name="connsiteY16" fmla="*/ 3256548 h 4321679"/>
                <a:gd name="connsiteX17" fmla="*/ 659692 w 2397394"/>
                <a:gd name="connsiteY17" fmla="*/ 3609474 h 4321679"/>
                <a:gd name="connsiteX18" fmla="*/ 611565 w 2397394"/>
                <a:gd name="connsiteY18" fmla="*/ 3641558 h 4321679"/>
                <a:gd name="connsiteX19" fmla="*/ 579481 w 2397394"/>
                <a:gd name="connsiteY19" fmla="*/ 3689684 h 4321679"/>
                <a:gd name="connsiteX20" fmla="*/ 515313 w 2397394"/>
                <a:gd name="connsiteY20" fmla="*/ 3785937 h 4321679"/>
                <a:gd name="connsiteX21" fmla="*/ 467186 w 2397394"/>
                <a:gd name="connsiteY21" fmla="*/ 3801979 h 4321679"/>
                <a:gd name="connsiteX22" fmla="*/ 403018 w 2397394"/>
                <a:gd name="connsiteY22" fmla="*/ 3882190 h 4321679"/>
                <a:gd name="connsiteX23" fmla="*/ 322807 w 2397394"/>
                <a:gd name="connsiteY23" fmla="*/ 3946358 h 4321679"/>
                <a:gd name="connsiteX24" fmla="*/ 274681 w 2397394"/>
                <a:gd name="connsiteY24" fmla="*/ 4026569 h 4321679"/>
                <a:gd name="connsiteX25" fmla="*/ 162386 w 2397394"/>
                <a:gd name="connsiteY25" fmla="*/ 4138863 h 4321679"/>
                <a:gd name="connsiteX26" fmla="*/ 130302 w 2397394"/>
                <a:gd name="connsiteY26" fmla="*/ 4170948 h 4321679"/>
                <a:gd name="connsiteX27" fmla="*/ 82176 w 2397394"/>
                <a:gd name="connsiteY27" fmla="*/ 4203032 h 4321679"/>
                <a:gd name="connsiteX28" fmla="*/ 66134 w 2397394"/>
                <a:gd name="connsiteY28" fmla="*/ 4251158 h 4321679"/>
                <a:gd name="connsiteX29" fmla="*/ 1965 w 2397394"/>
                <a:gd name="connsiteY29" fmla="*/ 4315327 h 4321679"/>
                <a:gd name="connsiteX30" fmla="*/ 18007 w 2397394"/>
                <a:gd name="connsiteY30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868239 w 2397394"/>
                <a:gd name="connsiteY9" fmla="*/ 2598821 h 4321679"/>
                <a:gd name="connsiteX10" fmla="*/ 852197 w 2397394"/>
                <a:gd name="connsiteY10" fmla="*/ 2646948 h 4321679"/>
                <a:gd name="connsiteX11" fmla="*/ 804071 w 2397394"/>
                <a:gd name="connsiteY11" fmla="*/ 2662990 h 4321679"/>
                <a:gd name="connsiteX12" fmla="*/ 771986 w 2397394"/>
                <a:gd name="connsiteY12" fmla="*/ 2695074 h 4321679"/>
                <a:gd name="connsiteX13" fmla="*/ 707818 w 2397394"/>
                <a:gd name="connsiteY13" fmla="*/ 2791327 h 4321679"/>
                <a:gd name="connsiteX14" fmla="*/ 691776 w 2397394"/>
                <a:gd name="connsiteY14" fmla="*/ 2871537 h 4321679"/>
                <a:gd name="connsiteX15" fmla="*/ 723860 w 2397394"/>
                <a:gd name="connsiteY15" fmla="*/ 3256548 h 4321679"/>
                <a:gd name="connsiteX16" fmla="*/ 659692 w 2397394"/>
                <a:gd name="connsiteY16" fmla="*/ 3609474 h 4321679"/>
                <a:gd name="connsiteX17" fmla="*/ 611565 w 2397394"/>
                <a:gd name="connsiteY17" fmla="*/ 3641558 h 4321679"/>
                <a:gd name="connsiteX18" fmla="*/ 579481 w 2397394"/>
                <a:gd name="connsiteY18" fmla="*/ 3689684 h 4321679"/>
                <a:gd name="connsiteX19" fmla="*/ 515313 w 2397394"/>
                <a:gd name="connsiteY19" fmla="*/ 3785937 h 4321679"/>
                <a:gd name="connsiteX20" fmla="*/ 467186 w 2397394"/>
                <a:gd name="connsiteY20" fmla="*/ 3801979 h 4321679"/>
                <a:gd name="connsiteX21" fmla="*/ 403018 w 2397394"/>
                <a:gd name="connsiteY21" fmla="*/ 3882190 h 4321679"/>
                <a:gd name="connsiteX22" fmla="*/ 322807 w 2397394"/>
                <a:gd name="connsiteY22" fmla="*/ 3946358 h 4321679"/>
                <a:gd name="connsiteX23" fmla="*/ 274681 w 2397394"/>
                <a:gd name="connsiteY23" fmla="*/ 4026569 h 4321679"/>
                <a:gd name="connsiteX24" fmla="*/ 162386 w 2397394"/>
                <a:gd name="connsiteY24" fmla="*/ 4138863 h 4321679"/>
                <a:gd name="connsiteX25" fmla="*/ 130302 w 2397394"/>
                <a:gd name="connsiteY25" fmla="*/ 4170948 h 4321679"/>
                <a:gd name="connsiteX26" fmla="*/ 82176 w 2397394"/>
                <a:gd name="connsiteY26" fmla="*/ 4203032 h 4321679"/>
                <a:gd name="connsiteX27" fmla="*/ 66134 w 2397394"/>
                <a:gd name="connsiteY27" fmla="*/ 4251158 h 4321679"/>
                <a:gd name="connsiteX28" fmla="*/ 1965 w 2397394"/>
                <a:gd name="connsiteY28" fmla="*/ 4315327 h 4321679"/>
                <a:gd name="connsiteX29" fmla="*/ 18007 w 2397394"/>
                <a:gd name="connsiteY2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852197 w 2397394"/>
                <a:gd name="connsiteY9" fmla="*/ 2646948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07818 w 2397394"/>
                <a:gd name="connsiteY11" fmla="*/ 2791327 h 4321679"/>
                <a:gd name="connsiteX12" fmla="*/ 691776 w 2397394"/>
                <a:gd name="connsiteY12" fmla="*/ 2871537 h 4321679"/>
                <a:gd name="connsiteX13" fmla="*/ 723860 w 2397394"/>
                <a:gd name="connsiteY13" fmla="*/ 3256548 h 4321679"/>
                <a:gd name="connsiteX14" fmla="*/ 659692 w 2397394"/>
                <a:gd name="connsiteY14" fmla="*/ 3609474 h 4321679"/>
                <a:gd name="connsiteX15" fmla="*/ 611565 w 2397394"/>
                <a:gd name="connsiteY15" fmla="*/ 3641558 h 4321679"/>
                <a:gd name="connsiteX16" fmla="*/ 579481 w 2397394"/>
                <a:gd name="connsiteY16" fmla="*/ 3689684 h 4321679"/>
                <a:gd name="connsiteX17" fmla="*/ 515313 w 2397394"/>
                <a:gd name="connsiteY17" fmla="*/ 3785937 h 4321679"/>
                <a:gd name="connsiteX18" fmla="*/ 467186 w 2397394"/>
                <a:gd name="connsiteY18" fmla="*/ 3801979 h 4321679"/>
                <a:gd name="connsiteX19" fmla="*/ 403018 w 2397394"/>
                <a:gd name="connsiteY19" fmla="*/ 3882190 h 4321679"/>
                <a:gd name="connsiteX20" fmla="*/ 322807 w 2397394"/>
                <a:gd name="connsiteY20" fmla="*/ 3946358 h 4321679"/>
                <a:gd name="connsiteX21" fmla="*/ 274681 w 2397394"/>
                <a:gd name="connsiteY21" fmla="*/ 4026569 h 4321679"/>
                <a:gd name="connsiteX22" fmla="*/ 162386 w 2397394"/>
                <a:gd name="connsiteY22" fmla="*/ 4138863 h 4321679"/>
                <a:gd name="connsiteX23" fmla="*/ 130302 w 2397394"/>
                <a:gd name="connsiteY23" fmla="*/ 4170948 h 4321679"/>
                <a:gd name="connsiteX24" fmla="*/ 82176 w 2397394"/>
                <a:gd name="connsiteY24" fmla="*/ 4203032 h 4321679"/>
                <a:gd name="connsiteX25" fmla="*/ 66134 w 2397394"/>
                <a:gd name="connsiteY25" fmla="*/ 4251158 h 4321679"/>
                <a:gd name="connsiteX26" fmla="*/ 1965 w 2397394"/>
                <a:gd name="connsiteY26" fmla="*/ 4315327 h 4321679"/>
                <a:gd name="connsiteX27" fmla="*/ 18007 w 2397394"/>
                <a:gd name="connsiteY2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707818 w 2397394"/>
                <a:gd name="connsiteY10" fmla="*/ 2791327 h 4321679"/>
                <a:gd name="connsiteX11" fmla="*/ 691776 w 2397394"/>
                <a:gd name="connsiteY11" fmla="*/ 2871537 h 4321679"/>
                <a:gd name="connsiteX12" fmla="*/ 723860 w 2397394"/>
                <a:gd name="connsiteY12" fmla="*/ 3256548 h 4321679"/>
                <a:gd name="connsiteX13" fmla="*/ 659692 w 2397394"/>
                <a:gd name="connsiteY13" fmla="*/ 3609474 h 4321679"/>
                <a:gd name="connsiteX14" fmla="*/ 611565 w 2397394"/>
                <a:gd name="connsiteY14" fmla="*/ 3641558 h 4321679"/>
                <a:gd name="connsiteX15" fmla="*/ 579481 w 2397394"/>
                <a:gd name="connsiteY15" fmla="*/ 3689684 h 4321679"/>
                <a:gd name="connsiteX16" fmla="*/ 515313 w 2397394"/>
                <a:gd name="connsiteY16" fmla="*/ 3785937 h 4321679"/>
                <a:gd name="connsiteX17" fmla="*/ 467186 w 2397394"/>
                <a:gd name="connsiteY17" fmla="*/ 3801979 h 4321679"/>
                <a:gd name="connsiteX18" fmla="*/ 403018 w 2397394"/>
                <a:gd name="connsiteY18" fmla="*/ 3882190 h 4321679"/>
                <a:gd name="connsiteX19" fmla="*/ 322807 w 2397394"/>
                <a:gd name="connsiteY19" fmla="*/ 3946358 h 4321679"/>
                <a:gd name="connsiteX20" fmla="*/ 274681 w 2397394"/>
                <a:gd name="connsiteY20" fmla="*/ 4026569 h 4321679"/>
                <a:gd name="connsiteX21" fmla="*/ 162386 w 2397394"/>
                <a:gd name="connsiteY21" fmla="*/ 4138863 h 4321679"/>
                <a:gd name="connsiteX22" fmla="*/ 130302 w 2397394"/>
                <a:gd name="connsiteY22" fmla="*/ 4170948 h 4321679"/>
                <a:gd name="connsiteX23" fmla="*/ 82176 w 2397394"/>
                <a:gd name="connsiteY23" fmla="*/ 4203032 h 4321679"/>
                <a:gd name="connsiteX24" fmla="*/ 66134 w 2397394"/>
                <a:gd name="connsiteY24" fmla="*/ 4251158 h 4321679"/>
                <a:gd name="connsiteX25" fmla="*/ 1965 w 2397394"/>
                <a:gd name="connsiteY25" fmla="*/ 4315327 h 4321679"/>
                <a:gd name="connsiteX26" fmla="*/ 18007 w 2397394"/>
                <a:gd name="connsiteY2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691776 w 2397394"/>
                <a:gd name="connsiteY10" fmla="*/ 2871537 h 4321679"/>
                <a:gd name="connsiteX11" fmla="*/ 723860 w 2397394"/>
                <a:gd name="connsiteY11" fmla="*/ 3256548 h 4321679"/>
                <a:gd name="connsiteX12" fmla="*/ 659692 w 2397394"/>
                <a:gd name="connsiteY12" fmla="*/ 3609474 h 4321679"/>
                <a:gd name="connsiteX13" fmla="*/ 611565 w 2397394"/>
                <a:gd name="connsiteY13" fmla="*/ 3641558 h 4321679"/>
                <a:gd name="connsiteX14" fmla="*/ 579481 w 2397394"/>
                <a:gd name="connsiteY14" fmla="*/ 3689684 h 4321679"/>
                <a:gd name="connsiteX15" fmla="*/ 515313 w 2397394"/>
                <a:gd name="connsiteY15" fmla="*/ 3785937 h 4321679"/>
                <a:gd name="connsiteX16" fmla="*/ 467186 w 2397394"/>
                <a:gd name="connsiteY16" fmla="*/ 3801979 h 4321679"/>
                <a:gd name="connsiteX17" fmla="*/ 403018 w 2397394"/>
                <a:gd name="connsiteY17" fmla="*/ 3882190 h 4321679"/>
                <a:gd name="connsiteX18" fmla="*/ 322807 w 2397394"/>
                <a:gd name="connsiteY18" fmla="*/ 3946358 h 4321679"/>
                <a:gd name="connsiteX19" fmla="*/ 274681 w 2397394"/>
                <a:gd name="connsiteY19" fmla="*/ 4026569 h 4321679"/>
                <a:gd name="connsiteX20" fmla="*/ 162386 w 2397394"/>
                <a:gd name="connsiteY20" fmla="*/ 4138863 h 4321679"/>
                <a:gd name="connsiteX21" fmla="*/ 130302 w 2397394"/>
                <a:gd name="connsiteY21" fmla="*/ 4170948 h 4321679"/>
                <a:gd name="connsiteX22" fmla="*/ 82176 w 2397394"/>
                <a:gd name="connsiteY22" fmla="*/ 4203032 h 4321679"/>
                <a:gd name="connsiteX23" fmla="*/ 66134 w 2397394"/>
                <a:gd name="connsiteY23" fmla="*/ 4251158 h 4321679"/>
                <a:gd name="connsiteX24" fmla="*/ 1965 w 2397394"/>
                <a:gd name="connsiteY24" fmla="*/ 4315327 h 4321679"/>
                <a:gd name="connsiteX25" fmla="*/ 18007 w 2397394"/>
                <a:gd name="connsiteY2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515313 w 2397394"/>
                <a:gd name="connsiteY14" fmla="*/ 3785937 h 4321679"/>
                <a:gd name="connsiteX15" fmla="*/ 467186 w 2397394"/>
                <a:gd name="connsiteY15" fmla="*/ 3801979 h 4321679"/>
                <a:gd name="connsiteX16" fmla="*/ 403018 w 2397394"/>
                <a:gd name="connsiteY16" fmla="*/ 3882190 h 4321679"/>
                <a:gd name="connsiteX17" fmla="*/ 322807 w 2397394"/>
                <a:gd name="connsiteY17" fmla="*/ 3946358 h 4321679"/>
                <a:gd name="connsiteX18" fmla="*/ 274681 w 2397394"/>
                <a:gd name="connsiteY18" fmla="*/ 4026569 h 4321679"/>
                <a:gd name="connsiteX19" fmla="*/ 162386 w 2397394"/>
                <a:gd name="connsiteY19" fmla="*/ 4138863 h 4321679"/>
                <a:gd name="connsiteX20" fmla="*/ 130302 w 2397394"/>
                <a:gd name="connsiteY20" fmla="*/ 4170948 h 4321679"/>
                <a:gd name="connsiteX21" fmla="*/ 82176 w 2397394"/>
                <a:gd name="connsiteY21" fmla="*/ 4203032 h 4321679"/>
                <a:gd name="connsiteX22" fmla="*/ 66134 w 2397394"/>
                <a:gd name="connsiteY22" fmla="*/ 4251158 h 4321679"/>
                <a:gd name="connsiteX23" fmla="*/ 1965 w 2397394"/>
                <a:gd name="connsiteY23" fmla="*/ 4315327 h 4321679"/>
                <a:gd name="connsiteX24" fmla="*/ 18007 w 2397394"/>
                <a:gd name="connsiteY2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403018 w 2397394"/>
                <a:gd name="connsiteY15" fmla="*/ 3882190 h 4321679"/>
                <a:gd name="connsiteX16" fmla="*/ 322807 w 2397394"/>
                <a:gd name="connsiteY16" fmla="*/ 3946358 h 4321679"/>
                <a:gd name="connsiteX17" fmla="*/ 274681 w 2397394"/>
                <a:gd name="connsiteY17" fmla="*/ 4026569 h 4321679"/>
                <a:gd name="connsiteX18" fmla="*/ 162386 w 2397394"/>
                <a:gd name="connsiteY18" fmla="*/ 4138863 h 4321679"/>
                <a:gd name="connsiteX19" fmla="*/ 130302 w 2397394"/>
                <a:gd name="connsiteY19" fmla="*/ 4170948 h 4321679"/>
                <a:gd name="connsiteX20" fmla="*/ 82176 w 2397394"/>
                <a:gd name="connsiteY20" fmla="*/ 4203032 h 4321679"/>
                <a:gd name="connsiteX21" fmla="*/ 66134 w 2397394"/>
                <a:gd name="connsiteY21" fmla="*/ 4251158 h 4321679"/>
                <a:gd name="connsiteX22" fmla="*/ 1965 w 2397394"/>
                <a:gd name="connsiteY22" fmla="*/ 4315327 h 4321679"/>
                <a:gd name="connsiteX23" fmla="*/ 18007 w 2397394"/>
                <a:gd name="connsiteY2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274681 w 2397394"/>
                <a:gd name="connsiteY16" fmla="*/ 4026569 h 4321679"/>
                <a:gd name="connsiteX17" fmla="*/ 162386 w 2397394"/>
                <a:gd name="connsiteY17" fmla="*/ 4138863 h 4321679"/>
                <a:gd name="connsiteX18" fmla="*/ 130302 w 2397394"/>
                <a:gd name="connsiteY18" fmla="*/ 4170948 h 4321679"/>
                <a:gd name="connsiteX19" fmla="*/ 82176 w 2397394"/>
                <a:gd name="connsiteY19" fmla="*/ 4203032 h 4321679"/>
                <a:gd name="connsiteX20" fmla="*/ 66134 w 2397394"/>
                <a:gd name="connsiteY20" fmla="*/ 4251158 h 4321679"/>
                <a:gd name="connsiteX21" fmla="*/ 1965 w 2397394"/>
                <a:gd name="connsiteY21" fmla="*/ 4315327 h 4321679"/>
                <a:gd name="connsiteX22" fmla="*/ 18007 w 2397394"/>
                <a:gd name="connsiteY2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21" fmla="*/ 18007 w 2397394"/>
                <a:gd name="connsiteY2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80211 w 2395429"/>
                <a:gd name="connsiteY18" fmla="*/ 4203032 h 4315327"/>
                <a:gd name="connsiteX19" fmla="*/ 0 w 2395429"/>
                <a:gd name="connsiteY19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0 w 2395429"/>
                <a:gd name="connsiteY18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465221 w 2395429"/>
                <a:gd name="connsiteY13" fmla="*/ 3801979 h 4315327"/>
                <a:gd name="connsiteX14" fmla="*/ 320842 w 2395429"/>
                <a:gd name="connsiteY14" fmla="*/ 3946358 h 4315327"/>
                <a:gd name="connsiteX15" fmla="*/ 160421 w 2395429"/>
                <a:gd name="connsiteY15" fmla="*/ 4138863 h 4315327"/>
                <a:gd name="connsiteX16" fmla="*/ 128337 w 2395429"/>
                <a:gd name="connsiteY16" fmla="*/ 4170948 h 4315327"/>
                <a:gd name="connsiteX17" fmla="*/ 0 w 2395429"/>
                <a:gd name="connsiteY17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465221 w 2395429"/>
                <a:gd name="connsiteY12" fmla="*/ 3801979 h 4315327"/>
                <a:gd name="connsiteX13" fmla="*/ 320842 w 2395429"/>
                <a:gd name="connsiteY13" fmla="*/ 3946358 h 4315327"/>
                <a:gd name="connsiteX14" fmla="*/ 160421 w 2395429"/>
                <a:gd name="connsiteY14" fmla="*/ 4138863 h 4315327"/>
                <a:gd name="connsiteX15" fmla="*/ 128337 w 2395429"/>
                <a:gd name="connsiteY15" fmla="*/ 4170948 h 4315327"/>
                <a:gd name="connsiteX16" fmla="*/ 0 w 2395429"/>
                <a:gd name="connsiteY16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320842 w 2395429"/>
                <a:gd name="connsiteY12" fmla="*/ 3946358 h 4315327"/>
                <a:gd name="connsiteX13" fmla="*/ 160421 w 2395429"/>
                <a:gd name="connsiteY13" fmla="*/ 4138863 h 4315327"/>
                <a:gd name="connsiteX14" fmla="*/ 128337 w 2395429"/>
                <a:gd name="connsiteY14" fmla="*/ 4170948 h 4315327"/>
                <a:gd name="connsiteX15" fmla="*/ 0 w 2395429"/>
                <a:gd name="connsiteY15" fmla="*/ 4315327 h 4315327"/>
                <a:gd name="connsiteX0" fmla="*/ 1620253 w 2267092"/>
                <a:gd name="connsiteY0" fmla="*/ 0 h 4170948"/>
                <a:gd name="connsiteX1" fmla="*/ 1941095 w 2267092"/>
                <a:gd name="connsiteY1" fmla="*/ 336884 h 4170948"/>
                <a:gd name="connsiteX2" fmla="*/ 2197769 w 2267092"/>
                <a:gd name="connsiteY2" fmla="*/ 625642 h 4170948"/>
                <a:gd name="connsiteX3" fmla="*/ 2213811 w 2267092"/>
                <a:gd name="connsiteY3" fmla="*/ 753979 h 4170948"/>
                <a:gd name="connsiteX4" fmla="*/ 1636295 w 2267092"/>
                <a:gd name="connsiteY4" fmla="*/ 1251284 h 4170948"/>
                <a:gd name="connsiteX5" fmla="*/ 1363579 w 2267092"/>
                <a:gd name="connsiteY5" fmla="*/ 1620253 h 4170948"/>
                <a:gd name="connsiteX6" fmla="*/ 1219200 w 2267092"/>
                <a:gd name="connsiteY6" fmla="*/ 1780674 h 4170948"/>
                <a:gd name="connsiteX7" fmla="*/ 1171074 w 2267092"/>
                <a:gd name="connsiteY7" fmla="*/ 1828800 h 4170948"/>
                <a:gd name="connsiteX8" fmla="*/ 657727 w 2267092"/>
                <a:gd name="connsiteY8" fmla="*/ 2454443 h 4170948"/>
                <a:gd name="connsiteX9" fmla="*/ 577516 w 2267092"/>
                <a:gd name="connsiteY9" fmla="*/ 2791327 h 4170948"/>
                <a:gd name="connsiteX10" fmla="*/ 593558 w 2267092"/>
                <a:gd name="connsiteY10" fmla="*/ 3256548 h 4170948"/>
                <a:gd name="connsiteX11" fmla="*/ 529390 w 2267092"/>
                <a:gd name="connsiteY11" fmla="*/ 3609474 h 4170948"/>
                <a:gd name="connsiteX12" fmla="*/ 192505 w 2267092"/>
                <a:gd name="connsiteY12" fmla="*/ 3946358 h 4170948"/>
                <a:gd name="connsiteX13" fmla="*/ 32084 w 2267092"/>
                <a:gd name="connsiteY13" fmla="*/ 4138863 h 4170948"/>
                <a:gd name="connsiteX14" fmla="*/ 0 w 2267092"/>
                <a:gd name="connsiteY14" fmla="*/ 4170948 h 4170948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160421 w 2235008"/>
                <a:gd name="connsiteY12" fmla="*/ 3946358 h 4138863"/>
                <a:gd name="connsiteX13" fmla="*/ 0 w 2235008"/>
                <a:gd name="connsiteY13" fmla="*/ 4138863 h 4138863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0 w 2235008"/>
                <a:gd name="connsiteY12" fmla="*/ 4138863 h 41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5008" h="4138863">
                  <a:moveTo>
                    <a:pt x="1588169" y="0"/>
                  </a:moveTo>
                  <a:cubicBezTo>
                    <a:pt x="1655011" y="70184"/>
                    <a:pt x="1812758" y="232610"/>
                    <a:pt x="1909011" y="336884"/>
                  </a:cubicBezTo>
                  <a:cubicBezTo>
                    <a:pt x="2005264" y="441158"/>
                    <a:pt x="2122906" y="542758"/>
                    <a:pt x="2165685" y="625642"/>
                  </a:cubicBezTo>
                  <a:cubicBezTo>
                    <a:pt x="2229853" y="695158"/>
                    <a:pt x="2275306" y="649705"/>
                    <a:pt x="2181727" y="753979"/>
                  </a:cubicBezTo>
                  <a:cubicBezTo>
                    <a:pt x="2088148" y="858253"/>
                    <a:pt x="1745916" y="1106905"/>
                    <a:pt x="1604211" y="1251284"/>
                  </a:cubicBezTo>
                  <a:cubicBezTo>
                    <a:pt x="1462506" y="1395663"/>
                    <a:pt x="1401011" y="1532021"/>
                    <a:pt x="1331495" y="1620253"/>
                  </a:cubicBezTo>
                  <a:cubicBezTo>
                    <a:pt x="1261979" y="1708485"/>
                    <a:pt x="1219200" y="1745916"/>
                    <a:pt x="1187116" y="1780674"/>
                  </a:cubicBezTo>
                  <a:cubicBezTo>
                    <a:pt x="1155032" y="1815432"/>
                    <a:pt x="1232569" y="1716505"/>
                    <a:pt x="1138990" y="1828800"/>
                  </a:cubicBezTo>
                  <a:cubicBezTo>
                    <a:pt x="1045411" y="1941095"/>
                    <a:pt x="724569" y="2294022"/>
                    <a:pt x="625643" y="2454443"/>
                  </a:cubicBezTo>
                  <a:cubicBezTo>
                    <a:pt x="526717" y="2614864"/>
                    <a:pt x="556127" y="2657643"/>
                    <a:pt x="545432" y="2791327"/>
                  </a:cubicBezTo>
                  <a:cubicBezTo>
                    <a:pt x="534737" y="2925011"/>
                    <a:pt x="569495" y="3120190"/>
                    <a:pt x="561474" y="3256548"/>
                  </a:cubicBezTo>
                  <a:cubicBezTo>
                    <a:pt x="536262" y="3786004"/>
                    <a:pt x="590885" y="3462422"/>
                    <a:pt x="497306" y="3609474"/>
                  </a:cubicBezTo>
                  <a:cubicBezTo>
                    <a:pt x="403727" y="3756526"/>
                    <a:pt x="103606" y="4028574"/>
                    <a:pt x="0" y="4138863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7559576" y="818147"/>
            <a:ext cx="982844" cy="4319337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82844" h="4319337">
                <a:moveTo>
                  <a:pt x="982844" y="0"/>
                </a:moveTo>
                <a:cubicBezTo>
                  <a:pt x="978833" y="20053"/>
                  <a:pt x="988859" y="28074"/>
                  <a:pt x="970812" y="60158"/>
                </a:cubicBezTo>
                <a:cubicBezTo>
                  <a:pt x="952765" y="92242"/>
                  <a:pt x="912660" y="152401"/>
                  <a:pt x="874560" y="192506"/>
                </a:cubicBezTo>
                <a:cubicBezTo>
                  <a:pt x="836460" y="232611"/>
                  <a:pt x="796354" y="260685"/>
                  <a:pt x="742212" y="300790"/>
                </a:cubicBezTo>
                <a:cubicBezTo>
                  <a:pt x="688070" y="340895"/>
                  <a:pt x="593823" y="358942"/>
                  <a:pt x="549707" y="433137"/>
                </a:cubicBezTo>
                <a:cubicBezTo>
                  <a:pt x="505591" y="507332"/>
                  <a:pt x="513613" y="653716"/>
                  <a:pt x="477518" y="745958"/>
                </a:cubicBezTo>
                <a:cubicBezTo>
                  <a:pt x="441423" y="838200"/>
                  <a:pt x="359208" y="920416"/>
                  <a:pt x="333139" y="986590"/>
                </a:cubicBezTo>
                <a:cubicBezTo>
                  <a:pt x="307071" y="1052764"/>
                  <a:pt x="339154" y="1078832"/>
                  <a:pt x="321107" y="1143000"/>
                </a:cubicBezTo>
                <a:cubicBezTo>
                  <a:pt x="303060" y="1207168"/>
                  <a:pt x="254934" y="1287379"/>
                  <a:pt x="224855" y="1371600"/>
                </a:cubicBezTo>
                <a:cubicBezTo>
                  <a:pt x="194776" y="1455821"/>
                  <a:pt x="156676" y="1566111"/>
                  <a:pt x="140634" y="1648327"/>
                </a:cubicBezTo>
                <a:cubicBezTo>
                  <a:pt x="124592" y="1730543"/>
                  <a:pt x="118576" y="1792706"/>
                  <a:pt x="128602" y="1864895"/>
                </a:cubicBezTo>
                <a:cubicBezTo>
                  <a:pt x="138628" y="1937084"/>
                  <a:pt x="172717" y="1973180"/>
                  <a:pt x="200791" y="2081464"/>
                </a:cubicBezTo>
                <a:cubicBezTo>
                  <a:pt x="228865" y="2189748"/>
                  <a:pt x="283007" y="2376237"/>
                  <a:pt x="297044" y="2514600"/>
                </a:cubicBezTo>
                <a:cubicBezTo>
                  <a:pt x="311081" y="2652963"/>
                  <a:pt x="329128" y="2833437"/>
                  <a:pt x="285012" y="2911642"/>
                </a:cubicBezTo>
                <a:cubicBezTo>
                  <a:pt x="240896" y="2989847"/>
                  <a:pt x="74459" y="2955758"/>
                  <a:pt x="32349" y="2983832"/>
                </a:cubicBezTo>
                <a:cubicBezTo>
                  <a:pt x="20012" y="3020844"/>
                  <a:pt x="-33825" y="2995864"/>
                  <a:pt x="32349" y="3080085"/>
                </a:cubicBezTo>
                <a:cubicBezTo>
                  <a:pt x="98523" y="3164306"/>
                  <a:pt x="335144" y="3398921"/>
                  <a:pt x="429391" y="3489158"/>
                </a:cubicBezTo>
                <a:cubicBezTo>
                  <a:pt x="523639" y="3579395"/>
                  <a:pt x="581792" y="3557338"/>
                  <a:pt x="597834" y="3621506"/>
                </a:cubicBezTo>
                <a:cubicBezTo>
                  <a:pt x="613876" y="3685674"/>
                  <a:pt x="555723" y="3816017"/>
                  <a:pt x="525644" y="3874169"/>
                </a:cubicBezTo>
                <a:cubicBezTo>
                  <a:pt x="495565" y="3932321"/>
                  <a:pt x="461476" y="3932321"/>
                  <a:pt x="417360" y="3970421"/>
                </a:cubicBezTo>
                <a:cubicBezTo>
                  <a:pt x="373244" y="4008521"/>
                  <a:pt x="301054" y="4062664"/>
                  <a:pt x="260949" y="4102769"/>
                </a:cubicBezTo>
                <a:cubicBezTo>
                  <a:pt x="218839" y="4160922"/>
                  <a:pt x="184749" y="4274219"/>
                  <a:pt x="164697" y="431933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6635909" y="5003668"/>
            <a:ext cx="936000" cy="93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/>
        </p:nvSpPr>
        <p:spPr>
          <a:xfrm>
            <a:off x="7200813" y="3139497"/>
            <a:ext cx="931263" cy="19939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319337"/>
              <a:gd name="connsiteX1" fmla="*/ 874560 w 982844"/>
              <a:gd name="connsiteY1" fmla="*/ 192506 h 4319337"/>
              <a:gd name="connsiteX2" fmla="*/ 742212 w 982844"/>
              <a:gd name="connsiteY2" fmla="*/ 300790 h 4319337"/>
              <a:gd name="connsiteX3" fmla="*/ 549707 w 982844"/>
              <a:gd name="connsiteY3" fmla="*/ 433137 h 4319337"/>
              <a:gd name="connsiteX4" fmla="*/ 477518 w 982844"/>
              <a:gd name="connsiteY4" fmla="*/ 745958 h 4319337"/>
              <a:gd name="connsiteX5" fmla="*/ 333139 w 982844"/>
              <a:gd name="connsiteY5" fmla="*/ 986590 h 4319337"/>
              <a:gd name="connsiteX6" fmla="*/ 321107 w 982844"/>
              <a:gd name="connsiteY6" fmla="*/ 1143000 h 4319337"/>
              <a:gd name="connsiteX7" fmla="*/ 224855 w 982844"/>
              <a:gd name="connsiteY7" fmla="*/ 1371600 h 4319337"/>
              <a:gd name="connsiteX8" fmla="*/ 140634 w 982844"/>
              <a:gd name="connsiteY8" fmla="*/ 1648327 h 4319337"/>
              <a:gd name="connsiteX9" fmla="*/ 128602 w 982844"/>
              <a:gd name="connsiteY9" fmla="*/ 1864895 h 4319337"/>
              <a:gd name="connsiteX10" fmla="*/ 200791 w 982844"/>
              <a:gd name="connsiteY10" fmla="*/ 2081464 h 4319337"/>
              <a:gd name="connsiteX11" fmla="*/ 297044 w 982844"/>
              <a:gd name="connsiteY11" fmla="*/ 2514600 h 4319337"/>
              <a:gd name="connsiteX12" fmla="*/ 285012 w 982844"/>
              <a:gd name="connsiteY12" fmla="*/ 2911642 h 4319337"/>
              <a:gd name="connsiteX13" fmla="*/ 32349 w 982844"/>
              <a:gd name="connsiteY13" fmla="*/ 2983832 h 4319337"/>
              <a:gd name="connsiteX14" fmla="*/ 32349 w 982844"/>
              <a:gd name="connsiteY14" fmla="*/ 3080085 h 4319337"/>
              <a:gd name="connsiteX15" fmla="*/ 429391 w 982844"/>
              <a:gd name="connsiteY15" fmla="*/ 3489158 h 4319337"/>
              <a:gd name="connsiteX16" fmla="*/ 597834 w 982844"/>
              <a:gd name="connsiteY16" fmla="*/ 3621506 h 4319337"/>
              <a:gd name="connsiteX17" fmla="*/ 525644 w 982844"/>
              <a:gd name="connsiteY17" fmla="*/ 3874169 h 4319337"/>
              <a:gd name="connsiteX18" fmla="*/ 417360 w 982844"/>
              <a:gd name="connsiteY18" fmla="*/ 3970421 h 4319337"/>
              <a:gd name="connsiteX19" fmla="*/ 260949 w 982844"/>
              <a:gd name="connsiteY19" fmla="*/ 4102769 h 4319337"/>
              <a:gd name="connsiteX20" fmla="*/ 164697 w 982844"/>
              <a:gd name="connsiteY20" fmla="*/ 4319337 h 4319337"/>
              <a:gd name="connsiteX0" fmla="*/ 874560 w 874560"/>
              <a:gd name="connsiteY0" fmla="*/ 0 h 4126831"/>
              <a:gd name="connsiteX1" fmla="*/ 742212 w 874560"/>
              <a:gd name="connsiteY1" fmla="*/ 108284 h 4126831"/>
              <a:gd name="connsiteX2" fmla="*/ 549707 w 874560"/>
              <a:gd name="connsiteY2" fmla="*/ 240631 h 4126831"/>
              <a:gd name="connsiteX3" fmla="*/ 477518 w 874560"/>
              <a:gd name="connsiteY3" fmla="*/ 553452 h 4126831"/>
              <a:gd name="connsiteX4" fmla="*/ 333139 w 874560"/>
              <a:gd name="connsiteY4" fmla="*/ 794084 h 4126831"/>
              <a:gd name="connsiteX5" fmla="*/ 321107 w 874560"/>
              <a:gd name="connsiteY5" fmla="*/ 950494 h 4126831"/>
              <a:gd name="connsiteX6" fmla="*/ 224855 w 874560"/>
              <a:gd name="connsiteY6" fmla="*/ 1179094 h 4126831"/>
              <a:gd name="connsiteX7" fmla="*/ 140634 w 874560"/>
              <a:gd name="connsiteY7" fmla="*/ 1455821 h 4126831"/>
              <a:gd name="connsiteX8" fmla="*/ 128602 w 874560"/>
              <a:gd name="connsiteY8" fmla="*/ 1672389 h 4126831"/>
              <a:gd name="connsiteX9" fmla="*/ 200791 w 874560"/>
              <a:gd name="connsiteY9" fmla="*/ 1888958 h 4126831"/>
              <a:gd name="connsiteX10" fmla="*/ 297044 w 874560"/>
              <a:gd name="connsiteY10" fmla="*/ 2322094 h 4126831"/>
              <a:gd name="connsiteX11" fmla="*/ 285012 w 874560"/>
              <a:gd name="connsiteY11" fmla="*/ 2719136 h 4126831"/>
              <a:gd name="connsiteX12" fmla="*/ 32349 w 874560"/>
              <a:gd name="connsiteY12" fmla="*/ 2791326 h 4126831"/>
              <a:gd name="connsiteX13" fmla="*/ 32349 w 874560"/>
              <a:gd name="connsiteY13" fmla="*/ 2887579 h 4126831"/>
              <a:gd name="connsiteX14" fmla="*/ 429391 w 874560"/>
              <a:gd name="connsiteY14" fmla="*/ 3296652 h 4126831"/>
              <a:gd name="connsiteX15" fmla="*/ 597834 w 874560"/>
              <a:gd name="connsiteY15" fmla="*/ 3429000 h 4126831"/>
              <a:gd name="connsiteX16" fmla="*/ 525644 w 874560"/>
              <a:gd name="connsiteY16" fmla="*/ 3681663 h 4126831"/>
              <a:gd name="connsiteX17" fmla="*/ 417360 w 874560"/>
              <a:gd name="connsiteY17" fmla="*/ 3777915 h 4126831"/>
              <a:gd name="connsiteX18" fmla="*/ 260949 w 874560"/>
              <a:gd name="connsiteY18" fmla="*/ 3910263 h 4126831"/>
              <a:gd name="connsiteX19" fmla="*/ 164697 w 874560"/>
              <a:gd name="connsiteY19" fmla="*/ 4126831 h 4126831"/>
              <a:gd name="connsiteX0" fmla="*/ 742212 w 742212"/>
              <a:gd name="connsiteY0" fmla="*/ 0 h 4018547"/>
              <a:gd name="connsiteX1" fmla="*/ 549707 w 742212"/>
              <a:gd name="connsiteY1" fmla="*/ 132347 h 4018547"/>
              <a:gd name="connsiteX2" fmla="*/ 477518 w 742212"/>
              <a:gd name="connsiteY2" fmla="*/ 445168 h 4018547"/>
              <a:gd name="connsiteX3" fmla="*/ 333139 w 742212"/>
              <a:gd name="connsiteY3" fmla="*/ 685800 h 4018547"/>
              <a:gd name="connsiteX4" fmla="*/ 321107 w 742212"/>
              <a:gd name="connsiteY4" fmla="*/ 842210 h 4018547"/>
              <a:gd name="connsiteX5" fmla="*/ 224855 w 742212"/>
              <a:gd name="connsiteY5" fmla="*/ 1070810 h 4018547"/>
              <a:gd name="connsiteX6" fmla="*/ 140634 w 742212"/>
              <a:gd name="connsiteY6" fmla="*/ 1347537 h 4018547"/>
              <a:gd name="connsiteX7" fmla="*/ 128602 w 742212"/>
              <a:gd name="connsiteY7" fmla="*/ 1564105 h 4018547"/>
              <a:gd name="connsiteX8" fmla="*/ 200791 w 742212"/>
              <a:gd name="connsiteY8" fmla="*/ 1780674 h 4018547"/>
              <a:gd name="connsiteX9" fmla="*/ 297044 w 742212"/>
              <a:gd name="connsiteY9" fmla="*/ 2213810 h 4018547"/>
              <a:gd name="connsiteX10" fmla="*/ 285012 w 742212"/>
              <a:gd name="connsiteY10" fmla="*/ 2610852 h 4018547"/>
              <a:gd name="connsiteX11" fmla="*/ 32349 w 742212"/>
              <a:gd name="connsiteY11" fmla="*/ 2683042 h 4018547"/>
              <a:gd name="connsiteX12" fmla="*/ 32349 w 742212"/>
              <a:gd name="connsiteY12" fmla="*/ 2779295 h 4018547"/>
              <a:gd name="connsiteX13" fmla="*/ 429391 w 742212"/>
              <a:gd name="connsiteY13" fmla="*/ 3188368 h 4018547"/>
              <a:gd name="connsiteX14" fmla="*/ 597834 w 742212"/>
              <a:gd name="connsiteY14" fmla="*/ 3320716 h 4018547"/>
              <a:gd name="connsiteX15" fmla="*/ 525644 w 742212"/>
              <a:gd name="connsiteY15" fmla="*/ 3573379 h 4018547"/>
              <a:gd name="connsiteX16" fmla="*/ 417360 w 742212"/>
              <a:gd name="connsiteY16" fmla="*/ 3669631 h 4018547"/>
              <a:gd name="connsiteX17" fmla="*/ 260949 w 742212"/>
              <a:gd name="connsiteY17" fmla="*/ 3801979 h 4018547"/>
              <a:gd name="connsiteX18" fmla="*/ 164697 w 742212"/>
              <a:gd name="connsiteY18" fmla="*/ 4018547 h 4018547"/>
              <a:gd name="connsiteX0" fmla="*/ 549707 w 600581"/>
              <a:gd name="connsiteY0" fmla="*/ 0 h 3886200"/>
              <a:gd name="connsiteX1" fmla="*/ 477518 w 600581"/>
              <a:gd name="connsiteY1" fmla="*/ 312821 h 3886200"/>
              <a:gd name="connsiteX2" fmla="*/ 333139 w 600581"/>
              <a:gd name="connsiteY2" fmla="*/ 553453 h 3886200"/>
              <a:gd name="connsiteX3" fmla="*/ 321107 w 600581"/>
              <a:gd name="connsiteY3" fmla="*/ 709863 h 3886200"/>
              <a:gd name="connsiteX4" fmla="*/ 224855 w 600581"/>
              <a:gd name="connsiteY4" fmla="*/ 938463 h 3886200"/>
              <a:gd name="connsiteX5" fmla="*/ 140634 w 600581"/>
              <a:gd name="connsiteY5" fmla="*/ 1215190 h 3886200"/>
              <a:gd name="connsiteX6" fmla="*/ 128602 w 600581"/>
              <a:gd name="connsiteY6" fmla="*/ 1431758 h 3886200"/>
              <a:gd name="connsiteX7" fmla="*/ 200791 w 600581"/>
              <a:gd name="connsiteY7" fmla="*/ 1648327 h 3886200"/>
              <a:gd name="connsiteX8" fmla="*/ 297044 w 600581"/>
              <a:gd name="connsiteY8" fmla="*/ 2081463 h 3886200"/>
              <a:gd name="connsiteX9" fmla="*/ 285012 w 600581"/>
              <a:gd name="connsiteY9" fmla="*/ 2478505 h 3886200"/>
              <a:gd name="connsiteX10" fmla="*/ 32349 w 600581"/>
              <a:gd name="connsiteY10" fmla="*/ 2550695 h 3886200"/>
              <a:gd name="connsiteX11" fmla="*/ 32349 w 600581"/>
              <a:gd name="connsiteY11" fmla="*/ 2646948 h 3886200"/>
              <a:gd name="connsiteX12" fmla="*/ 429391 w 600581"/>
              <a:gd name="connsiteY12" fmla="*/ 3056021 h 3886200"/>
              <a:gd name="connsiteX13" fmla="*/ 597834 w 600581"/>
              <a:gd name="connsiteY13" fmla="*/ 3188369 h 3886200"/>
              <a:gd name="connsiteX14" fmla="*/ 525644 w 600581"/>
              <a:gd name="connsiteY14" fmla="*/ 3441032 h 3886200"/>
              <a:gd name="connsiteX15" fmla="*/ 417360 w 600581"/>
              <a:gd name="connsiteY15" fmla="*/ 3537284 h 3886200"/>
              <a:gd name="connsiteX16" fmla="*/ 260949 w 600581"/>
              <a:gd name="connsiteY16" fmla="*/ 3669632 h 3886200"/>
              <a:gd name="connsiteX17" fmla="*/ 164697 w 600581"/>
              <a:gd name="connsiteY17" fmla="*/ 3886200 h 3886200"/>
              <a:gd name="connsiteX0" fmla="*/ 477518 w 600581"/>
              <a:gd name="connsiteY0" fmla="*/ 0 h 3573379"/>
              <a:gd name="connsiteX1" fmla="*/ 333139 w 600581"/>
              <a:gd name="connsiteY1" fmla="*/ 240632 h 3573379"/>
              <a:gd name="connsiteX2" fmla="*/ 321107 w 600581"/>
              <a:gd name="connsiteY2" fmla="*/ 397042 h 3573379"/>
              <a:gd name="connsiteX3" fmla="*/ 224855 w 600581"/>
              <a:gd name="connsiteY3" fmla="*/ 625642 h 3573379"/>
              <a:gd name="connsiteX4" fmla="*/ 140634 w 600581"/>
              <a:gd name="connsiteY4" fmla="*/ 902369 h 3573379"/>
              <a:gd name="connsiteX5" fmla="*/ 128602 w 600581"/>
              <a:gd name="connsiteY5" fmla="*/ 1118937 h 3573379"/>
              <a:gd name="connsiteX6" fmla="*/ 200791 w 600581"/>
              <a:gd name="connsiteY6" fmla="*/ 1335506 h 3573379"/>
              <a:gd name="connsiteX7" fmla="*/ 297044 w 600581"/>
              <a:gd name="connsiteY7" fmla="*/ 1768642 h 3573379"/>
              <a:gd name="connsiteX8" fmla="*/ 285012 w 600581"/>
              <a:gd name="connsiteY8" fmla="*/ 2165684 h 3573379"/>
              <a:gd name="connsiteX9" fmla="*/ 32349 w 600581"/>
              <a:gd name="connsiteY9" fmla="*/ 2237874 h 3573379"/>
              <a:gd name="connsiteX10" fmla="*/ 32349 w 600581"/>
              <a:gd name="connsiteY10" fmla="*/ 2334127 h 3573379"/>
              <a:gd name="connsiteX11" fmla="*/ 429391 w 600581"/>
              <a:gd name="connsiteY11" fmla="*/ 2743200 h 3573379"/>
              <a:gd name="connsiteX12" fmla="*/ 597834 w 600581"/>
              <a:gd name="connsiteY12" fmla="*/ 2875548 h 3573379"/>
              <a:gd name="connsiteX13" fmla="*/ 525644 w 600581"/>
              <a:gd name="connsiteY13" fmla="*/ 3128211 h 3573379"/>
              <a:gd name="connsiteX14" fmla="*/ 417360 w 600581"/>
              <a:gd name="connsiteY14" fmla="*/ 3224463 h 3573379"/>
              <a:gd name="connsiteX15" fmla="*/ 260949 w 600581"/>
              <a:gd name="connsiteY15" fmla="*/ 3356811 h 3573379"/>
              <a:gd name="connsiteX16" fmla="*/ 164697 w 600581"/>
              <a:gd name="connsiteY16" fmla="*/ 3573379 h 3573379"/>
              <a:gd name="connsiteX0" fmla="*/ 333139 w 600581"/>
              <a:gd name="connsiteY0" fmla="*/ 0 h 3332747"/>
              <a:gd name="connsiteX1" fmla="*/ 321107 w 600581"/>
              <a:gd name="connsiteY1" fmla="*/ 156410 h 3332747"/>
              <a:gd name="connsiteX2" fmla="*/ 224855 w 600581"/>
              <a:gd name="connsiteY2" fmla="*/ 385010 h 3332747"/>
              <a:gd name="connsiteX3" fmla="*/ 140634 w 600581"/>
              <a:gd name="connsiteY3" fmla="*/ 661737 h 3332747"/>
              <a:gd name="connsiteX4" fmla="*/ 128602 w 600581"/>
              <a:gd name="connsiteY4" fmla="*/ 878305 h 3332747"/>
              <a:gd name="connsiteX5" fmla="*/ 200791 w 600581"/>
              <a:gd name="connsiteY5" fmla="*/ 1094874 h 3332747"/>
              <a:gd name="connsiteX6" fmla="*/ 297044 w 600581"/>
              <a:gd name="connsiteY6" fmla="*/ 1528010 h 3332747"/>
              <a:gd name="connsiteX7" fmla="*/ 285012 w 600581"/>
              <a:gd name="connsiteY7" fmla="*/ 1925052 h 3332747"/>
              <a:gd name="connsiteX8" fmla="*/ 32349 w 600581"/>
              <a:gd name="connsiteY8" fmla="*/ 1997242 h 3332747"/>
              <a:gd name="connsiteX9" fmla="*/ 32349 w 600581"/>
              <a:gd name="connsiteY9" fmla="*/ 2093495 h 3332747"/>
              <a:gd name="connsiteX10" fmla="*/ 429391 w 600581"/>
              <a:gd name="connsiteY10" fmla="*/ 2502568 h 3332747"/>
              <a:gd name="connsiteX11" fmla="*/ 597834 w 600581"/>
              <a:gd name="connsiteY11" fmla="*/ 2634916 h 3332747"/>
              <a:gd name="connsiteX12" fmla="*/ 525644 w 600581"/>
              <a:gd name="connsiteY12" fmla="*/ 2887579 h 3332747"/>
              <a:gd name="connsiteX13" fmla="*/ 417360 w 600581"/>
              <a:gd name="connsiteY13" fmla="*/ 2983831 h 3332747"/>
              <a:gd name="connsiteX14" fmla="*/ 260949 w 600581"/>
              <a:gd name="connsiteY14" fmla="*/ 3116179 h 3332747"/>
              <a:gd name="connsiteX15" fmla="*/ 164697 w 600581"/>
              <a:gd name="connsiteY15" fmla="*/ 3332747 h 3332747"/>
              <a:gd name="connsiteX0" fmla="*/ 321107 w 600581"/>
              <a:gd name="connsiteY0" fmla="*/ 0 h 3176337"/>
              <a:gd name="connsiteX1" fmla="*/ 224855 w 600581"/>
              <a:gd name="connsiteY1" fmla="*/ 228600 h 3176337"/>
              <a:gd name="connsiteX2" fmla="*/ 140634 w 600581"/>
              <a:gd name="connsiteY2" fmla="*/ 505327 h 3176337"/>
              <a:gd name="connsiteX3" fmla="*/ 128602 w 600581"/>
              <a:gd name="connsiteY3" fmla="*/ 721895 h 3176337"/>
              <a:gd name="connsiteX4" fmla="*/ 200791 w 600581"/>
              <a:gd name="connsiteY4" fmla="*/ 938464 h 3176337"/>
              <a:gd name="connsiteX5" fmla="*/ 297044 w 600581"/>
              <a:gd name="connsiteY5" fmla="*/ 1371600 h 3176337"/>
              <a:gd name="connsiteX6" fmla="*/ 285012 w 600581"/>
              <a:gd name="connsiteY6" fmla="*/ 1768642 h 3176337"/>
              <a:gd name="connsiteX7" fmla="*/ 32349 w 600581"/>
              <a:gd name="connsiteY7" fmla="*/ 1840832 h 3176337"/>
              <a:gd name="connsiteX8" fmla="*/ 32349 w 600581"/>
              <a:gd name="connsiteY8" fmla="*/ 1937085 h 3176337"/>
              <a:gd name="connsiteX9" fmla="*/ 429391 w 600581"/>
              <a:gd name="connsiteY9" fmla="*/ 2346158 h 3176337"/>
              <a:gd name="connsiteX10" fmla="*/ 597834 w 600581"/>
              <a:gd name="connsiteY10" fmla="*/ 2478506 h 3176337"/>
              <a:gd name="connsiteX11" fmla="*/ 525644 w 600581"/>
              <a:gd name="connsiteY11" fmla="*/ 2731169 h 3176337"/>
              <a:gd name="connsiteX12" fmla="*/ 417360 w 600581"/>
              <a:gd name="connsiteY12" fmla="*/ 2827421 h 3176337"/>
              <a:gd name="connsiteX13" fmla="*/ 260949 w 600581"/>
              <a:gd name="connsiteY13" fmla="*/ 2959769 h 3176337"/>
              <a:gd name="connsiteX14" fmla="*/ 164697 w 600581"/>
              <a:gd name="connsiteY14" fmla="*/ 3176337 h 3176337"/>
              <a:gd name="connsiteX0" fmla="*/ 224855 w 600581"/>
              <a:gd name="connsiteY0" fmla="*/ 0 h 2947737"/>
              <a:gd name="connsiteX1" fmla="*/ 140634 w 600581"/>
              <a:gd name="connsiteY1" fmla="*/ 276727 h 2947737"/>
              <a:gd name="connsiteX2" fmla="*/ 128602 w 600581"/>
              <a:gd name="connsiteY2" fmla="*/ 493295 h 2947737"/>
              <a:gd name="connsiteX3" fmla="*/ 200791 w 600581"/>
              <a:gd name="connsiteY3" fmla="*/ 709864 h 2947737"/>
              <a:gd name="connsiteX4" fmla="*/ 297044 w 600581"/>
              <a:gd name="connsiteY4" fmla="*/ 1143000 h 2947737"/>
              <a:gd name="connsiteX5" fmla="*/ 285012 w 600581"/>
              <a:gd name="connsiteY5" fmla="*/ 1540042 h 2947737"/>
              <a:gd name="connsiteX6" fmla="*/ 32349 w 600581"/>
              <a:gd name="connsiteY6" fmla="*/ 1612232 h 2947737"/>
              <a:gd name="connsiteX7" fmla="*/ 32349 w 600581"/>
              <a:gd name="connsiteY7" fmla="*/ 1708485 h 2947737"/>
              <a:gd name="connsiteX8" fmla="*/ 429391 w 600581"/>
              <a:gd name="connsiteY8" fmla="*/ 2117558 h 2947737"/>
              <a:gd name="connsiteX9" fmla="*/ 597834 w 600581"/>
              <a:gd name="connsiteY9" fmla="*/ 2249906 h 2947737"/>
              <a:gd name="connsiteX10" fmla="*/ 525644 w 600581"/>
              <a:gd name="connsiteY10" fmla="*/ 2502569 h 2947737"/>
              <a:gd name="connsiteX11" fmla="*/ 417360 w 600581"/>
              <a:gd name="connsiteY11" fmla="*/ 2598821 h 2947737"/>
              <a:gd name="connsiteX12" fmla="*/ 260949 w 600581"/>
              <a:gd name="connsiteY12" fmla="*/ 2731169 h 2947737"/>
              <a:gd name="connsiteX13" fmla="*/ 164697 w 600581"/>
              <a:gd name="connsiteY13" fmla="*/ 2947737 h 2947737"/>
              <a:gd name="connsiteX0" fmla="*/ 140634 w 600581"/>
              <a:gd name="connsiteY0" fmla="*/ 0 h 2671010"/>
              <a:gd name="connsiteX1" fmla="*/ 128602 w 600581"/>
              <a:gd name="connsiteY1" fmla="*/ 216568 h 2671010"/>
              <a:gd name="connsiteX2" fmla="*/ 200791 w 600581"/>
              <a:gd name="connsiteY2" fmla="*/ 433137 h 2671010"/>
              <a:gd name="connsiteX3" fmla="*/ 297044 w 600581"/>
              <a:gd name="connsiteY3" fmla="*/ 866273 h 2671010"/>
              <a:gd name="connsiteX4" fmla="*/ 285012 w 600581"/>
              <a:gd name="connsiteY4" fmla="*/ 1263315 h 2671010"/>
              <a:gd name="connsiteX5" fmla="*/ 32349 w 600581"/>
              <a:gd name="connsiteY5" fmla="*/ 1335505 h 2671010"/>
              <a:gd name="connsiteX6" fmla="*/ 32349 w 600581"/>
              <a:gd name="connsiteY6" fmla="*/ 1431758 h 2671010"/>
              <a:gd name="connsiteX7" fmla="*/ 429391 w 600581"/>
              <a:gd name="connsiteY7" fmla="*/ 1840831 h 2671010"/>
              <a:gd name="connsiteX8" fmla="*/ 597834 w 600581"/>
              <a:gd name="connsiteY8" fmla="*/ 1973179 h 2671010"/>
              <a:gd name="connsiteX9" fmla="*/ 525644 w 600581"/>
              <a:gd name="connsiteY9" fmla="*/ 2225842 h 2671010"/>
              <a:gd name="connsiteX10" fmla="*/ 417360 w 600581"/>
              <a:gd name="connsiteY10" fmla="*/ 2322094 h 2671010"/>
              <a:gd name="connsiteX11" fmla="*/ 260949 w 600581"/>
              <a:gd name="connsiteY11" fmla="*/ 2454442 h 2671010"/>
              <a:gd name="connsiteX12" fmla="*/ 164697 w 600581"/>
              <a:gd name="connsiteY12" fmla="*/ 2671010 h 2671010"/>
              <a:gd name="connsiteX0" fmla="*/ 128602 w 600581"/>
              <a:gd name="connsiteY0" fmla="*/ 0 h 2454442"/>
              <a:gd name="connsiteX1" fmla="*/ 200791 w 600581"/>
              <a:gd name="connsiteY1" fmla="*/ 216569 h 2454442"/>
              <a:gd name="connsiteX2" fmla="*/ 297044 w 600581"/>
              <a:gd name="connsiteY2" fmla="*/ 649705 h 2454442"/>
              <a:gd name="connsiteX3" fmla="*/ 285012 w 600581"/>
              <a:gd name="connsiteY3" fmla="*/ 1046747 h 2454442"/>
              <a:gd name="connsiteX4" fmla="*/ 32349 w 600581"/>
              <a:gd name="connsiteY4" fmla="*/ 1118937 h 2454442"/>
              <a:gd name="connsiteX5" fmla="*/ 32349 w 600581"/>
              <a:gd name="connsiteY5" fmla="*/ 1215190 h 2454442"/>
              <a:gd name="connsiteX6" fmla="*/ 429391 w 600581"/>
              <a:gd name="connsiteY6" fmla="*/ 1624263 h 2454442"/>
              <a:gd name="connsiteX7" fmla="*/ 597834 w 600581"/>
              <a:gd name="connsiteY7" fmla="*/ 1756611 h 2454442"/>
              <a:gd name="connsiteX8" fmla="*/ 525644 w 600581"/>
              <a:gd name="connsiteY8" fmla="*/ 2009274 h 2454442"/>
              <a:gd name="connsiteX9" fmla="*/ 417360 w 600581"/>
              <a:gd name="connsiteY9" fmla="*/ 2105526 h 2454442"/>
              <a:gd name="connsiteX10" fmla="*/ 260949 w 600581"/>
              <a:gd name="connsiteY10" fmla="*/ 2237874 h 2454442"/>
              <a:gd name="connsiteX11" fmla="*/ 164697 w 600581"/>
              <a:gd name="connsiteY11" fmla="*/ 2454442 h 2454442"/>
              <a:gd name="connsiteX0" fmla="*/ 200791 w 600581"/>
              <a:gd name="connsiteY0" fmla="*/ 0 h 2237873"/>
              <a:gd name="connsiteX1" fmla="*/ 297044 w 600581"/>
              <a:gd name="connsiteY1" fmla="*/ 433136 h 2237873"/>
              <a:gd name="connsiteX2" fmla="*/ 285012 w 600581"/>
              <a:gd name="connsiteY2" fmla="*/ 830178 h 2237873"/>
              <a:gd name="connsiteX3" fmla="*/ 32349 w 600581"/>
              <a:gd name="connsiteY3" fmla="*/ 902368 h 2237873"/>
              <a:gd name="connsiteX4" fmla="*/ 32349 w 600581"/>
              <a:gd name="connsiteY4" fmla="*/ 998621 h 2237873"/>
              <a:gd name="connsiteX5" fmla="*/ 429391 w 600581"/>
              <a:gd name="connsiteY5" fmla="*/ 1407694 h 2237873"/>
              <a:gd name="connsiteX6" fmla="*/ 597834 w 600581"/>
              <a:gd name="connsiteY6" fmla="*/ 1540042 h 2237873"/>
              <a:gd name="connsiteX7" fmla="*/ 525644 w 600581"/>
              <a:gd name="connsiteY7" fmla="*/ 1792705 h 2237873"/>
              <a:gd name="connsiteX8" fmla="*/ 417360 w 600581"/>
              <a:gd name="connsiteY8" fmla="*/ 1888957 h 2237873"/>
              <a:gd name="connsiteX9" fmla="*/ 260949 w 600581"/>
              <a:gd name="connsiteY9" fmla="*/ 2021305 h 2237873"/>
              <a:gd name="connsiteX10" fmla="*/ 164697 w 600581"/>
              <a:gd name="connsiteY10" fmla="*/ 2237873 h 2237873"/>
              <a:gd name="connsiteX0" fmla="*/ 0 w 652453"/>
              <a:gd name="connsiteY0" fmla="*/ 0 h 2021305"/>
              <a:gd name="connsiteX1" fmla="*/ 348916 w 652453"/>
              <a:gd name="connsiteY1" fmla="*/ 216568 h 2021305"/>
              <a:gd name="connsiteX2" fmla="*/ 336884 w 652453"/>
              <a:gd name="connsiteY2" fmla="*/ 613610 h 2021305"/>
              <a:gd name="connsiteX3" fmla="*/ 84221 w 652453"/>
              <a:gd name="connsiteY3" fmla="*/ 685800 h 2021305"/>
              <a:gd name="connsiteX4" fmla="*/ 84221 w 652453"/>
              <a:gd name="connsiteY4" fmla="*/ 782053 h 2021305"/>
              <a:gd name="connsiteX5" fmla="*/ 481263 w 652453"/>
              <a:gd name="connsiteY5" fmla="*/ 1191126 h 2021305"/>
              <a:gd name="connsiteX6" fmla="*/ 649706 w 652453"/>
              <a:gd name="connsiteY6" fmla="*/ 1323474 h 2021305"/>
              <a:gd name="connsiteX7" fmla="*/ 577516 w 652453"/>
              <a:gd name="connsiteY7" fmla="*/ 1576137 h 2021305"/>
              <a:gd name="connsiteX8" fmla="*/ 469232 w 652453"/>
              <a:gd name="connsiteY8" fmla="*/ 1672389 h 2021305"/>
              <a:gd name="connsiteX9" fmla="*/ 312821 w 652453"/>
              <a:gd name="connsiteY9" fmla="*/ 1804737 h 2021305"/>
              <a:gd name="connsiteX10" fmla="*/ 216569 w 652453"/>
              <a:gd name="connsiteY10" fmla="*/ 2021305 h 2021305"/>
              <a:gd name="connsiteX0" fmla="*/ 0 w 748706"/>
              <a:gd name="connsiteY0" fmla="*/ 2995 h 1855858"/>
              <a:gd name="connsiteX1" fmla="*/ 445169 w 748706"/>
              <a:gd name="connsiteY1" fmla="*/ 51121 h 1855858"/>
              <a:gd name="connsiteX2" fmla="*/ 433137 w 748706"/>
              <a:gd name="connsiteY2" fmla="*/ 448163 h 1855858"/>
              <a:gd name="connsiteX3" fmla="*/ 180474 w 748706"/>
              <a:gd name="connsiteY3" fmla="*/ 520353 h 1855858"/>
              <a:gd name="connsiteX4" fmla="*/ 180474 w 748706"/>
              <a:gd name="connsiteY4" fmla="*/ 616606 h 1855858"/>
              <a:gd name="connsiteX5" fmla="*/ 577516 w 748706"/>
              <a:gd name="connsiteY5" fmla="*/ 1025679 h 1855858"/>
              <a:gd name="connsiteX6" fmla="*/ 745959 w 748706"/>
              <a:gd name="connsiteY6" fmla="*/ 1158027 h 1855858"/>
              <a:gd name="connsiteX7" fmla="*/ 673769 w 748706"/>
              <a:gd name="connsiteY7" fmla="*/ 1410690 h 1855858"/>
              <a:gd name="connsiteX8" fmla="*/ 565485 w 748706"/>
              <a:gd name="connsiteY8" fmla="*/ 1506942 h 1855858"/>
              <a:gd name="connsiteX9" fmla="*/ 409074 w 748706"/>
              <a:gd name="connsiteY9" fmla="*/ 1639290 h 1855858"/>
              <a:gd name="connsiteX10" fmla="*/ 312822 w 748706"/>
              <a:gd name="connsiteY10" fmla="*/ 1855858 h 1855858"/>
              <a:gd name="connsiteX0" fmla="*/ 0 w 748706"/>
              <a:gd name="connsiteY0" fmla="*/ 10400 h 1863263"/>
              <a:gd name="connsiteX1" fmla="*/ 292776 w 748706"/>
              <a:gd name="connsiteY1" fmla="*/ 2381 h 1863263"/>
              <a:gd name="connsiteX2" fmla="*/ 445169 w 748706"/>
              <a:gd name="connsiteY2" fmla="*/ 58526 h 1863263"/>
              <a:gd name="connsiteX3" fmla="*/ 433137 w 748706"/>
              <a:gd name="connsiteY3" fmla="*/ 455568 h 1863263"/>
              <a:gd name="connsiteX4" fmla="*/ 180474 w 748706"/>
              <a:gd name="connsiteY4" fmla="*/ 527758 h 1863263"/>
              <a:gd name="connsiteX5" fmla="*/ 180474 w 748706"/>
              <a:gd name="connsiteY5" fmla="*/ 624011 h 1863263"/>
              <a:gd name="connsiteX6" fmla="*/ 577516 w 748706"/>
              <a:gd name="connsiteY6" fmla="*/ 1033084 h 1863263"/>
              <a:gd name="connsiteX7" fmla="*/ 745959 w 748706"/>
              <a:gd name="connsiteY7" fmla="*/ 1165432 h 1863263"/>
              <a:gd name="connsiteX8" fmla="*/ 673769 w 748706"/>
              <a:gd name="connsiteY8" fmla="*/ 1418095 h 1863263"/>
              <a:gd name="connsiteX9" fmla="*/ 565485 w 748706"/>
              <a:gd name="connsiteY9" fmla="*/ 1514347 h 1863263"/>
              <a:gd name="connsiteX10" fmla="*/ 409074 w 748706"/>
              <a:gd name="connsiteY10" fmla="*/ 1646695 h 1863263"/>
              <a:gd name="connsiteX11" fmla="*/ 312822 w 748706"/>
              <a:gd name="connsiteY11" fmla="*/ 1863263 h 1863263"/>
              <a:gd name="connsiteX0" fmla="*/ 0 w 748706"/>
              <a:gd name="connsiteY0" fmla="*/ 116678 h 1969541"/>
              <a:gd name="connsiteX1" fmla="*/ 292776 w 748706"/>
              <a:gd name="connsiteY1" fmla="*/ 375 h 1969541"/>
              <a:gd name="connsiteX2" fmla="*/ 445169 w 748706"/>
              <a:gd name="connsiteY2" fmla="*/ 164804 h 1969541"/>
              <a:gd name="connsiteX3" fmla="*/ 433137 w 748706"/>
              <a:gd name="connsiteY3" fmla="*/ 561846 h 1969541"/>
              <a:gd name="connsiteX4" fmla="*/ 180474 w 748706"/>
              <a:gd name="connsiteY4" fmla="*/ 634036 h 1969541"/>
              <a:gd name="connsiteX5" fmla="*/ 180474 w 748706"/>
              <a:gd name="connsiteY5" fmla="*/ 730289 h 1969541"/>
              <a:gd name="connsiteX6" fmla="*/ 577516 w 748706"/>
              <a:gd name="connsiteY6" fmla="*/ 1139362 h 1969541"/>
              <a:gd name="connsiteX7" fmla="*/ 745959 w 748706"/>
              <a:gd name="connsiteY7" fmla="*/ 1271710 h 1969541"/>
              <a:gd name="connsiteX8" fmla="*/ 673769 w 748706"/>
              <a:gd name="connsiteY8" fmla="*/ 1524373 h 1969541"/>
              <a:gd name="connsiteX9" fmla="*/ 565485 w 748706"/>
              <a:gd name="connsiteY9" fmla="*/ 1620625 h 1969541"/>
              <a:gd name="connsiteX10" fmla="*/ 409074 w 748706"/>
              <a:gd name="connsiteY10" fmla="*/ 1752973 h 1969541"/>
              <a:gd name="connsiteX11" fmla="*/ 312822 w 748706"/>
              <a:gd name="connsiteY11" fmla="*/ 1969541 h 1969541"/>
              <a:gd name="connsiteX0" fmla="*/ 0 w 820895"/>
              <a:gd name="connsiteY0" fmla="*/ 224791 h 1969370"/>
              <a:gd name="connsiteX1" fmla="*/ 364965 w 820895"/>
              <a:gd name="connsiteY1" fmla="*/ 204 h 1969370"/>
              <a:gd name="connsiteX2" fmla="*/ 517358 w 820895"/>
              <a:gd name="connsiteY2" fmla="*/ 164633 h 1969370"/>
              <a:gd name="connsiteX3" fmla="*/ 505326 w 820895"/>
              <a:gd name="connsiteY3" fmla="*/ 561675 h 1969370"/>
              <a:gd name="connsiteX4" fmla="*/ 252663 w 820895"/>
              <a:gd name="connsiteY4" fmla="*/ 633865 h 1969370"/>
              <a:gd name="connsiteX5" fmla="*/ 252663 w 820895"/>
              <a:gd name="connsiteY5" fmla="*/ 730118 h 1969370"/>
              <a:gd name="connsiteX6" fmla="*/ 649705 w 820895"/>
              <a:gd name="connsiteY6" fmla="*/ 1139191 h 1969370"/>
              <a:gd name="connsiteX7" fmla="*/ 818148 w 820895"/>
              <a:gd name="connsiteY7" fmla="*/ 1271539 h 1969370"/>
              <a:gd name="connsiteX8" fmla="*/ 745958 w 820895"/>
              <a:gd name="connsiteY8" fmla="*/ 1524202 h 1969370"/>
              <a:gd name="connsiteX9" fmla="*/ 637674 w 820895"/>
              <a:gd name="connsiteY9" fmla="*/ 1620454 h 1969370"/>
              <a:gd name="connsiteX10" fmla="*/ 481263 w 820895"/>
              <a:gd name="connsiteY10" fmla="*/ 1752802 h 1969370"/>
              <a:gd name="connsiteX11" fmla="*/ 385011 w 820895"/>
              <a:gd name="connsiteY11" fmla="*/ 1969370 h 1969370"/>
              <a:gd name="connsiteX0" fmla="*/ 0 w 820895"/>
              <a:gd name="connsiteY0" fmla="*/ 227434 h 1972013"/>
              <a:gd name="connsiteX1" fmla="*/ 220587 w 820895"/>
              <a:gd name="connsiteY1" fmla="*/ 75037 h 1972013"/>
              <a:gd name="connsiteX2" fmla="*/ 364965 w 820895"/>
              <a:gd name="connsiteY2" fmla="*/ 2847 h 1972013"/>
              <a:gd name="connsiteX3" fmla="*/ 517358 w 820895"/>
              <a:gd name="connsiteY3" fmla="*/ 167276 h 1972013"/>
              <a:gd name="connsiteX4" fmla="*/ 505326 w 820895"/>
              <a:gd name="connsiteY4" fmla="*/ 564318 h 1972013"/>
              <a:gd name="connsiteX5" fmla="*/ 252663 w 820895"/>
              <a:gd name="connsiteY5" fmla="*/ 636508 h 1972013"/>
              <a:gd name="connsiteX6" fmla="*/ 252663 w 820895"/>
              <a:gd name="connsiteY6" fmla="*/ 732761 h 1972013"/>
              <a:gd name="connsiteX7" fmla="*/ 649705 w 820895"/>
              <a:gd name="connsiteY7" fmla="*/ 1141834 h 1972013"/>
              <a:gd name="connsiteX8" fmla="*/ 818148 w 820895"/>
              <a:gd name="connsiteY8" fmla="*/ 1274182 h 1972013"/>
              <a:gd name="connsiteX9" fmla="*/ 745958 w 820895"/>
              <a:gd name="connsiteY9" fmla="*/ 1526845 h 1972013"/>
              <a:gd name="connsiteX10" fmla="*/ 637674 w 820895"/>
              <a:gd name="connsiteY10" fmla="*/ 1623097 h 1972013"/>
              <a:gd name="connsiteX11" fmla="*/ 481263 w 820895"/>
              <a:gd name="connsiteY11" fmla="*/ 1755445 h 1972013"/>
              <a:gd name="connsiteX12" fmla="*/ 385011 w 820895"/>
              <a:gd name="connsiteY12" fmla="*/ 1972013 h 1972013"/>
              <a:gd name="connsiteX0" fmla="*/ 0 w 784800"/>
              <a:gd name="connsiteY0" fmla="*/ 371813 h 1972013"/>
              <a:gd name="connsiteX1" fmla="*/ 184492 w 784800"/>
              <a:gd name="connsiteY1" fmla="*/ 75037 h 1972013"/>
              <a:gd name="connsiteX2" fmla="*/ 328870 w 784800"/>
              <a:gd name="connsiteY2" fmla="*/ 2847 h 1972013"/>
              <a:gd name="connsiteX3" fmla="*/ 481263 w 784800"/>
              <a:gd name="connsiteY3" fmla="*/ 167276 h 1972013"/>
              <a:gd name="connsiteX4" fmla="*/ 469231 w 784800"/>
              <a:gd name="connsiteY4" fmla="*/ 564318 h 1972013"/>
              <a:gd name="connsiteX5" fmla="*/ 216568 w 784800"/>
              <a:gd name="connsiteY5" fmla="*/ 636508 h 1972013"/>
              <a:gd name="connsiteX6" fmla="*/ 216568 w 784800"/>
              <a:gd name="connsiteY6" fmla="*/ 732761 h 1972013"/>
              <a:gd name="connsiteX7" fmla="*/ 613610 w 784800"/>
              <a:gd name="connsiteY7" fmla="*/ 1141834 h 1972013"/>
              <a:gd name="connsiteX8" fmla="*/ 782053 w 784800"/>
              <a:gd name="connsiteY8" fmla="*/ 1274182 h 1972013"/>
              <a:gd name="connsiteX9" fmla="*/ 709863 w 784800"/>
              <a:gd name="connsiteY9" fmla="*/ 1526845 h 1972013"/>
              <a:gd name="connsiteX10" fmla="*/ 601579 w 784800"/>
              <a:gd name="connsiteY10" fmla="*/ 1623097 h 1972013"/>
              <a:gd name="connsiteX11" fmla="*/ 445168 w 784800"/>
              <a:gd name="connsiteY11" fmla="*/ 1755445 h 1972013"/>
              <a:gd name="connsiteX12" fmla="*/ 348916 w 784800"/>
              <a:gd name="connsiteY12" fmla="*/ 1972013 h 1972013"/>
              <a:gd name="connsiteX0" fmla="*/ 0 w 784800"/>
              <a:gd name="connsiteY0" fmla="*/ 389567 h 1989767"/>
              <a:gd name="connsiteX1" fmla="*/ 76208 w 784800"/>
              <a:gd name="connsiteY1" fmla="*/ 20601 h 1989767"/>
              <a:gd name="connsiteX2" fmla="*/ 328870 w 784800"/>
              <a:gd name="connsiteY2" fmla="*/ 20601 h 1989767"/>
              <a:gd name="connsiteX3" fmla="*/ 481263 w 784800"/>
              <a:gd name="connsiteY3" fmla="*/ 185030 h 1989767"/>
              <a:gd name="connsiteX4" fmla="*/ 469231 w 784800"/>
              <a:gd name="connsiteY4" fmla="*/ 582072 h 1989767"/>
              <a:gd name="connsiteX5" fmla="*/ 216568 w 784800"/>
              <a:gd name="connsiteY5" fmla="*/ 654262 h 1989767"/>
              <a:gd name="connsiteX6" fmla="*/ 216568 w 784800"/>
              <a:gd name="connsiteY6" fmla="*/ 750515 h 1989767"/>
              <a:gd name="connsiteX7" fmla="*/ 613610 w 784800"/>
              <a:gd name="connsiteY7" fmla="*/ 1159588 h 1989767"/>
              <a:gd name="connsiteX8" fmla="*/ 782053 w 784800"/>
              <a:gd name="connsiteY8" fmla="*/ 1291936 h 1989767"/>
              <a:gd name="connsiteX9" fmla="*/ 709863 w 784800"/>
              <a:gd name="connsiteY9" fmla="*/ 1544599 h 1989767"/>
              <a:gd name="connsiteX10" fmla="*/ 601579 w 784800"/>
              <a:gd name="connsiteY10" fmla="*/ 1640851 h 1989767"/>
              <a:gd name="connsiteX11" fmla="*/ 445168 w 784800"/>
              <a:gd name="connsiteY11" fmla="*/ 1773199 h 1989767"/>
              <a:gd name="connsiteX12" fmla="*/ 348916 w 784800"/>
              <a:gd name="connsiteY12" fmla="*/ 1989767 h 1989767"/>
              <a:gd name="connsiteX0" fmla="*/ 48575 w 833375"/>
              <a:gd name="connsiteY0" fmla="*/ 397931 h 1998131"/>
              <a:gd name="connsiteX1" fmla="*/ 16499 w 833375"/>
              <a:gd name="connsiteY1" fmla="*/ 16933 h 1998131"/>
              <a:gd name="connsiteX2" fmla="*/ 377445 w 833375"/>
              <a:gd name="connsiteY2" fmla="*/ 28965 h 1998131"/>
              <a:gd name="connsiteX3" fmla="*/ 529838 w 833375"/>
              <a:gd name="connsiteY3" fmla="*/ 193394 h 1998131"/>
              <a:gd name="connsiteX4" fmla="*/ 517806 w 833375"/>
              <a:gd name="connsiteY4" fmla="*/ 590436 h 1998131"/>
              <a:gd name="connsiteX5" fmla="*/ 265143 w 833375"/>
              <a:gd name="connsiteY5" fmla="*/ 662626 h 1998131"/>
              <a:gd name="connsiteX6" fmla="*/ 265143 w 833375"/>
              <a:gd name="connsiteY6" fmla="*/ 758879 h 1998131"/>
              <a:gd name="connsiteX7" fmla="*/ 662185 w 833375"/>
              <a:gd name="connsiteY7" fmla="*/ 1167952 h 1998131"/>
              <a:gd name="connsiteX8" fmla="*/ 830628 w 833375"/>
              <a:gd name="connsiteY8" fmla="*/ 1300300 h 1998131"/>
              <a:gd name="connsiteX9" fmla="*/ 758438 w 833375"/>
              <a:gd name="connsiteY9" fmla="*/ 1552963 h 1998131"/>
              <a:gd name="connsiteX10" fmla="*/ 650154 w 833375"/>
              <a:gd name="connsiteY10" fmla="*/ 1649215 h 1998131"/>
              <a:gd name="connsiteX11" fmla="*/ 493743 w 833375"/>
              <a:gd name="connsiteY11" fmla="*/ 1781563 h 1998131"/>
              <a:gd name="connsiteX12" fmla="*/ 397491 w 833375"/>
              <a:gd name="connsiteY12" fmla="*/ 1998131 h 1998131"/>
              <a:gd name="connsiteX0" fmla="*/ 185303 w 825724"/>
              <a:gd name="connsiteY0" fmla="*/ 446057 h 1998131"/>
              <a:gd name="connsiteX1" fmla="*/ 8848 w 825724"/>
              <a:gd name="connsiteY1" fmla="*/ 16933 h 1998131"/>
              <a:gd name="connsiteX2" fmla="*/ 369794 w 825724"/>
              <a:gd name="connsiteY2" fmla="*/ 28965 h 1998131"/>
              <a:gd name="connsiteX3" fmla="*/ 522187 w 825724"/>
              <a:gd name="connsiteY3" fmla="*/ 193394 h 1998131"/>
              <a:gd name="connsiteX4" fmla="*/ 510155 w 825724"/>
              <a:gd name="connsiteY4" fmla="*/ 590436 h 1998131"/>
              <a:gd name="connsiteX5" fmla="*/ 257492 w 825724"/>
              <a:gd name="connsiteY5" fmla="*/ 662626 h 1998131"/>
              <a:gd name="connsiteX6" fmla="*/ 257492 w 825724"/>
              <a:gd name="connsiteY6" fmla="*/ 758879 h 1998131"/>
              <a:gd name="connsiteX7" fmla="*/ 654534 w 825724"/>
              <a:gd name="connsiteY7" fmla="*/ 1167952 h 1998131"/>
              <a:gd name="connsiteX8" fmla="*/ 822977 w 825724"/>
              <a:gd name="connsiteY8" fmla="*/ 1300300 h 1998131"/>
              <a:gd name="connsiteX9" fmla="*/ 750787 w 825724"/>
              <a:gd name="connsiteY9" fmla="*/ 1552963 h 1998131"/>
              <a:gd name="connsiteX10" fmla="*/ 642503 w 825724"/>
              <a:gd name="connsiteY10" fmla="*/ 1649215 h 1998131"/>
              <a:gd name="connsiteX11" fmla="*/ 486092 w 825724"/>
              <a:gd name="connsiteY11" fmla="*/ 1781563 h 1998131"/>
              <a:gd name="connsiteX12" fmla="*/ 389840 w 825724"/>
              <a:gd name="connsiteY12" fmla="*/ 1998131 h 1998131"/>
              <a:gd name="connsiteX0" fmla="*/ 198122 w 838543"/>
              <a:gd name="connsiteY0" fmla="*/ 441900 h 1993974"/>
              <a:gd name="connsiteX1" fmla="*/ 57761 w 838543"/>
              <a:gd name="connsiteY1" fmla="*/ 193251 h 1993974"/>
              <a:gd name="connsiteX2" fmla="*/ 21667 w 838543"/>
              <a:gd name="connsiteY2" fmla="*/ 12776 h 1993974"/>
              <a:gd name="connsiteX3" fmla="*/ 382613 w 838543"/>
              <a:gd name="connsiteY3" fmla="*/ 24808 h 1993974"/>
              <a:gd name="connsiteX4" fmla="*/ 535006 w 838543"/>
              <a:gd name="connsiteY4" fmla="*/ 189237 h 1993974"/>
              <a:gd name="connsiteX5" fmla="*/ 522974 w 838543"/>
              <a:gd name="connsiteY5" fmla="*/ 586279 h 1993974"/>
              <a:gd name="connsiteX6" fmla="*/ 270311 w 838543"/>
              <a:gd name="connsiteY6" fmla="*/ 658469 h 1993974"/>
              <a:gd name="connsiteX7" fmla="*/ 270311 w 838543"/>
              <a:gd name="connsiteY7" fmla="*/ 754722 h 1993974"/>
              <a:gd name="connsiteX8" fmla="*/ 667353 w 838543"/>
              <a:gd name="connsiteY8" fmla="*/ 1163795 h 1993974"/>
              <a:gd name="connsiteX9" fmla="*/ 835796 w 838543"/>
              <a:gd name="connsiteY9" fmla="*/ 1296143 h 1993974"/>
              <a:gd name="connsiteX10" fmla="*/ 763606 w 838543"/>
              <a:gd name="connsiteY10" fmla="*/ 1548806 h 1993974"/>
              <a:gd name="connsiteX11" fmla="*/ 655322 w 838543"/>
              <a:gd name="connsiteY11" fmla="*/ 1645058 h 1993974"/>
              <a:gd name="connsiteX12" fmla="*/ 498911 w 838543"/>
              <a:gd name="connsiteY12" fmla="*/ 1777406 h 1993974"/>
              <a:gd name="connsiteX13" fmla="*/ 402659 w 838543"/>
              <a:gd name="connsiteY13" fmla="*/ 1993974 h 1993974"/>
              <a:gd name="connsiteX0" fmla="*/ 290842 w 931263"/>
              <a:gd name="connsiteY0" fmla="*/ 441900 h 1993974"/>
              <a:gd name="connsiteX1" fmla="*/ 6102 w 931263"/>
              <a:gd name="connsiteY1" fmla="*/ 229346 h 1993974"/>
              <a:gd name="connsiteX2" fmla="*/ 114387 w 931263"/>
              <a:gd name="connsiteY2" fmla="*/ 12776 h 1993974"/>
              <a:gd name="connsiteX3" fmla="*/ 475333 w 931263"/>
              <a:gd name="connsiteY3" fmla="*/ 24808 h 1993974"/>
              <a:gd name="connsiteX4" fmla="*/ 627726 w 931263"/>
              <a:gd name="connsiteY4" fmla="*/ 189237 h 1993974"/>
              <a:gd name="connsiteX5" fmla="*/ 615694 w 931263"/>
              <a:gd name="connsiteY5" fmla="*/ 586279 h 1993974"/>
              <a:gd name="connsiteX6" fmla="*/ 363031 w 931263"/>
              <a:gd name="connsiteY6" fmla="*/ 658469 h 1993974"/>
              <a:gd name="connsiteX7" fmla="*/ 363031 w 931263"/>
              <a:gd name="connsiteY7" fmla="*/ 754722 h 1993974"/>
              <a:gd name="connsiteX8" fmla="*/ 760073 w 931263"/>
              <a:gd name="connsiteY8" fmla="*/ 1163795 h 1993974"/>
              <a:gd name="connsiteX9" fmla="*/ 928516 w 931263"/>
              <a:gd name="connsiteY9" fmla="*/ 1296143 h 1993974"/>
              <a:gd name="connsiteX10" fmla="*/ 856326 w 931263"/>
              <a:gd name="connsiteY10" fmla="*/ 1548806 h 1993974"/>
              <a:gd name="connsiteX11" fmla="*/ 748042 w 931263"/>
              <a:gd name="connsiteY11" fmla="*/ 1645058 h 1993974"/>
              <a:gd name="connsiteX12" fmla="*/ 591631 w 931263"/>
              <a:gd name="connsiteY12" fmla="*/ 1777406 h 1993974"/>
              <a:gd name="connsiteX13" fmla="*/ 495379 w 931263"/>
              <a:gd name="connsiteY13" fmla="*/ 1993974 h 19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263" h="1993974">
                <a:moveTo>
                  <a:pt x="290842" y="441900"/>
                </a:moveTo>
                <a:cubicBezTo>
                  <a:pt x="267449" y="400459"/>
                  <a:pt x="35511" y="300867"/>
                  <a:pt x="6102" y="229346"/>
                </a:cubicBezTo>
                <a:cubicBezTo>
                  <a:pt x="-23307" y="157825"/>
                  <a:pt x="60245" y="40850"/>
                  <a:pt x="114387" y="12776"/>
                </a:cubicBezTo>
                <a:cubicBezTo>
                  <a:pt x="168529" y="-15298"/>
                  <a:pt x="425871" y="9435"/>
                  <a:pt x="475333" y="24808"/>
                </a:cubicBezTo>
                <a:cubicBezTo>
                  <a:pt x="524795" y="40181"/>
                  <a:pt x="604333" y="113706"/>
                  <a:pt x="627726" y="189237"/>
                </a:cubicBezTo>
                <a:cubicBezTo>
                  <a:pt x="651119" y="264768"/>
                  <a:pt x="659810" y="508074"/>
                  <a:pt x="615694" y="586279"/>
                </a:cubicBezTo>
                <a:cubicBezTo>
                  <a:pt x="571578" y="664484"/>
                  <a:pt x="405141" y="630395"/>
                  <a:pt x="363031" y="658469"/>
                </a:cubicBezTo>
                <a:cubicBezTo>
                  <a:pt x="350694" y="695481"/>
                  <a:pt x="296857" y="670501"/>
                  <a:pt x="363031" y="754722"/>
                </a:cubicBezTo>
                <a:cubicBezTo>
                  <a:pt x="429205" y="838943"/>
                  <a:pt x="665826" y="1073558"/>
                  <a:pt x="760073" y="1163795"/>
                </a:cubicBezTo>
                <a:cubicBezTo>
                  <a:pt x="854321" y="1254032"/>
                  <a:pt x="912474" y="1231975"/>
                  <a:pt x="928516" y="1296143"/>
                </a:cubicBezTo>
                <a:cubicBezTo>
                  <a:pt x="944558" y="1360311"/>
                  <a:pt x="886405" y="1490654"/>
                  <a:pt x="856326" y="1548806"/>
                </a:cubicBezTo>
                <a:cubicBezTo>
                  <a:pt x="826247" y="1606958"/>
                  <a:pt x="792158" y="1606958"/>
                  <a:pt x="748042" y="1645058"/>
                </a:cubicBezTo>
                <a:cubicBezTo>
                  <a:pt x="703926" y="1683158"/>
                  <a:pt x="631736" y="1737301"/>
                  <a:pt x="591631" y="1777406"/>
                </a:cubicBezTo>
                <a:cubicBezTo>
                  <a:pt x="549521" y="1835559"/>
                  <a:pt x="515431" y="1948856"/>
                  <a:pt x="495379" y="19939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7608732" y="1487902"/>
            <a:ext cx="432465" cy="1431758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5" h="1431758">
                <a:moveTo>
                  <a:pt x="3247" y="0"/>
                </a:moveTo>
                <a:cubicBezTo>
                  <a:pt x="-40869" y="74195"/>
                  <a:pt x="378232" y="40105"/>
                  <a:pt x="424353" y="96252"/>
                </a:cubicBezTo>
                <a:cubicBezTo>
                  <a:pt x="470474" y="152399"/>
                  <a:pt x="306043" y="270710"/>
                  <a:pt x="279974" y="336884"/>
                </a:cubicBezTo>
                <a:cubicBezTo>
                  <a:pt x="253906" y="403058"/>
                  <a:pt x="285989" y="429126"/>
                  <a:pt x="267942" y="493294"/>
                </a:cubicBezTo>
                <a:cubicBezTo>
                  <a:pt x="249895" y="557462"/>
                  <a:pt x="201769" y="637673"/>
                  <a:pt x="171690" y="721894"/>
                </a:cubicBezTo>
                <a:cubicBezTo>
                  <a:pt x="141611" y="806115"/>
                  <a:pt x="103511" y="916405"/>
                  <a:pt x="87469" y="998621"/>
                </a:cubicBezTo>
                <a:cubicBezTo>
                  <a:pt x="71427" y="1080837"/>
                  <a:pt x="65411" y="1143000"/>
                  <a:pt x="75437" y="1215189"/>
                </a:cubicBezTo>
                <a:cubicBezTo>
                  <a:pt x="85463" y="1287378"/>
                  <a:pt x="119552" y="1323474"/>
                  <a:pt x="147626" y="143175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6643925" y="981109"/>
            <a:ext cx="936000" cy="93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6345662" y="2584284"/>
            <a:ext cx="1107453" cy="9817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5414820" y="-140374"/>
            <a:ext cx="1591572" cy="10948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  <a:gd name="connsiteX0" fmla="*/ 46788 w 1731209"/>
              <a:gd name="connsiteY0" fmla="*/ 0 h 1216659"/>
              <a:gd name="connsiteX1" fmla="*/ 467894 w 1731209"/>
              <a:gd name="connsiteY1" fmla="*/ 96252 h 1216659"/>
              <a:gd name="connsiteX2" fmla="*/ 323515 w 1731209"/>
              <a:gd name="connsiteY2" fmla="*/ 336884 h 1216659"/>
              <a:gd name="connsiteX3" fmla="*/ 311483 w 1731209"/>
              <a:gd name="connsiteY3" fmla="*/ 493294 h 1216659"/>
              <a:gd name="connsiteX4" fmla="*/ 215231 w 1731209"/>
              <a:gd name="connsiteY4" fmla="*/ 721894 h 1216659"/>
              <a:gd name="connsiteX5" fmla="*/ 131010 w 1731209"/>
              <a:gd name="connsiteY5" fmla="*/ 998621 h 1216659"/>
              <a:gd name="connsiteX6" fmla="*/ 118978 w 1731209"/>
              <a:gd name="connsiteY6" fmla="*/ 1215189 h 1216659"/>
              <a:gd name="connsiteX7" fmla="*/ 1731209 w 1731209"/>
              <a:gd name="connsiteY7" fmla="*/ 890337 h 1216659"/>
              <a:gd name="connsiteX0" fmla="*/ 3248 w 1687669"/>
              <a:gd name="connsiteY0" fmla="*/ 0 h 999496"/>
              <a:gd name="connsiteX1" fmla="*/ 424354 w 1687669"/>
              <a:gd name="connsiteY1" fmla="*/ 96252 h 999496"/>
              <a:gd name="connsiteX2" fmla="*/ 279975 w 1687669"/>
              <a:gd name="connsiteY2" fmla="*/ 336884 h 999496"/>
              <a:gd name="connsiteX3" fmla="*/ 267943 w 1687669"/>
              <a:gd name="connsiteY3" fmla="*/ 493294 h 999496"/>
              <a:gd name="connsiteX4" fmla="*/ 171691 w 1687669"/>
              <a:gd name="connsiteY4" fmla="*/ 721894 h 999496"/>
              <a:gd name="connsiteX5" fmla="*/ 87470 w 1687669"/>
              <a:gd name="connsiteY5" fmla="*/ 998621 h 999496"/>
              <a:gd name="connsiteX6" fmla="*/ 1362817 w 1687669"/>
              <a:gd name="connsiteY6" fmla="*/ 625641 h 999496"/>
              <a:gd name="connsiteX7" fmla="*/ 1687669 w 1687669"/>
              <a:gd name="connsiteY7" fmla="*/ 890337 h 999496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71691 w 1687669"/>
              <a:gd name="connsiteY4" fmla="*/ 721894 h 890337"/>
              <a:gd name="connsiteX5" fmla="*/ 1519228 w 1687669"/>
              <a:gd name="connsiteY5" fmla="*/ 312821 h 890337"/>
              <a:gd name="connsiteX6" fmla="*/ 1362817 w 1687669"/>
              <a:gd name="connsiteY6" fmla="*/ 625641 h 890337"/>
              <a:gd name="connsiteX7" fmla="*/ 1687669 w 1687669"/>
              <a:gd name="connsiteY7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519228 w 1687669"/>
              <a:gd name="connsiteY4" fmla="*/ 312821 h 890337"/>
              <a:gd name="connsiteX5" fmla="*/ 1362817 w 1687669"/>
              <a:gd name="connsiteY5" fmla="*/ 625641 h 890337"/>
              <a:gd name="connsiteX6" fmla="*/ 1687669 w 1687669"/>
              <a:gd name="connsiteY6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1519228 w 1687669"/>
              <a:gd name="connsiteY3" fmla="*/ 312821 h 890337"/>
              <a:gd name="connsiteX4" fmla="*/ 1362817 w 1687669"/>
              <a:gd name="connsiteY4" fmla="*/ 625641 h 890337"/>
              <a:gd name="connsiteX5" fmla="*/ 1687669 w 1687669"/>
              <a:gd name="connsiteY5" fmla="*/ 890337 h 890337"/>
              <a:gd name="connsiteX0" fmla="*/ 4444 w 1688865"/>
              <a:gd name="connsiteY0" fmla="*/ 0 h 890337"/>
              <a:gd name="connsiteX1" fmla="*/ 425550 w 1688865"/>
              <a:gd name="connsiteY1" fmla="*/ 96252 h 890337"/>
              <a:gd name="connsiteX2" fmla="*/ 1027129 w 1688865"/>
              <a:gd name="connsiteY2" fmla="*/ 72190 h 890337"/>
              <a:gd name="connsiteX3" fmla="*/ 1520424 w 1688865"/>
              <a:gd name="connsiteY3" fmla="*/ 312821 h 890337"/>
              <a:gd name="connsiteX4" fmla="*/ 1364013 w 1688865"/>
              <a:gd name="connsiteY4" fmla="*/ 625641 h 890337"/>
              <a:gd name="connsiteX5" fmla="*/ 1688865 w 1688865"/>
              <a:gd name="connsiteY5" fmla="*/ 890337 h 890337"/>
              <a:gd name="connsiteX0" fmla="*/ 4444 w 1688865"/>
              <a:gd name="connsiteY0" fmla="*/ 1173 h 891510"/>
              <a:gd name="connsiteX1" fmla="*/ 425550 w 1688865"/>
              <a:gd name="connsiteY1" fmla="*/ 1172 h 891510"/>
              <a:gd name="connsiteX2" fmla="*/ 1027129 w 1688865"/>
              <a:gd name="connsiteY2" fmla="*/ 73363 h 891510"/>
              <a:gd name="connsiteX3" fmla="*/ 1520424 w 1688865"/>
              <a:gd name="connsiteY3" fmla="*/ 313994 h 891510"/>
              <a:gd name="connsiteX4" fmla="*/ 1364013 w 1688865"/>
              <a:gd name="connsiteY4" fmla="*/ 626814 h 891510"/>
              <a:gd name="connsiteX5" fmla="*/ 1688865 w 1688865"/>
              <a:gd name="connsiteY5" fmla="*/ 891510 h 891510"/>
              <a:gd name="connsiteX0" fmla="*/ 6361 w 1570466"/>
              <a:gd name="connsiteY0" fmla="*/ 0 h 1094874"/>
              <a:gd name="connsiteX1" fmla="*/ 307151 w 1570466"/>
              <a:gd name="connsiteY1" fmla="*/ 204536 h 1094874"/>
              <a:gd name="connsiteX2" fmla="*/ 908730 w 1570466"/>
              <a:gd name="connsiteY2" fmla="*/ 276727 h 1094874"/>
              <a:gd name="connsiteX3" fmla="*/ 1402025 w 1570466"/>
              <a:gd name="connsiteY3" fmla="*/ 517358 h 1094874"/>
              <a:gd name="connsiteX4" fmla="*/ 1245614 w 1570466"/>
              <a:gd name="connsiteY4" fmla="*/ 830178 h 1094874"/>
              <a:gd name="connsiteX5" fmla="*/ 1570466 w 1570466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216568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330580 w 1634004"/>
              <a:gd name="connsiteY2" fmla="*/ 332879 h 1094874"/>
              <a:gd name="connsiteX3" fmla="*/ 972268 w 1634004"/>
              <a:gd name="connsiteY3" fmla="*/ 276727 h 1094874"/>
              <a:gd name="connsiteX4" fmla="*/ 1465563 w 1634004"/>
              <a:gd name="connsiteY4" fmla="*/ 517358 h 1094874"/>
              <a:gd name="connsiteX5" fmla="*/ 1309152 w 1634004"/>
              <a:gd name="connsiteY5" fmla="*/ 830178 h 1094874"/>
              <a:gd name="connsiteX6" fmla="*/ 1634004 w 1634004"/>
              <a:gd name="connsiteY6" fmla="*/ 1094874 h 1094874"/>
              <a:gd name="connsiteX0" fmla="*/ 27467 w 1591572"/>
              <a:gd name="connsiteY0" fmla="*/ 0 h 1094874"/>
              <a:gd name="connsiteX1" fmla="*/ 39499 w 1591572"/>
              <a:gd name="connsiteY1" fmla="*/ 324852 h 1094874"/>
              <a:gd name="connsiteX2" fmla="*/ 288148 w 1591572"/>
              <a:gd name="connsiteY2" fmla="*/ 236626 h 1094874"/>
              <a:gd name="connsiteX3" fmla="*/ 929836 w 1591572"/>
              <a:gd name="connsiteY3" fmla="*/ 276727 h 1094874"/>
              <a:gd name="connsiteX4" fmla="*/ 1423131 w 1591572"/>
              <a:gd name="connsiteY4" fmla="*/ 517358 h 1094874"/>
              <a:gd name="connsiteX5" fmla="*/ 1266720 w 1591572"/>
              <a:gd name="connsiteY5" fmla="*/ 830178 h 1094874"/>
              <a:gd name="connsiteX6" fmla="*/ 1591572 w 1591572"/>
              <a:gd name="connsiteY6" fmla="*/ 1094874 h 109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572" h="1094874">
                <a:moveTo>
                  <a:pt x="27467" y="0"/>
                </a:moveTo>
                <a:cubicBezTo>
                  <a:pt x="-16649" y="74195"/>
                  <a:pt x="-3948" y="285414"/>
                  <a:pt x="39499" y="324852"/>
                </a:cubicBezTo>
                <a:cubicBezTo>
                  <a:pt x="82946" y="364290"/>
                  <a:pt x="139759" y="244647"/>
                  <a:pt x="288148" y="236626"/>
                </a:cubicBezTo>
                <a:cubicBezTo>
                  <a:pt x="436538" y="228605"/>
                  <a:pt x="740672" y="245981"/>
                  <a:pt x="929836" y="276727"/>
                </a:cubicBezTo>
                <a:cubicBezTo>
                  <a:pt x="1119000" y="307473"/>
                  <a:pt x="1366984" y="425116"/>
                  <a:pt x="1423131" y="517358"/>
                </a:cubicBezTo>
                <a:cubicBezTo>
                  <a:pt x="1479278" y="609600"/>
                  <a:pt x="1238647" y="733925"/>
                  <a:pt x="1266720" y="830178"/>
                </a:cubicBezTo>
                <a:cubicBezTo>
                  <a:pt x="1294794" y="926431"/>
                  <a:pt x="1563498" y="986590"/>
                  <a:pt x="1591572" y="10948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648562" y="-24064"/>
            <a:ext cx="10776858" cy="6318913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672626" y="-48126"/>
            <a:ext cx="10776858" cy="631891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664606" y="-72188"/>
            <a:ext cx="10776858" cy="63189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מעוגל 22"/>
          <p:cNvSpPr/>
          <p:nvPr/>
        </p:nvSpPr>
        <p:spPr>
          <a:xfrm>
            <a:off x="688670" y="-96250"/>
            <a:ext cx="10776858" cy="631891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680650" y="-72186"/>
            <a:ext cx="10776858" cy="631891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4608" y="-56144"/>
            <a:ext cx="10776858" cy="631891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4486275" y="366502"/>
            <a:ext cx="1800000" cy="180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הסבר אליפטי 2"/>
          <p:cNvSpPr/>
          <p:nvPr/>
        </p:nvSpPr>
        <p:spPr>
          <a:xfrm>
            <a:off x="438150" y="0"/>
            <a:ext cx="3512553" cy="1266502"/>
          </a:xfrm>
          <a:prstGeom prst="wedgeEllipseCallout">
            <a:avLst>
              <a:gd name="adj1" fmla="val 86353"/>
              <a:gd name="adj2" fmla="val 71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OK!</a:t>
            </a:r>
          </a:p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בשלב הזה תהיו שעה מחופשת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הסופ"ש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2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ראשון – יום חמישי 20/12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28600" y="1009444"/>
            <a:ext cx="11808497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09:00-08:30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 הצגת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סיור </a:t>
            </a:r>
            <a:r>
              <a:rPr lang="he-IL" sz="24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מובילים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73363" lvl="2" indent="-1858963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10:00-09:00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של השמאל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וכיצד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הוא תופס את ההתנחלויות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יריב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אופנהיימר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11:00-10:30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המעמד המשפטי של צה"ל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יועמ"ש </a:t>
            </a:r>
            <a:r>
              <a:rPr lang="he-IL" sz="2400" b="1" dirty="0" err="1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12:00-11:00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הימנית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וכיצד ההתיישבות ביהודה ושומרון תופסת את עצמה ואת תפקידה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אריה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אלדד</a:t>
            </a:r>
          </a:p>
          <a:p>
            <a:pPr marL="2698750" lvl="2" indent="-1784350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 smtClean="0">
                <a:solidFill>
                  <a:schemeClr val="accent3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13:00-14:15</a:t>
            </a:r>
            <a:r>
              <a:rPr lang="he-IL" sz="2400" b="1" dirty="0" smtClean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האינטרסים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של ישראל ושל הפלסטיניים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והאתגר האזרחי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מתאם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 הממשלה בשטחים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הקודם </a:t>
            </a:r>
            <a:r>
              <a:rPr 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(אלוף במיל' פולי מרדכי)/רמ"א</a:t>
            </a:r>
            <a:endParaRPr lang="en-US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endParaRPr lang="en-US" sz="2400" dirty="0">
              <a:solidFill>
                <a:schemeClr val="accent3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36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שני – יום שלישי 25/12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9740" y="1009444"/>
            <a:ext cx="116473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09:00-08:00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אתגרי ישראל בשטחים</a:t>
            </a:r>
            <a:r>
              <a:rPr lang="ar-SA" sz="2400" dirty="0">
                <a:latin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תפיסת הביטחון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ותפקיד הריבון 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(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גיבוי 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הקודם או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מאו"ג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ar-SA" sz="2400" b="1" dirty="0" smtClean="0">
                <a:solidFill>
                  <a:schemeClr val="accent3"/>
                </a:solidFill>
                <a:latin typeface="David" panose="020E0502060401010101" pitchFamily="34" charset="-79"/>
              </a:rPr>
              <a:t>)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14:30-13:30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 הסדר הציבורי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ראש 570</a:t>
            </a: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15:45-14:45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אתגרי הסדר הציבורי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–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ממ"ז </a:t>
            </a: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ש"י</a:t>
            </a: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16:00-17:00 – פרידה מהרמטכ"ל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2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1354" y="1061219"/>
            <a:ext cx="1187220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07:10-06:40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יציאה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ממב"ל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ואיסוף מתחנת רכבת ראש העין צפון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08:05-07:10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ל"מרפסת של המדינה"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בפדואל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וארוחת בוקר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ישיבה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התיכונית "ארץ הצבי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08:50-08:05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על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המותניים הצרות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ישראל, סקירה על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גדר ההפרדה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ושיחה עם מנהל </a:t>
            </a:r>
            <a:r>
              <a:rPr lang="he-I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בברקן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 ארצי,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אפרים ומנהל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ברקן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09:45-08:50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לתצפית בהר גריזים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10:45-09:45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גיאוגרפית והיסטורית של שכם ולקחי מג"ד מ"חומת מגן"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האלוף ברעם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11:40-10:45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ביקור במפעל הטחינה ושיחה על השומרונים (גשם לא משפיע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יעקב כהן שומרוני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13:00-11:40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לאש-קודש לתצפית על הבקעה ולשיחה עם מתיישב (יבוטל בגשם)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 ארצי ותושב </a:t>
            </a:r>
            <a:endParaRPr lang="en-US" sz="2000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13:30-13:00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לבית-אל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84810" y="1061219"/>
            <a:ext cx="11872209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14:15-13:30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 ארוחת צהריים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באוגדת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15:30-14:15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הלך הרוח הפלס'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חליל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שקאקי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6:00-15:30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הפסקה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94424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16:45-16:00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האינטרסים הישראלים בבקעה והאתגרים במרחב זה 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417 (רמ"א וראש מועצה לא יכולים)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17:30-16:45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פשיעה לאומנית –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מאו"ג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18:30-17:30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למקום הלינה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קיבוץ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רמת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רחל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19:30-18:30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התארגנות בחדרים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20:00-19:30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עיבוד צוותי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22:00-20:00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ערב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ערבי כולל ארוחת ערב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בחסות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השב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 </a:t>
            </a:r>
            <a:endParaRPr lang="en-US" sz="2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109271" y="1233607"/>
            <a:ext cx="11167671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07:00-06:00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השכמה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התארגנות ותפילה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קליבר 3????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בוקר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למצודת לוציפר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יתיר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ספר המדבר והמערכה על שטחי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והרב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הגר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10:30-09:45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לחטמ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 יהודה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11:30-10:30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שיחה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כלכלה וחברה פלסטינית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איש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עסקים פלסטיני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חברונאי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12:00-11:30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אתגרי העיר חברון ודרכי ההתמודדות עימם 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יהודה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12:45-12:00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צהריים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משימות צוות 1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481800" y="938793"/>
            <a:ext cx="2160000" cy="5022001"/>
            <a:chOff x="5740692" y="938793"/>
            <a:chExt cx="2895240" cy="5022001"/>
          </a:xfrm>
        </p:grpSpPr>
        <p:sp>
          <p:nvSpPr>
            <p:cNvPr id="3" name="מלבן מעוגל 2"/>
            <p:cNvSpPr/>
            <p:nvPr/>
          </p:nvSpPr>
          <p:spPr>
            <a:xfrm>
              <a:off x="5740692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מפקד פקמ"ז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5740692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הכלכלה הפלסטינית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740692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יועמ"ש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5740692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ארב"ל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5740692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תודות לשומרונים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6" name="מלבן מעוגל 25"/>
            <p:cNvSpPr/>
            <p:nvPr/>
          </p:nvSpPr>
          <p:spPr>
            <a:xfrm>
              <a:off x="5755932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אבטחה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7" name="מלבן מעוגל 26"/>
            <p:cNvSpPr/>
            <p:nvPr/>
          </p:nvSpPr>
          <p:spPr>
            <a:xfrm>
              <a:off x="5755932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ערב ערבי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5755932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יריב אופנהיימר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9908710" y="938793"/>
            <a:ext cx="2160000" cy="5022001"/>
            <a:chOff x="9070510" y="938793"/>
            <a:chExt cx="2895240" cy="5022001"/>
          </a:xfrm>
        </p:grpSpPr>
        <p:sp>
          <p:nvSpPr>
            <p:cNvPr id="15" name="מלבן מעוגל 14"/>
            <p:cNvSpPr/>
            <p:nvPr/>
          </p:nvSpPr>
          <p:spPr>
            <a:xfrm>
              <a:off x="9070510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שחר שפירא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9070510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איל ארגוב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9070510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ענבל דה-פז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9070510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אליעז לוף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9070510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סמואל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בומנדיל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מלבן מעוגל 28"/>
            <p:cNvSpPr/>
            <p:nvPr/>
          </p:nvSpPr>
          <p:spPr>
            <a:xfrm>
              <a:off x="9085750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אלון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מדנס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0" name="מלבן מעוגל 29"/>
            <p:cNvSpPr/>
            <p:nvPr/>
          </p:nvSpPr>
          <p:spPr>
            <a:xfrm>
              <a:off x="9085750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גיא לוי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מלבן מעוגל 30"/>
            <p:cNvSpPr/>
            <p:nvPr/>
          </p:nvSpPr>
          <p:spPr>
            <a:xfrm>
              <a:off x="9085750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קובי פאר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5054891" y="938793"/>
            <a:ext cx="2160000" cy="5022001"/>
            <a:chOff x="2471833" y="938793"/>
            <a:chExt cx="2895240" cy="5022001"/>
          </a:xfrm>
        </p:grpSpPr>
        <p:sp>
          <p:nvSpPr>
            <p:cNvPr id="21" name="מלבן מעוגל 20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מאו"ג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2" name="מלבן מעוגל 21"/>
            <p:cNvSpPr/>
            <p:nvPr/>
          </p:nvSpPr>
          <p:spPr>
            <a:xfrm>
              <a:off x="2471833" y="3499937"/>
              <a:ext cx="2880000" cy="1820572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חידון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לעוף על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ח'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שקאקי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2" name="מלבן מעוגל 31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מנהלות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3" name="מלבן מעוגל 32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הכנת חוברת 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4" name="מלבן מעוגל 33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דר" אריה אלדד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2627982" y="938793"/>
            <a:ext cx="2160000" cy="5022001"/>
            <a:chOff x="2471833" y="938793"/>
            <a:chExt cx="2895240" cy="5022001"/>
          </a:xfrm>
        </p:grpSpPr>
        <p:sp>
          <p:nvSpPr>
            <p:cNvPr id="36" name="מלבן מעוגל 35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ר' 570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7" name="מלבן מעוגל 36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אקטיביסט פלס'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1" name="מלבן מעוגל 40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2" name="מלבן מעוגל 41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מד"ס בוקר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נועם ארנון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201073" y="938793"/>
            <a:ext cx="2160000" cy="5022001"/>
            <a:chOff x="2471833" y="938793"/>
            <a:chExt cx="2895240" cy="5022001"/>
          </a:xfrm>
        </p:grpSpPr>
        <p:sp>
          <p:nvSpPr>
            <p:cNvPr id="45" name="מלבן מעוגל 44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ממ"ז ש"י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6" name="מלבן מעוגל 45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7" name="מלבן מעוגל 46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9" name="מלבן מעוגל 48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הרב הגר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0" name="מלבן מעוגל 49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תודות למח"טים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1" name="מלבן מעוגל 50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פולי/רמ"א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2" name="מלבן מעוגל 51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הוצאת מסמך סיכום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16179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6000" b="1" dirty="0" err="1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26-27 בדצמבר 2018</a:t>
            </a:r>
            <a:endParaRPr lang="he-IL" sz="6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160178" y="69283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2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4.44444E-6 L -0.02214 -0.7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19330" y="1113688"/>
            <a:ext cx="11167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14:30-12:45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סיור בעיר חברון 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השוק,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השוהדא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חסם  שוטר ומערכת המכפלה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בהובלת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נעם ארנון 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15:15-  14:30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לגוש עציון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7775" lvl="2" indent="-16033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16:00-15:15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וסקירה על חשיבות הגוש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ועל החיבור שבין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יהודה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לירושלים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ומח"ט עציון/רמת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 בית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לחם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17:00-16:00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לתחנת ראש העין צפון ופיזור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2004" y="4380539"/>
            <a:ext cx="33730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סוף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סיור!</a:t>
            </a:r>
          </a:p>
          <a:p>
            <a:pPr algn="ctr"/>
            <a:r>
              <a:rPr lang="he-IL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1/1 עיבוד צוותי</a:t>
            </a:r>
            <a:endParaRPr lang="he-IL" sz="4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930660"/>
            <a:ext cx="11399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שלושה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צוותי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עיבוד </a:t>
            </a:r>
            <a:endParaRPr lang="he-IL" sz="2000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נחלק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לשלוש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קבוצות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lvl="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הימין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הישראלי, 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השמאל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 וגישת הפלסטינים.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מהלך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קבוצה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תתבקש להציג ברבע שעה את עמדתה, ביחס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לשורה של סוגיות שאנו נעלה, כמפורט להלן, ולהציגה בפורום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זאת, על מנת לחשוף את המשתתפים בצוות לכלל ההיבטים הרלוונטיים לכל סוגיה, ולחדד את ההבנה לגבי הסוגיות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ומורכבותן.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בחצי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שעה שנותרה לעיבוד, ייעשה מאמץ לגבש עמדה "מוסכמת" של הצוות כולו, ביחס לאותה סוגיה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625860"/>
            <a:ext cx="11399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הסוגיות לדיון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תנועת/מעבר רכבים ואנשים פלסטיניים ברחבי יהודה ושומרון.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הכניסה של פלסטינים לישראל או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לאיזורים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ישראליים לצורכי עבודה.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סיוע ישראלי לפיתוח הכלכלה הפלסטינית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הרחבת בנייה 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לרבות בישובים חדשים, ושיקום תשתיות קיימות.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שימור השליטה הביטחונית הישראלית בשטח מול רצף טריטוריאלי פלסטיני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ועזה - שתי ישויות נפרדות או שני מרכיבים בישות אחת?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סיכום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איסוף העיבודים  </a:t>
            </a:r>
            <a:r>
              <a:rPr lang="he-IL" sz="20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הצוותיים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ועיבודם לכדי מסמך סיכום אחוד, שיופץ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לכלל המשתתפים.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על האוטובוס ביום הראשון והשני יועמסו בקבוקי מים (75 ליום)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וסנדביצ'ים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(50 ליום).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חתימה על נשק ושתי משקפות (משקפות ניתן להביא מהבית). חתימה ביום שלישי (25/12) ואפשרות לזיכוי ביום חמישי (27/12 בסוף הסיור).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לערב ערבי יתואם בהמשך מול השב"כ ומול מלון רמת רחל.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ארגון תשורות למרצים אזרחיים ולמארחים.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 חורף – מעילי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כובע גרב, כפפות, מטריות וכוס תרמית </a:t>
              </a:r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x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45.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הובלות – אוטובוס ממוגן לכל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היומיים ורכב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ופינוי מלווה (עם נהג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איש מנהלה וחובש עם ציוד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ונשק)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בוקר בישיבה התיכונית "ארץ הצבי" - לתאם (26/12 08:00-08:30).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צהריים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במפאו"ג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בבית-אל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 (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26/12 13:00-14:00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לינה כולל ארוחת ערב (26/12 20:00-22:00) וארוחת בוקר (27/12 07:00-07:30) במלון רמת רחל.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פריסות כולל שתייה קרה וחמה (ומנות חמות) בנקודות התצפית ובכניסה לחדרי ההרצאות בהתאם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ללו"ז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הנ"ל. לארגן גם מים חמים ומנות חמות ו/או מרק ושקדים.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1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צפייה בקטע שישלח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בוואטסאפ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גודמן. הקשבה ל"מלכוד 67" ב-</a:t>
              </a:r>
              <a:r>
                <a:rPr lang="en-US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 Cast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(רשות)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עיסוק בשאלת המחקר של הסיור (יפורט בהמשך)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מנהלות למשתתפים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חיערכות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למז"א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חורפי ובכל מקרה קר, כולל אפשרות לגשם והימצאות בגדים להחלפה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סט חורף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יהיה מצויד בנשק ושתי משקפות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(ניתן להביא מהבית או לחתום)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איסוף לסיור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ממב"ל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06:55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ומתחנת רכבת ראש העין צפון 07:15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אין אפשרות להגעה עם רכבים פרטיים. כל צורך ביציאה מהסיור תתאפשר בירושלים ביום רביעי בערב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תיאומים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מד"סניקים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ריצה/כדור/שחייה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7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פינוי צמוד ומאובטח.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דרכי קשר עם כל הגורמים הרלוונטיים מבחינה ביטחונית.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בכל מקום בו תוצמד לסיור אבטחה צבאית מקומית – המענה הביטחוני יהיה באחריות מפקד הכוח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המאבטח</a:t>
              </a:r>
              <a:endPara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אבטחה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4 נשקים על הכוח – אחד בכל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נשקים צמודים למשתתפים – אין להפקיר נשקים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באוטובוס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ובחדרים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אוטובוס ממוגן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לאורך כל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אבטחה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מנמ"רית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ע"ב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החטמ"רים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ובתיאום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עימם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תדריך אבטחה בבוקר הסיור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הראשון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"מספרי ברזל" בין תחנות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לשמור על יובש הבגדים ועל חום הגוף – לרבות הבאת בגדים להחלפה, ביגוד חם, והימצאות שתייה חמה בתחנות השונות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 בהינתן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גשם חזק יישקל ביטול חלקי של תצפיות.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לוודא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נצירה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הנשקים לאורך כל הסיור. אין לדרוך נשקים, אלא באירוע מבצעי. מצב כלי הנשק – מחסניות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בהכנס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עם תותב.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למרות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מז"א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החורפי יש להקפיד על שתייה במהלך הסיור.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שינה נאותה בלילה שבין שני ימי הסיור.</a:t>
              </a: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תיק טיול?/נספח רפואה? יושלם לאחר סיור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ההכנה ובסמוך לסיור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בטיחות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לוודא תקינות רכב המנהלות והעמסתו באופן בטיחותי טרם הנסיעה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מפקד רכב המנהלות יהיה נגד המנהלה. הוא גם יתדרך את הנהג ויכווינו.</a:t>
              </a: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המנהלה יהווה גם רכב פינוי – ועל כן ימצא עליו גם חובש עם ציוד.</a:t>
              </a: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איסור כניסה לשטחים עוינים בתכניות הניווט.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נסיעה שהולמת את תנאי הדרך (אוטובוס ורכב מנהלה) בדגש במצב של גשם.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גאנט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3" name="קבוצה 42"/>
          <p:cNvGrpSpPr/>
          <p:nvPr/>
        </p:nvGrpSpPr>
        <p:grpSpPr>
          <a:xfrm>
            <a:off x="1391146" y="1081063"/>
            <a:ext cx="9723154" cy="4677268"/>
            <a:chOff x="1391146" y="1148845"/>
            <a:chExt cx="9723154" cy="4677268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391146" y="1148845"/>
              <a:ext cx="9723154" cy="4677268"/>
              <a:chOff x="1391146" y="1148845"/>
              <a:chExt cx="9723154" cy="4677268"/>
            </a:xfrm>
          </p:grpSpPr>
          <p:sp>
            <p:nvSpPr>
              <p:cNvPr id="6" name="מלבן 5"/>
              <p:cNvSpPr/>
              <p:nvPr/>
            </p:nvSpPr>
            <p:spPr>
              <a:xfrm rot="5400000">
                <a:off x="1725859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מלבן 7"/>
              <p:cNvSpPr/>
              <p:nvPr/>
            </p:nvSpPr>
            <p:spPr>
              <a:xfrm rot="5400000">
                <a:off x="1725859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צורה חופשית 19"/>
              <p:cNvSpPr/>
              <p:nvPr/>
            </p:nvSpPr>
            <p:spPr>
              <a:xfrm>
                <a:off x="1391146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ו-25-27 בדצמבר     הטענות וסיור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 rot="5400000">
                <a:off x="1725859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צורה חופשית 21"/>
              <p:cNvSpPr/>
              <p:nvPr/>
            </p:nvSpPr>
            <p:spPr>
              <a:xfrm>
                <a:off x="1391146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בינואר                     עיבוד צוותי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2342227" y="139379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צורה חופשית 23"/>
              <p:cNvSpPr/>
              <p:nvPr/>
            </p:nvSpPr>
            <p:spPr>
              <a:xfrm>
                <a:off x="1391146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בינואר                 סיכום 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 rot="16200000">
                <a:off x="5147436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מלבן 26"/>
              <p:cNvSpPr/>
              <p:nvPr/>
            </p:nvSpPr>
            <p:spPr>
              <a:xfrm rot="16200000">
                <a:off x="5147436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צורה חופשית 27"/>
              <p:cNvSpPr/>
              <p:nvPr/>
            </p:nvSpPr>
            <p:spPr>
              <a:xfrm>
                <a:off x="4812723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 flip="none" rotWithShape="1">
                <a:gsLst>
                  <a:gs pos="3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3 </a:t>
                </a:r>
                <a:r>
                  <a:rPr lang="he-IL" sz="2400" b="1" dirty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בדצמבר                 אישור תכניות אלוף</a:t>
                </a:r>
              </a:p>
            </p:txBody>
          </p:sp>
          <p:sp>
            <p:nvSpPr>
              <p:cNvPr id="29" name="מלבן 28"/>
              <p:cNvSpPr/>
              <p:nvPr/>
            </p:nvSpPr>
            <p:spPr>
              <a:xfrm rot="16200000">
                <a:off x="5147436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צורה חופשית 29"/>
              <p:cNvSpPr/>
              <p:nvPr/>
            </p:nvSpPr>
            <p:spPr>
              <a:xfrm>
                <a:off x="4812723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 </a:t>
                </a: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בדצמבר                  אישור חוברות ועזרים</a:t>
                </a:r>
              </a:p>
            </p:txBody>
          </p:sp>
          <p:sp>
            <p:nvSpPr>
              <p:cNvPr id="31" name="מלבן 30"/>
              <p:cNvSpPr/>
              <p:nvPr/>
            </p:nvSpPr>
            <p:spPr>
              <a:xfrm>
                <a:off x="5763805" y="499453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צורה חופשית 31"/>
              <p:cNvSpPr/>
              <p:nvPr/>
            </p:nvSpPr>
            <p:spPr>
              <a:xfrm>
                <a:off x="4812723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25 בנובמבר               אישור תכניות מד"ר</a:t>
                </a:r>
              </a:p>
            </p:txBody>
          </p:sp>
          <p:sp>
            <p:nvSpPr>
              <p:cNvPr id="33" name="מלבן 32"/>
              <p:cNvSpPr/>
              <p:nvPr/>
            </p:nvSpPr>
            <p:spPr>
              <a:xfrm rot="5400000">
                <a:off x="8569014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צורה חופשית 33"/>
              <p:cNvSpPr/>
              <p:nvPr/>
            </p:nvSpPr>
            <p:spPr>
              <a:xfrm>
                <a:off x="8234301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ספטמבר-אוקטובר                         דיון התנעה ודיון המשך</a:t>
                </a:r>
              </a:p>
            </p:txBody>
          </p:sp>
          <p:sp>
            <p:nvSpPr>
              <p:cNvPr id="35" name="מלבן 34"/>
              <p:cNvSpPr/>
              <p:nvPr/>
            </p:nvSpPr>
            <p:spPr>
              <a:xfrm rot="5400000">
                <a:off x="8569014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צורה חופשית 35"/>
              <p:cNvSpPr/>
              <p:nvPr/>
            </p:nvSpPr>
            <p:spPr>
              <a:xfrm>
                <a:off x="8234301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15 באוקטובר           תיאום ראשוני </a:t>
                </a:r>
                <a:r>
                  <a:rPr lang="he-IL" sz="2400" b="1" dirty="0" err="1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פ.י.ב.א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 rot="5400000">
                <a:off x="8569014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צורה חופשית 37"/>
              <p:cNvSpPr/>
              <p:nvPr/>
            </p:nvSpPr>
            <p:spPr>
              <a:xfrm>
                <a:off x="8234301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ו-6 בנובמבר              סיור הכנה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9" name="צורה חופשית 38"/>
              <p:cNvSpPr/>
              <p:nvPr/>
            </p:nvSpPr>
            <p:spPr>
              <a:xfrm>
                <a:off x="8234301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13 בנובמבר              ישיבת תיאום (קדם 3)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41" name="צורה חופשית 40"/>
            <p:cNvSpPr/>
            <p:nvPr/>
          </p:nvSpPr>
          <p:spPr>
            <a:xfrm>
              <a:off x="4812723" y="4841425"/>
              <a:ext cx="2879999" cy="984688"/>
            </a:xfrm>
            <a:custGeom>
              <a:avLst/>
              <a:gdLst>
                <a:gd name="connsiteX0" fmla="*/ 0 w 2879999"/>
                <a:gd name="connsiteY0" fmla="*/ 98469 h 984688"/>
                <a:gd name="connsiteX1" fmla="*/ 98469 w 2879999"/>
                <a:gd name="connsiteY1" fmla="*/ 0 h 984688"/>
                <a:gd name="connsiteX2" fmla="*/ 2781530 w 2879999"/>
                <a:gd name="connsiteY2" fmla="*/ 0 h 984688"/>
                <a:gd name="connsiteX3" fmla="*/ 2879999 w 2879999"/>
                <a:gd name="connsiteY3" fmla="*/ 98469 h 984688"/>
                <a:gd name="connsiteX4" fmla="*/ 2879999 w 2879999"/>
                <a:gd name="connsiteY4" fmla="*/ 886219 h 984688"/>
                <a:gd name="connsiteX5" fmla="*/ 2781530 w 2879999"/>
                <a:gd name="connsiteY5" fmla="*/ 984688 h 984688"/>
                <a:gd name="connsiteX6" fmla="*/ 98469 w 2879999"/>
                <a:gd name="connsiteY6" fmla="*/ 984688 h 984688"/>
                <a:gd name="connsiteX7" fmla="*/ 0 w 2879999"/>
                <a:gd name="connsiteY7" fmla="*/ 886219 h 984688"/>
                <a:gd name="connsiteX8" fmla="*/ 0 w 2879999"/>
                <a:gd name="connsiteY8" fmla="*/ 98469 h 9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999" h="984688">
                  <a:moveTo>
                    <a:pt x="0" y="98469"/>
                  </a:moveTo>
                  <a:cubicBezTo>
                    <a:pt x="0" y="44086"/>
                    <a:pt x="44086" y="0"/>
                    <a:pt x="98469" y="0"/>
                  </a:cubicBezTo>
                  <a:lnTo>
                    <a:pt x="2781530" y="0"/>
                  </a:lnTo>
                  <a:cubicBezTo>
                    <a:pt x="2835913" y="0"/>
                    <a:pt x="2879999" y="44086"/>
                    <a:pt x="2879999" y="98469"/>
                  </a:cubicBezTo>
                  <a:lnTo>
                    <a:pt x="2879999" y="886219"/>
                  </a:lnTo>
                  <a:cubicBezTo>
                    <a:pt x="2879999" y="940602"/>
                    <a:pt x="2835913" y="984688"/>
                    <a:pt x="2781530" y="984688"/>
                  </a:cubicBezTo>
                  <a:lnTo>
                    <a:pt x="98469" y="984688"/>
                  </a:lnTo>
                  <a:cubicBezTo>
                    <a:pt x="44086" y="984688"/>
                    <a:pt x="0" y="940602"/>
                    <a:pt x="0" y="886219"/>
                  </a:cubicBezTo>
                  <a:lnTo>
                    <a:pt x="0" y="9846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7911" rIns="0" bIns="207911" numCol="1" spcCol="1270" anchor="ctr" anchorCtr="0">
              <a:noAutofit/>
            </a:bodyPr>
            <a:lstStyle/>
            <a:p>
              <a:pPr lvl="0" algn="ctr" defTabSz="2089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18 בדצמבר              הדפסת חוברת עזרים</a:t>
              </a:r>
              <a:endParaRPr lang="he-IL" sz="24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42" name="צורה חופשית 41"/>
          <p:cNvSpPr/>
          <p:nvPr/>
        </p:nvSpPr>
        <p:spPr>
          <a:xfrm>
            <a:off x="1391146" y="1148845"/>
            <a:ext cx="2879999" cy="984688"/>
          </a:xfrm>
          <a:custGeom>
            <a:avLst/>
            <a:gdLst>
              <a:gd name="connsiteX0" fmla="*/ 0 w 2879999"/>
              <a:gd name="connsiteY0" fmla="*/ 98469 h 984688"/>
              <a:gd name="connsiteX1" fmla="*/ 98469 w 2879999"/>
              <a:gd name="connsiteY1" fmla="*/ 0 h 984688"/>
              <a:gd name="connsiteX2" fmla="*/ 2781530 w 2879999"/>
              <a:gd name="connsiteY2" fmla="*/ 0 h 984688"/>
              <a:gd name="connsiteX3" fmla="*/ 2879999 w 2879999"/>
              <a:gd name="connsiteY3" fmla="*/ 98469 h 984688"/>
              <a:gd name="connsiteX4" fmla="*/ 2879999 w 2879999"/>
              <a:gd name="connsiteY4" fmla="*/ 886219 h 984688"/>
              <a:gd name="connsiteX5" fmla="*/ 2781530 w 2879999"/>
              <a:gd name="connsiteY5" fmla="*/ 984688 h 984688"/>
              <a:gd name="connsiteX6" fmla="*/ 98469 w 2879999"/>
              <a:gd name="connsiteY6" fmla="*/ 984688 h 984688"/>
              <a:gd name="connsiteX7" fmla="*/ 0 w 2879999"/>
              <a:gd name="connsiteY7" fmla="*/ 886219 h 984688"/>
              <a:gd name="connsiteX8" fmla="*/ 0 w 2879999"/>
              <a:gd name="connsiteY8" fmla="*/ 98469 h 9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999" h="984688">
                <a:moveTo>
                  <a:pt x="0" y="98469"/>
                </a:moveTo>
                <a:cubicBezTo>
                  <a:pt x="0" y="44086"/>
                  <a:pt x="44086" y="0"/>
                  <a:pt x="98469" y="0"/>
                </a:cubicBezTo>
                <a:lnTo>
                  <a:pt x="2781530" y="0"/>
                </a:lnTo>
                <a:cubicBezTo>
                  <a:pt x="2835913" y="0"/>
                  <a:pt x="2879999" y="44086"/>
                  <a:pt x="2879999" y="98469"/>
                </a:cubicBezTo>
                <a:lnTo>
                  <a:pt x="2879999" y="886219"/>
                </a:lnTo>
                <a:cubicBezTo>
                  <a:pt x="2879999" y="940602"/>
                  <a:pt x="2835913" y="984688"/>
                  <a:pt x="2781530" y="984688"/>
                </a:cubicBezTo>
                <a:lnTo>
                  <a:pt x="98469" y="984688"/>
                </a:lnTo>
                <a:cubicBezTo>
                  <a:pt x="44086" y="984688"/>
                  <a:pt x="0" y="940602"/>
                  <a:pt x="0" y="886219"/>
                </a:cubicBezTo>
                <a:lnTo>
                  <a:pt x="0" y="9846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11" tIns="207911" rIns="207911" bIns="207911" numCol="1" spcCol="1270" anchor="ctr" anchorCtr="0">
            <a:noAutofit/>
          </a:bodyPr>
          <a:lstStyle/>
          <a:p>
            <a:pPr lvl="0" algn="ctr" defTabSz="2089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19 בדצמבר                 </a:t>
            </a:r>
            <a:r>
              <a:rPr lang="he-IL" sz="2400" b="1" kern="1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קפ"ק</a:t>
            </a:r>
            <a:r>
              <a:rPr lang="he-IL" sz="2400" b="1" kern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 2</a:t>
            </a:r>
            <a:endParaRPr lang="he-IL" sz="2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32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דילמות ונושאים להחלטה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510365" y="1136913"/>
            <a:ext cx="11145310" cy="4684767"/>
            <a:chOff x="824948" y="1179443"/>
            <a:chExt cx="4320000" cy="2700314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3600" b="1" strike="sngStrike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כינוס</a:t>
              </a:r>
              <a:endParaRPr lang="en-US" sz="3600" b="1" strike="sngStrike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3600" b="1" strike="sngStrike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שאלת מחקר</a:t>
              </a:r>
              <a:endParaRPr lang="en-US" sz="2000" b="1" strike="sngStrike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3600" b="1" strike="sngStrike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הרצאת גודמן/ספר</a:t>
              </a:r>
              <a:endParaRPr lang="en-US" sz="2000" b="1" strike="sngStrike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4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המורכבויות</a:t>
            </a: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4" name="קבוצה 53"/>
          <p:cNvGrpSpPr/>
          <p:nvPr/>
        </p:nvGrpSpPr>
        <p:grpSpPr>
          <a:xfrm>
            <a:off x="335238" y="1250259"/>
            <a:ext cx="11535329" cy="4488023"/>
            <a:chOff x="335238" y="1250259"/>
            <a:chExt cx="11535329" cy="4488023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335238" y="1250259"/>
              <a:ext cx="11535329" cy="4488023"/>
              <a:chOff x="-269440" y="1250259"/>
              <a:chExt cx="11535329" cy="4488023"/>
            </a:xfrm>
          </p:grpSpPr>
          <p:grpSp>
            <p:nvGrpSpPr>
              <p:cNvPr id="46" name="קבוצה 45"/>
              <p:cNvGrpSpPr/>
              <p:nvPr/>
            </p:nvGrpSpPr>
            <p:grpSpPr>
              <a:xfrm>
                <a:off x="1283312" y="1269315"/>
                <a:ext cx="9982577" cy="4468967"/>
                <a:chOff x="897544" y="1269315"/>
                <a:chExt cx="9982577" cy="4468967"/>
              </a:xfrm>
            </p:grpSpPr>
            <p:graphicFrame>
              <p:nvGraphicFramePr>
                <p:cNvPr id="3" name="דיאגרמה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162305672"/>
                    </p:ext>
                  </p:extLst>
                </p:nvPr>
              </p:nvGraphicFramePr>
              <p:xfrm>
                <a:off x="2032001" y="1271587"/>
                <a:ext cx="7797800" cy="446669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0" name="קבוצה 9"/>
                <p:cNvGrpSpPr/>
                <p:nvPr/>
              </p:nvGrpSpPr>
              <p:grpSpPr>
                <a:xfrm>
                  <a:off x="8666861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6" name="משושה 25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ימין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4" name="משושה 23"/>
                <p:cNvSpPr/>
                <p:nvPr/>
              </p:nvSpPr>
              <p:spPr>
                <a:xfrm rot="5400000">
                  <a:off x="7005096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2" name="קבוצה 11"/>
                <p:cNvGrpSpPr/>
                <p:nvPr/>
              </p:nvGrpSpPr>
              <p:grpSpPr>
                <a:xfrm>
                  <a:off x="7886761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2" name="משושה 21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tx1">
                      <a:lumMod val="85000"/>
                    </a:schemeClr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שמאל</a:t>
                    </a:r>
                    <a:endParaRPr lang="he-IL" sz="2200" kern="1200" dirty="0">
                      <a:solidFill>
                        <a:schemeClr val="bg1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0" name="משושה 19"/>
                <p:cNvSpPr/>
                <p:nvPr/>
              </p:nvSpPr>
              <p:spPr>
                <a:xfrm rot="5400000">
                  <a:off x="9333486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קבוצה 13"/>
                <p:cNvGrpSpPr/>
                <p:nvPr/>
              </p:nvGrpSpPr>
              <p:grpSpPr>
                <a:xfrm>
                  <a:off x="8666861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18" name="משושה 17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איכות חיים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16" name="משושה 15"/>
                <p:cNvSpPr/>
                <p:nvPr/>
              </p:nvSpPr>
              <p:spPr>
                <a:xfrm rot="5400000">
                  <a:off x="7005096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28" name="קבוצה 27"/>
                <p:cNvGrpSpPr/>
                <p:nvPr/>
              </p:nvGrpSpPr>
              <p:grpSpPr>
                <a:xfrm>
                  <a:off x="2451789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4" name="משושה 43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5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noFill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טרור</a:t>
                    </a:r>
                    <a:endParaRPr lang="he-IL" sz="2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42" name="משושה 41"/>
                <p:cNvSpPr/>
                <p:nvPr/>
              </p:nvSpPr>
              <p:spPr>
                <a:xfrm rot="5400000">
                  <a:off x="790024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1671689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0" name="משושה 39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1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בב"ח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8" name="משושה 37"/>
                <p:cNvSpPr/>
                <p:nvPr/>
              </p:nvSpPr>
              <p:spPr>
                <a:xfrm rot="5400000">
                  <a:off x="3118414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</a:schemeClr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2" name="קבוצה 31"/>
                <p:cNvGrpSpPr/>
                <p:nvPr/>
              </p:nvGrpSpPr>
              <p:grpSpPr>
                <a:xfrm>
                  <a:off x="2451789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36" name="משושה 35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7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olidFill>
                    <a:srgbClr val="00B050"/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4" name="משושה 33"/>
                <p:cNvSpPr/>
                <p:nvPr/>
              </p:nvSpPr>
              <p:spPr>
                <a:xfrm rot="5400000">
                  <a:off x="790024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47" name="משושה 46"/>
              <p:cNvSpPr/>
              <p:nvPr/>
            </p:nvSpPr>
            <p:spPr>
              <a:xfrm rot="5400000">
                <a:off x="-376960" y="1357779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e-IL" dirty="0"/>
              </a:p>
            </p:txBody>
          </p:sp>
          <p:sp>
            <p:nvSpPr>
              <p:cNvPr id="48" name="משושה 47"/>
              <p:cNvSpPr/>
              <p:nvPr/>
            </p:nvSpPr>
            <p:spPr>
              <a:xfrm rot="5400000">
                <a:off x="397185" y="2761826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משושה 10"/>
              <p:cNvSpPr txBox="1"/>
              <p:nvPr/>
            </p:nvSpPr>
            <p:spPr>
              <a:xfrm>
                <a:off x="728967" y="2912080"/>
                <a:ext cx="990591" cy="11386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2200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50" name="משושה 49"/>
              <p:cNvSpPr/>
              <p:nvPr/>
            </p:nvSpPr>
            <p:spPr>
              <a:xfrm rot="5400000">
                <a:off x="-376960" y="4165874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2" name="משושה 6"/>
            <p:cNvSpPr txBox="1"/>
            <p:nvPr/>
          </p:nvSpPr>
          <p:spPr>
            <a:xfrm>
              <a:off x="553839" y="1532008"/>
              <a:ext cx="990591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מערכה מדינית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3" name="משושה 6"/>
            <p:cNvSpPr txBox="1"/>
            <p:nvPr/>
          </p:nvSpPr>
          <p:spPr>
            <a:xfrm>
              <a:off x="444785" y="4309621"/>
              <a:ext cx="1104565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המשמעות המשפטית של חליף הריבון?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המערכה בטרור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הבנייה הלא חוקית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על הזווית המשפטית של מלחמה בפשיעה לאומנית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המבט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היועמ"שית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על מערכת אכיפת החוק הישראלית ובדגש על בג"ץ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להרצאה של מפקד פקמ"ז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מבט הריבון ומה משמעות חליף הריבון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ובבקעה?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מהם עיקרי האתגרים איתם מתמודדים ביום יום?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לאן חותרים הפלסטיניים?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התייחסות לסוגיית הבידול – ביטחוני ומדיני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2672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יועמ"ש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1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 לעסוק בהיבטים טקטיים – פחות מעניין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לנסות להציג מתחים – למשל בין ביטחון לאיכות חיים וכדומה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יהודה – כור ההיתוך של העיר חברון. ביטחוני בין טקטי לאסטרטגי, כלכלה וחברה בעיר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אפרים – נושא גדר ההפרדה ותופעת השב"ח. המתח בין ביטחוני לכלכלי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עציון – חשיבותה הגאו-אסטרטגית של גוש עציון, ביחס לירושלים ולשפלת החוף והנוצרים בבית-לחם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למתפ"ש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/רמ"א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הלך הרוח ברחוב הפלסטיני?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מהי מידת החיבור של ההנהגה הפלסטינית לרחוב?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האינטרס הפלסטיני?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בידול – יתרונות וחסרונות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ומה צריך לקרות כדי שיהיה שלום?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1148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מח"טים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47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המתחים המנוהלים בשטח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3714751" y="1116253"/>
            <a:ext cx="4876800" cy="4793482"/>
            <a:chOff x="3714751" y="1116253"/>
            <a:chExt cx="4876800" cy="4793482"/>
          </a:xfrm>
        </p:grpSpPr>
        <p:sp>
          <p:nvSpPr>
            <p:cNvPr id="8" name="משולש שווה-שוקיים 7"/>
            <p:cNvSpPr/>
            <p:nvPr/>
          </p:nvSpPr>
          <p:spPr>
            <a:xfrm>
              <a:off x="5746751" y="5096935"/>
              <a:ext cx="812800" cy="812800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714751" y="4756643"/>
              <a:ext cx="4876800" cy="32945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0" bIns="108000"/>
            <a:lstStyle/>
            <a:p>
              <a:pPr algn="ctr"/>
              <a:r>
                <a:rPr lang="he-IL" sz="2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איזון עדין</a:t>
              </a:r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>
              <a:off x="6586645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6586645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צורה חופשית 14"/>
            <p:cNvSpPr/>
            <p:nvPr/>
          </p:nvSpPr>
          <p:spPr>
            <a:xfrm>
              <a:off x="6586645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ביטחון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צורה חופשית 16"/>
            <p:cNvSpPr/>
            <p:nvPr/>
          </p:nvSpPr>
          <p:spPr>
            <a:xfrm>
              <a:off x="6586645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>
              <a:off x="3768938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שמאל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>
              <a:off x="3768938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פלסטינים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צורה חופשית 28"/>
            <p:cNvSpPr/>
            <p:nvPr/>
          </p:nvSpPr>
          <p:spPr>
            <a:xfrm>
              <a:off x="3768938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איכות חיים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צורה חופשית 30"/>
            <p:cNvSpPr/>
            <p:nvPr/>
          </p:nvSpPr>
          <p:spPr>
            <a:xfrm>
              <a:off x="3768938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טרור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5" name="צורה חופשית 54"/>
            <p:cNvSpPr/>
            <p:nvPr/>
          </p:nvSpPr>
          <p:spPr>
            <a:xfrm>
              <a:off x="6610453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צה"ל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צורה חופשית 55"/>
            <p:cNvSpPr/>
            <p:nvPr/>
          </p:nvSpPr>
          <p:spPr>
            <a:xfrm>
              <a:off x="3792746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מנגנונים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0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26-27 לדצמבר 2018, ימים רביעי וחמישי, יתקיים סיור בנושא בטחון לאומי  באזור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מתכנית הלימודים של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צוות 1 בהנחיית פרופסור בן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ארצי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שני משכי הכנה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(20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ו-25 בדצמבר),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ומשך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עיבוד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בסופו (1.1.19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(כל אלה להלן "הסיור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במהלך הסיור נפגוש ונעמיק חקר בכל צירי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באופן משולב, כפי שבאים לידי ביטוי במציאות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בסיור לא ייטלו חלק החניכים הבינ"ל שימצאו באותה העת בחופשת חג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המולד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מטרות הסיור (1+5)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35980" y="1188963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חבל ארץ זה, באופן בלתי אמצעי והעמקת חקר מאפייניו והשפעתו על מרכיבי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הבטל"מ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35980" y="1991912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העמקת ההיכרות והחקר עם מרכיבי הסכסוך הישראלי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פלסטיני 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בדגש על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היכרות עם המציאות המשתנה והעמדות השונות.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735980" y="2794861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ההתיישבות הישראלית והפלסטינית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כל גווניה.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735980" y="3597810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האתגרים והאינטרסים הישראלים והפלסטיניים </a:t>
            </a:r>
            <a:r>
              <a:rPr lang="he-IL" sz="20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(בחינת הפרדיגמות השונות).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5980" y="4400759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תפקידו של המפקד הצבאי כריבון, ועיקרי תפיסת ההפעלה שלו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735980" y="5203709"/>
            <a:ext cx="10996380" cy="72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מטרת משנה – טעינה לקראת הסימולציה השנייה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76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787801" y="1478281"/>
            <a:ext cx="10119432" cy="3875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הטענה (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ובהמשך גם בשטח)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ארבעת הרגליים העיקריות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ועם הגיאוגרפיה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תוך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מיצוי הסיור להתרשמות בלתי אמצעית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מאתגריה של מדינת ישראל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3600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6881" y="14003"/>
            <a:ext cx="10119432" cy="93561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הרעיון המסדר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2031999" y="1071543"/>
            <a:ext cx="3827463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0" y="3827461"/>
                </a:moveTo>
                <a:lnTo>
                  <a:pt x="0" y="637923"/>
                </a:lnTo>
                <a:cubicBezTo>
                  <a:pt x="0" y="285608"/>
                  <a:pt x="105740" y="1"/>
                  <a:pt x="236177" y="1"/>
                </a:cubicBezTo>
                <a:lnTo>
                  <a:pt x="2328872" y="1"/>
                </a:lnTo>
                <a:lnTo>
                  <a:pt x="2328872" y="3827461"/>
                </a:lnTo>
                <a:lnTo>
                  <a:pt x="0" y="3827461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7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Political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צורה חופשית 6"/>
          <p:cNvSpPr/>
          <p:nvPr/>
        </p:nvSpPr>
        <p:spPr>
          <a:xfrm>
            <a:off x="5859462" y="1071543"/>
            <a:ext cx="3827462" cy="2328872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0" y="0"/>
                </a:moveTo>
                <a:lnTo>
                  <a:pt x="3439309" y="0"/>
                </a:lnTo>
                <a:cubicBezTo>
                  <a:pt x="3653680" y="0"/>
                  <a:pt x="3827462" y="173782"/>
                  <a:pt x="3827462" y="388153"/>
                </a:cubicBezTo>
                <a:lnTo>
                  <a:pt x="3827462" y="2328872"/>
                </a:lnTo>
                <a:lnTo>
                  <a:pt x="0" y="23288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Security</a:t>
            </a:r>
            <a:endParaRPr lang="he-IL" sz="4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2032000" y="3400414"/>
            <a:ext cx="3827462" cy="2328873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3827462" y="2328872"/>
                </a:moveTo>
                <a:lnTo>
                  <a:pt x="388153" y="2328872"/>
                </a:lnTo>
                <a:cubicBezTo>
                  <a:pt x="173782" y="2328872"/>
                  <a:pt x="0" y="2155090"/>
                  <a:pt x="0" y="1940719"/>
                </a:cubicBezTo>
                <a:lnTo>
                  <a:pt x="0" y="0"/>
                </a:lnTo>
                <a:lnTo>
                  <a:pt x="3827462" y="0"/>
                </a:lnTo>
                <a:lnTo>
                  <a:pt x="3827462" y="2328872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7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Social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צורה חופשית 8"/>
          <p:cNvSpPr/>
          <p:nvPr/>
        </p:nvSpPr>
        <p:spPr>
          <a:xfrm>
            <a:off x="5859462" y="3400415"/>
            <a:ext cx="3827462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2328872" y="1"/>
                </a:moveTo>
                <a:lnTo>
                  <a:pt x="2328872" y="3189539"/>
                </a:lnTo>
                <a:cubicBezTo>
                  <a:pt x="2328872" y="3541854"/>
                  <a:pt x="2223132" y="3827461"/>
                  <a:pt x="2092695" y="3827461"/>
                </a:cubicBezTo>
                <a:lnTo>
                  <a:pt x="0" y="3827461"/>
                </a:lnTo>
                <a:lnTo>
                  <a:pt x="0" y="1"/>
                </a:lnTo>
                <a:lnTo>
                  <a:pt x="2328872" y="1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6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Economic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צורה חופשית 9"/>
          <p:cNvSpPr/>
          <p:nvPr/>
        </p:nvSpPr>
        <p:spPr>
          <a:xfrm>
            <a:off x="4175122" y="2543174"/>
            <a:ext cx="3368679" cy="1714481"/>
          </a:xfrm>
          <a:custGeom>
            <a:avLst/>
            <a:gdLst>
              <a:gd name="connsiteX0" fmla="*/ 0 w 3368679"/>
              <a:gd name="connsiteY0" fmla="*/ 285753 h 1714481"/>
              <a:gd name="connsiteX1" fmla="*/ 285753 w 3368679"/>
              <a:gd name="connsiteY1" fmla="*/ 0 h 1714481"/>
              <a:gd name="connsiteX2" fmla="*/ 3082926 w 3368679"/>
              <a:gd name="connsiteY2" fmla="*/ 0 h 1714481"/>
              <a:gd name="connsiteX3" fmla="*/ 3368679 w 3368679"/>
              <a:gd name="connsiteY3" fmla="*/ 285753 h 1714481"/>
              <a:gd name="connsiteX4" fmla="*/ 3368679 w 3368679"/>
              <a:gd name="connsiteY4" fmla="*/ 1428728 h 1714481"/>
              <a:gd name="connsiteX5" fmla="*/ 3082926 w 3368679"/>
              <a:gd name="connsiteY5" fmla="*/ 1714481 h 1714481"/>
              <a:gd name="connsiteX6" fmla="*/ 285753 w 3368679"/>
              <a:gd name="connsiteY6" fmla="*/ 1714481 h 1714481"/>
              <a:gd name="connsiteX7" fmla="*/ 0 w 3368679"/>
              <a:gd name="connsiteY7" fmla="*/ 1428728 h 1714481"/>
              <a:gd name="connsiteX8" fmla="*/ 0 w 3368679"/>
              <a:gd name="connsiteY8" fmla="*/ 285753 h 171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8679" h="1714481">
                <a:moveTo>
                  <a:pt x="0" y="285753"/>
                </a:moveTo>
                <a:cubicBezTo>
                  <a:pt x="0" y="127936"/>
                  <a:pt x="127936" y="0"/>
                  <a:pt x="285753" y="0"/>
                </a:cubicBezTo>
                <a:lnTo>
                  <a:pt x="3082926" y="0"/>
                </a:lnTo>
                <a:cubicBezTo>
                  <a:pt x="3240743" y="0"/>
                  <a:pt x="3368679" y="127936"/>
                  <a:pt x="3368679" y="285753"/>
                </a:cubicBezTo>
                <a:lnTo>
                  <a:pt x="3368679" y="1428728"/>
                </a:lnTo>
                <a:cubicBezTo>
                  <a:pt x="3368679" y="1586545"/>
                  <a:pt x="3240743" y="1714481"/>
                  <a:pt x="3082926" y="1714481"/>
                </a:cubicBezTo>
                <a:lnTo>
                  <a:pt x="285753" y="1714481"/>
                </a:lnTo>
                <a:cubicBezTo>
                  <a:pt x="127936" y="1714481"/>
                  <a:pt x="0" y="1586545"/>
                  <a:pt x="0" y="1428728"/>
                </a:cubicBezTo>
                <a:lnTo>
                  <a:pt x="0" y="285753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134" tIns="175134" rIns="175134" bIns="175134" numCol="1" spcCol="1270" anchor="ctr" anchorCtr="0">
            <a:noAutofit/>
          </a:bodyPr>
          <a:lstStyle/>
          <a:p>
            <a:pPr lvl="0" algn="ctr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Geography of the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</a:t>
            </a:r>
            <a:r>
              <a:rPr lang="en-US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Defence</a:t>
            </a:r>
            <a:endParaRPr lang="he-IL" sz="2400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9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/>
          </p:nvPr>
        </p:nvGraphicFramePr>
        <p:xfrm>
          <a:off x="2717800" y="0"/>
          <a:ext cx="7614920" cy="622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34839" y="2591858"/>
            <a:ext cx="3520441" cy="1043575"/>
          </a:xfrm>
        </p:spPr>
        <p:txBody>
          <a:bodyPr/>
          <a:lstStyle/>
          <a:p>
            <a:pPr algn="ctr"/>
            <a:r>
              <a:rPr lang="he-IL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מתווה</a:t>
            </a:r>
            <a:endParaRPr lang="he-IL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6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584417958"/>
              </p:ext>
            </p:extLst>
          </p:nvPr>
        </p:nvGraphicFramePr>
        <p:xfrm>
          <a:off x="1889760" y="1046923"/>
          <a:ext cx="8392160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5076</TotalTime>
  <Words>2207</Words>
  <Application>Microsoft Office PowerPoint</Application>
  <PresentationFormat>מסך רחב</PresentationFormat>
  <Paragraphs>332</Paragraphs>
  <Slides>31</Slides>
  <Notes>26</Notes>
  <HiddenSlides>6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David</vt:lpstr>
      <vt:lpstr>Times New Roman</vt:lpstr>
      <vt:lpstr>Wingdings 3</vt:lpstr>
      <vt:lpstr>יונים</vt:lpstr>
      <vt:lpstr>מצגת של PowerPoint‏</vt:lpstr>
      <vt:lpstr>הצגת תכניות סיור איו"ש 26-27 בדצמבר 2018</vt:lpstr>
      <vt:lpstr>המורכבויות של איו"ש</vt:lpstr>
      <vt:lpstr>המתחים המנוהלים בשטח</vt:lpstr>
      <vt:lpstr>כללי</vt:lpstr>
      <vt:lpstr>מטרות הסיור (1+5)</vt:lpstr>
      <vt:lpstr>הרעיון המסדר </vt:lpstr>
      <vt:lpstr>מתווה</vt:lpstr>
      <vt:lpstr>מבנה הסיור</vt:lpstr>
      <vt:lpstr>מצגת של PowerPoint‏</vt:lpstr>
      <vt:lpstr>מצגת של PowerPoint‏</vt:lpstr>
      <vt:lpstr>מצגת של PowerPoint‏</vt:lpstr>
      <vt:lpstr>מצגת של PowerPoint‏</vt:lpstr>
      <vt:lpstr>יום טעינה ראשון – יום חמישי 20/12</vt:lpstr>
      <vt:lpstr>יום טעינה שני – יום שלישי 25/12</vt:lpstr>
      <vt:lpstr>יום סיור שומרון – יום רביעי 26/12</vt:lpstr>
      <vt:lpstr>יום סיור שומרון – יום רביעי 26/12</vt:lpstr>
      <vt:lpstr>יום סיור יהודה – יום חמישי 27/12</vt:lpstr>
      <vt:lpstr>מצגת של PowerPoint‏</vt:lpstr>
      <vt:lpstr>יום סיור יהודה – יום חמישי 27/12</vt:lpstr>
      <vt:lpstr>עיבוד צוותי</vt:lpstr>
      <vt:lpstr>עיבוד צוותי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u26680</cp:lastModifiedBy>
  <cp:revision>176</cp:revision>
  <cp:lastPrinted>2018-11-25T14:21:02Z</cp:lastPrinted>
  <dcterms:created xsi:type="dcterms:W3CDTF">2018-10-28T14:22:41Z</dcterms:created>
  <dcterms:modified xsi:type="dcterms:W3CDTF">2018-12-02T08:26:36Z</dcterms:modified>
</cp:coreProperties>
</file>