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notesMasterIdLst>
    <p:notesMasterId r:id="rId23"/>
  </p:notesMasterIdLst>
  <p:sldIdLst>
    <p:sldId id="256" r:id="rId2"/>
    <p:sldId id="269" r:id="rId3"/>
    <p:sldId id="270" r:id="rId4"/>
    <p:sldId id="262" r:id="rId5"/>
    <p:sldId id="263" r:id="rId6"/>
    <p:sldId id="268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66" r:id="rId19"/>
    <p:sldId id="277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38" autoAdjust="0"/>
    <p:restoredTop sz="90893" autoAdjust="0"/>
  </p:normalViewPr>
  <p:slideViewPr>
    <p:cSldViewPr snapToGrid="0">
      <p:cViewPr varScale="1">
        <p:scale>
          <a:sx n="61" d="100"/>
          <a:sy n="61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A822-55C8-40A2-9F74-53DF38FECD58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F067FE-1105-4397-8EC7-4340A30E2B01}">
      <dgm:prSet phldrT="[טקסט]" custT="1"/>
      <dgm:spPr>
        <a:solidFill>
          <a:schemeClr val="bg1"/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B30278-3FF2-40E6-83A9-9D0FA66466AE}" type="parTrans" cxnId="{62FE5CC6-9409-4F3A-8EF3-63A9FDFF3E15}">
      <dgm:prSet/>
      <dgm:spPr/>
      <dgm:t>
        <a:bodyPr/>
        <a:lstStyle/>
        <a:p>
          <a:pPr rtl="1"/>
          <a:endParaRPr lang="he-IL"/>
        </a:p>
      </dgm:t>
    </dgm:pt>
    <dgm:pt modelId="{595EC148-221A-4BF1-A1CA-FA880745CD48}" type="sibTrans" cxnId="{62FE5CC6-9409-4F3A-8EF3-63A9FDFF3E15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pPr rtl="1"/>
          <a:endParaRPr lang="he-IL"/>
        </a:p>
      </dgm:t>
    </dgm:pt>
    <dgm:pt modelId="{E9C2E31D-58AE-48CC-BDBC-01506D7AEEFA}">
      <dgm:prSet phldrT="[טקסט]" custT="1"/>
      <dgm:spPr>
        <a:solidFill>
          <a:schemeClr val="tx1">
            <a:lumMod val="85000"/>
          </a:schemeClr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C2812DF-8E2B-4EEA-96BC-A17359C3CEB8}" type="parTrans" cxnId="{16B7C9F1-228F-4F6A-9B1A-AB6DEEE012D9}">
      <dgm:prSet/>
      <dgm:spPr/>
      <dgm:t>
        <a:bodyPr/>
        <a:lstStyle/>
        <a:p>
          <a:pPr rtl="1"/>
          <a:endParaRPr lang="he-IL"/>
        </a:p>
      </dgm:t>
    </dgm:pt>
    <dgm:pt modelId="{A0EBFC8F-38CF-4246-AE42-335A72AE4AA8}" type="sibTrans" cxnId="{16B7C9F1-228F-4F6A-9B1A-AB6DEEE012D9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5AD13DDE-7C2F-4F6A-A825-7B7969B0551F}">
      <dgm:prSet phldrT="[טקסט]" custT="1"/>
      <dgm:spPr>
        <a:solidFill>
          <a:srgbClr val="00B050"/>
        </a:solidFill>
      </dgm:spPr>
      <dgm:t>
        <a:bodyPr lIns="0" rIns="0"/>
        <a:lstStyle/>
        <a:p>
          <a:pPr rtl="1"/>
          <a:r>
            <a:rPr lang="he-IL" sz="2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B52A2D8-9116-4847-86F5-AB09C006DC81}" type="parTrans" cxnId="{DC2A2C91-9826-4485-BFAE-1A4D19BFEC22}">
      <dgm:prSet/>
      <dgm:spPr/>
      <dgm:t>
        <a:bodyPr/>
        <a:lstStyle/>
        <a:p>
          <a:pPr rtl="1"/>
          <a:endParaRPr lang="he-IL"/>
        </a:p>
      </dgm:t>
    </dgm:pt>
    <dgm:pt modelId="{FA2EA70F-B827-4233-B1CE-886DE86E1D4F}" type="sibTrans" cxnId="{DC2A2C91-9826-4485-BFAE-1A4D19BFEC22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pPr rtl="1"/>
          <a:endParaRPr lang="he-IL"/>
        </a:p>
      </dgm:t>
    </dgm:pt>
    <dgm:pt modelId="{EA729EFC-026D-43F1-B634-85876C917649}" type="pres">
      <dgm:prSet presAssocID="{E7ACA822-55C8-40A2-9F74-53DF38FECD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24372AE6-D0C5-476C-89F6-C2A7522A5899}" type="pres">
      <dgm:prSet presAssocID="{32F067FE-1105-4397-8EC7-4340A30E2B01}" presName="composite" presStyleCnt="0"/>
      <dgm:spPr/>
    </dgm:pt>
    <dgm:pt modelId="{D491B28E-CEC9-4F57-B5A9-F7E8BB0547C4}" type="pres">
      <dgm:prSet presAssocID="{32F067FE-1105-4397-8EC7-4340A30E2B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A7E90-2A54-47B6-B3AB-2D1A61F9988C}" type="pres">
      <dgm:prSet presAssocID="{32F067FE-1105-4397-8EC7-4340A30E2B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2B4D73-F27F-4A81-A7E9-F2FF57A161E7}" type="pres">
      <dgm:prSet presAssocID="{32F067FE-1105-4397-8EC7-4340A30E2B01}" presName="BalanceSpacing" presStyleCnt="0"/>
      <dgm:spPr/>
    </dgm:pt>
    <dgm:pt modelId="{F5AE0EB5-605E-4353-A23E-600E976586FE}" type="pres">
      <dgm:prSet presAssocID="{32F067FE-1105-4397-8EC7-4340A30E2B01}" presName="BalanceSpacing1" presStyleCnt="0"/>
      <dgm:spPr/>
    </dgm:pt>
    <dgm:pt modelId="{1D18A647-4D04-49A1-9D9E-51F3AADFB98A}" type="pres">
      <dgm:prSet presAssocID="{595EC148-221A-4BF1-A1CA-FA880745CD48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B06D78EA-3797-4A20-9A8E-7C249B5BD25C}" type="pres">
      <dgm:prSet presAssocID="{595EC148-221A-4BF1-A1CA-FA880745CD48}" presName="spaceBetweenRectangles" presStyleCnt="0"/>
      <dgm:spPr/>
    </dgm:pt>
    <dgm:pt modelId="{81C3B07B-34E3-46C5-9CA1-6146E2C5916C}" type="pres">
      <dgm:prSet presAssocID="{E9C2E31D-58AE-48CC-BDBC-01506D7AEEFA}" presName="composite" presStyleCnt="0"/>
      <dgm:spPr/>
    </dgm:pt>
    <dgm:pt modelId="{CFC20F0A-31AB-4575-BE6C-A3453F13EDE2}" type="pres">
      <dgm:prSet presAssocID="{E9C2E31D-58AE-48CC-BDBC-01506D7AEEF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40442-9B1A-4BD1-9C56-1146BD17E4D3}" type="pres">
      <dgm:prSet presAssocID="{E9C2E31D-58AE-48CC-BDBC-01506D7AE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407D62-82D9-4C5A-AF3E-C7EBC2CA976A}" type="pres">
      <dgm:prSet presAssocID="{E9C2E31D-58AE-48CC-BDBC-01506D7AEEFA}" presName="BalanceSpacing" presStyleCnt="0"/>
      <dgm:spPr/>
    </dgm:pt>
    <dgm:pt modelId="{6CEAE248-2DBE-4A2D-80D3-797151219611}" type="pres">
      <dgm:prSet presAssocID="{E9C2E31D-58AE-48CC-BDBC-01506D7AEEFA}" presName="BalanceSpacing1" presStyleCnt="0"/>
      <dgm:spPr/>
    </dgm:pt>
    <dgm:pt modelId="{3C9F6D5C-468E-4DC4-AA5E-B0E644B22D3A}" type="pres">
      <dgm:prSet presAssocID="{A0EBFC8F-38CF-4246-AE42-335A72AE4AA8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5E96618-BB7A-4ADB-ADC4-0C7A006BDB3F}" type="pres">
      <dgm:prSet presAssocID="{A0EBFC8F-38CF-4246-AE42-335A72AE4AA8}" presName="spaceBetweenRectangles" presStyleCnt="0"/>
      <dgm:spPr/>
    </dgm:pt>
    <dgm:pt modelId="{3770B0F3-A8A2-4D71-9BB1-5BA6AA96ED24}" type="pres">
      <dgm:prSet presAssocID="{5AD13DDE-7C2F-4F6A-A825-7B7969B0551F}" presName="composite" presStyleCnt="0"/>
      <dgm:spPr/>
    </dgm:pt>
    <dgm:pt modelId="{90F0E03E-4455-4EB9-AB79-0F5A04DDEA65}" type="pres">
      <dgm:prSet presAssocID="{5AD13DDE-7C2F-4F6A-A825-7B7969B055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06A550-8F15-43FE-A6B5-56CFF243FE9B}" type="pres">
      <dgm:prSet presAssocID="{5AD13DDE-7C2F-4F6A-A825-7B7969B0551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9AD868-39A5-423D-83CC-84F4A5B882B6}" type="pres">
      <dgm:prSet presAssocID="{5AD13DDE-7C2F-4F6A-A825-7B7969B0551F}" presName="BalanceSpacing" presStyleCnt="0"/>
      <dgm:spPr/>
    </dgm:pt>
    <dgm:pt modelId="{8BED2B5F-1D7D-4DA7-A5E4-3C9A222B7EEE}" type="pres">
      <dgm:prSet presAssocID="{5AD13DDE-7C2F-4F6A-A825-7B7969B0551F}" presName="BalanceSpacing1" presStyleCnt="0"/>
      <dgm:spPr/>
    </dgm:pt>
    <dgm:pt modelId="{1207CB18-5D06-4201-A8BF-8C666FF5EF30}" type="pres">
      <dgm:prSet presAssocID="{FA2EA70F-B827-4233-B1CE-886DE86E1D4F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EC4BA49A-ECAF-43F0-96A2-E95FA7B7C3AB}" type="presOf" srcId="{E9C2E31D-58AE-48CC-BDBC-01506D7AEEFA}" destId="{CFC20F0A-31AB-4575-BE6C-A3453F13EDE2}" srcOrd="0" destOrd="0" presId="urn:microsoft.com/office/officeart/2008/layout/AlternatingHexagons"/>
    <dgm:cxn modelId="{16B7C9F1-228F-4F6A-9B1A-AB6DEEE012D9}" srcId="{E7ACA822-55C8-40A2-9F74-53DF38FECD58}" destId="{E9C2E31D-58AE-48CC-BDBC-01506D7AEEFA}" srcOrd="1" destOrd="0" parTransId="{7C2812DF-8E2B-4EEA-96BC-A17359C3CEB8}" sibTransId="{A0EBFC8F-38CF-4246-AE42-335A72AE4AA8}"/>
    <dgm:cxn modelId="{F1C5E6C1-EDBE-4FA1-B067-89F88FE1D087}" type="presOf" srcId="{E7ACA822-55C8-40A2-9F74-53DF38FECD58}" destId="{EA729EFC-026D-43F1-B634-85876C917649}" srcOrd="0" destOrd="0" presId="urn:microsoft.com/office/officeart/2008/layout/AlternatingHexagons"/>
    <dgm:cxn modelId="{DC2A2C91-9826-4485-BFAE-1A4D19BFEC22}" srcId="{E7ACA822-55C8-40A2-9F74-53DF38FECD58}" destId="{5AD13DDE-7C2F-4F6A-A825-7B7969B0551F}" srcOrd="2" destOrd="0" parTransId="{0B52A2D8-9116-4847-86F5-AB09C006DC81}" sibTransId="{FA2EA70F-B827-4233-B1CE-886DE86E1D4F}"/>
    <dgm:cxn modelId="{F12E49B7-1C83-403E-9D98-59CDDB4DF248}" type="presOf" srcId="{FA2EA70F-B827-4233-B1CE-886DE86E1D4F}" destId="{1207CB18-5D06-4201-A8BF-8C666FF5EF30}" srcOrd="0" destOrd="0" presId="urn:microsoft.com/office/officeart/2008/layout/AlternatingHexagons"/>
    <dgm:cxn modelId="{A4136DB9-9979-4144-AF5A-4002F9140590}" type="presOf" srcId="{A0EBFC8F-38CF-4246-AE42-335A72AE4AA8}" destId="{3C9F6D5C-468E-4DC4-AA5E-B0E644B22D3A}" srcOrd="0" destOrd="0" presId="urn:microsoft.com/office/officeart/2008/layout/AlternatingHexagons"/>
    <dgm:cxn modelId="{15346696-3360-4BF8-9705-9B1D0EA0340C}" type="presOf" srcId="{595EC148-221A-4BF1-A1CA-FA880745CD48}" destId="{1D18A647-4D04-49A1-9D9E-51F3AADFB98A}" srcOrd="0" destOrd="0" presId="urn:microsoft.com/office/officeart/2008/layout/AlternatingHexagons"/>
    <dgm:cxn modelId="{62FE5CC6-9409-4F3A-8EF3-63A9FDFF3E15}" srcId="{E7ACA822-55C8-40A2-9F74-53DF38FECD58}" destId="{32F067FE-1105-4397-8EC7-4340A30E2B01}" srcOrd="0" destOrd="0" parTransId="{97B30278-3FF2-40E6-83A9-9D0FA66466AE}" sibTransId="{595EC148-221A-4BF1-A1CA-FA880745CD48}"/>
    <dgm:cxn modelId="{E2616971-23C4-423C-A4AF-C4969774AC3B}" type="presOf" srcId="{5AD13DDE-7C2F-4F6A-A825-7B7969B0551F}" destId="{90F0E03E-4455-4EB9-AB79-0F5A04DDEA65}" srcOrd="0" destOrd="0" presId="urn:microsoft.com/office/officeart/2008/layout/AlternatingHexagons"/>
    <dgm:cxn modelId="{7394F9DD-330F-4891-8B93-CB1FF1D35D49}" type="presOf" srcId="{32F067FE-1105-4397-8EC7-4340A30E2B01}" destId="{D491B28E-CEC9-4F57-B5A9-F7E8BB0547C4}" srcOrd="0" destOrd="0" presId="urn:microsoft.com/office/officeart/2008/layout/AlternatingHexagons"/>
    <dgm:cxn modelId="{D79F83D8-D4C0-47AA-AAFE-ED7DA7EDC432}" type="presParOf" srcId="{EA729EFC-026D-43F1-B634-85876C917649}" destId="{24372AE6-D0C5-476C-89F6-C2A7522A5899}" srcOrd="0" destOrd="0" presId="urn:microsoft.com/office/officeart/2008/layout/AlternatingHexagons"/>
    <dgm:cxn modelId="{ED5F09E6-10A4-411F-B5C4-497AEFF6BB93}" type="presParOf" srcId="{24372AE6-D0C5-476C-89F6-C2A7522A5899}" destId="{D491B28E-CEC9-4F57-B5A9-F7E8BB0547C4}" srcOrd="0" destOrd="0" presId="urn:microsoft.com/office/officeart/2008/layout/AlternatingHexagons"/>
    <dgm:cxn modelId="{94FE0370-690A-486A-BB7E-DE6780067D0E}" type="presParOf" srcId="{24372AE6-D0C5-476C-89F6-C2A7522A5899}" destId="{72EA7E90-2A54-47B6-B3AB-2D1A61F9988C}" srcOrd="1" destOrd="0" presId="urn:microsoft.com/office/officeart/2008/layout/AlternatingHexagons"/>
    <dgm:cxn modelId="{69A31944-6494-4293-88F8-7CE2128C1C35}" type="presParOf" srcId="{24372AE6-D0C5-476C-89F6-C2A7522A5899}" destId="{DC2B4D73-F27F-4A81-A7E9-F2FF57A161E7}" srcOrd="2" destOrd="0" presId="urn:microsoft.com/office/officeart/2008/layout/AlternatingHexagons"/>
    <dgm:cxn modelId="{C20C2F50-DDC0-462C-8D17-C7103545B08D}" type="presParOf" srcId="{24372AE6-D0C5-476C-89F6-C2A7522A5899}" destId="{F5AE0EB5-605E-4353-A23E-600E976586FE}" srcOrd="3" destOrd="0" presId="urn:microsoft.com/office/officeart/2008/layout/AlternatingHexagons"/>
    <dgm:cxn modelId="{F9D9F89D-DFA0-45AA-8475-36CF46440438}" type="presParOf" srcId="{24372AE6-D0C5-476C-89F6-C2A7522A5899}" destId="{1D18A647-4D04-49A1-9D9E-51F3AADFB98A}" srcOrd="4" destOrd="0" presId="urn:microsoft.com/office/officeart/2008/layout/AlternatingHexagons"/>
    <dgm:cxn modelId="{ECCE542F-5916-4046-AB16-E1D28DD46E81}" type="presParOf" srcId="{EA729EFC-026D-43F1-B634-85876C917649}" destId="{B06D78EA-3797-4A20-9A8E-7C249B5BD25C}" srcOrd="1" destOrd="0" presId="urn:microsoft.com/office/officeart/2008/layout/AlternatingHexagons"/>
    <dgm:cxn modelId="{3F806C7F-E0D3-4C50-B2C7-F4364C3CF28B}" type="presParOf" srcId="{EA729EFC-026D-43F1-B634-85876C917649}" destId="{81C3B07B-34E3-46C5-9CA1-6146E2C5916C}" srcOrd="2" destOrd="0" presId="urn:microsoft.com/office/officeart/2008/layout/AlternatingHexagons"/>
    <dgm:cxn modelId="{A454B050-9A27-419C-B570-903B70BEAB9B}" type="presParOf" srcId="{81C3B07B-34E3-46C5-9CA1-6146E2C5916C}" destId="{CFC20F0A-31AB-4575-BE6C-A3453F13EDE2}" srcOrd="0" destOrd="0" presId="urn:microsoft.com/office/officeart/2008/layout/AlternatingHexagons"/>
    <dgm:cxn modelId="{8564E74B-C2CC-414F-A1F3-33CE9413930A}" type="presParOf" srcId="{81C3B07B-34E3-46C5-9CA1-6146E2C5916C}" destId="{0EC40442-9B1A-4BD1-9C56-1146BD17E4D3}" srcOrd="1" destOrd="0" presId="urn:microsoft.com/office/officeart/2008/layout/AlternatingHexagons"/>
    <dgm:cxn modelId="{24293850-2F58-456A-80DF-B584D953AE21}" type="presParOf" srcId="{81C3B07B-34E3-46C5-9CA1-6146E2C5916C}" destId="{3A407D62-82D9-4C5A-AF3E-C7EBC2CA976A}" srcOrd="2" destOrd="0" presId="urn:microsoft.com/office/officeart/2008/layout/AlternatingHexagons"/>
    <dgm:cxn modelId="{F78C673C-593B-48C9-AD3A-6FBB231235E5}" type="presParOf" srcId="{81C3B07B-34E3-46C5-9CA1-6146E2C5916C}" destId="{6CEAE248-2DBE-4A2D-80D3-797151219611}" srcOrd="3" destOrd="0" presId="urn:microsoft.com/office/officeart/2008/layout/AlternatingHexagons"/>
    <dgm:cxn modelId="{E3FD8449-8B94-4739-8C08-BF1E4E2919FB}" type="presParOf" srcId="{81C3B07B-34E3-46C5-9CA1-6146E2C5916C}" destId="{3C9F6D5C-468E-4DC4-AA5E-B0E644B22D3A}" srcOrd="4" destOrd="0" presId="urn:microsoft.com/office/officeart/2008/layout/AlternatingHexagons"/>
    <dgm:cxn modelId="{040AFD1E-204E-4B56-B998-ED50BFC64912}" type="presParOf" srcId="{EA729EFC-026D-43F1-B634-85876C917649}" destId="{35E96618-BB7A-4ADB-ADC4-0C7A006BDB3F}" srcOrd="3" destOrd="0" presId="urn:microsoft.com/office/officeart/2008/layout/AlternatingHexagons"/>
    <dgm:cxn modelId="{BE1E6D43-11CB-44A6-8341-42333F5CCD1F}" type="presParOf" srcId="{EA729EFC-026D-43F1-B634-85876C917649}" destId="{3770B0F3-A8A2-4D71-9BB1-5BA6AA96ED24}" srcOrd="4" destOrd="0" presId="urn:microsoft.com/office/officeart/2008/layout/AlternatingHexagons"/>
    <dgm:cxn modelId="{B02C99DB-3229-4D59-94F6-03C628CDB100}" type="presParOf" srcId="{3770B0F3-A8A2-4D71-9BB1-5BA6AA96ED24}" destId="{90F0E03E-4455-4EB9-AB79-0F5A04DDEA65}" srcOrd="0" destOrd="0" presId="urn:microsoft.com/office/officeart/2008/layout/AlternatingHexagons"/>
    <dgm:cxn modelId="{B4474FD2-F4CB-4222-B446-226D47736B25}" type="presParOf" srcId="{3770B0F3-A8A2-4D71-9BB1-5BA6AA96ED24}" destId="{8606A550-8F15-43FE-A6B5-56CFF243FE9B}" srcOrd="1" destOrd="0" presId="urn:microsoft.com/office/officeart/2008/layout/AlternatingHexagons"/>
    <dgm:cxn modelId="{3712BAF4-97E6-4589-95B1-96662555B250}" type="presParOf" srcId="{3770B0F3-A8A2-4D71-9BB1-5BA6AA96ED24}" destId="{C89AD868-39A5-423D-83CC-84F4A5B882B6}" srcOrd="2" destOrd="0" presId="urn:microsoft.com/office/officeart/2008/layout/AlternatingHexagons"/>
    <dgm:cxn modelId="{0C3276BC-169C-490A-9956-21BE6BA4AC40}" type="presParOf" srcId="{3770B0F3-A8A2-4D71-9BB1-5BA6AA96ED24}" destId="{8BED2B5F-1D7D-4DA7-A5E4-3C9A222B7EEE}" srcOrd="3" destOrd="0" presId="urn:microsoft.com/office/officeart/2008/layout/AlternatingHexagons"/>
    <dgm:cxn modelId="{410064C0-E199-4A7F-B943-27C5825209D1}" type="presParOf" srcId="{3770B0F3-A8A2-4D71-9BB1-5BA6AA96ED24}" destId="{1207CB18-5D06-4201-A8BF-8C666FF5EF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8BFD5-1071-4534-9D69-F7B61E1A6C18}" type="doc">
      <dgm:prSet loTypeId="urn:microsoft.com/office/officeart/2005/8/layout/cycle1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F814C8F9-5293-4A91-8F1E-826308E10F8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BFBEAC0-09B5-44E8-B07C-5D63B4C2A529}" type="parTrans" cxnId="{31083515-6451-4C75-B353-43064335BE27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71FC1A-3DB3-434A-95E5-33926A2D0360}" type="sibTrans" cxnId="{31083515-6451-4C75-B353-43064335BE27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390076-B4F6-4F6E-8708-9E195076079C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A377D9-2742-4B31-826C-9CFAF96CE885}" type="parTrans" cxnId="{799F35F2-84AD-41BE-9264-2B06D36D3974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7694C6B-6400-4B1F-AAE1-AF6DB32F2D64}" type="sibTrans" cxnId="{799F35F2-84AD-41BE-9264-2B06D36D3974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EF5BEB-AAEC-4443-821A-A2F0A6F121C3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C28133-4142-43C7-B2F6-3F669DCC6011}" type="parTrans" cxnId="{31638DA3-C8D4-444C-AA5B-DA3381C9ECD5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25A6C33-27B9-47F9-AEB7-BDC7CAD6A1DC}" type="sibTrans" cxnId="{31638DA3-C8D4-444C-AA5B-DA3381C9ECD5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D1EF110-67ED-4878-ACF6-C72BB441CD81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F853C1-D11B-4C22-BABF-FA6EA95D94D5}" type="parTrans" cxnId="{CB1CAC14-7295-43A0-8C84-87ECA088B0D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F63AFC-0848-4B7E-92A6-E472D64B5E2B}" type="sibTrans" cxnId="{CB1CAC14-7295-43A0-8C84-87ECA088B0DA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7FB6427-21A9-4865-ACFD-5C60AE04EFE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9CFC9-FA5F-46E4-95B8-AE7C7EAAEFE1}" type="parTrans" cxnId="{15F5CB5D-9AC4-496D-87F0-0BABBAF5D43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C42F46-8FD3-434D-BE27-E2ABFADE3AEA}" type="sibTrans" cxnId="{15F5CB5D-9AC4-496D-87F0-0BABBAF5D43C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23FCEF3-2C3F-4C55-A2A9-4FE4494E08D2}" type="pres">
      <dgm:prSet presAssocID="{8FF8BFD5-1071-4534-9D69-F7B61E1A6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9A764AA-D9A2-486E-8A48-5E48FD2BB36E}" type="pres">
      <dgm:prSet presAssocID="{F814C8F9-5293-4A91-8F1E-826308E10F85}" presName="dummy" presStyleCnt="0"/>
      <dgm:spPr/>
    </dgm:pt>
    <dgm:pt modelId="{266025FD-C005-4117-AFBA-956FB5A6AC12}" type="pres">
      <dgm:prSet presAssocID="{F814C8F9-5293-4A91-8F1E-826308E10F8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E8770B-C99A-45DA-A772-BCDD2D0CE3B4}" type="pres">
      <dgm:prSet presAssocID="{9871FC1A-3DB3-434A-95E5-33926A2D0360}" presName="sibTrans" presStyleLbl="node1" presStyleIdx="0" presStyleCnt="5"/>
      <dgm:spPr/>
      <dgm:t>
        <a:bodyPr/>
        <a:lstStyle/>
        <a:p>
          <a:pPr rtl="1"/>
          <a:endParaRPr lang="he-IL"/>
        </a:p>
      </dgm:t>
    </dgm:pt>
    <dgm:pt modelId="{4D273CAF-5A4F-4883-A5B8-80A956512E24}" type="pres">
      <dgm:prSet presAssocID="{E9390076-B4F6-4F6E-8708-9E195076079C}" presName="dummy" presStyleCnt="0"/>
      <dgm:spPr/>
    </dgm:pt>
    <dgm:pt modelId="{E5666C19-4FF4-416B-A0C1-542326791CFD}" type="pres">
      <dgm:prSet presAssocID="{E9390076-B4F6-4F6E-8708-9E195076079C}" presName="node" presStyleLbl="revTx" presStyleIdx="1" presStyleCnt="5" custScaleX="1788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4DCA9-2817-4437-BAC2-C6899D13BC69}" type="pres">
      <dgm:prSet presAssocID="{C7694C6B-6400-4B1F-AAE1-AF6DB32F2D64}" presName="sibTrans" presStyleLbl="node1" presStyleIdx="1" presStyleCnt="5"/>
      <dgm:spPr/>
      <dgm:t>
        <a:bodyPr/>
        <a:lstStyle/>
        <a:p>
          <a:pPr rtl="1"/>
          <a:endParaRPr lang="he-IL"/>
        </a:p>
      </dgm:t>
    </dgm:pt>
    <dgm:pt modelId="{B1C6E414-9905-44A9-8325-78BD00AF8017}" type="pres">
      <dgm:prSet presAssocID="{99EF5BEB-AAEC-4443-821A-A2F0A6F121C3}" presName="dummy" presStyleCnt="0"/>
      <dgm:spPr/>
    </dgm:pt>
    <dgm:pt modelId="{B10AD7BA-9CF1-4E7F-8046-5DCDA4A81350}" type="pres">
      <dgm:prSet presAssocID="{99EF5BEB-AAEC-4443-821A-A2F0A6F121C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0F3647-0764-478C-8997-35B3368CC666}" type="pres">
      <dgm:prSet presAssocID="{525A6C33-27B9-47F9-AEB7-BDC7CAD6A1DC}" presName="sibTrans" presStyleLbl="node1" presStyleIdx="2" presStyleCnt="5"/>
      <dgm:spPr/>
      <dgm:t>
        <a:bodyPr/>
        <a:lstStyle/>
        <a:p>
          <a:pPr rtl="1"/>
          <a:endParaRPr lang="he-IL"/>
        </a:p>
      </dgm:t>
    </dgm:pt>
    <dgm:pt modelId="{53471B51-6F85-4E15-AD48-6690508CEFCF}" type="pres">
      <dgm:prSet presAssocID="{DD1EF110-67ED-4878-ACF6-C72BB441CD81}" presName="dummy" presStyleCnt="0"/>
      <dgm:spPr/>
    </dgm:pt>
    <dgm:pt modelId="{63D0EBEC-B1AB-473C-A0AC-83DEE3EAC9DD}" type="pres">
      <dgm:prSet presAssocID="{DD1EF110-67ED-4878-ACF6-C72BB441CD8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37CA12-0168-4F9D-BF68-9E054D1FC066}" type="pres">
      <dgm:prSet presAssocID="{73F63AFC-0848-4B7E-92A6-E472D64B5E2B}" presName="sibTrans" presStyleLbl="node1" presStyleIdx="3" presStyleCnt="5"/>
      <dgm:spPr/>
      <dgm:t>
        <a:bodyPr/>
        <a:lstStyle/>
        <a:p>
          <a:pPr rtl="1"/>
          <a:endParaRPr lang="he-IL"/>
        </a:p>
      </dgm:t>
    </dgm:pt>
    <dgm:pt modelId="{EF576B96-BC60-4B06-B997-31342E4106F8}" type="pres">
      <dgm:prSet presAssocID="{37FB6427-21A9-4865-ACFD-5C60AE04EFEB}" presName="dummy" presStyleCnt="0"/>
      <dgm:spPr/>
    </dgm:pt>
    <dgm:pt modelId="{6D99AA4A-7139-40ED-B3C1-29D3A9399FD1}" type="pres">
      <dgm:prSet presAssocID="{37FB6427-21A9-4865-ACFD-5C60AE04EFEB}" presName="node" presStyleLbl="revTx" presStyleIdx="4" presStyleCnt="5" custScaleX="1361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83AF7C-3AE0-4788-A521-2BCD85234989}" type="pres">
      <dgm:prSet presAssocID="{02C42F46-8FD3-434D-BE27-E2ABFADE3AEA}" presName="sibTrans" presStyleLbl="node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EB971A28-ADD4-46A1-8C4A-8B207AE1A44B}" type="presOf" srcId="{37FB6427-21A9-4865-ACFD-5C60AE04EFEB}" destId="{6D99AA4A-7139-40ED-B3C1-29D3A9399FD1}" srcOrd="0" destOrd="0" presId="urn:microsoft.com/office/officeart/2005/8/layout/cycle1"/>
    <dgm:cxn modelId="{EE27F7B9-347D-4EF3-9829-4E53DE4F58F1}" type="presOf" srcId="{F814C8F9-5293-4A91-8F1E-826308E10F85}" destId="{266025FD-C005-4117-AFBA-956FB5A6AC12}" srcOrd="0" destOrd="0" presId="urn:microsoft.com/office/officeart/2005/8/layout/cycle1"/>
    <dgm:cxn modelId="{CB1CAC14-7295-43A0-8C84-87ECA088B0DA}" srcId="{8FF8BFD5-1071-4534-9D69-F7B61E1A6C18}" destId="{DD1EF110-67ED-4878-ACF6-C72BB441CD81}" srcOrd="3" destOrd="0" parTransId="{E9F853C1-D11B-4C22-BABF-FA6EA95D94D5}" sibTransId="{73F63AFC-0848-4B7E-92A6-E472D64B5E2B}"/>
    <dgm:cxn modelId="{1989349C-6D3B-472A-A5D2-29B814B5E02E}" type="presOf" srcId="{9871FC1A-3DB3-434A-95E5-33926A2D0360}" destId="{F7E8770B-C99A-45DA-A772-BCDD2D0CE3B4}" srcOrd="0" destOrd="0" presId="urn:microsoft.com/office/officeart/2005/8/layout/cycle1"/>
    <dgm:cxn modelId="{31638DA3-C8D4-444C-AA5B-DA3381C9ECD5}" srcId="{8FF8BFD5-1071-4534-9D69-F7B61E1A6C18}" destId="{99EF5BEB-AAEC-4443-821A-A2F0A6F121C3}" srcOrd="2" destOrd="0" parTransId="{AFC28133-4142-43C7-B2F6-3F669DCC6011}" sibTransId="{525A6C33-27B9-47F9-AEB7-BDC7CAD6A1DC}"/>
    <dgm:cxn modelId="{E1F842E1-5A50-4CB0-85C8-830045C2B704}" type="presOf" srcId="{99EF5BEB-AAEC-4443-821A-A2F0A6F121C3}" destId="{B10AD7BA-9CF1-4E7F-8046-5DCDA4A81350}" srcOrd="0" destOrd="0" presId="urn:microsoft.com/office/officeart/2005/8/layout/cycle1"/>
    <dgm:cxn modelId="{B2B29A5C-99AE-467A-A7CD-85EDE1EE5D5F}" type="presOf" srcId="{02C42F46-8FD3-434D-BE27-E2ABFADE3AEA}" destId="{3383AF7C-3AE0-4788-A521-2BCD85234989}" srcOrd="0" destOrd="0" presId="urn:microsoft.com/office/officeart/2005/8/layout/cycle1"/>
    <dgm:cxn modelId="{799F35F2-84AD-41BE-9264-2B06D36D3974}" srcId="{8FF8BFD5-1071-4534-9D69-F7B61E1A6C18}" destId="{E9390076-B4F6-4F6E-8708-9E195076079C}" srcOrd="1" destOrd="0" parTransId="{6EA377D9-2742-4B31-826C-9CFAF96CE885}" sibTransId="{C7694C6B-6400-4B1F-AAE1-AF6DB32F2D64}"/>
    <dgm:cxn modelId="{EFCBBCA5-6626-47DC-AC69-C19C35DAE46E}" type="presOf" srcId="{C7694C6B-6400-4B1F-AAE1-AF6DB32F2D64}" destId="{EA04DCA9-2817-4437-BAC2-C6899D13BC69}" srcOrd="0" destOrd="0" presId="urn:microsoft.com/office/officeart/2005/8/layout/cycle1"/>
    <dgm:cxn modelId="{8162DDA0-74AB-434C-9C65-1D616451DB0B}" type="presOf" srcId="{DD1EF110-67ED-4878-ACF6-C72BB441CD81}" destId="{63D0EBEC-B1AB-473C-A0AC-83DEE3EAC9DD}" srcOrd="0" destOrd="0" presId="urn:microsoft.com/office/officeart/2005/8/layout/cycle1"/>
    <dgm:cxn modelId="{B45036DD-E52A-4854-BB93-5044FAFB310A}" type="presOf" srcId="{8FF8BFD5-1071-4534-9D69-F7B61E1A6C18}" destId="{F23FCEF3-2C3F-4C55-A2A9-4FE4494E08D2}" srcOrd="0" destOrd="0" presId="urn:microsoft.com/office/officeart/2005/8/layout/cycle1"/>
    <dgm:cxn modelId="{15F5CB5D-9AC4-496D-87F0-0BABBAF5D43C}" srcId="{8FF8BFD5-1071-4534-9D69-F7B61E1A6C18}" destId="{37FB6427-21A9-4865-ACFD-5C60AE04EFEB}" srcOrd="4" destOrd="0" parTransId="{9419CFC9-FA5F-46E4-95B8-AE7C7EAAEFE1}" sibTransId="{02C42F46-8FD3-434D-BE27-E2ABFADE3AEA}"/>
    <dgm:cxn modelId="{31083515-6451-4C75-B353-43064335BE27}" srcId="{8FF8BFD5-1071-4534-9D69-F7B61E1A6C18}" destId="{F814C8F9-5293-4A91-8F1E-826308E10F85}" srcOrd="0" destOrd="0" parTransId="{4BFBEAC0-09B5-44E8-B07C-5D63B4C2A529}" sibTransId="{9871FC1A-3DB3-434A-95E5-33926A2D0360}"/>
    <dgm:cxn modelId="{80114101-03A5-427A-80EB-A36481B0D6D3}" type="presOf" srcId="{E9390076-B4F6-4F6E-8708-9E195076079C}" destId="{E5666C19-4FF4-416B-A0C1-542326791CFD}" srcOrd="0" destOrd="0" presId="urn:microsoft.com/office/officeart/2005/8/layout/cycle1"/>
    <dgm:cxn modelId="{04C32D6D-4B86-4A99-A76A-D846A8B46075}" type="presOf" srcId="{525A6C33-27B9-47F9-AEB7-BDC7CAD6A1DC}" destId="{8C0F3647-0764-478C-8997-35B3368CC666}" srcOrd="0" destOrd="0" presId="urn:microsoft.com/office/officeart/2005/8/layout/cycle1"/>
    <dgm:cxn modelId="{E1876C63-CA68-4C85-904B-9C845E6F113D}" type="presOf" srcId="{73F63AFC-0848-4B7E-92A6-E472D64B5E2B}" destId="{4B37CA12-0168-4F9D-BF68-9E054D1FC066}" srcOrd="0" destOrd="0" presId="urn:microsoft.com/office/officeart/2005/8/layout/cycle1"/>
    <dgm:cxn modelId="{1DA20961-0936-4385-8038-950850ABD894}" type="presParOf" srcId="{F23FCEF3-2C3F-4C55-A2A9-4FE4494E08D2}" destId="{39A764AA-D9A2-486E-8A48-5E48FD2BB36E}" srcOrd="0" destOrd="0" presId="urn:microsoft.com/office/officeart/2005/8/layout/cycle1"/>
    <dgm:cxn modelId="{E729290C-22F1-49FF-A491-AE832E786C0D}" type="presParOf" srcId="{F23FCEF3-2C3F-4C55-A2A9-4FE4494E08D2}" destId="{266025FD-C005-4117-AFBA-956FB5A6AC12}" srcOrd="1" destOrd="0" presId="urn:microsoft.com/office/officeart/2005/8/layout/cycle1"/>
    <dgm:cxn modelId="{701D1ED9-5C42-4EC6-B7BA-51ECC7E94435}" type="presParOf" srcId="{F23FCEF3-2C3F-4C55-A2A9-4FE4494E08D2}" destId="{F7E8770B-C99A-45DA-A772-BCDD2D0CE3B4}" srcOrd="2" destOrd="0" presId="urn:microsoft.com/office/officeart/2005/8/layout/cycle1"/>
    <dgm:cxn modelId="{833EC362-62E5-4C51-AEF0-365EEEFD0984}" type="presParOf" srcId="{F23FCEF3-2C3F-4C55-A2A9-4FE4494E08D2}" destId="{4D273CAF-5A4F-4883-A5B8-80A956512E24}" srcOrd="3" destOrd="0" presId="urn:microsoft.com/office/officeart/2005/8/layout/cycle1"/>
    <dgm:cxn modelId="{5783519A-489D-4038-A8D6-9A87F9C0BB2E}" type="presParOf" srcId="{F23FCEF3-2C3F-4C55-A2A9-4FE4494E08D2}" destId="{E5666C19-4FF4-416B-A0C1-542326791CFD}" srcOrd="4" destOrd="0" presId="urn:microsoft.com/office/officeart/2005/8/layout/cycle1"/>
    <dgm:cxn modelId="{6CE119B3-1CFB-4F57-B29F-14F890614D9C}" type="presParOf" srcId="{F23FCEF3-2C3F-4C55-A2A9-4FE4494E08D2}" destId="{EA04DCA9-2817-4437-BAC2-C6899D13BC69}" srcOrd="5" destOrd="0" presId="urn:microsoft.com/office/officeart/2005/8/layout/cycle1"/>
    <dgm:cxn modelId="{2A2A7085-2465-4396-AACB-06064A6C83CE}" type="presParOf" srcId="{F23FCEF3-2C3F-4C55-A2A9-4FE4494E08D2}" destId="{B1C6E414-9905-44A9-8325-78BD00AF8017}" srcOrd="6" destOrd="0" presId="urn:microsoft.com/office/officeart/2005/8/layout/cycle1"/>
    <dgm:cxn modelId="{3BF18549-89DA-48DC-8221-0C8ECFA76D2A}" type="presParOf" srcId="{F23FCEF3-2C3F-4C55-A2A9-4FE4494E08D2}" destId="{B10AD7BA-9CF1-4E7F-8046-5DCDA4A81350}" srcOrd="7" destOrd="0" presId="urn:microsoft.com/office/officeart/2005/8/layout/cycle1"/>
    <dgm:cxn modelId="{8A8AB72D-5F5C-4026-8BD9-5E082095B67C}" type="presParOf" srcId="{F23FCEF3-2C3F-4C55-A2A9-4FE4494E08D2}" destId="{8C0F3647-0764-478C-8997-35B3368CC666}" srcOrd="8" destOrd="0" presId="urn:microsoft.com/office/officeart/2005/8/layout/cycle1"/>
    <dgm:cxn modelId="{54C2A689-1675-48BE-881E-D4887895BAAE}" type="presParOf" srcId="{F23FCEF3-2C3F-4C55-A2A9-4FE4494E08D2}" destId="{53471B51-6F85-4E15-AD48-6690508CEFCF}" srcOrd="9" destOrd="0" presId="urn:microsoft.com/office/officeart/2005/8/layout/cycle1"/>
    <dgm:cxn modelId="{AE12EB8A-AECF-424D-9F2B-BAE8A201128F}" type="presParOf" srcId="{F23FCEF3-2C3F-4C55-A2A9-4FE4494E08D2}" destId="{63D0EBEC-B1AB-473C-A0AC-83DEE3EAC9DD}" srcOrd="10" destOrd="0" presId="urn:microsoft.com/office/officeart/2005/8/layout/cycle1"/>
    <dgm:cxn modelId="{DA3BF729-6E4E-4942-B5D2-72FBCCC4541E}" type="presParOf" srcId="{F23FCEF3-2C3F-4C55-A2A9-4FE4494E08D2}" destId="{4B37CA12-0168-4F9D-BF68-9E054D1FC066}" srcOrd="11" destOrd="0" presId="urn:microsoft.com/office/officeart/2005/8/layout/cycle1"/>
    <dgm:cxn modelId="{320A5739-29D6-40A2-8327-BC74DF13316F}" type="presParOf" srcId="{F23FCEF3-2C3F-4C55-A2A9-4FE4494E08D2}" destId="{EF576B96-BC60-4B06-B997-31342E4106F8}" srcOrd="12" destOrd="0" presId="urn:microsoft.com/office/officeart/2005/8/layout/cycle1"/>
    <dgm:cxn modelId="{573690D3-CE1D-414B-BD89-413E1732C9E7}" type="presParOf" srcId="{F23FCEF3-2C3F-4C55-A2A9-4FE4494E08D2}" destId="{6D99AA4A-7139-40ED-B3C1-29D3A9399FD1}" srcOrd="13" destOrd="0" presId="urn:microsoft.com/office/officeart/2005/8/layout/cycle1"/>
    <dgm:cxn modelId="{0A96FB8E-A8E4-4658-9734-949F8BA27E19}" type="presParOf" srcId="{F23FCEF3-2C3F-4C55-A2A9-4FE4494E08D2}" destId="{3383AF7C-3AE0-4788-A521-2BCD85234989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50F5E-7E5D-40B7-8A8A-D5CA86123082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B1655C87-8BE0-412D-B9B3-16CD6980C306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BDAF51-B645-4A4E-A42B-51F9F12E9BE4}" type="par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8D1F82-810A-4F2D-B5EB-933A43884D52}" type="sib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CEB77C-4E44-4EFD-A9E4-393CDBFDC790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שני משכי טעינה פוליטיים (שמאל וימין) </a:t>
          </a:r>
          <a:r>
            <a:rPr lang="he-IL" sz="20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והצגת המעמד המשפטי של ישראל וצה"ל </a:t>
          </a:r>
          <a:r>
            <a:rPr lang="he-IL" sz="2000" dirty="0" err="1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22C83C-2EA3-4901-9D33-C36A6EE1E086}" type="par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D00155-EA05-4946-B9F3-BD0AB759F29E}" type="sib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64086D0-A8AE-471B-BFBE-5CE0F8D5C6FF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D1820C7-2E88-4DFA-9FED-F1121F6A3178}" type="par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A5DB7E-9E86-4BFC-949C-A9C4691DAA55}" type="sib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B93B03-CD6B-4316-9F40-6EDB45C21ED5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E2464E-E6B1-4B20-B1DB-1964FAC336A1}" type="par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E4504D-A87C-4F3B-AD5E-946ADCFBCD7A}" type="sib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D66B001-9ED0-4E3C-900A-A50D9F6B64C3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7E08BA7-CD9C-40CC-8C32-CA7F845AFD5E}" type="par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402A32-8719-423E-A326-D30D3CB6EA84}" type="sib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B17DDA-826A-4749-86C7-EE0EE6E7DBB9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63A5B7-2F55-43F7-BDCA-086E67FC767D}" type="par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3643BD-32C6-4A63-B058-38790FD9E6F0}" type="sib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BA2EBDA-0B6F-448C-83E3-4A67FD94234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9D0462A-FFF9-47B0-B56B-58D54910694D}" type="par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80B394-B056-41BC-9222-F4AC6289EADB}" type="sib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5CCA20-C597-4A56-BAB3-61F98D4D307D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3A900D5-2208-48E8-AA86-93BF04BDE312}" type="par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02662B4-CCB9-4603-9AF3-6E9B46177154}" type="sib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D8332A-0298-4E45-97FE-972F6F6E7BD9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CF8071-42D5-45DA-90EA-FA6490D75D66}" type="par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D3DC01-25B9-4E78-ADBB-E7CE59CB75B0}" type="sib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BF0FD7C-85E1-4242-818C-830F1B932434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A81A19-A91A-45A2-9B51-A33615C228A9}" type="par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F8F1C28-D4AC-4B51-BC34-5E1AFFEF89D2}" type="sib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013B4DD-6706-4C8E-8878-ACD1ACB41F1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שני משכי טעינה מפקד פקמ"ז </a:t>
          </a: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ומתאם פעולות הממשלה בשטחים הקודם</a:t>
          </a:r>
          <a:endParaRPr lang="he-IL" sz="20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DCDC4-74E4-414B-BEB5-6816ECE437A7}" type="par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3DC5A2EE-FCAA-40E1-99EA-E6F465EA8F4D}" type="sib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05B4EF25-27C7-4CE4-8EB4-B1003BFC877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CC8284-7AF5-4320-929D-DC1F2D2D1791}" type="par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DAA50DAE-780E-47D6-B531-4FDD9EBC3CFE}" type="sib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3445EF6C-D989-4EDE-90C8-6944375051D6}" type="pres">
      <dgm:prSet presAssocID="{68550F5E-7E5D-40B7-8A8A-D5CA86123082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3FAC0DA-314C-4396-A56E-823B1C5F0BBE}" type="pres">
      <dgm:prSet presAssocID="{B1655C87-8BE0-412D-B9B3-16CD6980C306}" presName="composite" presStyleCnt="0"/>
      <dgm:spPr/>
    </dgm:pt>
    <dgm:pt modelId="{60CD8BAD-B10B-43A5-9626-E0EB9A39B300}" type="pres">
      <dgm:prSet presAssocID="{B1655C87-8BE0-412D-B9B3-16CD6980C3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73666D-B875-4127-8224-30A018787CBC}" type="pres">
      <dgm:prSet presAssocID="{B1655C87-8BE0-412D-B9B3-16CD6980C3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AAF31-0920-44F5-BE5D-62F8DA544489}" type="pres">
      <dgm:prSet presAssocID="{988D1F82-810A-4F2D-B5EB-933A43884D52}" presName="sp" presStyleCnt="0"/>
      <dgm:spPr/>
    </dgm:pt>
    <dgm:pt modelId="{4BC43A1C-1C57-43D1-992F-C964D6132159}" type="pres">
      <dgm:prSet presAssocID="{A7D8332A-0298-4E45-97FE-972F6F6E7BD9}" presName="composite" presStyleCnt="0"/>
      <dgm:spPr/>
    </dgm:pt>
    <dgm:pt modelId="{82AD3C7C-6E12-4B0E-9F33-3DE0DBFE503C}" type="pres">
      <dgm:prSet presAssocID="{A7D8332A-0298-4E45-97FE-972F6F6E7B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F3F43-A855-4984-84E0-79A84DC1D17F}" type="pres">
      <dgm:prSet presAssocID="{A7D8332A-0298-4E45-97FE-972F6F6E7B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8BE0A-6831-4919-A2B0-FC420305A6E0}" type="pres">
      <dgm:prSet presAssocID="{A9D3DC01-25B9-4E78-ADBB-E7CE59CB75B0}" presName="sp" presStyleCnt="0"/>
      <dgm:spPr/>
    </dgm:pt>
    <dgm:pt modelId="{26DDDFA5-BD00-4074-838C-D973F464352A}" type="pres">
      <dgm:prSet presAssocID="{D64086D0-A8AE-471B-BFBE-5CE0F8D5C6FF}" presName="composite" presStyleCnt="0"/>
      <dgm:spPr/>
    </dgm:pt>
    <dgm:pt modelId="{F6BEC8F8-CE28-40A1-9E34-32372838AEC7}" type="pres">
      <dgm:prSet presAssocID="{D64086D0-A8AE-471B-BFBE-5CE0F8D5C6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3EBF3BE-AA36-48E5-B487-365E5359841E}" type="pres">
      <dgm:prSet presAssocID="{D64086D0-A8AE-471B-BFBE-5CE0F8D5C6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C19C72-B153-4974-9846-A4ACCCA93FE1}" type="pres">
      <dgm:prSet presAssocID="{AAA5DB7E-9E86-4BFC-949C-A9C4691DAA55}" presName="sp" presStyleCnt="0"/>
      <dgm:spPr/>
    </dgm:pt>
    <dgm:pt modelId="{A912020A-ABC2-4970-9189-337451581382}" type="pres">
      <dgm:prSet presAssocID="{EBB17DDA-826A-4749-86C7-EE0EE6E7DBB9}" presName="composite" presStyleCnt="0"/>
      <dgm:spPr/>
    </dgm:pt>
    <dgm:pt modelId="{169FF27F-DD93-4EED-9C64-C5E66B9CEE6B}" type="pres">
      <dgm:prSet presAssocID="{EBB17DDA-826A-4749-86C7-EE0EE6E7DBB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87BBB6-A860-434B-8E88-61BC5DBE4CF2}" type="pres">
      <dgm:prSet presAssocID="{EBB17DDA-826A-4749-86C7-EE0EE6E7DBB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FD4E0C-92EF-4AAB-8354-1883505A1883}" type="pres">
      <dgm:prSet presAssocID="{083643BD-32C6-4A63-B058-38790FD9E6F0}" presName="sp" presStyleCnt="0"/>
      <dgm:spPr/>
    </dgm:pt>
    <dgm:pt modelId="{1D9CAA5F-A91E-4422-92BE-11B3B19FAFEF}" type="pres">
      <dgm:prSet presAssocID="{DBF0FD7C-85E1-4242-818C-830F1B932434}" presName="composite" presStyleCnt="0"/>
      <dgm:spPr/>
    </dgm:pt>
    <dgm:pt modelId="{3C49E9AB-47D4-41A0-85A8-E842AE6A23C3}" type="pres">
      <dgm:prSet presAssocID="{DBF0FD7C-85E1-4242-818C-830F1B9324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FC9F39-A170-4628-81FC-5B08EBA38F72}" type="pres">
      <dgm:prSet presAssocID="{DBF0FD7C-85E1-4242-818C-830F1B9324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A3B3E62-CE18-4E0A-B0C7-5F06ABEA57C9}" srcId="{DBF0FD7C-85E1-4242-818C-830F1B932434}" destId="{05B4EF25-27C7-4CE4-8EB4-B1003BFC8777}" srcOrd="0" destOrd="0" parTransId="{E9CC8284-7AF5-4320-929D-DC1F2D2D1791}" sibTransId="{DAA50DAE-780E-47D6-B531-4FDD9EBC3CFE}"/>
    <dgm:cxn modelId="{168AC4B2-2AAC-4EBD-A903-D6BF358F960E}" srcId="{D64086D0-A8AE-471B-BFBE-5CE0F8D5C6FF}" destId="{2D66B001-9ED0-4E3C-900A-A50D9F6B64C3}" srcOrd="1" destOrd="0" parTransId="{F7E08BA7-CD9C-40CC-8C32-CA7F845AFD5E}" sibTransId="{3B402A32-8719-423E-A326-D30D3CB6EA84}"/>
    <dgm:cxn modelId="{735D3BAD-9535-4B22-9BAD-F3DBC890C798}" srcId="{68550F5E-7E5D-40B7-8A8A-D5CA86123082}" destId="{B1655C87-8BE0-412D-B9B3-16CD6980C306}" srcOrd="0" destOrd="0" parTransId="{5CBDAF51-B645-4A4E-A42B-51F9F12E9BE4}" sibTransId="{988D1F82-810A-4F2D-B5EB-933A43884D52}"/>
    <dgm:cxn modelId="{6958B5D3-8B04-472E-9558-F36DB5102265}" type="presOf" srcId="{E013B4DD-6706-4C8E-8878-ACD1ACB41F1B}" destId="{CF7F3F43-A855-4984-84E0-79A84DC1D17F}" srcOrd="0" destOrd="0" presId="urn:microsoft.com/office/officeart/2005/8/layout/chevron2"/>
    <dgm:cxn modelId="{5CFA88D7-A14F-4B33-9DAC-910F2053593C}" type="presOf" srcId="{2D66B001-9ED0-4E3C-900A-A50D9F6B64C3}" destId="{C3EBF3BE-AA36-48E5-B487-365E5359841E}" srcOrd="0" destOrd="1" presId="urn:microsoft.com/office/officeart/2005/8/layout/chevron2"/>
    <dgm:cxn modelId="{7D3F4644-8144-4D82-AD1F-D1AD44A9F203}" type="presOf" srcId="{DBF0FD7C-85E1-4242-818C-830F1B932434}" destId="{3C49E9AB-47D4-41A0-85A8-E842AE6A23C3}" srcOrd="0" destOrd="0" presId="urn:microsoft.com/office/officeart/2005/8/layout/chevron2"/>
    <dgm:cxn modelId="{1821658C-1153-4BFF-A1DB-E86E16D81B1D}" type="presOf" srcId="{1BA2EBDA-0B6F-448C-83E3-4A67FD942347}" destId="{E487BBB6-A860-434B-8E88-61BC5DBE4CF2}" srcOrd="0" destOrd="0" presId="urn:microsoft.com/office/officeart/2005/8/layout/chevron2"/>
    <dgm:cxn modelId="{FAD60235-AC22-4608-AAF2-782ADC4A1E53}" srcId="{68550F5E-7E5D-40B7-8A8A-D5CA86123082}" destId="{DBF0FD7C-85E1-4242-818C-830F1B932434}" srcOrd="4" destOrd="0" parTransId="{85A81A19-A91A-45A2-9B51-A33615C228A9}" sibTransId="{CF8F1C28-D4AC-4B51-BC34-5E1AFFEF89D2}"/>
    <dgm:cxn modelId="{687D0D0A-4B96-4F71-ABD7-E21B0447EF8C}" srcId="{68550F5E-7E5D-40B7-8A8A-D5CA86123082}" destId="{D64086D0-A8AE-471B-BFBE-5CE0F8D5C6FF}" srcOrd="2" destOrd="0" parTransId="{4D1820C7-2E88-4DFA-9FED-F1121F6A3178}" sibTransId="{AAA5DB7E-9E86-4BFC-949C-A9C4691DAA55}"/>
    <dgm:cxn modelId="{EE7BDB92-336C-4047-8873-6B7D8004FF60}" srcId="{D64086D0-A8AE-471B-BFBE-5CE0F8D5C6FF}" destId="{BCB93B03-CD6B-4316-9F40-6EDB45C21ED5}" srcOrd="0" destOrd="0" parTransId="{0DE2464E-E6B1-4B20-B1DB-1964FAC336A1}" sibTransId="{DCE4504D-A87C-4F3B-AD5E-946ADCFBCD7A}"/>
    <dgm:cxn modelId="{04A6DD9C-CEBF-4561-9357-AE86F36E11B5}" type="presOf" srcId="{BCB93B03-CD6B-4316-9F40-6EDB45C21ED5}" destId="{C3EBF3BE-AA36-48E5-B487-365E5359841E}" srcOrd="0" destOrd="0" presId="urn:microsoft.com/office/officeart/2005/8/layout/chevron2"/>
    <dgm:cxn modelId="{C1726FBD-05AA-4817-8B0D-D6207CA62762}" type="presOf" srcId="{68550F5E-7E5D-40B7-8A8A-D5CA86123082}" destId="{3445EF6C-D989-4EDE-90C8-6944375051D6}" srcOrd="0" destOrd="0" presId="urn:microsoft.com/office/officeart/2005/8/layout/chevron2"/>
    <dgm:cxn modelId="{C6A73218-AA88-42EA-93DF-AE374EE85A88}" type="presOf" srcId="{A7D8332A-0298-4E45-97FE-972F6F6E7BD9}" destId="{82AD3C7C-6E12-4B0E-9F33-3DE0DBFE503C}" srcOrd="0" destOrd="0" presId="urn:microsoft.com/office/officeart/2005/8/layout/chevron2"/>
    <dgm:cxn modelId="{36D1E91E-B085-482A-92D0-004DA9AD5B9A}" type="presOf" srcId="{EBB17DDA-826A-4749-86C7-EE0EE6E7DBB9}" destId="{169FF27F-DD93-4EED-9C64-C5E66B9CEE6B}" srcOrd="0" destOrd="0" presId="urn:microsoft.com/office/officeart/2005/8/layout/chevron2"/>
    <dgm:cxn modelId="{11668462-0ED3-4615-BBE4-807BA2CC0994}" srcId="{EBB17DDA-826A-4749-86C7-EE0EE6E7DBB9}" destId="{265CCA20-C597-4A56-BAB3-61F98D4D307D}" srcOrd="1" destOrd="0" parTransId="{13A900D5-2208-48E8-AA86-93BF04BDE312}" sibTransId="{902662B4-CCB9-4603-9AF3-6E9B46177154}"/>
    <dgm:cxn modelId="{3B179C86-DE28-46A6-88B8-C9E5A792D697}" type="presOf" srcId="{B1655C87-8BE0-412D-B9B3-16CD6980C306}" destId="{60CD8BAD-B10B-43A5-9626-E0EB9A39B300}" srcOrd="0" destOrd="0" presId="urn:microsoft.com/office/officeart/2005/8/layout/chevron2"/>
    <dgm:cxn modelId="{EF900C8A-A542-44FF-99F2-B79F10CE2E4F}" type="presOf" srcId="{D64086D0-A8AE-471B-BFBE-5CE0F8D5C6FF}" destId="{F6BEC8F8-CE28-40A1-9E34-32372838AEC7}" srcOrd="0" destOrd="0" presId="urn:microsoft.com/office/officeart/2005/8/layout/chevron2"/>
    <dgm:cxn modelId="{5E48F63C-9A29-41A4-A8E9-01AE75C99F4F}" type="presOf" srcId="{05B4EF25-27C7-4CE4-8EB4-B1003BFC8777}" destId="{86FC9F39-A170-4628-81FC-5B08EBA38F72}" srcOrd="0" destOrd="0" presId="urn:microsoft.com/office/officeart/2005/8/layout/chevron2"/>
    <dgm:cxn modelId="{51DB2042-2706-442F-8224-9DE04A804854}" type="presOf" srcId="{265CCA20-C597-4A56-BAB3-61F98D4D307D}" destId="{E487BBB6-A860-434B-8E88-61BC5DBE4CF2}" srcOrd="0" destOrd="1" presId="urn:microsoft.com/office/officeart/2005/8/layout/chevron2"/>
    <dgm:cxn modelId="{832BBD67-096F-426B-9FF1-54302EB6190F}" srcId="{EBB17DDA-826A-4749-86C7-EE0EE6E7DBB9}" destId="{1BA2EBDA-0B6F-448C-83E3-4A67FD942347}" srcOrd="0" destOrd="0" parTransId="{F9D0462A-FFF9-47B0-B56B-58D54910694D}" sibTransId="{5D80B394-B056-41BC-9222-F4AC6289EADB}"/>
    <dgm:cxn modelId="{5D88C60E-1565-4018-8C21-1DE826431466}" srcId="{B1655C87-8BE0-412D-B9B3-16CD6980C306}" destId="{2BCEB77C-4E44-4EFD-A9E4-393CDBFDC790}" srcOrd="0" destOrd="0" parTransId="{2522C83C-2EA3-4901-9D33-C36A6EE1E086}" sibTransId="{B5D00155-EA05-4946-B9F3-BD0AB759F29E}"/>
    <dgm:cxn modelId="{36FD073A-ADD9-47F1-A70F-4E4DD091B488}" srcId="{A7D8332A-0298-4E45-97FE-972F6F6E7BD9}" destId="{E013B4DD-6706-4C8E-8878-ACD1ACB41F1B}" srcOrd="0" destOrd="0" parTransId="{BC2DCDC4-74E4-414B-BEB5-6816ECE437A7}" sibTransId="{3DC5A2EE-FCAA-40E1-99EA-E6F465EA8F4D}"/>
    <dgm:cxn modelId="{AD7E4E01-8503-49DE-AD26-321CEB7D723D}" srcId="{68550F5E-7E5D-40B7-8A8A-D5CA86123082}" destId="{EBB17DDA-826A-4749-86C7-EE0EE6E7DBB9}" srcOrd="3" destOrd="0" parTransId="{6A63A5B7-2F55-43F7-BDCA-086E67FC767D}" sibTransId="{083643BD-32C6-4A63-B058-38790FD9E6F0}"/>
    <dgm:cxn modelId="{7D07CF97-32C9-4270-BDD2-E875574852C1}" srcId="{68550F5E-7E5D-40B7-8A8A-D5CA86123082}" destId="{A7D8332A-0298-4E45-97FE-972F6F6E7BD9}" srcOrd="1" destOrd="0" parTransId="{75CF8071-42D5-45DA-90EA-FA6490D75D66}" sibTransId="{A9D3DC01-25B9-4E78-ADBB-E7CE59CB75B0}"/>
    <dgm:cxn modelId="{00FB24B7-4069-4DC6-971B-291ACDA0F056}" type="presOf" srcId="{2BCEB77C-4E44-4EFD-A9E4-393CDBFDC790}" destId="{D473666D-B875-4127-8224-30A018787CBC}" srcOrd="0" destOrd="0" presId="urn:microsoft.com/office/officeart/2005/8/layout/chevron2"/>
    <dgm:cxn modelId="{833C52B7-3757-4EC4-80D9-CB93B5ED408B}" type="presParOf" srcId="{3445EF6C-D989-4EDE-90C8-6944375051D6}" destId="{63FAC0DA-314C-4396-A56E-823B1C5F0BBE}" srcOrd="0" destOrd="0" presId="urn:microsoft.com/office/officeart/2005/8/layout/chevron2"/>
    <dgm:cxn modelId="{48124C47-0F5A-429A-ADA6-EDCBFFB0A39D}" type="presParOf" srcId="{63FAC0DA-314C-4396-A56E-823B1C5F0BBE}" destId="{60CD8BAD-B10B-43A5-9626-E0EB9A39B300}" srcOrd="0" destOrd="0" presId="urn:microsoft.com/office/officeart/2005/8/layout/chevron2"/>
    <dgm:cxn modelId="{266EE419-F403-4340-BB1D-BC92920954DB}" type="presParOf" srcId="{63FAC0DA-314C-4396-A56E-823B1C5F0BBE}" destId="{D473666D-B875-4127-8224-30A018787CBC}" srcOrd="1" destOrd="0" presId="urn:microsoft.com/office/officeart/2005/8/layout/chevron2"/>
    <dgm:cxn modelId="{6DC2FE4B-CD56-4139-A588-EFB84BAC1A4B}" type="presParOf" srcId="{3445EF6C-D989-4EDE-90C8-6944375051D6}" destId="{CF7AAF31-0920-44F5-BE5D-62F8DA544489}" srcOrd="1" destOrd="0" presId="urn:microsoft.com/office/officeart/2005/8/layout/chevron2"/>
    <dgm:cxn modelId="{697D1A6B-2613-4FFE-BF3F-4CD5426BC560}" type="presParOf" srcId="{3445EF6C-D989-4EDE-90C8-6944375051D6}" destId="{4BC43A1C-1C57-43D1-992F-C964D6132159}" srcOrd="2" destOrd="0" presId="urn:microsoft.com/office/officeart/2005/8/layout/chevron2"/>
    <dgm:cxn modelId="{BD6028FC-8535-4428-828D-167197AF2AD9}" type="presParOf" srcId="{4BC43A1C-1C57-43D1-992F-C964D6132159}" destId="{82AD3C7C-6E12-4B0E-9F33-3DE0DBFE503C}" srcOrd="0" destOrd="0" presId="urn:microsoft.com/office/officeart/2005/8/layout/chevron2"/>
    <dgm:cxn modelId="{5D4FA887-D934-4F1C-97DC-382476F95B6F}" type="presParOf" srcId="{4BC43A1C-1C57-43D1-992F-C964D6132159}" destId="{CF7F3F43-A855-4984-84E0-79A84DC1D17F}" srcOrd="1" destOrd="0" presId="urn:microsoft.com/office/officeart/2005/8/layout/chevron2"/>
    <dgm:cxn modelId="{88025ECD-6748-49DC-8538-0585A3E76D4F}" type="presParOf" srcId="{3445EF6C-D989-4EDE-90C8-6944375051D6}" destId="{72E8BE0A-6831-4919-A2B0-FC420305A6E0}" srcOrd="3" destOrd="0" presId="urn:microsoft.com/office/officeart/2005/8/layout/chevron2"/>
    <dgm:cxn modelId="{5E17FB09-E8AA-44FB-A39D-2429B5B66672}" type="presParOf" srcId="{3445EF6C-D989-4EDE-90C8-6944375051D6}" destId="{26DDDFA5-BD00-4074-838C-D973F464352A}" srcOrd="4" destOrd="0" presId="urn:microsoft.com/office/officeart/2005/8/layout/chevron2"/>
    <dgm:cxn modelId="{55485F55-D829-4B29-A038-45AB76BBE35E}" type="presParOf" srcId="{26DDDFA5-BD00-4074-838C-D973F464352A}" destId="{F6BEC8F8-CE28-40A1-9E34-32372838AEC7}" srcOrd="0" destOrd="0" presId="urn:microsoft.com/office/officeart/2005/8/layout/chevron2"/>
    <dgm:cxn modelId="{995D7D11-4131-458B-8AE3-188A30D7A2DA}" type="presParOf" srcId="{26DDDFA5-BD00-4074-838C-D973F464352A}" destId="{C3EBF3BE-AA36-48E5-B487-365E5359841E}" srcOrd="1" destOrd="0" presId="urn:microsoft.com/office/officeart/2005/8/layout/chevron2"/>
    <dgm:cxn modelId="{E3BC14EC-1D48-4936-B163-509209E17EA6}" type="presParOf" srcId="{3445EF6C-D989-4EDE-90C8-6944375051D6}" destId="{8CC19C72-B153-4974-9846-A4ACCCA93FE1}" srcOrd="5" destOrd="0" presId="urn:microsoft.com/office/officeart/2005/8/layout/chevron2"/>
    <dgm:cxn modelId="{E7E51166-87B0-42A2-A26F-B92A45617D47}" type="presParOf" srcId="{3445EF6C-D989-4EDE-90C8-6944375051D6}" destId="{A912020A-ABC2-4970-9189-337451581382}" srcOrd="6" destOrd="0" presId="urn:microsoft.com/office/officeart/2005/8/layout/chevron2"/>
    <dgm:cxn modelId="{F53D39D6-485F-4346-9160-123A2C2B8FB7}" type="presParOf" srcId="{A912020A-ABC2-4970-9189-337451581382}" destId="{169FF27F-DD93-4EED-9C64-C5E66B9CEE6B}" srcOrd="0" destOrd="0" presId="urn:microsoft.com/office/officeart/2005/8/layout/chevron2"/>
    <dgm:cxn modelId="{320CDA2B-A3A2-4A9E-9C25-2EA26E0DDE88}" type="presParOf" srcId="{A912020A-ABC2-4970-9189-337451581382}" destId="{E487BBB6-A860-434B-8E88-61BC5DBE4CF2}" srcOrd="1" destOrd="0" presId="urn:microsoft.com/office/officeart/2005/8/layout/chevron2"/>
    <dgm:cxn modelId="{2B241B12-93B2-4BFE-96C7-8236576EF985}" type="presParOf" srcId="{3445EF6C-D989-4EDE-90C8-6944375051D6}" destId="{EEFD4E0C-92EF-4AAB-8354-1883505A1883}" srcOrd="7" destOrd="0" presId="urn:microsoft.com/office/officeart/2005/8/layout/chevron2"/>
    <dgm:cxn modelId="{77AFE0D0-C146-4BB8-AEA3-5260D55E0AE3}" type="presParOf" srcId="{3445EF6C-D989-4EDE-90C8-6944375051D6}" destId="{1D9CAA5F-A91E-4422-92BE-11B3B19FAFEF}" srcOrd="8" destOrd="0" presId="urn:microsoft.com/office/officeart/2005/8/layout/chevron2"/>
    <dgm:cxn modelId="{EA278596-E55F-4DA3-B566-00E60789D35D}" type="presParOf" srcId="{1D9CAA5F-A91E-4422-92BE-11B3B19FAFEF}" destId="{3C49E9AB-47D4-41A0-85A8-E842AE6A23C3}" srcOrd="0" destOrd="0" presId="urn:microsoft.com/office/officeart/2005/8/layout/chevron2"/>
    <dgm:cxn modelId="{6DA5B554-64D0-41E4-9AB6-4B8EEBCC607B}" type="presParOf" srcId="{1D9CAA5F-A91E-4422-92BE-11B3B19FAFEF}" destId="{86FC9F39-A170-4628-81FC-5B08EBA38F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1B28E-CEC9-4F57-B5A9-F7E8BB0547C4}">
      <dsp:nvSpPr>
        <dsp:cNvPr id="0" name=""/>
        <dsp:cNvSpPr/>
      </dsp:nvSpPr>
      <dsp:spPr>
        <a:xfrm rot="5400000">
          <a:off x="3440037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259996"/>
        <a:ext cx="990591" cy="1138610"/>
      </dsp:txXfrm>
    </dsp:sp>
    <dsp:sp modelId="{72EA7E90-2A54-47B6-B3AB-2D1A61F9988C}">
      <dsp:nvSpPr>
        <dsp:cNvPr id="0" name=""/>
        <dsp:cNvSpPr/>
      </dsp:nvSpPr>
      <dsp:spPr>
        <a:xfrm>
          <a:off x="5030342" y="333053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A647-4D04-49A1-9D9E-51F3AADFB98A}">
      <dsp:nvSpPr>
        <dsp:cNvPr id="0" name=""/>
        <dsp:cNvSpPr/>
      </dsp:nvSpPr>
      <dsp:spPr>
        <a:xfrm rot="5400000">
          <a:off x="1885792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259996"/>
        <a:ext cx="990591" cy="1138610"/>
      </dsp:txXfrm>
    </dsp:sp>
    <dsp:sp modelId="{CFC20F0A-31AB-4575-BE6C-A3453F13EDE2}">
      <dsp:nvSpPr>
        <dsp:cNvPr id="0" name=""/>
        <dsp:cNvSpPr/>
      </dsp:nvSpPr>
      <dsp:spPr>
        <a:xfrm rot="5400000">
          <a:off x="2659937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2991719" y="1664043"/>
        <a:ext cx="990591" cy="1138610"/>
      </dsp:txXfrm>
    </dsp:sp>
    <dsp:sp modelId="{0EC40442-9B1A-4BD1-9C56-1146BD17E4D3}">
      <dsp:nvSpPr>
        <dsp:cNvPr id="0" name=""/>
        <dsp:cNvSpPr/>
      </dsp:nvSpPr>
      <dsp:spPr>
        <a:xfrm>
          <a:off x="921419" y="1737100"/>
          <a:ext cx="1786488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6D5C-468E-4DC4-AA5E-B0E644B22D3A}">
      <dsp:nvSpPr>
        <dsp:cNvPr id="0" name=""/>
        <dsp:cNvSpPr/>
      </dsp:nvSpPr>
      <dsp:spPr>
        <a:xfrm rot="5400000">
          <a:off x="4214182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4545964" y="1664043"/>
        <a:ext cx="990591" cy="1138610"/>
      </dsp:txXfrm>
    </dsp:sp>
    <dsp:sp modelId="{90F0E03E-4455-4EB9-AB79-0F5A04DDEA65}">
      <dsp:nvSpPr>
        <dsp:cNvPr id="0" name=""/>
        <dsp:cNvSpPr/>
      </dsp:nvSpPr>
      <dsp:spPr>
        <a:xfrm rot="5400000">
          <a:off x="3440037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3068091"/>
        <a:ext cx="990591" cy="1138610"/>
      </dsp:txXfrm>
    </dsp:sp>
    <dsp:sp modelId="{8606A550-8F15-43FE-A6B5-56CFF243FE9B}">
      <dsp:nvSpPr>
        <dsp:cNvPr id="0" name=""/>
        <dsp:cNvSpPr/>
      </dsp:nvSpPr>
      <dsp:spPr>
        <a:xfrm>
          <a:off x="5030342" y="3141148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CB18-5D06-4201-A8BF-8C666FF5EF30}">
      <dsp:nvSpPr>
        <dsp:cNvPr id="0" name=""/>
        <dsp:cNvSpPr/>
      </dsp:nvSpPr>
      <dsp:spPr>
        <a:xfrm rot="5400000">
          <a:off x="1885792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3068091"/>
        <a:ext cx="990591" cy="113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25FD-C005-4117-AFBA-956FB5A6AC12}">
      <dsp:nvSpPr>
        <dsp:cNvPr id="0" name=""/>
        <dsp:cNvSpPr/>
      </dsp:nvSpPr>
      <dsp:spPr>
        <a:xfrm>
          <a:off x="4239927" y="43903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9927" y="43903"/>
        <a:ext cx="1543062" cy="1543062"/>
      </dsp:txXfrm>
    </dsp:sp>
    <dsp:sp modelId="{F7E8770B-C99A-45DA-A772-BCDD2D0CE3B4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21292459"/>
            <a:gd name="adj4" fmla="val 19766925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66C19-4FF4-416B-A0C1-542326791CFD}">
      <dsp:nvSpPr>
        <dsp:cNvPr id="0" name=""/>
        <dsp:cNvSpPr/>
      </dsp:nvSpPr>
      <dsp:spPr>
        <a:xfrm>
          <a:off x="4563795" y="2912460"/>
          <a:ext cx="275942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63795" y="2912460"/>
        <a:ext cx="2759427" cy="1543062"/>
      </dsp:txXfrm>
    </dsp:sp>
    <dsp:sp modelId="{EA04DCA9-2817-4437-BAC2-C6899D13BC6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4013887"/>
            <a:gd name="adj4" fmla="val 2254177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AD7BA-9CF1-4E7F-8046-5DCDA4A81350}">
      <dsp:nvSpPr>
        <dsp:cNvPr id="0" name=""/>
        <dsp:cNvSpPr/>
      </dsp:nvSpPr>
      <dsp:spPr>
        <a:xfrm>
          <a:off x="2731837" y="4685326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31837" y="4685326"/>
        <a:ext cx="1543062" cy="1543062"/>
      </dsp:txXfrm>
    </dsp:sp>
    <dsp:sp modelId="{8C0F3647-0764-478C-8997-35B3368CC6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8209717"/>
            <a:gd name="adj4" fmla="val 6450008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EBEC-B1AB-473C-A0AC-83DEE3EAC9DD}">
      <dsp:nvSpPr>
        <dsp:cNvPr id="0" name=""/>
        <dsp:cNvSpPr/>
      </dsp:nvSpPr>
      <dsp:spPr>
        <a:xfrm>
          <a:off x="291697" y="2912460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1697" y="2912460"/>
        <a:ext cx="1543062" cy="1543062"/>
      </dsp:txXfrm>
    </dsp:sp>
    <dsp:sp modelId="{4B37CA12-0168-4F9D-BF68-9E054D1FC0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2296970"/>
            <a:gd name="adj4" fmla="val 10771436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9AA4A-7139-40ED-B3C1-29D3A9399FD1}">
      <dsp:nvSpPr>
        <dsp:cNvPr id="0" name=""/>
        <dsp:cNvSpPr/>
      </dsp:nvSpPr>
      <dsp:spPr>
        <a:xfrm>
          <a:off x="945225" y="43903"/>
          <a:ext cx="210010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45225" y="43903"/>
        <a:ext cx="2100107" cy="1543062"/>
      </dsp:txXfrm>
    </dsp:sp>
    <dsp:sp modelId="{3383AF7C-3AE0-4788-A521-2BCD8523498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6864878"/>
            <a:gd name="adj4" fmla="val 15582980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8BAD-B10B-43A5-9626-E0EB9A39B300}">
      <dsp:nvSpPr>
        <dsp:cNvPr id="0" name=""/>
        <dsp:cNvSpPr/>
      </dsp:nvSpPr>
      <dsp:spPr>
        <a:xfrm rot="5400000">
          <a:off x="7217741" y="163049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377227"/>
        <a:ext cx="749624" cy="321268"/>
      </dsp:txXfrm>
    </dsp:sp>
    <dsp:sp modelId="{D473666D-B875-4127-8224-30A018787CBC}">
      <dsp:nvSpPr>
        <dsp:cNvPr id="0" name=""/>
        <dsp:cNvSpPr/>
      </dsp:nvSpPr>
      <dsp:spPr>
        <a:xfrm rot="16200000">
          <a:off x="3341147" y="-3338731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שני משכי טעינה פוליטיים (שמאל וימין) </a:t>
          </a:r>
          <a:r>
            <a:rPr lang="he-IL" sz="2000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והצגת המעמד המשפטי של ישראל וצה"ל </a:t>
          </a:r>
          <a:r>
            <a:rPr lang="he-IL" sz="2000" kern="1200" dirty="0" err="1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6396"/>
        <a:ext cx="7344395" cy="628120"/>
      </dsp:txXfrm>
    </dsp:sp>
    <dsp:sp modelId="{82AD3C7C-6E12-4B0E-9F33-3DE0DBFE503C}">
      <dsp:nvSpPr>
        <dsp:cNvPr id="0" name=""/>
        <dsp:cNvSpPr/>
      </dsp:nvSpPr>
      <dsp:spPr>
        <a:xfrm rot="5400000">
          <a:off x="7217741" y="1116631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1330809"/>
        <a:ext cx="749624" cy="321268"/>
      </dsp:txXfrm>
    </dsp:sp>
    <dsp:sp modelId="{CF7F3F43-A855-4984-84E0-79A84DC1D17F}">
      <dsp:nvSpPr>
        <dsp:cNvPr id="0" name=""/>
        <dsp:cNvSpPr/>
      </dsp:nvSpPr>
      <dsp:spPr>
        <a:xfrm rot="16200000">
          <a:off x="3341147" y="-2385149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שני משכי טעינה מפקד פקמ"ז </a:t>
          </a: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ומתאם פעולות הממשלה בשטחים הקודם</a:t>
          </a:r>
          <a:endParaRPr lang="he-IL" sz="20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989978"/>
        <a:ext cx="7344395" cy="628120"/>
      </dsp:txXfrm>
    </dsp:sp>
    <dsp:sp modelId="{F6BEC8F8-CE28-40A1-9E34-32372838AEC7}">
      <dsp:nvSpPr>
        <dsp:cNvPr id="0" name=""/>
        <dsp:cNvSpPr/>
      </dsp:nvSpPr>
      <dsp:spPr>
        <a:xfrm rot="5400000">
          <a:off x="7217741" y="2070213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2284391"/>
        <a:ext cx="749624" cy="321268"/>
      </dsp:txXfrm>
    </dsp:sp>
    <dsp:sp modelId="{C3EBF3BE-AA36-48E5-B487-365E5359841E}">
      <dsp:nvSpPr>
        <dsp:cNvPr id="0" name=""/>
        <dsp:cNvSpPr/>
      </dsp:nvSpPr>
      <dsp:spPr>
        <a:xfrm rot="16200000">
          <a:off x="3341147" y="-1431567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1943560"/>
        <a:ext cx="7344395" cy="628120"/>
      </dsp:txXfrm>
    </dsp:sp>
    <dsp:sp modelId="{169FF27F-DD93-4EED-9C64-C5E66B9CEE6B}">
      <dsp:nvSpPr>
        <dsp:cNvPr id="0" name=""/>
        <dsp:cNvSpPr/>
      </dsp:nvSpPr>
      <dsp:spPr>
        <a:xfrm rot="5400000">
          <a:off x="7217741" y="3023795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3237973"/>
        <a:ext cx="749624" cy="321268"/>
      </dsp:txXfrm>
    </dsp:sp>
    <dsp:sp modelId="{E487BBB6-A860-434B-8E88-61BC5DBE4CF2}">
      <dsp:nvSpPr>
        <dsp:cNvPr id="0" name=""/>
        <dsp:cNvSpPr/>
      </dsp:nvSpPr>
      <dsp:spPr>
        <a:xfrm rot="16200000">
          <a:off x="3341147" y="-477985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2897142"/>
        <a:ext cx="7344395" cy="628120"/>
      </dsp:txXfrm>
    </dsp:sp>
    <dsp:sp modelId="{3C49E9AB-47D4-41A0-85A8-E842AE6A23C3}">
      <dsp:nvSpPr>
        <dsp:cNvPr id="0" name=""/>
        <dsp:cNvSpPr/>
      </dsp:nvSpPr>
      <dsp:spPr>
        <a:xfrm rot="5400000">
          <a:off x="7217741" y="3977377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378375" y="4191555"/>
        <a:ext cx="749624" cy="321268"/>
      </dsp:txXfrm>
    </dsp:sp>
    <dsp:sp modelId="{86FC9F39-A170-4628-81FC-5B08EBA38F72}">
      <dsp:nvSpPr>
        <dsp:cNvPr id="0" name=""/>
        <dsp:cNvSpPr/>
      </dsp:nvSpPr>
      <dsp:spPr>
        <a:xfrm rot="16200000">
          <a:off x="3341147" y="475596"/>
          <a:ext cx="696080" cy="737837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850723"/>
        <a:ext cx="7344395" cy="6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58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63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8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61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17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27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35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צבאיים: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מפקד פקמ"ז,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מתפ"ש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רמ"א,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רמת"ק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בית-לחם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(מתן);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צבאיים: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מח"ט יהודה, יועמ"ש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איו"ש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אזרחיים: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חליל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שקאקי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איש עסקים פלסטיני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(מתן דרך 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המתפ"ש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אזרחיים: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ידידיה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משולמי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מרצים ימין ושמאל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(קובי);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תצפית ברקן (קובי)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כניסה לתצפית על שכם: תלוי מקום (מתן);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חד"ן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ל-40 אנשים בבית-אל (מתן);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תיאום ערב ערבי מול השב"כ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כניסה למצודת לוציפר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הכנת חוברת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הכנת 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קפאות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בחברון 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342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39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9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קפ"ק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19/12 (יום רביעי שבוע לפני הסיור) בהשתתפות מובילי צוות 1 ומובילים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צוותיים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המחזור, וכן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רע"ן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הדרכה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ורמ"ד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מנהלות.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סיכום הסיור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שבוע אחרי העיבוד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ולכל המאוחר עד שלושה שבועות מגמר הסיור)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תג"ב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20/1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64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296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60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54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36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לסיור יהיו כאמור שני פרקי הכנה שמטרתם לטעון את משתתפי הקורס בידע.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ראשון – 20 בדצמבר – טעינת הזווית הפוליטית והתיישבותית, אשר תכלול הרצאות של שני נציגי הקצוות הפוליטיים מימין ומשמאל.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שני – 25 בדצמבר – טעינת הזווית הביטחונית מדינית אשר תכלול בין היתר הרצאות של מפקד פיקוד המרכז ושל מתאם הפעולות בשטחים.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הסיור יתנהל ע"פ הגיון גיאוגרפי ולא תוכני – כאשר היום הראשון ייוחד לשומרון ובהמשך גם לבקעה, ואילו היום השני ייוחד למרחב יהודה.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הערב שבין שני ימי הסיור ינוצל לפעילות גיבוש והפגה.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העיבוד של הסיור יעשה ברמה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ויסכם את כל תכני הסיור.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27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736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526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87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51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4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9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12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2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97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5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46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0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9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8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03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8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7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3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6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64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A3F3DE-2144-4CC2-9813-5634209DF115}" type="datetimeFigureOut">
              <a:rPr lang="he-IL" smtClean="0"/>
              <a:t>ד'/כסלו/תשע"ט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554545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בנובמבר 2018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 userDrawn="1"/>
        </p:nvSpPr>
        <p:spPr>
          <a:xfrm>
            <a:off x="4214143" y="6291945"/>
            <a:ext cx="36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מ"ו  צוות 1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" name="מחבר ישר 12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8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16179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6000" b="1" dirty="0" err="1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26-27 בדצמבר 2018</a:t>
            </a:r>
            <a:endParaRPr lang="he-IL" sz="6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160178" y="69283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4.44444E-6 L -0.02214 -0.7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1354" y="1061219"/>
            <a:ext cx="1187220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07:30-07:00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יציאה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ממב"ל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ואיסוף מתחנת רכבת ראש העין צפון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08:30-07:30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ל"מרפסת של המדינה"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בפדואל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וארוחת בוקר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ישיבה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התיכונית "ארץ הצבי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09:15-08:30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על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המותניים הצרות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ישראל, סקירה על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גדר ההפרדה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ושיחה עם מנהל </a:t>
            </a:r>
            <a:r>
              <a:rPr lang="he-I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בברקן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 ארצי,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אפרים ומנהל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ברקן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10:15-09:15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לתצפית בהר גריזים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11:00-10:15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על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שכם (בגשם יועבר באולם קולנוע)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האלוף ברעם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11:45-11:00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ביקור במפעל הטחינה ושיחה על השומרונים (גשם לא משפיע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יעקב כהן שומרוני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13:00-11:45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לאש-קודש לתצפית על הבקעה ולשיחה עם מתיישב (יבוטל בגשם)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 ארצי ותושב </a:t>
            </a:r>
            <a:endParaRPr lang="en-US" sz="2000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13:30-13:00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לבית-אל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84810" y="1061219"/>
            <a:ext cx="11872209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14:30-13:30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 ארוחת צהריים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באוגדת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15:45-14:30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הלך הרוח הפלס'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חליל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שקאקי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6:15-15:45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הפסקה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94424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17:00-16:15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האינטרסים הישראלים בבקעה והאתגרים במרחב זה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ראש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המנהל האזרחי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ראש מועצה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מהבקעה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17:45-17:00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פשיעה לאומנית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ראש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570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19:00-17:45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למקום הלינה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קיבוץ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רמת רחל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20:00-19:00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התארגנות בחדרים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22:00-20:00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ערב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ערבי כולל ארוחת ערב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בחסות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השב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 </a:t>
            </a:r>
            <a:endParaRPr lang="en-US" sz="2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109271" y="1233607"/>
            <a:ext cx="11167671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07:00-06:00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השכמה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התארגנות ותפילה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בוקר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למצודת לוציפר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יתיר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ספר המדבר והמערכה על שטחי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והרב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הגר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10:30-09:45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לחטמ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 יהודה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11:30-10:30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שיחה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כלכלה וחברה פלסטינית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איש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עסקים פלסטיני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חברונאי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12:00-11:30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אתגרי העיר חברון ודרכי ההתמודדות עימם 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יהודה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12:45-12:00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צהריים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19330" y="1113688"/>
            <a:ext cx="11167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14:30-12:45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סיור בעיר חברון 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השוק,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השוהדא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חסם  שוטר ומערכת המכפלה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בהובלת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ואליהו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ליבמן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/נעם ארנון 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15:15-  14:30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לגוש עציון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7775" lvl="2" indent="-16033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16:00-15:15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וסקירה על חשיבות הגוש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ועל החיבור שבין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יהודה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לירושלים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ומח"ט עציון/רמת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 בית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לחם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17:00-16:00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לתחנת ראש העין צפון ופיזור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2004" y="4380539"/>
            <a:ext cx="33730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סוף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סיור!</a:t>
            </a:r>
          </a:p>
          <a:p>
            <a:pPr algn="ctr"/>
            <a:r>
              <a:rPr lang="he-IL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1/1 עיבוד צוותי</a:t>
            </a:r>
            <a:endParaRPr lang="he-IL" sz="4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 rot="20074143">
            <a:off x="767078" y="2469528"/>
            <a:ext cx="11167671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ctr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6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יושלם אחרי אישורי התכניות</a:t>
            </a:r>
            <a:endParaRPr lang="en-US" sz="60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על האוטובוס ביום הראשון והשני יועמסו בקבוקי מים (75 ליום)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וסנדביצ'ים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(50 ליום).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חתימה על נשק ושתי משקפות (משקפות ניתן להביא מהבית). חתימה ביום שלישי (25/12) ואפשרות לזיכוי ביום חמישי (27/12 בסוף הסיור).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לערב ערבי יתואם בהמשך מול השב"כ ומול מלון רמת רחל.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ארגון תשורות למרצים אזרחיים ולמארחים.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 חורף – מעילי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כובע גרב, כפפות, מטריות וכוס תרמית </a:t>
              </a:r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x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45.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הובלות – אוטובוס ממוגן לכל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היומיים ורכב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ופינוי מלווה (עם נהג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איש מנהלה וחובש עם ציוד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ונשק)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בוקר בישיבה התיכונית "ארץ הצבי" - לתאם (26/12 08:00-08:30).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צהריים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במפאו"ג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בבית-אל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 (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26/12 13:00-14:00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לינה כולל ארוחת ערב (26/12 20:00-22:00) וארוחת בוקר (27/12 07:00-07:30) במלון רמת רחל.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פריסות כולל שתייה קרה וחמה (ומנות חמות) בנקודות התצפית ובכניסה לחדרי ההרצאות בהתאם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ללו"ז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הנ"ל. לארגן גם מים חמים ומנות חמות ו/או מרק ושקדים.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מנהלות למשתתפים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חערכות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למז"א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חורפי ובכל מקרה קר, כולל אפשרות לגשם והימצאות בגדים להחלפה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סט חורף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יהיה מצויד בנשק ושתי משקפות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(ניתן להביא מהבית או לחתום)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איסוף לסיור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ממב"ל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06:55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ומתחנת רכבת ראש העין צפון 07:15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אין אפשרות להגעה עם רכבים פרטיים. כל צורך ביציאה מהסיור תתאפשר בירושלים ביום רביעי בערב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מלבן 19"/>
          <p:cNvSpPr/>
          <p:nvPr/>
        </p:nvSpPr>
        <p:spPr>
          <a:xfrm rot="20074143">
            <a:off x="767078" y="2469528"/>
            <a:ext cx="11167671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ctr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6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לכתוב לבד</a:t>
            </a:r>
            <a:endParaRPr lang="en-US" sz="6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תיאומים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7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פינוי צמוד ומאובטח.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דרכי קשר עם כל הגורמים הרלוונטיים מבחינה ביטחונית.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בכל מקום בו תוצמד לסיור אבטחה צבאית מקומית – המענה הביטחוני יהיה באחריות מפקד הכוח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המאבטח</a:t>
              </a:r>
              <a:endPara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אבטחה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4 נשקים על הכוח – אחד בכל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נשקים צמודים למשתתפים – אין להפקיר נשקים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באוטובוס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ובחדרים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אוטובוס ממוגן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לאורך כל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אבטחה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מנמ"רית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ע"ב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החטמ"רים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ובתיאום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עימם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תדריך אבטחה בבוקר הסיור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הראשון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"מספרי ברזל" בין תחנות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לשמור על יובש הבגדים ועל חום הגוף – לרבות הבאת בגדים להחלפה, ביגוד חם, והימצאות שתייה חמה בתחנות השונות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 בהינתן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גשם חזק יישקל ביטול חלקי של תצפיות.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לוודא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נצירה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הנשקים לאורך כל הסיור. אין לדרוך נשקים, אלא באירוע מבצעי. מצב כלי הנשק – מחסניות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בהכנס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עם תותב.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למרות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מז"א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החורפי יש להקפיד על שתייה במהלך הסיור.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שינה נאותה בלילה שבין שני ימי הסיור.</a:t>
              </a: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תיק טיול?/נספח רפואה? יושלם לאחר סיור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ההכנה ובסמוך לסיור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בטיחות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לוודא תקינות רכב המנהלות והעמסתו באופן בטיחותי טרם הנסיעה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מפקד רכב המנהלות יהיה נגד המנהלה. הוא גם יתדרך את הנהג ויכווינו.</a:t>
              </a: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המנהלה יהווה גם רכב פינוי – ועל כן ימצא עליו גם חובש עם ציוד.</a:t>
              </a: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איסור כניסה לשטחים עוינים בתכניות הניווט.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נסיעה שהולמת את תנאי הדרך (אוטובוס ורכב מנהלה) בדגש במצב של גשם.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המורכבויות</a:t>
            </a: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4" name="קבוצה 53"/>
          <p:cNvGrpSpPr/>
          <p:nvPr/>
        </p:nvGrpSpPr>
        <p:grpSpPr>
          <a:xfrm>
            <a:off x="335238" y="1250259"/>
            <a:ext cx="11535329" cy="4488023"/>
            <a:chOff x="335238" y="1250259"/>
            <a:chExt cx="11535329" cy="4488023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335238" y="1250259"/>
              <a:ext cx="11535329" cy="4488023"/>
              <a:chOff x="-269440" y="1250259"/>
              <a:chExt cx="11535329" cy="4488023"/>
            </a:xfrm>
          </p:grpSpPr>
          <p:grpSp>
            <p:nvGrpSpPr>
              <p:cNvPr id="46" name="קבוצה 45"/>
              <p:cNvGrpSpPr/>
              <p:nvPr/>
            </p:nvGrpSpPr>
            <p:grpSpPr>
              <a:xfrm>
                <a:off x="1283312" y="1269315"/>
                <a:ext cx="9982577" cy="4468967"/>
                <a:chOff x="897544" y="1269315"/>
                <a:chExt cx="9982577" cy="4468967"/>
              </a:xfrm>
            </p:grpSpPr>
            <p:graphicFrame>
              <p:nvGraphicFramePr>
                <p:cNvPr id="3" name="דיאגרמה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162305672"/>
                    </p:ext>
                  </p:extLst>
                </p:nvPr>
              </p:nvGraphicFramePr>
              <p:xfrm>
                <a:off x="2032001" y="1271587"/>
                <a:ext cx="7797800" cy="446669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0" name="קבוצה 9"/>
                <p:cNvGrpSpPr/>
                <p:nvPr/>
              </p:nvGrpSpPr>
              <p:grpSpPr>
                <a:xfrm>
                  <a:off x="8666861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6" name="משושה 25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ימין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4" name="משושה 23"/>
                <p:cNvSpPr/>
                <p:nvPr/>
              </p:nvSpPr>
              <p:spPr>
                <a:xfrm rot="5400000">
                  <a:off x="7005096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2" name="קבוצה 11"/>
                <p:cNvGrpSpPr/>
                <p:nvPr/>
              </p:nvGrpSpPr>
              <p:grpSpPr>
                <a:xfrm>
                  <a:off x="7886761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2" name="משושה 21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tx1">
                      <a:lumMod val="85000"/>
                    </a:schemeClr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שמאל</a:t>
                    </a:r>
                    <a:endParaRPr lang="he-IL" sz="2200" kern="1200" dirty="0">
                      <a:solidFill>
                        <a:schemeClr val="bg1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0" name="משושה 19"/>
                <p:cNvSpPr/>
                <p:nvPr/>
              </p:nvSpPr>
              <p:spPr>
                <a:xfrm rot="5400000">
                  <a:off x="9333486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קבוצה 13"/>
                <p:cNvGrpSpPr/>
                <p:nvPr/>
              </p:nvGrpSpPr>
              <p:grpSpPr>
                <a:xfrm>
                  <a:off x="8666861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18" name="משושה 17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איכות חיים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16" name="משושה 15"/>
                <p:cNvSpPr/>
                <p:nvPr/>
              </p:nvSpPr>
              <p:spPr>
                <a:xfrm rot="5400000">
                  <a:off x="7005096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28" name="קבוצה 27"/>
                <p:cNvGrpSpPr/>
                <p:nvPr/>
              </p:nvGrpSpPr>
              <p:grpSpPr>
                <a:xfrm>
                  <a:off x="2451789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4" name="משושה 43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5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noFill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טרור</a:t>
                    </a:r>
                    <a:endParaRPr lang="he-IL" sz="2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42" name="משושה 41"/>
                <p:cNvSpPr/>
                <p:nvPr/>
              </p:nvSpPr>
              <p:spPr>
                <a:xfrm rot="5400000">
                  <a:off x="790024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1671689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0" name="משושה 39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1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בב"ח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8" name="משושה 37"/>
                <p:cNvSpPr/>
                <p:nvPr/>
              </p:nvSpPr>
              <p:spPr>
                <a:xfrm rot="5400000">
                  <a:off x="3118414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</a:schemeClr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2" name="קבוצה 31"/>
                <p:cNvGrpSpPr/>
                <p:nvPr/>
              </p:nvGrpSpPr>
              <p:grpSpPr>
                <a:xfrm>
                  <a:off x="2451789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36" name="משושה 35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7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olidFill>
                    <a:srgbClr val="00B050"/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4" name="משושה 33"/>
                <p:cNvSpPr/>
                <p:nvPr/>
              </p:nvSpPr>
              <p:spPr>
                <a:xfrm rot="5400000">
                  <a:off x="790024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47" name="משושה 46"/>
              <p:cNvSpPr/>
              <p:nvPr/>
            </p:nvSpPr>
            <p:spPr>
              <a:xfrm rot="5400000">
                <a:off x="-376960" y="1357779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e-IL" dirty="0"/>
              </a:p>
            </p:txBody>
          </p:sp>
          <p:sp>
            <p:nvSpPr>
              <p:cNvPr id="48" name="משושה 47"/>
              <p:cNvSpPr/>
              <p:nvPr/>
            </p:nvSpPr>
            <p:spPr>
              <a:xfrm rot="5400000">
                <a:off x="397185" y="2761826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משושה 10"/>
              <p:cNvSpPr txBox="1"/>
              <p:nvPr/>
            </p:nvSpPr>
            <p:spPr>
              <a:xfrm>
                <a:off x="728967" y="2912080"/>
                <a:ext cx="990591" cy="11386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2200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50" name="משושה 49"/>
              <p:cNvSpPr/>
              <p:nvPr/>
            </p:nvSpPr>
            <p:spPr>
              <a:xfrm rot="5400000">
                <a:off x="-376960" y="4165874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2" name="משושה 6"/>
            <p:cNvSpPr txBox="1"/>
            <p:nvPr/>
          </p:nvSpPr>
          <p:spPr>
            <a:xfrm>
              <a:off x="553839" y="1532008"/>
              <a:ext cx="990591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מערכה מדינית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3" name="משושה 6"/>
            <p:cNvSpPr txBox="1"/>
            <p:nvPr/>
          </p:nvSpPr>
          <p:spPr>
            <a:xfrm>
              <a:off x="444785" y="4309621"/>
              <a:ext cx="1104565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גאנט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3" name="קבוצה 42"/>
          <p:cNvGrpSpPr/>
          <p:nvPr/>
        </p:nvGrpSpPr>
        <p:grpSpPr>
          <a:xfrm>
            <a:off x="1391146" y="1170069"/>
            <a:ext cx="9723154" cy="4677268"/>
            <a:chOff x="1391146" y="1148845"/>
            <a:chExt cx="9723154" cy="4677268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391146" y="1148845"/>
              <a:ext cx="9723154" cy="4677268"/>
              <a:chOff x="1391146" y="1148845"/>
              <a:chExt cx="9723154" cy="4677268"/>
            </a:xfrm>
          </p:grpSpPr>
          <p:sp>
            <p:nvSpPr>
              <p:cNvPr id="6" name="מלבן 5"/>
              <p:cNvSpPr/>
              <p:nvPr/>
            </p:nvSpPr>
            <p:spPr>
              <a:xfrm rot="5400000">
                <a:off x="1725859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מלבן 7"/>
              <p:cNvSpPr/>
              <p:nvPr/>
            </p:nvSpPr>
            <p:spPr>
              <a:xfrm rot="5400000">
                <a:off x="1725859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צורה חופשית 19"/>
              <p:cNvSpPr/>
              <p:nvPr/>
            </p:nvSpPr>
            <p:spPr>
              <a:xfrm>
                <a:off x="1391146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ו-25-27 בדצמבר     הטענות וסיור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 rot="5400000">
                <a:off x="1725859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צורה חופשית 21"/>
              <p:cNvSpPr/>
              <p:nvPr/>
            </p:nvSpPr>
            <p:spPr>
              <a:xfrm>
                <a:off x="1391146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בינואר                     עיבוד צוותי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2342227" y="139379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צורה חופשית 23"/>
              <p:cNvSpPr/>
              <p:nvPr/>
            </p:nvSpPr>
            <p:spPr>
              <a:xfrm>
                <a:off x="1391146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בינואר                 סיכום 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 rot="16200000">
                <a:off x="5147436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מלבן 26"/>
              <p:cNvSpPr/>
              <p:nvPr/>
            </p:nvSpPr>
            <p:spPr>
              <a:xfrm rot="16200000">
                <a:off x="5147436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צורה חופשית 27"/>
              <p:cNvSpPr/>
              <p:nvPr/>
            </p:nvSpPr>
            <p:spPr>
              <a:xfrm>
                <a:off x="4812723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בדצמבר                 אישור חוברת ועזרים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9" name="מלבן 28"/>
              <p:cNvSpPr/>
              <p:nvPr/>
            </p:nvSpPr>
            <p:spPr>
              <a:xfrm rot="16200000">
                <a:off x="5147436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צורה חופשית 29"/>
              <p:cNvSpPr/>
              <p:nvPr/>
            </p:nvSpPr>
            <p:spPr>
              <a:xfrm>
                <a:off x="4812723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נובמבר ???              אישור תכניות מכללתי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1" name="מלבן 30"/>
              <p:cNvSpPr/>
              <p:nvPr/>
            </p:nvSpPr>
            <p:spPr>
              <a:xfrm>
                <a:off x="5763805" y="499453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צורה חופשית 31"/>
              <p:cNvSpPr/>
              <p:nvPr/>
            </p:nvSpPr>
            <p:spPr>
              <a:xfrm>
                <a:off x="4812723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 flip="none" rotWithShape="1">
                <a:gsLst>
                  <a:gs pos="3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13 בנובמבר               </a:t>
                </a:r>
                <a:r>
                  <a:rPr lang="he-IL" sz="2400" b="1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אישור תכניות (קדם 3)</a:t>
                </a:r>
                <a:endParaRPr lang="he-IL" sz="2400" b="1" kern="1200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3" name="מלבן 32"/>
              <p:cNvSpPr/>
              <p:nvPr/>
            </p:nvSpPr>
            <p:spPr>
              <a:xfrm rot="5400000">
                <a:off x="8569014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צורה חופשית 33"/>
              <p:cNvSpPr/>
              <p:nvPr/>
            </p:nvSpPr>
            <p:spPr>
              <a:xfrm>
                <a:off x="8234301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ספטמבר                         </a:t>
                </a: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דיון התנעה (קדם 1)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5" name="מלבן 34"/>
              <p:cNvSpPr/>
              <p:nvPr/>
            </p:nvSpPr>
            <p:spPr>
              <a:xfrm rot="5400000">
                <a:off x="8569014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צורה חופשית 35"/>
              <p:cNvSpPr/>
              <p:nvPr/>
            </p:nvSpPr>
            <p:spPr>
              <a:xfrm>
                <a:off x="8234301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15 באוקטובר           תיאום ראשוני </a:t>
                </a:r>
                <a:r>
                  <a:rPr lang="he-IL" sz="2400" b="1" dirty="0" err="1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פ.י.ב.א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 rot="5400000">
                <a:off x="8569014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צורה חופשית 37"/>
              <p:cNvSpPr/>
              <p:nvPr/>
            </p:nvSpPr>
            <p:spPr>
              <a:xfrm>
                <a:off x="8234301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16 באוקטובר               קדם 2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9" name="צורה חופשית 38"/>
              <p:cNvSpPr/>
              <p:nvPr/>
            </p:nvSpPr>
            <p:spPr>
              <a:xfrm>
                <a:off x="8234301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ו-6 בנובמבר              סיור הכנה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41" name="צורה חופשית 40"/>
            <p:cNvSpPr/>
            <p:nvPr/>
          </p:nvSpPr>
          <p:spPr>
            <a:xfrm>
              <a:off x="4812723" y="4841425"/>
              <a:ext cx="2879999" cy="984688"/>
            </a:xfrm>
            <a:custGeom>
              <a:avLst/>
              <a:gdLst>
                <a:gd name="connsiteX0" fmla="*/ 0 w 2879999"/>
                <a:gd name="connsiteY0" fmla="*/ 98469 h 984688"/>
                <a:gd name="connsiteX1" fmla="*/ 98469 w 2879999"/>
                <a:gd name="connsiteY1" fmla="*/ 0 h 984688"/>
                <a:gd name="connsiteX2" fmla="*/ 2781530 w 2879999"/>
                <a:gd name="connsiteY2" fmla="*/ 0 h 984688"/>
                <a:gd name="connsiteX3" fmla="*/ 2879999 w 2879999"/>
                <a:gd name="connsiteY3" fmla="*/ 98469 h 984688"/>
                <a:gd name="connsiteX4" fmla="*/ 2879999 w 2879999"/>
                <a:gd name="connsiteY4" fmla="*/ 886219 h 984688"/>
                <a:gd name="connsiteX5" fmla="*/ 2781530 w 2879999"/>
                <a:gd name="connsiteY5" fmla="*/ 984688 h 984688"/>
                <a:gd name="connsiteX6" fmla="*/ 98469 w 2879999"/>
                <a:gd name="connsiteY6" fmla="*/ 984688 h 984688"/>
                <a:gd name="connsiteX7" fmla="*/ 0 w 2879999"/>
                <a:gd name="connsiteY7" fmla="*/ 886219 h 984688"/>
                <a:gd name="connsiteX8" fmla="*/ 0 w 2879999"/>
                <a:gd name="connsiteY8" fmla="*/ 98469 h 9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999" h="984688">
                  <a:moveTo>
                    <a:pt x="0" y="98469"/>
                  </a:moveTo>
                  <a:cubicBezTo>
                    <a:pt x="0" y="44086"/>
                    <a:pt x="44086" y="0"/>
                    <a:pt x="98469" y="0"/>
                  </a:cubicBezTo>
                  <a:lnTo>
                    <a:pt x="2781530" y="0"/>
                  </a:lnTo>
                  <a:cubicBezTo>
                    <a:pt x="2835913" y="0"/>
                    <a:pt x="2879999" y="44086"/>
                    <a:pt x="2879999" y="98469"/>
                  </a:cubicBezTo>
                  <a:lnTo>
                    <a:pt x="2879999" y="886219"/>
                  </a:lnTo>
                  <a:cubicBezTo>
                    <a:pt x="2879999" y="940602"/>
                    <a:pt x="2835913" y="984688"/>
                    <a:pt x="2781530" y="984688"/>
                  </a:cubicBezTo>
                  <a:lnTo>
                    <a:pt x="98469" y="984688"/>
                  </a:lnTo>
                  <a:cubicBezTo>
                    <a:pt x="44086" y="984688"/>
                    <a:pt x="0" y="940602"/>
                    <a:pt x="0" y="886219"/>
                  </a:cubicBezTo>
                  <a:lnTo>
                    <a:pt x="0" y="9846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7911" rIns="0" bIns="207911" numCol="1" spcCol="1270" anchor="ctr" anchorCtr="0">
              <a:noAutofit/>
            </a:bodyPr>
            <a:lstStyle/>
            <a:p>
              <a:pPr lvl="0" algn="ctr" defTabSz="2089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18 בדצמבר              הדפסת חוברת עזרים</a:t>
              </a:r>
              <a:endParaRPr lang="he-IL" sz="24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42" name="צורה חופשית 41"/>
          <p:cNvSpPr/>
          <p:nvPr/>
        </p:nvSpPr>
        <p:spPr>
          <a:xfrm>
            <a:off x="1391146" y="1148845"/>
            <a:ext cx="2879999" cy="984688"/>
          </a:xfrm>
          <a:custGeom>
            <a:avLst/>
            <a:gdLst>
              <a:gd name="connsiteX0" fmla="*/ 0 w 2879999"/>
              <a:gd name="connsiteY0" fmla="*/ 98469 h 984688"/>
              <a:gd name="connsiteX1" fmla="*/ 98469 w 2879999"/>
              <a:gd name="connsiteY1" fmla="*/ 0 h 984688"/>
              <a:gd name="connsiteX2" fmla="*/ 2781530 w 2879999"/>
              <a:gd name="connsiteY2" fmla="*/ 0 h 984688"/>
              <a:gd name="connsiteX3" fmla="*/ 2879999 w 2879999"/>
              <a:gd name="connsiteY3" fmla="*/ 98469 h 984688"/>
              <a:gd name="connsiteX4" fmla="*/ 2879999 w 2879999"/>
              <a:gd name="connsiteY4" fmla="*/ 886219 h 984688"/>
              <a:gd name="connsiteX5" fmla="*/ 2781530 w 2879999"/>
              <a:gd name="connsiteY5" fmla="*/ 984688 h 984688"/>
              <a:gd name="connsiteX6" fmla="*/ 98469 w 2879999"/>
              <a:gd name="connsiteY6" fmla="*/ 984688 h 984688"/>
              <a:gd name="connsiteX7" fmla="*/ 0 w 2879999"/>
              <a:gd name="connsiteY7" fmla="*/ 886219 h 984688"/>
              <a:gd name="connsiteX8" fmla="*/ 0 w 2879999"/>
              <a:gd name="connsiteY8" fmla="*/ 98469 h 9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999" h="984688">
                <a:moveTo>
                  <a:pt x="0" y="98469"/>
                </a:moveTo>
                <a:cubicBezTo>
                  <a:pt x="0" y="44086"/>
                  <a:pt x="44086" y="0"/>
                  <a:pt x="98469" y="0"/>
                </a:cubicBezTo>
                <a:lnTo>
                  <a:pt x="2781530" y="0"/>
                </a:lnTo>
                <a:cubicBezTo>
                  <a:pt x="2835913" y="0"/>
                  <a:pt x="2879999" y="44086"/>
                  <a:pt x="2879999" y="98469"/>
                </a:cubicBezTo>
                <a:lnTo>
                  <a:pt x="2879999" y="886219"/>
                </a:lnTo>
                <a:cubicBezTo>
                  <a:pt x="2879999" y="940602"/>
                  <a:pt x="2835913" y="984688"/>
                  <a:pt x="2781530" y="984688"/>
                </a:cubicBezTo>
                <a:lnTo>
                  <a:pt x="98469" y="984688"/>
                </a:lnTo>
                <a:cubicBezTo>
                  <a:pt x="44086" y="984688"/>
                  <a:pt x="0" y="940602"/>
                  <a:pt x="0" y="886219"/>
                </a:cubicBezTo>
                <a:lnTo>
                  <a:pt x="0" y="9846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11" tIns="207911" rIns="207911" bIns="207911" numCol="1" spcCol="1270" anchor="ctr" anchorCtr="0">
            <a:noAutofit/>
          </a:bodyPr>
          <a:lstStyle/>
          <a:p>
            <a:pPr lvl="0" algn="ctr" defTabSz="2089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19 בדצמבר                 </a:t>
            </a:r>
            <a:r>
              <a:rPr lang="he-IL" sz="2400" b="1" kern="1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קפ"ק</a:t>
            </a:r>
            <a:r>
              <a:rPr lang="he-IL" sz="2400" b="1" kern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 2</a:t>
            </a:r>
            <a:endParaRPr lang="he-IL" sz="2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32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דילמות ונושאים להחלטה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510365" y="1136913"/>
            <a:ext cx="1114531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כינוס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שאלת מחקר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הרצאת גודמן/ספר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4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המתחים המנוהלים בשטח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3714751" y="1116253"/>
            <a:ext cx="4876800" cy="4793482"/>
            <a:chOff x="3714751" y="1116253"/>
            <a:chExt cx="4876800" cy="4793482"/>
          </a:xfrm>
        </p:grpSpPr>
        <p:sp>
          <p:nvSpPr>
            <p:cNvPr id="8" name="משולש שווה-שוקיים 7"/>
            <p:cNvSpPr/>
            <p:nvPr/>
          </p:nvSpPr>
          <p:spPr>
            <a:xfrm>
              <a:off x="5746751" y="5096935"/>
              <a:ext cx="812800" cy="812800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714751" y="4756643"/>
              <a:ext cx="4876800" cy="32945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0" bIns="108000"/>
            <a:lstStyle/>
            <a:p>
              <a:pPr algn="ctr"/>
              <a:r>
                <a:rPr lang="he-IL" sz="2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איזון עדין</a:t>
              </a:r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>
              <a:off x="6586645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6586645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צורה חופשית 14"/>
            <p:cNvSpPr/>
            <p:nvPr/>
          </p:nvSpPr>
          <p:spPr>
            <a:xfrm>
              <a:off x="6586645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ביטחון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צורה חופשית 16"/>
            <p:cNvSpPr/>
            <p:nvPr/>
          </p:nvSpPr>
          <p:spPr>
            <a:xfrm>
              <a:off x="6586645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>
              <a:off x="3768938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שמאל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>
              <a:off x="3768938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פלסטינים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צורה חופשית 28"/>
            <p:cNvSpPr/>
            <p:nvPr/>
          </p:nvSpPr>
          <p:spPr>
            <a:xfrm>
              <a:off x="3768938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איכות חיים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צורה חופשית 30"/>
            <p:cNvSpPr/>
            <p:nvPr/>
          </p:nvSpPr>
          <p:spPr>
            <a:xfrm>
              <a:off x="3768938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טרור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5" name="צורה חופשית 54"/>
            <p:cNvSpPr/>
            <p:nvPr/>
          </p:nvSpPr>
          <p:spPr>
            <a:xfrm>
              <a:off x="6610453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צה"ל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צורה חופשית 55"/>
            <p:cNvSpPr/>
            <p:nvPr/>
          </p:nvSpPr>
          <p:spPr>
            <a:xfrm>
              <a:off x="3792746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מנגנונים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0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26-27 לדצמבר 2018, ימים רביעי וחמישי, יתקיים סיור בנושא בטחון לאומי  באזור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מתכנית הלימודים של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צוות 1 בהנחיית פרופסור בן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ארצי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שני משכי הכנה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(20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ו-25 בדצמבר),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ומשך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עיבוד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בסופו (1.1.19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(כל אלה להלן "הסיור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במהלך הסיור נפגוש ונעמיק חקר בכל צירי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באופן משולב, כפי שבאים לידי ביטוי במציאות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בסיור לא ייטלו חלק החניכים הבינ"ל שימצאו באותה העת בחופשת חג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המולד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מטרות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חבל ארץ זה, באופן בלתי אמצעי והעמקת חקר מאפייניו והשפעתו על מרכיבי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הבטל"מ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העמקת ההיכרות והחקר עם מרכיבי הסכסוך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פלסתיני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בדגש על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היכרות עם המציאות המשתנה והעמדות השונות.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ההתיישבות הישראלית והפלסטינית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על כל גווניה.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הבנת האתגרים והאינטרסים הישראלים והפלסטיניים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הבנת תפקידו של המפקד הצבאי כריבון, ועיקרי תפיסת ההפעלה שלו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6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/>
          </p:nvPr>
        </p:nvGraphicFramePr>
        <p:xfrm>
          <a:off x="2717800" y="0"/>
          <a:ext cx="7614920" cy="622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34839" y="2591858"/>
            <a:ext cx="3520441" cy="1043575"/>
          </a:xfrm>
        </p:spPr>
        <p:txBody>
          <a:bodyPr/>
          <a:lstStyle/>
          <a:p>
            <a:pPr algn="ctr"/>
            <a:r>
              <a:rPr lang="he-IL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רעיון מסדר</a:t>
            </a:r>
            <a:endParaRPr lang="he-IL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6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862321843"/>
              </p:ext>
            </p:extLst>
          </p:nvPr>
        </p:nvGraphicFramePr>
        <p:xfrm>
          <a:off x="2032000" y="1046923"/>
          <a:ext cx="8128000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ראשון – יום חמישי 20/12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9740" y="1009444"/>
            <a:ext cx="1164735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09:00-08:30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 הצגת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סיור </a:t>
            </a:r>
            <a:r>
              <a:rPr lang="he-IL" sz="24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מובילים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73363" lvl="2" indent="-1858963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10:00-09:00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של השמאל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וכיצד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הוא תופס את ההתנחלויות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יריב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אופנהיימר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2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11:00-10:30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המעמד המשפטי של צה"ל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יועמ"ש </a:t>
            </a:r>
            <a:r>
              <a:rPr lang="he-IL" sz="2400" b="1" dirty="0" err="1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12:00-11:00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הימנית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וכיצד ההתיישבות ביהודה ושומרון תופסת את עצמה ואת תפקידה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אריה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אלדד</a:t>
            </a:r>
            <a:endParaRPr lang="en-US" sz="2400" dirty="0">
              <a:solidFill>
                <a:schemeClr val="accent3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36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שני – יום שלישי 25/12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9740" y="1009444"/>
            <a:ext cx="116473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14:15-13:00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אתגרי ישראל בשטחים</a:t>
            </a:r>
            <a:r>
              <a:rPr lang="ar-SA" sz="2400" dirty="0">
                <a:latin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תפיסת הביטחון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ותפקיד הריבון 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(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גיבוי 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הקודם או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מאו"ג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ar-SA" sz="2400" b="1" dirty="0" smtClean="0">
                <a:solidFill>
                  <a:schemeClr val="accent3"/>
                </a:solidFill>
                <a:latin typeface="David" panose="020E0502060401010101" pitchFamily="34" charset="-79"/>
              </a:rPr>
              <a:t>)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16:00-14:45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האינטרסים של ישראל ושל הפלסטיניים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והאתגר האזרחי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מתאם פעולות הממשלה בשטחים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הקודם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2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3408</TotalTime>
  <Words>1627</Words>
  <Application>Microsoft Office PowerPoint</Application>
  <PresentationFormat>מסך רחב</PresentationFormat>
  <Paragraphs>228</Paragraphs>
  <Slides>21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David</vt:lpstr>
      <vt:lpstr>Times New Roman</vt:lpstr>
      <vt:lpstr>Wingdings 3</vt:lpstr>
      <vt:lpstr>יונים</vt:lpstr>
      <vt:lpstr>הצגת תכניות סיור איו"ש 26-27 בדצמבר 2018</vt:lpstr>
      <vt:lpstr>המורכבויות של איו"ש</vt:lpstr>
      <vt:lpstr>המתחים המנוהלים בשטח</vt:lpstr>
      <vt:lpstr>כללי</vt:lpstr>
      <vt:lpstr>מטרות הסיור</vt:lpstr>
      <vt:lpstr>רעיון מסדר</vt:lpstr>
      <vt:lpstr>מבנה הסיור</vt:lpstr>
      <vt:lpstr>יום טעינה ראשון – יום חמישי 20/12</vt:lpstr>
      <vt:lpstr>יום טעינה שני – יום שלישי 25/12</vt:lpstr>
      <vt:lpstr>יום סיור שומרון – יום רביעי 26/12</vt:lpstr>
      <vt:lpstr>יום סיור שומרון – יום רביעי 26/12</vt:lpstr>
      <vt:lpstr>יום סיור יהודה – יום חמישי 27/12</vt:lpstr>
      <vt:lpstr>יום סיור יהודה – יום חמישי 27/12</vt:lpstr>
      <vt:lpstr>עיבוד צוותי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u26680</cp:lastModifiedBy>
  <cp:revision>86</cp:revision>
  <dcterms:created xsi:type="dcterms:W3CDTF">2018-10-28T14:22:41Z</dcterms:created>
  <dcterms:modified xsi:type="dcterms:W3CDTF">2018-11-13T07:53:49Z</dcterms:modified>
</cp:coreProperties>
</file>