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33" r:id="rId3"/>
    <p:sldId id="344" r:id="rId4"/>
    <p:sldId id="342" r:id="rId5"/>
    <p:sldId id="347" r:id="rId6"/>
    <p:sldId id="341" r:id="rId7"/>
    <p:sldId id="343" r:id="rId8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ח'/אב/תש"ף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ח'/אב/תש"ף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4" y="2715427"/>
            <a:ext cx="8403569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66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יום אוריינטציה</a:t>
            </a:r>
            <a:endParaRPr lang="he-IL" sz="66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יולי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49565"/>
            <a:ext cx="9637776" cy="89949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כללי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641897"/>
            <a:ext cx="10191925" cy="388944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היכרות ואוריינטציה לקראת פתיחת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מחזור מ"ח, יתקיים ביום חמישי, 6.8.20 ט"ז באב תש"פ.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משתתפים ביום זה: כלל משתתפי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המיועדים למחזור מ"ח וסגל ההדרכה.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לוחות זמנים: החל מ 07:30 בבוקר ועד 13:30 בצהריים.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לבוש: מדי א'. </a:t>
            </a: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ליום היכרות ואוריינטציה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968024" y="1928187"/>
            <a:ext cx="10191925" cy="388944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07:30-08:30 – קליטה וארוחת בוקר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08:30-09:15 – שיחת פתיחה, מפקד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המכללות + סבב היכרות קצר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09:15-10:00 שיחת פתיחה,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10:00-10:30 – הצגת התכנית האקדמית, פרופ' יוסי בן ארצי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11:00-12:15 – מרצה אורח,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רוה"ם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לשעבר, רא"ל במיל' אהוד ברק 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12:15-13:15 – ארוחת צהריים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027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פירוט תהליך הקליטה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18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161875" y="2076688"/>
            <a:ext cx="10191925" cy="388944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קליטה של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ובה השלמת פרטים ומסמכים, קבלת תג שם באנגלית, מדידת פליז וחתימה על הצהרת בריאות.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קליטה של האוניברסיטה להשלמת תהליך הרישום.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צילום.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 כניסה לבסיס.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עמדות הקליטה ימוקמו במרכז למידה לבכירים (למעט אישורי כניסה). </a:t>
            </a: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978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על השולחן במליאה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883181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 משתתף יקבל את הפריטים הבאים:</a:t>
            </a:r>
            <a:endParaRPr lang="he-IL" altLang="he-IL" sz="28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מחברת 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מעור של המכללות גודל </a:t>
            </a:r>
            <a:r>
              <a:rPr lang="en-US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A5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פולדר </a:t>
            </a:r>
            <a:r>
              <a:rPr lang="he-IL" alt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ובו גרף הקורס, ומפת המטרו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עט </a:t>
            </a:r>
            <a:r>
              <a:rPr lang="he-IL" alt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28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בקבוק + כוס מים</a:t>
            </a: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31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כוחות ומשימות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1599759"/>
            <a:ext cx="10191925" cy="4587656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מתחם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סדר, ניקיון, גינון – אחריות כוללת של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בסיוע ענף לוגיסטיקה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ש"ג – אהרון קצין בש"ג + שלושה חיילים להכוונה לחניית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קליטה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2 חיילות (אור + רוני) בפיקוד מתן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אוניברסיטה – מיכל + טלי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צילום –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הוצל"א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אישורי כניסה – רס"ר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ארוחת בוקר עשירה בקפיטריה – מנהל מטבח, פריסת ריהוט גן מסביב –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ארוחת צהריים עשירה בחדר אוכל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מנהל מטבח, ריהוט גן מחוץ לחדר אוכל –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96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1831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נוספים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40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463398"/>
            <a:ext cx="10191925" cy="458765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התקנת מחיצות שקופות במליאה, חדר אוכל ומרכז למידה לבכירים.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חובת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עטיית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מסיכות לאורך כל היום (למעט בזמן אכילה), רלוונטי לכלל המשתתפים, סגל ומנהלה.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ניקוי יסודי של התאים לטלפונים.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חזות ונראות של כלל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הגבלת הנכנסים למליאה, משתתפים + מדריכים.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הקרנת היום ב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zoom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עבור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המבודדים: אלונה פישר, אמיר אופק, </a:t>
            </a:r>
            <a:r>
              <a:rPr lang="en-US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Mohit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Trivedi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Rob </a:t>
            </a:r>
            <a:r>
              <a:rPr lang="en-US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Sinram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נקבל את האלוף בקימה, ללא "הקשב".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 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34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10625</TotalTime>
  <Words>368</Words>
  <Application>Microsoft Office PowerPoint</Application>
  <PresentationFormat>מסך רחב</PresentationFormat>
  <Paragraphs>65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Wingdings 2</vt:lpstr>
      <vt:lpstr>ערכת נושא Office</vt:lpstr>
      <vt:lpstr>המכללה לביטחון לאומי – מחזור מ"ח</vt:lpstr>
      <vt:lpstr>כללי</vt:lpstr>
      <vt:lpstr>לו"ז ליום היכרות ואוריינטציה</vt:lpstr>
      <vt:lpstr>פירוט תהליך הקליטה</vt:lpstr>
      <vt:lpstr>על השולחן במליאה</vt:lpstr>
      <vt:lpstr>כוחות ומשימות</vt:lpstr>
      <vt:lpstr>נוספים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220</cp:revision>
  <cp:lastPrinted>2017-08-27T15:18:28Z</cp:lastPrinted>
  <dcterms:created xsi:type="dcterms:W3CDTF">2017-08-17T05:53:13Z</dcterms:created>
  <dcterms:modified xsi:type="dcterms:W3CDTF">2020-07-29T10:27:47Z</dcterms:modified>
</cp:coreProperties>
</file>