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notesMasterIdLst>
    <p:notesMasterId r:id="rId10"/>
  </p:notesMasterIdLst>
  <p:sldIdLst>
    <p:sldId id="258" r:id="rId2"/>
    <p:sldId id="261" r:id="rId3"/>
    <p:sldId id="262" r:id="rId4"/>
    <p:sldId id="263" r:id="rId5"/>
    <p:sldId id="271" r:id="rId6"/>
    <p:sldId id="272" r:id="rId7"/>
    <p:sldId id="273" r:id="rId8"/>
    <p:sldId id="27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Open Sans Hebrew" panose="020B0604020202020204" charset="-79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436"/>
    <a:srgbClr val="454545"/>
    <a:srgbClr val="83877D"/>
    <a:srgbClr val="5D5F5B"/>
    <a:srgbClr val="5D3E50"/>
    <a:srgbClr val="A67538"/>
    <a:srgbClr val="F2AA52"/>
    <a:srgbClr val="F2B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3154D-2BE3-422C-B0B9-C594888A881F}" v="16" dt="2019-12-02T08:37:25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48372" autoAdjust="0"/>
  </p:normalViewPr>
  <p:slideViewPr>
    <p:cSldViewPr snapToGrid="0">
      <p:cViewPr varScale="1">
        <p:scale>
          <a:sx n="41" d="100"/>
          <a:sy n="41" d="100"/>
        </p:scale>
        <p:origin x="1531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tstern1@gmail.com" userId="8d80730439408d88" providerId="LiveId" clId="{C583154D-2BE3-422C-B0B9-C594888A881F}"/>
    <pc:docChg chg="undo custSel addSld delSld modSld sldOrd">
      <pc:chgData name="anatstern1@gmail.com" userId="8d80730439408d88" providerId="LiveId" clId="{C583154D-2BE3-422C-B0B9-C594888A881F}" dt="2019-12-02T08:43:06.652" v="974" actId="20577"/>
      <pc:docMkLst>
        <pc:docMk/>
      </pc:docMkLst>
      <pc:sldChg chg="modSp modNotesTx">
        <pc:chgData name="anatstern1@gmail.com" userId="8d80730439408d88" providerId="LiveId" clId="{C583154D-2BE3-422C-B0B9-C594888A881F}" dt="2019-12-02T08:40:29.827" v="893" actId="20577"/>
        <pc:sldMkLst>
          <pc:docMk/>
          <pc:sldMk cId="1466822337" sldId="258"/>
        </pc:sldMkLst>
        <pc:spChg chg="mod">
          <ac:chgData name="anatstern1@gmail.com" userId="8d80730439408d88" providerId="LiveId" clId="{C583154D-2BE3-422C-B0B9-C594888A881F}" dt="2019-12-02T08:16:11.911" v="442" actId="27636"/>
          <ac:spMkLst>
            <pc:docMk/>
            <pc:sldMk cId="1466822337" sldId="258"/>
            <ac:spMk id="7" creationId="{13C176A7-617C-4523-A2CD-8C0224A8495E}"/>
          </ac:spMkLst>
        </pc:spChg>
        <pc:spChg chg="mod">
          <ac:chgData name="anatstern1@gmail.com" userId="8d80730439408d88" providerId="LiveId" clId="{C583154D-2BE3-422C-B0B9-C594888A881F}" dt="2019-12-02T08:01:43.581" v="34" actId="14100"/>
          <ac:spMkLst>
            <pc:docMk/>
            <pc:sldMk cId="1466822337" sldId="258"/>
            <ac:spMk id="8" creationId="{D51CB844-99C6-4F62-95F5-8E10F3B2BDBB}"/>
          </ac:spMkLst>
        </pc:spChg>
        <pc:picChg chg="mod">
          <ac:chgData name="anatstern1@gmail.com" userId="8d80730439408d88" providerId="LiveId" clId="{C583154D-2BE3-422C-B0B9-C594888A881F}" dt="2019-12-02T08:00:49.015" v="10" actId="1076"/>
          <ac:picMkLst>
            <pc:docMk/>
            <pc:sldMk cId="1466822337" sldId="258"/>
            <ac:picMk id="6" creationId="{00000000-0000-0000-0000-000000000000}"/>
          </ac:picMkLst>
        </pc:picChg>
      </pc:sldChg>
      <pc:sldChg chg="modSp modNotesTx">
        <pc:chgData name="anatstern1@gmail.com" userId="8d80730439408d88" providerId="LiveId" clId="{C583154D-2BE3-422C-B0B9-C594888A881F}" dt="2019-12-02T08:40:35.387" v="898" actId="20577"/>
        <pc:sldMkLst>
          <pc:docMk/>
          <pc:sldMk cId="1466822337" sldId="261"/>
        </pc:sldMkLst>
        <pc:spChg chg="mod">
          <ac:chgData name="anatstern1@gmail.com" userId="8d80730439408d88" providerId="LiveId" clId="{C583154D-2BE3-422C-B0B9-C594888A881F}" dt="2019-12-02T08:11:51.602" v="292" actId="12"/>
          <ac:spMkLst>
            <pc:docMk/>
            <pc:sldMk cId="1466822337" sldId="261"/>
            <ac:spMk id="8" creationId="{D51CB844-99C6-4F62-95F5-8E10F3B2BDBB}"/>
          </ac:spMkLst>
        </pc:spChg>
        <pc:picChg chg="mod">
          <ac:chgData name="anatstern1@gmail.com" userId="8d80730439408d88" providerId="LiveId" clId="{C583154D-2BE3-422C-B0B9-C594888A881F}" dt="2019-12-02T08:03:47.907" v="101" actId="14100"/>
          <ac:picMkLst>
            <pc:docMk/>
            <pc:sldMk cId="1466822337" sldId="261"/>
            <ac:picMk id="4" creationId="{00000000-0000-0000-0000-000000000000}"/>
          </ac:picMkLst>
        </pc:picChg>
      </pc:sldChg>
      <pc:sldChg chg="modSp">
        <pc:chgData name="anatstern1@gmail.com" userId="8d80730439408d88" providerId="LiveId" clId="{C583154D-2BE3-422C-B0B9-C594888A881F}" dt="2019-12-02T08:10:40.840" v="280" actId="20577"/>
        <pc:sldMkLst>
          <pc:docMk/>
          <pc:sldMk cId="1466822337" sldId="262"/>
        </pc:sldMkLst>
        <pc:spChg chg="mod">
          <ac:chgData name="anatstern1@gmail.com" userId="8d80730439408d88" providerId="LiveId" clId="{C583154D-2BE3-422C-B0B9-C594888A881F}" dt="2019-12-02T08:10:40.840" v="280" actId="20577"/>
          <ac:spMkLst>
            <pc:docMk/>
            <pc:sldMk cId="1466822337" sldId="262"/>
            <ac:spMk id="8" creationId="{D51CB844-99C6-4F62-95F5-8E10F3B2BDBB}"/>
          </ac:spMkLst>
        </pc:spChg>
      </pc:sldChg>
      <pc:sldChg chg="addSp delSp modSp mod setBg setFolMasterObjs">
        <pc:chgData name="anatstern1@gmail.com" userId="8d80730439408d88" providerId="LiveId" clId="{C583154D-2BE3-422C-B0B9-C594888A881F}" dt="2019-12-02T08:21:48.814" v="483" actId="26606"/>
        <pc:sldMkLst>
          <pc:docMk/>
          <pc:sldMk cId="1466822337" sldId="263"/>
        </pc:sldMkLst>
        <pc:spChg chg="mod">
          <ac:chgData name="anatstern1@gmail.com" userId="8d80730439408d88" providerId="LiveId" clId="{C583154D-2BE3-422C-B0B9-C594888A881F}" dt="2019-12-02T08:21:48.814" v="483" actId="26606"/>
          <ac:spMkLst>
            <pc:docMk/>
            <pc:sldMk cId="1466822337" sldId="263"/>
            <ac:spMk id="7" creationId="{13C176A7-617C-4523-A2CD-8C0224A8495E}"/>
          </ac:spMkLst>
        </pc:spChg>
        <pc:spChg chg="mod ord">
          <ac:chgData name="anatstern1@gmail.com" userId="8d80730439408d88" providerId="LiveId" clId="{C583154D-2BE3-422C-B0B9-C594888A881F}" dt="2019-12-02T08:21:48.814" v="483" actId="26606"/>
          <ac:spMkLst>
            <pc:docMk/>
            <pc:sldMk cId="1466822337" sldId="263"/>
            <ac:spMk id="8" creationId="{D51CB844-99C6-4F62-95F5-8E10F3B2BDBB}"/>
          </ac:spMkLst>
        </pc:spChg>
        <pc:spChg chg="add del">
          <ac:chgData name="anatstern1@gmail.com" userId="8d80730439408d88" providerId="LiveId" clId="{C583154D-2BE3-422C-B0B9-C594888A881F}" dt="2019-12-02T08:21:48.814" v="483" actId="26606"/>
          <ac:spMkLst>
            <pc:docMk/>
            <pc:sldMk cId="1466822337" sldId="263"/>
            <ac:spMk id="13" creationId="{763516C8-F227-4B77-9AA7-61B9A0B78253}"/>
          </ac:spMkLst>
        </pc:spChg>
        <pc:spChg chg="add del">
          <ac:chgData name="anatstern1@gmail.com" userId="8d80730439408d88" providerId="LiveId" clId="{C583154D-2BE3-422C-B0B9-C594888A881F}" dt="2019-12-02T08:21:48.814" v="483" actId="26606"/>
          <ac:spMkLst>
            <pc:docMk/>
            <pc:sldMk cId="1466822337" sldId="263"/>
            <ac:spMk id="15" creationId="{D91B420C-C4C8-44DF-96B2-FBD1014646FE}"/>
          </ac:spMkLst>
        </pc:spChg>
        <pc:picChg chg="mod">
          <ac:chgData name="anatstern1@gmail.com" userId="8d80730439408d88" providerId="LiveId" clId="{C583154D-2BE3-422C-B0B9-C594888A881F}" dt="2019-12-02T08:21:48.814" v="483" actId="26606"/>
          <ac:picMkLst>
            <pc:docMk/>
            <pc:sldMk cId="1466822337" sldId="263"/>
            <ac:picMk id="5" creationId="{00000000-0000-0000-0000-000000000000}"/>
          </ac:picMkLst>
        </pc:picChg>
      </pc:sldChg>
      <pc:sldChg chg="delSp del ord">
        <pc:chgData name="anatstern1@gmail.com" userId="8d80730439408d88" providerId="LiveId" clId="{C583154D-2BE3-422C-B0B9-C594888A881F}" dt="2019-12-02T08:27:11.773" v="526" actId="2696"/>
        <pc:sldMkLst>
          <pc:docMk/>
          <pc:sldMk cId="1466822337" sldId="264"/>
        </pc:sldMkLst>
        <pc:picChg chg="del">
          <ac:chgData name="anatstern1@gmail.com" userId="8d80730439408d88" providerId="LiveId" clId="{C583154D-2BE3-422C-B0B9-C594888A881F}" dt="2019-12-02T08:20:46.289" v="477"/>
          <ac:picMkLst>
            <pc:docMk/>
            <pc:sldMk cId="1466822337" sldId="264"/>
            <ac:picMk id="4" creationId="{00000000-0000-0000-0000-000000000000}"/>
          </ac:picMkLst>
        </pc:picChg>
      </pc:sldChg>
      <pc:sldChg chg="del">
        <pc:chgData name="anatstern1@gmail.com" userId="8d80730439408d88" providerId="LiveId" clId="{C583154D-2BE3-422C-B0B9-C594888A881F}" dt="2019-12-02T08:30:27.098" v="654" actId="2696"/>
        <pc:sldMkLst>
          <pc:docMk/>
          <pc:sldMk cId="1466822337" sldId="265"/>
        </pc:sldMkLst>
      </pc:sldChg>
      <pc:sldChg chg="del">
        <pc:chgData name="anatstern1@gmail.com" userId="8d80730439408d88" providerId="LiveId" clId="{C583154D-2BE3-422C-B0B9-C594888A881F}" dt="2019-12-02T08:37:41.159" v="848" actId="2696"/>
        <pc:sldMkLst>
          <pc:docMk/>
          <pc:sldMk cId="1466822337" sldId="266"/>
        </pc:sldMkLst>
      </pc:sldChg>
      <pc:sldChg chg="delSp del">
        <pc:chgData name="anatstern1@gmail.com" userId="8d80730439408d88" providerId="LiveId" clId="{C583154D-2BE3-422C-B0B9-C594888A881F}" dt="2019-12-02T08:37:45.268" v="849" actId="2696"/>
        <pc:sldMkLst>
          <pc:docMk/>
          <pc:sldMk cId="1466822337" sldId="267"/>
        </pc:sldMkLst>
        <pc:picChg chg="del">
          <ac:chgData name="anatstern1@gmail.com" userId="8d80730439408d88" providerId="LiveId" clId="{C583154D-2BE3-422C-B0B9-C594888A881F}" dt="2019-12-02T08:36:32.309" v="802"/>
          <ac:picMkLst>
            <pc:docMk/>
            <pc:sldMk cId="1466822337" sldId="267"/>
            <ac:picMk id="4" creationId="{00000000-0000-0000-0000-000000000000}"/>
          </ac:picMkLst>
        </pc:picChg>
      </pc:sldChg>
      <pc:sldChg chg="delSp del">
        <pc:chgData name="anatstern1@gmail.com" userId="8d80730439408d88" providerId="LiveId" clId="{C583154D-2BE3-422C-B0B9-C594888A881F}" dt="2019-12-02T08:37:48.133" v="850" actId="2696"/>
        <pc:sldMkLst>
          <pc:docMk/>
          <pc:sldMk cId="1466822337" sldId="268"/>
        </pc:sldMkLst>
        <pc:picChg chg="del">
          <ac:chgData name="anatstern1@gmail.com" userId="8d80730439408d88" providerId="LiveId" clId="{C583154D-2BE3-422C-B0B9-C594888A881F}" dt="2019-12-02T08:37:20.403" v="836"/>
          <ac:picMkLst>
            <pc:docMk/>
            <pc:sldMk cId="1466822337" sldId="268"/>
            <ac:picMk id="2" creationId="{00000000-0000-0000-0000-000000000000}"/>
          </ac:picMkLst>
        </pc:picChg>
      </pc:sldChg>
      <pc:sldChg chg="del">
        <pc:chgData name="anatstern1@gmail.com" userId="8d80730439408d88" providerId="LiveId" clId="{C583154D-2BE3-422C-B0B9-C594888A881F}" dt="2019-12-02T08:30:30.835" v="655" actId="2696"/>
        <pc:sldMkLst>
          <pc:docMk/>
          <pc:sldMk cId="805288850" sldId="269"/>
        </pc:sldMkLst>
      </pc:sldChg>
      <pc:sldChg chg="del">
        <pc:chgData name="anatstern1@gmail.com" userId="8d80730439408d88" providerId="LiveId" clId="{C583154D-2BE3-422C-B0B9-C594888A881F}" dt="2019-12-02T08:30:21.460" v="653" actId="2696"/>
        <pc:sldMkLst>
          <pc:docMk/>
          <pc:sldMk cId="1131931770" sldId="270"/>
        </pc:sldMkLst>
      </pc:sldChg>
      <pc:sldChg chg="addSp delSp modSp add mod setBg setFolMasterObjs setClrOvrMap modNotesTx">
        <pc:chgData name="anatstern1@gmail.com" userId="8d80730439408d88" providerId="LiveId" clId="{C583154D-2BE3-422C-B0B9-C594888A881F}" dt="2019-12-02T08:41:00.228" v="938" actId="20577"/>
        <pc:sldMkLst>
          <pc:docMk/>
          <pc:sldMk cId="2366691266" sldId="271"/>
        </pc:sldMkLst>
        <pc:spChg chg="mod">
          <ac:chgData name="anatstern1@gmail.com" userId="8d80730439408d88" providerId="LiveId" clId="{C583154D-2BE3-422C-B0B9-C594888A881F}" dt="2019-12-02T08:26:42.115" v="521" actId="26606"/>
          <ac:spMkLst>
            <pc:docMk/>
            <pc:sldMk cId="2366691266" sldId="271"/>
            <ac:spMk id="7" creationId="{13C176A7-617C-4523-A2CD-8C0224A8495E}"/>
          </ac:spMkLst>
        </pc:spChg>
        <pc:spChg chg="mod ord">
          <ac:chgData name="anatstern1@gmail.com" userId="8d80730439408d88" providerId="LiveId" clId="{C583154D-2BE3-422C-B0B9-C594888A881F}" dt="2019-12-02T08:26:42.115" v="521" actId="26606"/>
          <ac:spMkLst>
            <pc:docMk/>
            <pc:sldMk cId="2366691266" sldId="271"/>
            <ac:spMk id="8" creationId="{D51CB844-99C6-4F62-95F5-8E10F3B2BDBB}"/>
          </ac:spMkLst>
        </pc:spChg>
        <pc:spChg chg="add del">
          <ac:chgData name="anatstern1@gmail.com" userId="8d80730439408d88" providerId="LiveId" clId="{C583154D-2BE3-422C-B0B9-C594888A881F}" dt="2019-12-02T08:26:42.115" v="521" actId="26606"/>
          <ac:spMkLst>
            <pc:docMk/>
            <pc:sldMk cId="2366691266" sldId="271"/>
            <ac:spMk id="14" creationId="{763516C8-F227-4B77-9AA7-61B9A0B78253}"/>
          </ac:spMkLst>
        </pc:spChg>
        <pc:spChg chg="add del">
          <ac:chgData name="anatstern1@gmail.com" userId="8d80730439408d88" providerId="LiveId" clId="{C583154D-2BE3-422C-B0B9-C594888A881F}" dt="2019-12-02T08:26:42.115" v="521" actId="26606"/>
          <ac:spMkLst>
            <pc:docMk/>
            <pc:sldMk cId="2366691266" sldId="271"/>
            <ac:spMk id="16" creationId="{D91B420C-C4C8-44DF-96B2-FBD1014646FE}"/>
          </ac:spMkLst>
        </pc:spChg>
        <pc:picChg chg="del">
          <ac:chgData name="anatstern1@gmail.com" userId="8d80730439408d88" providerId="LiveId" clId="{C583154D-2BE3-422C-B0B9-C594888A881F}" dt="2019-12-02T08:21:00.468" v="480" actId="478"/>
          <ac:picMkLst>
            <pc:docMk/>
            <pc:sldMk cId="2366691266" sldId="271"/>
            <ac:picMk id="5" creationId="{00000000-0000-0000-0000-000000000000}"/>
          </ac:picMkLst>
        </pc:picChg>
        <pc:picChg chg="add del mod">
          <ac:chgData name="anatstern1@gmail.com" userId="8d80730439408d88" providerId="LiveId" clId="{C583154D-2BE3-422C-B0B9-C594888A881F}" dt="2019-12-02T08:26:19.715" v="517" actId="478"/>
          <ac:picMkLst>
            <pc:docMk/>
            <pc:sldMk cId="2366691266" sldId="271"/>
            <ac:picMk id="6" creationId="{B3745CB4-8675-494A-835A-39932EF88FC2}"/>
          </ac:picMkLst>
        </pc:picChg>
        <pc:picChg chg="add del mod">
          <ac:chgData name="anatstern1@gmail.com" userId="8d80730439408d88" providerId="LiveId" clId="{C583154D-2BE3-422C-B0B9-C594888A881F}" dt="2019-12-02T08:29:49.709" v="650" actId="478"/>
          <ac:picMkLst>
            <pc:docMk/>
            <pc:sldMk cId="2366691266" sldId="271"/>
            <ac:picMk id="9" creationId="{EE9141AB-8F93-4883-9D4A-FA95F61AB002}"/>
          </ac:picMkLst>
        </pc:picChg>
        <pc:picChg chg="add mod">
          <ac:chgData name="anatstern1@gmail.com" userId="8d80730439408d88" providerId="LiveId" clId="{C583154D-2BE3-422C-B0B9-C594888A881F}" dt="2019-12-02T08:29:55.552" v="652" actId="14100"/>
          <ac:picMkLst>
            <pc:docMk/>
            <pc:sldMk cId="2366691266" sldId="271"/>
            <ac:picMk id="10" creationId="{0C587E4B-AD8E-4CFB-97DF-D5C8F711FA0F}"/>
          </ac:picMkLst>
        </pc:picChg>
      </pc:sldChg>
      <pc:sldChg chg="modSp add ord modNotesTx">
        <pc:chgData name="anatstern1@gmail.com" userId="8d80730439408d88" providerId="LiveId" clId="{C583154D-2BE3-422C-B0B9-C594888A881F}" dt="2019-12-02T08:43:06.652" v="974" actId="20577"/>
        <pc:sldMkLst>
          <pc:docMk/>
          <pc:sldMk cId="4244474750" sldId="272"/>
        </pc:sldMkLst>
        <pc:spChg chg="mod">
          <ac:chgData name="anatstern1@gmail.com" userId="8d80730439408d88" providerId="LiveId" clId="{C583154D-2BE3-422C-B0B9-C594888A881F}" dt="2019-12-02T08:28:08.262" v="549" actId="20577"/>
          <ac:spMkLst>
            <pc:docMk/>
            <pc:sldMk cId="4244474750" sldId="272"/>
            <ac:spMk id="7" creationId="{13C176A7-617C-4523-A2CD-8C0224A8495E}"/>
          </ac:spMkLst>
        </pc:spChg>
        <pc:spChg chg="mod">
          <ac:chgData name="anatstern1@gmail.com" userId="8d80730439408d88" providerId="LiveId" clId="{C583154D-2BE3-422C-B0B9-C594888A881F}" dt="2019-12-02T08:29:06.200" v="648" actId="20577"/>
          <ac:spMkLst>
            <pc:docMk/>
            <pc:sldMk cId="4244474750" sldId="272"/>
            <ac:spMk id="8" creationId="{D51CB844-99C6-4F62-95F5-8E10F3B2BDBB}"/>
          </ac:spMkLst>
        </pc:spChg>
        <pc:picChg chg="mod">
          <ac:chgData name="anatstern1@gmail.com" userId="8d80730439408d88" providerId="LiveId" clId="{C583154D-2BE3-422C-B0B9-C594888A881F}" dt="2019-12-02T08:29:10.074" v="649" actId="14100"/>
          <ac:picMkLst>
            <pc:docMk/>
            <pc:sldMk cId="4244474750" sldId="272"/>
            <ac:picMk id="9" creationId="{EE9141AB-8F93-4883-9D4A-FA95F61AB002}"/>
          </ac:picMkLst>
        </pc:picChg>
      </pc:sldChg>
      <pc:sldChg chg="addSp delSp modSp add modNotesTx">
        <pc:chgData name="anatstern1@gmail.com" userId="8d80730439408d88" providerId="LiveId" clId="{C583154D-2BE3-422C-B0B9-C594888A881F}" dt="2019-12-02T08:36:02.594" v="775" actId="20577"/>
        <pc:sldMkLst>
          <pc:docMk/>
          <pc:sldMk cId="3205168177" sldId="273"/>
        </pc:sldMkLst>
        <pc:spChg chg="mod">
          <ac:chgData name="anatstern1@gmail.com" userId="8d80730439408d88" providerId="LiveId" clId="{C583154D-2BE3-422C-B0B9-C594888A881F}" dt="2019-12-02T08:30:44.519" v="683" actId="20577"/>
          <ac:spMkLst>
            <pc:docMk/>
            <pc:sldMk cId="3205168177" sldId="273"/>
            <ac:spMk id="7" creationId="{13C176A7-617C-4523-A2CD-8C0224A8495E}"/>
          </ac:spMkLst>
        </pc:spChg>
        <pc:spChg chg="mod">
          <ac:chgData name="anatstern1@gmail.com" userId="8d80730439408d88" providerId="LiveId" clId="{C583154D-2BE3-422C-B0B9-C594888A881F}" dt="2019-12-02T08:36:02.594" v="775" actId="20577"/>
          <ac:spMkLst>
            <pc:docMk/>
            <pc:sldMk cId="3205168177" sldId="273"/>
            <ac:spMk id="8" creationId="{D51CB844-99C6-4F62-95F5-8E10F3B2BDBB}"/>
          </ac:spMkLst>
        </pc:spChg>
        <pc:picChg chg="add mod">
          <ac:chgData name="anatstern1@gmail.com" userId="8d80730439408d88" providerId="LiveId" clId="{C583154D-2BE3-422C-B0B9-C594888A881F}" dt="2019-12-02T08:34:58.462" v="746" actId="1076"/>
          <ac:picMkLst>
            <pc:docMk/>
            <pc:sldMk cId="3205168177" sldId="273"/>
            <ac:picMk id="3" creationId="{223AF34C-9123-4A6B-B649-33B597841122}"/>
          </ac:picMkLst>
        </pc:picChg>
        <pc:picChg chg="del">
          <ac:chgData name="anatstern1@gmail.com" userId="8d80730439408d88" providerId="LiveId" clId="{C583154D-2BE3-422C-B0B9-C594888A881F}" dt="2019-12-02T08:34:19.939" v="742" actId="478"/>
          <ac:picMkLst>
            <pc:docMk/>
            <pc:sldMk cId="3205168177" sldId="273"/>
            <ac:picMk id="10" creationId="{0C587E4B-AD8E-4CFB-97DF-D5C8F711FA0F}"/>
          </ac:picMkLst>
        </pc:picChg>
      </pc:sldChg>
      <pc:sldChg chg="addSp delSp modSp add">
        <pc:chgData name="anatstern1@gmail.com" userId="8d80730439408d88" providerId="LiveId" clId="{C583154D-2BE3-422C-B0B9-C594888A881F}" dt="2019-12-02T08:37:36.924" v="847" actId="20577"/>
        <pc:sldMkLst>
          <pc:docMk/>
          <pc:sldMk cId="63390565" sldId="274"/>
        </pc:sldMkLst>
        <pc:spChg chg="mod">
          <ac:chgData name="anatstern1@gmail.com" userId="8d80730439408d88" providerId="LiveId" clId="{C583154D-2BE3-422C-B0B9-C594888A881F}" dt="2019-12-02T08:36:22.837" v="801" actId="20577"/>
          <ac:spMkLst>
            <pc:docMk/>
            <pc:sldMk cId="63390565" sldId="274"/>
            <ac:spMk id="7" creationId="{13C176A7-617C-4523-A2CD-8C0224A8495E}"/>
          </ac:spMkLst>
        </pc:spChg>
        <pc:spChg chg="mod">
          <ac:chgData name="anatstern1@gmail.com" userId="8d80730439408d88" providerId="LiveId" clId="{C583154D-2BE3-422C-B0B9-C594888A881F}" dt="2019-12-02T08:37:36.924" v="847" actId="20577"/>
          <ac:spMkLst>
            <pc:docMk/>
            <pc:sldMk cId="63390565" sldId="274"/>
            <ac:spMk id="8" creationId="{D51CB844-99C6-4F62-95F5-8E10F3B2BDBB}"/>
          </ac:spMkLst>
        </pc:spChg>
        <pc:picChg chg="del">
          <ac:chgData name="anatstern1@gmail.com" userId="8d80730439408d88" providerId="LiveId" clId="{C583154D-2BE3-422C-B0B9-C594888A881F}" dt="2019-12-02T08:36:36.133" v="803" actId="478"/>
          <ac:picMkLst>
            <pc:docMk/>
            <pc:sldMk cId="63390565" sldId="274"/>
            <ac:picMk id="3" creationId="{223AF34C-9123-4A6B-B649-33B597841122}"/>
          </ac:picMkLst>
        </pc:picChg>
        <pc:picChg chg="add del mod">
          <ac:chgData name="anatstern1@gmail.com" userId="8d80730439408d88" providerId="LiveId" clId="{C583154D-2BE3-422C-B0B9-C594888A881F}" dt="2019-12-02T08:37:23.982" v="838" actId="478"/>
          <ac:picMkLst>
            <pc:docMk/>
            <pc:sldMk cId="63390565" sldId="274"/>
            <ac:picMk id="5" creationId="{5D98C062-FD3B-4201-8555-26C942173F8E}"/>
          </ac:picMkLst>
        </pc:picChg>
        <pc:picChg chg="add mod">
          <ac:chgData name="anatstern1@gmail.com" userId="8d80730439408d88" providerId="LiveId" clId="{C583154D-2BE3-422C-B0B9-C594888A881F}" dt="2019-12-02T08:37:30.743" v="840" actId="1076"/>
          <ac:picMkLst>
            <pc:docMk/>
            <pc:sldMk cId="63390565" sldId="274"/>
            <ac:picMk id="6" creationId="{B7571A8A-BBD8-4699-94D0-F04606E045B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28664F6-8978-4124-B796-9AEAEAA144DF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96C22C6-76CF-4A43-883B-DE8AA46288F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Conceptual Foundations of National Security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66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66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66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66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 and Power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722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0656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תמיס אלת הצדק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0228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תמיס אלת הצדק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462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535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111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095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99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666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514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6472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613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154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30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834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231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438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43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195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80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2D490-27A3-48A7-8107-1D13557F19FA}" type="datetimeFigureOut">
              <a:rPr lang="he-IL" smtClean="0"/>
              <a:pPr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9CF660-A197-4DBE-90DE-D7D0A66F641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225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4142792"/>
            <a:ext cx="11094854" cy="2569431"/>
          </a:xfrm>
        </p:spPr>
        <p:txBody>
          <a:bodyPr>
            <a:normAutofit/>
          </a:bodyPr>
          <a:lstStyle/>
          <a:p>
            <a:pPr algn="ctr"/>
            <a:br>
              <a:rPr lang="he-IL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</a:br>
            <a:r>
              <a:rPr lang="he-IL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מושגי יסוד בביטחון לאומי</a:t>
            </a:r>
            <a:br>
              <a:rPr lang="he-IL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</a:br>
            <a:r>
              <a:rPr lang="he-IL" sz="4800" dirty="0">
                <a:solidFill>
                  <a:srgbClr val="BF0436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ד"ר ענת שטרן 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865" y="2388637"/>
            <a:ext cx="9951804" cy="17541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1837" y="313727"/>
            <a:ext cx="10088366" cy="43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327548"/>
            <a:ext cx="11195221" cy="1280890"/>
          </a:xfrm>
        </p:spPr>
        <p:txBody>
          <a:bodyPr/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מטרות הקורס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535" y="1458097"/>
            <a:ext cx="6284293" cy="4576693"/>
          </a:xfrm>
        </p:spPr>
        <p:txBody>
          <a:bodyPr>
            <a:normAutofit/>
          </a:bodyPr>
          <a:lstStyle/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הבנת מושגי יסוד בביטחון לאומי ודיון בהם כשפה משותפת לשנת הלימודים</a:t>
            </a:r>
            <a:r>
              <a:rPr lang="en-US" sz="4000" dirty="0">
                <a:solidFill>
                  <a:srgbClr val="002060"/>
                </a:solidFill>
              </a:rPr>
              <a:t>​</a:t>
            </a: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היכרות עם המתחים בעיצובה מיסודה ויישומה של מדיניות ביטחון לאומי בישראל </a:t>
            </a:r>
          </a:p>
          <a:p>
            <a:pPr fontAlgn="base"/>
            <a:endParaRPr lang="en-US" sz="4000" dirty="0"/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969" y="2876857"/>
            <a:ext cx="5405566" cy="35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327548"/>
            <a:ext cx="11195221" cy="1280890"/>
          </a:xfrm>
        </p:spPr>
        <p:txBody>
          <a:bodyPr/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מבנה הקורס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865" y="1581665"/>
            <a:ext cx="10171199" cy="4453125"/>
          </a:xfrm>
        </p:spPr>
        <p:txBody>
          <a:bodyPr>
            <a:normAutofit/>
          </a:bodyPr>
          <a:lstStyle/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/>
              <a:t> </a:t>
            </a:r>
            <a:r>
              <a:rPr lang="he-IL" sz="4000" dirty="0">
                <a:solidFill>
                  <a:srgbClr val="002060"/>
                </a:solidFill>
              </a:rPr>
              <a:t>2 שש"ס</a:t>
            </a: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 5 מפגשים של שני משכים</a:t>
            </a: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מרצים אורחים</a:t>
            </a: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אקדמאי + </a:t>
            </a:r>
            <a:r>
              <a:rPr lang="he-IL" sz="4000" dirty="0" err="1">
                <a:solidFill>
                  <a:srgbClr val="002060"/>
                </a:solidFill>
              </a:rPr>
              <a:t>פרקטיקן</a:t>
            </a:r>
            <a:endParaRPr lang="he-IL" sz="4000" dirty="0">
              <a:solidFill>
                <a:srgbClr val="002060"/>
              </a:solidFill>
            </a:endParaRP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עבודה בקבוצות</a:t>
            </a: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מטלת סיום</a:t>
            </a:r>
          </a:p>
          <a:p>
            <a:pPr marL="0" indent="0" fontAlgn="base">
              <a:buNone/>
            </a:pPr>
            <a:endParaRPr lang="en-US" sz="4000" dirty="0"/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6" name="Picture 5" descr="מושגי-יסוד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219" y="1913237"/>
            <a:ext cx="4593624" cy="45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2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327548"/>
            <a:ext cx="1119522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5400" b="1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מבוא: מה מניע מדינות ערכים ואינטרסים</a:t>
            </a:r>
            <a:endParaRPr lang="he-IL" sz="5400" b="1" dirty="0">
              <a:solidFill>
                <a:srgbClr val="002060"/>
              </a:solidFill>
              <a:latin typeface="Open Sans Hebrew" panose="00000500000000000000" pitchFamily="2" charset="-79"/>
              <a:ea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225" y="2127378"/>
            <a:ext cx="6892548" cy="4403073"/>
          </a:xfrm>
        </p:spPr>
        <p:txBody>
          <a:bodyPr>
            <a:normAutofit/>
          </a:bodyPr>
          <a:lstStyle/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>
                <a:solidFill>
                  <a:srgbClr val="002060"/>
                </a:solidFill>
              </a:rPr>
              <a:t>פרופ' אריה קצוביץ', יחב"ל, האוניברסיטה העברית</a:t>
            </a: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>
                <a:solidFill>
                  <a:srgbClr val="002060"/>
                </a:solidFill>
              </a:rPr>
              <a:t>אלוף (מיל') יעקב עמידרור</a:t>
            </a: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>
                <a:solidFill>
                  <a:srgbClr val="002060"/>
                </a:solidFill>
              </a:rPr>
              <a:t>עבודה בקבוצות</a:t>
            </a:r>
            <a:endParaRPr lang="he-IL" sz="4000"/>
          </a:p>
          <a:p>
            <a:pPr fontAlgn="base"/>
            <a:endParaRPr lang="en-US" sz="4000"/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228" y="2824247"/>
            <a:ext cx="4423045" cy="343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327548"/>
            <a:ext cx="11195221" cy="1280890"/>
          </a:xfrm>
        </p:spPr>
        <p:txBody>
          <a:bodyPr>
            <a:normAutofit/>
          </a:bodyPr>
          <a:lstStyle/>
          <a:p>
            <a:pPr algn="ctr"/>
            <a:r>
              <a:rPr lang="he-IL" sz="5400" b="1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ביטחון ועוצמה</a:t>
            </a:r>
            <a:endParaRPr lang="he-IL" sz="5400" b="1" dirty="0">
              <a:solidFill>
                <a:srgbClr val="002060"/>
              </a:solidFill>
              <a:latin typeface="Open Sans Hebrew" panose="00000500000000000000" pitchFamily="2" charset="-79"/>
              <a:ea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225" y="2127378"/>
            <a:ext cx="6892548" cy="4403073"/>
          </a:xfrm>
        </p:spPr>
        <p:txBody>
          <a:bodyPr>
            <a:normAutofit/>
          </a:bodyPr>
          <a:lstStyle/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ד"ר דניאל </a:t>
            </a:r>
            <a:r>
              <a:rPr lang="he-IL" sz="4000" dirty="0" err="1">
                <a:solidFill>
                  <a:srgbClr val="002060"/>
                </a:solidFill>
              </a:rPr>
              <a:t>סובלמן</a:t>
            </a:r>
            <a:r>
              <a:rPr lang="he-IL" sz="4000" dirty="0">
                <a:solidFill>
                  <a:srgbClr val="002060"/>
                </a:solidFill>
              </a:rPr>
              <a:t>, יחב"ל, האוניברסיטה העברית</a:t>
            </a: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אלוף (מיל') עמוס ידלין</a:t>
            </a:r>
          </a:p>
          <a:p>
            <a:pPr fontAlgn="base"/>
            <a:endParaRPr lang="en-US" sz="4000" dirty="0"/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10" name="Picture 5" descr="National-Security.jpg">
            <a:extLst>
              <a:ext uri="{FF2B5EF4-FFF2-40B4-BE49-F238E27FC236}">
                <a16:creationId xmlns:a16="http://schemas.microsoft.com/office/drawing/2014/main" id="{0C587E4B-AD8E-4CFB-97DF-D5C8F711FA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7432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9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327548"/>
            <a:ext cx="11195221" cy="1280890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תפיסת הביטחון של ישראל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225" y="2127378"/>
            <a:ext cx="6892548" cy="4403073"/>
          </a:xfrm>
        </p:spPr>
        <p:txBody>
          <a:bodyPr>
            <a:normAutofit/>
          </a:bodyPr>
          <a:lstStyle/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אל"ם (מיל') גור ליש</a:t>
            </a: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רב אלוף (מיל') גדי </a:t>
            </a:r>
            <a:r>
              <a:rPr lang="he-IL" sz="4000" dirty="0" err="1">
                <a:solidFill>
                  <a:srgbClr val="002060"/>
                </a:solidFill>
              </a:rPr>
              <a:t>איזנקוט</a:t>
            </a:r>
            <a:endParaRPr lang="he-IL" sz="4000" dirty="0">
              <a:solidFill>
                <a:srgbClr val="002060"/>
              </a:solidFill>
            </a:endParaRP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מר דן מרידור</a:t>
            </a:r>
          </a:p>
          <a:p>
            <a:pPr fontAlgn="base"/>
            <a:endParaRPr lang="en-US" sz="4000" dirty="0"/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E9141AB-8F93-4883-9D4A-FA95F61AB0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7" y="2911151"/>
            <a:ext cx="4831951" cy="36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7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327548"/>
            <a:ext cx="11195221" cy="1280890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דמוקרטיה משפט וביטחון לאומי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225" y="2127378"/>
            <a:ext cx="6892548" cy="4403073"/>
          </a:xfrm>
        </p:spPr>
        <p:txBody>
          <a:bodyPr>
            <a:normAutofit/>
          </a:bodyPr>
          <a:lstStyle/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פרופ' מרדכי </a:t>
            </a:r>
            <a:r>
              <a:rPr lang="he-IL" sz="4000" dirty="0" err="1">
                <a:solidFill>
                  <a:srgbClr val="002060"/>
                </a:solidFill>
              </a:rPr>
              <a:t>קרמניצר</a:t>
            </a:r>
            <a:r>
              <a:rPr lang="he-IL" sz="4000" dirty="0">
                <a:solidFill>
                  <a:srgbClr val="002060"/>
                </a:solidFill>
              </a:rPr>
              <a:t> </a:t>
            </a: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אלוף שרון </a:t>
            </a:r>
            <a:r>
              <a:rPr lang="he-IL" sz="4000" dirty="0" err="1">
                <a:solidFill>
                  <a:srgbClr val="002060"/>
                </a:solidFill>
              </a:rPr>
              <a:t>אפק</a:t>
            </a:r>
            <a:endParaRPr lang="he-IL" sz="4000" dirty="0">
              <a:solidFill>
                <a:srgbClr val="002060"/>
              </a:solidFill>
            </a:endParaRP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עבודה בקבוצות</a:t>
            </a:r>
          </a:p>
          <a:p>
            <a:pPr fontAlgn="base"/>
            <a:endParaRPr lang="en-US" sz="4000" dirty="0"/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3" name="תמונה 2" descr="תמונה שמכילה חוץ, אדם, שדה, איש&#10;&#10;התיאור נוצר באופן אוטומטי">
            <a:extLst>
              <a:ext uri="{FF2B5EF4-FFF2-40B4-BE49-F238E27FC236}">
                <a16:creationId xmlns:a16="http://schemas.microsoft.com/office/drawing/2014/main" id="{223AF34C-9123-4A6B-B649-33B597841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3" y="2127378"/>
            <a:ext cx="52387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6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176A7-617C-4523-A2CD-8C0224A8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327548"/>
            <a:ext cx="11195221" cy="1280890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קבלת החלטות בביטחון לאומי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1CB844-99C6-4F62-95F5-8E10F3B2B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225" y="2127378"/>
            <a:ext cx="6892548" cy="4403073"/>
          </a:xfrm>
        </p:spPr>
        <p:txBody>
          <a:bodyPr>
            <a:normAutofit/>
          </a:bodyPr>
          <a:lstStyle/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ד"ר עוזי ארד </a:t>
            </a:r>
          </a:p>
          <a:p>
            <a:pPr fontAlgn="base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e-IL" sz="4000" dirty="0">
                <a:solidFill>
                  <a:srgbClr val="002060"/>
                </a:solidFill>
              </a:rPr>
              <a:t>תא"ל (מיל') עיבל גלעדי</a:t>
            </a:r>
          </a:p>
          <a:p>
            <a:pPr fontAlgn="base"/>
            <a:endParaRPr lang="en-US" sz="4000" dirty="0"/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7571A8A-BBD8-4699-94D0-F04606E04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0" y="3672951"/>
            <a:ext cx="738409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05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437</TotalTime>
  <Words>163</Words>
  <Application>Microsoft Office PowerPoint</Application>
  <PresentationFormat>מסך רחב</PresentationFormat>
  <Paragraphs>42</Paragraphs>
  <Slides>8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Wingdings 3</vt:lpstr>
      <vt:lpstr>Arial</vt:lpstr>
      <vt:lpstr>Calibri</vt:lpstr>
      <vt:lpstr>Century Gothic</vt:lpstr>
      <vt:lpstr>Open Sans Hebrew</vt:lpstr>
      <vt:lpstr>Wisp</vt:lpstr>
      <vt:lpstr> מושגי יסוד בביטחון לאומי ד"ר ענת שטרן  </vt:lpstr>
      <vt:lpstr>מטרות הקורס</vt:lpstr>
      <vt:lpstr>מבנה הקורס</vt:lpstr>
      <vt:lpstr>מבוא: מה מניע מדינות ערכים ואינטרסים</vt:lpstr>
      <vt:lpstr>ביטחון ועוצמה</vt:lpstr>
      <vt:lpstr>תפיסת הביטחון של ישראל</vt:lpstr>
      <vt:lpstr>דמוקרטיה משפט וביטחון לאומי</vt:lpstr>
      <vt:lpstr>קבלת החלטות בביטחון לאומי</vt:lpstr>
    </vt:vector>
  </TitlesOfParts>
  <Company>Mandel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מרחבים של הומניזם קהילתי</dc:title>
  <dc:creator>Neta Sher-Hadar</dc:creator>
  <cp:lastModifiedBy>anatstern1@gmail.com</cp:lastModifiedBy>
  <cp:revision>18</cp:revision>
  <dcterms:created xsi:type="dcterms:W3CDTF">2019-06-04T11:13:58Z</dcterms:created>
  <dcterms:modified xsi:type="dcterms:W3CDTF">2019-12-02T08:43:09Z</dcterms:modified>
</cp:coreProperties>
</file>