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8" r:id="rId1"/>
  </p:sldMasterIdLst>
  <p:notesMasterIdLst>
    <p:notesMasterId r:id="rId10"/>
  </p:notesMasterIdLst>
  <p:sldIdLst>
    <p:sldId id="258" r:id="rId2"/>
    <p:sldId id="261" r:id="rId3"/>
    <p:sldId id="262" r:id="rId4"/>
    <p:sldId id="263" r:id="rId5"/>
    <p:sldId id="271" r:id="rId6"/>
    <p:sldId id="272" r:id="rId7"/>
    <p:sldId id="273" r:id="rId8"/>
    <p:sldId id="274" r:id="rId9"/>
  </p:sldIdLst>
  <p:sldSz cx="12192000" cy="6858000"/>
  <p:notesSz cx="6858000" cy="9144000"/>
  <p:embeddedFontLst>
    <p:embeddedFont>
      <p:font typeface="Gisha" panose="020B0502040204020203" pitchFamily="34" charset="-79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Wingdings 3" panose="05040102010807070707" pitchFamily="18" charset="2"/>
      <p:regular r:id="rId17"/>
    </p:embeddedFont>
    <p:embeddedFont>
      <p:font typeface="Open Sans Hebrew" panose="020B0604020202020204" charset="-79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436"/>
    <a:srgbClr val="454545"/>
    <a:srgbClr val="83877D"/>
    <a:srgbClr val="5D5F5B"/>
    <a:srgbClr val="5D3E50"/>
    <a:srgbClr val="A67538"/>
    <a:srgbClr val="F2AA52"/>
    <a:srgbClr val="F2B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83154D-2BE3-422C-B0B9-C594888A881F}" v="16" dt="2019-12-02T08:37:25.9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48372" autoAdjust="0"/>
  </p:normalViewPr>
  <p:slideViewPr>
    <p:cSldViewPr snapToGrid="0">
      <p:cViewPr varScale="1">
        <p:scale>
          <a:sx n="37" d="100"/>
          <a:sy n="37" d="100"/>
        </p:scale>
        <p:origin x="60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tstern1@gmail.com" userId="8d80730439408d88" providerId="LiveId" clId="{C583154D-2BE3-422C-B0B9-C594888A881F}"/>
    <pc:docChg chg="undo custSel addSld delSld modSld sldOrd">
      <pc:chgData name="anatstern1@gmail.com" userId="8d80730439408d88" providerId="LiveId" clId="{C583154D-2BE3-422C-B0B9-C594888A881F}" dt="2019-12-02T08:43:06.652" v="974" actId="20577"/>
      <pc:docMkLst>
        <pc:docMk/>
      </pc:docMkLst>
      <pc:sldChg chg="modSp modNotesTx">
        <pc:chgData name="anatstern1@gmail.com" userId="8d80730439408d88" providerId="LiveId" clId="{C583154D-2BE3-422C-B0B9-C594888A881F}" dt="2019-12-02T08:40:29.827" v="893" actId="20577"/>
        <pc:sldMkLst>
          <pc:docMk/>
          <pc:sldMk cId="1466822337" sldId="258"/>
        </pc:sldMkLst>
        <pc:spChg chg="mod">
          <ac:chgData name="anatstern1@gmail.com" userId="8d80730439408d88" providerId="LiveId" clId="{C583154D-2BE3-422C-B0B9-C594888A881F}" dt="2019-12-02T08:16:11.911" v="442" actId="27636"/>
          <ac:spMkLst>
            <pc:docMk/>
            <pc:sldMk cId="1466822337" sldId="258"/>
            <ac:spMk id="7" creationId="{13C176A7-617C-4523-A2CD-8C0224A8495E}"/>
          </ac:spMkLst>
        </pc:spChg>
        <pc:spChg chg="mod">
          <ac:chgData name="anatstern1@gmail.com" userId="8d80730439408d88" providerId="LiveId" clId="{C583154D-2BE3-422C-B0B9-C594888A881F}" dt="2019-12-02T08:01:43.581" v="34" actId="14100"/>
          <ac:spMkLst>
            <pc:docMk/>
            <pc:sldMk cId="1466822337" sldId="258"/>
            <ac:spMk id="8" creationId="{D51CB844-99C6-4F62-95F5-8E10F3B2BDBB}"/>
          </ac:spMkLst>
        </pc:spChg>
        <pc:picChg chg="mod">
          <ac:chgData name="anatstern1@gmail.com" userId="8d80730439408d88" providerId="LiveId" clId="{C583154D-2BE3-422C-B0B9-C594888A881F}" dt="2019-12-02T08:00:49.015" v="10" actId="1076"/>
          <ac:picMkLst>
            <pc:docMk/>
            <pc:sldMk cId="1466822337" sldId="258"/>
            <ac:picMk id="6" creationId="{00000000-0000-0000-0000-000000000000}"/>
          </ac:picMkLst>
        </pc:picChg>
      </pc:sldChg>
      <pc:sldChg chg="modSp modNotesTx">
        <pc:chgData name="anatstern1@gmail.com" userId="8d80730439408d88" providerId="LiveId" clId="{C583154D-2BE3-422C-B0B9-C594888A881F}" dt="2019-12-02T08:40:35.387" v="898" actId="20577"/>
        <pc:sldMkLst>
          <pc:docMk/>
          <pc:sldMk cId="1466822337" sldId="261"/>
        </pc:sldMkLst>
        <pc:spChg chg="mod">
          <ac:chgData name="anatstern1@gmail.com" userId="8d80730439408d88" providerId="LiveId" clId="{C583154D-2BE3-422C-B0B9-C594888A881F}" dt="2019-12-02T08:11:51.602" v="292" actId="12"/>
          <ac:spMkLst>
            <pc:docMk/>
            <pc:sldMk cId="1466822337" sldId="261"/>
            <ac:spMk id="8" creationId="{D51CB844-99C6-4F62-95F5-8E10F3B2BDBB}"/>
          </ac:spMkLst>
        </pc:spChg>
        <pc:picChg chg="mod">
          <ac:chgData name="anatstern1@gmail.com" userId="8d80730439408d88" providerId="LiveId" clId="{C583154D-2BE3-422C-B0B9-C594888A881F}" dt="2019-12-02T08:03:47.907" v="101" actId="14100"/>
          <ac:picMkLst>
            <pc:docMk/>
            <pc:sldMk cId="1466822337" sldId="261"/>
            <ac:picMk id="4" creationId="{00000000-0000-0000-0000-000000000000}"/>
          </ac:picMkLst>
        </pc:picChg>
      </pc:sldChg>
      <pc:sldChg chg="modSp">
        <pc:chgData name="anatstern1@gmail.com" userId="8d80730439408d88" providerId="LiveId" clId="{C583154D-2BE3-422C-B0B9-C594888A881F}" dt="2019-12-02T08:10:40.840" v="280" actId="20577"/>
        <pc:sldMkLst>
          <pc:docMk/>
          <pc:sldMk cId="1466822337" sldId="262"/>
        </pc:sldMkLst>
        <pc:spChg chg="mod">
          <ac:chgData name="anatstern1@gmail.com" userId="8d80730439408d88" providerId="LiveId" clId="{C583154D-2BE3-422C-B0B9-C594888A881F}" dt="2019-12-02T08:10:40.840" v="280" actId="20577"/>
          <ac:spMkLst>
            <pc:docMk/>
            <pc:sldMk cId="1466822337" sldId="262"/>
            <ac:spMk id="8" creationId="{D51CB844-99C6-4F62-95F5-8E10F3B2BDBB}"/>
          </ac:spMkLst>
        </pc:spChg>
      </pc:sldChg>
      <pc:sldChg chg="addSp delSp modSp mod setBg setFolMasterObjs">
        <pc:chgData name="anatstern1@gmail.com" userId="8d80730439408d88" providerId="LiveId" clId="{C583154D-2BE3-422C-B0B9-C594888A881F}" dt="2019-12-02T08:21:48.814" v="483" actId="26606"/>
        <pc:sldMkLst>
          <pc:docMk/>
          <pc:sldMk cId="1466822337" sldId="263"/>
        </pc:sldMkLst>
        <pc:spChg chg="mod">
          <ac:chgData name="anatstern1@gmail.com" userId="8d80730439408d88" providerId="LiveId" clId="{C583154D-2BE3-422C-B0B9-C594888A881F}" dt="2019-12-02T08:21:48.814" v="483" actId="26606"/>
          <ac:spMkLst>
            <pc:docMk/>
            <pc:sldMk cId="1466822337" sldId="263"/>
            <ac:spMk id="7" creationId="{13C176A7-617C-4523-A2CD-8C0224A8495E}"/>
          </ac:spMkLst>
        </pc:spChg>
        <pc:spChg chg="mod ord">
          <ac:chgData name="anatstern1@gmail.com" userId="8d80730439408d88" providerId="LiveId" clId="{C583154D-2BE3-422C-B0B9-C594888A881F}" dt="2019-12-02T08:21:48.814" v="483" actId="26606"/>
          <ac:spMkLst>
            <pc:docMk/>
            <pc:sldMk cId="1466822337" sldId="263"/>
            <ac:spMk id="8" creationId="{D51CB844-99C6-4F62-95F5-8E10F3B2BDBB}"/>
          </ac:spMkLst>
        </pc:spChg>
        <pc:spChg chg="add del">
          <ac:chgData name="anatstern1@gmail.com" userId="8d80730439408d88" providerId="LiveId" clId="{C583154D-2BE3-422C-B0B9-C594888A881F}" dt="2019-12-02T08:21:48.814" v="483" actId="26606"/>
          <ac:spMkLst>
            <pc:docMk/>
            <pc:sldMk cId="1466822337" sldId="263"/>
            <ac:spMk id="13" creationId="{763516C8-F227-4B77-9AA7-61B9A0B78253}"/>
          </ac:spMkLst>
        </pc:spChg>
        <pc:spChg chg="add del">
          <ac:chgData name="anatstern1@gmail.com" userId="8d80730439408d88" providerId="LiveId" clId="{C583154D-2BE3-422C-B0B9-C594888A881F}" dt="2019-12-02T08:21:48.814" v="483" actId="26606"/>
          <ac:spMkLst>
            <pc:docMk/>
            <pc:sldMk cId="1466822337" sldId="263"/>
            <ac:spMk id="15" creationId="{D91B420C-C4C8-44DF-96B2-FBD1014646FE}"/>
          </ac:spMkLst>
        </pc:spChg>
        <pc:picChg chg="mod">
          <ac:chgData name="anatstern1@gmail.com" userId="8d80730439408d88" providerId="LiveId" clId="{C583154D-2BE3-422C-B0B9-C594888A881F}" dt="2019-12-02T08:21:48.814" v="483" actId="26606"/>
          <ac:picMkLst>
            <pc:docMk/>
            <pc:sldMk cId="1466822337" sldId="263"/>
            <ac:picMk id="5" creationId="{00000000-0000-0000-0000-000000000000}"/>
          </ac:picMkLst>
        </pc:picChg>
      </pc:sldChg>
      <pc:sldChg chg="delSp del ord">
        <pc:chgData name="anatstern1@gmail.com" userId="8d80730439408d88" providerId="LiveId" clId="{C583154D-2BE3-422C-B0B9-C594888A881F}" dt="2019-12-02T08:27:11.773" v="526" actId="2696"/>
        <pc:sldMkLst>
          <pc:docMk/>
          <pc:sldMk cId="1466822337" sldId="264"/>
        </pc:sldMkLst>
        <pc:picChg chg="del">
          <ac:chgData name="anatstern1@gmail.com" userId="8d80730439408d88" providerId="LiveId" clId="{C583154D-2BE3-422C-B0B9-C594888A881F}" dt="2019-12-02T08:20:46.289" v="477"/>
          <ac:picMkLst>
            <pc:docMk/>
            <pc:sldMk cId="1466822337" sldId="264"/>
            <ac:picMk id="4" creationId="{00000000-0000-0000-0000-000000000000}"/>
          </ac:picMkLst>
        </pc:picChg>
      </pc:sldChg>
      <pc:sldChg chg="del">
        <pc:chgData name="anatstern1@gmail.com" userId="8d80730439408d88" providerId="LiveId" clId="{C583154D-2BE3-422C-B0B9-C594888A881F}" dt="2019-12-02T08:30:27.098" v="654" actId="2696"/>
        <pc:sldMkLst>
          <pc:docMk/>
          <pc:sldMk cId="1466822337" sldId="265"/>
        </pc:sldMkLst>
      </pc:sldChg>
      <pc:sldChg chg="del">
        <pc:chgData name="anatstern1@gmail.com" userId="8d80730439408d88" providerId="LiveId" clId="{C583154D-2BE3-422C-B0B9-C594888A881F}" dt="2019-12-02T08:37:41.159" v="848" actId="2696"/>
        <pc:sldMkLst>
          <pc:docMk/>
          <pc:sldMk cId="1466822337" sldId="266"/>
        </pc:sldMkLst>
      </pc:sldChg>
      <pc:sldChg chg="delSp del">
        <pc:chgData name="anatstern1@gmail.com" userId="8d80730439408d88" providerId="LiveId" clId="{C583154D-2BE3-422C-B0B9-C594888A881F}" dt="2019-12-02T08:37:45.268" v="849" actId="2696"/>
        <pc:sldMkLst>
          <pc:docMk/>
          <pc:sldMk cId="1466822337" sldId="267"/>
        </pc:sldMkLst>
        <pc:picChg chg="del">
          <ac:chgData name="anatstern1@gmail.com" userId="8d80730439408d88" providerId="LiveId" clId="{C583154D-2BE3-422C-B0B9-C594888A881F}" dt="2019-12-02T08:36:32.309" v="802"/>
          <ac:picMkLst>
            <pc:docMk/>
            <pc:sldMk cId="1466822337" sldId="267"/>
            <ac:picMk id="4" creationId="{00000000-0000-0000-0000-000000000000}"/>
          </ac:picMkLst>
        </pc:picChg>
      </pc:sldChg>
      <pc:sldChg chg="delSp del">
        <pc:chgData name="anatstern1@gmail.com" userId="8d80730439408d88" providerId="LiveId" clId="{C583154D-2BE3-422C-B0B9-C594888A881F}" dt="2019-12-02T08:37:48.133" v="850" actId="2696"/>
        <pc:sldMkLst>
          <pc:docMk/>
          <pc:sldMk cId="1466822337" sldId="268"/>
        </pc:sldMkLst>
        <pc:picChg chg="del">
          <ac:chgData name="anatstern1@gmail.com" userId="8d80730439408d88" providerId="LiveId" clId="{C583154D-2BE3-422C-B0B9-C594888A881F}" dt="2019-12-02T08:37:20.403" v="836"/>
          <ac:picMkLst>
            <pc:docMk/>
            <pc:sldMk cId="1466822337" sldId="268"/>
            <ac:picMk id="2" creationId="{00000000-0000-0000-0000-000000000000}"/>
          </ac:picMkLst>
        </pc:picChg>
      </pc:sldChg>
      <pc:sldChg chg="del">
        <pc:chgData name="anatstern1@gmail.com" userId="8d80730439408d88" providerId="LiveId" clId="{C583154D-2BE3-422C-B0B9-C594888A881F}" dt="2019-12-02T08:30:30.835" v="655" actId="2696"/>
        <pc:sldMkLst>
          <pc:docMk/>
          <pc:sldMk cId="805288850" sldId="269"/>
        </pc:sldMkLst>
      </pc:sldChg>
      <pc:sldChg chg="del">
        <pc:chgData name="anatstern1@gmail.com" userId="8d80730439408d88" providerId="LiveId" clId="{C583154D-2BE3-422C-B0B9-C594888A881F}" dt="2019-12-02T08:30:21.460" v="653" actId="2696"/>
        <pc:sldMkLst>
          <pc:docMk/>
          <pc:sldMk cId="1131931770" sldId="270"/>
        </pc:sldMkLst>
      </pc:sldChg>
      <pc:sldChg chg="addSp delSp modSp add mod setBg setFolMasterObjs setClrOvrMap modNotesTx">
        <pc:chgData name="anatstern1@gmail.com" userId="8d80730439408d88" providerId="LiveId" clId="{C583154D-2BE3-422C-B0B9-C594888A881F}" dt="2019-12-02T08:41:00.228" v="938" actId="20577"/>
        <pc:sldMkLst>
          <pc:docMk/>
          <pc:sldMk cId="2366691266" sldId="271"/>
        </pc:sldMkLst>
        <pc:spChg chg="mod">
          <ac:chgData name="anatstern1@gmail.com" userId="8d80730439408d88" providerId="LiveId" clId="{C583154D-2BE3-422C-B0B9-C594888A881F}" dt="2019-12-02T08:26:42.115" v="521" actId="26606"/>
          <ac:spMkLst>
            <pc:docMk/>
            <pc:sldMk cId="2366691266" sldId="271"/>
            <ac:spMk id="7" creationId="{13C176A7-617C-4523-A2CD-8C0224A8495E}"/>
          </ac:spMkLst>
        </pc:spChg>
        <pc:spChg chg="mod ord">
          <ac:chgData name="anatstern1@gmail.com" userId="8d80730439408d88" providerId="LiveId" clId="{C583154D-2BE3-422C-B0B9-C594888A881F}" dt="2019-12-02T08:26:42.115" v="521" actId="26606"/>
          <ac:spMkLst>
            <pc:docMk/>
            <pc:sldMk cId="2366691266" sldId="271"/>
            <ac:spMk id="8" creationId="{D51CB844-99C6-4F62-95F5-8E10F3B2BDBB}"/>
          </ac:spMkLst>
        </pc:spChg>
        <pc:spChg chg="add del">
          <ac:chgData name="anatstern1@gmail.com" userId="8d80730439408d88" providerId="LiveId" clId="{C583154D-2BE3-422C-B0B9-C594888A881F}" dt="2019-12-02T08:26:42.115" v="521" actId="26606"/>
          <ac:spMkLst>
            <pc:docMk/>
            <pc:sldMk cId="2366691266" sldId="271"/>
            <ac:spMk id="14" creationId="{763516C8-F227-4B77-9AA7-61B9A0B78253}"/>
          </ac:spMkLst>
        </pc:spChg>
        <pc:spChg chg="add del">
          <ac:chgData name="anatstern1@gmail.com" userId="8d80730439408d88" providerId="LiveId" clId="{C583154D-2BE3-422C-B0B9-C594888A881F}" dt="2019-12-02T08:26:42.115" v="521" actId="26606"/>
          <ac:spMkLst>
            <pc:docMk/>
            <pc:sldMk cId="2366691266" sldId="271"/>
            <ac:spMk id="16" creationId="{D91B420C-C4C8-44DF-96B2-FBD1014646FE}"/>
          </ac:spMkLst>
        </pc:spChg>
        <pc:picChg chg="del">
          <ac:chgData name="anatstern1@gmail.com" userId="8d80730439408d88" providerId="LiveId" clId="{C583154D-2BE3-422C-B0B9-C594888A881F}" dt="2019-12-02T08:21:00.468" v="480" actId="478"/>
          <ac:picMkLst>
            <pc:docMk/>
            <pc:sldMk cId="2366691266" sldId="271"/>
            <ac:picMk id="5" creationId="{00000000-0000-0000-0000-000000000000}"/>
          </ac:picMkLst>
        </pc:picChg>
        <pc:picChg chg="add del mod">
          <ac:chgData name="anatstern1@gmail.com" userId="8d80730439408d88" providerId="LiveId" clId="{C583154D-2BE3-422C-B0B9-C594888A881F}" dt="2019-12-02T08:26:19.715" v="517" actId="478"/>
          <ac:picMkLst>
            <pc:docMk/>
            <pc:sldMk cId="2366691266" sldId="271"/>
            <ac:picMk id="6" creationId="{B3745CB4-8675-494A-835A-39932EF88FC2}"/>
          </ac:picMkLst>
        </pc:picChg>
        <pc:picChg chg="add del mod">
          <ac:chgData name="anatstern1@gmail.com" userId="8d80730439408d88" providerId="LiveId" clId="{C583154D-2BE3-422C-B0B9-C594888A881F}" dt="2019-12-02T08:29:49.709" v="650" actId="478"/>
          <ac:picMkLst>
            <pc:docMk/>
            <pc:sldMk cId="2366691266" sldId="271"/>
            <ac:picMk id="9" creationId="{EE9141AB-8F93-4883-9D4A-FA95F61AB002}"/>
          </ac:picMkLst>
        </pc:picChg>
        <pc:picChg chg="add mod">
          <ac:chgData name="anatstern1@gmail.com" userId="8d80730439408d88" providerId="LiveId" clId="{C583154D-2BE3-422C-B0B9-C594888A881F}" dt="2019-12-02T08:29:55.552" v="652" actId="14100"/>
          <ac:picMkLst>
            <pc:docMk/>
            <pc:sldMk cId="2366691266" sldId="271"/>
            <ac:picMk id="10" creationId="{0C587E4B-AD8E-4CFB-97DF-D5C8F711FA0F}"/>
          </ac:picMkLst>
        </pc:picChg>
      </pc:sldChg>
      <pc:sldChg chg="modSp add ord modNotesTx">
        <pc:chgData name="anatstern1@gmail.com" userId="8d80730439408d88" providerId="LiveId" clId="{C583154D-2BE3-422C-B0B9-C594888A881F}" dt="2019-12-02T08:43:06.652" v="974" actId="20577"/>
        <pc:sldMkLst>
          <pc:docMk/>
          <pc:sldMk cId="4244474750" sldId="272"/>
        </pc:sldMkLst>
        <pc:spChg chg="mod">
          <ac:chgData name="anatstern1@gmail.com" userId="8d80730439408d88" providerId="LiveId" clId="{C583154D-2BE3-422C-B0B9-C594888A881F}" dt="2019-12-02T08:28:08.262" v="549" actId="20577"/>
          <ac:spMkLst>
            <pc:docMk/>
            <pc:sldMk cId="4244474750" sldId="272"/>
            <ac:spMk id="7" creationId="{13C176A7-617C-4523-A2CD-8C0224A8495E}"/>
          </ac:spMkLst>
        </pc:spChg>
        <pc:spChg chg="mod">
          <ac:chgData name="anatstern1@gmail.com" userId="8d80730439408d88" providerId="LiveId" clId="{C583154D-2BE3-422C-B0B9-C594888A881F}" dt="2019-12-02T08:29:06.200" v="648" actId="20577"/>
          <ac:spMkLst>
            <pc:docMk/>
            <pc:sldMk cId="4244474750" sldId="272"/>
            <ac:spMk id="8" creationId="{D51CB844-99C6-4F62-95F5-8E10F3B2BDBB}"/>
          </ac:spMkLst>
        </pc:spChg>
        <pc:picChg chg="mod">
          <ac:chgData name="anatstern1@gmail.com" userId="8d80730439408d88" providerId="LiveId" clId="{C583154D-2BE3-422C-B0B9-C594888A881F}" dt="2019-12-02T08:29:10.074" v="649" actId="14100"/>
          <ac:picMkLst>
            <pc:docMk/>
            <pc:sldMk cId="4244474750" sldId="272"/>
            <ac:picMk id="9" creationId="{EE9141AB-8F93-4883-9D4A-FA95F61AB002}"/>
          </ac:picMkLst>
        </pc:picChg>
      </pc:sldChg>
      <pc:sldChg chg="addSp delSp modSp add modNotesTx">
        <pc:chgData name="anatstern1@gmail.com" userId="8d80730439408d88" providerId="LiveId" clId="{C583154D-2BE3-422C-B0B9-C594888A881F}" dt="2019-12-02T08:36:02.594" v="775" actId="20577"/>
        <pc:sldMkLst>
          <pc:docMk/>
          <pc:sldMk cId="3205168177" sldId="273"/>
        </pc:sldMkLst>
        <pc:spChg chg="mod">
          <ac:chgData name="anatstern1@gmail.com" userId="8d80730439408d88" providerId="LiveId" clId="{C583154D-2BE3-422C-B0B9-C594888A881F}" dt="2019-12-02T08:30:44.519" v="683" actId="20577"/>
          <ac:spMkLst>
            <pc:docMk/>
            <pc:sldMk cId="3205168177" sldId="273"/>
            <ac:spMk id="7" creationId="{13C176A7-617C-4523-A2CD-8C0224A8495E}"/>
          </ac:spMkLst>
        </pc:spChg>
        <pc:spChg chg="mod">
          <ac:chgData name="anatstern1@gmail.com" userId="8d80730439408d88" providerId="LiveId" clId="{C583154D-2BE3-422C-B0B9-C594888A881F}" dt="2019-12-02T08:36:02.594" v="775" actId="20577"/>
          <ac:spMkLst>
            <pc:docMk/>
            <pc:sldMk cId="3205168177" sldId="273"/>
            <ac:spMk id="8" creationId="{D51CB844-99C6-4F62-95F5-8E10F3B2BDBB}"/>
          </ac:spMkLst>
        </pc:spChg>
        <pc:picChg chg="add mod">
          <ac:chgData name="anatstern1@gmail.com" userId="8d80730439408d88" providerId="LiveId" clId="{C583154D-2BE3-422C-B0B9-C594888A881F}" dt="2019-12-02T08:34:58.462" v="746" actId="1076"/>
          <ac:picMkLst>
            <pc:docMk/>
            <pc:sldMk cId="3205168177" sldId="273"/>
            <ac:picMk id="3" creationId="{223AF34C-9123-4A6B-B649-33B597841122}"/>
          </ac:picMkLst>
        </pc:picChg>
        <pc:picChg chg="del">
          <ac:chgData name="anatstern1@gmail.com" userId="8d80730439408d88" providerId="LiveId" clId="{C583154D-2BE3-422C-B0B9-C594888A881F}" dt="2019-12-02T08:34:19.939" v="742" actId="478"/>
          <ac:picMkLst>
            <pc:docMk/>
            <pc:sldMk cId="3205168177" sldId="273"/>
            <ac:picMk id="10" creationId="{0C587E4B-AD8E-4CFB-97DF-D5C8F711FA0F}"/>
          </ac:picMkLst>
        </pc:picChg>
      </pc:sldChg>
      <pc:sldChg chg="addSp delSp modSp add">
        <pc:chgData name="anatstern1@gmail.com" userId="8d80730439408d88" providerId="LiveId" clId="{C583154D-2BE3-422C-B0B9-C594888A881F}" dt="2019-12-02T08:37:36.924" v="847" actId="20577"/>
        <pc:sldMkLst>
          <pc:docMk/>
          <pc:sldMk cId="63390565" sldId="274"/>
        </pc:sldMkLst>
        <pc:spChg chg="mod">
          <ac:chgData name="anatstern1@gmail.com" userId="8d80730439408d88" providerId="LiveId" clId="{C583154D-2BE3-422C-B0B9-C594888A881F}" dt="2019-12-02T08:36:22.837" v="801" actId="20577"/>
          <ac:spMkLst>
            <pc:docMk/>
            <pc:sldMk cId="63390565" sldId="274"/>
            <ac:spMk id="7" creationId="{13C176A7-617C-4523-A2CD-8C0224A8495E}"/>
          </ac:spMkLst>
        </pc:spChg>
        <pc:spChg chg="mod">
          <ac:chgData name="anatstern1@gmail.com" userId="8d80730439408d88" providerId="LiveId" clId="{C583154D-2BE3-422C-B0B9-C594888A881F}" dt="2019-12-02T08:37:36.924" v="847" actId="20577"/>
          <ac:spMkLst>
            <pc:docMk/>
            <pc:sldMk cId="63390565" sldId="274"/>
            <ac:spMk id="8" creationId="{D51CB844-99C6-4F62-95F5-8E10F3B2BDBB}"/>
          </ac:spMkLst>
        </pc:spChg>
        <pc:picChg chg="del">
          <ac:chgData name="anatstern1@gmail.com" userId="8d80730439408d88" providerId="LiveId" clId="{C583154D-2BE3-422C-B0B9-C594888A881F}" dt="2019-12-02T08:36:36.133" v="803" actId="478"/>
          <ac:picMkLst>
            <pc:docMk/>
            <pc:sldMk cId="63390565" sldId="274"/>
            <ac:picMk id="3" creationId="{223AF34C-9123-4A6B-B649-33B597841122}"/>
          </ac:picMkLst>
        </pc:picChg>
        <pc:picChg chg="add del mod">
          <ac:chgData name="anatstern1@gmail.com" userId="8d80730439408d88" providerId="LiveId" clId="{C583154D-2BE3-422C-B0B9-C594888A881F}" dt="2019-12-02T08:37:23.982" v="838" actId="478"/>
          <ac:picMkLst>
            <pc:docMk/>
            <pc:sldMk cId="63390565" sldId="274"/>
            <ac:picMk id="5" creationId="{5D98C062-FD3B-4201-8555-26C942173F8E}"/>
          </ac:picMkLst>
        </pc:picChg>
        <pc:picChg chg="add mod">
          <ac:chgData name="anatstern1@gmail.com" userId="8d80730439408d88" providerId="LiveId" clId="{C583154D-2BE3-422C-B0B9-C594888A881F}" dt="2019-12-02T08:37:30.743" v="840" actId="1076"/>
          <ac:picMkLst>
            <pc:docMk/>
            <pc:sldMk cId="63390565" sldId="274"/>
            <ac:picMk id="6" creationId="{B7571A8A-BBD8-4699-94D0-F04606E045B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028664F6-8978-4124-B796-9AEAEAA144DF}" type="datetimeFigureOut">
              <a:rPr lang="he-IL" smtClean="0"/>
              <a:pPr/>
              <a:t>ד'/כסלו/תש"פ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496C22C6-76CF-4A43-883B-DE8AA46288F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452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Conceptual Foundations of National Security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C22C6-76CF-4A43-883B-DE8AA46288F4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4669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C22C6-76CF-4A43-883B-DE8AA46288F4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4669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C22C6-76CF-4A43-883B-DE8AA46288F4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4669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C22C6-76CF-4A43-883B-DE8AA46288F4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4669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Security and Power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C22C6-76CF-4A43-883B-DE8AA46288F4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8722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C22C6-76CF-4A43-883B-DE8AA46288F4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0656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תמיס אלת הצדק</a:t>
            </a: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C22C6-76CF-4A43-883B-DE8AA46288F4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0228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תמיס אלת הצדק</a:t>
            </a: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C22C6-76CF-4A43-883B-DE8AA46288F4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4622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pPr/>
              <a:t>ד'/כסלו/תש"פ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79CF660-A197-4DBE-90DE-D7D0A66F641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535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pPr/>
              <a:t>ד'/כסלו/תש"פ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79CF660-A197-4DBE-90DE-D7D0A66F641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1118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pPr/>
              <a:t>ד'/כסלו/תש"פ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79CF660-A197-4DBE-90DE-D7D0A66F6417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0095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pPr/>
              <a:t>ד'/כסלו/תש"פ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9CF660-A197-4DBE-90DE-D7D0A66F641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3995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pPr/>
              <a:t>ד'/כסלו/תש"פ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9CF660-A197-4DBE-90DE-D7D0A66F6417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6667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pPr/>
              <a:t>ד'/כסלו/תש"פ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9CF660-A197-4DBE-90DE-D7D0A66F641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5146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pPr/>
              <a:t>ד'/כסלו/תש"פ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F660-A197-4DBE-90DE-D7D0A66F641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6472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pPr/>
              <a:t>ד'/כסלו/תש"פ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F660-A197-4DBE-90DE-D7D0A66F641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613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pPr/>
              <a:t>ד'/כסלו/תש"פ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F660-A197-4DBE-90DE-D7D0A66F641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1547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pPr/>
              <a:t>ד'/כסלו/תש"פ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79CF660-A197-4DBE-90DE-D7D0A66F641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30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pPr/>
              <a:t>ד'/כסלו/תש"פ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79CF660-A197-4DBE-90DE-D7D0A66F641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834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pPr/>
              <a:t>ד'/כסלו/תש"פ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79CF660-A197-4DBE-90DE-D7D0A66F641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231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pPr/>
              <a:t>ד'/כסלו/תש"פ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F660-A197-4DBE-90DE-D7D0A66F641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4386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pPr/>
              <a:t>ד'/כסלו/תש"פ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F660-A197-4DBE-90DE-D7D0A66F641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643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pPr/>
              <a:t>ד'/כסלו/תש"פ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F660-A197-4DBE-90DE-D7D0A66F641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1951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pPr/>
              <a:t>ד'/כסלו/תש"פ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9CF660-A197-4DBE-90DE-D7D0A66F641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801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2D490-27A3-48A7-8107-1D13557F19FA}" type="datetimeFigureOut">
              <a:rPr lang="he-IL" smtClean="0"/>
              <a:pPr/>
              <a:t>ד'/כסלו/תש"פ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79CF660-A197-4DBE-90DE-D7D0A66F641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225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13C176A7-617C-4523-A2CD-8C0224A8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11" y="4142792"/>
            <a:ext cx="11094854" cy="2569431"/>
          </a:xfrm>
        </p:spPr>
        <p:txBody>
          <a:bodyPr>
            <a:normAutofit fontScale="90000"/>
          </a:bodyPr>
          <a:lstStyle/>
          <a:p>
            <a:pPr algn="ctr"/>
            <a:r>
              <a:rPr lang="he-IL" sz="5400" b="1" dirty="0">
                <a:solidFill>
                  <a:srgbClr val="002060"/>
                </a:solidFill>
                <a:latin typeface="Open Sans Hebrew" panose="00000500000000000000" pitchFamily="2" charset="-79"/>
                <a:ea typeface="Open Sans" panose="020B0606030504020204" pitchFamily="34" charset="0"/>
              </a:rPr>
              <a:t/>
            </a:r>
            <a:br>
              <a:rPr lang="he-IL" sz="5400" b="1" dirty="0">
                <a:solidFill>
                  <a:srgbClr val="002060"/>
                </a:solidFill>
                <a:latin typeface="Open Sans Hebrew" panose="00000500000000000000" pitchFamily="2" charset="-79"/>
                <a:ea typeface="Open Sans" panose="020B0606030504020204" pitchFamily="34" charset="0"/>
              </a:rPr>
            </a:br>
            <a:r>
              <a:rPr lang="en-US" sz="5400" b="1" dirty="0">
                <a:solidFill>
                  <a:srgbClr val="002060"/>
                </a:solidFill>
                <a:latin typeface="Open Sans Hebrew" panose="00000500000000000000" pitchFamily="2" charset="-79"/>
                <a:ea typeface="Open Sans" panose="020B0606030504020204" pitchFamily="34" charset="0"/>
              </a:rPr>
              <a:t>Basic concepts of </a:t>
            </a:r>
            <a:r>
              <a:rPr lang="en-US" sz="5400" b="1" dirty="0" smtClean="0">
                <a:solidFill>
                  <a:srgbClr val="002060"/>
                </a:solidFill>
                <a:latin typeface="Open Sans Hebrew" panose="00000500000000000000" pitchFamily="2" charset="-79"/>
                <a:ea typeface="Open Sans" panose="020B0606030504020204" pitchFamily="34" charset="0"/>
              </a:rPr>
              <a:t>National Security</a:t>
            </a:r>
            <a:br>
              <a:rPr lang="en-US" sz="5400" b="1" dirty="0" smtClean="0">
                <a:solidFill>
                  <a:srgbClr val="002060"/>
                </a:solidFill>
                <a:latin typeface="Open Sans Hebrew" panose="00000500000000000000" pitchFamily="2" charset="-79"/>
                <a:ea typeface="Open Sans" panose="020B0606030504020204" pitchFamily="34" charset="0"/>
              </a:rPr>
            </a:br>
            <a:r>
              <a:rPr lang="en-US" sz="4800" dirty="0" smtClean="0">
                <a:solidFill>
                  <a:srgbClr val="BF0436"/>
                </a:solidFill>
                <a:latin typeface="Open Sans Hebrew" panose="00000500000000000000" pitchFamily="2" charset="-79"/>
                <a:ea typeface="Open Sans" panose="020B0606030504020204" pitchFamily="34" charset="0"/>
              </a:rPr>
              <a:t>Dr. </a:t>
            </a:r>
            <a:r>
              <a:rPr lang="en-US" sz="4800" dirty="0" err="1" smtClean="0">
                <a:solidFill>
                  <a:srgbClr val="BF0436"/>
                </a:solidFill>
                <a:latin typeface="Open Sans Hebrew" panose="00000500000000000000" pitchFamily="2" charset="-79"/>
                <a:ea typeface="Open Sans" panose="020B0606030504020204" pitchFamily="34" charset="0"/>
              </a:rPr>
              <a:t>Anat</a:t>
            </a:r>
            <a:r>
              <a:rPr lang="en-US" sz="4800" dirty="0" smtClean="0">
                <a:solidFill>
                  <a:srgbClr val="BF0436"/>
                </a:solidFill>
                <a:latin typeface="Open Sans Hebrew" panose="00000500000000000000" pitchFamily="2" charset="-79"/>
                <a:ea typeface="Open Sans" panose="020B0606030504020204" pitchFamily="34" charset="0"/>
              </a:rPr>
              <a:t> Stern</a:t>
            </a:r>
            <a:endParaRPr lang="he-IL" sz="4800" dirty="0">
              <a:solidFill>
                <a:srgbClr val="BF0436"/>
              </a:solidFill>
              <a:latin typeface="Open Sans Hebrew" panose="00000500000000000000" pitchFamily="2" charset="-79"/>
              <a:ea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D51CB844-99C6-4F62-95F5-8E10F3B2B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8865" y="2388637"/>
            <a:ext cx="9951804" cy="17541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e-IL" sz="4000" dirty="0">
              <a:solidFill>
                <a:srgbClr val="5D3E50"/>
              </a:solidFill>
              <a:latin typeface="Open Sans Hebrew" panose="00000500000000000000" pitchFamily="2" charset="-79"/>
            </a:endParaRPr>
          </a:p>
        </p:txBody>
      </p:sp>
      <p:pic>
        <p:nvPicPr>
          <p:cNvPr id="6" name="Picture 5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1837" y="313727"/>
            <a:ext cx="10088366" cy="432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22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13C176A7-617C-4523-A2CD-8C0224A8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10" y="327548"/>
            <a:ext cx="11195221" cy="1280890"/>
          </a:xfrm>
        </p:spPr>
        <p:txBody>
          <a:bodyPr/>
          <a:lstStyle/>
          <a:p>
            <a:pPr algn="ctr" rtl="0"/>
            <a:r>
              <a:rPr lang="en-US" sz="5400" b="1" dirty="0">
                <a:solidFill>
                  <a:srgbClr val="002060"/>
                </a:solidFill>
                <a:latin typeface="Open Sans Hebrew" panose="00000500000000000000" pitchFamily="2" charset="-79"/>
                <a:ea typeface="Open Sans" panose="020B0606030504020204" pitchFamily="34" charset="0"/>
              </a:rPr>
              <a:t>Course Objectives</a:t>
            </a:r>
            <a:endParaRPr lang="he-IL" sz="5400" b="1" dirty="0">
              <a:solidFill>
                <a:srgbClr val="002060"/>
              </a:solidFill>
              <a:latin typeface="Open Sans Hebrew" panose="00000500000000000000" pitchFamily="2" charset="-79"/>
              <a:ea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D51CB844-99C6-4F62-95F5-8E10F3B2B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3535" y="1458097"/>
            <a:ext cx="6284293" cy="4576693"/>
          </a:xfrm>
        </p:spPr>
        <p:txBody>
          <a:bodyPr>
            <a:normAutofit fontScale="77500" lnSpcReduction="20000"/>
          </a:bodyPr>
          <a:lstStyle/>
          <a:p>
            <a:pPr algn="l" rtl="0" fontAlgn="base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2060"/>
                </a:solidFill>
              </a:rPr>
              <a:t>Understanding of </a:t>
            </a:r>
            <a:r>
              <a:rPr lang="en-US" sz="4000" dirty="0">
                <a:solidFill>
                  <a:srgbClr val="002060"/>
                </a:solidFill>
              </a:rPr>
              <a:t>basic concepts </a:t>
            </a:r>
            <a:r>
              <a:rPr lang="en-US" sz="4000" dirty="0" smtClean="0">
                <a:solidFill>
                  <a:srgbClr val="002060"/>
                </a:solidFill>
              </a:rPr>
              <a:t>in </a:t>
            </a:r>
            <a:r>
              <a:rPr lang="en-US" sz="4000" dirty="0">
                <a:solidFill>
                  <a:srgbClr val="002060"/>
                </a:solidFill>
              </a:rPr>
              <a:t>national security </a:t>
            </a:r>
            <a:r>
              <a:rPr lang="en-US" sz="4000" dirty="0" smtClean="0">
                <a:solidFill>
                  <a:srgbClr val="002060"/>
                </a:solidFill>
              </a:rPr>
              <a:t>and discussion of them as </a:t>
            </a:r>
            <a:r>
              <a:rPr lang="en-US" sz="4000" dirty="0">
                <a:solidFill>
                  <a:srgbClr val="002060"/>
                </a:solidFill>
              </a:rPr>
              <a:t>a common </a:t>
            </a:r>
            <a:r>
              <a:rPr lang="en-US" sz="4000" dirty="0" smtClean="0">
                <a:solidFill>
                  <a:srgbClr val="002060"/>
                </a:solidFill>
              </a:rPr>
              <a:t>language for </a:t>
            </a:r>
            <a:r>
              <a:rPr lang="en-US" sz="4000" dirty="0">
                <a:solidFill>
                  <a:srgbClr val="002060"/>
                </a:solidFill>
              </a:rPr>
              <a:t>the school year​</a:t>
            </a:r>
            <a:endParaRPr lang="en-US" sz="4000" dirty="0">
              <a:solidFill>
                <a:srgbClr val="002060"/>
              </a:solidFill>
            </a:endParaRPr>
          </a:p>
          <a:p>
            <a:pPr algn="l" rtl="0" fontAlgn="base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</a:rPr>
              <a:t>Familiarity with the tensions in the fundamental design and implementation of national security policy in Israel</a:t>
            </a:r>
            <a:endParaRPr lang="en-US" sz="4000" dirty="0"/>
          </a:p>
          <a:p>
            <a:endParaRPr lang="he-IL" sz="4000" dirty="0">
              <a:solidFill>
                <a:srgbClr val="5D3E50"/>
              </a:solidFill>
              <a:latin typeface="Open Sans Hebrew" panose="00000500000000000000" pitchFamily="2" charset="-79"/>
            </a:endParaRPr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969" y="2876857"/>
            <a:ext cx="5405566" cy="359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22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13C176A7-617C-4523-A2CD-8C0224A8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10" y="327548"/>
            <a:ext cx="11195221" cy="1280890"/>
          </a:xfrm>
        </p:spPr>
        <p:txBody>
          <a:bodyPr/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Open Sans Hebrew" panose="00000500000000000000" pitchFamily="2" charset="-79"/>
                <a:ea typeface="Open Sans" panose="020B0606030504020204" pitchFamily="34" charset="0"/>
              </a:rPr>
              <a:t>Course Structure</a:t>
            </a:r>
            <a:endParaRPr lang="he-IL" sz="5400" b="1" dirty="0">
              <a:solidFill>
                <a:srgbClr val="002060"/>
              </a:solidFill>
              <a:latin typeface="Open Sans Hebrew" panose="00000500000000000000" pitchFamily="2" charset="-79"/>
              <a:ea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D51CB844-99C6-4F62-95F5-8E10F3B2B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505" y="1424911"/>
            <a:ext cx="10171199" cy="4453125"/>
          </a:xfrm>
        </p:spPr>
        <p:txBody>
          <a:bodyPr>
            <a:normAutofit/>
          </a:bodyPr>
          <a:lstStyle/>
          <a:p>
            <a:pPr algn="l" rtl="0" fontAlgn="base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2060"/>
                </a:solidFill>
              </a:rPr>
              <a:t>Two Hours per Week</a:t>
            </a:r>
          </a:p>
          <a:p>
            <a:pPr algn="l" rtl="0" fontAlgn="base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e-IL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smtClean="0">
                <a:solidFill>
                  <a:srgbClr val="002060"/>
                </a:solidFill>
              </a:rPr>
              <a:t>Five Meetings, 2 Sessions per Meetings</a:t>
            </a:r>
            <a:endParaRPr lang="he-IL" sz="4000" dirty="0">
              <a:solidFill>
                <a:srgbClr val="002060"/>
              </a:solidFill>
            </a:endParaRPr>
          </a:p>
          <a:p>
            <a:pPr algn="l" rtl="0" fontAlgn="base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2060"/>
                </a:solidFill>
              </a:rPr>
              <a:t>Guest Lectures</a:t>
            </a:r>
            <a:endParaRPr lang="he-IL" sz="4000" dirty="0">
              <a:solidFill>
                <a:srgbClr val="002060"/>
              </a:solidFill>
            </a:endParaRPr>
          </a:p>
          <a:p>
            <a:pPr algn="l" rtl="0" fontAlgn="base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2060"/>
                </a:solidFill>
              </a:rPr>
              <a:t>Academic and Practical</a:t>
            </a:r>
            <a:endParaRPr lang="he-IL" sz="4000" dirty="0">
              <a:solidFill>
                <a:srgbClr val="002060"/>
              </a:solidFill>
            </a:endParaRPr>
          </a:p>
          <a:p>
            <a:pPr algn="l" rtl="0" fontAlgn="base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2060"/>
                </a:solidFill>
              </a:rPr>
              <a:t>Work in Teams</a:t>
            </a:r>
            <a:endParaRPr lang="he-IL" sz="4000" dirty="0">
              <a:solidFill>
                <a:srgbClr val="002060"/>
              </a:solidFill>
            </a:endParaRPr>
          </a:p>
          <a:p>
            <a:pPr algn="l" rtl="0" fontAlgn="base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2060"/>
                </a:solidFill>
              </a:rPr>
              <a:t>Final Assignment</a:t>
            </a:r>
            <a:endParaRPr lang="he-IL" sz="4000" dirty="0">
              <a:solidFill>
                <a:srgbClr val="002060"/>
              </a:solidFill>
            </a:endParaRPr>
          </a:p>
          <a:p>
            <a:pPr marL="0" indent="0" algn="l" rtl="0" fontAlgn="base">
              <a:buNone/>
            </a:pPr>
            <a:endParaRPr lang="en-US" sz="4000" dirty="0"/>
          </a:p>
          <a:p>
            <a:endParaRPr lang="he-IL" sz="4000" dirty="0">
              <a:solidFill>
                <a:srgbClr val="5D3E50"/>
              </a:solidFill>
              <a:latin typeface="Open Sans Hebrew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66822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13C176A7-617C-4523-A2CD-8C0224A8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228" y="327548"/>
            <a:ext cx="11195221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Open Sans Hebrew" panose="00000500000000000000" pitchFamily="2" charset="-79"/>
                <a:ea typeface="Open Sans" panose="020B0606030504020204" pitchFamily="34" charset="0"/>
              </a:rPr>
              <a:t>Introduction: What </a:t>
            </a:r>
            <a:r>
              <a:rPr lang="en-US" sz="5400" b="1" dirty="0" smtClean="0">
                <a:solidFill>
                  <a:srgbClr val="002060"/>
                </a:solidFill>
                <a:latin typeface="Open Sans Hebrew" panose="00000500000000000000" pitchFamily="2" charset="-79"/>
                <a:ea typeface="Open Sans" panose="020B0606030504020204" pitchFamily="34" charset="0"/>
              </a:rPr>
              <a:t>Drives a Country’s Values </a:t>
            </a:r>
            <a:r>
              <a:rPr lang="en-US" sz="5400" b="1" dirty="0">
                <a:solidFill>
                  <a:srgbClr val="002060"/>
                </a:solidFill>
                <a:latin typeface="Open Sans Hebrew" panose="00000500000000000000" pitchFamily="2" charset="-79"/>
                <a:ea typeface="Open Sans" panose="020B0606030504020204" pitchFamily="34" charset="0"/>
              </a:rPr>
              <a:t>and </a:t>
            </a:r>
            <a:r>
              <a:rPr lang="en-US" sz="5400" b="1" dirty="0" smtClean="0">
                <a:solidFill>
                  <a:srgbClr val="002060"/>
                </a:solidFill>
                <a:latin typeface="Open Sans Hebrew" panose="00000500000000000000" pitchFamily="2" charset="-79"/>
                <a:ea typeface="Open Sans" panose="020B0606030504020204" pitchFamily="34" charset="0"/>
              </a:rPr>
              <a:t>Interests</a:t>
            </a:r>
            <a:endParaRPr lang="he-IL" sz="5400" b="1" dirty="0">
              <a:solidFill>
                <a:srgbClr val="002060"/>
              </a:solidFill>
              <a:latin typeface="Open Sans Hebrew" panose="00000500000000000000" pitchFamily="2" charset="-79"/>
              <a:ea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D51CB844-99C6-4F62-95F5-8E10F3B2B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225" y="2127378"/>
            <a:ext cx="6892548" cy="4403073"/>
          </a:xfrm>
        </p:spPr>
        <p:txBody>
          <a:bodyPr>
            <a:normAutofit lnSpcReduction="10000"/>
          </a:bodyPr>
          <a:lstStyle/>
          <a:p>
            <a:pPr fontAlgn="base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2060"/>
                </a:solidFill>
              </a:rPr>
              <a:t>Professor </a:t>
            </a:r>
            <a:r>
              <a:rPr lang="en-US" sz="4000" dirty="0" err="1" smtClean="0">
                <a:solidFill>
                  <a:srgbClr val="002060"/>
                </a:solidFill>
              </a:rPr>
              <a:t>Arie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Kacowicz</a:t>
            </a:r>
            <a:r>
              <a:rPr lang="en-US" sz="4000" dirty="0" smtClean="0">
                <a:solidFill>
                  <a:srgbClr val="002060"/>
                </a:solidFill>
              </a:rPr>
              <a:t>, International Relations, Hebrew University of Jerusalem</a:t>
            </a:r>
            <a:endParaRPr lang="he-IL" sz="4000" dirty="0">
              <a:solidFill>
                <a:srgbClr val="002060"/>
              </a:solidFill>
            </a:endParaRPr>
          </a:p>
          <a:p>
            <a:pPr fontAlgn="base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2060"/>
                </a:solidFill>
              </a:rPr>
              <a:t>Major General (Res.) Yaakov </a:t>
            </a:r>
            <a:r>
              <a:rPr lang="en-US" sz="4000" dirty="0" err="1" smtClean="0">
                <a:solidFill>
                  <a:srgbClr val="002060"/>
                </a:solidFill>
              </a:rPr>
              <a:t>Amidror</a:t>
            </a:r>
            <a:endParaRPr lang="he-IL" sz="4000" dirty="0">
              <a:solidFill>
                <a:srgbClr val="002060"/>
              </a:solidFill>
            </a:endParaRPr>
          </a:p>
          <a:p>
            <a:pPr fontAlgn="base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2060"/>
                </a:solidFill>
              </a:rPr>
              <a:t>Work in Teams</a:t>
            </a:r>
            <a:endParaRPr lang="he-IL" sz="4000" dirty="0"/>
          </a:p>
          <a:p>
            <a:pPr fontAlgn="base"/>
            <a:endParaRPr lang="en-US" sz="4000" dirty="0"/>
          </a:p>
          <a:p>
            <a:endParaRPr lang="he-IL" sz="4000" dirty="0">
              <a:solidFill>
                <a:srgbClr val="5D3E50"/>
              </a:solidFill>
              <a:latin typeface="Open Sans Hebrew" panose="00000500000000000000" pitchFamily="2" charset="-79"/>
            </a:endParaRPr>
          </a:p>
        </p:txBody>
      </p:sp>
      <p:pic>
        <p:nvPicPr>
          <p:cNvPr id="5" name="Picture 4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228" y="2824247"/>
            <a:ext cx="4423045" cy="34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22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13C176A7-617C-4523-A2CD-8C0224A8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10" y="327548"/>
            <a:ext cx="11195221" cy="128089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Open Sans Hebrew" panose="00000500000000000000" pitchFamily="2" charset="-79"/>
                <a:ea typeface="Open Sans" panose="020B0606030504020204" pitchFamily="34" charset="0"/>
              </a:rPr>
              <a:t>Confidence and </a:t>
            </a:r>
            <a:r>
              <a:rPr lang="en-US" sz="5400" b="1" dirty="0" smtClean="0">
                <a:solidFill>
                  <a:srgbClr val="002060"/>
                </a:solidFill>
                <a:latin typeface="Open Sans Hebrew" panose="00000500000000000000" pitchFamily="2" charset="-79"/>
                <a:ea typeface="Open Sans" panose="020B0606030504020204" pitchFamily="34" charset="0"/>
              </a:rPr>
              <a:t>Power</a:t>
            </a:r>
            <a:endParaRPr lang="he-IL" sz="5400" b="1" dirty="0">
              <a:solidFill>
                <a:srgbClr val="002060"/>
              </a:solidFill>
              <a:latin typeface="Open Sans Hebrew" panose="00000500000000000000" pitchFamily="2" charset="-79"/>
              <a:ea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D51CB844-99C6-4F62-95F5-8E10F3B2B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77" y="1608438"/>
            <a:ext cx="6892548" cy="4403073"/>
          </a:xfrm>
        </p:spPr>
        <p:txBody>
          <a:bodyPr>
            <a:normAutofit/>
          </a:bodyPr>
          <a:lstStyle/>
          <a:p>
            <a:pPr algn="l" rtl="0" fontAlgn="base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2060"/>
                </a:solidFill>
              </a:rPr>
              <a:t>Dr. Daniel </a:t>
            </a:r>
            <a:r>
              <a:rPr lang="en-US" sz="4000" dirty="0" err="1" smtClean="0">
                <a:solidFill>
                  <a:srgbClr val="002060"/>
                </a:solidFill>
              </a:rPr>
              <a:t>Sobelman</a:t>
            </a:r>
            <a:r>
              <a:rPr lang="en-US" sz="4000" dirty="0" smtClean="0">
                <a:solidFill>
                  <a:srgbClr val="002060"/>
                </a:solidFill>
              </a:rPr>
              <a:t>, Internation</a:t>
            </a:r>
            <a:r>
              <a:rPr lang="en-US" sz="4000" dirty="0" smtClean="0">
                <a:solidFill>
                  <a:srgbClr val="002060"/>
                </a:solidFill>
              </a:rPr>
              <a:t>al Relations, Hebrew University of Jerusalem</a:t>
            </a:r>
            <a:endParaRPr lang="he-IL" sz="4000" dirty="0">
              <a:solidFill>
                <a:srgbClr val="002060"/>
              </a:solidFill>
            </a:endParaRPr>
          </a:p>
          <a:p>
            <a:pPr algn="l" rtl="0" fontAlgn="base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2060"/>
                </a:solidFill>
              </a:rPr>
              <a:t>Major General (Res.) Amos </a:t>
            </a:r>
            <a:r>
              <a:rPr lang="en-US" sz="4000" dirty="0" err="1" smtClean="0">
                <a:solidFill>
                  <a:srgbClr val="002060"/>
                </a:solidFill>
              </a:rPr>
              <a:t>Yadlin</a:t>
            </a:r>
            <a:endParaRPr lang="he-IL" sz="4000" dirty="0">
              <a:solidFill>
                <a:srgbClr val="002060"/>
              </a:solidFill>
            </a:endParaRPr>
          </a:p>
          <a:p>
            <a:pPr fontAlgn="base"/>
            <a:endParaRPr lang="en-US" sz="4000" dirty="0"/>
          </a:p>
          <a:p>
            <a:endParaRPr lang="he-IL" sz="4000" dirty="0">
              <a:solidFill>
                <a:srgbClr val="5D3E50"/>
              </a:solidFill>
              <a:latin typeface="Open Sans Hebrew" panose="00000500000000000000" pitchFamily="2" charset="-79"/>
            </a:endParaRPr>
          </a:p>
        </p:txBody>
      </p:sp>
      <p:pic>
        <p:nvPicPr>
          <p:cNvPr id="10" name="Picture 5" descr="National-Security.jpg">
            <a:extLst>
              <a:ext uri="{FF2B5EF4-FFF2-40B4-BE49-F238E27FC236}">
                <a16:creationId xmlns:a16="http://schemas.microsoft.com/office/drawing/2014/main" xmlns="" id="{0C587E4B-AD8E-4CFB-97DF-D5C8F711FA0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5231" y="2824014"/>
            <a:ext cx="4978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91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13C176A7-617C-4523-A2CD-8C0224A8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10" y="327548"/>
            <a:ext cx="11195221" cy="128089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Open Sans Hebrew" panose="00000500000000000000" pitchFamily="2" charset="-79"/>
                <a:ea typeface="Open Sans" panose="020B0606030504020204" pitchFamily="34" charset="0"/>
              </a:rPr>
              <a:t>Israel's </a:t>
            </a:r>
            <a:r>
              <a:rPr lang="en-US" sz="5400" b="1" dirty="0" smtClean="0">
                <a:solidFill>
                  <a:srgbClr val="002060"/>
                </a:solidFill>
                <a:latin typeface="Open Sans Hebrew" panose="00000500000000000000" pitchFamily="2" charset="-79"/>
                <a:ea typeface="Open Sans" panose="020B0606030504020204" pitchFamily="34" charset="0"/>
              </a:rPr>
              <a:t>Concept of Security </a:t>
            </a:r>
            <a:endParaRPr lang="he-IL" sz="5400" b="1" dirty="0">
              <a:solidFill>
                <a:srgbClr val="002060"/>
              </a:solidFill>
              <a:latin typeface="Open Sans Hebrew" panose="00000500000000000000" pitchFamily="2" charset="-79"/>
              <a:ea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D51CB844-99C6-4F62-95F5-8E10F3B2B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01" y="2075127"/>
            <a:ext cx="6892548" cy="4403073"/>
          </a:xfrm>
        </p:spPr>
        <p:txBody>
          <a:bodyPr>
            <a:normAutofit/>
          </a:bodyPr>
          <a:lstStyle/>
          <a:p>
            <a:pPr algn="l" rtl="0" fontAlgn="base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2060"/>
                </a:solidFill>
              </a:rPr>
              <a:t>Colonel (Res.) </a:t>
            </a:r>
            <a:r>
              <a:rPr lang="en-US" sz="4000" dirty="0" err="1" smtClean="0">
                <a:solidFill>
                  <a:srgbClr val="002060"/>
                </a:solidFill>
              </a:rPr>
              <a:t>Gor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Lish</a:t>
            </a:r>
            <a:endParaRPr lang="he-IL" sz="4000" dirty="0">
              <a:solidFill>
                <a:srgbClr val="002060"/>
              </a:solidFill>
            </a:endParaRPr>
          </a:p>
          <a:p>
            <a:pPr algn="l" rtl="0" fontAlgn="base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2060"/>
                </a:solidFill>
              </a:rPr>
              <a:t>Lieutenant General (Res.) </a:t>
            </a:r>
            <a:r>
              <a:rPr lang="en-US" sz="4000" dirty="0" err="1" smtClean="0">
                <a:solidFill>
                  <a:srgbClr val="002060"/>
                </a:solidFill>
              </a:rPr>
              <a:t>Gadi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Eizenkot</a:t>
            </a:r>
            <a:endParaRPr lang="he-IL" sz="4000" dirty="0">
              <a:solidFill>
                <a:srgbClr val="002060"/>
              </a:solidFill>
            </a:endParaRPr>
          </a:p>
          <a:p>
            <a:pPr algn="l" rtl="0" fontAlgn="base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2060"/>
                </a:solidFill>
              </a:rPr>
              <a:t>Mr. Dan </a:t>
            </a:r>
            <a:r>
              <a:rPr lang="en-US" sz="4000" dirty="0" err="1" smtClean="0">
                <a:solidFill>
                  <a:srgbClr val="002060"/>
                </a:solidFill>
              </a:rPr>
              <a:t>Meridor</a:t>
            </a:r>
            <a:endParaRPr lang="he-IL" sz="4000" dirty="0">
              <a:solidFill>
                <a:srgbClr val="002060"/>
              </a:solidFill>
            </a:endParaRPr>
          </a:p>
          <a:p>
            <a:pPr fontAlgn="base"/>
            <a:endParaRPr lang="en-US" sz="4000" dirty="0"/>
          </a:p>
          <a:p>
            <a:endParaRPr lang="he-IL" sz="4000" dirty="0">
              <a:solidFill>
                <a:srgbClr val="5D3E50"/>
              </a:solidFill>
              <a:latin typeface="Open Sans Hebrew" panose="00000500000000000000" pitchFamily="2" charset="-79"/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xmlns="" id="{EE9141AB-8F93-4883-9D4A-FA95F61AB0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680" y="2858901"/>
            <a:ext cx="4831951" cy="361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74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13C176A7-617C-4523-A2CD-8C0224A8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10" y="327548"/>
            <a:ext cx="11195221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Open Sans Hebrew" panose="00000500000000000000" pitchFamily="2" charset="-79"/>
                <a:ea typeface="Open Sans" panose="020B0606030504020204" pitchFamily="34" charset="0"/>
              </a:rPr>
              <a:t>Democratic Law in National Security</a:t>
            </a:r>
            <a:endParaRPr lang="he-IL" sz="5400" b="1" dirty="0">
              <a:solidFill>
                <a:srgbClr val="002060"/>
              </a:solidFill>
              <a:latin typeface="Open Sans Hebrew" panose="00000500000000000000" pitchFamily="2" charset="-79"/>
              <a:ea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D51CB844-99C6-4F62-95F5-8E10F3B2B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410" y="1619633"/>
            <a:ext cx="6892548" cy="4403073"/>
          </a:xfrm>
        </p:spPr>
        <p:txBody>
          <a:bodyPr>
            <a:normAutofit/>
          </a:bodyPr>
          <a:lstStyle/>
          <a:p>
            <a:pPr algn="l" rtl="0" fontAlgn="base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2060"/>
                </a:solidFill>
              </a:rPr>
              <a:t>Professor Mordechai </a:t>
            </a:r>
            <a:r>
              <a:rPr lang="en-US" sz="4000" dirty="0" err="1" smtClean="0">
                <a:solidFill>
                  <a:srgbClr val="002060"/>
                </a:solidFill>
              </a:rPr>
              <a:t>Kremnitzer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endParaRPr lang="he-IL" sz="4000" dirty="0">
              <a:solidFill>
                <a:srgbClr val="002060"/>
              </a:solidFill>
            </a:endParaRPr>
          </a:p>
          <a:p>
            <a:pPr algn="l" rtl="0" fontAlgn="base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2060"/>
                </a:solidFill>
              </a:rPr>
              <a:t>Major General Sharon </a:t>
            </a:r>
            <a:r>
              <a:rPr lang="en-US" sz="4000" dirty="0" err="1" smtClean="0">
                <a:solidFill>
                  <a:srgbClr val="002060"/>
                </a:solidFill>
              </a:rPr>
              <a:t>Afek</a:t>
            </a:r>
            <a:endParaRPr lang="he-IL" sz="4000" dirty="0">
              <a:solidFill>
                <a:srgbClr val="002060"/>
              </a:solidFill>
            </a:endParaRPr>
          </a:p>
          <a:p>
            <a:pPr algn="l" rtl="0" fontAlgn="base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2060"/>
                </a:solidFill>
              </a:rPr>
              <a:t>Work in Teams</a:t>
            </a:r>
            <a:endParaRPr lang="he-IL" sz="4000" dirty="0">
              <a:solidFill>
                <a:srgbClr val="002060"/>
              </a:solidFill>
            </a:endParaRPr>
          </a:p>
          <a:p>
            <a:pPr algn="l" rtl="0" fontAlgn="base"/>
            <a:endParaRPr lang="en-US" sz="4000" dirty="0"/>
          </a:p>
          <a:p>
            <a:pPr algn="l" rtl="0"/>
            <a:endParaRPr lang="he-IL" sz="4000" dirty="0">
              <a:solidFill>
                <a:srgbClr val="5D3E50"/>
              </a:solidFill>
              <a:latin typeface="Open Sans Hebrew" panose="00000500000000000000" pitchFamily="2" charset="-79"/>
            </a:endParaRPr>
          </a:p>
        </p:txBody>
      </p:sp>
      <p:pic>
        <p:nvPicPr>
          <p:cNvPr id="3" name="תמונה 2" descr="תמונה שמכילה חוץ, אדם, שדה, איש&#10;&#10;התיאור נוצר באופן אוטומטי">
            <a:extLst>
              <a:ext uri="{FF2B5EF4-FFF2-40B4-BE49-F238E27FC236}">
                <a16:creationId xmlns:a16="http://schemas.microsoft.com/office/drawing/2014/main" xmlns="" id="{223AF34C-9123-4A6B-B649-33B5978411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881" y="2127378"/>
            <a:ext cx="523875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68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13C176A7-617C-4523-A2CD-8C0224A8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10" y="327548"/>
            <a:ext cx="11195221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Open Sans Hebrew" panose="00000500000000000000" pitchFamily="2" charset="-79"/>
                <a:ea typeface="Open Sans" panose="020B0606030504020204" pitchFamily="34" charset="0"/>
              </a:rPr>
              <a:t>National Security Decision Making</a:t>
            </a:r>
            <a:endParaRPr lang="he-IL" sz="5400" b="1" dirty="0">
              <a:solidFill>
                <a:srgbClr val="002060"/>
              </a:solidFill>
              <a:latin typeface="Open Sans Hebrew" panose="00000500000000000000" pitchFamily="2" charset="-79"/>
              <a:ea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D51CB844-99C6-4F62-95F5-8E10F3B2B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410" y="1265229"/>
            <a:ext cx="6892548" cy="4403073"/>
          </a:xfrm>
        </p:spPr>
        <p:txBody>
          <a:bodyPr>
            <a:normAutofit/>
          </a:bodyPr>
          <a:lstStyle/>
          <a:p>
            <a:pPr algn="l" rtl="0" fontAlgn="base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2060"/>
                </a:solidFill>
              </a:rPr>
              <a:t>Dr. Uzi Arad</a:t>
            </a:r>
            <a:endParaRPr lang="he-IL" sz="4000" dirty="0">
              <a:solidFill>
                <a:srgbClr val="002060"/>
              </a:solidFill>
            </a:endParaRPr>
          </a:p>
          <a:p>
            <a:pPr algn="l" rtl="0" fontAlgn="base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2060"/>
                </a:solidFill>
              </a:rPr>
              <a:t>Brigadie</a:t>
            </a:r>
            <a:r>
              <a:rPr lang="en-US" sz="4000" dirty="0" smtClean="0">
                <a:solidFill>
                  <a:srgbClr val="002060"/>
                </a:solidFill>
              </a:rPr>
              <a:t>r General (Res.) </a:t>
            </a:r>
            <a:r>
              <a:rPr lang="en-US" sz="4000" dirty="0" err="1" smtClean="0">
                <a:solidFill>
                  <a:srgbClr val="002060"/>
                </a:solidFill>
              </a:rPr>
              <a:t>Inbal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Giladi</a:t>
            </a:r>
            <a:endParaRPr lang="he-IL" sz="4000" dirty="0">
              <a:solidFill>
                <a:srgbClr val="002060"/>
              </a:solidFill>
            </a:endParaRPr>
          </a:p>
          <a:p>
            <a:pPr fontAlgn="base"/>
            <a:endParaRPr lang="en-US" sz="4000" dirty="0"/>
          </a:p>
          <a:p>
            <a:endParaRPr lang="he-IL" sz="4000" dirty="0">
              <a:solidFill>
                <a:srgbClr val="5D3E50"/>
              </a:solidFill>
              <a:latin typeface="Open Sans Hebrew" panose="00000500000000000000" pitchFamily="2" charset="-79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xmlns="" id="{B7571A8A-BBD8-4699-94D0-F04606E04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32" y="3466765"/>
            <a:ext cx="7384099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056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466</TotalTime>
  <Words>188</Words>
  <Application>Microsoft Office PowerPoint</Application>
  <PresentationFormat>Widescreen</PresentationFormat>
  <Paragraphs>42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Gisha</vt:lpstr>
      <vt:lpstr>Calibri</vt:lpstr>
      <vt:lpstr>Wingdings 3</vt:lpstr>
      <vt:lpstr>Open Sans</vt:lpstr>
      <vt:lpstr>Open Sans Hebrew</vt:lpstr>
      <vt:lpstr>Arial</vt:lpstr>
      <vt:lpstr>Century Gothic</vt:lpstr>
      <vt:lpstr>Wisp</vt:lpstr>
      <vt:lpstr> Basic concepts of National Security Dr. Anat Stern</vt:lpstr>
      <vt:lpstr>Course Objectives</vt:lpstr>
      <vt:lpstr>Course Structure</vt:lpstr>
      <vt:lpstr>Introduction: What Drives a Country’s Values and Interests</vt:lpstr>
      <vt:lpstr>Confidence and Power</vt:lpstr>
      <vt:lpstr>Israel's Concept of Security </vt:lpstr>
      <vt:lpstr>Democratic Law in National Security</vt:lpstr>
      <vt:lpstr>National Security Decision Making</vt:lpstr>
    </vt:vector>
  </TitlesOfParts>
  <Company>Mandel Foundation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מרחבים של הומניזם קהילתי</dc:title>
  <dc:creator>Neta Sher-Hadar</dc:creator>
  <cp:lastModifiedBy>GOI</cp:lastModifiedBy>
  <cp:revision>22</cp:revision>
  <dcterms:created xsi:type="dcterms:W3CDTF">2019-06-04T11:13:58Z</dcterms:created>
  <dcterms:modified xsi:type="dcterms:W3CDTF">2019-12-02T12:00:07Z</dcterms:modified>
</cp:coreProperties>
</file>