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9" r:id="rId3"/>
    <p:sldId id="364" r:id="rId4"/>
    <p:sldId id="366" r:id="rId5"/>
    <p:sldId id="363" r:id="rId6"/>
    <p:sldId id="365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4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כ'/אלול/תש"ף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כ'/אלול/תש"ף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205186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המשתתפים לכתוב עבודת מחקר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ולתחומי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המהווה אתגר עדכני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99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96" y="1619734"/>
            <a:ext cx="974597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עבודה קבוצתית (שלשות):</a:t>
            </a:r>
          </a:p>
          <a:p>
            <a:pPr marL="120015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צוות רב תחומי</a:t>
            </a:r>
          </a:p>
          <a:p>
            <a:pPr marL="120015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חשיבות האינטגרציה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בחירת הנושא:</a:t>
            </a:r>
          </a:p>
          <a:p>
            <a:pPr marL="108585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מתוך רשימה מוצעת/עצמאית</a:t>
            </a:r>
          </a:p>
          <a:p>
            <a:pPr marL="108585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לא מסווג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הצעת מחקר ושאלת מחקר</a:t>
            </a:r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55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99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96" y="1993219"/>
            <a:ext cx="9745978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/>
              <a:t>משקל העבודה יהיה 20% מהציון הסופי של לימודי התואר השני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/>
              <a:t>ציון מינימלי המזכה בהכרה אקדמית </a:t>
            </a:r>
            <a:r>
              <a:rPr lang="he-IL" sz="2600" dirty="0" err="1"/>
              <a:t>ומב"לית</a:t>
            </a:r>
            <a:r>
              <a:rPr lang="he-IL" sz="2600" dirty="0"/>
              <a:t> הינו 70 לפחות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/>
              <a:t>היקף הפג"מ: 50-80 עמודים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081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בעלי תפקידים רלבנטיים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לפג"מ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ועדת הפג"מ (נושא, שאלת מחקר, הצעת מחקר, ציון סופי, משוב)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מנחה אקדמי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מדריך מלווה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אוריינות – ד"ר אורנה </a:t>
            </a:r>
            <a:r>
              <a:rPr lang="he-IL" sz="2700" dirty="0" err="1"/>
              <a:t>קזמירסקי</a:t>
            </a:r>
            <a:endParaRPr lang="he-IL" sz="27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מרכז הלמידה לבכירים – ד"ר ענת חן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299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80866"/>
              </p:ext>
            </p:extLst>
          </p:nvPr>
        </p:nvGraphicFramePr>
        <p:xfrm>
          <a:off x="2328214" y="2144345"/>
          <a:ext cx="81280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6803586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02486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מועד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41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אישור צוותים, נושאים ושאלות מחקר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71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הצגת הפג''מ במליאה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5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20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013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035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11032</TotalTime>
  <Words>164</Words>
  <Application>Microsoft Office PowerPoint</Application>
  <PresentationFormat>מסך רחב</PresentationFormat>
  <Paragraphs>40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David</vt:lpstr>
      <vt:lpstr>Levenim MT</vt:lpstr>
      <vt:lpstr>ערכת נושא Office</vt:lpstr>
      <vt:lpstr>המכללה לביטחון לאומי</vt:lpstr>
      <vt:lpstr>מטרת פרויקט הגמר המחקרי</vt:lpstr>
      <vt:lpstr>השיטה</vt:lpstr>
      <vt:lpstr>דגשים</vt:lpstr>
      <vt:lpstr>בעלי תפקידים רלבנטיים לפג"מ</vt:lpstr>
      <vt:lpstr>לו"ז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משתמש</cp:lastModifiedBy>
  <cp:revision>445</cp:revision>
  <cp:lastPrinted>2019-08-30T14:02:34Z</cp:lastPrinted>
  <dcterms:created xsi:type="dcterms:W3CDTF">2017-08-17T05:53:13Z</dcterms:created>
  <dcterms:modified xsi:type="dcterms:W3CDTF">2020-09-09T19:45:17Z</dcterms:modified>
</cp:coreProperties>
</file>