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commentAuthors.xml" ContentType="application/vnd.openxmlformats-officedocument.presentationml.commentAuthor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343" r:id="rId2"/>
    <p:sldId id="355" r:id="rId3"/>
    <p:sldId id="339" r:id="rId4"/>
    <p:sldId id="313" r:id="rId5"/>
    <p:sldId id="344" r:id="rId6"/>
    <p:sldId id="365" r:id="rId7"/>
    <p:sldId id="366" r:id="rId8"/>
    <p:sldId id="348" r:id="rId9"/>
    <p:sldId id="377" r:id="rId10"/>
    <p:sldId id="378" r:id="rId11"/>
    <p:sldId id="382" r:id="rId12"/>
    <p:sldId id="370" r:id="rId13"/>
    <p:sldId id="379" r:id="rId14"/>
    <p:sldId id="380" r:id="rId15"/>
    <p:sldId id="381" r:id="rId16"/>
    <p:sldId id="374" r:id="rId17"/>
  </p:sldIdLst>
  <p:sldSz cx="24384000" cy="13716000"/>
  <p:notesSz cx="6858000" cy="9144000"/>
  <p:defaultTextStyle>
    <a:lvl1pPr algn="ctr" defTabSz="584200">
      <a:defRPr sz="5000">
        <a:latin typeface="+mn-lt"/>
        <a:ea typeface="+mn-ea"/>
        <a:cs typeface="+mn-cs"/>
        <a:sym typeface="Helvetica Light"/>
      </a:defRPr>
    </a:lvl1pPr>
    <a:lvl2pPr indent="228600" algn="ctr" defTabSz="584200">
      <a:defRPr sz="5000">
        <a:latin typeface="+mn-lt"/>
        <a:ea typeface="+mn-ea"/>
        <a:cs typeface="+mn-cs"/>
        <a:sym typeface="Helvetica Light"/>
      </a:defRPr>
    </a:lvl2pPr>
    <a:lvl3pPr indent="457200" algn="ctr" defTabSz="584200">
      <a:defRPr sz="5000">
        <a:latin typeface="+mn-lt"/>
        <a:ea typeface="+mn-ea"/>
        <a:cs typeface="+mn-cs"/>
        <a:sym typeface="Helvetica Light"/>
      </a:defRPr>
    </a:lvl3pPr>
    <a:lvl4pPr indent="685800" algn="ctr" defTabSz="584200">
      <a:defRPr sz="5000">
        <a:latin typeface="+mn-lt"/>
        <a:ea typeface="+mn-ea"/>
        <a:cs typeface="+mn-cs"/>
        <a:sym typeface="Helvetica Light"/>
      </a:defRPr>
    </a:lvl4pPr>
    <a:lvl5pPr indent="914400" algn="ctr" defTabSz="584200">
      <a:defRPr sz="5000">
        <a:latin typeface="+mn-lt"/>
        <a:ea typeface="+mn-ea"/>
        <a:cs typeface="+mn-cs"/>
        <a:sym typeface="Helvetica Light"/>
      </a:defRPr>
    </a:lvl5pPr>
    <a:lvl6pPr indent="1143000" algn="ctr" defTabSz="584200">
      <a:defRPr sz="5000">
        <a:latin typeface="+mn-lt"/>
        <a:ea typeface="+mn-ea"/>
        <a:cs typeface="+mn-cs"/>
        <a:sym typeface="Helvetica Light"/>
      </a:defRPr>
    </a:lvl6pPr>
    <a:lvl7pPr indent="1371600" algn="ctr" defTabSz="584200">
      <a:defRPr sz="5000">
        <a:latin typeface="+mn-lt"/>
        <a:ea typeface="+mn-ea"/>
        <a:cs typeface="+mn-cs"/>
        <a:sym typeface="Helvetica Light"/>
      </a:defRPr>
    </a:lvl7pPr>
    <a:lvl8pPr indent="1600200" algn="ctr" defTabSz="584200">
      <a:defRPr sz="5000">
        <a:latin typeface="+mn-lt"/>
        <a:ea typeface="+mn-ea"/>
        <a:cs typeface="+mn-cs"/>
        <a:sym typeface="Helvetica Light"/>
      </a:defRPr>
    </a:lvl8pPr>
    <a:lvl9pPr indent="1828800" algn="ctr" defTabSz="584200">
      <a:defRPr sz="5000">
        <a:latin typeface="+mn-lt"/>
        <a:ea typeface="+mn-ea"/>
        <a:cs typeface="+mn-cs"/>
        <a:sym typeface="Helvetica Light"/>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אבי עזר" initials="אע" lastIdx="3" clrIdx="0">
    <p:extLst>
      <p:ext uri="{19B8F6BF-5375-455C-9EA6-DF929625EA0E}">
        <p15:presenceInfo xmlns:p15="http://schemas.microsoft.com/office/powerpoint/2012/main" xmlns="" userId="אבי עזר"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BA8DF"/>
    <a:srgbClr val="0468FF"/>
    <a:srgbClr val="C1E1FE"/>
    <a:srgbClr val="0066FF"/>
    <a:srgbClr val="006AFF"/>
    <a:srgbClr val="E6E6E6"/>
    <a:srgbClr val="95CBFD"/>
    <a:srgbClr val="FF9933"/>
    <a:srgbClr val="FF9900"/>
    <a:srgbClr val="98989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סגנון ערכת נושא 1 - הדגשה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סגנון ביניים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89" autoAdjust="0"/>
    <p:restoredTop sz="80836" autoAdjust="0"/>
  </p:normalViewPr>
  <p:slideViewPr>
    <p:cSldViewPr snapToGrid="0">
      <p:cViewPr varScale="1">
        <p:scale>
          <a:sx n="21" d="100"/>
          <a:sy n="21" d="100"/>
        </p:scale>
        <p:origin x="-101" y="-902"/>
      </p:cViewPr>
      <p:guideLst>
        <p:guide orient="horz" pos="4320"/>
        <p:guide pos="7680"/>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48" Type="http://schemas.microsoft.com/office/2015/10/relationships/revisionInfo" Target="revisionInfo.xml"/></Relationships>
</file>

<file path=ppt/diagrams/_rels/data2.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D31F30-27F4-4106-AFD3-EF60F323266A}" type="doc">
      <dgm:prSet loTypeId="urn:microsoft.com/office/officeart/2009/3/layout/StepUpProcess" loCatId="process" qsTypeId="urn:microsoft.com/office/officeart/2005/8/quickstyle/3d6" qsCatId="3D" csTypeId="urn:microsoft.com/office/officeart/2005/8/colors/accent1_5" csCatId="accent1" phldr="1"/>
      <dgm:spPr/>
      <dgm:t>
        <a:bodyPr/>
        <a:lstStyle/>
        <a:p>
          <a:pPr rtl="1"/>
          <a:endParaRPr lang="he-IL"/>
        </a:p>
      </dgm:t>
    </dgm:pt>
    <dgm:pt modelId="{F879F84F-1D2D-4AAB-8DA5-6F3A4DA245BB}">
      <dgm:prSet phldrT="[טקסט]"/>
      <dgm:spPr/>
      <dgm:t>
        <a:bodyPr/>
        <a:lstStyle/>
        <a:p>
          <a:pPr rtl="1"/>
          <a:r>
            <a:rPr lang="he-IL" b="1" dirty="0" smtClean="0">
              <a:solidFill>
                <a:srgbClr val="002060"/>
              </a:solidFill>
              <a:effectLst/>
              <a:latin typeface="Calibri Light" panose="020F0302020204030204" pitchFamily="34" charset="0"/>
              <a:cs typeface="Calibri Light" panose="020F0302020204030204" pitchFamily="34" charset="0"/>
            </a:rPr>
            <a:t>2002 </a:t>
          </a:r>
        </a:p>
        <a:p>
          <a:pPr rtl="1"/>
          <a:r>
            <a:rPr lang="en-US" b="1" dirty="0" smtClean="0">
              <a:solidFill>
                <a:srgbClr val="002060"/>
              </a:solidFill>
              <a:effectLst/>
              <a:latin typeface="Calibri Light" panose="020F0302020204030204" pitchFamily="34" charset="0"/>
              <a:cs typeface="Calibri Light" panose="020F0302020204030204" pitchFamily="34" charset="0"/>
            </a:rPr>
            <a:t>NISA</a:t>
          </a:r>
          <a:endParaRPr lang="he-IL" b="1" dirty="0">
            <a:solidFill>
              <a:srgbClr val="002060"/>
            </a:solidFill>
            <a:effectLst/>
            <a:latin typeface="Calibri Light" panose="020F0302020204030204" pitchFamily="34" charset="0"/>
            <a:cs typeface="Calibri Light" panose="020F0302020204030204" pitchFamily="34" charset="0"/>
          </a:endParaRPr>
        </a:p>
      </dgm:t>
    </dgm:pt>
    <dgm:pt modelId="{BB6B19BB-5ED0-4332-90AE-D6F5E84FCE96}" type="parTrans" cxnId="{83E1D9C7-DE67-4893-8229-191C4DE97B24}">
      <dgm:prSet/>
      <dgm:spPr/>
      <dgm:t>
        <a:bodyPr/>
        <a:lstStyle/>
        <a:p>
          <a:pPr rtl="1"/>
          <a:endParaRPr lang="he-IL">
            <a:effectLst/>
            <a:latin typeface="Calibri Light" panose="020F0302020204030204" pitchFamily="34" charset="0"/>
            <a:cs typeface="Calibri Light" panose="020F0302020204030204" pitchFamily="34" charset="0"/>
          </a:endParaRPr>
        </a:p>
      </dgm:t>
    </dgm:pt>
    <dgm:pt modelId="{3CD5DA83-E968-4224-BB84-41561ED696C4}" type="sibTrans" cxnId="{83E1D9C7-DE67-4893-8229-191C4DE97B24}">
      <dgm:prSet/>
      <dgm:spPr/>
      <dgm:t>
        <a:bodyPr/>
        <a:lstStyle/>
        <a:p>
          <a:pPr rtl="1"/>
          <a:endParaRPr lang="he-IL">
            <a:effectLst/>
            <a:latin typeface="Calibri Light" panose="020F0302020204030204" pitchFamily="34" charset="0"/>
            <a:cs typeface="Calibri Light" panose="020F0302020204030204" pitchFamily="34" charset="0"/>
          </a:endParaRPr>
        </a:p>
      </dgm:t>
    </dgm:pt>
    <dgm:pt modelId="{E976729C-952F-4AE7-B504-6BF7F3B7990B}">
      <dgm:prSet phldrT="[טקסט]"/>
      <dgm:spPr/>
      <dgm:t>
        <a:bodyPr/>
        <a:lstStyle/>
        <a:p>
          <a:pPr rtl="1"/>
          <a:r>
            <a:rPr lang="en-US" b="1" dirty="0" smtClean="0">
              <a:solidFill>
                <a:srgbClr val="002060"/>
              </a:solidFill>
              <a:effectLst/>
              <a:latin typeface="Calibri Light" panose="020F0302020204030204" pitchFamily="34" charset="0"/>
              <a:cs typeface="Calibri Light" panose="020F0302020204030204" pitchFamily="34" charset="0"/>
            </a:rPr>
            <a:t>2011</a:t>
          </a:r>
        </a:p>
        <a:p>
          <a:pPr rtl="1"/>
          <a:r>
            <a:rPr lang="en-US" b="1" dirty="0" smtClean="0">
              <a:solidFill>
                <a:srgbClr val="002060"/>
              </a:solidFill>
              <a:effectLst/>
              <a:latin typeface="Calibri Light" panose="020F0302020204030204" pitchFamily="34" charset="0"/>
              <a:cs typeface="Calibri Light" panose="020F0302020204030204" pitchFamily="34" charset="0"/>
            </a:rPr>
            <a:t>INCB</a:t>
          </a:r>
          <a:endParaRPr lang="he-IL" b="1" dirty="0">
            <a:solidFill>
              <a:srgbClr val="002060"/>
            </a:solidFill>
            <a:effectLst/>
            <a:latin typeface="Calibri Light" panose="020F0302020204030204" pitchFamily="34" charset="0"/>
            <a:cs typeface="Calibri Light" panose="020F0302020204030204" pitchFamily="34" charset="0"/>
          </a:endParaRPr>
        </a:p>
      </dgm:t>
    </dgm:pt>
    <dgm:pt modelId="{E9C68133-297A-4080-A5FD-05CB0E95FDEE}" type="parTrans" cxnId="{7D0AE0C4-D69A-4766-A64F-B672FA0C9F15}">
      <dgm:prSet/>
      <dgm:spPr/>
      <dgm:t>
        <a:bodyPr/>
        <a:lstStyle/>
        <a:p>
          <a:pPr rtl="1"/>
          <a:endParaRPr lang="he-IL">
            <a:effectLst/>
            <a:latin typeface="Calibri Light" panose="020F0302020204030204" pitchFamily="34" charset="0"/>
            <a:cs typeface="Calibri Light" panose="020F0302020204030204" pitchFamily="34" charset="0"/>
          </a:endParaRPr>
        </a:p>
      </dgm:t>
    </dgm:pt>
    <dgm:pt modelId="{3B05B27A-E0CA-4760-A5D4-4980175777B6}" type="sibTrans" cxnId="{7D0AE0C4-D69A-4766-A64F-B672FA0C9F15}">
      <dgm:prSet/>
      <dgm:spPr/>
      <dgm:t>
        <a:bodyPr/>
        <a:lstStyle/>
        <a:p>
          <a:pPr rtl="1"/>
          <a:endParaRPr lang="he-IL">
            <a:effectLst/>
            <a:latin typeface="Calibri Light" panose="020F0302020204030204" pitchFamily="34" charset="0"/>
            <a:cs typeface="Calibri Light" panose="020F0302020204030204" pitchFamily="34" charset="0"/>
          </a:endParaRPr>
        </a:p>
      </dgm:t>
    </dgm:pt>
    <dgm:pt modelId="{F86796E0-A3FB-4D7E-9A3C-EAC77D1A9667}">
      <dgm:prSet phldrT="[טקסט]"/>
      <dgm:spPr/>
      <dgm:t>
        <a:bodyPr/>
        <a:lstStyle/>
        <a:p>
          <a:pPr rtl="1"/>
          <a:r>
            <a:rPr lang="en-US" b="1" dirty="0" smtClean="0">
              <a:solidFill>
                <a:srgbClr val="002060"/>
              </a:solidFill>
              <a:effectLst/>
              <a:latin typeface="Calibri Light" panose="020F0302020204030204" pitchFamily="34" charset="0"/>
              <a:cs typeface="Calibri Light" panose="020F0302020204030204" pitchFamily="34" charset="0"/>
            </a:rPr>
            <a:t>2016</a:t>
          </a:r>
        </a:p>
        <a:p>
          <a:pPr rtl="1"/>
          <a:r>
            <a:rPr lang="en-US" b="1" dirty="0" smtClean="0">
              <a:solidFill>
                <a:srgbClr val="002060"/>
              </a:solidFill>
              <a:effectLst/>
              <a:latin typeface="Calibri Light" panose="020F0302020204030204" pitchFamily="34" charset="0"/>
              <a:cs typeface="Calibri Light" panose="020F0302020204030204" pitchFamily="34" charset="0"/>
            </a:rPr>
            <a:t>NCSA</a:t>
          </a:r>
          <a:endParaRPr lang="he-IL" b="1" dirty="0">
            <a:solidFill>
              <a:srgbClr val="002060"/>
            </a:solidFill>
            <a:effectLst/>
            <a:latin typeface="Calibri Light" panose="020F0302020204030204" pitchFamily="34" charset="0"/>
            <a:cs typeface="Calibri Light" panose="020F0302020204030204" pitchFamily="34" charset="0"/>
          </a:endParaRPr>
        </a:p>
      </dgm:t>
    </dgm:pt>
    <dgm:pt modelId="{3D09B4A6-2A40-4B55-8858-3EB9F69D4CE7}" type="parTrans" cxnId="{BC74A9B7-A30A-4C99-B46C-9FB37D063EF4}">
      <dgm:prSet/>
      <dgm:spPr/>
      <dgm:t>
        <a:bodyPr/>
        <a:lstStyle/>
        <a:p>
          <a:pPr rtl="1"/>
          <a:endParaRPr lang="he-IL">
            <a:effectLst/>
            <a:latin typeface="Calibri Light" panose="020F0302020204030204" pitchFamily="34" charset="0"/>
            <a:cs typeface="Calibri Light" panose="020F0302020204030204" pitchFamily="34" charset="0"/>
          </a:endParaRPr>
        </a:p>
      </dgm:t>
    </dgm:pt>
    <dgm:pt modelId="{29D9B108-46CA-42AC-9844-F5A7B7F1C31D}" type="sibTrans" cxnId="{BC74A9B7-A30A-4C99-B46C-9FB37D063EF4}">
      <dgm:prSet/>
      <dgm:spPr/>
      <dgm:t>
        <a:bodyPr/>
        <a:lstStyle/>
        <a:p>
          <a:pPr rtl="1"/>
          <a:endParaRPr lang="he-IL">
            <a:effectLst/>
            <a:latin typeface="Calibri Light" panose="020F0302020204030204" pitchFamily="34" charset="0"/>
            <a:cs typeface="Calibri Light" panose="020F0302020204030204" pitchFamily="34" charset="0"/>
          </a:endParaRPr>
        </a:p>
      </dgm:t>
    </dgm:pt>
    <dgm:pt modelId="{4986ECE5-3B8A-431C-A19E-CE43ED4AC9E4}">
      <dgm:prSet phldrT="[טקסט]"/>
      <dgm:spPr/>
      <dgm:t>
        <a:bodyPr/>
        <a:lstStyle/>
        <a:p>
          <a:pPr rtl="1"/>
          <a:r>
            <a:rPr lang="he-IL" b="1" dirty="0" smtClean="0">
              <a:solidFill>
                <a:srgbClr val="002060"/>
              </a:solidFill>
              <a:effectLst/>
              <a:latin typeface="Calibri Light" panose="020F0302020204030204" pitchFamily="34" charset="0"/>
              <a:cs typeface="Calibri Light" panose="020F0302020204030204" pitchFamily="34" charset="0"/>
            </a:rPr>
            <a:t>2018</a:t>
          </a:r>
        </a:p>
        <a:p>
          <a:pPr rtl="1"/>
          <a:r>
            <a:rPr lang="en-US" b="1" dirty="0" smtClean="0">
              <a:solidFill>
                <a:srgbClr val="002060"/>
              </a:solidFill>
              <a:effectLst/>
              <a:latin typeface="Calibri Light" panose="020F0302020204030204" pitchFamily="34" charset="0"/>
              <a:cs typeface="Calibri Light" panose="020F0302020204030204" pitchFamily="34" charset="0"/>
            </a:rPr>
            <a:t>INCD</a:t>
          </a:r>
          <a:endParaRPr lang="he-IL" b="1" dirty="0">
            <a:solidFill>
              <a:srgbClr val="002060"/>
            </a:solidFill>
            <a:effectLst/>
            <a:latin typeface="Calibri Light" panose="020F0302020204030204" pitchFamily="34" charset="0"/>
            <a:cs typeface="Calibri Light" panose="020F0302020204030204" pitchFamily="34" charset="0"/>
          </a:endParaRPr>
        </a:p>
      </dgm:t>
    </dgm:pt>
    <dgm:pt modelId="{F704FE76-1D00-459A-938B-F38E50C72A35}" type="parTrans" cxnId="{122EEB9F-498F-46F1-BD2F-75DFDF2A9C58}">
      <dgm:prSet/>
      <dgm:spPr/>
      <dgm:t>
        <a:bodyPr/>
        <a:lstStyle/>
        <a:p>
          <a:pPr rtl="1"/>
          <a:endParaRPr lang="he-IL">
            <a:effectLst/>
            <a:latin typeface="Calibri Light" panose="020F0302020204030204" pitchFamily="34" charset="0"/>
            <a:cs typeface="Calibri Light" panose="020F0302020204030204" pitchFamily="34" charset="0"/>
          </a:endParaRPr>
        </a:p>
      </dgm:t>
    </dgm:pt>
    <dgm:pt modelId="{CFE2196D-1959-4CCE-B7E7-4D9BF1A3DB0F}" type="sibTrans" cxnId="{122EEB9F-498F-46F1-BD2F-75DFDF2A9C58}">
      <dgm:prSet/>
      <dgm:spPr/>
      <dgm:t>
        <a:bodyPr/>
        <a:lstStyle/>
        <a:p>
          <a:pPr rtl="1"/>
          <a:endParaRPr lang="he-IL">
            <a:effectLst/>
            <a:latin typeface="Calibri Light" panose="020F0302020204030204" pitchFamily="34" charset="0"/>
            <a:cs typeface="Calibri Light" panose="020F0302020204030204" pitchFamily="34" charset="0"/>
          </a:endParaRPr>
        </a:p>
      </dgm:t>
    </dgm:pt>
    <dgm:pt modelId="{789A4E17-95B5-4F57-8949-9D1D4F95D6E8}" type="pres">
      <dgm:prSet presAssocID="{8BD31F30-27F4-4106-AFD3-EF60F323266A}" presName="rootnode" presStyleCnt="0">
        <dgm:presLayoutVars>
          <dgm:chMax/>
          <dgm:chPref/>
          <dgm:dir/>
          <dgm:animLvl val="lvl"/>
        </dgm:presLayoutVars>
      </dgm:prSet>
      <dgm:spPr/>
      <dgm:t>
        <a:bodyPr/>
        <a:lstStyle/>
        <a:p>
          <a:pPr rtl="1"/>
          <a:endParaRPr lang="he-IL"/>
        </a:p>
      </dgm:t>
    </dgm:pt>
    <dgm:pt modelId="{1889054B-5BB4-4AF2-9D30-789D5333EC94}" type="pres">
      <dgm:prSet presAssocID="{F879F84F-1D2D-4AAB-8DA5-6F3A4DA245BB}" presName="composite" presStyleCnt="0"/>
      <dgm:spPr/>
      <dgm:t>
        <a:bodyPr/>
        <a:lstStyle/>
        <a:p>
          <a:endParaRPr lang="en-GB"/>
        </a:p>
      </dgm:t>
    </dgm:pt>
    <dgm:pt modelId="{2420B56F-356E-46D3-B3AA-FD3795A78CD6}" type="pres">
      <dgm:prSet presAssocID="{F879F84F-1D2D-4AAB-8DA5-6F3A4DA245BB}" presName="LShape" presStyleLbl="alignNode1" presStyleIdx="0" presStyleCnt="7"/>
      <dgm:spPr/>
      <dgm:t>
        <a:bodyPr/>
        <a:lstStyle/>
        <a:p>
          <a:endParaRPr lang="en-GB"/>
        </a:p>
      </dgm:t>
    </dgm:pt>
    <dgm:pt modelId="{BFE939DC-380B-4BF6-9405-1E7D8A159E6D}" type="pres">
      <dgm:prSet presAssocID="{F879F84F-1D2D-4AAB-8DA5-6F3A4DA245BB}" presName="ParentText" presStyleLbl="revTx" presStyleIdx="0" presStyleCnt="4">
        <dgm:presLayoutVars>
          <dgm:chMax val="0"/>
          <dgm:chPref val="0"/>
          <dgm:bulletEnabled val="1"/>
        </dgm:presLayoutVars>
      </dgm:prSet>
      <dgm:spPr/>
      <dgm:t>
        <a:bodyPr/>
        <a:lstStyle/>
        <a:p>
          <a:pPr rtl="1"/>
          <a:endParaRPr lang="he-IL"/>
        </a:p>
      </dgm:t>
    </dgm:pt>
    <dgm:pt modelId="{707B2381-CDFE-4E18-B488-28B5B6C8BE60}" type="pres">
      <dgm:prSet presAssocID="{F879F84F-1D2D-4AAB-8DA5-6F3A4DA245BB}" presName="Triangle" presStyleLbl="alignNode1" presStyleIdx="1" presStyleCnt="7"/>
      <dgm:spPr/>
      <dgm:t>
        <a:bodyPr/>
        <a:lstStyle/>
        <a:p>
          <a:endParaRPr lang="en-GB"/>
        </a:p>
      </dgm:t>
    </dgm:pt>
    <dgm:pt modelId="{70DF5112-099E-4135-9264-A145FA50886F}" type="pres">
      <dgm:prSet presAssocID="{3CD5DA83-E968-4224-BB84-41561ED696C4}" presName="sibTrans" presStyleCnt="0"/>
      <dgm:spPr/>
      <dgm:t>
        <a:bodyPr/>
        <a:lstStyle/>
        <a:p>
          <a:endParaRPr lang="en-GB"/>
        </a:p>
      </dgm:t>
    </dgm:pt>
    <dgm:pt modelId="{71A762B3-B6E9-44DE-ABBA-A509B6165E41}" type="pres">
      <dgm:prSet presAssocID="{3CD5DA83-E968-4224-BB84-41561ED696C4}" presName="space" presStyleCnt="0"/>
      <dgm:spPr/>
      <dgm:t>
        <a:bodyPr/>
        <a:lstStyle/>
        <a:p>
          <a:endParaRPr lang="en-GB"/>
        </a:p>
      </dgm:t>
    </dgm:pt>
    <dgm:pt modelId="{F10A484C-C19F-45F6-9A33-6D1FD7303CBF}" type="pres">
      <dgm:prSet presAssocID="{E976729C-952F-4AE7-B504-6BF7F3B7990B}" presName="composite" presStyleCnt="0"/>
      <dgm:spPr/>
      <dgm:t>
        <a:bodyPr/>
        <a:lstStyle/>
        <a:p>
          <a:endParaRPr lang="en-GB"/>
        </a:p>
      </dgm:t>
    </dgm:pt>
    <dgm:pt modelId="{1EF104A1-3B95-44CD-A5A8-06923C0516D7}" type="pres">
      <dgm:prSet presAssocID="{E976729C-952F-4AE7-B504-6BF7F3B7990B}" presName="LShape" presStyleLbl="alignNode1" presStyleIdx="2" presStyleCnt="7"/>
      <dgm:spPr/>
      <dgm:t>
        <a:bodyPr/>
        <a:lstStyle/>
        <a:p>
          <a:endParaRPr lang="en-GB"/>
        </a:p>
      </dgm:t>
    </dgm:pt>
    <dgm:pt modelId="{7E46A5B4-6A9E-4528-885F-8206100EAD7A}" type="pres">
      <dgm:prSet presAssocID="{E976729C-952F-4AE7-B504-6BF7F3B7990B}" presName="ParentText" presStyleLbl="revTx" presStyleIdx="1" presStyleCnt="4">
        <dgm:presLayoutVars>
          <dgm:chMax val="0"/>
          <dgm:chPref val="0"/>
          <dgm:bulletEnabled val="1"/>
        </dgm:presLayoutVars>
      </dgm:prSet>
      <dgm:spPr/>
      <dgm:t>
        <a:bodyPr/>
        <a:lstStyle/>
        <a:p>
          <a:pPr rtl="1"/>
          <a:endParaRPr lang="he-IL"/>
        </a:p>
      </dgm:t>
    </dgm:pt>
    <dgm:pt modelId="{FA7F42DF-AF04-4D32-87D9-ABBB58F47C64}" type="pres">
      <dgm:prSet presAssocID="{E976729C-952F-4AE7-B504-6BF7F3B7990B}" presName="Triangle" presStyleLbl="alignNode1" presStyleIdx="3" presStyleCnt="7" custLinFactNeighborX="3354" custLinFactNeighborY="27870"/>
      <dgm:spPr/>
      <dgm:t>
        <a:bodyPr/>
        <a:lstStyle/>
        <a:p>
          <a:endParaRPr lang="en-GB"/>
        </a:p>
      </dgm:t>
    </dgm:pt>
    <dgm:pt modelId="{73323BCE-B4DF-4B41-BC50-CA42ACE23480}" type="pres">
      <dgm:prSet presAssocID="{3B05B27A-E0CA-4760-A5D4-4980175777B6}" presName="sibTrans" presStyleCnt="0"/>
      <dgm:spPr/>
      <dgm:t>
        <a:bodyPr/>
        <a:lstStyle/>
        <a:p>
          <a:endParaRPr lang="en-GB"/>
        </a:p>
      </dgm:t>
    </dgm:pt>
    <dgm:pt modelId="{0F69E12F-78EF-4E92-9BE1-E3D7A2F74679}" type="pres">
      <dgm:prSet presAssocID="{3B05B27A-E0CA-4760-A5D4-4980175777B6}" presName="space" presStyleCnt="0"/>
      <dgm:spPr/>
      <dgm:t>
        <a:bodyPr/>
        <a:lstStyle/>
        <a:p>
          <a:endParaRPr lang="en-GB"/>
        </a:p>
      </dgm:t>
    </dgm:pt>
    <dgm:pt modelId="{43039578-5CD2-4437-8E28-B523D47C7636}" type="pres">
      <dgm:prSet presAssocID="{F86796E0-A3FB-4D7E-9A3C-EAC77D1A9667}" presName="composite" presStyleCnt="0"/>
      <dgm:spPr/>
      <dgm:t>
        <a:bodyPr/>
        <a:lstStyle/>
        <a:p>
          <a:endParaRPr lang="en-GB"/>
        </a:p>
      </dgm:t>
    </dgm:pt>
    <dgm:pt modelId="{CB209A0A-3A24-4006-8C2A-F13F414AC970}" type="pres">
      <dgm:prSet presAssocID="{F86796E0-A3FB-4D7E-9A3C-EAC77D1A9667}" presName="LShape" presStyleLbl="alignNode1" presStyleIdx="4" presStyleCnt="7"/>
      <dgm:spPr/>
      <dgm:t>
        <a:bodyPr/>
        <a:lstStyle/>
        <a:p>
          <a:endParaRPr lang="en-GB"/>
        </a:p>
      </dgm:t>
    </dgm:pt>
    <dgm:pt modelId="{1EBDF438-801D-48DC-B4BE-0CD5B5AD72F1}" type="pres">
      <dgm:prSet presAssocID="{F86796E0-A3FB-4D7E-9A3C-EAC77D1A9667}" presName="ParentText" presStyleLbl="revTx" presStyleIdx="2" presStyleCnt="4">
        <dgm:presLayoutVars>
          <dgm:chMax val="0"/>
          <dgm:chPref val="0"/>
          <dgm:bulletEnabled val="1"/>
        </dgm:presLayoutVars>
      </dgm:prSet>
      <dgm:spPr/>
      <dgm:t>
        <a:bodyPr/>
        <a:lstStyle/>
        <a:p>
          <a:pPr rtl="1"/>
          <a:endParaRPr lang="he-IL"/>
        </a:p>
      </dgm:t>
    </dgm:pt>
    <dgm:pt modelId="{A44465E3-6F7E-4A8C-ADA6-1DE07CD966F5}" type="pres">
      <dgm:prSet presAssocID="{F86796E0-A3FB-4D7E-9A3C-EAC77D1A9667}" presName="Triangle" presStyleLbl="alignNode1" presStyleIdx="5" presStyleCnt="7" custLinFactNeighborX="36164" custLinFactNeighborY="-5205"/>
      <dgm:spPr/>
      <dgm:t>
        <a:bodyPr/>
        <a:lstStyle/>
        <a:p>
          <a:endParaRPr lang="en-GB"/>
        </a:p>
      </dgm:t>
    </dgm:pt>
    <dgm:pt modelId="{9381EB9B-0F8E-4FBC-BFB0-B72593CAE1A2}" type="pres">
      <dgm:prSet presAssocID="{29D9B108-46CA-42AC-9844-F5A7B7F1C31D}" presName="sibTrans" presStyleCnt="0"/>
      <dgm:spPr/>
      <dgm:t>
        <a:bodyPr/>
        <a:lstStyle/>
        <a:p>
          <a:endParaRPr lang="en-GB"/>
        </a:p>
      </dgm:t>
    </dgm:pt>
    <dgm:pt modelId="{B27CB745-2398-4A30-80A5-851F675CC42D}" type="pres">
      <dgm:prSet presAssocID="{29D9B108-46CA-42AC-9844-F5A7B7F1C31D}" presName="space" presStyleCnt="0"/>
      <dgm:spPr/>
      <dgm:t>
        <a:bodyPr/>
        <a:lstStyle/>
        <a:p>
          <a:endParaRPr lang="en-GB"/>
        </a:p>
      </dgm:t>
    </dgm:pt>
    <dgm:pt modelId="{F43193D3-227C-4775-9E2E-BE9111F04E1A}" type="pres">
      <dgm:prSet presAssocID="{4986ECE5-3B8A-431C-A19E-CE43ED4AC9E4}" presName="composite" presStyleCnt="0"/>
      <dgm:spPr/>
      <dgm:t>
        <a:bodyPr/>
        <a:lstStyle/>
        <a:p>
          <a:endParaRPr lang="en-GB"/>
        </a:p>
      </dgm:t>
    </dgm:pt>
    <dgm:pt modelId="{FE91CFA1-E011-4B5C-AFA0-AEF51FF83898}" type="pres">
      <dgm:prSet presAssocID="{4986ECE5-3B8A-431C-A19E-CE43ED4AC9E4}" presName="LShape" presStyleLbl="alignNode1" presStyleIdx="6" presStyleCnt="7"/>
      <dgm:spPr/>
      <dgm:t>
        <a:bodyPr/>
        <a:lstStyle/>
        <a:p>
          <a:endParaRPr lang="en-GB"/>
        </a:p>
      </dgm:t>
    </dgm:pt>
    <dgm:pt modelId="{03E20C5B-3513-4691-AEA1-D4BAD3FBBD0D}" type="pres">
      <dgm:prSet presAssocID="{4986ECE5-3B8A-431C-A19E-CE43ED4AC9E4}" presName="ParentText" presStyleLbl="revTx" presStyleIdx="3" presStyleCnt="4">
        <dgm:presLayoutVars>
          <dgm:chMax val="0"/>
          <dgm:chPref val="0"/>
          <dgm:bulletEnabled val="1"/>
        </dgm:presLayoutVars>
      </dgm:prSet>
      <dgm:spPr/>
      <dgm:t>
        <a:bodyPr/>
        <a:lstStyle/>
        <a:p>
          <a:pPr rtl="1"/>
          <a:endParaRPr lang="he-IL"/>
        </a:p>
      </dgm:t>
    </dgm:pt>
  </dgm:ptLst>
  <dgm:cxnLst>
    <dgm:cxn modelId="{00F43F16-664B-4441-BA96-10789CF0633E}" type="presOf" srcId="{E976729C-952F-4AE7-B504-6BF7F3B7990B}" destId="{7E46A5B4-6A9E-4528-885F-8206100EAD7A}" srcOrd="0" destOrd="0" presId="urn:microsoft.com/office/officeart/2009/3/layout/StepUpProcess"/>
    <dgm:cxn modelId="{B98A5B55-5F29-4CDE-8FED-3E8693D2A324}" type="presOf" srcId="{F86796E0-A3FB-4D7E-9A3C-EAC77D1A9667}" destId="{1EBDF438-801D-48DC-B4BE-0CD5B5AD72F1}" srcOrd="0" destOrd="0" presId="urn:microsoft.com/office/officeart/2009/3/layout/StepUpProcess"/>
    <dgm:cxn modelId="{6A646B9B-20C8-4F5B-A8B8-DD41EDCDE49C}" type="presOf" srcId="{4986ECE5-3B8A-431C-A19E-CE43ED4AC9E4}" destId="{03E20C5B-3513-4691-AEA1-D4BAD3FBBD0D}" srcOrd="0" destOrd="0" presId="urn:microsoft.com/office/officeart/2009/3/layout/StepUpProcess"/>
    <dgm:cxn modelId="{122EEB9F-498F-46F1-BD2F-75DFDF2A9C58}" srcId="{8BD31F30-27F4-4106-AFD3-EF60F323266A}" destId="{4986ECE5-3B8A-431C-A19E-CE43ED4AC9E4}" srcOrd="3" destOrd="0" parTransId="{F704FE76-1D00-459A-938B-F38E50C72A35}" sibTransId="{CFE2196D-1959-4CCE-B7E7-4D9BF1A3DB0F}"/>
    <dgm:cxn modelId="{7D0AE0C4-D69A-4766-A64F-B672FA0C9F15}" srcId="{8BD31F30-27F4-4106-AFD3-EF60F323266A}" destId="{E976729C-952F-4AE7-B504-6BF7F3B7990B}" srcOrd="1" destOrd="0" parTransId="{E9C68133-297A-4080-A5FD-05CB0E95FDEE}" sibTransId="{3B05B27A-E0CA-4760-A5D4-4980175777B6}"/>
    <dgm:cxn modelId="{83E1D9C7-DE67-4893-8229-191C4DE97B24}" srcId="{8BD31F30-27F4-4106-AFD3-EF60F323266A}" destId="{F879F84F-1D2D-4AAB-8DA5-6F3A4DA245BB}" srcOrd="0" destOrd="0" parTransId="{BB6B19BB-5ED0-4332-90AE-D6F5E84FCE96}" sibTransId="{3CD5DA83-E968-4224-BB84-41561ED696C4}"/>
    <dgm:cxn modelId="{0A0CFEBF-5C22-4F47-B7E5-8331641E1525}" type="presOf" srcId="{8BD31F30-27F4-4106-AFD3-EF60F323266A}" destId="{789A4E17-95B5-4F57-8949-9D1D4F95D6E8}" srcOrd="0" destOrd="0" presId="urn:microsoft.com/office/officeart/2009/3/layout/StepUpProcess"/>
    <dgm:cxn modelId="{BC74A9B7-A30A-4C99-B46C-9FB37D063EF4}" srcId="{8BD31F30-27F4-4106-AFD3-EF60F323266A}" destId="{F86796E0-A3FB-4D7E-9A3C-EAC77D1A9667}" srcOrd="2" destOrd="0" parTransId="{3D09B4A6-2A40-4B55-8858-3EB9F69D4CE7}" sibTransId="{29D9B108-46CA-42AC-9844-F5A7B7F1C31D}"/>
    <dgm:cxn modelId="{3C40E0C6-0187-404A-B313-BCAB0B31F87F}" type="presOf" srcId="{F879F84F-1D2D-4AAB-8DA5-6F3A4DA245BB}" destId="{BFE939DC-380B-4BF6-9405-1E7D8A159E6D}" srcOrd="0" destOrd="0" presId="urn:microsoft.com/office/officeart/2009/3/layout/StepUpProcess"/>
    <dgm:cxn modelId="{0C8B46C8-D28B-4277-8E23-729A0BB5BB81}" type="presParOf" srcId="{789A4E17-95B5-4F57-8949-9D1D4F95D6E8}" destId="{1889054B-5BB4-4AF2-9D30-789D5333EC94}" srcOrd="0" destOrd="0" presId="urn:microsoft.com/office/officeart/2009/3/layout/StepUpProcess"/>
    <dgm:cxn modelId="{1618D1E1-6C80-4FCC-BD95-C7C21AC5320B}" type="presParOf" srcId="{1889054B-5BB4-4AF2-9D30-789D5333EC94}" destId="{2420B56F-356E-46D3-B3AA-FD3795A78CD6}" srcOrd="0" destOrd="0" presId="urn:microsoft.com/office/officeart/2009/3/layout/StepUpProcess"/>
    <dgm:cxn modelId="{2B890D73-939C-4941-9118-BB5AEA3896FC}" type="presParOf" srcId="{1889054B-5BB4-4AF2-9D30-789D5333EC94}" destId="{BFE939DC-380B-4BF6-9405-1E7D8A159E6D}" srcOrd="1" destOrd="0" presId="urn:microsoft.com/office/officeart/2009/3/layout/StepUpProcess"/>
    <dgm:cxn modelId="{DCEEE079-2716-4C37-8259-0BAAF949B235}" type="presParOf" srcId="{1889054B-5BB4-4AF2-9D30-789D5333EC94}" destId="{707B2381-CDFE-4E18-B488-28B5B6C8BE60}" srcOrd="2" destOrd="0" presId="urn:microsoft.com/office/officeart/2009/3/layout/StepUpProcess"/>
    <dgm:cxn modelId="{0A819637-4D84-4757-B971-45FF157FB001}" type="presParOf" srcId="{789A4E17-95B5-4F57-8949-9D1D4F95D6E8}" destId="{70DF5112-099E-4135-9264-A145FA50886F}" srcOrd="1" destOrd="0" presId="urn:microsoft.com/office/officeart/2009/3/layout/StepUpProcess"/>
    <dgm:cxn modelId="{9CB0D1C7-6E92-45FC-A27E-CF1617DE8E8B}" type="presParOf" srcId="{70DF5112-099E-4135-9264-A145FA50886F}" destId="{71A762B3-B6E9-44DE-ABBA-A509B6165E41}" srcOrd="0" destOrd="0" presId="urn:microsoft.com/office/officeart/2009/3/layout/StepUpProcess"/>
    <dgm:cxn modelId="{AB6132C0-B14E-475D-9956-C35F8AFA1650}" type="presParOf" srcId="{789A4E17-95B5-4F57-8949-9D1D4F95D6E8}" destId="{F10A484C-C19F-45F6-9A33-6D1FD7303CBF}" srcOrd="2" destOrd="0" presId="urn:microsoft.com/office/officeart/2009/3/layout/StepUpProcess"/>
    <dgm:cxn modelId="{C7FD9A2A-B0BB-4224-845E-0F3C99F9BC45}" type="presParOf" srcId="{F10A484C-C19F-45F6-9A33-6D1FD7303CBF}" destId="{1EF104A1-3B95-44CD-A5A8-06923C0516D7}" srcOrd="0" destOrd="0" presId="urn:microsoft.com/office/officeart/2009/3/layout/StepUpProcess"/>
    <dgm:cxn modelId="{8C2A6A60-E8E7-43A8-9BD6-A0CE60BCD29E}" type="presParOf" srcId="{F10A484C-C19F-45F6-9A33-6D1FD7303CBF}" destId="{7E46A5B4-6A9E-4528-885F-8206100EAD7A}" srcOrd="1" destOrd="0" presId="urn:microsoft.com/office/officeart/2009/3/layout/StepUpProcess"/>
    <dgm:cxn modelId="{7FBE3BB7-BB0C-41B5-83D1-7647AD6AE4E6}" type="presParOf" srcId="{F10A484C-C19F-45F6-9A33-6D1FD7303CBF}" destId="{FA7F42DF-AF04-4D32-87D9-ABBB58F47C64}" srcOrd="2" destOrd="0" presId="urn:microsoft.com/office/officeart/2009/3/layout/StepUpProcess"/>
    <dgm:cxn modelId="{7936CEAA-0006-49B3-B108-7FE1F1C56930}" type="presParOf" srcId="{789A4E17-95B5-4F57-8949-9D1D4F95D6E8}" destId="{73323BCE-B4DF-4B41-BC50-CA42ACE23480}" srcOrd="3" destOrd="0" presId="urn:microsoft.com/office/officeart/2009/3/layout/StepUpProcess"/>
    <dgm:cxn modelId="{D498D7C7-7913-4623-A10E-1F582774E082}" type="presParOf" srcId="{73323BCE-B4DF-4B41-BC50-CA42ACE23480}" destId="{0F69E12F-78EF-4E92-9BE1-E3D7A2F74679}" srcOrd="0" destOrd="0" presId="urn:microsoft.com/office/officeart/2009/3/layout/StepUpProcess"/>
    <dgm:cxn modelId="{697376DD-8988-4639-AB2A-8455F500CECA}" type="presParOf" srcId="{789A4E17-95B5-4F57-8949-9D1D4F95D6E8}" destId="{43039578-5CD2-4437-8E28-B523D47C7636}" srcOrd="4" destOrd="0" presId="urn:microsoft.com/office/officeart/2009/3/layout/StepUpProcess"/>
    <dgm:cxn modelId="{14F73522-48B0-4890-8ABE-991770C76824}" type="presParOf" srcId="{43039578-5CD2-4437-8E28-B523D47C7636}" destId="{CB209A0A-3A24-4006-8C2A-F13F414AC970}" srcOrd="0" destOrd="0" presId="urn:microsoft.com/office/officeart/2009/3/layout/StepUpProcess"/>
    <dgm:cxn modelId="{2CC546A6-B774-440A-AD4F-FB1B68E401EA}" type="presParOf" srcId="{43039578-5CD2-4437-8E28-B523D47C7636}" destId="{1EBDF438-801D-48DC-B4BE-0CD5B5AD72F1}" srcOrd="1" destOrd="0" presId="urn:microsoft.com/office/officeart/2009/3/layout/StepUpProcess"/>
    <dgm:cxn modelId="{8C8611F4-D9AC-49F7-99A4-8D12B745A89C}" type="presParOf" srcId="{43039578-5CD2-4437-8E28-B523D47C7636}" destId="{A44465E3-6F7E-4A8C-ADA6-1DE07CD966F5}" srcOrd="2" destOrd="0" presId="urn:microsoft.com/office/officeart/2009/3/layout/StepUpProcess"/>
    <dgm:cxn modelId="{575077EB-9719-40F2-B3E3-6F0297FE18BE}" type="presParOf" srcId="{789A4E17-95B5-4F57-8949-9D1D4F95D6E8}" destId="{9381EB9B-0F8E-4FBC-BFB0-B72593CAE1A2}" srcOrd="5" destOrd="0" presId="urn:microsoft.com/office/officeart/2009/3/layout/StepUpProcess"/>
    <dgm:cxn modelId="{DA1435A0-4EAC-4DC3-B480-06DC031AFC4B}" type="presParOf" srcId="{9381EB9B-0F8E-4FBC-BFB0-B72593CAE1A2}" destId="{B27CB745-2398-4A30-80A5-851F675CC42D}" srcOrd="0" destOrd="0" presId="urn:microsoft.com/office/officeart/2009/3/layout/StepUpProcess"/>
    <dgm:cxn modelId="{D4FF7A00-9475-4C58-825B-773F09A4197E}" type="presParOf" srcId="{789A4E17-95B5-4F57-8949-9D1D4F95D6E8}" destId="{F43193D3-227C-4775-9E2E-BE9111F04E1A}" srcOrd="6" destOrd="0" presId="urn:microsoft.com/office/officeart/2009/3/layout/StepUpProcess"/>
    <dgm:cxn modelId="{2150F168-2981-4739-8C31-E540E382724F}" type="presParOf" srcId="{F43193D3-227C-4775-9E2E-BE9111F04E1A}" destId="{FE91CFA1-E011-4B5C-AFA0-AEF51FF83898}" srcOrd="0" destOrd="0" presId="urn:microsoft.com/office/officeart/2009/3/layout/StepUpProcess"/>
    <dgm:cxn modelId="{94A3C38A-D005-46C6-9047-98CF3056C410}" type="presParOf" srcId="{F43193D3-227C-4775-9E2E-BE9111F04E1A}" destId="{03E20C5B-3513-4691-AEA1-D4BAD3FBBD0D}" srcOrd="1" destOrd="0" presId="urn:microsoft.com/office/officeart/2009/3/layout/StepUpProcess"/>
  </dgm:cxnLst>
  <dgm:bg>
    <a:noFill/>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69DFCA-F3AF-4B56-91FC-0D955D5BCF61}" type="doc">
      <dgm:prSet loTypeId="urn:microsoft.com/office/officeart/2005/8/layout/radial6" loCatId="relationship" qsTypeId="urn:microsoft.com/office/officeart/2005/8/quickstyle/3d2" qsCatId="3D" csTypeId="urn:microsoft.com/office/officeart/2005/8/colors/accent1_2" csCatId="accent1" phldr="1"/>
      <dgm:spPr/>
      <dgm:t>
        <a:bodyPr/>
        <a:lstStyle/>
        <a:p>
          <a:pPr rtl="1"/>
          <a:endParaRPr lang="he-IL"/>
        </a:p>
      </dgm:t>
    </dgm:pt>
    <dgm:pt modelId="{78F793FE-3EEF-409C-8CED-F4DE340956E2}">
      <dgm:prSet phldrT="[טקסט]" custT="1"/>
      <dgm:spPr>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t>
        <a:bodyPr/>
        <a:lstStyle/>
        <a:p>
          <a:pPr rtl="1"/>
          <a:endParaRPr lang="he-IL" sz="1100" dirty="0" smtClean="0"/>
        </a:p>
        <a:p>
          <a:pPr rtl="1"/>
          <a:endParaRPr lang="he-IL" sz="1100" dirty="0" smtClean="0"/>
        </a:p>
        <a:p>
          <a:pPr rtl="1"/>
          <a:endParaRPr lang="he-IL" sz="1100" dirty="0" smtClean="0"/>
        </a:p>
        <a:p>
          <a:pPr rtl="1"/>
          <a:endParaRPr lang="he-IL" sz="1100" dirty="0" smtClean="0"/>
        </a:p>
        <a:p>
          <a:pPr rtl="1"/>
          <a:endParaRPr lang="he-IL" sz="1100" dirty="0" smtClean="0"/>
        </a:p>
        <a:p>
          <a:pPr rtl="1"/>
          <a:endParaRPr lang="he-IL" sz="1100" dirty="0" smtClean="0"/>
        </a:p>
        <a:p>
          <a:pPr rtl="1"/>
          <a:endParaRPr lang="he-IL" sz="1100" dirty="0" smtClean="0"/>
        </a:p>
      </dgm:t>
    </dgm:pt>
    <dgm:pt modelId="{3A20ECCB-3576-4497-8AAE-8FCE8CB90117}" type="parTrans" cxnId="{C6C65B32-2ADB-4E2B-A9A1-245C0CF83116}">
      <dgm:prSet/>
      <dgm:spPr/>
      <dgm:t>
        <a:bodyPr/>
        <a:lstStyle/>
        <a:p>
          <a:pPr rtl="1"/>
          <a:endParaRPr lang="he-IL"/>
        </a:p>
      </dgm:t>
    </dgm:pt>
    <dgm:pt modelId="{40D639C5-6C27-4994-A8AE-853982588038}" type="sibTrans" cxnId="{C6C65B32-2ADB-4E2B-A9A1-245C0CF83116}">
      <dgm:prSet/>
      <dgm:spPr/>
      <dgm:t>
        <a:bodyPr/>
        <a:lstStyle/>
        <a:p>
          <a:pPr rtl="1"/>
          <a:endParaRPr lang="he-IL"/>
        </a:p>
      </dgm:t>
    </dgm:pt>
    <dgm:pt modelId="{8A52322F-5939-4920-811F-DC0259B69882}">
      <dgm:prSet phldrT="[טקסט]" custT="1"/>
      <dgm:spPr/>
      <dgm:t>
        <a:bodyPr/>
        <a:lstStyle/>
        <a:p>
          <a:pPr rtl="1"/>
          <a:r>
            <a:rPr lang="en-US" sz="2000" b="1" dirty="0" smtClean="0">
              <a:latin typeface="Calibri" panose="020F0502020204030204" pitchFamily="34" charset="0"/>
            </a:rPr>
            <a:t>Government Offices</a:t>
          </a:r>
          <a:endParaRPr lang="he-IL" sz="2000" b="1" dirty="0">
            <a:latin typeface="Calibri" panose="020F0502020204030204" pitchFamily="34" charset="0"/>
            <a:cs typeface="Calibri" panose="020F0502020204030204" pitchFamily="34" charset="0"/>
          </a:endParaRPr>
        </a:p>
      </dgm:t>
    </dgm:pt>
    <dgm:pt modelId="{E502AF8E-D606-4993-96DE-8DC84704F15F}" type="parTrans" cxnId="{0F8CB2AF-3BA9-404C-9C82-94B324653A5C}">
      <dgm:prSet/>
      <dgm:spPr/>
      <dgm:t>
        <a:bodyPr/>
        <a:lstStyle/>
        <a:p>
          <a:pPr rtl="1"/>
          <a:endParaRPr lang="he-IL"/>
        </a:p>
      </dgm:t>
    </dgm:pt>
    <dgm:pt modelId="{ED3081D1-2FD0-431F-BAF9-2DC70CE0DFE9}" type="sibTrans" cxnId="{0F8CB2AF-3BA9-404C-9C82-94B324653A5C}">
      <dgm:prSet/>
      <dgm:spPr/>
      <dgm:t>
        <a:bodyPr/>
        <a:lstStyle/>
        <a:p>
          <a:pPr rtl="1"/>
          <a:endParaRPr lang="he-IL" sz="1100"/>
        </a:p>
      </dgm:t>
    </dgm:pt>
    <dgm:pt modelId="{4188567C-144A-4957-BCF4-4C73FF91DE9F}">
      <dgm:prSet phldrT="[טקסט]" custT="1"/>
      <dgm:spPr/>
      <dgm:t>
        <a:bodyPr/>
        <a:lstStyle/>
        <a:p>
          <a:pPr rtl="1"/>
          <a:r>
            <a:rPr lang="en-US" sz="2000" b="1" dirty="0" smtClean="0">
              <a:latin typeface="Calibri" panose="020F0502020204030204" pitchFamily="34" charset="0"/>
            </a:rPr>
            <a:t>Industry and </a:t>
          </a:r>
          <a:r>
            <a:rPr lang="en-US" sz="2000" b="1" dirty="0" smtClean="0">
              <a:latin typeface="Calibri" panose="020F0502020204030204" pitchFamily="34" charset="0"/>
            </a:rPr>
            <a:t>services</a:t>
          </a:r>
          <a:endParaRPr lang="he-IL" sz="2000" b="1" dirty="0">
            <a:latin typeface="Calibri" panose="020F0502020204030204" pitchFamily="34" charset="0"/>
            <a:cs typeface="Calibri" panose="020F0502020204030204" pitchFamily="34" charset="0"/>
          </a:endParaRPr>
        </a:p>
      </dgm:t>
    </dgm:pt>
    <dgm:pt modelId="{B26304D1-C09A-4BA9-9F1E-47E39350783A}" type="parTrans" cxnId="{A499F230-8462-40CD-90FB-FE0D05AAD669}">
      <dgm:prSet/>
      <dgm:spPr/>
      <dgm:t>
        <a:bodyPr/>
        <a:lstStyle/>
        <a:p>
          <a:pPr rtl="1"/>
          <a:endParaRPr lang="he-IL"/>
        </a:p>
      </dgm:t>
    </dgm:pt>
    <dgm:pt modelId="{BDB210F7-B02F-48F4-BCE7-A8F0EF6C937E}" type="sibTrans" cxnId="{A499F230-8462-40CD-90FB-FE0D05AAD669}">
      <dgm:prSet/>
      <dgm:spPr/>
      <dgm:t>
        <a:bodyPr/>
        <a:lstStyle/>
        <a:p>
          <a:pPr rtl="1"/>
          <a:endParaRPr lang="he-IL" sz="1100"/>
        </a:p>
      </dgm:t>
    </dgm:pt>
    <dgm:pt modelId="{D0501656-401F-4158-BDA3-184DC6C2E38F}">
      <dgm:prSet phldrT="[טקסט]" custT="1"/>
      <dgm:spPr/>
      <dgm:t>
        <a:bodyPr/>
        <a:lstStyle/>
        <a:p>
          <a:pPr rtl="1"/>
          <a:r>
            <a:rPr lang="en-US" sz="2000" b="1" dirty="0" smtClean="0">
              <a:latin typeface="Calibri" panose="020F0502020204030204" pitchFamily="34" charset="0"/>
            </a:rPr>
            <a:t>Critical Cyber Infrastructure (CCI) bodies</a:t>
          </a:r>
          <a:endParaRPr lang="he-IL" sz="2000" b="1" dirty="0">
            <a:latin typeface="Calibri" panose="020F0502020204030204" pitchFamily="34" charset="0"/>
            <a:cs typeface="Calibri" panose="020F0502020204030204" pitchFamily="34" charset="0"/>
          </a:endParaRPr>
        </a:p>
      </dgm:t>
    </dgm:pt>
    <dgm:pt modelId="{02EC5F59-1F26-452F-A9A9-CE69F5B69975}" type="parTrans" cxnId="{A7EC722C-1860-4C6D-A971-576A925F6554}">
      <dgm:prSet/>
      <dgm:spPr/>
      <dgm:t>
        <a:bodyPr/>
        <a:lstStyle/>
        <a:p>
          <a:pPr rtl="1"/>
          <a:endParaRPr lang="he-IL"/>
        </a:p>
      </dgm:t>
    </dgm:pt>
    <dgm:pt modelId="{56D2309B-B5A2-482A-9E46-F4934D10BD69}" type="sibTrans" cxnId="{A7EC722C-1860-4C6D-A971-576A925F6554}">
      <dgm:prSet/>
      <dgm:spPr/>
      <dgm:t>
        <a:bodyPr/>
        <a:lstStyle/>
        <a:p>
          <a:pPr rtl="1"/>
          <a:endParaRPr lang="he-IL" sz="1100"/>
        </a:p>
      </dgm:t>
    </dgm:pt>
    <dgm:pt modelId="{6245EA94-D9A9-4FEF-BD7B-CA110C0E4547}">
      <dgm:prSet phldrT="[טקסט]" custT="1"/>
      <dgm:spPr/>
      <dgm:t>
        <a:bodyPr/>
        <a:lstStyle/>
        <a:p>
          <a:pPr rtl="1"/>
          <a:r>
            <a:rPr lang="en-US" sz="2000" b="1" dirty="0" smtClean="0">
              <a:latin typeface="Calibri" panose="020F0502020204030204" pitchFamily="34" charset="0"/>
            </a:rPr>
            <a:t>Critical sectors</a:t>
          </a:r>
          <a:endParaRPr lang="he-IL" sz="2000" b="1" dirty="0">
            <a:latin typeface="Calibri" panose="020F0502020204030204" pitchFamily="34" charset="0"/>
            <a:cs typeface="Calibri" panose="020F0502020204030204" pitchFamily="34" charset="0"/>
          </a:endParaRPr>
        </a:p>
      </dgm:t>
    </dgm:pt>
    <dgm:pt modelId="{446ED974-814F-4D08-9382-5DC9E0DD0B6E}" type="parTrans" cxnId="{2E6B7809-2910-4256-8F02-5D486D44DFD3}">
      <dgm:prSet/>
      <dgm:spPr/>
      <dgm:t>
        <a:bodyPr/>
        <a:lstStyle/>
        <a:p>
          <a:pPr rtl="1"/>
          <a:endParaRPr lang="he-IL"/>
        </a:p>
      </dgm:t>
    </dgm:pt>
    <dgm:pt modelId="{38D92DCF-5FE7-4212-8BDF-8CD29FCC4654}" type="sibTrans" cxnId="{2E6B7809-2910-4256-8F02-5D486D44DFD3}">
      <dgm:prSet/>
      <dgm:spPr/>
      <dgm:t>
        <a:bodyPr/>
        <a:lstStyle/>
        <a:p>
          <a:pPr rtl="1"/>
          <a:endParaRPr lang="he-IL" sz="1100"/>
        </a:p>
      </dgm:t>
    </dgm:pt>
    <dgm:pt modelId="{9B32A5F0-110A-4044-869F-592A1A3F8765}">
      <dgm:prSet phldrT="[טקסט]" custT="1"/>
      <dgm:spPr/>
      <dgm:t>
        <a:bodyPr/>
        <a:lstStyle/>
        <a:p>
          <a:pPr rtl="1"/>
          <a:r>
            <a:rPr lang="en-US" sz="2000" b="1" dirty="0" smtClean="0">
              <a:latin typeface="Calibri" panose="020F0502020204030204" pitchFamily="34" charset="0"/>
            </a:rPr>
            <a:t>Public corporations</a:t>
          </a:r>
          <a:endParaRPr lang="he-IL" sz="2000" b="1" dirty="0">
            <a:latin typeface="Calibri" panose="020F0502020204030204" pitchFamily="34" charset="0"/>
            <a:cs typeface="Calibri" panose="020F0502020204030204" pitchFamily="34" charset="0"/>
          </a:endParaRPr>
        </a:p>
      </dgm:t>
    </dgm:pt>
    <dgm:pt modelId="{A288649B-AEBC-4A74-9175-DC232686500F}" type="parTrans" cxnId="{D40F79C4-4ADF-4FEF-B058-3FC6418927BD}">
      <dgm:prSet/>
      <dgm:spPr/>
      <dgm:t>
        <a:bodyPr/>
        <a:lstStyle/>
        <a:p>
          <a:pPr rtl="1"/>
          <a:endParaRPr lang="he-IL"/>
        </a:p>
      </dgm:t>
    </dgm:pt>
    <dgm:pt modelId="{42974CA5-C808-46CD-B068-087B72EF984F}" type="sibTrans" cxnId="{D40F79C4-4ADF-4FEF-B058-3FC6418927BD}">
      <dgm:prSet/>
      <dgm:spPr/>
      <dgm:t>
        <a:bodyPr/>
        <a:lstStyle/>
        <a:p>
          <a:pPr rtl="1"/>
          <a:endParaRPr lang="he-IL" sz="1100"/>
        </a:p>
      </dgm:t>
    </dgm:pt>
    <dgm:pt modelId="{BDAE6F6D-5E67-4A98-BB77-0ED7FA5F78DE}">
      <dgm:prSet phldrT="[טקסט]" custT="1"/>
      <dgm:spPr/>
      <dgm:t>
        <a:bodyPr/>
        <a:lstStyle/>
        <a:p>
          <a:pPr rtl="1"/>
          <a:r>
            <a:rPr lang="en-US" sz="2000" b="1" dirty="0" smtClean="0">
              <a:latin typeface="Calibri" panose="020F0502020204030204" pitchFamily="34" charset="0"/>
            </a:rPr>
            <a:t>Government sectors</a:t>
          </a:r>
          <a:endParaRPr lang="he-IL" sz="2000" b="1" dirty="0">
            <a:latin typeface="Calibri" panose="020F0502020204030204" pitchFamily="34" charset="0"/>
            <a:cs typeface="Calibri" panose="020F0502020204030204" pitchFamily="34" charset="0"/>
          </a:endParaRPr>
        </a:p>
      </dgm:t>
    </dgm:pt>
    <dgm:pt modelId="{C2B83773-A48C-4E55-8080-4CEB0E28D715}" type="parTrans" cxnId="{EEBC7963-6BB9-4B49-8263-11C366E9C666}">
      <dgm:prSet/>
      <dgm:spPr/>
      <dgm:t>
        <a:bodyPr/>
        <a:lstStyle/>
        <a:p>
          <a:pPr rtl="1"/>
          <a:endParaRPr lang="he-IL"/>
        </a:p>
      </dgm:t>
    </dgm:pt>
    <dgm:pt modelId="{414D538E-2764-4A06-B21D-4D7414E4B023}" type="sibTrans" cxnId="{EEBC7963-6BB9-4B49-8263-11C366E9C666}">
      <dgm:prSet/>
      <dgm:spPr/>
      <dgm:t>
        <a:bodyPr/>
        <a:lstStyle/>
        <a:p>
          <a:pPr rtl="1"/>
          <a:endParaRPr lang="he-IL" sz="1100"/>
        </a:p>
      </dgm:t>
    </dgm:pt>
    <dgm:pt modelId="{B69A0005-EB0F-4672-9C06-0F9F3AF36803}">
      <dgm:prSet phldrT="[טקסט]" custT="1"/>
      <dgm:spPr/>
      <dgm:t>
        <a:bodyPr/>
        <a:lstStyle/>
        <a:p>
          <a:pPr rtl="1"/>
          <a:r>
            <a:rPr lang="en-US" sz="2800" b="1" dirty="0" smtClean="0">
              <a:latin typeface="Calibri" panose="020F0502020204030204" pitchFamily="34" charset="0"/>
              <a:cs typeface="Calibri" panose="020F0502020204030204" pitchFamily="34" charset="0"/>
            </a:rPr>
            <a:t>SMB</a:t>
          </a:r>
          <a:endParaRPr lang="he-IL" sz="2800" b="1" dirty="0">
            <a:latin typeface="Calibri" panose="020F0502020204030204" pitchFamily="34" charset="0"/>
            <a:cs typeface="Calibri" panose="020F0502020204030204" pitchFamily="34" charset="0"/>
          </a:endParaRPr>
        </a:p>
      </dgm:t>
    </dgm:pt>
    <dgm:pt modelId="{DD83A7EB-4A4E-4CB2-B176-72FD56A14C56}" type="parTrans" cxnId="{A4B7AC87-8F91-4C5C-9D37-3F8C215FF7EB}">
      <dgm:prSet/>
      <dgm:spPr/>
      <dgm:t>
        <a:bodyPr/>
        <a:lstStyle/>
        <a:p>
          <a:pPr rtl="1"/>
          <a:endParaRPr lang="he-IL"/>
        </a:p>
      </dgm:t>
    </dgm:pt>
    <dgm:pt modelId="{32A8F34B-80AA-4942-B3E6-DB86378666E7}" type="sibTrans" cxnId="{A4B7AC87-8F91-4C5C-9D37-3F8C215FF7EB}">
      <dgm:prSet/>
      <dgm:spPr/>
      <dgm:t>
        <a:bodyPr/>
        <a:lstStyle/>
        <a:p>
          <a:pPr rtl="1"/>
          <a:endParaRPr lang="he-IL" sz="1100"/>
        </a:p>
      </dgm:t>
    </dgm:pt>
    <dgm:pt modelId="{5CE0EB7B-E9D1-497B-AE4D-27EF6562A7A1}">
      <dgm:prSet phldrT="[טקסט]" custT="1"/>
      <dgm:spPr/>
      <dgm:t>
        <a:bodyPr/>
        <a:lstStyle/>
        <a:p>
          <a:pPr rtl="1"/>
          <a:r>
            <a:rPr lang="en-US" sz="2000" b="1" dirty="0" smtClean="0">
              <a:latin typeface="Calibri" panose="020F0502020204030204" pitchFamily="34" charset="0"/>
            </a:rPr>
            <a:t>Guiding the economy</a:t>
          </a:r>
          <a:endParaRPr lang="he-IL" sz="2000" b="1" dirty="0">
            <a:latin typeface="Calibri" panose="020F0502020204030204" pitchFamily="34" charset="0"/>
            <a:cs typeface="Calibri" panose="020F0502020204030204" pitchFamily="34" charset="0"/>
          </a:endParaRPr>
        </a:p>
      </dgm:t>
    </dgm:pt>
    <dgm:pt modelId="{2F6E29E9-ECED-4A18-BEDB-AD5B8C71ABB6}" type="parTrans" cxnId="{75887548-5297-4885-8A10-710274D53D76}">
      <dgm:prSet/>
      <dgm:spPr/>
      <dgm:t>
        <a:bodyPr/>
        <a:lstStyle/>
        <a:p>
          <a:pPr rtl="1"/>
          <a:endParaRPr lang="he-IL"/>
        </a:p>
      </dgm:t>
    </dgm:pt>
    <dgm:pt modelId="{88E9399B-B910-4E22-959E-F22FFB81197D}" type="sibTrans" cxnId="{75887548-5297-4885-8A10-710274D53D76}">
      <dgm:prSet/>
      <dgm:spPr/>
      <dgm:t>
        <a:bodyPr/>
        <a:lstStyle/>
        <a:p>
          <a:pPr rtl="1"/>
          <a:endParaRPr lang="he-IL" sz="1100"/>
        </a:p>
      </dgm:t>
    </dgm:pt>
    <dgm:pt modelId="{2C823FC3-F5E4-4BE3-B293-11BFD006332A}" type="pres">
      <dgm:prSet presAssocID="{CA69DFCA-F3AF-4B56-91FC-0D955D5BCF61}" presName="Name0" presStyleCnt="0">
        <dgm:presLayoutVars>
          <dgm:chMax val="1"/>
          <dgm:dir/>
          <dgm:animLvl val="ctr"/>
          <dgm:resizeHandles val="exact"/>
        </dgm:presLayoutVars>
      </dgm:prSet>
      <dgm:spPr/>
      <dgm:t>
        <a:bodyPr/>
        <a:lstStyle/>
        <a:p>
          <a:pPr rtl="1"/>
          <a:endParaRPr lang="he-IL"/>
        </a:p>
      </dgm:t>
    </dgm:pt>
    <dgm:pt modelId="{43A27F28-4224-4BF4-B14A-029ED723965C}" type="pres">
      <dgm:prSet presAssocID="{78F793FE-3EEF-409C-8CED-F4DE340956E2}" presName="centerShape" presStyleLbl="node0" presStyleIdx="0" presStyleCnt="1" custScaleX="188400" custScaleY="191193" custLinFactNeighborY="-398"/>
      <dgm:spPr/>
      <dgm:t>
        <a:bodyPr/>
        <a:lstStyle/>
        <a:p>
          <a:pPr rtl="1"/>
          <a:endParaRPr lang="he-IL"/>
        </a:p>
      </dgm:t>
    </dgm:pt>
    <dgm:pt modelId="{92224713-5E46-4F9C-BBE6-8D4090CD75D2}" type="pres">
      <dgm:prSet presAssocID="{8A52322F-5939-4920-811F-DC0259B69882}" presName="node" presStyleLbl="node1" presStyleIdx="0" presStyleCnt="8">
        <dgm:presLayoutVars>
          <dgm:bulletEnabled val="1"/>
        </dgm:presLayoutVars>
      </dgm:prSet>
      <dgm:spPr/>
      <dgm:t>
        <a:bodyPr/>
        <a:lstStyle/>
        <a:p>
          <a:pPr rtl="1"/>
          <a:endParaRPr lang="he-IL"/>
        </a:p>
      </dgm:t>
    </dgm:pt>
    <dgm:pt modelId="{F2CB6FCF-2DA0-473A-8A92-4F4CA699764B}" type="pres">
      <dgm:prSet presAssocID="{8A52322F-5939-4920-811F-DC0259B69882}" presName="dummy" presStyleCnt="0"/>
      <dgm:spPr/>
      <dgm:t>
        <a:bodyPr/>
        <a:lstStyle/>
        <a:p>
          <a:pPr rtl="1"/>
          <a:endParaRPr lang="he-IL"/>
        </a:p>
      </dgm:t>
    </dgm:pt>
    <dgm:pt modelId="{74DB9DE6-ACAF-4620-8FC3-5559CF1D3F09}" type="pres">
      <dgm:prSet presAssocID="{ED3081D1-2FD0-431F-BAF9-2DC70CE0DFE9}" presName="sibTrans" presStyleLbl="sibTrans2D1" presStyleIdx="0" presStyleCnt="8"/>
      <dgm:spPr/>
      <dgm:t>
        <a:bodyPr/>
        <a:lstStyle/>
        <a:p>
          <a:pPr rtl="1"/>
          <a:endParaRPr lang="he-IL"/>
        </a:p>
      </dgm:t>
    </dgm:pt>
    <dgm:pt modelId="{5A5FF10C-9606-4352-A9B4-CC936B92F0A7}" type="pres">
      <dgm:prSet presAssocID="{4188567C-144A-4957-BCF4-4C73FF91DE9F}" presName="node" presStyleLbl="node1" presStyleIdx="1" presStyleCnt="8">
        <dgm:presLayoutVars>
          <dgm:bulletEnabled val="1"/>
        </dgm:presLayoutVars>
      </dgm:prSet>
      <dgm:spPr/>
      <dgm:t>
        <a:bodyPr/>
        <a:lstStyle/>
        <a:p>
          <a:pPr rtl="1"/>
          <a:endParaRPr lang="he-IL"/>
        </a:p>
      </dgm:t>
    </dgm:pt>
    <dgm:pt modelId="{7A8C2DCF-983C-4DE3-93AE-2DBCBA4C5BD8}" type="pres">
      <dgm:prSet presAssocID="{4188567C-144A-4957-BCF4-4C73FF91DE9F}" presName="dummy" presStyleCnt="0"/>
      <dgm:spPr/>
      <dgm:t>
        <a:bodyPr/>
        <a:lstStyle/>
        <a:p>
          <a:pPr rtl="1"/>
          <a:endParaRPr lang="he-IL"/>
        </a:p>
      </dgm:t>
    </dgm:pt>
    <dgm:pt modelId="{0FB46916-B2F0-4532-915B-6D133FE6AC57}" type="pres">
      <dgm:prSet presAssocID="{BDB210F7-B02F-48F4-BCE7-A8F0EF6C937E}" presName="sibTrans" presStyleLbl="sibTrans2D1" presStyleIdx="1" presStyleCnt="8"/>
      <dgm:spPr/>
      <dgm:t>
        <a:bodyPr/>
        <a:lstStyle/>
        <a:p>
          <a:pPr rtl="1"/>
          <a:endParaRPr lang="he-IL"/>
        </a:p>
      </dgm:t>
    </dgm:pt>
    <dgm:pt modelId="{7A526180-AA1F-4BDE-97BE-BD346DD3F2B7}" type="pres">
      <dgm:prSet presAssocID="{D0501656-401F-4158-BDA3-184DC6C2E38F}" presName="node" presStyleLbl="node1" presStyleIdx="2" presStyleCnt="8">
        <dgm:presLayoutVars>
          <dgm:bulletEnabled val="1"/>
        </dgm:presLayoutVars>
      </dgm:prSet>
      <dgm:spPr/>
      <dgm:t>
        <a:bodyPr/>
        <a:lstStyle/>
        <a:p>
          <a:pPr rtl="1"/>
          <a:endParaRPr lang="he-IL"/>
        </a:p>
      </dgm:t>
    </dgm:pt>
    <dgm:pt modelId="{AF35642D-EAF1-4EF9-9F79-9C84ECB6956D}" type="pres">
      <dgm:prSet presAssocID="{D0501656-401F-4158-BDA3-184DC6C2E38F}" presName="dummy" presStyleCnt="0"/>
      <dgm:spPr/>
      <dgm:t>
        <a:bodyPr/>
        <a:lstStyle/>
        <a:p>
          <a:pPr rtl="1"/>
          <a:endParaRPr lang="he-IL"/>
        </a:p>
      </dgm:t>
    </dgm:pt>
    <dgm:pt modelId="{7ED60D06-9B4E-4B84-8C70-EFCB5D51308A}" type="pres">
      <dgm:prSet presAssocID="{56D2309B-B5A2-482A-9E46-F4934D10BD69}" presName="sibTrans" presStyleLbl="sibTrans2D1" presStyleIdx="2" presStyleCnt="8"/>
      <dgm:spPr/>
      <dgm:t>
        <a:bodyPr/>
        <a:lstStyle/>
        <a:p>
          <a:pPr rtl="1"/>
          <a:endParaRPr lang="he-IL"/>
        </a:p>
      </dgm:t>
    </dgm:pt>
    <dgm:pt modelId="{DB4C9899-A903-462B-A33B-8A78BFA642EB}" type="pres">
      <dgm:prSet presAssocID="{6245EA94-D9A9-4FEF-BD7B-CA110C0E4547}" presName="node" presStyleLbl="node1" presStyleIdx="3" presStyleCnt="8">
        <dgm:presLayoutVars>
          <dgm:bulletEnabled val="1"/>
        </dgm:presLayoutVars>
      </dgm:prSet>
      <dgm:spPr/>
      <dgm:t>
        <a:bodyPr/>
        <a:lstStyle/>
        <a:p>
          <a:pPr rtl="1"/>
          <a:endParaRPr lang="he-IL"/>
        </a:p>
      </dgm:t>
    </dgm:pt>
    <dgm:pt modelId="{DD8EBADD-38F4-4AAE-9E7A-3EBDC4EE6AD9}" type="pres">
      <dgm:prSet presAssocID="{6245EA94-D9A9-4FEF-BD7B-CA110C0E4547}" presName="dummy" presStyleCnt="0"/>
      <dgm:spPr/>
      <dgm:t>
        <a:bodyPr/>
        <a:lstStyle/>
        <a:p>
          <a:pPr rtl="1"/>
          <a:endParaRPr lang="he-IL"/>
        </a:p>
      </dgm:t>
    </dgm:pt>
    <dgm:pt modelId="{C930AD69-9BC6-4576-B509-92D6F428C35A}" type="pres">
      <dgm:prSet presAssocID="{38D92DCF-5FE7-4212-8BDF-8CD29FCC4654}" presName="sibTrans" presStyleLbl="sibTrans2D1" presStyleIdx="3" presStyleCnt="8"/>
      <dgm:spPr/>
      <dgm:t>
        <a:bodyPr/>
        <a:lstStyle/>
        <a:p>
          <a:pPr rtl="1"/>
          <a:endParaRPr lang="he-IL"/>
        </a:p>
      </dgm:t>
    </dgm:pt>
    <dgm:pt modelId="{3B8A5C49-4689-41B5-982D-A5A853CB6BC1}" type="pres">
      <dgm:prSet presAssocID="{9B32A5F0-110A-4044-869F-592A1A3F8765}" presName="node" presStyleLbl="node1" presStyleIdx="4" presStyleCnt="8">
        <dgm:presLayoutVars>
          <dgm:bulletEnabled val="1"/>
        </dgm:presLayoutVars>
      </dgm:prSet>
      <dgm:spPr/>
      <dgm:t>
        <a:bodyPr/>
        <a:lstStyle/>
        <a:p>
          <a:pPr rtl="1"/>
          <a:endParaRPr lang="he-IL"/>
        </a:p>
      </dgm:t>
    </dgm:pt>
    <dgm:pt modelId="{2F8A6BA9-F30C-4E4A-8A4B-48C4A06E8C99}" type="pres">
      <dgm:prSet presAssocID="{9B32A5F0-110A-4044-869F-592A1A3F8765}" presName="dummy" presStyleCnt="0"/>
      <dgm:spPr/>
      <dgm:t>
        <a:bodyPr/>
        <a:lstStyle/>
        <a:p>
          <a:pPr rtl="1"/>
          <a:endParaRPr lang="he-IL"/>
        </a:p>
      </dgm:t>
    </dgm:pt>
    <dgm:pt modelId="{ACEE3970-027B-4AF3-95E6-7623B0261D9C}" type="pres">
      <dgm:prSet presAssocID="{42974CA5-C808-46CD-B068-087B72EF984F}" presName="sibTrans" presStyleLbl="sibTrans2D1" presStyleIdx="4" presStyleCnt="8"/>
      <dgm:spPr/>
      <dgm:t>
        <a:bodyPr/>
        <a:lstStyle/>
        <a:p>
          <a:pPr rtl="1"/>
          <a:endParaRPr lang="he-IL"/>
        </a:p>
      </dgm:t>
    </dgm:pt>
    <dgm:pt modelId="{D888B12F-C703-44E7-A2C4-F6BDB77AF0A4}" type="pres">
      <dgm:prSet presAssocID="{BDAE6F6D-5E67-4A98-BB77-0ED7FA5F78DE}" presName="node" presStyleLbl="node1" presStyleIdx="5" presStyleCnt="8">
        <dgm:presLayoutVars>
          <dgm:bulletEnabled val="1"/>
        </dgm:presLayoutVars>
      </dgm:prSet>
      <dgm:spPr/>
      <dgm:t>
        <a:bodyPr/>
        <a:lstStyle/>
        <a:p>
          <a:pPr rtl="1"/>
          <a:endParaRPr lang="he-IL"/>
        </a:p>
      </dgm:t>
    </dgm:pt>
    <dgm:pt modelId="{2A0ACCCA-194A-47D9-947C-4A14CBCE24FD}" type="pres">
      <dgm:prSet presAssocID="{BDAE6F6D-5E67-4A98-BB77-0ED7FA5F78DE}" presName="dummy" presStyleCnt="0"/>
      <dgm:spPr/>
      <dgm:t>
        <a:bodyPr/>
        <a:lstStyle/>
        <a:p>
          <a:pPr rtl="1"/>
          <a:endParaRPr lang="he-IL"/>
        </a:p>
      </dgm:t>
    </dgm:pt>
    <dgm:pt modelId="{EAFE6FE0-8699-4E1C-B2CE-1513C1F84165}" type="pres">
      <dgm:prSet presAssocID="{414D538E-2764-4A06-B21D-4D7414E4B023}" presName="sibTrans" presStyleLbl="sibTrans2D1" presStyleIdx="5" presStyleCnt="8"/>
      <dgm:spPr/>
      <dgm:t>
        <a:bodyPr/>
        <a:lstStyle/>
        <a:p>
          <a:pPr rtl="1"/>
          <a:endParaRPr lang="he-IL"/>
        </a:p>
      </dgm:t>
    </dgm:pt>
    <dgm:pt modelId="{715C83B8-DB8A-450A-9DC1-9392D18D77CA}" type="pres">
      <dgm:prSet presAssocID="{B69A0005-EB0F-4672-9C06-0F9F3AF36803}" presName="node" presStyleLbl="node1" presStyleIdx="6" presStyleCnt="8">
        <dgm:presLayoutVars>
          <dgm:bulletEnabled val="1"/>
        </dgm:presLayoutVars>
      </dgm:prSet>
      <dgm:spPr/>
      <dgm:t>
        <a:bodyPr/>
        <a:lstStyle/>
        <a:p>
          <a:pPr rtl="1"/>
          <a:endParaRPr lang="he-IL"/>
        </a:p>
      </dgm:t>
    </dgm:pt>
    <dgm:pt modelId="{1A361B7A-266B-4565-8404-5E5BD96CCA7D}" type="pres">
      <dgm:prSet presAssocID="{B69A0005-EB0F-4672-9C06-0F9F3AF36803}" presName="dummy" presStyleCnt="0"/>
      <dgm:spPr/>
      <dgm:t>
        <a:bodyPr/>
        <a:lstStyle/>
        <a:p>
          <a:pPr rtl="1"/>
          <a:endParaRPr lang="he-IL"/>
        </a:p>
      </dgm:t>
    </dgm:pt>
    <dgm:pt modelId="{F3A07B87-C68A-477E-8409-7DC5F7B72CE8}" type="pres">
      <dgm:prSet presAssocID="{32A8F34B-80AA-4942-B3E6-DB86378666E7}" presName="sibTrans" presStyleLbl="sibTrans2D1" presStyleIdx="6" presStyleCnt="8"/>
      <dgm:spPr/>
      <dgm:t>
        <a:bodyPr/>
        <a:lstStyle/>
        <a:p>
          <a:pPr rtl="1"/>
          <a:endParaRPr lang="he-IL"/>
        </a:p>
      </dgm:t>
    </dgm:pt>
    <dgm:pt modelId="{36D5139E-7FAA-4AE9-8156-0702A2F258DC}" type="pres">
      <dgm:prSet presAssocID="{5CE0EB7B-E9D1-497B-AE4D-27EF6562A7A1}" presName="node" presStyleLbl="node1" presStyleIdx="7" presStyleCnt="8">
        <dgm:presLayoutVars>
          <dgm:bulletEnabled val="1"/>
        </dgm:presLayoutVars>
      </dgm:prSet>
      <dgm:spPr/>
      <dgm:t>
        <a:bodyPr/>
        <a:lstStyle/>
        <a:p>
          <a:pPr rtl="1"/>
          <a:endParaRPr lang="he-IL"/>
        </a:p>
      </dgm:t>
    </dgm:pt>
    <dgm:pt modelId="{75CEA38D-67B9-4929-A6D0-F55E9D63A6EA}" type="pres">
      <dgm:prSet presAssocID="{5CE0EB7B-E9D1-497B-AE4D-27EF6562A7A1}" presName="dummy" presStyleCnt="0"/>
      <dgm:spPr/>
      <dgm:t>
        <a:bodyPr/>
        <a:lstStyle/>
        <a:p>
          <a:pPr rtl="1"/>
          <a:endParaRPr lang="he-IL"/>
        </a:p>
      </dgm:t>
    </dgm:pt>
    <dgm:pt modelId="{A9124BE4-13B4-4B99-BE1A-CC85CFCF6195}" type="pres">
      <dgm:prSet presAssocID="{88E9399B-B910-4E22-959E-F22FFB81197D}" presName="sibTrans" presStyleLbl="sibTrans2D1" presStyleIdx="7" presStyleCnt="8"/>
      <dgm:spPr/>
      <dgm:t>
        <a:bodyPr/>
        <a:lstStyle/>
        <a:p>
          <a:pPr rtl="1"/>
          <a:endParaRPr lang="he-IL"/>
        </a:p>
      </dgm:t>
    </dgm:pt>
  </dgm:ptLst>
  <dgm:cxnLst>
    <dgm:cxn modelId="{8D44DA55-2117-4B61-98B0-FBBB3D261CD2}" type="presOf" srcId="{56D2309B-B5A2-482A-9E46-F4934D10BD69}" destId="{7ED60D06-9B4E-4B84-8C70-EFCB5D51308A}" srcOrd="0" destOrd="0" presId="urn:microsoft.com/office/officeart/2005/8/layout/radial6"/>
    <dgm:cxn modelId="{19C81496-EB6B-4E73-88FB-356717B92D9D}" type="presOf" srcId="{78F793FE-3EEF-409C-8CED-F4DE340956E2}" destId="{43A27F28-4224-4BF4-B14A-029ED723965C}" srcOrd="0" destOrd="0" presId="urn:microsoft.com/office/officeart/2005/8/layout/radial6"/>
    <dgm:cxn modelId="{C1A806D6-0F62-44AD-B45D-5E140C9A5F84}" type="presOf" srcId="{B69A0005-EB0F-4672-9C06-0F9F3AF36803}" destId="{715C83B8-DB8A-450A-9DC1-9392D18D77CA}" srcOrd="0" destOrd="0" presId="urn:microsoft.com/office/officeart/2005/8/layout/radial6"/>
    <dgm:cxn modelId="{D4AAB2CE-0103-4846-B2F3-062F39FC6320}" type="presOf" srcId="{38D92DCF-5FE7-4212-8BDF-8CD29FCC4654}" destId="{C930AD69-9BC6-4576-B509-92D6F428C35A}" srcOrd="0" destOrd="0" presId="urn:microsoft.com/office/officeart/2005/8/layout/radial6"/>
    <dgm:cxn modelId="{A51370CE-2E3D-41E0-891F-0F17BE7445AA}" type="presOf" srcId="{9B32A5F0-110A-4044-869F-592A1A3F8765}" destId="{3B8A5C49-4689-41B5-982D-A5A853CB6BC1}" srcOrd="0" destOrd="0" presId="urn:microsoft.com/office/officeart/2005/8/layout/radial6"/>
    <dgm:cxn modelId="{D3D66E3A-B845-4718-AE08-5CE4614E2B1E}" type="presOf" srcId="{ED3081D1-2FD0-431F-BAF9-2DC70CE0DFE9}" destId="{74DB9DE6-ACAF-4620-8FC3-5559CF1D3F09}" srcOrd="0" destOrd="0" presId="urn:microsoft.com/office/officeart/2005/8/layout/radial6"/>
    <dgm:cxn modelId="{75887548-5297-4885-8A10-710274D53D76}" srcId="{78F793FE-3EEF-409C-8CED-F4DE340956E2}" destId="{5CE0EB7B-E9D1-497B-AE4D-27EF6562A7A1}" srcOrd="7" destOrd="0" parTransId="{2F6E29E9-ECED-4A18-BEDB-AD5B8C71ABB6}" sibTransId="{88E9399B-B910-4E22-959E-F22FFB81197D}"/>
    <dgm:cxn modelId="{AF10332C-AAE1-44DC-B167-F67D44B3E2FF}" type="presOf" srcId="{88E9399B-B910-4E22-959E-F22FFB81197D}" destId="{A9124BE4-13B4-4B99-BE1A-CC85CFCF6195}" srcOrd="0" destOrd="0" presId="urn:microsoft.com/office/officeart/2005/8/layout/radial6"/>
    <dgm:cxn modelId="{7AF7D3E4-7FC5-4FCE-9E38-A494E7F72452}" type="presOf" srcId="{BDB210F7-B02F-48F4-BCE7-A8F0EF6C937E}" destId="{0FB46916-B2F0-4532-915B-6D133FE6AC57}" srcOrd="0" destOrd="0" presId="urn:microsoft.com/office/officeart/2005/8/layout/radial6"/>
    <dgm:cxn modelId="{0F8CB2AF-3BA9-404C-9C82-94B324653A5C}" srcId="{78F793FE-3EEF-409C-8CED-F4DE340956E2}" destId="{8A52322F-5939-4920-811F-DC0259B69882}" srcOrd="0" destOrd="0" parTransId="{E502AF8E-D606-4993-96DE-8DC84704F15F}" sibTransId="{ED3081D1-2FD0-431F-BAF9-2DC70CE0DFE9}"/>
    <dgm:cxn modelId="{F221E4DF-D695-42A6-A9A4-49F9EA75DE2C}" type="presOf" srcId="{6245EA94-D9A9-4FEF-BD7B-CA110C0E4547}" destId="{DB4C9899-A903-462B-A33B-8A78BFA642EB}" srcOrd="0" destOrd="0" presId="urn:microsoft.com/office/officeart/2005/8/layout/radial6"/>
    <dgm:cxn modelId="{E27861A8-9672-4665-92D6-738405CD927D}" type="presOf" srcId="{BDAE6F6D-5E67-4A98-BB77-0ED7FA5F78DE}" destId="{D888B12F-C703-44E7-A2C4-F6BDB77AF0A4}" srcOrd="0" destOrd="0" presId="urn:microsoft.com/office/officeart/2005/8/layout/radial6"/>
    <dgm:cxn modelId="{25BE81D2-AF21-4682-B266-95FADC8B6B1C}" type="presOf" srcId="{414D538E-2764-4A06-B21D-4D7414E4B023}" destId="{EAFE6FE0-8699-4E1C-B2CE-1513C1F84165}" srcOrd="0" destOrd="0" presId="urn:microsoft.com/office/officeart/2005/8/layout/radial6"/>
    <dgm:cxn modelId="{04D082E0-47C5-4867-9544-1139E0F6CD40}" type="presOf" srcId="{8A52322F-5939-4920-811F-DC0259B69882}" destId="{92224713-5E46-4F9C-BBE6-8D4090CD75D2}" srcOrd="0" destOrd="0" presId="urn:microsoft.com/office/officeart/2005/8/layout/radial6"/>
    <dgm:cxn modelId="{A499F230-8462-40CD-90FB-FE0D05AAD669}" srcId="{78F793FE-3EEF-409C-8CED-F4DE340956E2}" destId="{4188567C-144A-4957-BCF4-4C73FF91DE9F}" srcOrd="1" destOrd="0" parTransId="{B26304D1-C09A-4BA9-9F1E-47E39350783A}" sibTransId="{BDB210F7-B02F-48F4-BCE7-A8F0EF6C937E}"/>
    <dgm:cxn modelId="{282782C0-0B6C-4B81-9B3F-04EA6E40992C}" type="presOf" srcId="{D0501656-401F-4158-BDA3-184DC6C2E38F}" destId="{7A526180-AA1F-4BDE-97BE-BD346DD3F2B7}" srcOrd="0" destOrd="0" presId="urn:microsoft.com/office/officeart/2005/8/layout/radial6"/>
    <dgm:cxn modelId="{A7EC722C-1860-4C6D-A971-576A925F6554}" srcId="{78F793FE-3EEF-409C-8CED-F4DE340956E2}" destId="{D0501656-401F-4158-BDA3-184DC6C2E38F}" srcOrd="2" destOrd="0" parTransId="{02EC5F59-1F26-452F-A9A9-CE69F5B69975}" sibTransId="{56D2309B-B5A2-482A-9E46-F4934D10BD69}"/>
    <dgm:cxn modelId="{EEBC7963-6BB9-4B49-8263-11C366E9C666}" srcId="{78F793FE-3EEF-409C-8CED-F4DE340956E2}" destId="{BDAE6F6D-5E67-4A98-BB77-0ED7FA5F78DE}" srcOrd="5" destOrd="0" parTransId="{C2B83773-A48C-4E55-8080-4CEB0E28D715}" sibTransId="{414D538E-2764-4A06-B21D-4D7414E4B023}"/>
    <dgm:cxn modelId="{C6C65B32-2ADB-4E2B-A9A1-245C0CF83116}" srcId="{CA69DFCA-F3AF-4B56-91FC-0D955D5BCF61}" destId="{78F793FE-3EEF-409C-8CED-F4DE340956E2}" srcOrd="0" destOrd="0" parTransId="{3A20ECCB-3576-4497-8AAE-8FCE8CB90117}" sibTransId="{40D639C5-6C27-4994-A8AE-853982588038}"/>
    <dgm:cxn modelId="{2E6B7809-2910-4256-8F02-5D486D44DFD3}" srcId="{78F793FE-3EEF-409C-8CED-F4DE340956E2}" destId="{6245EA94-D9A9-4FEF-BD7B-CA110C0E4547}" srcOrd="3" destOrd="0" parTransId="{446ED974-814F-4D08-9382-5DC9E0DD0B6E}" sibTransId="{38D92DCF-5FE7-4212-8BDF-8CD29FCC4654}"/>
    <dgm:cxn modelId="{3259FC3F-148E-49F8-AB25-28196A1E5740}" type="presOf" srcId="{42974CA5-C808-46CD-B068-087B72EF984F}" destId="{ACEE3970-027B-4AF3-95E6-7623B0261D9C}" srcOrd="0" destOrd="0" presId="urn:microsoft.com/office/officeart/2005/8/layout/radial6"/>
    <dgm:cxn modelId="{A4B7AC87-8F91-4C5C-9D37-3F8C215FF7EB}" srcId="{78F793FE-3EEF-409C-8CED-F4DE340956E2}" destId="{B69A0005-EB0F-4672-9C06-0F9F3AF36803}" srcOrd="6" destOrd="0" parTransId="{DD83A7EB-4A4E-4CB2-B176-72FD56A14C56}" sibTransId="{32A8F34B-80AA-4942-B3E6-DB86378666E7}"/>
    <dgm:cxn modelId="{A63A4B1F-0FE1-4C19-863F-DFADBE7189EC}" type="presOf" srcId="{5CE0EB7B-E9D1-497B-AE4D-27EF6562A7A1}" destId="{36D5139E-7FAA-4AE9-8156-0702A2F258DC}" srcOrd="0" destOrd="0" presId="urn:microsoft.com/office/officeart/2005/8/layout/radial6"/>
    <dgm:cxn modelId="{47698179-2A3F-401C-80F5-2429FCE4F798}" type="presOf" srcId="{CA69DFCA-F3AF-4B56-91FC-0D955D5BCF61}" destId="{2C823FC3-F5E4-4BE3-B293-11BFD006332A}" srcOrd="0" destOrd="0" presId="urn:microsoft.com/office/officeart/2005/8/layout/radial6"/>
    <dgm:cxn modelId="{A7867E95-CABA-4557-B7A2-AF76D91E3D81}" type="presOf" srcId="{32A8F34B-80AA-4942-B3E6-DB86378666E7}" destId="{F3A07B87-C68A-477E-8409-7DC5F7B72CE8}" srcOrd="0" destOrd="0" presId="urn:microsoft.com/office/officeart/2005/8/layout/radial6"/>
    <dgm:cxn modelId="{D40F79C4-4ADF-4FEF-B058-3FC6418927BD}" srcId="{78F793FE-3EEF-409C-8CED-F4DE340956E2}" destId="{9B32A5F0-110A-4044-869F-592A1A3F8765}" srcOrd="4" destOrd="0" parTransId="{A288649B-AEBC-4A74-9175-DC232686500F}" sibTransId="{42974CA5-C808-46CD-B068-087B72EF984F}"/>
    <dgm:cxn modelId="{3581FAF9-1982-4540-8085-19EA1C4C4089}" type="presOf" srcId="{4188567C-144A-4957-BCF4-4C73FF91DE9F}" destId="{5A5FF10C-9606-4352-A9B4-CC936B92F0A7}" srcOrd="0" destOrd="0" presId="urn:microsoft.com/office/officeart/2005/8/layout/radial6"/>
    <dgm:cxn modelId="{CA082C53-F928-457D-8A27-ECE54B33C7D8}" type="presParOf" srcId="{2C823FC3-F5E4-4BE3-B293-11BFD006332A}" destId="{43A27F28-4224-4BF4-B14A-029ED723965C}" srcOrd="0" destOrd="0" presId="urn:microsoft.com/office/officeart/2005/8/layout/radial6"/>
    <dgm:cxn modelId="{AA38845E-9471-4201-9ECB-A00048D35119}" type="presParOf" srcId="{2C823FC3-F5E4-4BE3-B293-11BFD006332A}" destId="{92224713-5E46-4F9C-BBE6-8D4090CD75D2}" srcOrd="1" destOrd="0" presId="urn:microsoft.com/office/officeart/2005/8/layout/radial6"/>
    <dgm:cxn modelId="{A7750CC1-4155-488F-AE28-A1484CCBFB3C}" type="presParOf" srcId="{2C823FC3-F5E4-4BE3-B293-11BFD006332A}" destId="{F2CB6FCF-2DA0-473A-8A92-4F4CA699764B}" srcOrd="2" destOrd="0" presId="urn:microsoft.com/office/officeart/2005/8/layout/radial6"/>
    <dgm:cxn modelId="{CE027E4A-6806-4826-B8A6-C66A50CDAC0A}" type="presParOf" srcId="{2C823FC3-F5E4-4BE3-B293-11BFD006332A}" destId="{74DB9DE6-ACAF-4620-8FC3-5559CF1D3F09}" srcOrd="3" destOrd="0" presId="urn:microsoft.com/office/officeart/2005/8/layout/radial6"/>
    <dgm:cxn modelId="{2CA64352-DF50-4DC8-B859-950AF98D6651}" type="presParOf" srcId="{2C823FC3-F5E4-4BE3-B293-11BFD006332A}" destId="{5A5FF10C-9606-4352-A9B4-CC936B92F0A7}" srcOrd="4" destOrd="0" presId="urn:microsoft.com/office/officeart/2005/8/layout/radial6"/>
    <dgm:cxn modelId="{7E39FD3F-0985-4544-8901-660A9795A687}" type="presParOf" srcId="{2C823FC3-F5E4-4BE3-B293-11BFD006332A}" destId="{7A8C2DCF-983C-4DE3-93AE-2DBCBA4C5BD8}" srcOrd="5" destOrd="0" presId="urn:microsoft.com/office/officeart/2005/8/layout/radial6"/>
    <dgm:cxn modelId="{C03DC8DE-70D7-4BF6-BB87-424B8891CAD7}" type="presParOf" srcId="{2C823FC3-F5E4-4BE3-B293-11BFD006332A}" destId="{0FB46916-B2F0-4532-915B-6D133FE6AC57}" srcOrd="6" destOrd="0" presId="urn:microsoft.com/office/officeart/2005/8/layout/radial6"/>
    <dgm:cxn modelId="{A2E43C6B-4380-45A8-BC30-B3F8231F695B}" type="presParOf" srcId="{2C823FC3-F5E4-4BE3-B293-11BFD006332A}" destId="{7A526180-AA1F-4BDE-97BE-BD346DD3F2B7}" srcOrd="7" destOrd="0" presId="urn:microsoft.com/office/officeart/2005/8/layout/radial6"/>
    <dgm:cxn modelId="{B3015689-CE78-4795-8CB3-BD0A019F398B}" type="presParOf" srcId="{2C823FC3-F5E4-4BE3-B293-11BFD006332A}" destId="{AF35642D-EAF1-4EF9-9F79-9C84ECB6956D}" srcOrd="8" destOrd="0" presId="urn:microsoft.com/office/officeart/2005/8/layout/radial6"/>
    <dgm:cxn modelId="{9DFE4FFB-22EB-4D8A-924F-EC456C17627F}" type="presParOf" srcId="{2C823FC3-F5E4-4BE3-B293-11BFD006332A}" destId="{7ED60D06-9B4E-4B84-8C70-EFCB5D51308A}" srcOrd="9" destOrd="0" presId="urn:microsoft.com/office/officeart/2005/8/layout/radial6"/>
    <dgm:cxn modelId="{1DD44126-9EF4-4135-8D9E-BB64902A642C}" type="presParOf" srcId="{2C823FC3-F5E4-4BE3-B293-11BFD006332A}" destId="{DB4C9899-A903-462B-A33B-8A78BFA642EB}" srcOrd="10" destOrd="0" presId="urn:microsoft.com/office/officeart/2005/8/layout/radial6"/>
    <dgm:cxn modelId="{C55E0946-D4EF-4C66-9715-A23B90670851}" type="presParOf" srcId="{2C823FC3-F5E4-4BE3-B293-11BFD006332A}" destId="{DD8EBADD-38F4-4AAE-9E7A-3EBDC4EE6AD9}" srcOrd="11" destOrd="0" presId="urn:microsoft.com/office/officeart/2005/8/layout/radial6"/>
    <dgm:cxn modelId="{8FC9DE92-76B5-45AF-B3C9-BF1A37889B25}" type="presParOf" srcId="{2C823FC3-F5E4-4BE3-B293-11BFD006332A}" destId="{C930AD69-9BC6-4576-B509-92D6F428C35A}" srcOrd="12" destOrd="0" presId="urn:microsoft.com/office/officeart/2005/8/layout/radial6"/>
    <dgm:cxn modelId="{71772B2B-FF26-495F-8227-8EA8807C9EAB}" type="presParOf" srcId="{2C823FC3-F5E4-4BE3-B293-11BFD006332A}" destId="{3B8A5C49-4689-41B5-982D-A5A853CB6BC1}" srcOrd="13" destOrd="0" presId="urn:microsoft.com/office/officeart/2005/8/layout/radial6"/>
    <dgm:cxn modelId="{57B4B47D-E72C-4079-B02C-E055233CDDC8}" type="presParOf" srcId="{2C823FC3-F5E4-4BE3-B293-11BFD006332A}" destId="{2F8A6BA9-F30C-4E4A-8A4B-48C4A06E8C99}" srcOrd="14" destOrd="0" presId="urn:microsoft.com/office/officeart/2005/8/layout/radial6"/>
    <dgm:cxn modelId="{74B41E7F-132D-4A90-BC8C-300AFDCCC38A}" type="presParOf" srcId="{2C823FC3-F5E4-4BE3-B293-11BFD006332A}" destId="{ACEE3970-027B-4AF3-95E6-7623B0261D9C}" srcOrd="15" destOrd="0" presId="urn:microsoft.com/office/officeart/2005/8/layout/radial6"/>
    <dgm:cxn modelId="{17D86378-58B6-4809-9BBC-85D46021F968}" type="presParOf" srcId="{2C823FC3-F5E4-4BE3-B293-11BFD006332A}" destId="{D888B12F-C703-44E7-A2C4-F6BDB77AF0A4}" srcOrd="16" destOrd="0" presId="urn:microsoft.com/office/officeart/2005/8/layout/radial6"/>
    <dgm:cxn modelId="{17E7E7F5-84D8-4C5A-93E9-102D7EF8AD05}" type="presParOf" srcId="{2C823FC3-F5E4-4BE3-B293-11BFD006332A}" destId="{2A0ACCCA-194A-47D9-947C-4A14CBCE24FD}" srcOrd="17" destOrd="0" presId="urn:microsoft.com/office/officeart/2005/8/layout/radial6"/>
    <dgm:cxn modelId="{D5304953-68A1-438C-BA5D-99E5359E8521}" type="presParOf" srcId="{2C823FC3-F5E4-4BE3-B293-11BFD006332A}" destId="{EAFE6FE0-8699-4E1C-B2CE-1513C1F84165}" srcOrd="18" destOrd="0" presId="urn:microsoft.com/office/officeart/2005/8/layout/radial6"/>
    <dgm:cxn modelId="{77D19557-E653-40F4-BDBF-9FB2B848AF54}" type="presParOf" srcId="{2C823FC3-F5E4-4BE3-B293-11BFD006332A}" destId="{715C83B8-DB8A-450A-9DC1-9392D18D77CA}" srcOrd="19" destOrd="0" presId="urn:microsoft.com/office/officeart/2005/8/layout/radial6"/>
    <dgm:cxn modelId="{592D3667-8F06-4F02-9BB7-29145008EE98}" type="presParOf" srcId="{2C823FC3-F5E4-4BE3-B293-11BFD006332A}" destId="{1A361B7A-266B-4565-8404-5E5BD96CCA7D}" srcOrd="20" destOrd="0" presId="urn:microsoft.com/office/officeart/2005/8/layout/radial6"/>
    <dgm:cxn modelId="{5934EEED-5C7A-4010-B22C-9707F075EFF6}" type="presParOf" srcId="{2C823FC3-F5E4-4BE3-B293-11BFD006332A}" destId="{F3A07B87-C68A-477E-8409-7DC5F7B72CE8}" srcOrd="21" destOrd="0" presId="urn:microsoft.com/office/officeart/2005/8/layout/radial6"/>
    <dgm:cxn modelId="{56C29138-AE89-4FE1-A977-7D4AD3F44A05}" type="presParOf" srcId="{2C823FC3-F5E4-4BE3-B293-11BFD006332A}" destId="{36D5139E-7FAA-4AE9-8156-0702A2F258DC}" srcOrd="22" destOrd="0" presId="urn:microsoft.com/office/officeart/2005/8/layout/radial6"/>
    <dgm:cxn modelId="{B1199960-C241-4253-B194-96B25FBEEEA5}" type="presParOf" srcId="{2C823FC3-F5E4-4BE3-B293-11BFD006332A}" destId="{75CEA38D-67B9-4929-A6D0-F55E9D63A6EA}" srcOrd="23" destOrd="0" presId="urn:microsoft.com/office/officeart/2005/8/layout/radial6"/>
    <dgm:cxn modelId="{9D9317EB-2A59-4187-9B2B-DDB6817118A8}" type="presParOf" srcId="{2C823FC3-F5E4-4BE3-B293-11BFD006332A}" destId="{A9124BE4-13B4-4B99-BE1A-CC85CFCF6195}" srcOrd="24" destOrd="0" presId="urn:microsoft.com/office/officeart/2005/8/layout/radial6"/>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20B56F-356E-46D3-B3AA-FD3795A78CD6}">
      <dsp:nvSpPr>
        <dsp:cNvPr id="0" name=""/>
        <dsp:cNvSpPr/>
      </dsp:nvSpPr>
      <dsp:spPr>
        <a:xfrm rot="5400000">
          <a:off x="1083223" y="4678915"/>
          <a:ext cx="3244052" cy="5398030"/>
        </a:xfrm>
        <a:prstGeom prst="corner">
          <a:avLst>
            <a:gd name="adj1" fmla="val 16120"/>
            <a:gd name="adj2" fmla="val 16110"/>
          </a:avLst>
        </a:prstGeom>
        <a:solidFill>
          <a:schemeClr val="accen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63500" dist="12700" rotWithShape="0">
            <a:srgbClr val="000000">
              <a:alpha val="50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BFE939DC-380B-4BF6-9405-1E7D8A159E6D}">
      <dsp:nvSpPr>
        <dsp:cNvPr id="0" name=""/>
        <dsp:cNvSpPr/>
      </dsp:nvSpPr>
      <dsp:spPr>
        <a:xfrm>
          <a:off x="541709" y="6291763"/>
          <a:ext cx="4873372" cy="4271796"/>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rtl="1">
            <a:lnSpc>
              <a:spcPct val="90000"/>
            </a:lnSpc>
            <a:spcBef>
              <a:spcPct val="0"/>
            </a:spcBef>
            <a:spcAft>
              <a:spcPct val="35000"/>
            </a:spcAft>
          </a:pPr>
          <a:r>
            <a:rPr lang="he-IL" sz="6500" b="1" kern="1200" dirty="0" smtClean="0">
              <a:solidFill>
                <a:srgbClr val="002060"/>
              </a:solidFill>
              <a:effectLst/>
              <a:latin typeface="Calibri Light" panose="020F0302020204030204" pitchFamily="34" charset="0"/>
              <a:cs typeface="Calibri Light" panose="020F0302020204030204" pitchFamily="34" charset="0"/>
            </a:rPr>
            <a:t>2002 </a:t>
          </a:r>
        </a:p>
        <a:p>
          <a:pPr lvl="0" algn="ctr" defTabSz="2889250" rtl="1">
            <a:lnSpc>
              <a:spcPct val="90000"/>
            </a:lnSpc>
            <a:spcBef>
              <a:spcPct val="0"/>
            </a:spcBef>
            <a:spcAft>
              <a:spcPct val="35000"/>
            </a:spcAft>
          </a:pPr>
          <a:r>
            <a:rPr lang="en-US" sz="6500" b="1" kern="1200" dirty="0" smtClean="0">
              <a:solidFill>
                <a:srgbClr val="002060"/>
              </a:solidFill>
              <a:effectLst/>
              <a:latin typeface="Calibri Light" panose="020F0302020204030204" pitchFamily="34" charset="0"/>
              <a:cs typeface="Calibri Light" panose="020F0302020204030204" pitchFamily="34" charset="0"/>
            </a:rPr>
            <a:t>NISA</a:t>
          </a:r>
          <a:endParaRPr lang="he-IL" sz="6500" b="1" kern="1200" dirty="0">
            <a:solidFill>
              <a:srgbClr val="002060"/>
            </a:solidFill>
            <a:effectLst/>
            <a:latin typeface="Calibri Light" panose="020F0302020204030204" pitchFamily="34" charset="0"/>
            <a:cs typeface="Calibri Light" panose="020F0302020204030204" pitchFamily="34" charset="0"/>
          </a:endParaRPr>
        </a:p>
      </dsp:txBody>
      <dsp:txXfrm>
        <a:off x="541709" y="6291763"/>
        <a:ext cx="4873372" cy="4271796"/>
      </dsp:txXfrm>
    </dsp:sp>
    <dsp:sp modelId="{707B2381-CDFE-4E18-B488-28B5B6C8BE60}">
      <dsp:nvSpPr>
        <dsp:cNvPr id="0" name=""/>
        <dsp:cNvSpPr/>
      </dsp:nvSpPr>
      <dsp:spPr>
        <a:xfrm>
          <a:off x="4495578" y="4281506"/>
          <a:ext cx="919504" cy="919504"/>
        </a:xfrm>
        <a:prstGeom prst="triangle">
          <a:avLst>
            <a:gd name="adj" fmla="val 100000"/>
          </a:avLst>
        </a:prstGeom>
        <a:solidFill>
          <a:schemeClr val="accent1">
            <a:alpha val="90000"/>
            <a:hueOff val="0"/>
            <a:satOff val="0"/>
            <a:lumOff val="0"/>
            <a:alphaOff val="-6667"/>
          </a:schemeClr>
        </a:solidFill>
        <a:ln w="9525" cap="flat" cmpd="sng" algn="ctr">
          <a:solidFill>
            <a:schemeClr val="accent1">
              <a:alpha val="90000"/>
              <a:hueOff val="0"/>
              <a:satOff val="0"/>
              <a:lumOff val="0"/>
              <a:alphaOff val="-6667"/>
            </a:schemeClr>
          </a:solidFill>
          <a:prstDash val="solid"/>
        </a:ln>
        <a:effectLst>
          <a:outerShdw blurRad="63500" dist="12700" rotWithShape="0">
            <a:srgbClr val="000000">
              <a:alpha val="50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1EF104A1-3B95-44CD-A5A8-06923C0516D7}">
      <dsp:nvSpPr>
        <dsp:cNvPr id="0" name=""/>
        <dsp:cNvSpPr/>
      </dsp:nvSpPr>
      <dsp:spPr>
        <a:xfrm rot="5400000">
          <a:off x="7049182" y="3202632"/>
          <a:ext cx="3244052" cy="5398030"/>
        </a:xfrm>
        <a:prstGeom prst="corner">
          <a:avLst>
            <a:gd name="adj1" fmla="val 16120"/>
            <a:gd name="adj2" fmla="val 16110"/>
          </a:avLst>
        </a:prstGeom>
        <a:solidFill>
          <a:schemeClr val="accent1">
            <a:alpha val="90000"/>
            <a:hueOff val="0"/>
            <a:satOff val="0"/>
            <a:lumOff val="0"/>
            <a:alphaOff val="-13333"/>
          </a:schemeClr>
        </a:solidFill>
        <a:ln w="9525" cap="flat" cmpd="sng" algn="ctr">
          <a:solidFill>
            <a:schemeClr val="accent1">
              <a:alpha val="90000"/>
              <a:hueOff val="0"/>
              <a:satOff val="0"/>
              <a:lumOff val="0"/>
              <a:alphaOff val="-13333"/>
            </a:schemeClr>
          </a:solidFill>
          <a:prstDash val="solid"/>
        </a:ln>
        <a:effectLst>
          <a:outerShdw blurRad="63500" dist="12700" rotWithShape="0">
            <a:srgbClr val="000000">
              <a:alpha val="50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7E46A5B4-6A9E-4528-885F-8206100EAD7A}">
      <dsp:nvSpPr>
        <dsp:cNvPr id="0" name=""/>
        <dsp:cNvSpPr/>
      </dsp:nvSpPr>
      <dsp:spPr>
        <a:xfrm>
          <a:off x="6507669" y="4815480"/>
          <a:ext cx="4873372" cy="4271796"/>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rtl="1">
            <a:lnSpc>
              <a:spcPct val="90000"/>
            </a:lnSpc>
            <a:spcBef>
              <a:spcPct val="0"/>
            </a:spcBef>
            <a:spcAft>
              <a:spcPct val="35000"/>
            </a:spcAft>
          </a:pPr>
          <a:r>
            <a:rPr lang="en-US" sz="6500" b="1" kern="1200" dirty="0" smtClean="0">
              <a:solidFill>
                <a:srgbClr val="002060"/>
              </a:solidFill>
              <a:effectLst/>
              <a:latin typeface="Calibri Light" panose="020F0302020204030204" pitchFamily="34" charset="0"/>
              <a:cs typeface="Calibri Light" panose="020F0302020204030204" pitchFamily="34" charset="0"/>
            </a:rPr>
            <a:t>2011</a:t>
          </a:r>
        </a:p>
        <a:p>
          <a:pPr lvl="0" algn="ctr" defTabSz="2889250" rtl="1">
            <a:lnSpc>
              <a:spcPct val="90000"/>
            </a:lnSpc>
            <a:spcBef>
              <a:spcPct val="0"/>
            </a:spcBef>
            <a:spcAft>
              <a:spcPct val="35000"/>
            </a:spcAft>
          </a:pPr>
          <a:r>
            <a:rPr lang="en-US" sz="6500" b="1" kern="1200" dirty="0" smtClean="0">
              <a:solidFill>
                <a:srgbClr val="002060"/>
              </a:solidFill>
              <a:effectLst/>
              <a:latin typeface="Calibri Light" panose="020F0302020204030204" pitchFamily="34" charset="0"/>
              <a:cs typeface="Calibri Light" panose="020F0302020204030204" pitchFamily="34" charset="0"/>
            </a:rPr>
            <a:t>INCB</a:t>
          </a:r>
          <a:endParaRPr lang="he-IL" sz="6500" b="1" kern="1200" dirty="0">
            <a:solidFill>
              <a:srgbClr val="002060"/>
            </a:solidFill>
            <a:effectLst/>
            <a:latin typeface="Calibri Light" panose="020F0302020204030204" pitchFamily="34" charset="0"/>
            <a:cs typeface="Calibri Light" panose="020F0302020204030204" pitchFamily="34" charset="0"/>
          </a:endParaRPr>
        </a:p>
      </dsp:txBody>
      <dsp:txXfrm>
        <a:off x="6507669" y="4815480"/>
        <a:ext cx="4873372" cy="4271796"/>
      </dsp:txXfrm>
    </dsp:sp>
    <dsp:sp modelId="{FA7F42DF-AF04-4D32-87D9-ABBB58F47C64}">
      <dsp:nvSpPr>
        <dsp:cNvPr id="0" name=""/>
        <dsp:cNvSpPr/>
      </dsp:nvSpPr>
      <dsp:spPr>
        <a:xfrm>
          <a:off x="10492378" y="3061489"/>
          <a:ext cx="919504" cy="919504"/>
        </a:xfrm>
        <a:prstGeom prst="triangle">
          <a:avLst>
            <a:gd name="adj" fmla="val 100000"/>
          </a:avLst>
        </a:prstGeom>
        <a:solidFill>
          <a:schemeClr val="accent1">
            <a:alpha val="90000"/>
            <a:hueOff val="0"/>
            <a:satOff val="0"/>
            <a:lumOff val="0"/>
            <a:alphaOff val="-20000"/>
          </a:schemeClr>
        </a:solidFill>
        <a:ln w="9525" cap="flat" cmpd="sng" algn="ctr">
          <a:solidFill>
            <a:schemeClr val="accent1">
              <a:alpha val="90000"/>
              <a:hueOff val="0"/>
              <a:satOff val="0"/>
              <a:lumOff val="0"/>
              <a:alphaOff val="-20000"/>
            </a:schemeClr>
          </a:solidFill>
          <a:prstDash val="solid"/>
        </a:ln>
        <a:effectLst>
          <a:outerShdw blurRad="63500" dist="12700" rotWithShape="0">
            <a:srgbClr val="000000">
              <a:alpha val="50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CB209A0A-3A24-4006-8C2A-F13F414AC970}">
      <dsp:nvSpPr>
        <dsp:cNvPr id="0" name=""/>
        <dsp:cNvSpPr/>
      </dsp:nvSpPr>
      <dsp:spPr>
        <a:xfrm rot="5400000">
          <a:off x="13015142" y="1726349"/>
          <a:ext cx="3244052" cy="5398030"/>
        </a:xfrm>
        <a:prstGeom prst="corner">
          <a:avLst>
            <a:gd name="adj1" fmla="val 16120"/>
            <a:gd name="adj2" fmla="val 16110"/>
          </a:avLst>
        </a:prstGeom>
        <a:solidFill>
          <a:schemeClr val="accent1">
            <a:alpha val="90000"/>
            <a:hueOff val="0"/>
            <a:satOff val="0"/>
            <a:lumOff val="0"/>
            <a:alphaOff val="-26667"/>
          </a:schemeClr>
        </a:solidFill>
        <a:ln w="9525" cap="flat" cmpd="sng" algn="ctr">
          <a:solidFill>
            <a:schemeClr val="accent1">
              <a:alpha val="90000"/>
              <a:hueOff val="0"/>
              <a:satOff val="0"/>
              <a:lumOff val="0"/>
              <a:alphaOff val="-26667"/>
            </a:schemeClr>
          </a:solidFill>
          <a:prstDash val="solid"/>
        </a:ln>
        <a:effectLst>
          <a:outerShdw blurRad="63500" dist="12700" rotWithShape="0">
            <a:srgbClr val="000000">
              <a:alpha val="50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1EBDF438-801D-48DC-B4BE-0CD5B5AD72F1}">
      <dsp:nvSpPr>
        <dsp:cNvPr id="0" name=""/>
        <dsp:cNvSpPr/>
      </dsp:nvSpPr>
      <dsp:spPr>
        <a:xfrm>
          <a:off x="12473629" y="3339197"/>
          <a:ext cx="4873372" cy="4271796"/>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rtl="1">
            <a:lnSpc>
              <a:spcPct val="90000"/>
            </a:lnSpc>
            <a:spcBef>
              <a:spcPct val="0"/>
            </a:spcBef>
            <a:spcAft>
              <a:spcPct val="35000"/>
            </a:spcAft>
          </a:pPr>
          <a:r>
            <a:rPr lang="en-US" sz="6500" b="1" kern="1200" dirty="0" smtClean="0">
              <a:solidFill>
                <a:srgbClr val="002060"/>
              </a:solidFill>
              <a:effectLst/>
              <a:latin typeface="Calibri Light" panose="020F0302020204030204" pitchFamily="34" charset="0"/>
              <a:cs typeface="Calibri Light" panose="020F0302020204030204" pitchFamily="34" charset="0"/>
            </a:rPr>
            <a:t>2016</a:t>
          </a:r>
        </a:p>
        <a:p>
          <a:pPr lvl="0" algn="ctr" defTabSz="2889250" rtl="1">
            <a:lnSpc>
              <a:spcPct val="90000"/>
            </a:lnSpc>
            <a:spcBef>
              <a:spcPct val="0"/>
            </a:spcBef>
            <a:spcAft>
              <a:spcPct val="35000"/>
            </a:spcAft>
          </a:pPr>
          <a:r>
            <a:rPr lang="en-US" sz="6500" b="1" kern="1200" dirty="0" smtClean="0">
              <a:solidFill>
                <a:srgbClr val="002060"/>
              </a:solidFill>
              <a:effectLst/>
              <a:latin typeface="Calibri Light" panose="020F0302020204030204" pitchFamily="34" charset="0"/>
              <a:cs typeface="Calibri Light" panose="020F0302020204030204" pitchFamily="34" charset="0"/>
            </a:rPr>
            <a:t>NCSA</a:t>
          </a:r>
          <a:endParaRPr lang="he-IL" sz="6500" b="1" kern="1200" dirty="0">
            <a:solidFill>
              <a:srgbClr val="002060"/>
            </a:solidFill>
            <a:effectLst/>
            <a:latin typeface="Calibri Light" panose="020F0302020204030204" pitchFamily="34" charset="0"/>
            <a:cs typeface="Calibri Light" panose="020F0302020204030204" pitchFamily="34" charset="0"/>
          </a:endParaRPr>
        </a:p>
      </dsp:txBody>
      <dsp:txXfrm>
        <a:off x="12473629" y="3339197"/>
        <a:ext cx="4873372" cy="4271796"/>
      </dsp:txXfrm>
    </dsp:sp>
    <dsp:sp modelId="{A44465E3-6F7E-4A8C-ADA6-1DE07CD966F5}">
      <dsp:nvSpPr>
        <dsp:cNvPr id="0" name=""/>
        <dsp:cNvSpPr/>
      </dsp:nvSpPr>
      <dsp:spPr>
        <a:xfrm>
          <a:off x="16760027" y="1281080"/>
          <a:ext cx="919504" cy="919504"/>
        </a:xfrm>
        <a:prstGeom prst="triangle">
          <a:avLst>
            <a:gd name="adj" fmla="val 100000"/>
          </a:avLst>
        </a:prstGeom>
        <a:solidFill>
          <a:schemeClr val="accent1">
            <a:alpha val="90000"/>
            <a:hueOff val="0"/>
            <a:satOff val="0"/>
            <a:lumOff val="0"/>
            <a:alphaOff val="-33333"/>
          </a:schemeClr>
        </a:solidFill>
        <a:ln w="9525" cap="flat" cmpd="sng" algn="ctr">
          <a:solidFill>
            <a:schemeClr val="accent1">
              <a:alpha val="90000"/>
              <a:hueOff val="0"/>
              <a:satOff val="0"/>
              <a:lumOff val="0"/>
              <a:alphaOff val="-33333"/>
            </a:schemeClr>
          </a:solidFill>
          <a:prstDash val="solid"/>
        </a:ln>
        <a:effectLst>
          <a:outerShdw blurRad="63500" dist="12700" rotWithShape="0">
            <a:srgbClr val="000000">
              <a:alpha val="50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FE91CFA1-E011-4B5C-AFA0-AEF51FF83898}">
      <dsp:nvSpPr>
        <dsp:cNvPr id="0" name=""/>
        <dsp:cNvSpPr/>
      </dsp:nvSpPr>
      <dsp:spPr>
        <a:xfrm rot="5400000">
          <a:off x="18981102" y="250066"/>
          <a:ext cx="3244052" cy="5398030"/>
        </a:xfrm>
        <a:prstGeom prst="corner">
          <a:avLst>
            <a:gd name="adj1" fmla="val 16120"/>
            <a:gd name="adj2" fmla="val 16110"/>
          </a:avLst>
        </a:prstGeom>
        <a:solidFill>
          <a:schemeClr val="accent1">
            <a:alpha val="90000"/>
            <a:hueOff val="0"/>
            <a:satOff val="0"/>
            <a:lumOff val="0"/>
            <a:alphaOff val="-40000"/>
          </a:schemeClr>
        </a:solidFill>
        <a:ln w="9525" cap="flat" cmpd="sng" algn="ctr">
          <a:solidFill>
            <a:schemeClr val="accent1">
              <a:alpha val="90000"/>
              <a:hueOff val="0"/>
              <a:satOff val="0"/>
              <a:lumOff val="0"/>
              <a:alphaOff val="-40000"/>
            </a:schemeClr>
          </a:solidFill>
          <a:prstDash val="solid"/>
        </a:ln>
        <a:effectLst>
          <a:outerShdw blurRad="63500" dist="12700" rotWithShape="0">
            <a:srgbClr val="000000">
              <a:alpha val="50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03E20C5B-3513-4691-AEA1-D4BAD3FBBD0D}">
      <dsp:nvSpPr>
        <dsp:cNvPr id="0" name=""/>
        <dsp:cNvSpPr/>
      </dsp:nvSpPr>
      <dsp:spPr>
        <a:xfrm>
          <a:off x="18439589" y="1862915"/>
          <a:ext cx="4873372" cy="4271796"/>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rtl="1">
            <a:lnSpc>
              <a:spcPct val="90000"/>
            </a:lnSpc>
            <a:spcBef>
              <a:spcPct val="0"/>
            </a:spcBef>
            <a:spcAft>
              <a:spcPct val="35000"/>
            </a:spcAft>
          </a:pPr>
          <a:r>
            <a:rPr lang="he-IL" sz="6500" b="1" kern="1200" dirty="0" smtClean="0">
              <a:solidFill>
                <a:srgbClr val="002060"/>
              </a:solidFill>
              <a:effectLst/>
              <a:latin typeface="Calibri Light" panose="020F0302020204030204" pitchFamily="34" charset="0"/>
              <a:cs typeface="Calibri Light" panose="020F0302020204030204" pitchFamily="34" charset="0"/>
            </a:rPr>
            <a:t>2018</a:t>
          </a:r>
        </a:p>
        <a:p>
          <a:pPr lvl="0" algn="ctr" defTabSz="2889250" rtl="1">
            <a:lnSpc>
              <a:spcPct val="90000"/>
            </a:lnSpc>
            <a:spcBef>
              <a:spcPct val="0"/>
            </a:spcBef>
            <a:spcAft>
              <a:spcPct val="35000"/>
            </a:spcAft>
          </a:pPr>
          <a:r>
            <a:rPr lang="en-US" sz="6500" b="1" kern="1200" dirty="0" smtClean="0">
              <a:solidFill>
                <a:srgbClr val="002060"/>
              </a:solidFill>
              <a:effectLst/>
              <a:latin typeface="Calibri Light" panose="020F0302020204030204" pitchFamily="34" charset="0"/>
              <a:cs typeface="Calibri Light" panose="020F0302020204030204" pitchFamily="34" charset="0"/>
            </a:rPr>
            <a:t>INCD</a:t>
          </a:r>
          <a:endParaRPr lang="he-IL" sz="6500" b="1" kern="1200" dirty="0">
            <a:solidFill>
              <a:srgbClr val="002060"/>
            </a:solidFill>
            <a:effectLst/>
            <a:latin typeface="Calibri Light" panose="020F0302020204030204" pitchFamily="34" charset="0"/>
            <a:cs typeface="Calibri Light" panose="020F0302020204030204" pitchFamily="34" charset="0"/>
          </a:endParaRPr>
        </a:p>
      </dsp:txBody>
      <dsp:txXfrm>
        <a:off x="18439589" y="1862915"/>
        <a:ext cx="4873372" cy="42717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124BE4-13B4-4B99-BE1A-CC85CFCF6195}">
      <dsp:nvSpPr>
        <dsp:cNvPr id="0" name=""/>
        <dsp:cNvSpPr/>
      </dsp:nvSpPr>
      <dsp:spPr>
        <a:xfrm>
          <a:off x="3780698" y="1025269"/>
          <a:ext cx="9207563" cy="9207563"/>
        </a:xfrm>
        <a:prstGeom prst="blockArc">
          <a:avLst>
            <a:gd name="adj1" fmla="val 13500000"/>
            <a:gd name="adj2" fmla="val 16200000"/>
            <a:gd name="adj3" fmla="val 3442"/>
          </a:avLst>
        </a:prstGeom>
        <a:solidFill>
          <a:schemeClr val="accent1">
            <a:tint val="60000"/>
            <a:hueOff val="0"/>
            <a:satOff val="0"/>
            <a:lumOff val="0"/>
            <a:alphaOff val="0"/>
          </a:schemeClr>
        </a:solidFill>
        <a:ln>
          <a:noFill/>
        </a:ln>
        <a:effectLst>
          <a:outerShdw blurRad="63500" dist="12700"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3A07B87-C68A-477E-8409-7DC5F7B72CE8}">
      <dsp:nvSpPr>
        <dsp:cNvPr id="0" name=""/>
        <dsp:cNvSpPr/>
      </dsp:nvSpPr>
      <dsp:spPr>
        <a:xfrm>
          <a:off x="3780698" y="1025269"/>
          <a:ext cx="9207563" cy="9207563"/>
        </a:xfrm>
        <a:prstGeom prst="blockArc">
          <a:avLst>
            <a:gd name="adj1" fmla="val 10800000"/>
            <a:gd name="adj2" fmla="val 13500000"/>
            <a:gd name="adj3" fmla="val 3442"/>
          </a:avLst>
        </a:prstGeom>
        <a:solidFill>
          <a:schemeClr val="accent1">
            <a:tint val="60000"/>
            <a:hueOff val="0"/>
            <a:satOff val="0"/>
            <a:lumOff val="0"/>
            <a:alphaOff val="0"/>
          </a:schemeClr>
        </a:solidFill>
        <a:ln>
          <a:noFill/>
        </a:ln>
        <a:effectLst>
          <a:outerShdw blurRad="63500" dist="12700"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AFE6FE0-8699-4E1C-B2CE-1513C1F84165}">
      <dsp:nvSpPr>
        <dsp:cNvPr id="0" name=""/>
        <dsp:cNvSpPr/>
      </dsp:nvSpPr>
      <dsp:spPr>
        <a:xfrm>
          <a:off x="3780698" y="1025269"/>
          <a:ext cx="9207563" cy="9207563"/>
        </a:xfrm>
        <a:prstGeom prst="blockArc">
          <a:avLst>
            <a:gd name="adj1" fmla="val 8100000"/>
            <a:gd name="adj2" fmla="val 10800000"/>
            <a:gd name="adj3" fmla="val 3442"/>
          </a:avLst>
        </a:prstGeom>
        <a:solidFill>
          <a:schemeClr val="accent1">
            <a:tint val="60000"/>
            <a:hueOff val="0"/>
            <a:satOff val="0"/>
            <a:lumOff val="0"/>
            <a:alphaOff val="0"/>
          </a:schemeClr>
        </a:solidFill>
        <a:ln>
          <a:noFill/>
        </a:ln>
        <a:effectLst>
          <a:outerShdw blurRad="63500" dist="12700"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CEE3970-027B-4AF3-95E6-7623B0261D9C}">
      <dsp:nvSpPr>
        <dsp:cNvPr id="0" name=""/>
        <dsp:cNvSpPr/>
      </dsp:nvSpPr>
      <dsp:spPr>
        <a:xfrm>
          <a:off x="3780698" y="1025269"/>
          <a:ext cx="9207563" cy="9207563"/>
        </a:xfrm>
        <a:prstGeom prst="blockArc">
          <a:avLst>
            <a:gd name="adj1" fmla="val 5400000"/>
            <a:gd name="adj2" fmla="val 8100000"/>
            <a:gd name="adj3" fmla="val 3442"/>
          </a:avLst>
        </a:prstGeom>
        <a:solidFill>
          <a:schemeClr val="accent1">
            <a:tint val="60000"/>
            <a:hueOff val="0"/>
            <a:satOff val="0"/>
            <a:lumOff val="0"/>
            <a:alphaOff val="0"/>
          </a:schemeClr>
        </a:solidFill>
        <a:ln>
          <a:noFill/>
        </a:ln>
        <a:effectLst>
          <a:outerShdw blurRad="63500" dist="12700"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930AD69-9BC6-4576-B509-92D6F428C35A}">
      <dsp:nvSpPr>
        <dsp:cNvPr id="0" name=""/>
        <dsp:cNvSpPr/>
      </dsp:nvSpPr>
      <dsp:spPr>
        <a:xfrm>
          <a:off x="3780698" y="1025269"/>
          <a:ext cx="9207563" cy="9207563"/>
        </a:xfrm>
        <a:prstGeom prst="blockArc">
          <a:avLst>
            <a:gd name="adj1" fmla="val 2700000"/>
            <a:gd name="adj2" fmla="val 5400000"/>
            <a:gd name="adj3" fmla="val 3442"/>
          </a:avLst>
        </a:prstGeom>
        <a:solidFill>
          <a:schemeClr val="accent1">
            <a:tint val="60000"/>
            <a:hueOff val="0"/>
            <a:satOff val="0"/>
            <a:lumOff val="0"/>
            <a:alphaOff val="0"/>
          </a:schemeClr>
        </a:solidFill>
        <a:ln>
          <a:noFill/>
        </a:ln>
        <a:effectLst>
          <a:outerShdw blurRad="63500" dist="12700"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ED60D06-9B4E-4B84-8C70-EFCB5D51308A}">
      <dsp:nvSpPr>
        <dsp:cNvPr id="0" name=""/>
        <dsp:cNvSpPr/>
      </dsp:nvSpPr>
      <dsp:spPr>
        <a:xfrm>
          <a:off x="3780698" y="1025269"/>
          <a:ext cx="9207563" cy="9207563"/>
        </a:xfrm>
        <a:prstGeom prst="blockArc">
          <a:avLst>
            <a:gd name="adj1" fmla="val 0"/>
            <a:gd name="adj2" fmla="val 2700000"/>
            <a:gd name="adj3" fmla="val 3442"/>
          </a:avLst>
        </a:prstGeom>
        <a:solidFill>
          <a:schemeClr val="accent1">
            <a:tint val="60000"/>
            <a:hueOff val="0"/>
            <a:satOff val="0"/>
            <a:lumOff val="0"/>
            <a:alphaOff val="0"/>
          </a:schemeClr>
        </a:solidFill>
        <a:ln>
          <a:noFill/>
        </a:ln>
        <a:effectLst>
          <a:outerShdw blurRad="63500" dist="12700"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FB46916-B2F0-4532-915B-6D133FE6AC57}">
      <dsp:nvSpPr>
        <dsp:cNvPr id="0" name=""/>
        <dsp:cNvSpPr/>
      </dsp:nvSpPr>
      <dsp:spPr>
        <a:xfrm>
          <a:off x="3780698" y="1025269"/>
          <a:ext cx="9207563" cy="9207563"/>
        </a:xfrm>
        <a:prstGeom prst="blockArc">
          <a:avLst>
            <a:gd name="adj1" fmla="val 18900000"/>
            <a:gd name="adj2" fmla="val 0"/>
            <a:gd name="adj3" fmla="val 3442"/>
          </a:avLst>
        </a:prstGeom>
        <a:solidFill>
          <a:schemeClr val="accent1">
            <a:tint val="60000"/>
            <a:hueOff val="0"/>
            <a:satOff val="0"/>
            <a:lumOff val="0"/>
            <a:alphaOff val="0"/>
          </a:schemeClr>
        </a:solidFill>
        <a:ln>
          <a:noFill/>
        </a:ln>
        <a:effectLst>
          <a:outerShdw blurRad="63500" dist="12700"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4DB9DE6-ACAF-4620-8FC3-5559CF1D3F09}">
      <dsp:nvSpPr>
        <dsp:cNvPr id="0" name=""/>
        <dsp:cNvSpPr/>
      </dsp:nvSpPr>
      <dsp:spPr>
        <a:xfrm>
          <a:off x="3780698" y="1025269"/>
          <a:ext cx="9207563" cy="9207563"/>
        </a:xfrm>
        <a:prstGeom prst="blockArc">
          <a:avLst>
            <a:gd name="adj1" fmla="val 16200000"/>
            <a:gd name="adj2" fmla="val 18900000"/>
            <a:gd name="adj3" fmla="val 3442"/>
          </a:avLst>
        </a:prstGeom>
        <a:solidFill>
          <a:schemeClr val="accent1">
            <a:tint val="60000"/>
            <a:hueOff val="0"/>
            <a:satOff val="0"/>
            <a:lumOff val="0"/>
            <a:alphaOff val="0"/>
          </a:schemeClr>
        </a:solidFill>
        <a:ln>
          <a:noFill/>
        </a:ln>
        <a:effectLst>
          <a:outerShdw blurRad="63500" dist="12700"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3A27F28-4224-4BF4-B14A-029ED723965C}">
      <dsp:nvSpPr>
        <dsp:cNvPr id="0" name=""/>
        <dsp:cNvSpPr/>
      </dsp:nvSpPr>
      <dsp:spPr>
        <a:xfrm>
          <a:off x="5422662" y="2587309"/>
          <a:ext cx="5923635" cy="6011452"/>
        </a:xfrm>
        <a:prstGeom prst="ellipse">
          <a:avLst/>
        </a:prstGeom>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a:noFill/>
        </a:ln>
        <a:effectLst>
          <a:outerShdw blurRad="63500" dist="127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endParaRPr lang="he-IL" sz="1100" kern="1200" dirty="0" smtClean="0"/>
        </a:p>
        <a:p>
          <a:pPr lvl="0" algn="ctr" defTabSz="488950" rtl="1">
            <a:lnSpc>
              <a:spcPct val="90000"/>
            </a:lnSpc>
            <a:spcBef>
              <a:spcPct val="0"/>
            </a:spcBef>
            <a:spcAft>
              <a:spcPct val="35000"/>
            </a:spcAft>
          </a:pPr>
          <a:endParaRPr lang="he-IL" sz="1100" kern="1200" dirty="0" smtClean="0"/>
        </a:p>
        <a:p>
          <a:pPr lvl="0" algn="ctr" defTabSz="488950" rtl="1">
            <a:lnSpc>
              <a:spcPct val="90000"/>
            </a:lnSpc>
            <a:spcBef>
              <a:spcPct val="0"/>
            </a:spcBef>
            <a:spcAft>
              <a:spcPct val="35000"/>
            </a:spcAft>
          </a:pPr>
          <a:endParaRPr lang="he-IL" sz="1100" kern="1200" dirty="0" smtClean="0"/>
        </a:p>
        <a:p>
          <a:pPr lvl="0" algn="ctr" defTabSz="488950" rtl="1">
            <a:lnSpc>
              <a:spcPct val="90000"/>
            </a:lnSpc>
            <a:spcBef>
              <a:spcPct val="0"/>
            </a:spcBef>
            <a:spcAft>
              <a:spcPct val="35000"/>
            </a:spcAft>
          </a:pPr>
          <a:endParaRPr lang="he-IL" sz="1100" kern="1200" dirty="0" smtClean="0"/>
        </a:p>
        <a:p>
          <a:pPr lvl="0" algn="ctr" defTabSz="488950" rtl="1">
            <a:lnSpc>
              <a:spcPct val="90000"/>
            </a:lnSpc>
            <a:spcBef>
              <a:spcPct val="0"/>
            </a:spcBef>
            <a:spcAft>
              <a:spcPct val="35000"/>
            </a:spcAft>
          </a:pPr>
          <a:endParaRPr lang="he-IL" sz="1100" kern="1200" dirty="0" smtClean="0"/>
        </a:p>
        <a:p>
          <a:pPr lvl="0" algn="ctr" defTabSz="488950" rtl="1">
            <a:lnSpc>
              <a:spcPct val="90000"/>
            </a:lnSpc>
            <a:spcBef>
              <a:spcPct val="0"/>
            </a:spcBef>
            <a:spcAft>
              <a:spcPct val="35000"/>
            </a:spcAft>
          </a:pPr>
          <a:endParaRPr lang="he-IL" sz="1100" kern="1200" dirty="0" smtClean="0"/>
        </a:p>
        <a:p>
          <a:pPr lvl="0" algn="ctr" defTabSz="488950" rtl="1">
            <a:lnSpc>
              <a:spcPct val="90000"/>
            </a:lnSpc>
            <a:spcBef>
              <a:spcPct val="0"/>
            </a:spcBef>
            <a:spcAft>
              <a:spcPct val="35000"/>
            </a:spcAft>
          </a:pPr>
          <a:endParaRPr lang="he-IL" sz="1100" kern="1200" dirty="0" smtClean="0"/>
        </a:p>
      </dsp:txBody>
      <dsp:txXfrm>
        <a:off x="5422662" y="2587309"/>
        <a:ext cx="5923635" cy="6011452"/>
      </dsp:txXfrm>
    </dsp:sp>
    <dsp:sp modelId="{92224713-5E46-4F9C-BBE6-8D4090CD75D2}">
      <dsp:nvSpPr>
        <dsp:cNvPr id="0" name=""/>
        <dsp:cNvSpPr/>
      </dsp:nvSpPr>
      <dsp:spPr>
        <a:xfrm>
          <a:off x="7284016" y="4039"/>
          <a:ext cx="2200926" cy="2200926"/>
        </a:xfrm>
        <a:prstGeom prst="ellipse">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outerShdw blurRad="63500" dist="127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en-US" sz="2000" b="1" kern="1200" dirty="0" smtClean="0">
              <a:latin typeface="Calibri" panose="020F0502020204030204" pitchFamily="34" charset="0"/>
            </a:rPr>
            <a:t>Government Offices</a:t>
          </a:r>
          <a:endParaRPr lang="he-IL" sz="2000" b="1" kern="1200" dirty="0">
            <a:latin typeface="Calibri" panose="020F0502020204030204" pitchFamily="34" charset="0"/>
            <a:cs typeface="Calibri" panose="020F0502020204030204" pitchFamily="34" charset="0"/>
          </a:endParaRPr>
        </a:p>
      </dsp:txBody>
      <dsp:txXfrm>
        <a:off x="7284016" y="4039"/>
        <a:ext cx="2200926" cy="2200926"/>
      </dsp:txXfrm>
    </dsp:sp>
    <dsp:sp modelId="{5A5FF10C-9606-4352-A9B4-CC936B92F0A7}">
      <dsp:nvSpPr>
        <dsp:cNvPr id="0" name=""/>
        <dsp:cNvSpPr/>
      </dsp:nvSpPr>
      <dsp:spPr>
        <a:xfrm>
          <a:off x="10483355" y="1329249"/>
          <a:ext cx="2200926" cy="2200926"/>
        </a:xfrm>
        <a:prstGeom prst="ellipse">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outerShdw blurRad="63500" dist="127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en-US" sz="2000" b="1" kern="1200" dirty="0" smtClean="0">
              <a:latin typeface="Calibri" panose="020F0502020204030204" pitchFamily="34" charset="0"/>
            </a:rPr>
            <a:t>Industry and </a:t>
          </a:r>
          <a:r>
            <a:rPr lang="en-US" sz="2000" b="1" kern="1200" dirty="0" smtClean="0">
              <a:latin typeface="Calibri" panose="020F0502020204030204" pitchFamily="34" charset="0"/>
            </a:rPr>
            <a:t>services</a:t>
          </a:r>
          <a:endParaRPr lang="he-IL" sz="2000" b="1" kern="1200" dirty="0">
            <a:latin typeface="Calibri" panose="020F0502020204030204" pitchFamily="34" charset="0"/>
            <a:cs typeface="Calibri" panose="020F0502020204030204" pitchFamily="34" charset="0"/>
          </a:endParaRPr>
        </a:p>
      </dsp:txBody>
      <dsp:txXfrm>
        <a:off x="10483355" y="1329249"/>
        <a:ext cx="2200926" cy="2200926"/>
      </dsp:txXfrm>
    </dsp:sp>
    <dsp:sp modelId="{7A526180-AA1F-4BDE-97BE-BD346DD3F2B7}">
      <dsp:nvSpPr>
        <dsp:cNvPr id="0" name=""/>
        <dsp:cNvSpPr/>
      </dsp:nvSpPr>
      <dsp:spPr>
        <a:xfrm>
          <a:off x="11808565" y="4528588"/>
          <a:ext cx="2200926" cy="2200926"/>
        </a:xfrm>
        <a:prstGeom prst="ellipse">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outerShdw blurRad="63500" dist="127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en-US" sz="2000" b="1" kern="1200" dirty="0" smtClean="0">
              <a:latin typeface="Calibri" panose="020F0502020204030204" pitchFamily="34" charset="0"/>
            </a:rPr>
            <a:t>Critical Cyber Infrastructure (CCI) bodies</a:t>
          </a:r>
          <a:endParaRPr lang="he-IL" sz="2000" b="1" kern="1200" dirty="0">
            <a:latin typeface="Calibri" panose="020F0502020204030204" pitchFamily="34" charset="0"/>
            <a:cs typeface="Calibri" panose="020F0502020204030204" pitchFamily="34" charset="0"/>
          </a:endParaRPr>
        </a:p>
      </dsp:txBody>
      <dsp:txXfrm>
        <a:off x="11808565" y="4528588"/>
        <a:ext cx="2200926" cy="2200926"/>
      </dsp:txXfrm>
    </dsp:sp>
    <dsp:sp modelId="{DB4C9899-A903-462B-A33B-8A78BFA642EB}">
      <dsp:nvSpPr>
        <dsp:cNvPr id="0" name=""/>
        <dsp:cNvSpPr/>
      </dsp:nvSpPr>
      <dsp:spPr>
        <a:xfrm>
          <a:off x="10483355" y="7727926"/>
          <a:ext cx="2200926" cy="2200926"/>
        </a:xfrm>
        <a:prstGeom prst="ellipse">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outerShdw blurRad="63500" dist="127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en-US" sz="2000" b="1" kern="1200" dirty="0" smtClean="0">
              <a:latin typeface="Calibri" panose="020F0502020204030204" pitchFamily="34" charset="0"/>
            </a:rPr>
            <a:t>Critical sectors</a:t>
          </a:r>
          <a:endParaRPr lang="he-IL" sz="2000" b="1" kern="1200" dirty="0">
            <a:latin typeface="Calibri" panose="020F0502020204030204" pitchFamily="34" charset="0"/>
            <a:cs typeface="Calibri" panose="020F0502020204030204" pitchFamily="34" charset="0"/>
          </a:endParaRPr>
        </a:p>
      </dsp:txBody>
      <dsp:txXfrm>
        <a:off x="10483355" y="7727926"/>
        <a:ext cx="2200926" cy="2200926"/>
      </dsp:txXfrm>
    </dsp:sp>
    <dsp:sp modelId="{3B8A5C49-4689-41B5-982D-A5A853CB6BC1}">
      <dsp:nvSpPr>
        <dsp:cNvPr id="0" name=""/>
        <dsp:cNvSpPr/>
      </dsp:nvSpPr>
      <dsp:spPr>
        <a:xfrm>
          <a:off x="7284016" y="9053136"/>
          <a:ext cx="2200926" cy="2200926"/>
        </a:xfrm>
        <a:prstGeom prst="ellipse">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outerShdw blurRad="63500" dist="127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en-US" sz="2000" b="1" kern="1200" dirty="0" smtClean="0">
              <a:latin typeface="Calibri" panose="020F0502020204030204" pitchFamily="34" charset="0"/>
            </a:rPr>
            <a:t>Public corporations</a:t>
          </a:r>
          <a:endParaRPr lang="he-IL" sz="2000" b="1" kern="1200" dirty="0">
            <a:latin typeface="Calibri" panose="020F0502020204030204" pitchFamily="34" charset="0"/>
            <a:cs typeface="Calibri" panose="020F0502020204030204" pitchFamily="34" charset="0"/>
          </a:endParaRPr>
        </a:p>
      </dsp:txBody>
      <dsp:txXfrm>
        <a:off x="7284016" y="9053136"/>
        <a:ext cx="2200926" cy="2200926"/>
      </dsp:txXfrm>
    </dsp:sp>
    <dsp:sp modelId="{D888B12F-C703-44E7-A2C4-F6BDB77AF0A4}">
      <dsp:nvSpPr>
        <dsp:cNvPr id="0" name=""/>
        <dsp:cNvSpPr/>
      </dsp:nvSpPr>
      <dsp:spPr>
        <a:xfrm>
          <a:off x="4084678" y="7727926"/>
          <a:ext cx="2200926" cy="2200926"/>
        </a:xfrm>
        <a:prstGeom prst="ellipse">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outerShdw blurRad="63500" dist="127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en-US" sz="2000" b="1" kern="1200" dirty="0" smtClean="0">
              <a:latin typeface="Calibri" panose="020F0502020204030204" pitchFamily="34" charset="0"/>
            </a:rPr>
            <a:t>Government sectors</a:t>
          </a:r>
          <a:endParaRPr lang="he-IL" sz="2000" b="1" kern="1200" dirty="0">
            <a:latin typeface="Calibri" panose="020F0502020204030204" pitchFamily="34" charset="0"/>
            <a:cs typeface="Calibri" panose="020F0502020204030204" pitchFamily="34" charset="0"/>
          </a:endParaRPr>
        </a:p>
      </dsp:txBody>
      <dsp:txXfrm>
        <a:off x="4084678" y="7727926"/>
        <a:ext cx="2200926" cy="2200926"/>
      </dsp:txXfrm>
    </dsp:sp>
    <dsp:sp modelId="{715C83B8-DB8A-450A-9DC1-9392D18D77CA}">
      <dsp:nvSpPr>
        <dsp:cNvPr id="0" name=""/>
        <dsp:cNvSpPr/>
      </dsp:nvSpPr>
      <dsp:spPr>
        <a:xfrm>
          <a:off x="2759468" y="4528587"/>
          <a:ext cx="2200926" cy="2200926"/>
        </a:xfrm>
        <a:prstGeom prst="ellipse">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outerShdw blurRad="63500" dist="127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en-US" sz="2800" b="1" kern="1200" dirty="0" smtClean="0">
              <a:latin typeface="Calibri" panose="020F0502020204030204" pitchFamily="34" charset="0"/>
              <a:cs typeface="Calibri" panose="020F0502020204030204" pitchFamily="34" charset="0"/>
            </a:rPr>
            <a:t>SMB</a:t>
          </a:r>
          <a:endParaRPr lang="he-IL" sz="2800" b="1" kern="1200" dirty="0">
            <a:latin typeface="Calibri" panose="020F0502020204030204" pitchFamily="34" charset="0"/>
            <a:cs typeface="Calibri" panose="020F0502020204030204" pitchFamily="34" charset="0"/>
          </a:endParaRPr>
        </a:p>
      </dsp:txBody>
      <dsp:txXfrm>
        <a:off x="2759468" y="4528587"/>
        <a:ext cx="2200926" cy="2200926"/>
      </dsp:txXfrm>
    </dsp:sp>
    <dsp:sp modelId="{36D5139E-7FAA-4AE9-8156-0702A2F258DC}">
      <dsp:nvSpPr>
        <dsp:cNvPr id="0" name=""/>
        <dsp:cNvSpPr/>
      </dsp:nvSpPr>
      <dsp:spPr>
        <a:xfrm>
          <a:off x="4084678" y="1329249"/>
          <a:ext cx="2200926" cy="2200926"/>
        </a:xfrm>
        <a:prstGeom prst="ellipse">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a:noFill/>
        </a:ln>
        <a:effectLst>
          <a:outerShdw blurRad="63500" dist="12700"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en-US" sz="2000" b="1" kern="1200" dirty="0" smtClean="0">
              <a:latin typeface="Calibri" panose="020F0502020204030204" pitchFamily="34" charset="0"/>
            </a:rPr>
            <a:t>Guiding the economy</a:t>
          </a:r>
          <a:endParaRPr lang="he-IL" sz="2000" b="1" kern="1200" dirty="0">
            <a:latin typeface="Calibri" panose="020F0502020204030204" pitchFamily="34" charset="0"/>
            <a:cs typeface="Calibri" panose="020F0502020204030204" pitchFamily="34" charset="0"/>
          </a:endParaRPr>
        </a:p>
      </dsp:txBody>
      <dsp:txXfrm>
        <a:off x="4084678" y="1329249"/>
        <a:ext cx="2200926" cy="220092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96A1FC3E-F8E5-4087-A2DF-A1476853E1CE}" type="datetimeFigureOut">
              <a:rPr lang="he-IL" smtClean="0"/>
              <a:pPr/>
              <a:t>כ"ג/אייר/תשע"ט</a:t>
            </a:fld>
            <a:endParaRPr lang="he-IL"/>
          </a:p>
        </p:txBody>
      </p:sp>
      <p:sp>
        <p:nvSpPr>
          <p:cNvPr id="4" name="מציין מיקום של כותרת תחתונה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A87B3D03-A038-4BD2-A96E-1283B325F659}" type="slidenum">
              <a:rPr lang="he-IL" smtClean="0"/>
              <a:pPr/>
              <a:t>‹#›</a:t>
            </a:fld>
            <a:endParaRPr lang="he-IL"/>
          </a:p>
        </p:txBody>
      </p:sp>
    </p:spTree>
    <p:extLst>
      <p:ext uri="{BB962C8B-B14F-4D97-AF65-F5344CB8AC3E}">
        <p14:creationId xmlns:p14="http://schemas.microsoft.com/office/powerpoint/2010/main" xmlns="" val="2002356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95" name="Shape 9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246676538"/>
      </p:ext>
    </p:extLst>
  </p:cSld>
  <p:clrMap bg1="lt1" tx1="dk1" bg2="lt2" tx2="dk2" accent1="accent1" accent2="accent2" accent3="accent3" accent4="accent4" accent5="accent5" accent6="accent6" hlink="hlink" folHlink="folHlink"/>
  <p:notesStyle>
    <a:lvl1pPr defTabSz="457200">
      <a:lnSpc>
        <a:spcPct val="125000"/>
      </a:lnSpc>
      <a:defRPr sz="3200">
        <a:latin typeface="Avenir Roman"/>
        <a:ea typeface="Avenir Roman"/>
        <a:cs typeface="Avenir Roman"/>
        <a:sym typeface="Avenir Roman"/>
      </a:defRPr>
    </a:lvl1pPr>
    <a:lvl2pPr indent="228600" defTabSz="457200">
      <a:lnSpc>
        <a:spcPct val="125000"/>
      </a:lnSpc>
      <a:defRPr sz="3200">
        <a:latin typeface="Avenir Roman"/>
        <a:ea typeface="Avenir Roman"/>
        <a:cs typeface="Avenir Roman"/>
        <a:sym typeface="Avenir Roman"/>
      </a:defRPr>
    </a:lvl2pPr>
    <a:lvl3pPr indent="457200" defTabSz="457200">
      <a:lnSpc>
        <a:spcPct val="125000"/>
      </a:lnSpc>
      <a:defRPr sz="3200">
        <a:latin typeface="Avenir Roman"/>
        <a:ea typeface="Avenir Roman"/>
        <a:cs typeface="Avenir Roman"/>
        <a:sym typeface="Avenir Roman"/>
      </a:defRPr>
    </a:lvl3pPr>
    <a:lvl4pPr indent="685800" defTabSz="457200">
      <a:lnSpc>
        <a:spcPct val="125000"/>
      </a:lnSpc>
      <a:defRPr sz="3200">
        <a:latin typeface="Avenir Roman"/>
        <a:ea typeface="Avenir Roman"/>
        <a:cs typeface="Avenir Roman"/>
        <a:sym typeface="Avenir Roman"/>
      </a:defRPr>
    </a:lvl4pPr>
    <a:lvl5pPr indent="914400" defTabSz="457200">
      <a:lnSpc>
        <a:spcPct val="125000"/>
      </a:lnSpc>
      <a:defRPr sz="3200">
        <a:latin typeface="Avenir Roman"/>
        <a:ea typeface="Avenir Roman"/>
        <a:cs typeface="Avenir Roman"/>
        <a:sym typeface="Avenir Roman"/>
      </a:defRPr>
    </a:lvl5pPr>
    <a:lvl6pPr indent="1143000" defTabSz="457200">
      <a:lnSpc>
        <a:spcPct val="125000"/>
      </a:lnSpc>
      <a:defRPr sz="3200">
        <a:latin typeface="Avenir Roman"/>
        <a:ea typeface="Avenir Roman"/>
        <a:cs typeface="Avenir Roman"/>
        <a:sym typeface="Avenir Roman"/>
      </a:defRPr>
    </a:lvl6pPr>
    <a:lvl7pPr indent="1371600" defTabSz="457200">
      <a:lnSpc>
        <a:spcPct val="125000"/>
      </a:lnSpc>
      <a:defRPr sz="3200">
        <a:latin typeface="Avenir Roman"/>
        <a:ea typeface="Avenir Roman"/>
        <a:cs typeface="Avenir Roman"/>
        <a:sym typeface="Avenir Roman"/>
      </a:defRPr>
    </a:lvl7pPr>
    <a:lvl8pPr indent="1600200" defTabSz="457200">
      <a:lnSpc>
        <a:spcPct val="125000"/>
      </a:lnSpc>
      <a:defRPr sz="3200">
        <a:latin typeface="Avenir Roman"/>
        <a:ea typeface="Avenir Roman"/>
        <a:cs typeface="Avenir Roman"/>
        <a:sym typeface="Avenir Roman"/>
      </a:defRPr>
    </a:lvl8pPr>
    <a:lvl9pPr indent="1828800" defTabSz="457200">
      <a:lnSpc>
        <a:spcPct val="125000"/>
      </a:lnSpc>
      <a:defRPr sz="32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pPr marL="457200" indent="-457200">
              <a:buFont typeface="Arial" panose="020B0604020202020204" pitchFamily="34" charset="0"/>
              <a:buChar char="•"/>
            </a:pPr>
            <a:r>
              <a:rPr lang="en-GB" dirty="0" smtClean="0"/>
              <a:t>Israel cyber journey began in 2002 and establishing the national CERT in 2016,</a:t>
            </a:r>
            <a:r>
              <a:rPr lang="en-GB" baseline="0" dirty="0" smtClean="0"/>
              <a:t> a bit late from the rest of the world, what gave us the chance to learn from others mistakes and to invent new concepts.</a:t>
            </a:r>
          </a:p>
        </p:txBody>
      </p:sp>
    </p:spTree>
    <p:extLst>
      <p:ext uri="{BB962C8B-B14F-4D97-AF65-F5344CB8AC3E}">
        <p14:creationId xmlns:p14="http://schemas.microsoft.com/office/powerpoint/2010/main" xmlns="" val="252263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58206C77-1BB8-4F8B-B232-36C0C4123CC0}" type="slidenum">
              <a:rPr lang="he-IL" smtClean="0"/>
              <a:pPr/>
              <a:t>16</a:t>
            </a:fld>
            <a:endParaRPr lang="he-IL"/>
          </a:p>
        </p:txBody>
      </p:sp>
    </p:spTree>
    <p:extLst>
      <p:ext uri="{BB962C8B-B14F-4D97-AF65-F5344CB8AC3E}">
        <p14:creationId xmlns:p14="http://schemas.microsoft.com/office/powerpoint/2010/main" xmlns="" val="176537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rPr/>
              <a:pPr lvl="0"/>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4">
    <p:spTree>
      <p:nvGrpSpPr>
        <p:cNvPr id="1" name=""/>
        <p:cNvGrpSpPr/>
        <p:nvPr/>
      </p:nvGrpSpPr>
      <p:grpSpPr>
        <a:xfrm>
          <a:off x="0" y="0"/>
          <a:ext cx="0" cy="0"/>
          <a:chOff x="0" y="0"/>
          <a:chExt cx="0" cy="0"/>
        </a:xfrm>
      </p:grpSpPr>
      <p:sp>
        <p:nvSpPr>
          <p:cNvPr id="31" name="Shape 31"/>
          <p:cNvSpPr/>
          <p:nvPr/>
        </p:nvSpPr>
        <p:spPr>
          <a:xfrm>
            <a:off x="13844556" y="11473219"/>
            <a:ext cx="2872836" cy="53657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400" cap="all">
                <a:solidFill>
                  <a:srgbClr val="FFFFFF"/>
                </a:solidFill>
                <a:latin typeface="Source Sans Pro Light"/>
                <a:ea typeface="Source Sans Pro Light"/>
                <a:cs typeface="Source Sans Pro Light"/>
                <a:sym typeface="Source Sans Pro Light"/>
              </a:defRPr>
            </a:lvl1pPr>
          </a:lstStyle>
          <a:p>
            <a:pPr lvl="0">
              <a:defRPr sz="1800" cap="none">
                <a:solidFill>
                  <a:srgbClr val="000000"/>
                </a:solidFill>
              </a:defRPr>
            </a:pPr>
            <a:r>
              <a:rPr sz="2400" cap="all">
                <a:solidFill>
                  <a:srgbClr val="FFFFFF"/>
                </a:solidFill>
              </a:rPr>
              <a:t>company profit</a:t>
            </a:r>
          </a:p>
        </p:txBody>
      </p:sp>
      <p:sp>
        <p:nvSpPr>
          <p:cNvPr id="32" name="Shape 3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9">
    <p:spTree>
      <p:nvGrpSpPr>
        <p:cNvPr id="1" name=""/>
        <p:cNvGrpSpPr/>
        <p:nvPr/>
      </p:nvGrpSpPr>
      <p:grpSpPr>
        <a:xfrm>
          <a:off x="0" y="0"/>
          <a:ext cx="0" cy="0"/>
          <a:chOff x="0" y="0"/>
          <a:chExt cx="0" cy="0"/>
        </a:xfrm>
      </p:grpSpPr>
      <p:sp>
        <p:nvSpPr>
          <p:cNvPr id="42" name="Shape 4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Primary Title">
    <p:bg>
      <p:bgPr>
        <a:solidFill>
          <a:srgbClr val="FBF7FF"/>
        </a:solidFill>
        <a:effectLst/>
      </p:bgPr>
    </p:bg>
    <p:spTree>
      <p:nvGrpSpPr>
        <p:cNvPr id="1" name=""/>
        <p:cNvGrpSpPr/>
        <p:nvPr/>
      </p:nvGrpSpPr>
      <p:grpSpPr>
        <a:xfrm>
          <a:off x="0" y="0"/>
          <a:ext cx="0" cy="0"/>
          <a:chOff x="0" y="0"/>
          <a:chExt cx="0" cy="0"/>
        </a:xfrm>
      </p:grpSpPr>
      <p:sp>
        <p:nvSpPr>
          <p:cNvPr id="47" name="Shape 47"/>
          <p:cNvSpPr/>
          <p:nvPr/>
        </p:nvSpPr>
        <p:spPr>
          <a:xfrm>
            <a:off x="660401" y="11938000"/>
            <a:ext cx="23063202" cy="0"/>
          </a:xfrm>
          <a:prstGeom prst="line">
            <a:avLst/>
          </a:prstGeom>
          <a:ln w="12700">
            <a:solidFill>
              <a:srgbClr val="0166FF"/>
            </a:solidFill>
          </a:ln>
        </p:spPr>
        <p:txBody>
          <a:bodyPr lIns="91436" tIns="91436" rIns="91436" bIns="91436"/>
          <a:lstStyle/>
          <a:p>
            <a:endParaRPr sz="10000"/>
          </a:p>
        </p:txBody>
      </p:sp>
      <p:pic>
        <p:nvPicPr>
          <p:cNvPr id="50" name="logo with manora_rgb_3-01.png"/>
          <p:cNvPicPr>
            <a:picLocks noChangeAspect="1"/>
          </p:cNvPicPr>
          <p:nvPr/>
        </p:nvPicPr>
        <p:blipFill>
          <a:blip r:embed="rId2" cstate="print">
            <a:extLst/>
          </a:blip>
          <a:stretch>
            <a:fillRect/>
          </a:stretch>
        </p:blipFill>
        <p:spPr>
          <a:xfrm>
            <a:off x="-2899365" y="9346445"/>
            <a:ext cx="12242714" cy="6886526"/>
          </a:xfrm>
          <a:prstGeom prst="rect">
            <a:avLst/>
          </a:prstGeom>
          <a:ln w="12700">
            <a:miter lim="400000"/>
          </a:ln>
        </p:spPr>
      </p:pic>
      <p:sp>
        <p:nvSpPr>
          <p:cNvPr id="5" name="Text Placeholder 4">
            <a:extLst>
              <a:ext uri="{FF2B5EF4-FFF2-40B4-BE49-F238E27FC236}">
                <a16:creationId xmlns:a16="http://schemas.microsoft.com/office/drawing/2014/main" xmlns="" id="{1A5F3A1A-2C79-9347-AB49-EF1D9EBFE4D3}"/>
              </a:ext>
            </a:extLst>
          </p:cNvPr>
          <p:cNvSpPr>
            <a:spLocks noGrp="1"/>
          </p:cNvSpPr>
          <p:nvPr>
            <p:ph type="body" sz="quarter" idx="10" hasCustomPrompt="1"/>
          </p:nvPr>
        </p:nvSpPr>
        <p:spPr>
          <a:xfrm>
            <a:off x="770523" y="861198"/>
            <a:ext cx="22378886" cy="1160108"/>
          </a:xfrm>
          <a:prstGeom prst="rect">
            <a:avLst/>
          </a:prstGeom>
        </p:spPr>
        <p:txBody>
          <a:bodyPr/>
          <a:lstStyle>
            <a:lvl1pPr marL="0" marR="0" indent="0" algn="l" defTabSz="1828800" rtl="0" eaLnBrk="1" fontAlgn="auto" latinLnBrk="0" hangingPunct="1">
              <a:lnSpc>
                <a:spcPct val="90000"/>
              </a:lnSpc>
              <a:spcBef>
                <a:spcPts val="2400"/>
              </a:spcBef>
              <a:spcAft>
                <a:spcPts val="0"/>
              </a:spcAft>
              <a:buClrTx/>
              <a:buSzTx/>
              <a:buFontTx/>
              <a:buNone/>
              <a:tabLst/>
              <a:defRPr sz="7200" b="1">
                <a:solidFill>
                  <a:srgbClr val="2F66F6"/>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Primary Headline</a:t>
            </a:r>
          </a:p>
        </p:txBody>
      </p:sp>
      <p:sp>
        <p:nvSpPr>
          <p:cNvPr id="9" name="Text Placeholder 8">
            <a:extLst>
              <a:ext uri="{FF2B5EF4-FFF2-40B4-BE49-F238E27FC236}">
                <a16:creationId xmlns:a16="http://schemas.microsoft.com/office/drawing/2014/main" xmlns="" id="{DD48769A-BBD1-B548-BAE1-CBEB9C9478F7}"/>
              </a:ext>
            </a:extLst>
          </p:cNvPr>
          <p:cNvSpPr>
            <a:spLocks noGrp="1"/>
          </p:cNvSpPr>
          <p:nvPr>
            <p:ph type="body" sz="quarter" idx="13" hasCustomPrompt="1"/>
          </p:nvPr>
        </p:nvSpPr>
        <p:spPr>
          <a:xfrm>
            <a:off x="771527" y="4283077"/>
            <a:ext cx="16703674" cy="6546850"/>
          </a:xfrm>
          <a:prstGeom prst="rect">
            <a:avLst/>
          </a:prstGeom>
        </p:spPr>
        <p:txBody>
          <a:bodyPr>
            <a:noAutofit/>
          </a:bodyPr>
          <a:lstStyle>
            <a:lvl1pPr marL="34926" indent="0" algn="l">
              <a:buNone/>
              <a:tabLst/>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S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S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 name="Footer Placeholder 1">
            <a:extLst>
              <a:ext uri="{FF2B5EF4-FFF2-40B4-BE49-F238E27FC236}">
                <a16:creationId xmlns:a16="http://schemas.microsoft.com/office/drawing/2014/main" xmlns="" id="{34A1CCBB-B911-1A46-B929-A4201377B0DE}"/>
              </a:ext>
            </a:extLst>
          </p:cNvPr>
          <p:cNvSpPr>
            <a:spLocks noGrp="1"/>
          </p:cNvSpPr>
          <p:nvPr>
            <p:ph type="ftr" sz="quarter" idx="14"/>
          </p:nvPr>
        </p:nvSpPr>
        <p:spPr>
          <a:xfrm>
            <a:off x="7172327" y="12443309"/>
            <a:ext cx="15426910" cy="708782"/>
          </a:xfrm>
          <a:prstGeom prst="rect">
            <a:avLst/>
          </a:prstGeom>
        </p:spPr>
        <p:txBody>
          <a:bodyPr/>
          <a:lstStyle>
            <a:lvl1pPr marL="0" marR="0" indent="0" algn="r" defTabSz="914400" rtl="1" eaLnBrk="1" fontAlgn="auto" latinLnBrk="0" hangingPunct="0">
              <a:lnSpc>
                <a:spcPct val="100000"/>
              </a:lnSpc>
              <a:spcBef>
                <a:spcPts val="0"/>
              </a:spcBef>
              <a:spcAft>
                <a:spcPts val="0"/>
              </a:spcAft>
              <a:buClrTx/>
              <a:buSzTx/>
              <a:buFontTx/>
              <a:buNone/>
              <a:tabLst/>
              <a:defRPr sz="2400">
                <a:solidFill>
                  <a:srgbClr val="2E65F6"/>
                </a:solidFill>
                <a:latin typeface="Verdana" panose="020B0604030504040204" pitchFamily="34" charset="0"/>
                <a:ea typeface="Verdana" panose="020B0604030504040204" pitchFamily="34" charset="0"/>
                <a:cs typeface="Verdana" panose="020B0604030504040204" pitchFamily="34" charset="0"/>
              </a:defRPr>
            </a:lvl1pPr>
          </a:lstStyle>
          <a:p>
            <a:pPr algn="l" rtl="0"/>
            <a:r>
              <a:rPr lang="en-US" smtClean="0"/>
              <a:t>Presentation Name Here</a:t>
            </a:r>
            <a:endParaRPr lang="en-US" dirty="0"/>
          </a:p>
        </p:txBody>
      </p:sp>
      <p:sp>
        <p:nvSpPr>
          <p:cNvPr id="10" name="Slide Number Placeholder 8">
            <a:extLst>
              <a:ext uri="{FF2B5EF4-FFF2-40B4-BE49-F238E27FC236}">
                <a16:creationId xmlns:a16="http://schemas.microsoft.com/office/drawing/2014/main" xmlns="" id="{D0E63185-AE33-5B47-B515-88E0AE5CE56F}"/>
              </a:ext>
            </a:extLst>
          </p:cNvPr>
          <p:cNvSpPr>
            <a:spLocks noGrp="1"/>
          </p:cNvSpPr>
          <p:nvPr>
            <p:ph type="sldNum" sz="quarter" idx="4"/>
          </p:nvPr>
        </p:nvSpPr>
        <p:spPr>
          <a:xfrm>
            <a:off x="23359179" y="12558873"/>
            <a:ext cx="561372" cy="461665"/>
          </a:xfrm>
          <a:prstGeom prst="rect">
            <a:avLst/>
          </a:prstGeom>
        </p:spPr>
        <p:txBody>
          <a:bodyPr vert="horz" lIns="91440" tIns="45720" rIns="91440" bIns="45720" rtlCol="0" anchor="ctr"/>
          <a:lstStyle>
            <a:lvl1pPr algn="r">
              <a:defRPr lang="en-US" smtClean="0"/>
            </a:lvl1pPr>
          </a:lstStyle>
          <a:p>
            <a:fld id="{31A79D02-B3F4-6449-9E41-AAB97E9D88AE}" type="slidenum">
              <a:rPr lang="en-US" smtClean="0"/>
              <a:pPr/>
              <a:t>‹#›</a:t>
            </a:fld>
            <a:endParaRPr lang="en-US" dirty="0"/>
          </a:p>
        </p:txBody>
      </p:sp>
      <p:pic>
        <p:nvPicPr>
          <p:cNvPr id="4" name="Picture 3">
            <a:extLst>
              <a:ext uri="{FF2B5EF4-FFF2-40B4-BE49-F238E27FC236}">
                <a16:creationId xmlns:a16="http://schemas.microsoft.com/office/drawing/2014/main" xmlns="" id="{92596357-0778-E347-9095-0B936FD48DBD}"/>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14438338"/>
            <a:ext cx="24384000" cy="13716000"/>
          </a:xfrm>
          <a:prstGeom prst="rect">
            <a:avLst/>
          </a:prstGeom>
        </p:spPr>
      </p:pic>
      <p:pic>
        <p:nvPicPr>
          <p:cNvPr id="8" name="Picture 7">
            <a:extLst>
              <a:ext uri="{FF2B5EF4-FFF2-40B4-BE49-F238E27FC236}">
                <a16:creationId xmlns:a16="http://schemas.microsoft.com/office/drawing/2014/main" xmlns="" id="{3AA05DAE-0786-4B48-91A0-AED58B8C992C}"/>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0" y="21039164"/>
            <a:ext cx="24384000" cy="13716000"/>
          </a:xfrm>
          <a:prstGeom prst="rect">
            <a:avLst/>
          </a:prstGeom>
        </p:spPr>
      </p:pic>
      <p:sp>
        <p:nvSpPr>
          <p:cNvPr id="23" name="Text Placeholder 4">
            <a:extLst>
              <a:ext uri="{FF2B5EF4-FFF2-40B4-BE49-F238E27FC236}">
                <a16:creationId xmlns:a16="http://schemas.microsoft.com/office/drawing/2014/main" xmlns="" id="{236742FD-2575-5441-9262-22DC5201344A}"/>
              </a:ext>
            </a:extLst>
          </p:cNvPr>
          <p:cNvSpPr>
            <a:spLocks noGrp="1"/>
          </p:cNvSpPr>
          <p:nvPr>
            <p:ph type="body" sz="quarter" idx="16" hasCustomPrompt="1"/>
          </p:nvPr>
        </p:nvSpPr>
        <p:spPr>
          <a:xfrm>
            <a:off x="770523" y="2461398"/>
            <a:ext cx="22378886" cy="1160108"/>
          </a:xfrm>
          <a:prstGeom prst="rect">
            <a:avLst/>
          </a:prstGeom>
        </p:spPr>
        <p:txBody>
          <a:bodyPr>
            <a:normAutofit/>
          </a:bodyPr>
          <a:lstStyle>
            <a:lvl1pPr marL="0" marR="0" indent="0" algn="l" defTabSz="1828800" rtl="0" eaLnBrk="1" fontAlgn="auto" latinLnBrk="0" hangingPunct="1">
              <a:lnSpc>
                <a:spcPct val="90000"/>
              </a:lnSpc>
              <a:spcBef>
                <a:spcPts val="2400"/>
              </a:spcBef>
              <a:spcAft>
                <a:spcPts val="0"/>
              </a:spcAft>
              <a:buClrTx/>
              <a:buSzTx/>
              <a:buFontTx/>
              <a:buNone/>
              <a:tabLst/>
              <a:defRPr sz="5600" b="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Secondary Headline</a:t>
            </a:r>
          </a:p>
        </p:txBody>
      </p:sp>
      <p:sp>
        <p:nvSpPr>
          <p:cNvPr id="11" name="Title Placeholder 11">
            <a:extLst>
              <a:ext uri="{FF2B5EF4-FFF2-40B4-BE49-F238E27FC236}">
                <a16:creationId xmlns:a16="http://schemas.microsoft.com/office/drawing/2014/main" xmlns="" id="{65B53C0F-715C-AE48-96A7-6BD030BE42FD}"/>
              </a:ext>
            </a:extLst>
          </p:cNvPr>
          <p:cNvSpPr>
            <a:spLocks noGrp="1"/>
          </p:cNvSpPr>
          <p:nvPr>
            <p:ph type="title"/>
          </p:nvPr>
        </p:nvSpPr>
        <p:spPr>
          <a:xfrm>
            <a:off x="10153785" y="0"/>
            <a:ext cx="4076430" cy="507704"/>
          </a:xfrm>
          <a:prstGeom prst="rect">
            <a:avLst/>
          </a:prstGeom>
        </p:spPr>
        <p:txBody>
          <a:bodyPr/>
          <a:lstStyle/>
          <a:p>
            <a:pPr lvl="0" fontAlgn="auto">
              <a:spcBef>
                <a:spcPts val="2400"/>
              </a:spcBef>
            </a:pPr>
            <a:r>
              <a:rPr lang="en-US" dirty="0"/>
              <a:t>- UNCLASSIFIED -</a:t>
            </a:r>
          </a:p>
        </p:txBody>
      </p:sp>
    </p:spTree>
    <p:extLst>
      <p:ext uri="{BB962C8B-B14F-4D97-AF65-F5344CB8AC3E}">
        <p14:creationId xmlns:p14="http://schemas.microsoft.com/office/powerpoint/2010/main" xmlns="" val="4017731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B57805A6-CCFF-49A9-BEA1-C8D9B8CFE282}" type="datetimeFigureOut">
              <a:rPr lang="he-IL" smtClean="0"/>
              <a:pPr/>
              <a:t>כ"ג/אייר/תשע"ט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a:xfrm>
            <a:off x="23673890" y="12895262"/>
            <a:ext cx="376705" cy="369332"/>
          </a:xfrm>
        </p:spPr>
        <p:txBody>
          <a:bodyPr/>
          <a:lstStyle/>
          <a:p>
            <a:fld id="{B0735F39-E429-400A-942C-A4480823A5E3}" type="slidenum">
              <a:rPr lang="he-IL" smtClean="0"/>
              <a:pPr/>
              <a:t>‹#›</a:t>
            </a:fld>
            <a:endParaRPr lang="he-IL"/>
          </a:p>
        </p:txBody>
      </p:sp>
    </p:spTree>
    <p:extLst>
      <p:ext uri="{BB962C8B-B14F-4D97-AF65-F5344CB8AC3E}">
        <p14:creationId xmlns:p14="http://schemas.microsoft.com/office/powerpoint/2010/main" xmlns="" val="331220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ריק">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7890617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0"/>
          </a:schemeClr>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23582294" y="12895262"/>
            <a:ext cx="468301" cy="536576"/>
          </a:xfrm>
          <a:prstGeom prst="rect">
            <a:avLst/>
          </a:prstGeom>
          <a:ln w="12700">
            <a:miter lim="400000"/>
          </a:ln>
        </p:spPr>
        <p:txBody>
          <a:bodyPr wrap="none" lIns="0" tIns="0" rIns="0" bIns="0">
            <a:spAutoFit/>
          </a:bodyPr>
          <a:lstStyle>
            <a:lvl1pPr algn="r">
              <a:defRPr sz="2400" b="1">
                <a:solidFill>
                  <a:srgbClr val="FFFFFF"/>
                </a:solidFill>
                <a:latin typeface="Source Sans Pro Semibold"/>
                <a:ea typeface="Source Sans Pro Semibold"/>
                <a:cs typeface="Source Sans Pro Semibold"/>
                <a:sym typeface="Source Sans Pro Semibold"/>
              </a:defRPr>
            </a:lvl1pPr>
          </a:lstStyle>
          <a:p>
            <a:pPr lvl="0"/>
            <a:fld id="{86CB4B4D-7CA3-9044-876B-883B54F8677D}" type="slidenum">
              <a:rPr/>
              <a:pPr lvl="0"/>
              <a:t>‹#›</a:t>
            </a:fld>
            <a:endParaRPr/>
          </a:p>
        </p:txBody>
      </p:sp>
      <p:pic>
        <p:nvPicPr>
          <p:cNvPr id="3" name="Picture 17"/>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flipH="1">
            <a:off x="0" y="0"/>
            <a:ext cx="24384000" cy="1371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2" r:id="rId2"/>
    <p:sldLayoutId id="2147483667" r:id="rId3"/>
    <p:sldLayoutId id="2147483687" r:id="rId4"/>
    <p:sldLayoutId id="2147483688" r:id="rId5"/>
    <p:sldLayoutId id="2147483690" r:id="rId6"/>
  </p:sldLayoutIdLst>
  <p:transition spd="med"/>
  <p:txStyles>
    <p:titleStyle>
      <a:lvl1pPr algn="ctr" defTabSz="584200">
        <a:defRPr sz="11200">
          <a:latin typeface="+mn-lt"/>
          <a:ea typeface="+mn-ea"/>
          <a:cs typeface="+mn-cs"/>
          <a:sym typeface="Helvetica Light"/>
        </a:defRPr>
      </a:lvl1pPr>
      <a:lvl2pPr indent="228600" algn="ctr" defTabSz="584200">
        <a:defRPr sz="11200">
          <a:latin typeface="+mn-lt"/>
          <a:ea typeface="+mn-ea"/>
          <a:cs typeface="+mn-cs"/>
          <a:sym typeface="Helvetica Light"/>
        </a:defRPr>
      </a:lvl2pPr>
      <a:lvl3pPr indent="457200" algn="ctr" defTabSz="584200">
        <a:defRPr sz="11200">
          <a:latin typeface="+mn-lt"/>
          <a:ea typeface="+mn-ea"/>
          <a:cs typeface="+mn-cs"/>
          <a:sym typeface="Helvetica Light"/>
        </a:defRPr>
      </a:lvl3pPr>
      <a:lvl4pPr indent="685800" algn="ctr" defTabSz="584200">
        <a:defRPr sz="11200">
          <a:latin typeface="+mn-lt"/>
          <a:ea typeface="+mn-ea"/>
          <a:cs typeface="+mn-cs"/>
          <a:sym typeface="Helvetica Light"/>
        </a:defRPr>
      </a:lvl4pPr>
      <a:lvl5pPr indent="914400" algn="ctr" defTabSz="584200">
        <a:defRPr sz="11200">
          <a:latin typeface="+mn-lt"/>
          <a:ea typeface="+mn-ea"/>
          <a:cs typeface="+mn-cs"/>
          <a:sym typeface="Helvetica Light"/>
        </a:defRPr>
      </a:lvl5pPr>
      <a:lvl6pPr indent="1143000" algn="ctr" defTabSz="584200">
        <a:defRPr sz="11200">
          <a:latin typeface="+mn-lt"/>
          <a:ea typeface="+mn-ea"/>
          <a:cs typeface="+mn-cs"/>
          <a:sym typeface="Helvetica Light"/>
        </a:defRPr>
      </a:lvl6pPr>
      <a:lvl7pPr indent="1371600" algn="ctr" defTabSz="584200">
        <a:defRPr sz="11200">
          <a:latin typeface="+mn-lt"/>
          <a:ea typeface="+mn-ea"/>
          <a:cs typeface="+mn-cs"/>
          <a:sym typeface="Helvetica Light"/>
        </a:defRPr>
      </a:lvl7pPr>
      <a:lvl8pPr indent="1600200" algn="ctr" defTabSz="584200">
        <a:defRPr sz="11200">
          <a:latin typeface="+mn-lt"/>
          <a:ea typeface="+mn-ea"/>
          <a:cs typeface="+mn-cs"/>
          <a:sym typeface="Helvetica Light"/>
        </a:defRPr>
      </a:lvl8pPr>
      <a:lvl9pPr indent="1828800" algn="ctr" defTabSz="584200">
        <a:defRPr sz="11200">
          <a:latin typeface="+mn-lt"/>
          <a:ea typeface="+mn-ea"/>
          <a:cs typeface="+mn-cs"/>
          <a:sym typeface="Helvetica Light"/>
        </a:defRPr>
      </a:lvl9pPr>
    </p:titleStyle>
    <p:bodyStyle>
      <a:lvl1pPr algn="ctr" defTabSz="584200">
        <a:defRPr sz="4400">
          <a:latin typeface="+mn-lt"/>
          <a:ea typeface="+mn-ea"/>
          <a:cs typeface="+mn-cs"/>
          <a:sym typeface="Helvetica Light"/>
        </a:defRPr>
      </a:lvl1pPr>
      <a:lvl2pPr indent="228600" algn="ctr" defTabSz="584200">
        <a:defRPr sz="4400">
          <a:latin typeface="+mn-lt"/>
          <a:ea typeface="+mn-ea"/>
          <a:cs typeface="+mn-cs"/>
          <a:sym typeface="Helvetica Light"/>
        </a:defRPr>
      </a:lvl2pPr>
      <a:lvl3pPr indent="457200" algn="ctr" defTabSz="584200">
        <a:defRPr sz="4400">
          <a:latin typeface="+mn-lt"/>
          <a:ea typeface="+mn-ea"/>
          <a:cs typeface="+mn-cs"/>
          <a:sym typeface="Helvetica Light"/>
        </a:defRPr>
      </a:lvl3pPr>
      <a:lvl4pPr indent="685800" algn="ctr" defTabSz="584200">
        <a:defRPr sz="4400">
          <a:latin typeface="+mn-lt"/>
          <a:ea typeface="+mn-ea"/>
          <a:cs typeface="+mn-cs"/>
          <a:sym typeface="Helvetica Light"/>
        </a:defRPr>
      </a:lvl4pPr>
      <a:lvl5pPr indent="914400" algn="ctr" defTabSz="584200">
        <a:defRPr sz="4400">
          <a:latin typeface="+mn-lt"/>
          <a:ea typeface="+mn-ea"/>
          <a:cs typeface="+mn-cs"/>
          <a:sym typeface="Helvetica Light"/>
        </a:defRPr>
      </a:lvl5pPr>
      <a:lvl6pPr indent="1143000" algn="ctr" defTabSz="584200">
        <a:defRPr sz="4400">
          <a:latin typeface="+mn-lt"/>
          <a:ea typeface="+mn-ea"/>
          <a:cs typeface="+mn-cs"/>
          <a:sym typeface="Helvetica Light"/>
        </a:defRPr>
      </a:lvl6pPr>
      <a:lvl7pPr indent="1371600" algn="ctr" defTabSz="584200">
        <a:defRPr sz="4400">
          <a:latin typeface="+mn-lt"/>
          <a:ea typeface="+mn-ea"/>
          <a:cs typeface="+mn-cs"/>
          <a:sym typeface="Helvetica Light"/>
        </a:defRPr>
      </a:lvl7pPr>
      <a:lvl8pPr indent="1600200" algn="ctr" defTabSz="584200">
        <a:defRPr sz="4400">
          <a:latin typeface="+mn-lt"/>
          <a:ea typeface="+mn-ea"/>
          <a:cs typeface="+mn-cs"/>
          <a:sym typeface="Helvetica Light"/>
        </a:defRPr>
      </a:lvl8pPr>
      <a:lvl9pPr indent="1828800" algn="ctr" defTabSz="584200">
        <a:defRPr sz="4400">
          <a:latin typeface="+mn-lt"/>
          <a:ea typeface="+mn-ea"/>
          <a:cs typeface="+mn-cs"/>
          <a:sym typeface="Helvetica Light"/>
        </a:defRPr>
      </a:lvl9pPr>
    </p:bodyStyle>
    <p:otherStyle>
      <a:lvl1pPr algn="r" defTabSz="584200">
        <a:defRPr sz="2400" b="1">
          <a:solidFill>
            <a:schemeClr val="tx1"/>
          </a:solidFill>
          <a:latin typeface="+mn-lt"/>
          <a:ea typeface="+mn-ea"/>
          <a:cs typeface="+mn-cs"/>
          <a:sym typeface="Source Sans Pro Semibold"/>
        </a:defRPr>
      </a:lvl1pPr>
      <a:lvl2pPr indent="228600" algn="r" defTabSz="584200">
        <a:defRPr sz="2400" b="1">
          <a:solidFill>
            <a:schemeClr val="tx1"/>
          </a:solidFill>
          <a:latin typeface="+mn-lt"/>
          <a:ea typeface="+mn-ea"/>
          <a:cs typeface="+mn-cs"/>
          <a:sym typeface="Source Sans Pro Semibold"/>
        </a:defRPr>
      </a:lvl2pPr>
      <a:lvl3pPr indent="457200" algn="r" defTabSz="584200">
        <a:defRPr sz="2400" b="1">
          <a:solidFill>
            <a:schemeClr val="tx1"/>
          </a:solidFill>
          <a:latin typeface="+mn-lt"/>
          <a:ea typeface="+mn-ea"/>
          <a:cs typeface="+mn-cs"/>
          <a:sym typeface="Source Sans Pro Semibold"/>
        </a:defRPr>
      </a:lvl3pPr>
      <a:lvl4pPr indent="685800" algn="r" defTabSz="584200">
        <a:defRPr sz="2400" b="1">
          <a:solidFill>
            <a:schemeClr val="tx1"/>
          </a:solidFill>
          <a:latin typeface="+mn-lt"/>
          <a:ea typeface="+mn-ea"/>
          <a:cs typeface="+mn-cs"/>
          <a:sym typeface="Source Sans Pro Semibold"/>
        </a:defRPr>
      </a:lvl4pPr>
      <a:lvl5pPr indent="914400" algn="r" defTabSz="584200">
        <a:defRPr sz="2400" b="1">
          <a:solidFill>
            <a:schemeClr val="tx1"/>
          </a:solidFill>
          <a:latin typeface="+mn-lt"/>
          <a:ea typeface="+mn-ea"/>
          <a:cs typeface="+mn-cs"/>
          <a:sym typeface="Source Sans Pro Semibold"/>
        </a:defRPr>
      </a:lvl5pPr>
      <a:lvl6pPr indent="1143000" algn="r" defTabSz="584200">
        <a:defRPr sz="2400" b="1">
          <a:solidFill>
            <a:schemeClr val="tx1"/>
          </a:solidFill>
          <a:latin typeface="+mn-lt"/>
          <a:ea typeface="+mn-ea"/>
          <a:cs typeface="+mn-cs"/>
          <a:sym typeface="Source Sans Pro Semibold"/>
        </a:defRPr>
      </a:lvl6pPr>
      <a:lvl7pPr indent="1371600" algn="r" defTabSz="584200">
        <a:defRPr sz="2400" b="1">
          <a:solidFill>
            <a:schemeClr val="tx1"/>
          </a:solidFill>
          <a:latin typeface="+mn-lt"/>
          <a:ea typeface="+mn-ea"/>
          <a:cs typeface="+mn-cs"/>
          <a:sym typeface="Source Sans Pro Semibold"/>
        </a:defRPr>
      </a:lvl7pPr>
      <a:lvl8pPr indent="1600200" algn="r" defTabSz="584200">
        <a:defRPr sz="2400" b="1">
          <a:solidFill>
            <a:schemeClr val="tx1"/>
          </a:solidFill>
          <a:latin typeface="+mn-lt"/>
          <a:ea typeface="+mn-ea"/>
          <a:cs typeface="+mn-cs"/>
          <a:sym typeface="Source Sans Pro Semibold"/>
        </a:defRPr>
      </a:lvl8pPr>
      <a:lvl9pPr indent="1828800" algn="r" defTabSz="584200">
        <a:defRPr sz="2400" b="1">
          <a:solidFill>
            <a:schemeClr val="tx1"/>
          </a:solidFill>
          <a:latin typeface="+mn-lt"/>
          <a:ea typeface="+mn-ea"/>
          <a:cs typeface="+mn-cs"/>
          <a:sym typeface="Source Sans Pro Semi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3.png"/><Relationship Id="rId7"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7.png"/><Relationship Id="rId4" Type="http://schemas.openxmlformats.org/officeDocument/2006/relationships/diagramQuickStyle" Target="../diagrams/quickStyle2.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png"/><Relationship Id="rId7" Type="http://schemas.microsoft.com/office/2007/relationships/hdphoto" Target="../media/hdphoto2.wdp"/><Relationship Id="rId2" Type="http://schemas.openxmlformats.org/officeDocument/2006/relationships/image" Target="../media/image18.emf"/><Relationship Id="rId1" Type="http://schemas.openxmlformats.org/officeDocument/2006/relationships/slideLayout" Target="../slideLayouts/slideLayout3.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23.emf"/><Relationship Id="rId5" Type="http://schemas.openxmlformats.org/officeDocument/2006/relationships/image" Target="../media/image18.emf"/><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4"/>
          <p:cNvSpPr/>
          <p:nvPr/>
        </p:nvSpPr>
        <p:spPr>
          <a:xfrm>
            <a:off x="9598958" y="4939987"/>
            <a:ext cx="13359013" cy="2800767"/>
          </a:xfrm>
          <a:prstGeom prst="rect">
            <a:avLst/>
          </a:prstGeom>
          <a:ln w="12700">
            <a:miter lim="400000"/>
          </a:ln>
          <a:extLst>
            <a:ext uri="{C572A759-6A51-4108-AA02-DFA0A04FC94B}">
              <ma14:wrappingTextBoxFlag xmlns:ma14="http://schemas.microsoft.com/office/mac/drawingml/2011/main" xmlns="" val="1"/>
            </a:ext>
          </a:extLst>
        </p:spPr>
        <p:txBody>
          <a:bodyPr wrap="square" lIns="91438" rIns="91438">
            <a:spAutoFit/>
          </a:bodyPr>
          <a:lstStyle/>
          <a:p>
            <a:pPr algn="l" rtl="0">
              <a:defRPr sz="2400">
                <a:solidFill>
                  <a:srgbClr val="0166FF"/>
                </a:solidFill>
                <a:latin typeface="Verdana"/>
                <a:ea typeface="Verdana"/>
                <a:cs typeface="Verdana"/>
                <a:sym typeface="Verdana"/>
              </a:defRPr>
            </a:pPr>
            <a:r>
              <a:rPr lang="en-US" sz="8800" b="1" dirty="0">
                <a:latin typeface="Calibri" panose="020F0502020204030204" pitchFamily="34" charset="0"/>
                <a:cs typeface="Calibri" panose="020F0502020204030204" pitchFamily="34" charset="0"/>
              </a:rPr>
              <a:t>Structure </a:t>
            </a:r>
            <a:r>
              <a:rPr lang="en-US" sz="8800" b="1" dirty="0" smtClean="0">
                <a:latin typeface="Calibri" panose="020F0502020204030204" pitchFamily="34" charset="0"/>
                <a:cs typeface="Calibri" panose="020F0502020204030204" pitchFamily="34" charset="0"/>
              </a:rPr>
              <a:t>o</a:t>
            </a:r>
            <a:r>
              <a:rPr lang="en-US" sz="8800" b="1" dirty="0" smtClean="0">
                <a:latin typeface="Calibri" panose="020F0502020204030204" pitchFamily="34" charset="0"/>
                <a:cs typeface="Calibri" panose="020F0502020204030204" pitchFamily="34" charset="0"/>
              </a:rPr>
              <a:t>f </a:t>
            </a:r>
            <a:r>
              <a:rPr lang="en-US" sz="8800" b="1" dirty="0" smtClean="0">
                <a:latin typeface="Calibri" panose="020F0502020204030204" pitchFamily="34" charset="0"/>
                <a:cs typeface="Calibri" panose="020F0502020204030204" pitchFamily="34" charset="0"/>
              </a:rPr>
              <a:t>t</a:t>
            </a:r>
            <a:r>
              <a:rPr lang="en-US" sz="8800" b="1" dirty="0" smtClean="0">
                <a:latin typeface="Calibri" panose="020F0502020204030204" pitchFamily="34" charset="0"/>
                <a:cs typeface="Calibri" panose="020F0502020204030204" pitchFamily="34" charset="0"/>
              </a:rPr>
              <a:t>he </a:t>
            </a:r>
            <a:r>
              <a:rPr lang="en-US" sz="8800" b="1" dirty="0" smtClean="0">
                <a:latin typeface="Calibri" panose="020F0502020204030204" pitchFamily="34" charset="0"/>
                <a:cs typeface="Calibri" panose="020F0502020204030204" pitchFamily="34" charset="0"/>
              </a:rPr>
              <a:t>National Cyber </a:t>
            </a:r>
            <a:r>
              <a:rPr lang="en-US" sz="8800" b="1" dirty="0" smtClean="0">
                <a:latin typeface="Calibri" panose="020F0502020204030204" pitchFamily="34" charset="0"/>
                <a:cs typeface="Calibri" panose="020F0502020204030204" pitchFamily="34" charset="0"/>
              </a:rPr>
              <a:t>Directorate</a:t>
            </a:r>
            <a:endParaRPr lang="he-IL" sz="8800" b="1" dirty="0">
              <a:latin typeface="Calibri" panose="020F0502020204030204" pitchFamily="34" charset="0"/>
              <a:cs typeface="Calibri" panose="020F0502020204030204" pitchFamily="34" charset="0"/>
            </a:endParaRPr>
          </a:p>
        </p:txBody>
      </p:sp>
      <p:pic>
        <p:nvPicPr>
          <p:cNvPr id="4" name="pasted-image.pdf"/>
          <p:cNvPicPr>
            <a:picLocks noChangeAspect="1"/>
          </p:cNvPicPr>
          <p:nvPr/>
        </p:nvPicPr>
        <p:blipFill>
          <a:blip r:embed="rId2" cstate="print">
            <a:extLst/>
          </a:blip>
          <a:stretch>
            <a:fillRect/>
          </a:stretch>
        </p:blipFill>
        <p:spPr>
          <a:xfrm>
            <a:off x="3493715" y="632177"/>
            <a:ext cx="10123408" cy="11416388"/>
          </a:xfrm>
          <a:prstGeom prst="rect">
            <a:avLst/>
          </a:prstGeom>
          <a:ln w="12700">
            <a:miter lim="400000"/>
          </a:ln>
        </p:spPr>
      </p:pic>
      <p:pic>
        <p:nvPicPr>
          <p:cNvPr id="6" name="pasted-image.pdf"/>
          <p:cNvPicPr>
            <a:picLocks noChangeAspect="1"/>
          </p:cNvPicPr>
          <p:nvPr/>
        </p:nvPicPr>
        <p:blipFill>
          <a:blip r:embed="rId3" cstate="print">
            <a:extLst/>
          </a:blip>
          <a:stretch>
            <a:fillRect/>
          </a:stretch>
        </p:blipFill>
        <p:spPr>
          <a:xfrm>
            <a:off x="17124288" y="632176"/>
            <a:ext cx="6822856" cy="1404956"/>
          </a:xfrm>
          <a:prstGeom prst="rect">
            <a:avLst/>
          </a:prstGeom>
          <a:ln w="12700">
            <a:miter lim="400000"/>
          </a:ln>
        </p:spPr>
      </p:pic>
    </p:spTree>
    <p:extLst>
      <p:ext uri="{BB962C8B-B14F-4D97-AF65-F5344CB8AC3E}">
        <p14:creationId xmlns:p14="http://schemas.microsoft.com/office/powerpoint/2010/main" xmlns="" val="211837194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cstate="print"/>
          <a:stretch>
            <a:fillRect/>
          </a:stretch>
        </p:blipFill>
        <p:spPr>
          <a:xfrm>
            <a:off x="12896850" y="378198"/>
            <a:ext cx="11487150" cy="1162050"/>
          </a:xfrm>
          <a:prstGeom prst="rect">
            <a:avLst/>
          </a:prstGeom>
        </p:spPr>
      </p:pic>
      <p:sp>
        <p:nvSpPr>
          <p:cNvPr id="622" name="Shape 622"/>
          <p:cNvSpPr/>
          <p:nvPr/>
        </p:nvSpPr>
        <p:spPr>
          <a:xfrm>
            <a:off x="16781930" y="245230"/>
            <a:ext cx="7291490" cy="126188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r">
              <a:defRPr sz="1800"/>
            </a:pPr>
            <a:r>
              <a:rPr lang="en-US" sz="8200" b="1" dirty="0" smtClean="0">
                <a:solidFill>
                  <a:srgbClr val="0066FF"/>
                </a:solidFill>
                <a:latin typeface="Calibri Light" panose="020F0302020204030204" pitchFamily="34" charset="0"/>
                <a:ea typeface="Source Sans Pro Semibold"/>
                <a:cs typeface="Calibri Light" panose="020F0302020204030204" pitchFamily="34" charset="0"/>
                <a:sym typeface="Source Sans Pro Light"/>
              </a:rPr>
              <a:t>CERT – IL     119 </a:t>
            </a:r>
            <a:endParaRPr sz="8200" b="1" dirty="0">
              <a:solidFill>
                <a:srgbClr val="0066FF"/>
              </a:solidFill>
              <a:latin typeface="Calibri Light" panose="020F0302020204030204" pitchFamily="34" charset="0"/>
              <a:ea typeface="Source Sans Pro Semibold"/>
              <a:cs typeface="Calibri Light" panose="020F0302020204030204" pitchFamily="34" charset="0"/>
              <a:sym typeface="Source Sans Pro Semibold"/>
            </a:endParaRPr>
          </a:p>
        </p:txBody>
      </p:sp>
      <p:sp>
        <p:nvSpPr>
          <p:cNvPr id="623" name="Shape 623"/>
          <p:cNvSpPr/>
          <p:nvPr/>
        </p:nvSpPr>
        <p:spPr>
          <a:xfrm>
            <a:off x="23210738" y="12920265"/>
            <a:ext cx="1211412" cy="486570"/>
          </a:xfrm>
          <a:prstGeom prst="rect">
            <a:avLst/>
          </a:prstGeom>
          <a:solidFill>
            <a:srgbClr val="4BA8DF"/>
          </a:solidFill>
          <a:ln w="12700">
            <a:miter lim="400000"/>
          </a:ln>
        </p:spPr>
        <p:txBody>
          <a:bodyPr lIns="0" tIns="0" rIns="0" bIns="0" anchor="ctr"/>
          <a:lstStyle/>
          <a:p>
            <a:pPr lvl="0">
              <a:defRPr sz="3200">
                <a:solidFill>
                  <a:srgbClr val="4BA8DF"/>
                </a:solidFill>
              </a:defRPr>
            </a:pPr>
            <a:endParaRPr>
              <a:latin typeface="Calibri Light" panose="020F0302020204030204" pitchFamily="34" charset="0"/>
              <a:cs typeface="Calibri Light" panose="020F0302020204030204" pitchFamily="34" charset="0"/>
            </a:endParaRPr>
          </a:p>
        </p:txBody>
      </p:sp>
      <p:sp>
        <p:nvSpPr>
          <p:cNvPr id="635" name="Shape 635"/>
          <p:cNvSpPr>
            <a:spLocks noGrp="1"/>
          </p:cNvSpPr>
          <p:nvPr>
            <p:ph type="sldNum" sz="quarter" idx="2"/>
          </p:nvPr>
        </p:nvSpPr>
        <p:spPr>
          <a:xfrm>
            <a:off x="23896707" y="12978884"/>
            <a:ext cx="153888" cy="369332"/>
          </a:xfrm>
          <a:prstGeom prst="rect">
            <a:avLst/>
          </a:prstGeom>
          <a:extLst>
            <a:ext uri="{C572A759-6A51-4108-AA02-DFA0A04FC94B}">
              <ma14:wrappingTextBoxFlag xmlns:ma14="http://schemas.microsoft.com/office/mac/drawingml/2011/main" xmlns="" val="1"/>
            </a:ext>
          </a:extLst>
        </p:spPr>
        <p:txBody>
          <a:bodyPr anchor="ctr"/>
          <a:lstStyle/>
          <a:p>
            <a:pPr lvl="0">
              <a:defRPr sz="1800" b="0">
                <a:solidFill>
                  <a:srgbClr val="000000"/>
                </a:solidFill>
              </a:defRPr>
            </a:pPr>
            <a:fld id="{86CB4B4D-7CA3-9044-876B-883B54F8677D}" type="slidenum">
              <a:rPr sz="2400" b="1">
                <a:solidFill>
                  <a:srgbClr val="FFFFFF"/>
                </a:solidFill>
                <a:latin typeface="Calibri Light" panose="020F0302020204030204" pitchFamily="34" charset="0"/>
                <a:cs typeface="Calibri Light" panose="020F0302020204030204" pitchFamily="34" charset="0"/>
              </a:rPr>
              <a:pPr lvl="0">
                <a:defRPr sz="1800" b="0">
                  <a:solidFill>
                    <a:srgbClr val="000000"/>
                  </a:solidFill>
                </a:defRPr>
              </a:pPr>
              <a:t>10</a:t>
            </a:fld>
            <a:endParaRPr sz="2400" b="1">
              <a:solidFill>
                <a:srgbClr val="FFFFFF"/>
              </a:solidFill>
              <a:latin typeface="Calibri Light" panose="020F0302020204030204" pitchFamily="34" charset="0"/>
              <a:cs typeface="Calibri Light" panose="020F0302020204030204" pitchFamily="34" charset="0"/>
            </a:endParaRPr>
          </a:p>
        </p:txBody>
      </p:sp>
      <p:pic>
        <p:nvPicPr>
          <p:cNvPr id="40" name="pasted-image.pdf"/>
          <p:cNvPicPr>
            <a:picLocks noChangeAspect="1"/>
          </p:cNvPicPr>
          <p:nvPr/>
        </p:nvPicPr>
        <p:blipFill>
          <a:blip r:embed="rId3" cstate="print">
            <a:extLst/>
          </a:blip>
          <a:stretch>
            <a:fillRect/>
          </a:stretch>
        </p:blipFill>
        <p:spPr>
          <a:xfrm>
            <a:off x="648969" y="12255395"/>
            <a:ext cx="4942846" cy="1017826"/>
          </a:xfrm>
          <a:prstGeom prst="rect">
            <a:avLst/>
          </a:prstGeom>
          <a:ln w="12700">
            <a:miter lim="400000"/>
          </a:ln>
        </p:spPr>
      </p:pic>
      <p:sp>
        <p:nvSpPr>
          <p:cNvPr id="4" name="מלבן 3"/>
          <p:cNvSpPr/>
          <p:nvPr/>
        </p:nvSpPr>
        <p:spPr>
          <a:xfrm>
            <a:off x="8222721" y="9928876"/>
            <a:ext cx="12418123" cy="830997"/>
          </a:xfrm>
          <a:prstGeom prst="rect">
            <a:avLst/>
          </a:prstGeom>
        </p:spPr>
        <p:txBody>
          <a:bodyPr wrap="square">
            <a:spAutoFit/>
          </a:bodyPr>
          <a:lstStyle/>
          <a:p>
            <a:r>
              <a:rPr lang="he-IL"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השקעה בהון אנושי ותשתיות</a:t>
            </a:r>
            <a:endParaRPr lang="en-GB" sz="4800" dirty="0">
              <a:solidFill>
                <a:schemeClr val="bg1"/>
              </a:solidFill>
            </a:endParaRPr>
          </a:p>
        </p:txBody>
      </p:sp>
      <p:sp>
        <p:nvSpPr>
          <p:cNvPr id="10" name="Rectangle 21">
            <a:extLst>
              <a:ext uri="{FF2B5EF4-FFF2-40B4-BE49-F238E27FC236}">
                <a16:creationId xmlns:a16="http://schemas.microsoft.com/office/drawing/2014/main" xmlns="" id="{3ECFA77D-C62E-4129-87D9-3C2327AC6DAB}"/>
              </a:ext>
            </a:extLst>
          </p:cNvPr>
          <p:cNvSpPr/>
          <p:nvPr/>
        </p:nvSpPr>
        <p:spPr>
          <a:xfrm>
            <a:off x="5713819" y="2318101"/>
            <a:ext cx="4117781" cy="8116189"/>
          </a:xfrm>
          <a:prstGeom prst="rect">
            <a:avLst/>
          </a:prstGeom>
          <a:solidFill>
            <a:schemeClr val="bg1"/>
          </a:solidFill>
          <a:ln>
            <a:solidFill>
              <a:srgbClr val="007FAC"/>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defTabSz="2438372"/>
            <a:endParaRPr lang="en-US" sz="13334">
              <a:solidFill>
                <a:prstClr val="white"/>
              </a:solidFill>
              <a:latin typeface="Arial"/>
            </a:endParaRPr>
          </a:p>
        </p:txBody>
      </p:sp>
      <p:sp>
        <p:nvSpPr>
          <p:cNvPr id="11" name="Rectangle 32">
            <a:extLst>
              <a:ext uri="{FF2B5EF4-FFF2-40B4-BE49-F238E27FC236}">
                <a16:creationId xmlns:a16="http://schemas.microsoft.com/office/drawing/2014/main" xmlns="" id="{B1B2CBA0-AC4B-4AEF-8873-69D04A038C9A}"/>
              </a:ext>
            </a:extLst>
          </p:cNvPr>
          <p:cNvSpPr/>
          <p:nvPr/>
        </p:nvSpPr>
        <p:spPr>
          <a:xfrm>
            <a:off x="1115040" y="2318097"/>
            <a:ext cx="4224469" cy="8139664"/>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defTabSz="2438372"/>
            <a:endParaRPr lang="en-US" sz="13334" dirty="0">
              <a:solidFill>
                <a:prstClr val="white"/>
              </a:solidFill>
              <a:latin typeface="Arial"/>
            </a:endParaRPr>
          </a:p>
        </p:txBody>
      </p:sp>
      <p:sp>
        <p:nvSpPr>
          <p:cNvPr id="12" name="Rectangle 24">
            <a:extLst>
              <a:ext uri="{FF2B5EF4-FFF2-40B4-BE49-F238E27FC236}">
                <a16:creationId xmlns:a16="http://schemas.microsoft.com/office/drawing/2014/main" xmlns="" id="{EA50E935-EE69-4486-AB98-243C3A5461BC}"/>
              </a:ext>
            </a:extLst>
          </p:cNvPr>
          <p:cNvSpPr/>
          <p:nvPr/>
        </p:nvSpPr>
        <p:spPr>
          <a:xfrm>
            <a:off x="14804696" y="2351360"/>
            <a:ext cx="4117781" cy="8116189"/>
          </a:xfrm>
          <a:prstGeom prst="rect">
            <a:avLst/>
          </a:prstGeom>
          <a:solidFill>
            <a:schemeClr val="bg1"/>
          </a:solidFill>
          <a:ln>
            <a:solidFill>
              <a:srgbClr val="007FAC"/>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defTabSz="2438372"/>
            <a:endParaRPr lang="en-US" sz="13334">
              <a:solidFill>
                <a:prstClr val="white"/>
              </a:solidFill>
              <a:latin typeface="Arial"/>
            </a:endParaRPr>
          </a:p>
        </p:txBody>
      </p:sp>
      <p:sp>
        <p:nvSpPr>
          <p:cNvPr id="13" name="Rectangle 27">
            <a:extLst>
              <a:ext uri="{FF2B5EF4-FFF2-40B4-BE49-F238E27FC236}">
                <a16:creationId xmlns:a16="http://schemas.microsoft.com/office/drawing/2014/main" xmlns="" id="{141514FF-652B-4B78-B2C1-F873A2C79F5F}"/>
              </a:ext>
            </a:extLst>
          </p:cNvPr>
          <p:cNvSpPr/>
          <p:nvPr/>
        </p:nvSpPr>
        <p:spPr>
          <a:xfrm>
            <a:off x="10205915" y="2318097"/>
            <a:ext cx="4224469" cy="8139664"/>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defTabSz="2438372"/>
            <a:endParaRPr lang="en-US" sz="13334">
              <a:solidFill>
                <a:prstClr val="white"/>
              </a:solidFill>
              <a:latin typeface="Arial"/>
            </a:endParaRPr>
          </a:p>
        </p:txBody>
      </p:sp>
      <p:sp>
        <p:nvSpPr>
          <p:cNvPr id="15" name="מציין מיקום טקסט 2">
            <a:extLst>
              <a:ext uri="{FF2B5EF4-FFF2-40B4-BE49-F238E27FC236}">
                <a16:creationId xmlns:a16="http://schemas.microsoft.com/office/drawing/2014/main" xmlns="" id="{94FB3CE6-301C-4F67-A1D2-EDBCD3CE6597}"/>
              </a:ext>
            </a:extLst>
          </p:cNvPr>
          <p:cNvSpPr txBox="1">
            <a:spLocks/>
          </p:cNvSpPr>
          <p:nvPr/>
        </p:nvSpPr>
        <p:spPr>
          <a:xfrm>
            <a:off x="1115578" y="8030208"/>
            <a:ext cx="4223933" cy="2304256"/>
          </a:xfrm>
          <a:prstGeom prst="rect">
            <a:avLst/>
          </a:prstGeom>
        </p:spPr>
        <p:txBody>
          <a:bodyPr lIns="182880" tIns="91440" rIns="182880" bIns="91440"/>
          <a:lstStyle>
            <a:defPPr marR="0" lvl="0" algn="l" rtl="0">
              <a:lnSpc>
                <a:spcPct val="100000"/>
              </a:lnSpc>
              <a:spcBef>
                <a:spcPts val="0"/>
              </a:spcBef>
              <a:spcAft>
                <a:spcPts val="0"/>
              </a:spcAft>
            </a:defPPr>
            <a:lvl1pPr marR="0" lvl="0" algn="ctr" rtl="1">
              <a:lnSpc>
                <a:spcPct val="100000"/>
              </a:lnSpc>
              <a:spcBef>
                <a:spcPts val="0"/>
              </a:spcBef>
              <a:spcAft>
                <a:spcPts val="0"/>
              </a:spcAft>
              <a:buNone/>
              <a:defRPr sz="4000" b="1" i="0" u="none" strike="noStrike" cap="none" baseline="0">
                <a:solidFill>
                  <a:schemeClr val="tx1"/>
                </a:solidFill>
                <a:latin typeface="David" panose="020E0502060401010101" pitchFamily="34" charset="-79"/>
                <a:ea typeface="Arial"/>
                <a:cs typeface="David" panose="020E0502060401010101" pitchFamily="34" charset="-79"/>
                <a:sym typeface="Arial"/>
              </a:defRPr>
            </a:lvl1pPr>
            <a:lvl2pPr marR="0" lvl="1"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2pPr>
            <a:lvl3pPr marR="0" lvl="2"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3pPr>
            <a:lvl4pPr marR="0" lvl="3"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4pPr>
            <a:lvl5pPr marR="0" lvl="4"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2438372"/>
            <a:r>
              <a:rPr lang="en-US" sz="4400" dirty="0">
                <a:solidFill>
                  <a:prstClr val="white"/>
                </a:solidFill>
                <a:latin typeface="Arial"/>
                <a:cs typeface="Blender" pitchFamily="18" charset="-79"/>
              </a:rPr>
              <a:t>Management</a:t>
            </a:r>
          </a:p>
          <a:p>
            <a:pPr defTabSz="2438372"/>
            <a:r>
              <a:rPr lang="en-US" sz="4400" dirty="0" smtClean="0">
                <a:solidFill>
                  <a:prstClr val="white"/>
                </a:solidFill>
                <a:latin typeface="Arial"/>
                <a:cs typeface="Blender" pitchFamily="18" charset="-79"/>
              </a:rPr>
              <a:t>Events</a:t>
            </a:r>
            <a:endParaRPr lang="en-US" sz="4400" dirty="0">
              <a:solidFill>
                <a:prstClr val="white"/>
              </a:solidFill>
              <a:latin typeface="Arial"/>
              <a:cs typeface="Blender" pitchFamily="18" charset="-79"/>
            </a:endParaRPr>
          </a:p>
        </p:txBody>
      </p:sp>
      <p:sp>
        <p:nvSpPr>
          <p:cNvPr id="16" name="Rectangle 18">
            <a:extLst>
              <a:ext uri="{FF2B5EF4-FFF2-40B4-BE49-F238E27FC236}">
                <a16:creationId xmlns:a16="http://schemas.microsoft.com/office/drawing/2014/main" xmlns="" id="{F569806A-2458-45F4-879A-4964C19DE293}"/>
              </a:ext>
            </a:extLst>
          </p:cNvPr>
          <p:cNvSpPr/>
          <p:nvPr/>
        </p:nvSpPr>
        <p:spPr>
          <a:xfrm>
            <a:off x="19296792" y="2318097"/>
            <a:ext cx="4224469" cy="8139664"/>
          </a:xfrm>
          <a:prstGeom prst="rect">
            <a:avLst/>
          </a:prstGeom>
          <a:solidFill>
            <a:srgbClr val="0091C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defTabSz="2438372"/>
            <a:endParaRPr lang="en-US" sz="13334">
              <a:solidFill>
                <a:prstClr val="white"/>
              </a:solidFill>
              <a:latin typeface="Arial"/>
            </a:endParaRPr>
          </a:p>
        </p:txBody>
      </p:sp>
      <p:sp>
        <p:nvSpPr>
          <p:cNvPr id="17" name="Left-Right Arrow 2">
            <a:extLst>
              <a:ext uri="{FF2B5EF4-FFF2-40B4-BE49-F238E27FC236}">
                <a16:creationId xmlns:a16="http://schemas.microsoft.com/office/drawing/2014/main" xmlns="" id="{835475A0-1A1D-4988-B480-FA0AC037431B}"/>
              </a:ext>
            </a:extLst>
          </p:cNvPr>
          <p:cNvSpPr/>
          <p:nvPr/>
        </p:nvSpPr>
        <p:spPr>
          <a:xfrm>
            <a:off x="827546" y="10138523"/>
            <a:ext cx="22405683" cy="1920213"/>
          </a:xfrm>
          <a:prstGeom prst="leftRightArrow">
            <a:avLst>
              <a:gd name="adj1" fmla="val 68687"/>
              <a:gd name="adj2" fmla="val 50000"/>
            </a:avLst>
          </a:prstGeom>
          <a:solidFill>
            <a:srgbClr val="00B0F0"/>
          </a:solidFill>
          <a:ln w="38100">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182880" tIns="91440" rIns="182880" bIns="91440" rtlCol="0" anchor="ctr"/>
          <a:lstStyle/>
          <a:p>
            <a:pPr defTabSz="2438372"/>
            <a:endParaRPr lang="en-US" sz="13334">
              <a:solidFill>
                <a:prstClr val="black">
                  <a:hueOff val="0"/>
                  <a:satOff val="0"/>
                  <a:lumOff val="0"/>
                  <a:alphaOff val="0"/>
                </a:prstClr>
              </a:solidFill>
              <a:latin typeface="Arial"/>
            </a:endParaRPr>
          </a:p>
        </p:txBody>
      </p:sp>
      <p:sp>
        <p:nvSpPr>
          <p:cNvPr id="18" name="מציין מיקום טקסט 2">
            <a:extLst>
              <a:ext uri="{FF2B5EF4-FFF2-40B4-BE49-F238E27FC236}">
                <a16:creationId xmlns:a16="http://schemas.microsoft.com/office/drawing/2014/main" xmlns="" id="{C648A703-C969-497D-BBE7-E69DA5BA780F}"/>
              </a:ext>
            </a:extLst>
          </p:cNvPr>
          <p:cNvSpPr txBox="1">
            <a:spLocks/>
          </p:cNvSpPr>
          <p:nvPr/>
        </p:nvSpPr>
        <p:spPr>
          <a:xfrm>
            <a:off x="5745911" y="8030208"/>
            <a:ext cx="4223933" cy="1152128"/>
          </a:xfrm>
          <a:prstGeom prst="rect">
            <a:avLst/>
          </a:prstGeom>
        </p:spPr>
        <p:txBody>
          <a:bodyPr lIns="182880" tIns="91440" rIns="182880" bIns="91440"/>
          <a:lstStyle>
            <a:defPPr marR="0" lvl="0" algn="l" rtl="0">
              <a:lnSpc>
                <a:spcPct val="100000"/>
              </a:lnSpc>
              <a:spcBef>
                <a:spcPts val="0"/>
              </a:spcBef>
              <a:spcAft>
                <a:spcPts val="0"/>
              </a:spcAft>
            </a:defPPr>
            <a:lvl1pPr marR="0" lvl="0" algn="ctr" rtl="1">
              <a:lnSpc>
                <a:spcPct val="100000"/>
              </a:lnSpc>
              <a:spcBef>
                <a:spcPts val="0"/>
              </a:spcBef>
              <a:spcAft>
                <a:spcPts val="0"/>
              </a:spcAft>
              <a:buNone/>
              <a:defRPr sz="4000" b="1" i="0" u="none" strike="noStrike" cap="none" baseline="0">
                <a:solidFill>
                  <a:schemeClr val="tx1"/>
                </a:solidFill>
                <a:latin typeface="David" panose="020E0502060401010101" pitchFamily="34" charset="-79"/>
                <a:ea typeface="Arial"/>
                <a:cs typeface="David" panose="020E0502060401010101" pitchFamily="34" charset="-79"/>
                <a:sym typeface="Arial"/>
              </a:defRPr>
            </a:lvl1pPr>
            <a:lvl2pPr marR="0" lvl="1"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2pPr>
            <a:lvl3pPr marR="0" lvl="2"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3pPr>
            <a:lvl4pPr marR="0" lvl="3"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4pPr>
            <a:lvl5pPr marR="0" lvl="4"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2438372"/>
            <a:r>
              <a:rPr lang="en-US" sz="5333" dirty="0">
                <a:latin typeface="Arial"/>
                <a:cs typeface="Blender" pitchFamily="18" charset="-79"/>
              </a:rPr>
              <a:t>SOC</a:t>
            </a:r>
            <a:endParaRPr lang="en-US" sz="4400" dirty="0">
              <a:latin typeface="Arial"/>
              <a:cs typeface="Blender" pitchFamily="18" charset="-79"/>
            </a:endParaRPr>
          </a:p>
          <a:p>
            <a:pPr defTabSz="2438372"/>
            <a:r>
              <a:rPr lang="en-US" sz="4400" dirty="0" smtClean="0">
                <a:latin typeface="Arial"/>
                <a:cs typeface="Blender" pitchFamily="18" charset="-79"/>
              </a:rPr>
              <a:t>Governmental</a:t>
            </a:r>
            <a:endParaRPr lang="en-US" sz="4400" dirty="0">
              <a:latin typeface="Arial"/>
              <a:cs typeface="Blender" pitchFamily="18" charset="-79"/>
            </a:endParaRPr>
          </a:p>
        </p:txBody>
      </p:sp>
      <p:sp>
        <p:nvSpPr>
          <p:cNvPr id="19" name="מציין מיקום טקסט 2">
            <a:extLst>
              <a:ext uri="{FF2B5EF4-FFF2-40B4-BE49-F238E27FC236}">
                <a16:creationId xmlns:a16="http://schemas.microsoft.com/office/drawing/2014/main" xmlns="" id="{A6877E2B-E85A-4CEE-ACA4-858E6A0BEAC0}"/>
              </a:ext>
            </a:extLst>
          </p:cNvPr>
          <p:cNvSpPr txBox="1">
            <a:spLocks/>
          </p:cNvSpPr>
          <p:nvPr/>
        </p:nvSpPr>
        <p:spPr>
          <a:xfrm>
            <a:off x="10205916" y="8030208"/>
            <a:ext cx="4223933" cy="2304256"/>
          </a:xfrm>
          <a:prstGeom prst="rect">
            <a:avLst/>
          </a:prstGeom>
        </p:spPr>
        <p:txBody>
          <a:bodyPr lIns="182880" tIns="91440" rIns="182880" bIns="91440"/>
          <a:lstStyle>
            <a:defPPr marR="0" lvl="0" algn="l" rtl="0">
              <a:lnSpc>
                <a:spcPct val="100000"/>
              </a:lnSpc>
              <a:spcBef>
                <a:spcPts val="0"/>
              </a:spcBef>
              <a:spcAft>
                <a:spcPts val="0"/>
              </a:spcAft>
            </a:defPPr>
            <a:lvl1pPr marR="0" lvl="0" algn="ctr" rtl="1">
              <a:lnSpc>
                <a:spcPct val="100000"/>
              </a:lnSpc>
              <a:spcBef>
                <a:spcPts val="0"/>
              </a:spcBef>
              <a:spcAft>
                <a:spcPts val="0"/>
              </a:spcAft>
              <a:buNone/>
              <a:defRPr sz="4000" b="1" i="0" u="none" strike="noStrike" cap="none" baseline="0">
                <a:solidFill>
                  <a:schemeClr val="tx1"/>
                </a:solidFill>
                <a:latin typeface="David" panose="020E0502060401010101" pitchFamily="34" charset="-79"/>
                <a:ea typeface="Arial"/>
                <a:cs typeface="David" panose="020E0502060401010101" pitchFamily="34" charset="-79"/>
                <a:sym typeface="Arial"/>
              </a:defRPr>
            </a:lvl1pPr>
            <a:lvl2pPr marR="0" lvl="1"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2pPr>
            <a:lvl3pPr marR="0" lvl="2"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3pPr>
            <a:lvl4pPr marR="0" lvl="3"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4pPr>
            <a:lvl5pPr marR="0" lvl="4"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2438372" rtl="0"/>
            <a:r>
              <a:rPr lang="en-US" sz="5333" dirty="0" smtClean="0">
                <a:solidFill>
                  <a:prstClr val="white"/>
                </a:solidFill>
                <a:latin typeface="Arial"/>
                <a:cs typeface="Blender" pitchFamily="18" charset="-79"/>
              </a:rPr>
              <a:t>Finance</a:t>
            </a:r>
            <a:endParaRPr lang="en-US" sz="5333" dirty="0">
              <a:solidFill>
                <a:prstClr val="white"/>
              </a:solidFill>
              <a:latin typeface="Arial"/>
              <a:cs typeface="Blender" pitchFamily="18" charset="-79"/>
            </a:endParaRPr>
          </a:p>
        </p:txBody>
      </p:sp>
      <p:sp>
        <p:nvSpPr>
          <p:cNvPr id="20" name="מציין מיקום טקסט 2">
            <a:extLst>
              <a:ext uri="{FF2B5EF4-FFF2-40B4-BE49-F238E27FC236}">
                <a16:creationId xmlns:a16="http://schemas.microsoft.com/office/drawing/2014/main" xmlns="" id="{1E0B4768-CEAD-4F44-9589-81941F36CDF4}"/>
              </a:ext>
            </a:extLst>
          </p:cNvPr>
          <p:cNvSpPr txBox="1">
            <a:spLocks/>
          </p:cNvSpPr>
          <p:nvPr/>
        </p:nvSpPr>
        <p:spPr>
          <a:xfrm>
            <a:off x="14738164" y="8030208"/>
            <a:ext cx="4223933" cy="2304256"/>
          </a:xfrm>
          <a:prstGeom prst="rect">
            <a:avLst/>
          </a:prstGeom>
        </p:spPr>
        <p:txBody>
          <a:bodyPr lIns="182880" tIns="91440" rIns="182880" bIns="91440"/>
          <a:lstStyle>
            <a:defPPr marR="0" lvl="0" algn="l" rtl="0">
              <a:lnSpc>
                <a:spcPct val="100000"/>
              </a:lnSpc>
              <a:spcBef>
                <a:spcPts val="0"/>
              </a:spcBef>
              <a:spcAft>
                <a:spcPts val="0"/>
              </a:spcAft>
            </a:defPPr>
            <a:lvl1pPr marR="0" lvl="0" algn="ctr" rtl="1">
              <a:lnSpc>
                <a:spcPct val="100000"/>
              </a:lnSpc>
              <a:spcBef>
                <a:spcPts val="0"/>
              </a:spcBef>
              <a:spcAft>
                <a:spcPts val="0"/>
              </a:spcAft>
              <a:buNone/>
              <a:defRPr sz="4000" b="1" i="0" u="none" strike="noStrike" cap="none" baseline="0">
                <a:solidFill>
                  <a:schemeClr val="tx1"/>
                </a:solidFill>
                <a:latin typeface="David" panose="020E0502060401010101" pitchFamily="34" charset="-79"/>
                <a:ea typeface="Arial"/>
                <a:cs typeface="David" panose="020E0502060401010101" pitchFamily="34" charset="-79"/>
                <a:sym typeface="Arial"/>
              </a:defRPr>
            </a:lvl1pPr>
            <a:lvl2pPr marR="0" lvl="1"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2pPr>
            <a:lvl3pPr marR="0" lvl="2"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3pPr>
            <a:lvl4pPr marR="0" lvl="3"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4pPr>
            <a:lvl5pPr marR="0" lvl="4"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2438372" rtl="0"/>
            <a:r>
              <a:rPr lang="en-US" sz="5333" dirty="0" smtClean="0">
                <a:latin typeface="Arial"/>
                <a:cs typeface="Blender" pitchFamily="18" charset="-79"/>
              </a:rPr>
              <a:t>Energy</a:t>
            </a:r>
            <a:endParaRPr lang="en-US" sz="5333" dirty="0">
              <a:latin typeface="Arial"/>
              <a:cs typeface="Blender" pitchFamily="18" charset="-79"/>
            </a:endParaRPr>
          </a:p>
        </p:txBody>
      </p:sp>
      <p:sp>
        <p:nvSpPr>
          <p:cNvPr id="21" name="מציין מיקום טקסט 2">
            <a:extLst>
              <a:ext uri="{FF2B5EF4-FFF2-40B4-BE49-F238E27FC236}">
                <a16:creationId xmlns:a16="http://schemas.microsoft.com/office/drawing/2014/main" xmlns="" id="{CF135BE7-6284-4B79-910D-1CE78909A800}"/>
              </a:ext>
            </a:extLst>
          </p:cNvPr>
          <p:cNvSpPr txBox="1">
            <a:spLocks/>
          </p:cNvSpPr>
          <p:nvPr/>
        </p:nvSpPr>
        <p:spPr>
          <a:xfrm>
            <a:off x="19297330" y="8030208"/>
            <a:ext cx="4223933" cy="2304256"/>
          </a:xfrm>
          <a:prstGeom prst="rect">
            <a:avLst/>
          </a:prstGeom>
        </p:spPr>
        <p:txBody>
          <a:bodyPr lIns="182880" tIns="91440" rIns="182880" bIns="91440"/>
          <a:lstStyle>
            <a:defPPr marR="0" lvl="0" algn="l" rtl="0">
              <a:lnSpc>
                <a:spcPct val="100000"/>
              </a:lnSpc>
              <a:spcBef>
                <a:spcPts val="0"/>
              </a:spcBef>
              <a:spcAft>
                <a:spcPts val="0"/>
              </a:spcAft>
            </a:defPPr>
            <a:lvl1pPr marR="0" lvl="0" algn="ctr" rtl="1">
              <a:lnSpc>
                <a:spcPct val="100000"/>
              </a:lnSpc>
              <a:spcBef>
                <a:spcPts val="0"/>
              </a:spcBef>
              <a:spcAft>
                <a:spcPts val="0"/>
              </a:spcAft>
              <a:buNone/>
              <a:defRPr sz="4000" b="1" i="0" u="none" strike="noStrike" cap="none" baseline="0">
                <a:solidFill>
                  <a:schemeClr val="tx1"/>
                </a:solidFill>
                <a:latin typeface="David" panose="020E0502060401010101" pitchFamily="34" charset="-79"/>
                <a:ea typeface="Arial"/>
                <a:cs typeface="David" panose="020E0502060401010101" pitchFamily="34" charset="-79"/>
                <a:sym typeface="Arial"/>
              </a:defRPr>
            </a:lvl1pPr>
            <a:lvl2pPr marR="0" lvl="1"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2pPr>
            <a:lvl3pPr marR="0" lvl="2"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3pPr>
            <a:lvl4pPr marR="0" lvl="3"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4pPr>
            <a:lvl5pPr marR="0" lvl="4"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2438372" rtl="0"/>
            <a:r>
              <a:rPr lang="en-US" sz="4400" dirty="0">
                <a:solidFill>
                  <a:prstClr val="white"/>
                </a:solidFill>
                <a:latin typeface="Arial"/>
                <a:cs typeface="Blender" pitchFamily="18" charset="-79"/>
              </a:rPr>
              <a:t>Protection </a:t>
            </a:r>
            <a:r>
              <a:rPr lang="en-US" sz="4400" dirty="0" smtClean="0">
                <a:solidFill>
                  <a:prstClr val="white"/>
                </a:solidFill>
                <a:latin typeface="Arial"/>
                <a:cs typeface="Blender" pitchFamily="18" charset="-79"/>
              </a:rPr>
              <a:t>a</a:t>
            </a:r>
            <a:r>
              <a:rPr lang="en-US" sz="4400" dirty="0" smtClean="0">
                <a:solidFill>
                  <a:prstClr val="white"/>
                </a:solidFill>
                <a:latin typeface="Arial"/>
                <a:cs typeface="Blender" pitchFamily="18" charset="-79"/>
              </a:rPr>
              <a:t>nd </a:t>
            </a:r>
            <a:r>
              <a:rPr lang="en-US" sz="4400" dirty="0" smtClean="0">
                <a:solidFill>
                  <a:prstClr val="white"/>
                </a:solidFill>
                <a:latin typeface="Arial"/>
                <a:cs typeface="Blender" pitchFamily="18" charset="-79"/>
              </a:rPr>
              <a:t>Sharing </a:t>
            </a:r>
            <a:r>
              <a:rPr lang="en-US" sz="4400" dirty="0" smtClean="0">
                <a:solidFill>
                  <a:prstClr val="white"/>
                </a:solidFill>
                <a:latin typeface="Arial"/>
                <a:cs typeface="Blender" pitchFamily="18" charset="-79"/>
              </a:rPr>
              <a:t>of </a:t>
            </a:r>
            <a:r>
              <a:rPr lang="en-US" sz="4400" dirty="0" smtClean="0">
                <a:solidFill>
                  <a:prstClr val="white"/>
                </a:solidFill>
                <a:latin typeface="Arial"/>
                <a:cs typeface="Blender" pitchFamily="18" charset="-79"/>
              </a:rPr>
              <a:t>Information</a:t>
            </a:r>
            <a:endParaRPr lang="en-US" sz="4400" dirty="0">
              <a:solidFill>
                <a:prstClr val="white"/>
              </a:solidFill>
              <a:latin typeface="Arial"/>
              <a:cs typeface="Blender" pitchFamily="18" charset="-79"/>
            </a:endParaRPr>
          </a:p>
        </p:txBody>
      </p:sp>
      <p:sp>
        <p:nvSpPr>
          <p:cNvPr id="22" name="Oval 3">
            <a:extLst>
              <a:ext uri="{FF2B5EF4-FFF2-40B4-BE49-F238E27FC236}">
                <a16:creationId xmlns:a16="http://schemas.microsoft.com/office/drawing/2014/main" xmlns="" id="{6B065D11-64DC-42D9-BA9D-109FF3B8A6F8}"/>
              </a:ext>
            </a:extLst>
          </p:cNvPr>
          <p:cNvSpPr/>
          <p:nvPr/>
        </p:nvSpPr>
        <p:spPr>
          <a:xfrm>
            <a:off x="1403072" y="3940811"/>
            <a:ext cx="3648405" cy="3648405"/>
          </a:xfrm>
          <a:prstGeom prst="ellipse">
            <a:avLst/>
          </a:prstGeom>
          <a:solidFill>
            <a:srgbClr val="00B0F0"/>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182880" tIns="91440" rIns="182880" bIns="91440" rtlCol="0" anchor="ctr"/>
          <a:lstStyle/>
          <a:p>
            <a:pPr defTabSz="2438372"/>
            <a:endParaRPr lang="en-US" sz="13334">
              <a:solidFill>
                <a:prstClr val="black">
                  <a:hueOff val="0"/>
                  <a:satOff val="0"/>
                  <a:lumOff val="0"/>
                  <a:alphaOff val="0"/>
                </a:prstClr>
              </a:solidFill>
              <a:latin typeface="Arial"/>
            </a:endParaRPr>
          </a:p>
        </p:txBody>
      </p:sp>
      <p:sp>
        <p:nvSpPr>
          <p:cNvPr id="23" name="Oval 26">
            <a:extLst>
              <a:ext uri="{FF2B5EF4-FFF2-40B4-BE49-F238E27FC236}">
                <a16:creationId xmlns:a16="http://schemas.microsoft.com/office/drawing/2014/main" xmlns="" id="{B3ADC40B-39BB-432C-8906-8B8320DBC70A}"/>
              </a:ext>
            </a:extLst>
          </p:cNvPr>
          <p:cNvSpPr/>
          <p:nvPr/>
        </p:nvSpPr>
        <p:spPr>
          <a:xfrm>
            <a:off x="5948507" y="3986115"/>
            <a:ext cx="3648405" cy="3648405"/>
          </a:xfrm>
          <a:prstGeom prst="ellipse">
            <a:avLst/>
          </a:prstGeom>
          <a:solidFill>
            <a:srgbClr val="00B0F0"/>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182880" tIns="91440" rIns="182880" bIns="91440" rtlCol="0" anchor="ctr"/>
          <a:lstStyle/>
          <a:p>
            <a:pPr defTabSz="2438372"/>
            <a:endParaRPr lang="en-US" sz="13334">
              <a:solidFill>
                <a:prstClr val="black">
                  <a:hueOff val="0"/>
                  <a:satOff val="0"/>
                  <a:lumOff val="0"/>
                  <a:alphaOff val="0"/>
                </a:prstClr>
              </a:solidFill>
              <a:latin typeface="Arial"/>
            </a:endParaRPr>
          </a:p>
        </p:txBody>
      </p:sp>
      <p:sp>
        <p:nvSpPr>
          <p:cNvPr id="24" name="Oval 38">
            <a:extLst>
              <a:ext uri="{FF2B5EF4-FFF2-40B4-BE49-F238E27FC236}">
                <a16:creationId xmlns:a16="http://schemas.microsoft.com/office/drawing/2014/main" xmlns="" id="{7E4034E4-B72C-48F1-A855-FAE5055F4C7B}"/>
              </a:ext>
            </a:extLst>
          </p:cNvPr>
          <p:cNvSpPr/>
          <p:nvPr/>
        </p:nvSpPr>
        <p:spPr>
          <a:xfrm>
            <a:off x="10494211" y="3940811"/>
            <a:ext cx="3648405" cy="3648405"/>
          </a:xfrm>
          <a:prstGeom prst="ellipse">
            <a:avLst/>
          </a:prstGeom>
          <a:solidFill>
            <a:srgbClr val="00B0F0"/>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182880" tIns="91440" rIns="182880" bIns="91440" rtlCol="0" anchor="ctr"/>
          <a:lstStyle/>
          <a:p>
            <a:pPr defTabSz="2438372"/>
            <a:endParaRPr lang="en-US" sz="13334">
              <a:solidFill>
                <a:prstClr val="black">
                  <a:hueOff val="0"/>
                  <a:satOff val="0"/>
                  <a:lumOff val="0"/>
                  <a:alphaOff val="0"/>
                </a:prstClr>
              </a:solidFill>
              <a:latin typeface="Arial"/>
            </a:endParaRPr>
          </a:p>
        </p:txBody>
      </p:sp>
      <p:sp>
        <p:nvSpPr>
          <p:cNvPr id="25" name="Oval 39">
            <a:extLst>
              <a:ext uri="{FF2B5EF4-FFF2-40B4-BE49-F238E27FC236}">
                <a16:creationId xmlns:a16="http://schemas.microsoft.com/office/drawing/2014/main" xmlns="" id="{EFC9D843-AE21-4527-96FA-3A8A445B3829}"/>
              </a:ext>
            </a:extLst>
          </p:cNvPr>
          <p:cNvSpPr/>
          <p:nvPr/>
        </p:nvSpPr>
        <p:spPr>
          <a:xfrm>
            <a:off x="15039384" y="3940811"/>
            <a:ext cx="3648405" cy="3648405"/>
          </a:xfrm>
          <a:prstGeom prst="ellipse">
            <a:avLst/>
          </a:prstGeom>
          <a:solidFill>
            <a:srgbClr val="00B0F0"/>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182880" tIns="91440" rIns="182880" bIns="91440" rtlCol="0" anchor="ctr"/>
          <a:lstStyle/>
          <a:p>
            <a:pPr defTabSz="2438372"/>
            <a:endParaRPr lang="en-US" sz="13334">
              <a:solidFill>
                <a:prstClr val="black">
                  <a:hueOff val="0"/>
                  <a:satOff val="0"/>
                  <a:lumOff val="0"/>
                  <a:alphaOff val="0"/>
                </a:prstClr>
              </a:solidFill>
              <a:latin typeface="Arial"/>
            </a:endParaRPr>
          </a:p>
        </p:txBody>
      </p:sp>
      <p:sp>
        <p:nvSpPr>
          <p:cNvPr id="26" name="Oval 40">
            <a:extLst>
              <a:ext uri="{FF2B5EF4-FFF2-40B4-BE49-F238E27FC236}">
                <a16:creationId xmlns:a16="http://schemas.microsoft.com/office/drawing/2014/main" xmlns="" id="{714C597D-1481-44B5-8EAF-A16228284B00}"/>
              </a:ext>
            </a:extLst>
          </p:cNvPr>
          <p:cNvSpPr/>
          <p:nvPr/>
        </p:nvSpPr>
        <p:spPr>
          <a:xfrm>
            <a:off x="19584824" y="3940811"/>
            <a:ext cx="3648405" cy="3648405"/>
          </a:xfrm>
          <a:prstGeom prst="ellipse">
            <a:avLst/>
          </a:prstGeom>
          <a:solidFill>
            <a:srgbClr val="00B0F0"/>
          </a:solidFill>
          <a:ln>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lIns="182880" tIns="91440" rIns="182880" bIns="91440" rtlCol="0" anchor="ctr"/>
          <a:lstStyle/>
          <a:p>
            <a:pPr defTabSz="2438372"/>
            <a:endParaRPr lang="en-US" sz="13334">
              <a:solidFill>
                <a:prstClr val="black">
                  <a:hueOff val="0"/>
                  <a:satOff val="0"/>
                  <a:lumOff val="0"/>
                  <a:alphaOff val="0"/>
                </a:prstClr>
              </a:solidFill>
              <a:latin typeface="Arial"/>
            </a:endParaRPr>
          </a:p>
        </p:txBody>
      </p:sp>
      <p:sp>
        <p:nvSpPr>
          <p:cNvPr id="27" name="Oval 23">
            <a:extLst>
              <a:ext uri="{FF2B5EF4-FFF2-40B4-BE49-F238E27FC236}">
                <a16:creationId xmlns:a16="http://schemas.microsoft.com/office/drawing/2014/main" xmlns="" id="{E9D85DFC-4EC7-4F8E-9B9E-5A802E5B8AD3}"/>
              </a:ext>
            </a:extLst>
          </p:cNvPr>
          <p:cNvSpPr/>
          <p:nvPr/>
        </p:nvSpPr>
        <p:spPr>
          <a:xfrm>
            <a:off x="1577103" y="4128380"/>
            <a:ext cx="3300344" cy="3273277"/>
          </a:xfrm>
          <a:prstGeom prst="ellipse">
            <a:avLst/>
          </a:prstGeom>
          <a:blipFill>
            <a:blip r:embed="rId4" cstate="print">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xmlns="" val="0"/>
                </a:ext>
              </a:extLst>
            </a:blip>
            <a:srcRect/>
            <a:stretch>
              <a:fillRect l="-17000" r="-17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5">
              <a:tint val="50000"/>
              <a:hueOff val="0"/>
              <a:satOff val="0"/>
              <a:lumOff val="0"/>
              <a:alphaOff val="0"/>
            </a:schemeClr>
          </a:effectRef>
          <a:fontRef idx="minor">
            <a:schemeClr val="lt1">
              <a:hueOff val="0"/>
              <a:satOff val="0"/>
              <a:lumOff val="0"/>
              <a:alphaOff val="0"/>
            </a:schemeClr>
          </a:fontRef>
        </p:style>
        <p:txBody>
          <a:bodyPr/>
          <a:lstStyle/>
          <a:p>
            <a:endParaRPr lang="he-IL" sz="13334" dirty="0"/>
          </a:p>
        </p:txBody>
      </p:sp>
      <p:sp>
        <p:nvSpPr>
          <p:cNvPr id="28" name="Oval 28">
            <a:extLst>
              <a:ext uri="{FF2B5EF4-FFF2-40B4-BE49-F238E27FC236}">
                <a16:creationId xmlns:a16="http://schemas.microsoft.com/office/drawing/2014/main" xmlns="" id="{63547330-A3C5-477D-BCDD-864BFE23468F}"/>
              </a:ext>
            </a:extLst>
          </p:cNvPr>
          <p:cNvSpPr/>
          <p:nvPr/>
        </p:nvSpPr>
        <p:spPr>
          <a:xfrm>
            <a:off x="6122600" y="4171091"/>
            <a:ext cx="3300219" cy="3278448"/>
          </a:xfrm>
          <a:prstGeom prst="ellipse">
            <a:avLst/>
          </a:prstGeom>
          <a:blipFill>
            <a:blip r:embed="rId5" cstate="print">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xmlns="" val="0"/>
                </a:ext>
              </a:extLst>
            </a:blip>
            <a:srcRect/>
            <a:stretch>
              <a:fillRect l="-17000" r="-17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5">
              <a:tint val="50000"/>
              <a:hueOff val="0"/>
              <a:satOff val="0"/>
              <a:lumOff val="0"/>
              <a:alphaOff val="0"/>
            </a:schemeClr>
          </a:effectRef>
          <a:fontRef idx="minor">
            <a:schemeClr val="lt1">
              <a:hueOff val="0"/>
              <a:satOff val="0"/>
              <a:lumOff val="0"/>
              <a:alphaOff val="0"/>
            </a:schemeClr>
          </a:fontRef>
        </p:style>
      </p:sp>
      <p:sp>
        <p:nvSpPr>
          <p:cNvPr id="29" name="Oval 29">
            <a:extLst>
              <a:ext uri="{FF2B5EF4-FFF2-40B4-BE49-F238E27FC236}">
                <a16:creationId xmlns:a16="http://schemas.microsoft.com/office/drawing/2014/main" xmlns="" id="{A2DCA8D7-2CB2-4C7A-8536-1D0214A11B0E}"/>
              </a:ext>
            </a:extLst>
          </p:cNvPr>
          <p:cNvSpPr/>
          <p:nvPr/>
        </p:nvSpPr>
        <p:spPr>
          <a:xfrm>
            <a:off x="10694116" y="4125612"/>
            <a:ext cx="3248600" cy="3278813"/>
          </a:xfrm>
          <a:prstGeom prst="ellipse">
            <a:avLst/>
          </a:prstGeom>
          <a:blipFill>
            <a:blip r:embed="rId6" cstate="print">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xmlns="" val="0"/>
                </a:ext>
              </a:extLst>
            </a:blip>
            <a:srcRect/>
            <a:stretch>
              <a:fillRect/>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5">
              <a:tint val="50000"/>
              <a:hueOff val="0"/>
              <a:satOff val="0"/>
              <a:lumOff val="0"/>
              <a:alphaOff val="0"/>
            </a:schemeClr>
          </a:effectRef>
          <a:fontRef idx="minor">
            <a:schemeClr val="lt1">
              <a:hueOff val="0"/>
              <a:satOff val="0"/>
              <a:lumOff val="0"/>
              <a:alphaOff val="0"/>
            </a:schemeClr>
          </a:fontRef>
        </p:style>
      </p:sp>
      <p:sp>
        <p:nvSpPr>
          <p:cNvPr id="30" name="Oval 30">
            <a:extLst>
              <a:ext uri="{FF2B5EF4-FFF2-40B4-BE49-F238E27FC236}">
                <a16:creationId xmlns:a16="http://schemas.microsoft.com/office/drawing/2014/main" xmlns="" id="{A15ED2B1-BBC9-4825-B370-5B3633464135}"/>
              </a:ext>
            </a:extLst>
          </p:cNvPr>
          <p:cNvSpPr/>
          <p:nvPr/>
        </p:nvSpPr>
        <p:spPr>
          <a:xfrm>
            <a:off x="15222743" y="2828829"/>
            <a:ext cx="3281688" cy="3278813"/>
          </a:xfrm>
          <a:prstGeom prst="ellipse">
            <a:avLst/>
          </a:prstGeom>
          <a:blipFill>
            <a:blip r:embed="rId7" cstate="print">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xmlns="" val="0"/>
                </a:ext>
              </a:extLst>
            </a:blip>
            <a:srcRect/>
            <a:stretch>
              <a:fillRect l="-30000" r="-30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5">
              <a:tint val="50000"/>
              <a:hueOff val="0"/>
              <a:satOff val="0"/>
              <a:lumOff val="0"/>
              <a:alphaOff val="0"/>
            </a:schemeClr>
          </a:effectRef>
          <a:fontRef idx="minor">
            <a:schemeClr val="lt1">
              <a:hueOff val="0"/>
              <a:satOff val="0"/>
              <a:lumOff val="0"/>
              <a:alphaOff val="0"/>
            </a:schemeClr>
          </a:fontRef>
        </p:style>
      </p:sp>
      <p:sp>
        <p:nvSpPr>
          <p:cNvPr id="31" name="Oval 33">
            <a:extLst>
              <a:ext uri="{FF2B5EF4-FFF2-40B4-BE49-F238E27FC236}">
                <a16:creationId xmlns:a16="http://schemas.microsoft.com/office/drawing/2014/main" xmlns="" id="{4A982AD5-0B5B-462B-B117-3DE4154AE4B9}"/>
              </a:ext>
            </a:extLst>
          </p:cNvPr>
          <p:cNvSpPr/>
          <p:nvPr/>
        </p:nvSpPr>
        <p:spPr>
          <a:xfrm>
            <a:off x="19768535" y="4132989"/>
            <a:ext cx="3280984" cy="3264048"/>
          </a:xfrm>
          <a:prstGeom prst="ellipse">
            <a:avLst/>
          </a:prstGeom>
          <a:blipFill>
            <a:blip r:embed="rId8" cstate="print">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xmlns="" val="0"/>
                </a:ext>
              </a:extLst>
            </a:blip>
            <a:srcRect/>
            <a:stretch>
              <a:fillRect l="-5000" r="-5000"/>
            </a:stretch>
          </a:blipFill>
          <a:scene3d>
            <a:camera prst="orthographicFront"/>
            <a:lightRig rig="flat" dir="t"/>
          </a:scene3d>
          <a:sp3d z="127000" prstMaterial="plastic">
            <a:bevelT w="88900" h="88900"/>
            <a:bevelB w="88900" h="31750" prst="angle"/>
          </a:sp3d>
        </p:spPr>
        <p:style>
          <a:lnRef idx="0">
            <a:schemeClr val="lt1">
              <a:hueOff val="0"/>
              <a:satOff val="0"/>
              <a:lumOff val="0"/>
              <a:alphaOff val="0"/>
            </a:schemeClr>
          </a:lnRef>
          <a:fillRef idx="3">
            <a:scrgbClr r="0" g="0" b="0"/>
          </a:fillRef>
          <a:effectRef idx="2">
            <a:schemeClr val="accent5">
              <a:tint val="50000"/>
              <a:hueOff val="0"/>
              <a:satOff val="0"/>
              <a:lumOff val="0"/>
              <a:alphaOff val="0"/>
            </a:schemeClr>
          </a:effectRef>
          <a:fontRef idx="minor">
            <a:schemeClr val="lt1">
              <a:hueOff val="0"/>
              <a:satOff val="0"/>
              <a:lumOff val="0"/>
              <a:alphaOff val="0"/>
            </a:schemeClr>
          </a:fontRef>
        </p:style>
      </p:sp>
      <p:sp>
        <p:nvSpPr>
          <p:cNvPr id="32" name="מציין מיקום טקסט 2">
            <a:extLst>
              <a:ext uri="{FF2B5EF4-FFF2-40B4-BE49-F238E27FC236}">
                <a16:creationId xmlns:a16="http://schemas.microsoft.com/office/drawing/2014/main" xmlns="" id="{4D53ABAA-3A43-45B8-B5C7-41F227D11E39}"/>
              </a:ext>
            </a:extLst>
          </p:cNvPr>
          <p:cNvSpPr txBox="1">
            <a:spLocks/>
          </p:cNvSpPr>
          <p:nvPr/>
        </p:nvSpPr>
        <p:spPr>
          <a:xfrm>
            <a:off x="4703168" y="10458901"/>
            <a:ext cx="15361707" cy="2504709"/>
          </a:xfrm>
          <a:prstGeom prst="rect">
            <a:avLst/>
          </a:prstGeom>
        </p:spPr>
        <p:txBody>
          <a:bodyPr lIns="182880" tIns="91440" rIns="182880" bIns="9144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None/>
              <a:defRPr sz="4000" b="1" i="0" u="none" strike="noStrike" cap="none" baseline="0">
                <a:solidFill>
                  <a:schemeClr val="tx1"/>
                </a:solidFill>
                <a:latin typeface="David" panose="020E0502060401010101" pitchFamily="34" charset="-79"/>
                <a:ea typeface="Arial"/>
                <a:cs typeface="David" panose="020E0502060401010101" pitchFamily="34" charset="-79"/>
                <a:sym typeface="Arial"/>
              </a:defRPr>
            </a:lvl1pPr>
            <a:lvl2pPr marR="0" lvl="1"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2pPr>
            <a:lvl3pPr marR="0" lvl="2"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3pPr>
            <a:lvl4pPr marR="0" lvl="3"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4pPr>
            <a:lvl5pPr marR="0" lvl="4" algn="ctr" rtl="1">
              <a:lnSpc>
                <a:spcPct val="100000"/>
              </a:lnSpc>
              <a:spcBef>
                <a:spcPts val="0"/>
              </a:spcBef>
              <a:spcAft>
                <a:spcPts val="0"/>
              </a:spcAft>
              <a:buNone/>
              <a:defRPr sz="4000" b="1" i="0" u="none" strike="noStrike" cap="none">
                <a:solidFill>
                  <a:schemeClr val="bg1"/>
                </a:solidFill>
                <a:latin typeface="David" panose="020E0502060401010101" pitchFamily="34" charset="-79"/>
                <a:ea typeface="Arial"/>
                <a:cs typeface="David" panose="020E0502060401010101" pitchFamily="34" charset="-79"/>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2438372"/>
            <a:r>
              <a:rPr lang="en-US" sz="7467" dirty="0">
                <a:solidFill>
                  <a:prstClr val="white"/>
                </a:solidFill>
                <a:latin typeface="DINPro-Medium"/>
                <a:cs typeface="Blender" pitchFamily="18" charset="-79"/>
              </a:rPr>
              <a:t>CERT-IL</a:t>
            </a:r>
          </a:p>
        </p:txBody>
      </p:sp>
    </p:spTree>
    <p:extLst>
      <p:ext uri="{BB962C8B-B14F-4D97-AF65-F5344CB8AC3E}">
        <p14:creationId xmlns:p14="http://schemas.microsoft.com/office/powerpoint/2010/main" xmlns="" val="135494053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cstate="print"/>
          <a:stretch>
            <a:fillRect/>
          </a:stretch>
        </p:blipFill>
        <p:spPr>
          <a:xfrm rot="10800000">
            <a:off x="187780" y="93012"/>
            <a:ext cx="11487150" cy="1162050"/>
          </a:xfrm>
          <a:prstGeom prst="rect">
            <a:avLst/>
          </a:prstGeom>
          <a:solidFill>
            <a:schemeClr val="tx2">
              <a:lumMod val="75000"/>
            </a:schemeClr>
          </a:solidFill>
        </p:spPr>
      </p:pic>
      <p:sp>
        <p:nvSpPr>
          <p:cNvPr id="622" name="Shape 622"/>
          <p:cNvSpPr/>
          <p:nvPr/>
        </p:nvSpPr>
        <p:spPr>
          <a:xfrm>
            <a:off x="931231" y="93011"/>
            <a:ext cx="7291490" cy="1261884"/>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r">
              <a:defRPr sz="1800"/>
            </a:pPr>
            <a:r>
              <a:rPr lang="en-US" sz="8200" b="1" dirty="0">
                <a:solidFill>
                  <a:srgbClr val="0066FF"/>
                </a:solidFill>
                <a:latin typeface="Calibri Light" panose="020F0302020204030204" pitchFamily="34" charset="0"/>
                <a:ea typeface="Source Sans Pro Semibold"/>
                <a:cs typeface="Calibri Light" panose="020F0302020204030204" pitchFamily="34" charset="0"/>
                <a:sym typeface="Source Sans Pro Light"/>
              </a:rPr>
              <a:t>CERT ACTIVITY</a:t>
            </a:r>
            <a:endParaRPr sz="8200" b="1" dirty="0">
              <a:solidFill>
                <a:srgbClr val="0066FF"/>
              </a:solidFill>
              <a:latin typeface="Calibri Light" panose="020F0302020204030204" pitchFamily="34" charset="0"/>
              <a:ea typeface="Source Sans Pro Semibold"/>
              <a:cs typeface="Calibri Light" panose="020F0302020204030204" pitchFamily="34" charset="0"/>
              <a:sym typeface="Source Sans Pro Semibold"/>
            </a:endParaRPr>
          </a:p>
        </p:txBody>
      </p:sp>
      <p:sp>
        <p:nvSpPr>
          <p:cNvPr id="623" name="Shape 623"/>
          <p:cNvSpPr/>
          <p:nvPr/>
        </p:nvSpPr>
        <p:spPr>
          <a:xfrm>
            <a:off x="23210738" y="12920265"/>
            <a:ext cx="1211412" cy="486570"/>
          </a:xfrm>
          <a:prstGeom prst="rect">
            <a:avLst/>
          </a:prstGeom>
          <a:solidFill>
            <a:srgbClr val="4BA8DF"/>
          </a:solidFill>
          <a:ln w="12700">
            <a:miter lim="400000"/>
          </a:ln>
        </p:spPr>
        <p:txBody>
          <a:bodyPr lIns="0" tIns="0" rIns="0" bIns="0" anchor="ctr"/>
          <a:lstStyle/>
          <a:p>
            <a:pPr lvl="0">
              <a:defRPr sz="3200">
                <a:solidFill>
                  <a:srgbClr val="4BA8DF"/>
                </a:solidFill>
              </a:defRPr>
            </a:pPr>
            <a:endParaRPr>
              <a:latin typeface="Calibri Light" panose="020F0302020204030204" pitchFamily="34" charset="0"/>
              <a:cs typeface="Calibri Light" panose="020F0302020204030204" pitchFamily="34" charset="0"/>
            </a:endParaRPr>
          </a:p>
        </p:txBody>
      </p:sp>
      <p:sp>
        <p:nvSpPr>
          <p:cNvPr id="635" name="Shape 635"/>
          <p:cNvSpPr>
            <a:spLocks noGrp="1"/>
          </p:cNvSpPr>
          <p:nvPr>
            <p:ph type="sldNum" sz="quarter" idx="2"/>
          </p:nvPr>
        </p:nvSpPr>
        <p:spPr>
          <a:xfrm>
            <a:off x="23896707" y="12978884"/>
            <a:ext cx="153888" cy="369332"/>
          </a:xfrm>
          <a:prstGeom prst="rect">
            <a:avLst/>
          </a:prstGeom>
          <a:solidFill>
            <a:srgbClr val="4BA8DF"/>
          </a:solidFill>
          <a:extLst>
            <a:ext uri="{C572A759-6A51-4108-AA02-DFA0A04FC94B}">
              <ma14:wrappingTextBoxFlag xmlns:ma14="http://schemas.microsoft.com/office/mac/drawingml/2011/main" xmlns="" val="1"/>
            </a:ext>
          </a:extLst>
        </p:spPr>
        <p:txBody>
          <a:bodyPr anchor="ctr"/>
          <a:lstStyle/>
          <a:p>
            <a:pPr lvl="0">
              <a:defRPr sz="1800" b="0">
                <a:solidFill>
                  <a:srgbClr val="000000"/>
                </a:solidFill>
              </a:defRPr>
            </a:pPr>
            <a:fld id="{86CB4B4D-7CA3-9044-876B-883B54F8677D}" type="slidenum">
              <a:rPr sz="2400" b="1">
                <a:solidFill>
                  <a:srgbClr val="FFFFFF"/>
                </a:solidFill>
                <a:latin typeface="Calibri Light" panose="020F0302020204030204" pitchFamily="34" charset="0"/>
                <a:cs typeface="Calibri Light" panose="020F0302020204030204" pitchFamily="34" charset="0"/>
              </a:rPr>
              <a:pPr lvl="0">
                <a:defRPr sz="1800" b="0">
                  <a:solidFill>
                    <a:srgbClr val="000000"/>
                  </a:solidFill>
                </a:defRPr>
              </a:pPr>
              <a:t>11</a:t>
            </a:fld>
            <a:endParaRPr sz="2400" b="1" dirty="0">
              <a:solidFill>
                <a:srgbClr val="FFFFFF"/>
              </a:solidFill>
              <a:latin typeface="Calibri Light" panose="020F0302020204030204" pitchFamily="34" charset="0"/>
              <a:cs typeface="Calibri Light" panose="020F0302020204030204" pitchFamily="34" charset="0"/>
            </a:endParaRPr>
          </a:p>
        </p:txBody>
      </p:sp>
      <p:pic>
        <p:nvPicPr>
          <p:cNvPr id="40" name="pasted-image.pdf"/>
          <p:cNvPicPr>
            <a:picLocks noChangeAspect="1"/>
          </p:cNvPicPr>
          <p:nvPr/>
        </p:nvPicPr>
        <p:blipFill>
          <a:blip r:embed="rId3" cstate="print">
            <a:extLst/>
          </a:blip>
          <a:stretch>
            <a:fillRect/>
          </a:stretch>
        </p:blipFill>
        <p:spPr>
          <a:xfrm>
            <a:off x="648969" y="12255395"/>
            <a:ext cx="4942846" cy="1017826"/>
          </a:xfrm>
          <a:prstGeom prst="rect">
            <a:avLst/>
          </a:prstGeom>
          <a:noFill/>
          <a:ln w="12700">
            <a:miter lim="400000"/>
          </a:ln>
        </p:spPr>
      </p:pic>
      <p:sp>
        <p:nvSpPr>
          <p:cNvPr id="4" name="מלבן 3"/>
          <p:cNvSpPr/>
          <p:nvPr/>
        </p:nvSpPr>
        <p:spPr>
          <a:xfrm>
            <a:off x="8222721" y="9928876"/>
            <a:ext cx="12418123" cy="830997"/>
          </a:xfrm>
          <a:prstGeom prst="rect">
            <a:avLst/>
          </a:prstGeom>
          <a:solidFill>
            <a:schemeClr val="tx2">
              <a:lumMod val="75000"/>
            </a:schemeClr>
          </a:solidFill>
        </p:spPr>
        <p:txBody>
          <a:bodyPr wrap="square">
            <a:spAutoFit/>
          </a:bodyPr>
          <a:lstStyle/>
          <a:p>
            <a:r>
              <a:rPr lang="he-IL"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השקעה בהון אנושי ותשתיות</a:t>
            </a:r>
            <a:endParaRPr lang="en-GB" sz="4800" dirty="0">
              <a:solidFill>
                <a:schemeClr val="bg1"/>
              </a:solidFill>
            </a:endParaRPr>
          </a:p>
        </p:txBody>
      </p:sp>
      <p:pic>
        <p:nvPicPr>
          <p:cNvPr id="2" name="תמונה 1"/>
          <p:cNvPicPr>
            <a:picLocks noChangeAspect="1"/>
          </p:cNvPicPr>
          <p:nvPr/>
        </p:nvPicPr>
        <p:blipFill>
          <a:blip r:embed="rId4" cstate="print"/>
          <a:stretch>
            <a:fillRect/>
          </a:stretch>
        </p:blipFill>
        <p:spPr>
          <a:xfrm>
            <a:off x="187780" y="1540248"/>
            <a:ext cx="24234370" cy="10429961"/>
          </a:xfrm>
          <a:prstGeom prst="rect">
            <a:avLst/>
          </a:prstGeom>
          <a:solidFill>
            <a:schemeClr val="tx2">
              <a:lumMod val="75000"/>
            </a:schemeClr>
          </a:solidFill>
        </p:spPr>
      </p:pic>
      <p:sp>
        <p:nvSpPr>
          <p:cNvPr id="3" name="TextBox 2"/>
          <p:cNvSpPr txBox="1"/>
          <p:nvPr/>
        </p:nvSpPr>
        <p:spPr>
          <a:xfrm>
            <a:off x="1392381" y="1778579"/>
            <a:ext cx="4821381" cy="636712"/>
          </a:xfrm>
          <a:prstGeom prst="rect">
            <a:avLst/>
          </a:prstGeom>
          <a:solidFill>
            <a:schemeClr val="tx2">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1" anchor="ctr">
            <a:spAutoFit/>
          </a:bodyPr>
          <a:lstStyle/>
          <a:p>
            <a:pPr rtl="0" latinLnBrk="1" hangingPunct="0"/>
            <a:r>
              <a:rPr lang="en-US" sz="3200" b="1" dirty="0" smtClean="0">
                <a:solidFill>
                  <a:schemeClr val="bg1"/>
                </a:solidFill>
              </a:rPr>
              <a:t>The Attacked Sector</a:t>
            </a:r>
            <a:endParaRPr kumimoji="0" lang="he-IL" sz="3200" b="1" i="0" u="none" strike="noStrike" cap="none" spc="0" normalizeH="0" baseline="0" dirty="0">
              <a:ln>
                <a:noFill/>
              </a:ln>
              <a:solidFill>
                <a:schemeClr val="bg1"/>
              </a:solidFill>
              <a:effectLst/>
              <a:uFillTx/>
              <a:sym typeface="Helvetica Light"/>
            </a:endParaRPr>
          </a:p>
        </p:txBody>
      </p:sp>
      <p:sp>
        <p:nvSpPr>
          <p:cNvPr id="5" name="TextBox 4"/>
          <p:cNvSpPr txBox="1"/>
          <p:nvPr/>
        </p:nvSpPr>
        <p:spPr>
          <a:xfrm>
            <a:off x="6982691" y="2096935"/>
            <a:ext cx="1849582" cy="4237698"/>
          </a:xfrm>
          <a:prstGeom prst="rect">
            <a:avLst/>
          </a:prstGeom>
          <a:solidFill>
            <a:schemeClr val="tx2">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1" anchor="ctr">
            <a:spAutoFit/>
          </a:bodyPr>
          <a:lstStyle/>
          <a:p>
            <a:pPr rtl="0" latinLnBrk="1" hangingPunct="0"/>
            <a:r>
              <a:rPr lang="en-US" sz="2000" dirty="0" smtClean="0">
                <a:solidFill>
                  <a:schemeClr val="bg1"/>
                </a:solidFill>
              </a:rPr>
              <a:t>Agriculture</a:t>
            </a:r>
            <a:endParaRPr lang="en-US" sz="2000" dirty="0">
              <a:solidFill>
                <a:schemeClr val="bg1"/>
              </a:solidFill>
            </a:endParaRPr>
          </a:p>
          <a:p>
            <a:pPr rtl="0" latinLnBrk="1" hangingPunct="0"/>
            <a:r>
              <a:rPr lang="en-US" sz="2000" dirty="0">
                <a:solidFill>
                  <a:schemeClr val="bg1"/>
                </a:solidFill>
              </a:rPr>
              <a:t>Municipal</a:t>
            </a:r>
          </a:p>
          <a:p>
            <a:pPr rtl="0" latinLnBrk="1" hangingPunct="0"/>
            <a:r>
              <a:rPr lang="en-US" sz="2000" dirty="0" smtClean="0">
                <a:solidFill>
                  <a:schemeClr val="bg1"/>
                </a:solidFill>
              </a:rPr>
              <a:t>Health</a:t>
            </a:r>
            <a:endParaRPr lang="en-US" sz="2000" dirty="0">
              <a:solidFill>
                <a:schemeClr val="bg1"/>
              </a:solidFill>
            </a:endParaRPr>
          </a:p>
          <a:p>
            <a:pPr rtl="0" latinLnBrk="1" hangingPunct="0"/>
            <a:r>
              <a:rPr lang="en-US" sz="2000" dirty="0" smtClean="0">
                <a:solidFill>
                  <a:schemeClr val="bg1"/>
                </a:solidFill>
              </a:rPr>
              <a:t>Transportation</a:t>
            </a:r>
            <a:endParaRPr lang="en-US" sz="2000" dirty="0">
              <a:solidFill>
                <a:schemeClr val="bg1"/>
              </a:solidFill>
            </a:endParaRPr>
          </a:p>
          <a:p>
            <a:pPr rtl="0" latinLnBrk="1" hangingPunct="0"/>
            <a:r>
              <a:rPr lang="en-US" sz="2000" dirty="0" smtClean="0">
                <a:solidFill>
                  <a:schemeClr val="bg1"/>
                </a:solidFill>
              </a:rPr>
              <a:t>Energy</a:t>
            </a:r>
            <a:endParaRPr lang="en-US" sz="2000" dirty="0">
              <a:solidFill>
                <a:schemeClr val="bg1"/>
              </a:solidFill>
            </a:endParaRPr>
          </a:p>
          <a:p>
            <a:pPr rtl="0" latinLnBrk="1" hangingPunct="0"/>
            <a:r>
              <a:rPr lang="en-US" sz="1400" dirty="0">
                <a:solidFill>
                  <a:schemeClr val="bg1"/>
                </a:solidFill>
              </a:rPr>
              <a:t>Education and academia</a:t>
            </a:r>
          </a:p>
          <a:p>
            <a:pPr rtl="0" latinLnBrk="1" hangingPunct="0"/>
            <a:r>
              <a:rPr lang="en-US" sz="1600" dirty="0">
                <a:solidFill>
                  <a:schemeClr val="bg1"/>
                </a:solidFill>
              </a:rPr>
              <a:t>Manufacturing</a:t>
            </a:r>
          </a:p>
          <a:p>
            <a:pPr rtl="0" latinLnBrk="1" hangingPunct="0"/>
            <a:r>
              <a:rPr lang="en-US" sz="1600" dirty="0">
                <a:solidFill>
                  <a:schemeClr val="bg1"/>
                </a:solidFill>
              </a:rPr>
              <a:t>Community</a:t>
            </a:r>
          </a:p>
          <a:p>
            <a:pPr rtl="0" latinLnBrk="1" hangingPunct="0"/>
            <a:r>
              <a:rPr lang="en-US" sz="1800" dirty="0" smtClean="0">
                <a:solidFill>
                  <a:schemeClr val="bg1"/>
                </a:solidFill>
              </a:rPr>
              <a:t>Communication</a:t>
            </a:r>
            <a:endParaRPr lang="en-US" sz="1800" dirty="0">
              <a:solidFill>
                <a:schemeClr val="bg1"/>
              </a:solidFill>
            </a:endParaRPr>
          </a:p>
          <a:p>
            <a:pPr rtl="0" latinLnBrk="1" hangingPunct="0"/>
            <a:r>
              <a:rPr lang="en-US" sz="2000" dirty="0" smtClean="0">
                <a:solidFill>
                  <a:schemeClr val="bg1"/>
                </a:solidFill>
              </a:rPr>
              <a:t>Technology</a:t>
            </a:r>
            <a:endParaRPr lang="en-US" sz="2000" dirty="0">
              <a:solidFill>
                <a:schemeClr val="bg1"/>
              </a:solidFill>
            </a:endParaRPr>
          </a:p>
          <a:p>
            <a:pPr rtl="0" latinLnBrk="1" hangingPunct="0"/>
            <a:r>
              <a:rPr lang="en-US" sz="2000" dirty="0" smtClean="0">
                <a:solidFill>
                  <a:schemeClr val="bg1"/>
                </a:solidFill>
              </a:rPr>
              <a:t>Government</a:t>
            </a:r>
            <a:endParaRPr lang="en-US" sz="2000" dirty="0">
              <a:solidFill>
                <a:schemeClr val="bg1"/>
              </a:solidFill>
            </a:endParaRPr>
          </a:p>
          <a:p>
            <a:pPr rtl="0" latinLnBrk="1" hangingPunct="0"/>
            <a:r>
              <a:rPr lang="en-US" sz="2000" dirty="0" smtClean="0">
                <a:solidFill>
                  <a:schemeClr val="bg1"/>
                </a:solidFill>
              </a:rPr>
              <a:t>Financial</a:t>
            </a:r>
            <a:endParaRPr lang="en-US" sz="2000" dirty="0">
              <a:solidFill>
                <a:schemeClr val="bg1"/>
              </a:solidFill>
            </a:endParaRPr>
          </a:p>
          <a:p>
            <a:pPr rtl="0" latinLnBrk="1" hangingPunct="0"/>
            <a:r>
              <a:rPr lang="en-US" sz="2000" dirty="0" smtClean="0">
                <a:solidFill>
                  <a:schemeClr val="bg1"/>
                </a:solidFill>
              </a:rPr>
              <a:t>Civil</a:t>
            </a:r>
            <a:endParaRPr kumimoji="0" lang="he-IL" sz="2000" b="0" i="0" u="none" strike="noStrike" cap="none" spc="0" normalizeH="0" baseline="0" dirty="0">
              <a:ln>
                <a:noFill/>
              </a:ln>
              <a:solidFill>
                <a:schemeClr val="bg1"/>
              </a:solidFill>
              <a:effectLst/>
              <a:uFillTx/>
              <a:sym typeface="Helvetica Light"/>
            </a:endParaRPr>
          </a:p>
        </p:txBody>
      </p:sp>
      <p:sp>
        <p:nvSpPr>
          <p:cNvPr id="6" name="TextBox 5"/>
          <p:cNvSpPr txBox="1"/>
          <p:nvPr/>
        </p:nvSpPr>
        <p:spPr>
          <a:xfrm>
            <a:off x="457200" y="6955848"/>
            <a:ext cx="6525491" cy="636712"/>
          </a:xfrm>
          <a:prstGeom prst="rect">
            <a:avLst/>
          </a:prstGeom>
          <a:solidFill>
            <a:schemeClr val="tx2">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1" anchor="ctr">
            <a:spAutoFit/>
          </a:bodyPr>
          <a:lstStyle/>
          <a:p>
            <a:pPr rtl="0" latinLnBrk="1" hangingPunct="0"/>
            <a:r>
              <a:rPr lang="en-US" sz="3200" b="1" dirty="0">
                <a:solidFill>
                  <a:schemeClr val="bg1"/>
                </a:solidFill>
              </a:rPr>
              <a:t>Monthly amount of events</a:t>
            </a:r>
            <a:endParaRPr kumimoji="0" lang="he-IL" sz="3200" b="1" i="0" u="none" strike="noStrike" cap="none" spc="0" normalizeH="0" baseline="0" dirty="0">
              <a:ln>
                <a:noFill/>
              </a:ln>
              <a:solidFill>
                <a:schemeClr val="bg1"/>
              </a:solidFill>
              <a:effectLst/>
              <a:uFillTx/>
              <a:sym typeface="Helvetica Light"/>
            </a:endParaRPr>
          </a:p>
        </p:txBody>
      </p:sp>
      <p:sp>
        <p:nvSpPr>
          <p:cNvPr id="8" name="TextBox 7"/>
          <p:cNvSpPr txBox="1"/>
          <p:nvPr/>
        </p:nvSpPr>
        <p:spPr>
          <a:xfrm rot="16200000">
            <a:off x="2971568" y="7901578"/>
            <a:ext cx="2030222" cy="5992024"/>
          </a:xfrm>
          <a:prstGeom prst="rect">
            <a:avLst/>
          </a:prstGeom>
          <a:solidFill>
            <a:schemeClr val="tx2">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1" anchor="ctr">
            <a:spAutoFit/>
          </a:bodyPr>
          <a:lstStyle/>
          <a:p>
            <a:pPr rtl="0" latinLnBrk="1" hangingPunct="0"/>
            <a:r>
              <a:rPr lang="en-US" sz="3200" dirty="0" smtClean="0">
                <a:solidFill>
                  <a:schemeClr val="bg1"/>
                </a:solidFill>
              </a:rPr>
              <a:t>December</a:t>
            </a:r>
            <a:endParaRPr lang="en-US" sz="3200" dirty="0">
              <a:solidFill>
                <a:schemeClr val="bg1"/>
              </a:solidFill>
            </a:endParaRPr>
          </a:p>
          <a:p>
            <a:pPr rtl="0" latinLnBrk="1" hangingPunct="0"/>
            <a:r>
              <a:rPr lang="en-US" sz="3200" dirty="0">
                <a:solidFill>
                  <a:schemeClr val="bg1"/>
                </a:solidFill>
              </a:rPr>
              <a:t>November</a:t>
            </a:r>
          </a:p>
          <a:p>
            <a:pPr rtl="0" latinLnBrk="1" hangingPunct="0"/>
            <a:r>
              <a:rPr lang="en-US" sz="3200" dirty="0">
                <a:solidFill>
                  <a:schemeClr val="bg1"/>
                </a:solidFill>
              </a:rPr>
              <a:t>October</a:t>
            </a:r>
          </a:p>
          <a:p>
            <a:pPr rtl="0" latinLnBrk="1" hangingPunct="0"/>
            <a:r>
              <a:rPr lang="en-US" sz="2800" dirty="0" smtClean="0">
                <a:solidFill>
                  <a:schemeClr val="bg1"/>
                </a:solidFill>
              </a:rPr>
              <a:t>September</a:t>
            </a:r>
            <a:endParaRPr lang="en-US" sz="2800" dirty="0">
              <a:solidFill>
                <a:schemeClr val="bg1"/>
              </a:solidFill>
            </a:endParaRPr>
          </a:p>
          <a:p>
            <a:pPr rtl="0" latinLnBrk="1" hangingPunct="0"/>
            <a:r>
              <a:rPr lang="en-US" sz="3200" dirty="0">
                <a:solidFill>
                  <a:schemeClr val="bg1"/>
                </a:solidFill>
              </a:rPr>
              <a:t>August</a:t>
            </a:r>
          </a:p>
          <a:p>
            <a:pPr rtl="0" latinLnBrk="1" hangingPunct="0"/>
            <a:r>
              <a:rPr lang="en-US" sz="3200" dirty="0">
                <a:solidFill>
                  <a:schemeClr val="bg1"/>
                </a:solidFill>
              </a:rPr>
              <a:t>July</a:t>
            </a:r>
          </a:p>
          <a:p>
            <a:pPr rtl="0" latinLnBrk="1" hangingPunct="0"/>
            <a:r>
              <a:rPr lang="en-US" sz="3200" dirty="0">
                <a:solidFill>
                  <a:schemeClr val="bg1"/>
                </a:solidFill>
              </a:rPr>
              <a:t>June</a:t>
            </a:r>
          </a:p>
          <a:p>
            <a:pPr rtl="0" latinLnBrk="1" hangingPunct="0"/>
            <a:r>
              <a:rPr lang="en-US" sz="3200" dirty="0">
                <a:solidFill>
                  <a:schemeClr val="bg1"/>
                </a:solidFill>
              </a:rPr>
              <a:t>May</a:t>
            </a:r>
          </a:p>
          <a:p>
            <a:pPr rtl="0" latinLnBrk="1" hangingPunct="0"/>
            <a:r>
              <a:rPr lang="en-US" sz="3200" dirty="0">
                <a:solidFill>
                  <a:schemeClr val="bg1"/>
                </a:solidFill>
              </a:rPr>
              <a:t>April</a:t>
            </a:r>
          </a:p>
          <a:p>
            <a:pPr rtl="0" latinLnBrk="1" hangingPunct="0"/>
            <a:r>
              <a:rPr lang="en-US" sz="3200" dirty="0">
                <a:solidFill>
                  <a:schemeClr val="bg1"/>
                </a:solidFill>
              </a:rPr>
              <a:t>March</a:t>
            </a:r>
          </a:p>
          <a:p>
            <a:pPr rtl="0" latinLnBrk="1" hangingPunct="0"/>
            <a:r>
              <a:rPr lang="en-US" sz="3200" dirty="0">
                <a:solidFill>
                  <a:schemeClr val="bg1"/>
                </a:solidFill>
              </a:rPr>
              <a:t>February</a:t>
            </a:r>
          </a:p>
          <a:p>
            <a:pPr rtl="0" latinLnBrk="1" hangingPunct="0"/>
            <a:r>
              <a:rPr lang="en-US" sz="3200" dirty="0">
                <a:solidFill>
                  <a:schemeClr val="bg1"/>
                </a:solidFill>
              </a:rPr>
              <a:t>January</a:t>
            </a:r>
            <a:endParaRPr kumimoji="0" lang="he-IL" sz="3200" b="0" i="0" u="none" strike="noStrike" cap="none" spc="0" normalizeH="0" baseline="0" dirty="0">
              <a:ln>
                <a:noFill/>
              </a:ln>
              <a:solidFill>
                <a:schemeClr val="bg1"/>
              </a:solidFill>
              <a:effectLst/>
              <a:uFillTx/>
              <a:sym typeface="Helvetica Light"/>
            </a:endParaRPr>
          </a:p>
        </p:txBody>
      </p:sp>
      <p:sp>
        <p:nvSpPr>
          <p:cNvPr id="9" name="TextBox 8"/>
          <p:cNvSpPr txBox="1"/>
          <p:nvPr/>
        </p:nvSpPr>
        <p:spPr>
          <a:xfrm>
            <a:off x="17750167" y="2101168"/>
            <a:ext cx="4232009" cy="636712"/>
          </a:xfrm>
          <a:prstGeom prst="rect">
            <a:avLst/>
          </a:prstGeom>
          <a:solidFill>
            <a:schemeClr val="tx2">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1" anchor="ctr">
            <a:spAutoFit/>
          </a:bodyPr>
          <a:lstStyle/>
          <a:p>
            <a:pPr rtl="0" latinLnBrk="1" hangingPunct="0"/>
            <a:r>
              <a:rPr lang="en-US" sz="3200" b="1" dirty="0">
                <a:solidFill>
                  <a:schemeClr val="bg1"/>
                </a:solidFill>
              </a:rPr>
              <a:t>Event </a:t>
            </a:r>
            <a:r>
              <a:rPr lang="en-US" sz="3200" b="1" dirty="0" smtClean="0">
                <a:solidFill>
                  <a:schemeClr val="bg1"/>
                </a:solidFill>
              </a:rPr>
              <a:t>Classification</a:t>
            </a:r>
            <a:endParaRPr kumimoji="0" lang="he-IL" sz="3200" b="1" i="0" u="none" strike="noStrike" cap="none" spc="0" normalizeH="0" baseline="0" dirty="0">
              <a:ln>
                <a:noFill/>
              </a:ln>
              <a:solidFill>
                <a:schemeClr val="bg1"/>
              </a:solidFill>
              <a:effectLst/>
              <a:uFillTx/>
              <a:sym typeface="Helvetica Light"/>
            </a:endParaRPr>
          </a:p>
        </p:txBody>
      </p:sp>
      <p:sp>
        <p:nvSpPr>
          <p:cNvPr id="10" name="TextBox 9"/>
          <p:cNvSpPr txBox="1"/>
          <p:nvPr/>
        </p:nvSpPr>
        <p:spPr>
          <a:xfrm>
            <a:off x="18142526" y="6637961"/>
            <a:ext cx="4361629" cy="636712"/>
          </a:xfrm>
          <a:prstGeom prst="rect">
            <a:avLst/>
          </a:prstGeom>
          <a:solidFill>
            <a:schemeClr val="tx2">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1" anchor="ctr">
            <a:spAutoFit/>
          </a:bodyPr>
          <a:lstStyle/>
          <a:p>
            <a:pPr rtl="0" latinLnBrk="1" hangingPunct="0"/>
            <a:r>
              <a:rPr lang="en-US" sz="3200" b="1" dirty="0">
                <a:solidFill>
                  <a:schemeClr val="bg1"/>
                </a:solidFill>
              </a:rPr>
              <a:t>Event severity</a:t>
            </a:r>
            <a:endParaRPr kumimoji="0" lang="he-IL" sz="3200" b="1" i="0" u="none" strike="noStrike" cap="none" spc="0" normalizeH="0" baseline="0" dirty="0">
              <a:ln>
                <a:noFill/>
              </a:ln>
              <a:solidFill>
                <a:schemeClr val="bg1"/>
              </a:solidFill>
              <a:effectLst/>
              <a:uFillTx/>
              <a:sym typeface="Helvetica Light"/>
            </a:endParaRPr>
          </a:p>
        </p:txBody>
      </p:sp>
      <p:sp>
        <p:nvSpPr>
          <p:cNvPr id="11" name="TextBox 10"/>
          <p:cNvSpPr txBox="1"/>
          <p:nvPr/>
        </p:nvSpPr>
        <p:spPr>
          <a:xfrm>
            <a:off x="9850582" y="2714601"/>
            <a:ext cx="4779818" cy="636712"/>
          </a:xfrm>
          <a:prstGeom prst="rect">
            <a:avLst/>
          </a:prstGeom>
          <a:solidFill>
            <a:schemeClr val="tx2">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1" anchor="ctr">
            <a:spAutoFit/>
          </a:bodyPr>
          <a:lstStyle/>
          <a:p>
            <a:pPr rtl="0" latinLnBrk="1" hangingPunct="0"/>
            <a:r>
              <a:rPr lang="en-US" sz="3200" b="1" dirty="0" smtClean="0">
                <a:solidFill>
                  <a:schemeClr val="bg1"/>
                </a:solidFill>
              </a:rPr>
              <a:t>The Attacked Body</a:t>
            </a:r>
            <a:endParaRPr kumimoji="0" lang="he-IL" sz="3200" b="1" i="0" u="none" strike="noStrike" cap="none" spc="0" normalizeH="0" baseline="0" dirty="0">
              <a:ln>
                <a:noFill/>
              </a:ln>
              <a:solidFill>
                <a:schemeClr val="bg1"/>
              </a:solidFill>
              <a:effectLst/>
              <a:uFillTx/>
              <a:sym typeface="Helvetica Light"/>
            </a:endParaRPr>
          </a:p>
        </p:txBody>
      </p:sp>
      <p:sp>
        <p:nvSpPr>
          <p:cNvPr id="12" name="TextBox 11"/>
          <p:cNvSpPr txBox="1"/>
          <p:nvPr/>
        </p:nvSpPr>
        <p:spPr>
          <a:xfrm>
            <a:off x="13466618" y="6744589"/>
            <a:ext cx="965164" cy="421268"/>
          </a:xfrm>
          <a:prstGeom prst="rect">
            <a:avLst/>
          </a:prstGeom>
          <a:solidFill>
            <a:schemeClr val="tx2">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1"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1800" dirty="0" smtClean="0">
                <a:solidFill>
                  <a:schemeClr val="bg1"/>
                </a:solidFill>
              </a:rPr>
              <a:t>CCI</a:t>
            </a:r>
            <a:endParaRPr kumimoji="0" lang="he-IL" sz="1800" b="0" i="0" u="none" strike="noStrike" cap="none" spc="0" normalizeH="0" baseline="0" dirty="0">
              <a:ln>
                <a:noFill/>
              </a:ln>
              <a:solidFill>
                <a:schemeClr val="bg1"/>
              </a:solidFill>
              <a:effectLst/>
              <a:uFillTx/>
              <a:sym typeface="Helvetica Light"/>
            </a:endParaRPr>
          </a:p>
        </p:txBody>
      </p:sp>
      <p:sp>
        <p:nvSpPr>
          <p:cNvPr id="17" name="TextBox 16"/>
          <p:cNvSpPr txBox="1"/>
          <p:nvPr/>
        </p:nvSpPr>
        <p:spPr>
          <a:xfrm>
            <a:off x="11918968" y="6772392"/>
            <a:ext cx="1271239" cy="359713"/>
          </a:xfrm>
          <a:prstGeom prst="rect">
            <a:avLst/>
          </a:prstGeom>
          <a:solidFill>
            <a:schemeClr val="tx2">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1" anchor="ctr">
            <a:spAutoFit/>
          </a:bodyPr>
          <a:lstStyle/>
          <a:p>
            <a:pPr rtl="0" latinLnBrk="1" hangingPunct="0"/>
            <a:r>
              <a:rPr lang="en-US" sz="1400" dirty="0" smtClean="0">
                <a:solidFill>
                  <a:schemeClr val="bg1"/>
                </a:solidFill>
              </a:rPr>
              <a:t>Governmental</a:t>
            </a:r>
            <a:endParaRPr kumimoji="0" lang="he-IL" sz="1400" b="0" i="0" u="none" strike="noStrike" cap="none" spc="0" normalizeH="0" baseline="0" dirty="0">
              <a:ln>
                <a:noFill/>
              </a:ln>
              <a:solidFill>
                <a:schemeClr val="bg1"/>
              </a:solidFill>
              <a:effectLst/>
              <a:uFillTx/>
              <a:sym typeface="Helvetica Light"/>
            </a:endParaRPr>
          </a:p>
        </p:txBody>
      </p:sp>
      <p:sp>
        <p:nvSpPr>
          <p:cNvPr id="18" name="TextBox 17"/>
          <p:cNvSpPr txBox="1"/>
          <p:nvPr/>
        </p:nvSpPr>
        <p:spPr>
          <a:xfrm>
            <a:off x="10646082" y="6741615"/>
            <a:ext cx="965164" cy="421268"/>
          </a:xfrm>
          <a:prstGeom prst="rect">
            <a:avLst/>
          </a:prstGeom>
          <a:solidFill>
            <a:schemeClr val="tx2">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1" anchor="ctr">
            <a:spAutoFit/>
          </a:bodyPr>
          <a:lstStyle/>
          <a:p>
            <a:pPr rtl="0" latinLnBrk="1" hangingPunct="0"/>
            <a:r>
              <a:rPr lang="en-US" sz="1800" dirty="0" smtClean="0">
                <a:solidFill>
                  <a:schemeClr val="bg1"/>
                </a:solidFill>
              </a:rPr>
              <a:t>Civil</a:t>
            </a:r>
            <a:endParaRPr kumimoji="0" lang="he-IL" sz="1800" b="0" i="0" u="none" strike="noStrike" cap="none" spc="0" normalizeH="0" baseline="0" dirty="0">
              <a:ln>
                <a:noFill/>
              </a:ln>
              <a:solidFill>
                <a:schemeClr val="bg1"/>
              </a:solidFill>
              <a:effectLst/>
              <a:uFillTx/>
              <a:sym typeface="Helvetica Light"/>
            </a:endParaRPr>
          </a:p>
        </p:txBody>
      </p:sp>
      <p:sp>
        <p:nvSpPr>
          <p:cNvPr id="20" name="TextBox 19"/>
          <p:cNvSpPr txBox="1"/>
          <p:nvPr/>
        </p:nvSpPr>
        <p:spPr>
          <a:xfrm>
            <a:off x="12848954" y="7939720"/>
            <a:ext cx="3978527" cy="1129154"/>
          </a:xfrm>
          <a:prstGeom prst="rect">
            <a:avLst/>
          </a:prstGeom>
          <a:solidFill>
            <a:schemeClr val="tx2">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1" anchor="ctr">
            <a:spAutoFit/>
          </a:bodyPr>
          <a:lstStyle/>
          <a:p>
            <a:pPr rtl="0" latinLnBrk="1" hangingPunct="0"/>
            <a:r>
              <a:rPr lang="en-US" sz="3200" b="1" dirty="0">
                <a:solidFill>
                  <a:schemeClr val="bg1"/>
                </a:solidFill>
              </a:rPr>
              <a:t>Average </a:t>
            </a:r>
            <a:r>
              <a:rPr lang="en-US" sz="3200" b="1" dirty="0" smtClean="0">
                <a:solidFill>
                  <a:schemeClr val="bg1"/>
                </a:solidFill>
              </a:rPr>
              <a:t>event</a:t>
            </a:r>
          </a:p>
          <a:p>
            <a:pPr rtl="0" latinLnBrk="1" hangingPunct="0"/>
            <a:r>
              <a:rPr lang="en-US" sz="3200" b="1" dirty="0" smtClean="0">
                <a:solidFill>
                  <a:schemeClr val="bg1"/>
                </a:solidFill>
              </a:rPr>
              <a:t> </a:t>
            </a:r>
            <a:r>
              <a:rPr lang="en-US" sz="3200" b="1" dirty="0">
                <a:solidFill>
                  <a:schemeClr val="bg1"/>
                </a:solidFill>
              </a:rPr>
              <a:t>handling time</a:t>
            </a:r>
            <a:endParaRPr kumimoji="0" lang="he-IL" sz="3200" b="1" i="0" u="none" strike="noStrike" cap="none" spc="0" normalizeH="0" baseline="0" dirty="0">
              <a:ln>
                <a:noFill/>
              </a:ln>
              <a:solidFill>
                <a:schemeClr val="bg1"/>
              </a:solidFill>
              <a:effectLst/>
              <a:uFillTx/>
              <a:sym typeface="Helvetica Light"/>
            </a:endParaRPr>
          </a:p>
        </p:txBody>
      </p:sp>
      <p:sp>
        <p:nvSpPr>
          <p:cNvPr id="21" name="TextBox 20"/>
          <p:cNvSpPr txBox="1"/>
          <p:nvPr/>
        </p:nvSpPr>
        <p:spPr>
          <a:xfrm>
            <a:off x="8741650" y="8074242"/>
            <a:ext cx="3808863" cy="636712"/>
          </a:xfrm>
          <a:prstGeom prst="rect">
            <a:avLst/>
          </a:prstGeom>
          <a:solidFill>
            <a:schemeClr val="tx2">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1" anchor="ctr">
            <a:spAutoFit/>
          </a:bodyPr>
          <a:lstStyle/>
          <a:p>
            <a:pPr rtl="0" latinLnBrk="1" hangingPunct="0"/>
            <a:r>
              <a:rPr lang="en-US" sz="3200" b="1" dirty="0">
                <a:solidFill>
                  <a:schemeClr val="bg1"/>
                </a:solidFill>
              </a:rPr>
              <a:t>Open events</a:t>
            </a:r>
            <a:endParaRPr kumimoji="0" lang="he-IL" sz="3200" b="1" i="0" u="none" strike="noStrike" cap="none" spc="0" normalizeH="0" baseline="0" dirty="0">
              <a:ln>
                <a:noFill/>
              </a:ln>
              <a:solidFill>
                <a:schemeClr val="bg1"/>
              </a:solidFill>
              <a:effectLst/>
              <a:uFillTx/>
              <a:sym typeface="Helvetica Light"/>
            </a:endParaRPr>
          </a:p>
        </p:txBody>
      </p:sp>
      <p:sp>
        <p:nvSpPr>
          <p:cNvPr id="22" name="TextBox 21"/>
          <p:cNvSpPr txBox="1"/>
          <p:nvPr/>
        </p:nvSpPr>
        <p:spPr>
          <a:xfrm>
            <a:off x="10895166" y="10630596"/>
            <a:ext cx="1432160" cy="421268"/>
          </a:xfrm>
          <a:prstGeom prst="rect">
            <a:avLst/>
          </a:prstGeom>
          <a:solidFill>
            <a:schemeClr val="tx2">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1" anchor="ctr">
            <a:spAutoFit/>
          </a:bodyPr>
          <a:lstStyle/>
          <a:p>
            <a:pPr rtl="0" latinLnBrk="1" hangingPunct="0"/>
            <a:r>
              <a:rPr lang="en-US" sz="1800" dirty="0" smtClean="0">
                <a:solidFill>
                  <a:schemeClr val="bg1"/>
                </a:solidFill>
              </a:rPr>
              <a:t>Out of</a:t>
            </a:r>
            <a:endParaRPr kumimoji="0" lang="he-IL" sz="1800" b="0" i="0" u="none" strike="noStrike" cap="none" spc="0" normalizeH="0" baseline="0" dirty="0">
              <a:ln>
                <a:noFill/>
              </a:ln>
              <a:solidFill>
                <a:schemeClr val="bg1"/>
              </a:solidFill>
              <a:effectLst/>
              <a:uFillTx/>
              <a:sym typeface="Helvetica Light"/>
            </a:endParaRPr>
          </a:p>
        </p:txBody>
      </p:sp>
      <p:sp>
        <p:nvSpPr>
          <p:cNvPr id="23" name="TextBox 22"/>
          <p:cNvSpPr txBox="1"/>
          <p:nvPr/>
        </p:nvSpPr>
        <p:spPr>
          <a:xfrm>
            <a:off x="14122137" y="10691832"/>
            <a:ext cx="1432160" cy="421268"/>
          </a:xfrm>
          <a:prstGeom prst="rect">
            <a:avLst/>
          </a:prstGeom>
          <a:solidFill>
            <a:schemeClr val="tx2">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1" anchor="ctr">
            <a:spAutoFit/>
          </a:bodyPr>
          <a:lstStyle/>
          <a:p>
            <a:pPr rtl="0" latinLnBrk="1" hangingPunct="0"/>
            <a:r>
              <a:rPr lang="en-US" sz="1800" dirty="0" smtClean="0">
                <a:solidFill>
                  <a:schemeClr val="bg1"/>
                </a:solidFill>
              </a:rPr>
              <a:t>Days</a:t>
            </a:r>
            <a:endParaRPr kumimoji="0" lang="he-IL" sz="1800" b="0" i="0" u="none" strike="noStrike" cap="none" spc="0" normalizeH="0" baseline="0" dirty="0">
              <a:ln>
                <a:noFill/>
              </a:ln>
              <a:solidFill>
                <a:schemeClr val="bg1"/>
              </a:solidFill>
              <a:effectLst/>
              <a:uFillTx/>
              <a:sym typeface="Helvetica Light"/>
            </a:endParaRPr>
          </a:p>
        </p:txBody>
      </p:sp>
      <p:sp>
        <p:nvSpPr>
          <p:cNvPr id="24" name="TextBox 23"/>
          <p:cNvSpPr txBox="1"/>
          <p:nvPr/>
        </p:nvSpPr>
        <p:spPr>
          <a:xfrm>
            <a:off x="9619488" y="1587232"/>
            <a:ext cx="5486400" cy="975266"/>
          </a:xfrm>
          <a:prstGeom prst="rect">
            <a:avLst/>
          </a:prstGeom>
          <a:solidFill>
            <a:schemeClr val="tx2">
              <a:lumMod val="75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1" anchor="ctr">
            <a:spAutoFit/>
          </a:bodyPr>
          <a:lstStyle/>
          <a:p>
            <a:pPr rtl="0" latinLnBrk="1" hangingPunct="0"/>
            <a:r>
              <a:rPr lang="en-US" sz="5400" b="1" dirty="0" smtClean="0">
                <a:solidFill>
                  <a:schemeClr val="bg1"/>
                </a:solidFill>
                <a:effectLst>
                  <a:outerShdw blurRad="38100" dist="38100" dir="2700000" algn="tl">
                    <a:srgbClr val="000000">
                      <a:alpha val="43137"/>
                    </a:srgbClr>
                  </a:outerShdw>
                </a:effectLst>
              </a:rPr>
              <a:t>Events</a:t>
            </a:r>
            <a:endParaRPr kumimoji="0" lang="he-IL" sz="5400" b="1" i="0" u="none" strike="noStrike" cap="none" spc="0" normalizeH="0" baseline="0" dirty="0">
              <a:ln>
                <a:noFill/>
              </a:ln>
              <a:solidFill>
                <a:schemeClr val="bg1"/>
              </a:solidFill>
              <a:effectLst>
                <a:outerShdw blurRad="38100" dist="38100" dir="2700000" algn="tl">
                  <a:srgbClr val="000000">
                    <a:alpha val="43137"/>
                  </a:srgbClr>
                </a:outerShdw>
              </a:effectLst>
              <a:uFillTx/>
              <a:sym typeface="Helvetica Light"/>
            </a:endParaRPr>
          </a:p>
        </p:txBody>
      </p:sp>
    </p:spTree>
    <p:extLst>
      <p:ext uri="{BB962C8B-B14F-4D97-AF65-F5344CB8AC3E}">
        <p14:creationId xmlns:p14="http://schemas.microsoft.com/office/powerpoint/2010/main" xmlns="" val="2687953743"/>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xmlns="" id="{3AED146A-3952-4C34-B97A-7707E6980C78}"/>
              </a:ext>
            </a:extLst>
          </p:cNvPr>
          <p:cNvPicPr>
            <a:picLocks noChangeAspect="1"/>
          </p:cNvPicPr>
          <p:nvPr/>
        </p:nvPicPr>
        <p:blipFill>
          <a:blip r:embed="rId2" cstate="print"/>
          <a:stretch>
            <a:fillRect/>
          </a:stretch>
        </p:blipFill>
        <p:spPr>
          <a:xfrm>
            <a:off x="0" y="0"/>
            <a:ext cx="24384000" cy="13716000"/>
          </a:xfrm>
          <a:prstGeom prst="rect">
            <a:avLst/>
          </a:prstGeom>
        </p:spPr>
      </p:pic>
      <p:sp>
        <p:nvSpPr>
          <p:cNvPr id="3" name="מלבן 2">
            <a:extLst>
              <a:ext uri="{FF2B5EF4-FFF2-40B4-BE49-F238E27FC236}">
                <a16:creationId xmlns:a16="http://schemas.microsoft.com/office/drawing/2014/main" xmlns="" id="{CBCFAE12-F166-45C5-B741-2F92A4828E19}"/>
              </a:ext>
            </a:extLst>
          </p:cNvPr>
          <p:cNvSpPr/>
          <p:nvPr/>
        </p:nvSpPr>
        <p:spPr>
          <a:xfrm>
            <a:off x="0" y="648892"/>
            <a:ext cx="15193904" cy="1292662"/>
          </a:xfrm>
          <a:prstGeom prst="rect">
            <a:avLst/>
          </a:prstGeom>
          <a:noFill/>
        </p:spPr>
        <p:txBody>
          <a:bodyPr wrap="none" lIns="182880" tIns="91440" rIns="182880" bIns="91440">
            <a:spAutoFit/>
          </a:bodyPr>
          <a:lstStyle/>
          <a:p>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do I want you to remember?</a:t>
            </a:r>
            <a:endParaRPr lang="he-IL"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xmlns="" val="1977393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cstate="print"/>
          <a:stretch>
            <a:fillRect/>
          </a:stretch>
        </p:blipFill>
        <p:spPr>
          <a:xfrm rot="10800000">
            <a:off x="648969" y="378198"/>
            <a:ext cx="11487150" cy="1162050"/>
          </a:xfrm>
          <a:prstGeom prst="rect">
            <a:avLst/>
          </a:prstGeom>
        </p:spPr>
      </p:pic>
      <p:sp>
        <p:nvSpPr>
          <p:cNvPr id="622" name="Shape 622"/>
          <p:cNvSpPr/>
          <p:nvPr/>
        </p:nvSpPr>
        <p:spPr>
          <a:xfrm>
            <a:off x="-993697" y="276597"/>
            <a:ext cx="7291490" cy="126188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r">
              <a:defRPr sz="1800"/>
            </a:pPr>
            <a:r>
              <a:rPr lang="en-US" sz="8200" b="1" dirty="0">
                <a:solidFill>
                  <a:srgbClr val="0066FF"/>
                </a:solidFill>
                <a:latin typeface="Calibri Light" panose="020F0302020204030204" pitchFamily="34" charset="0"/>
                <a:ea typeface="Source Sans Pro Semibold"/>
                <a:cs typeface="Calibri Light" panose="020F0302020204030204" pitchFamily="34" charset="0"/>
                <a:sym typeface="Source Sans Pro Light"/>
              </a:rPr>
              <a:t>Our </a:t>
            </a:r>
            <a:r>
              <a:rPr lang="en-US" sz="8200" b="1" dirty="0" smtClean="0">
                <a:solidFill>
                  <a:srgbClr val="0066FF"/>
                </a:solidFill>
                <a:latin typeface="Calibri Light" panose="020F0302020204030204" pitchFamily="34" charset="0"/>
                <a:ea typeface="Source Sans Pro Semibold"/>
                <a:cs typeface="Calibri Light" panose="020F0302020204030204" pitchFamily="34" charset="0"/>
                <a:sym typeface="Source Sans Pro Light"/>
              </a:rPr>
              <a:t>Goal</a:t>
            </a:r>
            <a:endParaRPr sz="8200" b="1" dirty="0">
              <a:solidFill>
                <a:srgbClr val="0066FF"/>
              </a:solidFill>
              <a:latin typeface="Calibri Light" panose="020F0302020204030204" pitchFamily="34" charset="0"/>
              <a:ea typeface="Source Sans Pro Semibold"/>
              <a:cs typeface="Calibri Light" panose="020F0302020204030204" pitchFamily="34" charset="0"/>
              <a:sym typeface="Source Sans Pro Semibold"/>
            </a:endParaRPr>
          </a:p>
        </p:txBody>
      </p:sp>
      <p:sp>
        <p:nvSpPr>
          <p:cNvPr id="623" name="Shape 623"/>
          <p:cNvSpPr/>
          <p:nvPr/>
        </p:nvSpPr>
        <p:spPr>
          <a:xfrm>
            <a:off x="23210738" y="12920265"/>
            <a:ext cx="1211412" cy="486570"/>
          </a:xfrm>
          <a:prstGeom prst="rect">
            <a:avLst/>
          </a:prstGeom>
          <a:solidFill>
            <a:srgbClr val="4BA8DF"/>
          </a:solidFill>
          <a:ln w="12700">
            <a:miter lim="400000"/>
          </a:ln>
        </p:spPr>
        <p:txBody>
          <a:bodyPr lIns="0" tIns="0" rIns="0" bIns="0" anchor="ctr"/>
          <a:lstStyle/>
          <a:p>
            <a:pPr lvl="0">
              <a:defRPr sz="3200">
                <a:solidFill>
                  <a:srgbClr val="4BA8DF"/>
                </a:solidFill>
              </a:defRPr>
            </a:pPr>
            <a:endParaRPr>
              <a:latin typeface="Calibri Light" panose="020F0302020204030204" pitchFamily="34" charset="0"/>
              <a:cs typeface="Calibri Light" panose="020F0302020204030204" pitchFamily="34" charset="0"/>
            </a:endParaRPr>
          </a:p>
        </p:txBody>
      </p:sp>
      <p:sp>
        <p:nvSpPr>
          <p:cNvPr id="635" name="Shape 635"/>
          <p:cNvSpPr>
            <a:spLocks noGrp="1"/>
          </p:cNvSpPr>
          <p:nvPr>
            <p:ph type="sldNum" sz="quarter" idx="2"/>
          </p:nvPr>
        </p:nvSpPr>
        <p:spPr>
          <a:xfrm>
            <a:off x="23896707" y="12978884"/>
            <a:ext cx="153888" cy="369332"/>
          </a:xfrm>
          <a:prstGeom prst="rect">
            <a:avLst/>
          </a:prstGeom>
          <a:extLst>
            <a:ext uri="{C572A759-6A51-4108-AA02-DFA0A04FC94B}">
              <ma14:wrappingTextBoxFlag xmlns:ma14="http://schemas.microsoft.com/office/mac/drawingml/2011/main" xmlns="" val="1"/>
            </a:ext>
          </a:extLst>
        </p:spPr>
        <p:txBody>
          <a:bodyPr anchor="ctr"/>
          <a:lstStyle/>
          <a:p>
            <a:pPr lvl="0">
              <a:defRPr sz="1800" b="0">
                <a:solidFill>
                  <a:srgbClr val="000000"/>
                </a:solidFill>
              </a:defRPr>
            </a:pPr>
            <a:fld id="{86CB4B4D-7CA3-9044-876B-883B54F8677D}" type="slidenum">
              <a:rPr sz="2400" b="1">
                <a:solidFill>
                  <a:srgbClr val="FFFFFF"/>
                </a:solidFill>
                <a:latin typeface="Calibri Light" panose="020F0302020204030204" pitchFamily="34" charset="0"/>
                <a:cs typeface="Calibri Light" panose="020F0302020204030204" pitchFamily="34" charset="0"/>
              </a:rPr>
              <a:pPr lvl="0">
                <a:defRPr sz="1800" b="0">
                  <a:solidFill>
                    <a:srgbClr val="000000"/>
                  </a:solidFill>
                </a:defRPr>
              </a:pPr>
              <a:t>13</a:t>
            </a:fld>
            <a:endParaRPr sz="2400" b="1">
              <a:solidFill>
                <a:srgbClr val="FFFFFF"/>
              </a:solidFill>
              <a:latin typeface="Calibri Light" panose="020F0302020204030204" pitchFamily="34" charset="0"/>
              <a:cs typeface="Calibri Light" panose="020F0302020204030204" pitchFamily="34" charset="0"/>
            </a:endParaRPr>
          </a:p>
        </p:txBody>
      </p:sp>
      <p:pic>
        <p:nvPicPr>
          <p:cNvPr id="40" name="pasted-image.pdf"/>
          <p:cNvPicPr>
            <a:picLocks noChangeAspect="1"/>
          </p:cNvPicPr>
          <p:nvPr/>
        </p:nvPicPr>
        <p:blipFill>
          <a:blip r:embed="rId3" cstate="print">
            <a:extLst/>
          </a:blip>
          <a:stretch>
            <a:fillRect/>
          </a:stretch>
        </p:blipFill>
        <p:spPr>
          <a:xfrm>
            <a:off x="648969" y="12255395"/>
            <a:ext cx="4942846" cy="1017826"/>
          </a:xfrm>
          <a:prstGeom prst="rect">
            <a:avLst/>
          </a:prstGeom>
          <a:ln w="12700">
            <a:miter lim="400000"/>
          </a:ln>
        </p:spPr>
      </p:pic>
      <p:sp>
        <p:nvSpPr>
          <p:cNvPr id="4" name="מלבן 3"/>
          <p:cNvSpPr/>
          <p:nvPr/>
        </p:nvSpPr>
        <p:spPr>
          <a:xfrm>
            <a:off x="8222721" y="9928876"/>
            <a:ext cx="12418123" cy="830997"/>
          </a:xfrm>
          <a:prstGeom prst="rect">
            <a:avLst/>
          </a:prstGeom>
        </p:spPr>
        <p:txBody>
          <a:bodyPr wrap="square">
            <a:spAutoFit/>
          </a:bodyPr>
          <a:lstStyle/>
          <a:p>
            <a:r>
              <a:rPr lang="he-IL"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השקעה בהון אנושי ותשתיות</a:t>
            </a:r>
            <a:endParaRPr lang="en-GB" sz="4800" dirty="0">
              <a:solidFill>
                <a:schemeClr val="bg1"/>
              </a:solidFill>
            </a:endParaRPr>
          </a:p>
        </p:txBody>
      </p:sp>
      <p:sp>
        <p:nvSpPr>
          <p:cNvPr id="10" name="Rectangle 4"/>
          <p:cNvSpPr/>
          <p:nvPr/>
        </p:nvSpPr>
        <p:spPr>
          <a:xfrm>
            <a:off x="4655127" y="1540248"/>
            <a:ext cx="16680872" cy="9033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0" b="1" dirty="0">
                <a:solidFill>
                  <a:schemeClr val="accent2"/>
                </a:solidFill>
                <a:latin typeface="Arial Narrow" panose="020B0606020202030204" pitchFamily="34" charset="0"/>
                <a:cs typeface="Andalus" panose="02020603050405020304" pitchFamily="18" charset="-78"/>
              </a:rPr>
              <a:t>Everything</a:t>
            </a:r>
          </a:p>
          <a:p>
            <a:pPr algn="ctr"/>
            <a:r>
              <a:rPr lang="en-US" sz="16000" b="1" dirty="0">
                <a:latin typeface="Arial Narrow" panose="020B0606020202030204" pitchFamily="34" charset="0"/>
                <a:cs typeface="Andalus" panose="02020603050405020304" pitchFamily="18" charset="-78"/>
              </a:rPr>
              <a:t>is </a:t>
            </a:r>
          </a:p>
          <a:p>
            <a:pPr algn="ctr"/>
            <a:r>
              <a:rPr lang="en-US" sz="16000" b="1" dirty="0">
                <a:solidFill>
                  <a:schemeClr val="accent1"/>
                </a:solidFill>
                <a:latin typeface="Arial Narrow" panose="020B0606020202030204" pitchFamily="34" charset="0"/>
                <a:cs typeface="Andalus" panose="02020603050405020304" pitchFamily="18" charset="-78"/>
              </a:rPr>
              <a:t>Hackable!</a:t>
            </a:r>
            <a:endParaRPr lang="en-US" sz="16000" b="1" dirty="0">
              <a:latin typeface="Arial Narrow" panose="020B0606020202030204" pitchFamily="34" charset="0"/>
              <a:cs typeface="Andalus" panose="02020603050405020304" pitchFamily="18" charset="-78"/>
            </a:endParaRPr>
          </a:p>
        </p:txBody>
      </p:sp>
    </p:spTree>
    <p:extLst>
      <p:ext uri="{BB962C8B-B14F-4D97-AF65-F5344CB8AC3E}">
        <p14:creationId xmlns:p14="http://schemas.microsoft.com/office/powerpoint/2010/main" xmlns="" val="392886352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23210738" y="12920265"/>
            <a:ext cx="1211412" cy="486570"/>
          </a:xfrm>
          <a:prstGeom prst="rect">
            <a:avLst/>
          </a:prstGeom>
          <a:solidFill>
            <a:srgbClr val="4BA8DF"/>
          </a:solidFill>
          <a:ln w="12700">
            <a:miter lim="400000"/>
          </a:ln>
        </p:spPr>
        <p:txBody>
          <a:bodyPr lIns="0" tIns="0" rIns="0" bIns="0" anchor="ctr"/>
          <a:lstStyle/>
          <a:p>
            <a:pPr lvl="0">
              <a:defRPr sz="3200">
                <a:solidFill>
                  <a:srgbClr val="4BA8DF"/>
                </a:solidFill>
              </a:defRPr>
            </a:pPr>
            <a:endParaRPr>
              <a:latin typeface="Calibri Light" panose="020F0302020204030204" pitchFamily="34" charset="0"/>
              <a:cs typeface="Calibri Light" panose="020F0302020204030204" pitchFamily="34" charset="0"/>
            </a:endParaRPr>
          </a:p>
        </p:txBody>
      </p:sp>
      <p:sp>
        <p:nvSpPr>
          <p:cNvPr id="635" name="Shape 635"/>
          <p:cNvSpPr>
            <a:spLocks noGrp="1"/>
          </p:cNvSpPr>
          <p:nvPr>
            <p:ph type="sldNum" sz="quarter" idx="2"/>
          </p:nvPr>
        </p:nvSpPr>
        <p:spPr>
          <a:xfrm>
            <a:off x="23896707" y="12978884"/>
            <a:ext cx="153888" cy="369332"/>
          </a:xfrm>
          <a:prstGeom prst="rect">
            <a:avLst/>
          </a:prstGeom>
          <a:extLst>
            <a:ext uri="{C572A759-6A51-4108-AA02-DFA0A04FC94B}">
              <ma14:wrappingTextBoxFlag xmlns:ma14="http://schemas.microsoft.com/office/mac/drawingml/2011/main" xmlns="" val="1"/>
            </a:ext>
          </a:extLst>
        </p:spPr>
        <p:txBody>
          <a:bodyPr anchor="ctr"/>
          <a:lstStyle/>
          <a:p>
            <a:pPr lvl="0">
              <a:defRPr sz="1800" b="0">
                <a:solidFill>
                  <a:srgbClr val="000000"/>
                </a:solidFill>
              </a:defRPr>
            </a:pPr>
            <a:fld id="{86CB4B4D-7CA3-9044-876B-883B54F8677D}" type="slidenum">
              <a:rPr sz="2400" b="1">
                <a:solidFill>
                  <a:srgbClr val="FFFFFF"/>
                </a:solidFill>
                <a:latin typeface="Calibri Light" panose="020F0302020204030204" pitchFamily="34" charset="0"/>
                <a:cs typeface="Calibri Light" panose="020F0302020204030204" pitchFamily="34" charset="0"/>
              </a:rPr>
              <a:pPr lvl="0">
                <a:defRPr sz="1800" b="0">
                  <a:solidFill>
                    <a:srgbClr val="000000"/>
                  </a:solidFill>
                </a:defRPr>
              </a:pPr>
              <a:t>14</a:t>
            </a:fld>
            <a:endParaRPr sz="2400" b="1">
              <a:solidFill>
                <a:srgbClr val="FFFFFF"/>
              </a:solidFill>
              <a:latin typeface="Calibri Light" panose="020F0302020204030204" pitchFamily="34" charset="0"/>
              <a:cs typeface="Calibri Light" panose="020F0302020204030204" pitchFamily="34" charset="0"/>
            </a:endParaRPr>
          </a:p>
        </p:txBody>
      </p:sp>
      <p:pic>
        <p:nvPicPr>
          <p:cNvPr id="40" name="pasted-image.pdf"/>
          <p:cNvPicPr>
            <a:picLocks noChangeAspect="1"/>
          </p:cNvPicPr>
          <p:nvPr/>
        </p:nvPicPr>
        <p:blipFill>
          <a:blip r:embed="rId2" cstate="print">
            <a:extLst/>
          </a:blip>
          <a:stretch>
            <a:fillRect/>
          </a:stretch>
        </p:blipFill>
        <p:spPr>
          <a:xfrm>
            <a:off x="648969" y="12255395"/>
            <a:ext cx="4942846" cy="1017826"/>
          </a:xfrm>
          <a:prstGeom prst="rect">
            <a:avLst/>
          </a:prstGeom>
          <a:ln w="12700">
            <a:miter lim="400000"/>
          </a:ln>
        </p:spPr>
      </p:pic>
      <p:sp>
        <p:nvSpPr>
          <p:cNvPr id="4" name="מלבן 3"/>
          <p:cNvSpPr/>
          <p:nvPr/>
        </p:nvSpPr>
        <p:spPr>
          <a:xfrm>
            <a:off x="8222721" y="9928876"/>
            <a:ext cx="12418123" cy="830997"/>
          </a:xfrm>
          <a:prstGeom prst="rect">
            <a:avLst/>
          </a:prstGeom>
        </p:spPr>
        <p:txBody>
          <a:bodyPr wrap="square">
            <a:spAutoFit/>
          </a:bodyPr>
          <a:lstStyle/>
          <a:p>
            <a:r>
              <a:rPr lang="he-IL"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השקעה בהון אנושי ותשתיות</a:t>
            </a:r>
            <a:endParaRPr lang="en-GB" sz="4800" dirty="0">
              <a:solidFill>
                <a:schemeClr val="bg1"/>
              </a:solidFill>
            </a:endParaRPr>
          </a:p>
        </p:txBody>
      </p:sp>
      <p:pic>
        <p:nvPicPr>
          <p:cNvPr id="10" name="Picture 2" descr="http://crazy-frankenstein.com/free-wallpapers-files/military/atomic-bomb-wallpapers/in-city-atomic-bomb-military-wallpapers-1024x768.jpg"/>
          <p:cNvPicPr>
            <a:picLocks noChangeAspect="1" noChangeArrowheads="1"/>
          </p:cNvPicPr>
          <p:nvPr/>
        </p:nvPicPr>
        <p:blipFill>
          <a:blip r:embed="rId3" cstate="print"/>
          <a:srcRect b="2751"/>
          <a:stretch>
            <a:fillRect/>
          </a:stretch>
        </p:blipFill>
        <p:spPr bwMode="auto">
          <a:xfrm>
            <a:off x="3408218" y="270162"/>
            <a:ext cx="17927782" cy="11766667"/>
          </a:xfrm>
          <a:prstGeom prst="rect">
            <a:avLst/>
          </a:prstGeom>
          <a:noFill/>
        </p:spPr>
      </p:pic>
    </p:spTree>
    <p:extLst>
      <p:ext uri="{BB962C8B-B14F-4D97-AF65-F5344CB8AC3E}">
        <p14:creationId xmlns:p14="http://schemas.microsoft.com/office/powerpoint/2010/main" xmlns="" val="345673761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23210738" y="12920265"/>
            <a:ext cx="1211412" cy="486570"/>
          </a:xfrm>
          <a:prstGeom prst="rect">
            <a:avLst/>
          </a:prstGeom>
          <a:solidFill>
            <a:srgbClr val="4BA8DF"/>
          </a:solidFill>
          <a:ln w="12700">
            <a:miter lim="400000"/>
          </a:ln>
        </p:spPr>
        <p:txBody>
          <a:bodyPr lIns="0" tIns="0" rIns="0" bIns="0" anchor="ctr"/>
          <a:lstStyle/>
          <a:p>
            <a:pPr lvl="0">
              <a:defRPr sz="3200">
                <a:solidFill>
                  <a:srgbClr val="4BA8DF"/>
                </a:solidFill>
              </a:defRPr>
            </a:pPr>
            <a:endParaRPr>
              <a:latin typeface="Calibri Light" panose="020F0302020204030204" pitchFamily="34" charset="0"/>
              <a:cs typeface="Calibri Light" panose="020F0302020204030204" pitchFamily="34" charset="0"/>
            </a:endParaRPr>
          </a:p>
        </p:txBody>
      </p:sp>
      <p:sp>
        <p:nvSpPr>
          <p:cNvPr id="635" name="Shape 635"/>
          <p:cNvSpPr>
            <a:spLocks noGrp="1"/>
          </p:cNvSpPr>
          <p:nvPr>
            <p:ph type="sldNum" sz="quarter" idx="2"/>
          </p:nvPr>
        </p:nvSpPr>
        <p:spPr>
          <a:xfrm>
            <a:off x="23896707" y="12978884"/>
            <a:ext cx="153888" cy="369332"/>
          </a:xfrm>
          <a:prstGeom prst="rect">
            <a:avLst/>
          </a:prstGeom>
          <a:extLst>
            <a:ext uri="{C572A759-6A51-4108-AA02-DFA0A04FC94B}">
              <ma14:wrappingTextBoxFlag xmlns:ma14="http://schemas.microsoft.com/office/mac/drawingml/2011/main" xmlns="" val="1"/>
            </a:ext>
          </a:extLst>
        </p:spPr>
        <p:txBody>
          <a:bodyPr anchor="ctr"/>
          <a:lstStyle/>
          <a:p>
            <a:pPr lvl="0">
              <a:defRPr sz="1800" b="0">
                <a:solidFill>
                  <a:srgbClr val="000000"/>
                </a:solidFill>
              </a:defRPr>
            </a:pPr>
            <a:fld id="{86CB4B4D-7CA3-9044-876B-883B54F8677D}" type="slidenum">
              <a:rPr sz="2400" b="1">
                <a:solidFill>
                  <a:srgbClr val="FFFFFF"/>
                </a:solidFill>
                <a:latin typeface="Calibri Light" panose="020F0302020204030204" pitchFamily="34" charset="0"/>
                <a:cs typeface="Calibri Light" panose="020F0302020204030204" pitchFamily="34" charset="0"/>
              </a:rPr>
              <a:pPr lvl="0">
                <a:defRPr sz="1800" b="0">
                  <a:solidFill>
                    <a:srgbClr val="000000"/>
                  </a:solidFill>
                </a:defRPr>
              </a:pPr>
              <a:t>15</a:t>
            </a:fld>
            <a:endParaRPr sz="2400" b="1">
              <a:solidFill>
                <a:srgbClr val="FFFFFF"/>
              </a:solidFill>
              <a:latin typeface="Calibri Light" panose="020F0302020204030204" pitchFamily="34" charset="0"/>
              <a:cs typeface="Calibri Light" panose="020F0302020204030204" pitchFamily="34" charset="0"/>
            </a:endParaRPr>
          </a:p>
        </p:txBody>
      </p:sp>
      <p:pic>
        <p:nvPicPr>
          <p:cNvPr id="40" name="pasted-image.pdf"/>
          <p:cNvPicPr>
            <a:picLocks noChangeAspect="1"/>
          </p:cNvPicPr>
          <p:nvPr/>
        </p:nvPicPr>
        <p:blipFill>
          <a:blip r:embed="rId2" cstate="print">
            <a:extLst/>
          </a:blip>
          <a:stretch>
            <a:fillRect/>
          </a:stretch>
        </p:blipFill>
        <p:spPr>
          <a:xfrm>
            <a:off x="648969" y="12255395"/>
            <a:ext cx="4942846" cy="1017826"/>
          </a:xfrm>
          <a:prstGeom prst="rect">
            <a:avLst/>
          </a:prstGeom>
          <a:ln w="12700">
            <a:miter lim="400000"/>
          </a:ln>
        </p:spPr>
      </p:pic>
      <p:sp>
        <p:nvSpPr>
          <p:cNvPr id="4" name="מלבן 3"/>
          <p:cNvSpPr/>
          <p:nvPr/>
        </p:nvSpPr>
        <p:spPr>
          <a:xfrm>
            <a:off x="8222721" y="9928876"/>
            <a:ext cx="12418123" cy="830997"/>
          </a:xfrm>
          <a:prstGeom prst="rect">
            <a:avLst/>
          </a:prstGeom>
        </p:spPr>
        <p:txBody>
          <a:bodyPr wrap="square">
            <a:spAutoFit/>
          </a:bodyPr>
          <a:lstStyle/>
          <a:p>
            <a:r>
              <a:rPr lang="he-IL"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השקעה בהון אנושי ותשתיות</a:t>
            </a:r>
            <a:endParaRPr lang="en-GB" sz="4800" dirty="0">
              <a:solidFill>
                <a:schemeClr val="bg1"/>
              </a:solidFill>
            </a:endParaRPr>
          </a:p>
        </p:txBody>
      </p:sp>
      <p:pic>
        <p:nvPicPr>
          <p:cNvPr id="10" name="Picture 4" descr="http://www.delo.si/assets/media/picture/20110222/shutterstock_35108119.jpg?rev=1"/>
          <p:cNvPicPr>
            <a:picLocks noChangeAspect="1" noChangeArrowheads="1"/>
          </p:cNvPicPr>
          <p:nvPr/>
        </p:nvPicPr>
        <p:blipFill>
          <a:blip r:embed="rId3" cstate="print"/>
          <a:srcRect/>
          <a:stretch>
            <a:fillRect/>
          </a:stretch>
        </p:blipFill>
        <p:spPr bwMode="auto">
          <a:xfrm>
            <a:off x="5120640" y="968432"/>
            <a:ext cx="14070676" cy="10553007"/>
          </a:xfrm>
          <a:prstGeom prst="rect">
            <a:avLst/>
          </a:prstGeom>
          <a:noFill/>
        </p:spPr>
      </p:pic>
    </p:spTree>
    <p:extLst>
      <p:ext uri="{BB962C8B-B14F-4D97-AF65-F5344CB8AC3E}">
        <p14:creationId xmlns:p14="http://schemas.microsoft.com/office/powerpoint/2010/main" xmlns="" val="163592310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xmlns="" id="{F7676678-3824-4F10-92A6-351EF54651E3}"/>
              </a:ext>
            </a:extLst>
          </p:cNvPr>
          <p:cNvPicPr>
            <a:picLocks noChangeAspect="1"/>
          </p:cNvPicPr>
          <p:nvPr/>
        </p:nvPicPr>
        <p:blipFill>
          <a:blip r:embed="rId3" cstate="print"/>
          <a:stretch>
            <a:fillRect/>
          </a:stretch>
        </p:blipFill>
        <p:spPr>
          <a:xfrm>
            <a:off x="270935" y="158044"/>
            <a:ext cx="23887288" cy="13366045"/>
          </a:xfrm>
          <a:prstGeom prst="rect">
            <a:avLst/>
          </a:prstGeom>
          <a:ln>
            <a:noFill/>
          </a:ln>
          <a:effectLst>
            <a:softEdge rad="112500"/>
          </a:effectLst>
        </p:spPr>
      </p:pic>
    </p:spTree>
    <p:extLst>
      <p:ext uri="{BB962C8B-B14F-4D97-AF65-F5344CB8AC3E}">
        <p14:creationId xmlns:p14="http://schemas.microsoft.com/office/powerpoint/2010/main" xmlns="" val="205169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2" cstate="print"/>
          <a:stretch>
            <a:fillRect/>
          </a:stretch>
        </p:blipFill>
        <p:spPr>
          <a:xfrm rot="10800000">
            <a:off x="298008" y="255797"/>
            <a:ext cx="13919200" cy="1408078"/>
          </a:xfrm>
          <a:prstGeom prst="rect">
            <a:avLst/>
          </a:prstGeom>
        </p:spPr>
      </p:pic>
      <p:sp>
        <p:nvSpPr>
          <p:cNvPr id="2" name="TextBox 1"/>
          <p:cNvSpPr txBox="1"/>
          <p:nvPr/>
        </p:nvSpPr>
        <p:spPr>
          <a:xfrm>
            <a:off x="0" y="509770"/>
            <a:ext cx="13685857" cy="1046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1" anchor="t">
            <a:spAutoFit/>
          </a:bodyPr>
          <a:lstStyle/>
          <a:p>
            <a:pPr defTabSz="914400" rtl="0" hangingPunct="0">
              <a:defRPr/>
            </a:pPr>
            <a:r>
              <a:rPr lang="en-US" sz="5600" b="1" dirty="0" smtClean="0">
                <a:solidFill>
                  <a:srgbClr val="0066FF"/>
                </a:solidFill>
                <a:latin typeface="Calibri Light" panose="020F0302020204030204" pitchFamily="34" charset="0"/>
                <a:ea typeface="Source Sans Pro Semibold"/>
                <a:cs typeface="Calibri Light" panose="020F0302020204030204" pitchFamily="34" charset="0"/>
                <a:sym typeface="Arial"/>
              </a:rPr>
              <a:t>Designation </a:t>
            </a:r>
            <a:r>
              <a:rPr lang="en-US" sz="5600" b="1" dirty="0">
                <a:solidFill>
                  <a:srgbClr val="0066FF"/>
                </a:solidFill>
                <a:latin typeface="Calibri Light" panose="020F0302020204030204" pitchFamily="34" charset="0"/>
                <a:ea typeface="Source Sans Pro Semibold"/>
                <a:cs typeface="Calibri Light" panose="020F0302020204030204" pitchFamily="34" charset="0"/>
                <a:sym typeface="Arial"/>
              </a:rPr>
              <a:t>o</a:t>
            </a:r>
            <a:r>
              <a:rPr lang="en-US" sz="5600" b="1" dirty="0" smtClean="0">
                <a:solidFill>
                  <a:srgbClr val="0066FF"/>
                </a:solidFill>
                <a:latin typeface="Calibri Light" panose="020F0302020204030204" pitchFamily="34" charset="0"/>
                <a:ea typeface="Source Sans Pro Semibold"/>
                <a:cs typeface="Calibri Light" panose="020F0302020204030204" pitchFamily="34" charset="0"/>
                <a:sym typeface="Arial"/>
              </a:rPr>
              <a:t>f </a:t>
            </a:r>
            <a:r>
              <a:rPr lang="en-US" sz="5600" b="1" dirty="0" smtClean="0">
                <a:solidFill>
                  <a:srgbClr val="0066FF"/>
                </a:solidFill>
                <a:latin typeface="Calibri Light" panose="020F0302020204030204" pitchFamily="34" charset="0"/>
                <a:ea typeface="Source Sans Pro Semibold"/>
                <a:cs typeface="Calibri Light" panose="020F0302020204030204" pitchFamily="34" charset="0"/>
                <a:sym typeface="Arial"/>
              </a:rPr>
              <a:t>t</a:t>
            </a:r>
            <a:r>
              <a:rPr lang="en-US" sz="5600" b="1" dirty="0" smtClean="0">
                <a:solidFill>
                  <a:srgbClr val="0066FF"/>
                </a:solidFill>
                <a:latin typeface="Calibri Light" panose="020F0302020204030204" pitchFamily="34" charset="0"/>
                <a:ea typeface="Source Sans Pro Semibold"/>
                <a:cs typeface="Calibri Light" panose="020F0302020204030204" pitchFamily="34" charset="0"/>
                <a:sym typeface="Arial"/>
              </a:rPr>
              <a:t>he </a:t>
            </a:r>
            <a:r>
              <a:rPr lang="en-US" sz="5600" b="1" dirty="0">
                <a:solidFill>
                  <a:srgbClr val="0066FF"/>
                </a:solidFill>
                <a:latin typeface="Calibri Light" panose="020F0302020204030204" pitchFamily="34" charset="0"/>
                <a:ea typeface="Source Sans Pro Semibold"/>
                <a:cs typeface="Calibri Light" panose="020F0302020204030204" pitchFamily="34" charset="0"/>
                <a:sym typeface="Arial"/>
              </a:rPr>
              <a:t>National Cyber </a:t>
            </a:r>
            <a:r>
              <a:rPr lang="en-US" sz="5600" b="1" dirty="0" smtClean="0">
                <a:solidFill>
                  <a:srgbClr val="0066FF"/>
                </a:solidFill>
                <a:latin typeface="Calibri Light" panose="020F0302020204030204" pitchFamily="34" charset="0"/>
                <a:ea typeface="Source Sans Pro Semibold"/>
                <a:cs typeface="Calibri Light" panose="020F0302020204030204" pitchFamily="34" charset="0"/>
                <a:sym typeface="Arial"/>
              </a:rPr>
              <a:t>Directorate:</a:t>
            </a:r>
            <a:endParaRPr lang="he-IL" sz="5600" b="1" dirty="0">
              <a:solidFill>
                <a:srgbClr val="0066FF"/>
              </a:solidFill>
              <a:latin typeface="Calibri Light" panose="020F0302020204030204" pitchFamily="34" charset="0"/>
              <a:ea typeface="Source Sans Pro Semibold"/>
              <a:cs typeface="Calibri Light" panose="020F0302020204030204" pitchFamily="34" charset="0"/>
              <a:sym typeface="Arial"/>
            </a:endParaRPr>
          </a:p>
        </p:txBody>
      </p:sp>
      <p:sp>
        <p:nvSpPr>
          <p:cNvPr id="8" name="מלבן 7"/>
          <p:cNvSpPr/>
          <p:nvPr/>
        </p:nvSpPr>
        <p:spPr>
          <a:xfrm>
            <a:off x="298008" y="1844698"/>
            <a:ext cx="22608989" cy="10926068"/>
          </a:xfrm>
          <a:prstGeom prst="rect">
            <a:avLst/>
          </a:prstGeom>
        </p:spPr>
        <p:txBody>
          <a:bodyPr wrap="square">
            <a:spAutoFit/>
          </a:bodyPr>
          <a:lstStyle/>
          <a:p>
            <a:pPr algn="just" defTabSz="914400" rtl="0" hangingPunct="0">
              <a:defRPr/>
            </a:pPr>
            <a:r>
              <a:rPr lang="en-US" sz="4400" kern="1200" dirty="0">
                <a:solidFill>
                  <a:srgbClr val="021744"/>
                </a:solidFill>
                <a:latin typeface="Arial"/>
                <a:ea typeface="Arial"/>
                <a:cs typeface="Arial"/>
                <a:sym typeface="Arial"/>
              </a:rPr>
              <a:t>"To build and strengthen the resilience of the entire economy in cyberspace through </a:t>
            </a:r>
            <a:r>
              <a:rPr lang="en-US" sz="4400" kern="1200" dirty="0" smtClean="0">
                <a:solidFill>
                  <a:srgbClr val="021744"/>
                </a:solidFill>
                <a:latin typeface="Arial"/>
                <a:ea typeface="Arial"/>
                <a:cs typeface="Arial"/>
                <a:sym typeface="Arial"/>
              </a:rPr>
              <a:t>preparation, </a:t>
            </a:r>
            <a:r>
              <a:rPr lang="en-US" sz="4400" kern="1200" dirty="0">
                <a:solidFill>
                  <a:srgbClr val="021744"/>
                </a:solidFill>
                <a:latin typeface="Arial"/>
                <a:ea typeface="Arial"/>
                <a:cs typeface="Arial"/>
                <a:sym typeface="Arial"/>
              </a:rPr>
              <a:t>qualification and regulation, including raising the qualifications of sectors and bodies in the </a:t>
            </a:r>
            <a:r>
              <a:rPr lang="en-US" sz="4400" kern="1200" dirty="0" smtClean="0">
                <a:solidFill>
                  <a:srgbClr val="021744"/>
                </a:solidFill>
                <a:latin typeface="Arial"/>
                <a:ea typeface="Arial"/>
                <a:cs typeface="Arial"/>
                <a:sym typeface="Arial"/>
              </a:rPr>
              <a:t>economy sector, </a:t>
            </a:r>
            <a:r>
              <a:rPr lang="en-US" sz="4400" kern="1200" dirty="0">
                <a:solidFill>
                  <a:srgbClr val="021744"/>
                </a:solidFill>
                <a:latin typeface="Arial"/>
                <a:ea typeface="Arial"/>
                <a:cs typeface="Arial"/>
                <a:sym typeface="Arial"/>
              </a:rPr>
              <a:t>guiding the </a:t>
            </a:r>
            <a:r>
              <a:rPr lang="en-US" sz="4400" kern="1200" dirty="0" smtClean="0">
                <a:solidFill>
                  <a:srgbClr val="021744"/>
                </a:solidFill>
                <a:latin typeface="Arial"/>
                <a:ea typeface="Arial"/>
                <a:cs typeface="Arial"/>
                <a:sym typeface="Arial"/>
              </a:rPr>
              <a:t>economy sector </a:t>
            </a:r>
            <a:r>
              <a:rPr lang="en-US" sz="4400" kern="1200" dirty="0">
                <a:solidFill>
                  <a:srgbClr val="021744"/>
                </a:solidFill>
                <a:latin typeface="Arial"/>
                <a:ea typeface="Arial"/>
                <a:cs typeface="Arial"/>
                <a:sym typeface="Arial"/>
              </a:rPr>
              <a:t>in the field of cyber protection, regulating the </a:t>
            </a:r>
            <a:r>
              <a:rPr lang="en-US" sz="4400" kern="1200" dirty="0" smtClean="0">
                <a:solidFill>
                  <a:srgbClr val="021744"/>
                </a:solidFill>
                <a:latin typeface="Arial"/>
                <a:ea typeface="Arial"/>
                <a:cs typeface="Arial"/>
                <a:sym typeface="Arial"/>
              </a:rPr>
              <a:t>market of </a:t>
            </a:r>
            <a:r>
              <a:rPr lang="en-US" sz="4400" kern="1200" dirty="0">
                <a:solidFill>
                  <a:srgbClr val="021744"/>
                </a:solidFill>
                <a:latin typeface="Arial"/>
                <a:ea typeface="Arial"/>
                <a:cs typeface="Arial"/>
                <a:sym typeface="Arial"/>
              </a:rPr>
              <a:t>cyber protection services, licensing, standardization, </a:t>
            </a:r>
            <a:r>
              <a:rPr lang="en-US" sz="4400" kern="1200" dirty="0" smtClean="0">
                <a:solidFill>
                  <a:srgbClr val="021744"/>
                </a:solidFill>
                <a:latin typeface="Arial"/>
                <a:ea typeface="Arial"/>
                <a:cs typeface="Arial"/>
                <a:sym typeface="Arial"/>
              </a:rPr>
              <a:t>conducting exercises</a:t>
            </a:r>
            <a:r>
              <a:rPr lang="en-US" sz="4400" kern="1200" dirty="0" smtClean="0">
                <a:solidFill>
                  <a:srgbClr val="021744"/>
                </a:solidFill>
                <a:latin typeface="Arial"/>
                <a:ea typeface="Arial"/>
                <a:cs typeface="Arial"/>
                <a:sym typeface="Arial"/>
              </a:rPr>
              <a:t> and training, and providing incentives and further required tools</a:t>
            </a:r>
            <a:r>
              <a:rPr lang="en-US" sz="4400" kern="1200" dirty="0" smtClean="0">
                <a:solidFill>
                  <a:srgbClr val="021744"/>
                </a:solidFill>
                <a:latin typeface="Arial"/>
                <a:ea typeface="Arial"/>
                <a:cs typeface="Arial"/>
                <a:sym typeface="Arial"/>
              </a:rPr>
              <a:t>.“</a:t>
            </a:r>
          </a:p>
          <a:p>
            <a:pPr algn="just" defTabSz="914400" rtl="0" hangingPunct="0">
              <a:defRPr/>
            </a:pPr>
            <a:r>
              <a:rPr lang="en-US" sz="3600" kern="1200" dirty="0" smtClean="0">
                <a:solidFill>
                  <a:srgbClr val="021744"/>
                </a:solidFill>
                <a:latin typeface="Arial"/>
                <a:ea typeface="Arial"/>
                <a:cs typeface="Arial"/>
                <a:sym typeface="Arial"/>
              </a:rPr>
              <a:t>(</a:t>
            </a:r>
            <a:r>
              <a:rPr lang="en-US" sz="3600" kern="1200" dirty="0">
                <a:solidFill>
                  <a:srgbClr val="021744"/>
                </a:solidFill>
                <a:latin typeface="Arial"/>
                <a:ea typeface="Arial"/>
                <a:cs typeface="Arial"/>
                <a:sym typeface="Arial"/>
              </a:rPr>
              <a:t>Government Resolution 2444</a:t>
            </a:r>
            <a:r>
              <a:rPr lang="en-US" sz="3600" kern="1200" dirty="0" smtClean="0">
                <a:solidFill>
                  <a:srgbClr val="021744"/>
                </a:solidFill>
                <a:latin typeface="Arial"/>
                <a:ea typeface="Arial"/>
                <a:cs typeface="Arial"/>
                <a:sym typeface="Arial"/>
              </a:rPr>
              <a:t>)</a:t>
            </a:r>
          </a:p>
          <a:p>
            <a:pPr algn="just" defTabSz="914400" rtl="0" hangingPunct="0">
              <a:defRPr/>
            </a:pPr>
            <a:endParaRPr lang="en-US" sz="4400" kern="1200" dirty="0" smtClean="0">
              <a:solidFill>
                <a:srgbClr val="021744"/>
              </a:solidFill>
              <a:latin typeface="Arial"/>
              <a:ea typeface="Arial"/>
              <a:cs typeface="Arial"/>
              <a:sym typeface="Arial"/>
            </a:endParaRPr>
          </a:p>
          <a:p>
            <a:pPr algn="just" defTabSz="1828800" rtl="0">
              <a:defRPr/>
            </a:pPr>
            <a:r>
              <a:rPr lang="en-US" sz="4400" dirty="0" smtClean="0">
                <a:solidFill>
                  <a:srgbClr val="021744"/>
                </a:solidFill>
                <a:latin typeface="Arial"/>
                <a:ea typeface="Arial"/>
                <a:cs typeface="Arial"/>
              </a:rPr>
              <a:t>The </a:t>
            </a:r>
            <a:r>
              <a:rPr lang="en-US" sz="4400" dirty="0" smtClean="0">
                <a:solidFill>
                  <a:srgbClr val="021744"/>
                </a:solidFill>
                <a:latin typeface="Arial"/>
                <a:ea typeface="Arial"/>
                <a:cs typeface="Arial"/>
              </a:rPr>
              <a:t>National Cyber </a:t>
            </a:r>
            <a:r>
              <a:rPr lang="en-US" sz="4400" dirty="0" smtClean="0">
                <a:solidFill>
                  <a:srgbClr val="021744"/>
                </a:solidFill>
                <a:latin typeface="Arial"/>
                <a:ea typeface="Arial"/>
                <a:cs typeface="Arial"/>
              </a:rPr>
              <a:t>D</a:t>
            </a:r>
            <a:r>
              <a:rPr lang="en-US" sz="4400" dirty="0" smtClean="0">
                <a:solidFill>
                  <a:srgbClr val="021744"/>
                </a:solidFill>
                <a:latin typeface="Arial"/>
                <a:ea typeface="Arial"/>
                <a:cs typeface="Arial"/>
              </a:rPr>
              <a:t>irectorate is </a:t>
            </a:r>
            <a:r>
              <a:rPr lang="en-US" sz="4400" dirty="0" smtClean="0">
                <a:solidFill>
                  <a:srgbClr val="021744"/>
                </a:solidFill>
                <a:latin typeface="Arial"/>
                <a:ea typeface="Arial"/>
                <a:cs typeface="Arial"/>
              </a:rPr>
              <a:t>in charge of advancing and implementing a national policy on cyberspace. As part of </a:t>
            </a:r>
            <a:r>
              <a:rPr lang="en-US" sz="4400" dirty="0" smtClean="0">
                <a:solidFill>
                  <a:srgbClr val="021744"/>
                </a:solidFill>
                <a:latin typeface="Arial"/>
                <a:ea typeface="Arial"/>
                <a:cs typeface="Arial"/>
              </a:rPr>
              <a:t>its duties</a:t>
            </a:r>
            <a:r>
              <a:rPr lang="en-US" sz="4400" dirty="0" smtClean="0">
                <a:solidFill>
                  <a:srgbClr val="021744"/>
                </a:solidFill>
                <a:latin typeface="Arial"/>
                <a:ea typeface="Arial"/>
                <a:cs typeface="Arial"/>
              </a:rPr>
              <a:t>, </a:t>
            </a:r>
            <a:r>
              <a:rPr lang="en-US" sz="4400" dirty="0" smtClean="0">
                <a:solidFill>
                  <a:srgbClr val="021744"/>
                </a:solidFill>
                <a:latin typeface="Arial"/>
                <a:ea typeface="Arial"/>
                <a:cs typeface="Arial"/>
              </a:rPr>
              <a:t>the directorate will </a:t>
            </a:r>
            <a:r>
              <a:rPr lang="en-US" sz="4400" dirty="0" smtClean="0">
                <a:solidFill>
                  <a:srgbClr val="021744"/>
                </a:solidFill>
                <a:latin typeface="Arial"/>
                <a:ea typeface="Arial"/>
                <a:cs typeface="Arial"/>
              </a:rPr>
              <a:t>be responsible for the protection of the civilian </a:t>
            </a:r>
            <a:r>
              <a:rPr lang="en-US" sz="4400" dirty="0" smtClean="0">
                <a:solidFill>
                  <a:srgbClr val="021744"/>
                </a:solidFill>
                <a:latin typeface="Arial"/>
                <a:ea typeface="Arial"/>
                <a:cs typeface="Arial"/>
              </a:rPr>
              <a:t>cyberspace</a:t>
            </a:r>
            <a:r>
              <a:rPr lang="en-US" sz="4400" dirty="0" smtClean="0">
                <a:solidFill>
                  <a:srgbClr val="021744"/>
                </a:solidFill>
                <a:latin typeface="Arial"/>
                <a:ea typeface="Arial"/>
                <a:cs typeface="Arial"/>
              </a:rPr>
              <a:t>, from the formulation of policy and the construction of technological power to the operational defense of cyber.</a:t>
            </a:r>
          </a:p>
          <a:p>
            <a:pPr algn="just" defTabSz="1828800" rtl="0">
              <a:defRPr/>
            </a:pPr>
            <a:endParaRPr lang="en-US" sz="4400" dirty="0" smtClean="0">
              <a:solidFill>
                <a:srgbClr val="021744"/>
              </a:solidFill>
              <a:latin typeface="Arial"/>
              <a:ea typeface="Arial"/>
              <a:cs typeface="Arial"/>
              <a:sym typeface="Arial"/>
            </a:endParaRPr>
          </a:p>
          <a:p>
            <a:pPr algn="just" defTabSz="1828800" rtl="0">
              <a:defRPr/>
            </a:pPr>
            <a:r>
              <a:rPr lang="en-US" sz="4400" dirty="0" smtClean="0">
                <a:solidFill>
                  <a:srgbClr val="021744"/>
                </a:solidFill>
                <a:latin typeface="Arial"/>
                <a:ea typeface="Arial"/>
                <a:cs typeface="Arial"/>
              </a:rPr>
              <a:t>The promotion of national capabilities in the field, and the improvement of ways of coping with current and future challenges in cyberspace. </a:t>
            </a:r>
            <a:r>
              <a:rPr lang="en-US" sz="4400" dirty="0" smtClean="0">
                <a:solidFill>
                  <a:srgbClr val="021744"/>
                </a:solidFill>
                <a:latin typeface="Arial"/>
                <a:ea typeface="Arial"/>
                <a:cs typeface="Arial"/>
              </a:rPr>
              <a:t>It is </a:t>
            </a:r>
            <a:r>
              <a:rPr lang="en-US" sz="4400" dirty="0" smtClean="0">
                <a:solidFill>
                  <a:srgbClr val="021744"/>
                </a:solidFill>
                <a:latin typeface="Arial"/>
                <a:ea typeface="Arial"/>
                <a:cs typeface="Arial"/>
              </a:rPr>
              <a:t>also responsible for promoting Israel's leadership as a center for developing knowledge and cyber technologies.</a:t>
            </a:r>
            <a:endParaRPr lang="he-IL" sz="4400" dirty="0" smtClean="0">
              <a:solidFill>
                <a:srgbClr val="021744"/>
              </a:solidFill>
              <a:latin typeface="Arial"/>
              <a:ea typeface="Arial"/>
              <a:cs typeface="Arial"/>
            </a:endParaRPr>
          </a:p>
          <a:p>
            <a:pPr algn="just" defTabSz="914400" rtl="0" hangingPunct="0">
              <a:defRPr/>
            </a:pPr>
            <a:endParaRPr lang="en-US" sz="4400" dirty="0">
              <a:solidFill>
                <a:srgbClr val="021744"/>
              </a:solidFill>
              <a:latin typeface="Arial"/>
              <a:ea typeface="Arial"/>
              <a:cs typeface="Arial"/>
              <a:sym typeface="Arial"/>
            </a:endParaRPr>
          </a:p>
        </p:txBody>
      </p:sp>
      <p:pic>
        <p:nvPicPr>
          <p:cNvPr id="7" name="pasted-image.pdf"/>
          <p:cNvPicPr>
            <a:picLocks noChangeAspect="1"/>
          </p:cNvPicPr>
          <p:nvPr/>
        </p:nvPicPr>
        <p:blipFill>
          <a:blip r:embed="rId3" cstate="print">
            <a:extLst/>
          </a:blip>
          <a:stretch>
            <a:fillRect/>
          </a:stretch>
        </p:blipFill>
        <p:spPr>
          <a:xfrm>
            <a:off x="16971888" y="12209611"/>
            <a:ext cx="6822856" cy="1404956"/>
          </a:xfrm>
          <a:prstGeom prst="rect">
            <a:avLst/>
          </a:prstGeom>
          <a:ln w="12700">
            <a:miter lim="400000"/>
          </a:ln>
        </p:spPr>
      </p:pic>
    </p:spTree>
    <p:extLst>
      <p:ext uri="{BB962C8B-B14F-4D97-AF65-F5344CB8AC3E}">
        <p14:creationId xmlns:p14="http://schemas.microsoft.com/office/powerpoint/2010/main" xmlns="" val="161504358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דיאגרמה 3"/>
          <p:cNvGraphicFramePr/>
          <p:nvPr>
            <p:extLst>
              <p:ext uri="{D42A27DB-BD31-4B8C-83A1-F6EECF244321}">
                <p14:modId xmlns:p14="http://schemas.microsoft.com/office/powerpoint/2010/main" xmlns="" val="3675082619"/>
              </p:ext>
            </p:extLst>
          </p:nvPr>
        </p:nvGraphicFramePr>
        <p:xfrm>
          <a:off x="1064804" y="2107096"/>
          <a:ext cx="23319196" cy="1189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lide Number Placeholder 14">
            <a:extLst>
              <a:ext uri="{FF2B5EF4-FFF2-40B4-BE49-F238E27FC236}">
                <a16:creationId xmlns:a16="http://schemas.microsoft.com/office/drawing/2014/main" xmlns="" id="{ED796925-AD4D-2E43-8981-7448B774929C}"/>
              </a:ext>
            </a:extLst>
          </p:cNvPr>
          <p:cNvSpPr>
            <a:spLocks noGrp="1"/>
          </p:cNvSpPr>
          <p:nvPr>
            <p:ph type="sldNum" sz="quarter" idx="4"/>
          </p:nvPr>
        </p:nvSpPr>
        <p:spPr/>
        <p:txBody>
          <a:bodyPr/>
          <a:lstStyle/>
          <a:p>
            <a:fld id="{31A79D02-B3F4-6449-9E41-AAB97E9D88AE}" type="slidenum">
              <a:rPr lang="en-US" smtClean="0"/>
              <a:pPr/>
              <a:t>3</a:t>
            </a:fld>
            <a:endParaRPr lang="en-US"/>
          </a:p>
        </p:txBody>
      </p:sp>
      <p:pic>
        <p:nvPicPr>
          <p:cNvPr id="7" name="תמונה 6"/>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12277536" y="4185079"/>
            <a:ext cx="4356710" cy="1388826"/>
          </a:xfrm>
          <a:prstGeom prst="rect">
            <a:avLst/>
          </a:prstGeom>
        </p:spPr>
      </p:pic>
      <p:sp>
        <p:nvSpPr>
          <p:cNvPr id="17" name="מלבן 16"/>
          <p:cNvSpPr/>
          <p:nvPr/>
        </p:nvSpPr>
        <p:spPr>
          <a:xfrm>
            <a:off x="16870680" y="3845706"/>
            <a:ext cx="960120" cy="738660"/>
          </a:xfrm>
          <a:prstGeom prst="rect">
            <a:avLst/>
          </a:prstGeom>
          <a:noFill/>
          <a:ln w="10795"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8" tIns="91438" rIns="91438" bIns="91438" numCol="1" spcCol="38100" rtlCol="0" anchor="ctr">
            <a:spAutoFit/>
          </a:bodyPr>
          <a:lstStyle/>
          <a:p>
            <a:pPr algn="l" defTabSz="914400" rtl="0" hangingPunct="0"/>
            <a:endParaRPr lang="he-IL" sz="3600">
              <a:solidFill>
                <a:schemeClr val="accent2"/>
              </a:solidFill>
              <a:latin typeface="Arial"/>
              <a:ea typeface="Arial"/>
              <a:cs typeface="Arial"/>
              <a:sym typeface="Arial"/>
            </a:endParaRPr>
          </a:p>
        </p:txBody>
      </p:sp>
      <p:pic>
        <p:nvPicPr>
          <p:cNvPr id="1032" name="Picture 8" descr="Image result for â«×©××¨××ª ××××××× ×××××.pngâ¬â"/>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998165" y="4879492"/>
            <a:ext cx="2587625" cy="2630752"/>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Image result for national cyber bureau.png"/>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942419" y="4228336"/>
            <a:ext cx="3630925" cy="2478646"/>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asted-image.pdf"/>
          <p:cNvPicPr>
            <a:picLocks noChangeAspect="1"/>
          </p:cNvPicPr>
          <p:nvPr/>
        </p:nvPicPr>
        <p:blipFill>
          <a:blip r:embed="rId11" cstate="print">
            <a:extLst/>
          </a:blip>
          <a:stretch>
            <a:fillRect/>
          </a:stretch>
        </p:blipFill>
        <p:spPr>
          <a:xfrm>
            <a:off x="16819488" y="3179410"/>
            <a:ext cx="6822856" cy="1404956"/>
          </a:xfrm>
          <a:prstGeom prst="rect">
            <a:avLst/>
          </a:prstGeom>
          <a:ln w="12700">
            <a:miter lim="400000"/>
          </a:ln>
        </p:spPr>
      </p:pic>
      <p:pic>
        <p:nvPicPr>
          <p:cNvPr id="1038" name="Picture 14" descr="Related image"/>
          <p:cNvPicPr>
            <a:picLocks noChangeAspect="1" noChangeArrowheads="1"/>
          </p:cNvPicPr>
          <p:nvPr/>
        </p:nvPicPr>
        <p:blipFill rotWithShape="1">
          <a:blip r:embed="rId12" cstate="print">
            <a:extLst>
              <a:ext uri="{28A0092B-C50C-407E-A947-70E740481C1C}">
                <a14:useLocalDpi xmlns:a14="http://schemas.microsoft.com/office/drawing/2010/main" xmlns="" val="0"/>
              </a:ext>
            </a:extLst>
          </a:blip>
          <a:srcRect r="31719"/>
          <a:stretch/>
        </p:blipFill>
        <p:spPr bwMode="auto">
          <a:xfrm>
            <a:off x="14252218" y="7823437"/>
            <a:ext cx="2952612" cy="173238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9" name="מחבר חץ ישר 8"/>
          <p:cNvCxnSpPr/>
          <p:nvPr/>
        </p:nvCxnSpPr>
        <p:spPr>
          <a:xfrm flipV="1">
            <a:off x="457199" y="11357078"/>
            <a:ext cx="21587792" cy="1328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4" name="תמונה 13"/>
          <p:cNvPicPr>
            <a:picLocks noChangeAspect="1"/>
          </p:cNvPicPr>
          <p:nvPr/>
        </p:nvPicPr>
        <p:blipFill>
          <a:blip r:embed="rId13" cstate="print"/>
          <a:stretch>
            <a:fillRect/>
          </a:stretch>
        </p:blipFill>
        <p:spPr>
          <a:xfrm rot="10800000">
            <a:off x="457197" y="357023"/>
            <a:ext cx="17355314" cy="1395516"/>
          </a:xfrm>
          <a:prstGeom prst="rect">
            <a:avLst/>
          </a:prstGeom>
        </p:spPr>
      </p:pic>
      <p:sp>
        <p:nvSpPr>
          <p:cNvPr id="16" name="מלבן 15"/>
          <p:cNvSpPr/>
          <p:nvPr/>
        </p:nvSpPr>
        <p:spPr>
          <a:xfrm>
            <a:off x="1094398" y="450407"/>
            <a:ext cx="13436692" cy="1354217"/>
          </a:xfrm>
          <a:prstGeom prst="rect">
            <a:avLst/>
          </a:prstGeom>
        </p:spPr>
        <p:txBody>
          <a:bodyPr wrap="none">
            <a:spAutoFit/>
          </a:bodyPr>
          <a:lstStyle/>
          <a:p>
            <a:pPr algn="l" rtl="0">
              <a:defRPr sz="1800"/>
            </a:pPr>
            <a:r>
              <a:rPr lang="en-US" sz="8200" b="1" dirty="0">
                <a:solidFill>
                  <a:srgbClr val="0066FF"/>
                </a:solidFill>
                <a:latin typeface="Calibri Light" panose="020F0302020204030204" pitchFamily="34" charset="0"/>
                <a:ea typeface="Source Sans Pro Semibold"/>
                <a:cs typeface="Calibri Light" panose="020F0302020204030204" pitchFamily="34" charset="0"/>
              </a:rPr>
              <a:t>The </a:t>
            </a:r>
            <a:r>
              <a:rPr lang="en-US" sz="8200" b="1" dirty="0" smtClean="0">
                <a:solidFill>
                  <a:srgbClr val="0066FF"/>
                </a:solidFill>
                <a:latin typeface="Calibri Light" panose="020F0302020204030204" pitchFamily="34" charset="0"/>
                <a:ea typeface="Source Sans Pro Semibold"/>
                <a:cs typeface="Calibri Light" panose="020F0302020204030204" pitchFamily="34" charset="0"/>
              </a:rPr>
              <a:t>Cyber Directorate -Timeline</a:t>
            </a:r>
            <a:endParaRPr lang="he-IL" sz="8200" b="1" dirty="0">
              <a:solidFill>
                <a:srgbClr val="0066FF"/>
              </a:solidFill>
              <a:latin typeface="Calibri Light" panose="020F0302020204030204" pitchFamily="34" charset="0"/>
              <a:ea typeface="Source Sans Pro Semibold"/>
              <a:cs typeface="Calibri Light" panose="020F0302020204030204" pitchFamily="34" charset="0"/>
            </a:endParaRPr>
          </a:p>
        </p:txBody>
      </p:sp>
    </p:spTree>
    <p:extLst>
      <p:ext uri="{BB962C8B-B14F-4D97-AF65-F5344CB8AC3E}">
        <p14:creationId xmlns:p14="http://schemas.microsoft.com/office/powerpoint/2010/main" xmlns="" val="2759914206"/>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cstate="print"/>
          <a:stretch>
            <a:fillRect/>
          </a:stretch>
        </p:blipFill>
        <p:spPr>
          <a:xfrm rot="10800000">
            <a:off x="459725" y="281677"/>
            <a:ext cx="11487150" cy="1162050"/>
          </a:xfrm>
          <a:prstGeom prst="rect">
            <a:avLst/>
          </a:prstGeom>
        </p:spPr>
      </p:pic>
      <p:sp>
        <p:nvSpPr>
          <p:cNvPr id="622" name="Shape 622"/>
          <p:cNvSpPr/>
          <p:nvPr/>
        </p:nvSpPr>
        <p:spPr>
          <a:xfrm>
            <a:off x="3225848" y="184743"/>
            <a:ext cx="7291490" cy="126188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l" rtl="0">
              <a:defRPr sz="1800"/>
            </a:pPr>
            <a:r>
              <a:rPr lang="en-US" sz="8200" b="1" dirty="0">
                <a:solidFill>
                  <a:srgbClr val="0066FF"/>
                </a:solidFill>
                <a:latin typeface="Calibri Light" panose="020F0302020204030204" pitchFamily="34" charset="0"/>
                <a:ea typeface="Source Sans Pro Semibold"/>
                <a:cs typeface="Calibri Light" panose="020F0302020204030204" pitchFamily="34" charset="0"/>
                <a:sym typeface="Source Sans Pro Light"/>
              </a:rPr>
              <a:t>Our </a:t>
            </a:r>
            <a:r>
              <a:rPr lang="en-US" sz="8200" b="1" dirty="0" smtClean="0">
                <a:solidFill>
                  <a:srgbClr val="0066FF"/>
                </a:solidFill>
                <a:latin typeface="Calibri Light" panose="020F0302020204030204" pitchFamily="34" charset="0"/>
                <a:ea typeface="Source Sans Pro Semibold"/>
                <a:cs typeface="Calibri Light" panose="020F0302020204030204" pitchFamily="34" charset="0"/>
                <a:sym typeface="Source Sans Pro Light"/>
              </a:rPr>
              <a:t>Goal</a:t>
            </a:r>
            <a:endParaRPr sz="8200" b="1" dirty="0">
              <a:solidFill>
                <a:srgbClr val="0066FF"/>
              </a:solidFill>
              <a:latin typeface="Calibri Light" panose="020F0302020204030204" pitchFamily="34" charset="0"/>
              <a:ea typeface="Source Sans Pro Semibold"/>
              <a:cs typeface="Calibri Light" panose="020F0302020204030204" pitchFamily="34" charset="0"/>
              <a:sym typeface="Source Sans Pro Semibold"/>
            </a:endParaRPr>
          </a:p>
        </p:txBody>
      </p:sp>
      <p:sp>
        <p:nvSpPr>
          <p:cNvPr id="623" name="Shape 623"/>
          <p:cNvSpPr/>
          <p:nvPr/>
        </p:nvSpPr>
        <p:spPr>
          <a:xfrm>
            <a:off x="23210738" y="12920265"/>
            <a:ext cx="1211412" cy="486570"/>
          </a:xfrm>
          <a:prstGeom prst="rect">
            <a:avLst/>
          </a:prstGeom>
          <a:solidFill>
            <a:srgbClr val="4BA8DF"/>
          </a:solidFill>
          <a:ln w="12700">
            <a:miter lim="400000"/>
          </a:ln>
        </p:spPr>
        <p:txBody>
          <a:bodyPr lIns="0" tIns="0" rIns="0" bIns="0" anchor="ctr"/>
          <a:lstStyle/>
          <a:p>
            <a:pPr lvl="0">
              <a:defRPr sz="3200">
                <a:solidFill>
                  <a:srgbClr val="4BA8DF"/>
                </a:solidFill>
              </a:defRPr>
            </a:pPr>
            <a:endParaRPr>
              <a:latin typeface="Calibri Light" panose="020F0302020204030204" pitchFamily="34" charset="0"/>
              <a:cs typeface="Calibri Light" panose="020F0302020204030204" pitchFamily="34" charset="0"/>
            </a:endParaRPr>
          </a:p>
        </p:txBody>
      </p:sp>
      <p:sp>
        <p:nvSpPr>
          <p:cNvPr id="635" name="Shape 635"/>
          <p:cNvSpPr>
            <a:spLocks noGrp="1"/>
          </p:cNvSpPr>
          <p:nvPr>
            <p:ph type="sldNum" sz="quarter" idx="2"/>
          </p:nvPr>
        </p:nvSpPr>
        <p:spPr>
          <a:xfrm>
            <a:off x="23896707" y="12978884"/>
            <a:ext cx="153888" cy="369332"/>
          </a:xfrm>
          <a:prstGeom prst="rect">
            <a:avLst/>
          </a:prstGeom>
          <a:extLst>
            <a:ext uri="{C572A759-6A51-4108-AA02-DFA0A04FC94B}">
              <ma14:wrappingTextBoxFlag xmlns:ma14="http://schemas.microsoft.com/office/mac/drawingml/2011/main" xmlns="" val="1"/>
            </a:ext>
          </a:extLst>
        </p:spPr>
        <p:txBody>
          <a:bodyPr anchor="ctr"/>
          <a:lstStyle/>
          <a:p>
            <a:pPr lvl="0">
              <a:defRPr sz="1800" b="0">
                <a:solidFill>
                  <a:srgbClr val="000000"/>
                </a:solidFill>
              </a:defRPr>
            </a:pPr>
            <a:fld id="{86CB4B4D-7CA3-9044-876B-883B54F8677D}" type="slidenum">
              <a:rPr sz="2400" b="1">
                <a:solidFill>
                  <a:srgbClr val="FFFFFF"/>
                </a:solidFill>
                <a:latin typeface="Calibri Light" panose="020F0302020204030204" pitchFamily="34" charset="0"/>
                <a:cs typeface="Calibri Light" panose="020F0302020204030204" pitchFamily="34" charset="0"/>
              </a:rPr>
              <a:pPr lvl="0">
                <a:defRPr sz="1800" b="0">
                  <a:solidFill>
                    <a:srgbClr val="000000"/>
                  </a:solidFill>
                </a:defRPr>
              </a:pPr>
              <a:t>4</a:t>
            </a:fld>
            <a:endParaRPr sz="2400" b="1">
              <a:solidFill>
                <a:srgbClr val="FFFFFF"/>
              </a:solidFill>
              <a:latin typeface="Calibri Light" panose="020F0302020204030204" pitchFamily="34" charset="0"/>
              <a:cs typeface="Calibri Light" panose="020F0302020204030204" pitchFamily="34" charset="0"/>
            </a:endParaRPr>
          </a:p>
        </p:txBody>
      </p:sp>
      <p:pic>
        <p:nvPicPr>
          <p:cNvPr id="40" name="pasted-image.pdf"/>
          <p:cNvPicPr>
            <a:picLocks noChangeAspect="1"/>
          </p:cNvPicPr>
          <p:nvPr/>
        </p:nvPicPr>
        <p:blipFill>
          <a:blip r:embed="rId3" cstate="print">
            <a:extLst/>
          </a:blip>
          <a:stretch>
            <a:fillRect/>
          </a:stretch>
        </p:blipFill>
        <p:spPr>
          <a:xfrm>
            <a:off x="648969" y="12255395"/>
            <a:ext cx="4942846" cy="1017826"/>
          </a:xfrm>
          <a:prstGeom prst="rect">
            <a:avLst/>
          </a:prstGeom>
          <a:ln w="12700">
            <a:miter lim="400000"/>
          </a:ln>
        </p:spPr>
      </p:pic>
      <p:grpSp>
        <p:nvGrpSpPr>
          <p:cNvPr id="51" name="Group 284" descr="banners">
            <a:extLst>
              <a:ext uri="{FF2B5EF4-FFF2-40B4-BE49-F238E27FC236}">
                <a16:creationId xmlns:a16="http://schemas.microsoft.com/office/drawing/2014/main" xmlns="" id="{196171E3-6802-404E-9D7F-340590400A3B}"/>
              </a:ext>
            </a:extLst>
          </p:cNvPr>
          <p:cNvGrpSpPr/>
          <p:nvPr/>
        </p:nvGrpSpPr>
        <p:grpSpPr>
          <a:xfrm rot="10800000">
            <a:off x="393823" y="1668902"/>
            <a:ext cx="19207980" cy="8426266"/>
            <a:chOff x="350838" y="6816726"/>
            <a:chExt cx="1843088" cy="1992312"/>
          </a:xfrm>
        </p:grpSpPr>
        <p:sp>
          <p:nvSpPr>
            <p:cNvPr id="52" name="Freeform 238">
              <a:extLst>
                <a:ext uri="{FF2B5EF4-FFF2-40B4-BE49-F238E27FC236}">
                  <a16:creationId xmlns:a16="http://schemas.microsoft.com/office/drawing/2014/main" xmlns="" id="{3FFB5158-46AD-4EEE-AA38-F8E6FD1A0616}"/>
                </a:ext>
              </a:extLst>
            </p:cNvPr>
            <p:cNvSpPr>
              <a:spLocks/>
            </p:cNvSpPr>
            <p:nvPr/>
          </p:nvSpPr>
          <p:spPr bwMode="auto">
            <a:xfrm>
              <a:off x="350838" y="8488363"/>
              <a:ext cx="504825" cy="320675"/>
            </a:xfrm>
            <a:custGeom>
              <a:avLst/>
              <a:gdLst>
                <a:gd name="T0" fmla="*/ 0 w 318"/>
                <a:gd name="T1" fmla="*/ 202 h 202"/>
                <a:gd name="T2" fmla="*/ 318 w 318"/>
                <a:gd name="T3" fmla="*/ 202 h 202"/>
                <a:gd name="T4" fmla="*/ 318 w 318"/>
                <a:gd name="T5" fmla="*/ 0 h 202"/>
                <a:gd name="T6" fmla="*/ 0 w 318"/>
                <a:gd name="T7" fmla="*/ 0 h 202"/>
                <a:gd name="T8" fmla="*/ 92 w 318"/>
                <a:gd name="T9" fmla="*/ 100 h 202"/>
                <a:gd name="T10" fmla="*/ 0 w 318"/>
                <a:gd name="T11" fmla="*/ 202 h 202"/>
              </a:gdLst>
              <a:ahLst/>
              <a:cxnLst>
                <a:cxn ang="0">
                  <a:pos x="T0" y="T1"/>
                </a:cxn>
                <a:cxn ang="0">
                  <a:pos x="T2" y="T3"/>
                </a:cxn>
                <a:cxn ang="0">
                  <a:pos x="T4" y="T5"/>
                </a:cxn>
                <a:cxn ang="0">
                  <a:pos x="T6" y="T7"/>
                </a:cxn>
                <a:cxn ang="0">
                  <a:pos x="T8" y="T9"/>
                </a:cxn>
                <a:cxn ang="0">
                  <a:pos x="T10" y="T11"/>
                </a:cxn>
              </a:cxnLst>
              <a:rect l="0" t="0" r="r" b="b"/>
              <a:pathLst>
                <a:path w="318" h="202">
                  <a:moveTo>
                    <a:pt x="0" y="202"/>
                  </a:moveTo>
                  <a:lnTo>
                    <a:pt x="318" y="202"/>
                  </a:lnTo>
                  <a:lnTo>
                    <a:pt x="318" y="0"/>
                  </a:lnTo>
                  <a:lnTo>
                    <a:pt x="0" y="0"/>
                  </a:lnTo>
                  <a:lnTo>
                    <a:pt x="92" y="100"/>
                  </a:lnTo>
                  <a:lnTo>
                    <a:pt x="0" y="202"/>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rtl="0"/>
              <a:endParaRPr lang="en-US"/>
            </a:p>
          </p:txBody>
        </p:sp>
        <p:sp>
          <p:nvSpPr>
            <p:cNvPr id="53" name="Freeform 234">
              <a:extLst>
                <a:ext uri="{FF2B5EF4-FFF2-40B4-BE49-F238E27FC236}">
                  <a16:creationId xmlns:a16="http://schemas.microsoft.com/office/drawing/2014/main" xmlns="" id="{19B51087-2B40-4F63-93F6-2B690195BFD6}"/>
                </a:ext>
              </a:extLst>
            </p:cNvPr>
            <p:cNvSpPr>
              <a:spLocks/>
            </p:cNvSpPr>
            <p:nvPr/>
          </p:nvSpPr>
          <p:spPr bwMode="auto">
            <a:xfrm>
              <a:off x="350838" y="8488363"/>
              <a:ext cx="504825" cy="320675"/>
            </a:xfrm>
            <a:custGeom>
              <a:avLst/>
              <a:gdLst>
                <a:gd name="T0" fmla="*/ 318 w 318"/>
                <a:gd name="T1" fmla="*/ 0 h 202"/>
                <a:gd name="T2" fmla="*/ 0 w 318"/>
                <a:gd name="T3" fmla="*/ 0 h 202"/>
                <a:gd name="T4" fmla="*/ 92 w 318"/>
                <a:gd name="T5" fmla="*/ 100 h 202"/>
                <a:gd name="T6" fmla="*/ 0 w 318"/>
                <a:gd name="T7" fmla="*/ 202 h 202"/>
                <a:gd name="T8" fmla="*/ 318 w 318"/>
                <a:gd name="T9" fmla="*/ 202 h 202"/>
                <a:gd name="T10" fmla="*/ 318 w 318"/>
                <a:gd name="T11" fmla="*/ 0 h 202"/>
              </a:gdLst>
              <a:ahLst/>
              <a:cxnLst>
                <a:cxn ang="0">
                  <a:pos x="T0" y="T1"/>
                </a:cxn>
                <a:cxn ang="0">
                  <a:pos x="T2" y="T3"/>
                </a:cxn>
                <a:cxn ang="0">
                  <a:pos x="T4" y="T5"/>
                </a:cxn>
                <a:cxn ang="0">
                  <a:pos x="T6" y="T7"/>
                </a:cxn>
                <a:cxn ang="0">
                  <a:pos x="T8" y="T9"/>
                </a:cxn>
                <a:cxn ang="0">
                  <a:pos x="T10" y="T11"/>
                </a:cxn>
              </a:cxnLst>
              <a:rect l="0" t="0" r="r" b="b"/>
              <a:pathLst>
                <a:path w="318" h="202">
                  <a:moveTo>
                    <a:pt x="318" y="0"/>
                  </a:moveTo>
                  <a:lnTo>
                    <a:pt x="0" y="0"/>
                  </a:lnTo>
                  <a:lnTo>
                    <a:pt x="92" y="100"/>
                  </a:lnTo>
                  <a:lnTo>
                    <a:pt x="0" y="202"/>
                  </a:lnTo>
                  <a:lnTo>
                    <a:pt x="318" y="202"/>
                  </a:lnTo>
                  <a:lnTo>
                    <a:pt x="318" y="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rtl="0"/>
              <a:endParaRPr lang="en-US"/>
            </a:p>
          </p:txBody>
        </p:sp>
        <p:sp>
          <p:nvSpPr>
            <p:cNvPr id="54" name="Freeform 7">
              <a:extLst>
                <a:ext uri="{FF2B5EF4-FFF2-40B4-BE49-F238E27FC236}">
                  <a16:creationId xmlns:a16="http://schemas.microsoft.com/office/drawing/2014/main" xmlns="" id="{98D254E3-599E-4343-BCB6-F50811BD14B6}"/>
                </a:ext>
              </a:extLst>
            </p:cNvPr>
            <p:cNvSpPr>
              <a:spLocks/>
            </p:cNvSpPr>
            <p:nvPr/>
          </p:nvSpPr>
          <p:spPr bwMode="auto">
            <a:xfrm>
              <a:off x="350838" y="6972301"/>
              <a:ext cx="504825" cy="320675"/>
            </a:xfrm>
            <a:custGeom>
              <a:avLst/>
              <a:gdLst>
                <a:gd name="T0" fmla="*/ 0 w 318"/>
                <a:gd name="T1" fmla="*/ 202 h 202"/>
                <a:gd name="T2" fmla="*/ 318 w 318"/>
                <a:gd name="T3" fmla="*/ 202 h 202"/>
                <a:gd name="T4" fmla="*/ 318 w 318"/>
                <a:gd name="T5" fmla="*/ 0 h 202"/>
                <a:gd name="T6" fmla="*/ 0 w 318"/>
                <a:gd name="T7" fmla="*/ 0 h 202"/>
                <a:gd name="T8" fmla="*/ 92 w 318"/>
                <a:gd name="T9" fmla="*/ 100 h 202"/>
                <a:gd name="T10" fmla="*/ 0 w 318"/>
                <a:gd name="T11" fmla="*/ 202 h 202"/>
              </a:gdLst>
              <a:ahLst/>
              <a:cxnLst>
                <a:cxn ang="0">
                  <a:pos x="T0" y="T1"/>
                </a:cxn>
                <a:cxn ang="0">
                  <a:pos x="T2" y="T3"/>
                </a:cxn>
                <a:cxn ang="0">
                  <a:pos x="T4" y="T5"/>
                </a:cxn>
                <a:cxn ang="0">
                  <a:pos x="T6" y="T7"/>
                </a:cxn>
                <a:cxn ang="0">
                  <a:pos x="T8" y="T9"/>
                </a:cxn>
                <a:cxn ang="0">
                  <a:pos x="T10" y="T11"/>
                </a:cxn>
              </a:cxnLst>
              <a:rect l="0" t="0" r="r" b="b"/>
              <a:pathLst>
                <a:path w="318" h="202">
                  <a:moveTo>
                    <a:pt x="0" y="202"/>
                  </a:moveTo>
                  <a:lnTo>
                    <a:pt x="318" y="202"/>
                  </a:lnTo>
                  <a:lnTo>
                    <a:pt x="318" y="0"/>
                  </a:lnTo>
                  <a:lnTo>
                    <a:pt x="0" y="0"/>
                  </a:lnTo>
                  <a:lnTo>
                    <a:pt x="92" y="100"/>
                  </a:lnTo>
                  <a:lnTo>
                    <a:pt x="0" y="2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rtl="0"/>
              <a:endParaRPr lang="en-US"/>
            </a:p>
          </p:txBody>
        </p:sp>
        <p:sp>
          <p:nvSpPr>
            <p:cNvPr id="55" name="Freeform 8">
              <a:extLst>
                <a:ext uri="{FF2B5EF4-FFF2-40B4-BE49-F238E27FC236}">
                  <a16:creationId xmlns:a16="http://schemas.microsoft.com/office/drawing/2014/main" xmlns="" id="{B99866E6-38C2-47BA-ACC2-8747C169C4AC}"/>
                </a:ext>
              </a:extLst>
            </p:cNvPr>
            <p:cNvSpPr>
              <a:spLocks/>
            </p:cNvSpPr>
            <p:nvPr/>
          </p:nvSpPr>
          <p:spPr bwMode="auto">
            <a:xfrm>
              <a:off x="350838" y="6972301"/>
              <a:ext cx="504825" cy="320675"/>
            </a:xfrm>
            <a:custGeom>
              <a:avLst/>
              <a:gdLst>
                <a:gd name="T0" fmla="*/ 0 w 318"/>
                <a:gd name="T1" fmla="*/ 202 h 202"/>
                <a:gd name="T2" fmla="*/ 318 w 318"/>
                <a:gd name="T3" fmla="*/ 202 h 202"/>
                <a:gd name="T4" fmla="*/ 318 w 318"/>
                <a:gd name="T5" fmla="*/ 0 h 202"/>
                <a:gd name="T6" fmla="*/ 0 w 318"/>
                <a:gd name="T7" fmla="*/ 0 h 202"/>
                <a:gd name="T8" fmla="*/ 92 w 318"/>
                <a:gd name="T9" fmla="*/ 100 h 202"/>
                <a:gd name="T10" fmla="*/ 0 w 318"/>
                <a:gd name="T11" fmla="*/ 202 h 202"/>
              </a:gdLst>
              <a:ahLst/>
              <a:cxnLst>
                <a:cxn ang="0">
                  <a:pos x="T0" y="T1"/>
                </a:cxn>
                <a:cxn ang="0">
                  <a:pos x="T2" y="T3"/>
                </a:cxn>
                <a:cxn ang="0">
                  <a:pos x="T4" y="T5"/>
                </a:cxn>
                <a:cxn ang="0">
                  <a:pos x="T6" y="T7"/>
                </a:cxn>
                <a:cxn ang="0">
                  <a:pos x="T8" y="T9"/>
                </a:cxn>
                <a:cxn ang="0">
                  <a:pos x="T10" y="T11"/>
                </a:cxn>
              </a:cxnLst>
              <a:rect l="0" t="0" r="r" b="b"/>
              <a:pathLst>
                <a:path w="318" h="202">
                  <a:moveTo>
                    <a:pt x="0" y="202"/>
                  </a:moveTo>
                  <a:lnTo>
                    <a:pt x="318" y="202"/>
                  </a:lnTo>
                  <a:lnTo>
                    <a:pt x="318" y="0"/>
                  </a:lnTo>
                  <a:lnTo>
                    <a:pt x="0" y="0"/>
                  </a:lnTo>
                  <a:lnTo>
                    <a:pt x="92" y="100"/>
                  </a:lnTo>
                  <a:lnTo>
                    <a:pt x="0" y="20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56" name="Freeform 10">
              <a:extLst>
                <a:ext uri="{FF2B5EF4-FFF2-40B4-BE49-F238E27FC236}">
                  <a16:creationId xmlns:a16="http://schemas.microsoft.com/office/drawing/2014/main" xmlns="" id="{A11BC43F-8B8C-42FA-B1D1-9816C25F8B81}"/>
                </a:ext>
              </a:extLst>
            </p:cNvPr>
            <p:cNvSpPr>
              <a:spLocks/>
            </p:cNvSpPr>
            <p:nvPr/>
          </p:nvSpPr>
          <p:spPr bwMode="auto">
            <a:xfrm>
              <a:off x="350838" y="6972301"/>
              <a:ext cx="504825" cy="320675"/>
            </a:xfrm>
            <a:custGeom>
              <a:avLst/>
              <a:gdLst>
                <a:gd name="T0" fmla="*/ 318 w 318"/>
                <a:gd name="T1" fmla="*/ 0 h 202"/>
                <a:gd name="T2" fmla="*/ 0 w 318"/>
                <a:gd name="T3" fmla="*/ 0 h 202"/>
                <a:gd name="T4" fmla="*/ 92 w 318"/>
                <a:gd name="T5" fmla="*/ 100 h 202"/>
                <a:gd name="T6" fmla="*/ 0 w 318"/>
                <a:gd name="T7" fmla="*/ 202 h 202"/>
                <a:gd name="T8" fmla="*/ 318 w 318"/>
                <a:gd name="T9" fmla="*/ 202 h 202"/>
                <a:gd name="T10" fmla="*/ 318 w 318"/>
                <a:gd name="T11" fmla="*/ 0 h 202"/>
              </a:gdLst>
              <a:ahLst/>
              <a:cxnLst>
                <a:cxn ang="0">
                  <a:pos x="T0" y="T1"/>
                </a:cxn>
                <a:cxn ang="0">
                  <a:pos x="T2" y="T3"/>
                </a:cxn>
                <a:cxn ang="0">
                  <a:pos x="T4" y="T5"/>
                </a:cxn>
                <a:cxn ang="0">
                  <a:pos x="T6" y="T7"/>
                </a:cxn>
                <a:cxn ang="0">
                  <a:pos x="T8" y="T9"/>
                </a:cxn>
                <a:cxn ang="0">
                  <a:pos x="T10" y="T11"/>
                </a:cxn>
              </a:cxnLst>
              <a:rect l="0" t="0" r="r" b="b"/>
              <a:pathLst>
                <a:path w="318" h="202">
                  <a:moveTo>
                    <a:pt x="318" y="0"/>
                  </a:moveTo>
                  <a:lnTo>
                    <a:pt x="0" y="0"/>
                  </a:lnTo>
                  <a:lnTo>
                    <a:pt x="92" y="100"/>
                  </a:lnTo>
                  <a:lnTo>
                    <a:pt x="0" y="202"/>
                  </a:lnTo>
                  <a:lnTo>
                    <a:pt x="318" y="202"/>
                  </a:lnTo>
                  <a:lnTo>
                    <a:pt x="31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57" name="Freeform 226">
              <a:extLst>
                <a:ext uri="{FF2B5EF4-FFF2-40B4-BE49-F238E27FC236}">
                  <a16:creationId xmlns:a16="http://schemas.microsoft.com/office/drawing/2014/main" xmlns="" id="{AC8DFF3E-079D-439D-BD01-0B931D16840C}"/>
                </a:ext>
              </a:extLst>
            </p:cNvPr>
            <p:cNvSpPr>
              <a:spLocks/>
            </p:cNvSpPr>
            <p:nvPr/>
          </p:nvSpPr>
          <p:spPr bwMode="auto">
            <a:xfrm>
              <a:off x="350838" y="7477126"/>
              <a:ext cx="504825" cy="319088"/>
            </a:xfrm>
            <a:custGeom>
              <a:avLst/>
              <a:gdLst>
                <a:gd name="T0" fmla="*/ 0 w 318"/>
                <a:gd name="T1" fmla="*/ 201 h 201"/>
                <a:gd name="T2" fmla="*/ 318 w 318"/>
                <a:gd name="T3" fmla="*/ 201 h 201"/>
                <a:gd name="T4" fmla="*/ 318 w 318"/>
                <a:gd name="T5" fmla="*/ 0 h 201"/>
                <a:gd name="T6" fmla="*/ 0 w 318"/>
                <a:gd name="T7" fmla="*/ 0 h 201"/>
                <a:gd name="T8" fmla="*/ 92 w 318"/>
                <a:gd name="T9" fmla="*/ 101 h 201"/>
                <a:gd name="T10" fmla="*/ 0 w 318"/>
                <a:gd name="T11" fmla="*/ 201 h 201"/>
              </a:gdLst>
              <a:ahLst/>
              <a:cxnLst>
                <a:cxn ang="0">
                  <a:pos x="T0" y="T1"/>
                </a:cxn>
                <a:cxn ang="0">
                  <a:pos x="T2" y="T3"/>
                </a:cxn>
                <a:cxn ang="0">
                  <a:pos x="T4" y="T5"/>
                </a:cxn>
                <a:cxn ang="0">
                  <a:pos x="T6" y="T7"/>
                </a:cxn>
                <a:cxn ang="0">
                  <a:pos x="T8" y="T9"/>
                </a:cxn>
                <a:cxn ang="0">
                  <a:pos x="T10" y="T11"/>
                </a:cxn>
              </a:cxnLst>
              <a:rect l="0" t="0" r="r" b="b"/>
              <a:pathLst>
                <a:path w="318" h="201">
                  <a:moveTo>
                    <a:pt x="0" y="201"/>
                  </a:moveTo>
                  <a:lnTo>
                    <a:pt x="318" y="201"/>
                  </a:lnTo>
                  <a:lnTo>
                    <a:pt x="318" y="0"/>
                  </a:lnTo>
                  <a:lnTo>
                    <a:pt x="0" y="0"/>
                  </a:lnTo>
                  <a:lnTo>
                    <a:pt x="92" y="101"/>
                  </a:lnTo>
                  <a:lnTo>
                    <a:pt x="0" y="201"/>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rtl="0"/>
              <a:endParaRPr lang="en-US"/>
            </a:p>
          </p:txBody>
        </p:sp>
        <p:sp>
          <p:nvSpPr>
            <p:cNvPr id="58" name="Freeform 227">
              <a:extLst>
                <a:ext uri="{FF2B5EF4-FFF2-40B4-BE49-F238E27FC236}">
                  <a16:creationId xmlns:a16="http://schemas.microsoft.com/office/drawing/2014/main" xmlns="" id="{E5B47973-A87F-4C02-B751-5DEF7C07E014}"/>
                </a:ext>
              </a:extLst>
            </p:cNvPr>
            <p:cNvSpPr>
              <a:spLocks/>
            </p:cNvSpPr>
            <p:nvPr/>
          </p:nvSpPr>
          <p:spPr bwMode="auto">
            <a:xfrm>
              <a:off x="350838" y="7477126"/>
              <a:ext cx="504825" cy="319088"/>
            </a:xfrm>
            <a:custGeom>
              <a:avLst/>
              <a:gdLst>
                <a:gd name="T0" fmla="*/ 0 w 318"/>
                <a:gd name="T1" fmla="*/ 201 h 201"/>
                <a:gd name="T2" fmla="*/ 318 w 318"/>
                <a:gd name="T3" fmla="*/ 201 h 201"/>
                <a:gd name="T4" fmla="*/ 318 w 318"/>
                <a:gd name="T5" fmla="*/ 0 h 201"/>
                <a:gd name="T6" fmla="*/ 0 w 318"/>
                <a:gd name="T7" fmla="*/ 0 h 201"/>
                <a:gd name="T8" fmla="*/ 92 w 318"/>
                <a:gd name="T9" fmla="*/ 101 h 201"/>
                <a:gd name="T10" fmla="*/ 0 w 318"/>
                <a:gd name="T11" fmla="*/ 201 h 201"/>
              </a:gdLst>
              <a:ahLst/>
              <a:cxnLst>
                <a:cxn ang="0">
                  <a:pos x="T0" y="T1"/>
                </a:cxn>
                <a:cxn ang="0">
                  <a:pos x="T2" y="T3"/>
                </a:cxn>
                <a:cxn ang="0">
                  <a:pos x="T4" y="T5"/>
                </a:cxn>
                <a:cxn ang="0">
                  <a:pos x="T6" y="T7"/>
                </a:cxn>
                <a:cxn ang="0">
                  <a:pos x="T8" y="T9"/>
                </a:cxn>
                <a:cxn ang="0">
                  <a:pos x="T10" y="T11"/>
                </a:cxn>
              </a:cxnLst>
              <a:rect l="0" t="0" r="r" b="b"/>
              <a:pathLst>
                <a:path w="318" h="201">
                  <a:moveTo>
                    <a:pt x="0" y="201"/>
                  </a:moveTo>
                  <a:lnTo>
                    <a:pt x="318" y="201"/>
                  </a:lnTo>
                  <a:lnTo>
                    <a:pt x="318" y="0"/>
                  </a:lnTo>
                  <a:lnTo>
                    <a:pt x="0" y="0"/>
                  </a:lnTo>
                  <a:lnTo>
                    <a:pt x="92" y="101"/>
                  </a:lnTo>
                  <a:lnTo>
                    <a:pt x="0" y="201"/>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59" name="Freeform 229">
              <a:extLst>
                <a:ext uri="{FF2B5EF4-FFF2-40B4-BE49-F238E27FC236}">
                  <a16:creationId xmlns:a16="http://schemas.microsoft.com/office/drawing/2014/main" xmlns="" id="{F3F65EF1-A85F-41C7-9F35-21D5C2FE3092}"/>
                </a:ext>
              </a:extLst>
            </p:cNvPr>
            <p:cNvSpPr>
              <a:spLocks/>
            </p:cNvSpPr>
            <p:nvPr/>
          </p:nvSpPr>
          <p:spPr bwMode="auto">
            <a:xfrm>
              <a:off x="350838" y="7477126"/>
              <a:ext cx="504825" cy="319088"/>
            </a:xfrm>
            <a:custGeom>
              <a:avLst/>
              <a:gdLst>
                <a:gd name="T0" fmla="*/ 318 w 318"/>
                <a:gd name="T1" fmla="*/ 0 h 201"/>
                <a:gd name="T2" fmla="*/ 0 w 318"/>
                <a:gd name="T3" fmla="*/ 0 h 201"/>
                <a:gd name="T4" fmla="*/ 92 w 318"/>
                <a:gd name="T5" fmla="*/ 101 h 201"/>
                <a:gd name="T6" fmla="*/ 0 w 318"/>
                <a:gd name="T7" fmla="*/ 201 h 201"/>
                <a:gd name="T8" fmla="*/ 318 w 318"/>
                <a:gd name="T9" fmla="*/ 201 h 201"/>
                <a:gd name="T10" fmla="*/ 318 w 318"/>
                <a:gd name="T11" fmla="*/ 0 h 201"/>
              </a:gdLst>
              <a:ahLst/>
              <a:cxnLst>
                <a:cxn ang="0">
                  <a:pos x="T0" y="T1"/>
                </a:cxn>
                <a:cxn ang="0">
                  <a:pos x="T2" y="T3"/>
                </a:cxn>
                <a:cxn ang="0">
                  <a:pos x="T4" y="T5"/>
                </a:cxn>
                <a:cxn ang="0">
                  <a:pos x="T6" y="T7"/>
                </a:cxn>
                <a:cxn ang="0">
                  <a:pos x="T8" y="T9"/>
                </a:cxn>
                <a:cxn ang="0">
                  <a:pos x="T10" y="T11"/>
                </a:cxn>
              </a:cxnLst>
              <a:rect l="0" t="0" r="r" b="b"/>
              <a:pathLst>
                <a:path w="318" h="201">
                  <a:moveTo>
                    <a:pt x="318" y="0"/>
                  </a:moveTo>
                  <a:lnTo>
                    <a:pt x="0" y="0"/>
                  </a:lnTo>
                  <a:lnTo>
                    <a:pt x="92" y="101"/>
                  </a:lnTo>
                  <a:lnTo>
                    <a:pt x="0" y="201"/>
                  </a:lnTo>
                  <a:lnTo>
                    <a:pt x="318" y="201"/>
                  </a:lnTo>
                  <a:lnTo>
                    <a:pt x="31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60" name="Freeform 232">
              <a:extLst>
                <a:ext uri="{FF2B5EF4-FFF2-40B4-BE49-F238E27FC236}">
                  <a16:creationId xmlns:a16="http://schemas.microsoft.com/office/drawing/2014/main" xmlns="" id="{8DC3FA87-A856-4D06-90FC-508D4096161E}"/>
                </a:ext>
              </a:extLst>
            </p:cNvPr>
            <p:cNvSpPr>
              <a:spLocks/>
            </p:cNvSpPr>
            <p:nvPr/>
          </p:nvSpPr>
          <p:spPr bwMode="auto">
            <a:xfrm>
              <a:off x="350838" y="7983538"/>
              <a:ext cx="504825" cy="320675"/>
            </a:xfrm>
            <a:custGeom>
              <a:avLst/>
              <a:gdLst>
                <a:gd name="T0" fmla="*/ 0 w 318"/>
                <a:gd name="T1" fmla="*/ 202 h 202"/>
                <a:gd name="T2" fmla="*/ 318 w 318"/>
                <a:gd name="T3" fmla="*/ 202 h 202"/>
                <a:gd name="T4" fmla="*/ 318 w 318"/>
                <a:gd name="T5" fmla="*/ 0 h 202"/>
                <a:gd name="T6" fmla="*/ 0 w 318"/>
                <a:gd name="T7" fmla="*/ 0 h 202"/>
                <a:gd name="T8" fmla="*/ 92 w 318"/>
                <a:gd name="T9" fmla="*/ 100 h 202"/>
                <a:gd name="T10" fmla="*/ 0 w 318"/>
                <a:gd name="T11" fmla="*/ 202 h 202"/>
              </a:gdLst>
              <a:ahLst/>
              <a:cxnLst>
                <a:cxn ang="0">
                  <a:pos x="T0" y="T1"/>
                </a:cxn>
                <a:cxn ang="0">
                  <a:pos x="T2" y="T3"/>
                </a:cxn>
                <a:cxn ang="0">
                  <a:pos x="T4" y="T5"/>
                </a:cxn>
                <a:cxn ang="0">
                  <a:pos x="T6" y="T7"/>
                </a:cxn>
                <a:cxn ang="0">
                  <a:pos x="T8" y="T9"/>
                </a:cxn>
                <a:cxn ang="0">
                  <a:pos x="T10" y="T11"/>
                </a:cxn>
              </a:cxnLst>
              <a:rect l="0" t="0" r="r" b="b"/>
              <a:pathLst>
                <a:path w="318" h="202">
                  <a:moveTo>
                    <a:pt x="0" y="202"/>
                  </a:moveTo>
                  <a:lnTo>
                    <a:pt x="318" y="202"/>
                  </a:lnTo>
                  <a:lnTo>
                    <a:pt x="318" y="0"/>
                  </a:lnTo>
                  <a:lnTo>
                    <a:pt x="0" y="0"/>
                  </a:lnTo>
                  <a:lnTo>
                    <a:pt x="92" y="100"/>
                  </a:lnTo>
                  <a:lnTo>
                    <a:pt x="0" y="20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rtl="0"/>
              <a:endParaRPr lang="en-US"/>
            </a:p>
          </p:txBody>
        </p:sp>
        <p:sp>
          <p:nvSpPr>
            <p:cNvPr id="61" name="Freeform 233">
              <a:extLst>
                <a:ext uri="{FF2B5EF4-FFF2-40B4-BE49-F238E27FC236}">
                  <a16:creationId xmlns:a16="http://schemas.microsoft.com/office/drawing/2014/main" xmlns="" id="{F6D3DFE4-A879-4E8D-9509-D92FE4FA8515}"/>
                </a:ext>
              </a:extLst>
            </p:cNvPr>
            <p:cNvSpPr>
              <a:spLocks/>
            </p:cNvSpPr>
            <p:nvPr/>
          </p:nvSpPr>
          <p:spPr bwMode="auto">
            <a:xfrm>
              <a:off x="350838" y="7983538"/>
              <a:ext cx="504825" cy="320675"/>
            </a:xfrm>
            <a:custGeom>
              <a:avLst/>
              <a:gdLst>
                <a:gd name="T0" fmla="*/ 0 w 318"/>
                <a:gd name="T1" fmla="*/ 202 h 202"/>
                <a:gd name="T2" fmla="*/ 318 w 318"/>
                <a:gd name="T3" fmla="*/ 202 h 202"/>
                <a:gd name="T4" fmla="*/ 318 w 318"/>
                <a:gd name="T5" fmla="*/ 0 h 202"/>
                <a:gd name="T6" fmla="*/ 0 w 318"/>
                <a:gd name="T7" fmla="*/ 0 h 202"/>
                <a:gd name="T8" fmla="*/ 92 w 318"/>
                <a:gd name="T9" fmla="*/ 100 h 202"/>
                <a:gd name="T10" fmla="*/ 0 w 318"/>
                <a:gd name="T11" fmla="*/ 202 h 202"/>
              </a:gdLst>
              <a:ahLst/>
              <a:cxnLst>
                <a:cxn ang="0">
                  <a:pos x="T0" y="T1"/>
                </a:cxn>
                <a:cxn ang="0">
                  <a:pos x="T2" y="T3"/>
                </a:cxn>
                <a:cxn ang="0">
                  <a:pos x="T4" y="T5"/>
                </a:cxn>
                <a:cxn ang="0">
                  <a:pos x="T6" y="T7"/>
                </a:cxn>
                <a:cxn ang="0">
                  <a:pos x="T8" y="T9"/>
                </a:cxn>
                <a:cxn ang="0">
                  <a:pos x="T10" y="T11"/>
                </a:cxn>
              </a:cxnLst>
              <a:rect l="0" t="0" r="r" b="b"/>
              <a:pathLst>
                <a:path w="318" h="202">
                  <a:moveTo>
                    <a:pt x="0" y="202"/>
                  </a:moveTo>
                  <a:lnTo>
                    <a:pt x="318" y="202"/>
                  </a:lnTo>
                  <a:lnTo>
                    <a:pt x="318" y="0"/>
                  </a:lnTo>
                  <a:lnTo>
                    <a:pt x="0" y="0"/>
                  </a:lnTo>
                  <a:lnTo>
                    <a:pt x="92" y="100"/>
                  </a:lnTo>
                  <a:lnTo>
                    <a:pt x="0" y="20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62" name="Freeform 235">
              <a:extLst>
                <a:ext uri="{FF2B5EF4-FFF2-40B4-BE49-F238E27FC236}">
                  <a16:creationId xmlns:a16="http://schemas.microsoft.com/office/drawing/2014/main" xmlns="" id="{9BAC0E6D-F564-4B57-9658-FF7CD3D3D107}"/>
                </a:ext>
              </a:extLst>
            </p:cNvPr>
            <p:cNvSpPr>
              <a:spLocks/>
            </p:cNvSpPr>
            <p:nvPr/>
          </p:nvSpPr>
          <p:spPr bwMode="auto">
            <a:xfrm>
              <a:off x="350838" y="7983538"/>
              <a:ext cx="504825" cy="320675"/>
            </a:xfrm>
            <a:custGeom>
              <a:avLst/>
              <a:gdLst>
                <a:gd name="T0" fmla="*/ 318 w 318"/>
                <a:gd name="T1" fmla="*/ 0 h 202"/>
                <a:gd name="T2" fmla="*/ 0 w 318"/>
                <a:gd name="T3" fmla="*/ 0 h 202"/>
                <a:gd name="T4" fmla="*/ 92 w 318"/>
                <a:gd name="T5" fmla="*/ 100 h 202"/>
                <a:gd name="T6" fmla="*/ 0 w 318"/>
                <a:gd name="T7" fmla="*/ 202 h 202"/>
                <a:gd name="T8" fmla="*/ 318 w 318"/>
                <a:gd name="T9" fmla="*/ 202 h 202"/>
                <a:gd name="T10" fmla="*/ 318 w 318"/>
                <a:gd name="T11" fmla="*/ 0 h 202"/>
              </a:gdLst>
              <a:ahLst/>
              <a:cxnLst>
                <a:cxn ang="0">
                  <a:pos x="T0" y="T1"/>
                </a:cxn>
                <a:cxn ang="0">
                  <a:pos x="T2" y="T3"/>
                </a:cxn>
                <a:cxn ang="0">
                  <a:pos x="T4" y="T5"/>
                </a:cxn>
                <a:cxn ang="0">
                  <a:pos x="T6" y="T7"/>
                </a:cxn>
                <a:cxn ang="0">
                  <a:pos x="T8" y="T9"/>
                </a:cxn>
                <a:cxn ang="0">
                  <a:pos x="T10" y="T11"/>
                </a:cxn>
              </a:cxnLst>
              <a:rect l="0" t="0" r="r" b="b"/>
              <a:pathLst>
                <a:path w="318" h="202">
                  <a:moveTo>
                    <a:pt x="318" y="0"/>
                  </a:moveTo>
                  <a:lnTo>
                    <a:pt x="0" y="0"/>
                  </a:lnTo>
                  <a:lnTo>
                    <a:pt x="92" y="100"/>
                  </a:lnTo>
                  <a:lnTo>
                    <a:pt x="0" y="202"/>
                  </a:lnTo>
                  <a:lnTo>
                    <a:pt x="318" y="202"/>
                  </a:lnTo>
                  <a:lnTo>
                    <a:pt x="31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63" name="Freeform 239">
              <a:extLst>
                <a:ext uri="{FF2B5EF4-FFF2-40B4-BE49-F238E27FC236}">
                  <a16:creationId xmlns:a16="http://schemas.microsoft.com/office/drawing/2014/main" xmlns="" id="{B745F0F1-4103-45A2-82D3-0E692C2D1005}"/>
                </a:ext>
              </a:extLst>
            </p:cNvPr>
            <p:cNvSpPr>
              <a:spLocks/>
            </p:cNvSpPr>
            <p:nvPr/>
          </p:nvSpPr>
          <p:spPr bwMode="auto">
            <a:xfrm>
              <a:off x="350838" y="8488363"/>
              <a:ext cx="504825" cy="320675"/>
            </a:xfrm>
            <a:custGeom>
              <a:avLst/>
              <a:gdLst>
                <a:gd name="T0" fmla="*/ 0 w 318"/>
                <a:gd name="T1" fmla="*/ 202 h 202"/>
                <a:gd name="T2" fmla="*/ 318 w 318"/>
                <a:gd name="T3" fmla="*/ 202 h 202"/>
                <a:gd name="T4" fmla="*/ 318 w 318"/>
                <a:gd name="T5" fmla="*/ 0 h 202"/>
                <a:gd name="T6" fmla="*/ 0 w 318"/>
                <a:gd name="T7" fmla="*/ 0 h 202"/>
                <a:gd name="T8" fmla="*/ 92 w 318"/>
                <a:gd name="T9" fmla="*/ 100 h 202"/>
                <a:gd name="T10" fmla="*/ 0 w 318"/>
                <a:gd name="T11" fmla="*/ 202 h 202"/>
              </a:gdLst>
              <a:ahLst/>
              <a:cxnLst>
                <a:cxn ang="0">
                  <a:pos x="T0" y="T1"/>
                </a:cxn>
                <a:cxn ang="0">
                  <a:pos x="T2" y="T3"/>
                </a:cxn>
                <a:cxn ang="0">
                  <a:pos x="T4" y="T5"/>
                </a:cxn>
                <a:cxn ang="0">
                  <a:pos x="T6" y="T7"/>
                </a:cxn>
                <a:cxn ang="0">
                  <a:pos x="T8" y="T9"/>
                </a:cxn>
                <a:cxn ang="0">
                  <a:pos x="T10" y="T11"/>
                </a:cxn>
              </a:cxnLst>
              <a:rect l="0" t="0" r="r" b="b"/>
              <a:pathLst>
                <a:path w="318" h="202">
                  <a:moveTo>
                    <a:pt x="0" y="202"/>
                  </a:moveTo>
                  <a:lnTo>
                    <a:pt x="318" y="202"/>
                  </a:lnTo>
                  <a:lnTo>
                    <a:pt x="318" y="0"/>
                  </a:lnTo>
                  <a:lnTo>
                    <a:pt x="0" y="0"/>
                  </a:lnTo>
                  <a:lnTo>
                    <a:pt x="92" y="100"/>
                  </a:lnTo>
                  <a:lnTo>
                    <a:pt x="0" y="20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64" name="Freeform 241">
              <a:extLst>
                <a:ext uri="{FF2B5EF4-FFF2-40B4-BE49-F238E27FC236}">
                  <a16:creationId xmlns:a16="http://schemas.microsoft.com/office/drawing/2014/main" xmlns="" id="{CFA96038-4092-486F-802C-33C7234BA042}"/>
                </a:ext>
              </a:extLst>
            </p:cNvPr>
            <p:cNvSpPr>
              <a:spLocks noEditPoints="1"/>
            </p:cNvSpPr>
            <p:nvPr/>
          </p:nvSpPr>
          <p:spPr bwMode="auto">
            <a:xfrm>
              <a:off x="350838" y="8475663"/>
              <a:ext cx="504825" cy="320675"/>
            </a:xfrm>
            <a:custGeom>
              <a:avLst/>
              <a:gdLst>
                <a:gd name="T0" fmla="*/ 88 w 318"/>
                <a:gd name="T1" fmla="*/ 104 h 202"/>
                <a:gd name="T2" fmla="*/ 0 w 318"/>
                <a:gd name="T3" fmla="*/ 202 h 202"/>
                <a:gd name="T4" fmla="*/ 8 w 318"/>
                <a:gd name="T5" fmla="*/ 202 h 202"/>
                <a:gd name="T6" fmla="*/ 92 w 318"/>
                <a:gd name="T7" fmla="*/ 108 h 202"/>
                <a:gd name="T8" fmla="*/ 88 w 318"/>
                <a:gd name="T9" fmla="*/ 104 h 202"/>
                <a:gd name="T10" fmla="*/ 318 w 318"/>
                <a:gd name="T11" fmla="*/ 0 h 202"/>
                <a:gd name="T12" fmla="*/ 0 w 318"/>
                <a:gd name="T13" fmla="*/ 0 h 202"/>
                <a:gd name="T14" fmla="*/ 8 w 318"/>
                <a:gd name="T15" fmla="*/ 8 h 202"/>
                <a:gd name="T16" fmla="*/ 318 w 318"/>
                <a:gd name="T17" fmla="*/ 8 h 202"/>
                <a:gd name="T18" fmla="*/ 318 w 318"/>
                <a:gd name="T19" fmla="*/ 202 h 202"/>
                <a:gd name="T20" fmla="*/ 318 w 318"/>
                <a:gd name="T21"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8" h="202">
                  <a:moveTo>
                    <a:pt x="88" y="104"/>
                  </a:moveTo>
                  <a:lnTo>
                    <a:pt x="0" y="202"/>
                  </a:lnTo>
                  <a:lnTo>
                    <a:pt x="8" y="202"/>
                  </a:lnTo>
                  <a:lnTo>
                    <a:pt x="92" y="108"/>
                  </a:lnTo>
                  <a:lnTo>
                    <a:pt x="88" y="104"/>
                  </a:lnTo>
                  <a:moveTo>
                    <a:pt x="318" y="0"/>
                  </a:moveTo>
                  <a:lnTo>
                    <a:pt x="0" y="0"/>
                  </a:lnTo>
                  <a:lnTo>
                    <a:pt x="8" y="8"/>
                  </a:lnTo>
                  <a:lnTo>
                    <a:pt x="318" y="8"/>
                  </a:lnTo>
                  <a:lnTo>
                    <a:pt x="318" y="202"/>
                  </a:lnTo>
                  <a:lnTo>
                    <a:pt x="31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65" name="Freeform 243">
              <a:extLst>
                <a:ext uri="{FF2B5EF4-FFF2-40B4-BE49-F238E27FC236}">
                  <a16:creationId xmlns:a16="http://schemas.microsoft.com/office/drawing/2014/main" xmlns="" id="{BFD6A575-3E57-47D6-86C6-01F67ADA4DFE}"/>
                </a:ext>
              </a:extLst>
            </p:cNvPr>
            <p:cNvSpPr>
              <a:spLocks/>
            </p:cNvSpPr>
            <p:nvPr/>
          </p:nvSpPr>
          <p:spPr bwMode="auto">
            <a:xfrm>
              <a:off x="363538" y="8488363"/>
              <a:ext cx="492125" cy="307975"/>
            </a:xfrm>
            <a:custGeom>
              <a:avLst/>
              <a:gdLst>
                <a:gd name="T0" fmla="*/ 310 w 310"/>
                <a:gd name="T1" fmla="*/ 0 h 194"/>
                <a:gd name="T2" fmla="*/ 0 w 310"/>
                <a:gd name="T3" fmla="*/ 0 h 194"/>
                <a:gd name="T4" fmla="*/ 84 w 310"/>
                <a:gd name="T5" fmla="*/ 92 h 194"/>
                <a:gd name="T6" fmla="*/ 80 w 310"/>
                <a:gd name="T7" fmla="*/ 96 h 194"/>
                <a:gd name="T8" fmla="*/ 84 w 310"/>
                <a:gd name="T9" fmla="*/ 100 h 194"/>
                <a:gd name="T10" fmla="*/ 0 w 310"/>
                <a:gd name="T11" fmla="*/ 194 h 194"/>
                <a:gd name="T12" fmla="*/ 310 w 310"/>
                <a:gd name="T13" fmla="*/ 194 h 194"/>
                <a:gd name="T14" fmla="*/ 310 w 310"/>
                <a:gd name="T15" fmla="*/ 0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194">
                  <a:moveTo>
                    <a:pt x="310" y="0"/>
                  </a:moveTo>
                  <a:lnTo>
                    <a:pt x="0" y="0"/>
                  </a:lnTo>
                  <a:lnTo>
                    <a:pt x="84" y="92"/>
                  </a:lnTo>
                  <a:lnTo>
                    <a:pt x="80" y="96"/>
                  </a:lnTo>
                  <a:lnTo>
                    <a:pt x="84" y="100"/>
                  </a:lnTo>
                  <a:lnTo>
                    <a:pt x="0" y="194"/>
                  </a:lnTo>
                  <a:lnTo>
                    <a:pt x="310" y="194"/>
                  </a:lnTo>
                  <a:lnTo>
                    <a:pt x="31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66" name="Freeform 9">
              <a:extLst>
                <a:ext uri="{FF2B5EF4-FFF2-40B4-BE49-F238E27FC236}">
                  <a16:creationId xmlns:a16="http://schemas.microsoft.com/office/drawing/2014/main" xmlns="" id="{80E4A494-EF8F-495D-BCB9-2DDA444B43A7}"/>
                </a:ext>
              </a:extLst>
            </p:cNvPr>
            <p:cNvSpPr>
              <a:spLocks/>
            </p:cNvSpPr>
            <p:nvPr/>
          </p:nvSpPr>
          <p:spPr bwMode="auto">
            <a:xfrm>
              <a:off x="350838" y="6972301"/>
              <a:ext cx="504825" cy="320675"/>
            </a:xfrm>
            <a:custGeom>
              <a:avLst/>
              <a:gdLst>
                <a:gd name="T0" fmla="*/ 318 w 318"/>
                <a:gd name="T1" fmla="*/ 0 h 202"/>
                <a:gd name="T2" fmla="*/ 0 w 318"/>
                <a:gd name="T3" fmla="*/ 0 h 202"/>
                <a:gd name="T4" fmla="*/ 92 w 318"/>
                <a:gd name="T5" fmla="*/ 100 h 202"/>
                <a:gd name="T6" fmla="*/ 0 w 318"/>
                <a:gd name="T7" fmla="*/ 202 h 202"/>
                <a:gd name="T8" fmla="*/ 318 w 318"/>
                <a:gd name="T9" fmla="*/ 202 h 202"/>
                <a:gd name="T10" fmla="*/ 318 w 318"/>
                <a:gd name="T11" fmla="*/ 0 h 202"/>
              </a:gdLst>
              <a:ahLst/>
              <a:cxnLst>
                <a:cxn ang="0">
                  <a:pos x="T0" y="T1"/>
                </a:cxn>
                <a:cxn ang="0">
                  <a:pos x="T2" y="T3"/>
                </a:cxn>
                <a:cxn ang="0">
                  <a:pos x="T4" y="T5"/>
                </a:cxn>
                <a:cxn ang="0">
                  <a:pos x="T6" y="T7"/>
                </a:cxn>
                <a:cxn ang="0">
                  <a:pos x="T8" y="T9"/>
                </a:cxn>
                <a:cxn ang="0">
                  <a:pos x="T10" y="T11"/>
                </a:cxn>
              </a:cxnLst>
              <a:rect l="0" t="0" r="r" b="b"/>
              <a:pathLst>
                <a:path w="318" h="202">
                  <a:moveTo>
                    <a:pt x="318" y="0"/>
                  </a:moveTo>
                  <a:lnTo>
                    <a:pt x="0" y="0"/>
                  </a:lnTo>
                  <a:lnTo>
                    <a:pt x="92" y="100"/>
                  </a:lnTo>
                  <a:lnTo>
                    <a:pt x="0" y="202"/>
                  </a:lnTo>
                  <a:lnTo>
                    <a:pt x="318" y="202"/>
                  </a:lnTo>
                  <a:lnTo>
                    <a:pt x="318" y="0"/>
                  </a:lnTo>
                  <a:close/>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pPr rtl="0"/>
              <a:endParaRPr lang="en-US"/>
            </a:p>
          </p:txBody>
        </p:sp>
        <p:sp>
          <p:nvSpPr>
            <p:cNvPr id="67" name="Freeform 11">
              <a:extLst>
                <a:ext uri="{FF2B5EF4-FFF2-40B4-BE49-F238E27FC236}">
                  <a16:creationId xmlns:a16="http://schemas.microsoft.com/office/drawing/2014/main" xmlns="" id="{12F657E6-02E8-40BF-A805-C8C424EFF8E0}"/>
                </a:ext>
              </a:extLst>
            </p:cNvPr>
            <p:cNvSpPr>
              <a:spLocks/>
            </p:cNvSpPr>
            <p:nvPr/>
          </p:nvSpPr>
          <p:spPr bwMode="auto">
            <a:xfrm>
              <a:off x="661988" y="6816726"/>
              <a:ext cx="193675" cy="476250"/>
            </a:xfrm>
            <a:custGeom>
              <a:avLst/>
              <a:gdLst>
                <a:gd name="T0" fmla="*/ 122 w 122"/>
                <a:gd name="T1" fmla="*/ 98 h 300"/>
                <a:gd name="T2" fmla="*/ 122 w 122"/>
                <a:gd name="T3" fmla="*/ 300 h 300"/>
                <a:gd name="T4" fmla="*/ 0 w 122"/>
                <a:gd name="T5" fmla="*/ 202 h 300"/>
                <a:gd name="T6" fmla="*/ 0 w 122"/>
                <a:gd name="T7" fmla="*/ 0 h 300"/>
                <a:gd name="T8" fmla="*/ 122 w 122"/>
                <a:gd name="T9" fmla="*/ 98 h 300"/>
              </a:gdLst>
              <a:ahLst/>
              <a:cxnLst>
                <a:cxn ang="0">
                  <a:pos x="T0" y="T1"/>
                </a:cxn>
                <a:cxn ang="0">
                  <a:pos x="T2" y="T3"/>
                </a:cxn>
                <a:cxn ang="0">
                  <a:pos x="T4" y="T5"/>
                </a:cxn>
                <a:cxn ang="0">
                  <a:pos x="T6" y="T7"/>
                </a:cxn>
                <a:cxn ang="0">
                  <a:pos x="T8" y="T9"/>
                </a:cxn>
              </a:cxnLst>
              <a:rect l="0" t="0" r="r" b="b"/>
              <a:pathLst>
                <a:path w="122" h="300">
                  <a:moveTo>
                    <a:pt x="122" y="98"/>
                  </a:moveTo>
                  <a:lnTo>
                    <a:pt x="122" y="300"/>
                  </a:lnTo>
                  <a:lnTo>
                    <a:pt x="0" y="202"/>
                  </a:lnTo>
                  <a:lnTo>
                    <a:pt x="0" y="0"/>
                  </a:lnTo>
                  <a:lnTo>
                    <a:pt x="122" y="98"/>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rtl="0"/>
              <a:endParaRPr lang="en-US"/>
            </a:p>
          </p:txBody>
        </p:sp>
        <p:sp>
          <p:nvSpPr>
            <p:cNvPr id="68" name="Freeform 225">
              <a:extLst>
                <a:ext uri="{FF2B5EF4-FFF2-40B4-BE49-F238E27FC236}">
                  <a16:creationId xmlns:a16="http://schemas.microsoft.com/office/drawing/2014/main" xmlns="" id="{A2EBC78A-7965-4A4D-8A5C-589AEAEED02E}"/>
                </a:ext>
              </a:extLst>
            </p:cNvPr>
            <p:cNvSpPr>
              <a:spLocks/>
            </p:cNvSpPr>
            <p:nvPr/>
          </p:nvSpPr>
          <p:spPr bwMode="auto">
            <a:xfrm>
              <a:off x="661988" y="6816726"/>
              <a:ext cx="1531938" cy="320675"/>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rtl="0"/>
              <a:endParaRPr lang="en-US"/>
            </a:p>
          </p:txBody>
        </p:sp>
        <p:sp>
          <p:nvSpPr>
            <p:cNvPr id="72" name="Freeform 244">
              <a:extLst>
                <a:ext uri="{FF2B5EF4-FFF2-40B4-BE49-F238E27FC236}">
                  <a16:creationId xmlns:a16="http://schemas.microsoft.com/office/drawing/2014/main" xmlns="" id="{1E2FA955-1FAB-4647-89F3-939D0A6E90E1}"/>
                </a:ext>
              </a:extLst>
            </p:cNvPr>
            <p:cNvSpPr>
              <a:spLocks/>
            </p:cNvSpPr>
            <p:nvPr/>
          </p:nvSpPr>
          <p:spPr bwMode="auto">
            <a:xfrm>
              <a:off x="661988" y="8332788"/>
              <a:ext cx="193675" cy="476250"/>
            </a:xfrm>
            <a:custGeom>
              <a:avLst/>
              <a:gdLst>
                <a:gd name="T0" fmla="*/ 122 w 122"/>
                <a:gd name="T1" fmla="*/ 98 h 300"/>
                <a:gd name="T2" fmla="*/ 122 w 122"/>
                <a:gd name="T3" fmla="*/ 300 h 300"/>
                <a:gd name="T4" fmla="*/ 0 w 122"/>
                <a:gd name="T5" fmla="*/ 202 h 300"/>
                <a:gd name="T6" fmla="*/ 0 w 122"/>
                <a:gd name="T7" fmla="*/ 0 h 300"/>
                <a:gd name="T8" fmla="*/ 122 w 122"/>
                <a:gd name="T9" fmla="*/ 98 h 300"/>
              </a:gdLst>
              <a:ahLst/>
              <a:cxnLst>
                <a:cxn ang="0">
                  <a:pos x="T0" y="T1"/>
                </a:cxn>
                <a:cxn ang="0">
                  <a:pos x="T2" y="T3"/>
                </a:cxn>
                <a:cxn ang="0">
                  <a:pos x="T4" y="T5"/>
                </a:cxn>
                <a:cxn ang="0">
                  <a:pos x="T6" y="T7"/>
                </a:cxn>
                <a:cxn ang="0">
                  <a:pos x="T8" y="T9"/>
                </a:cxn>
              </a:cxnLst>
              <a:rect l="0" t="0" r="r" b="b"/>
              <a:pathLst>
                <a:path w="122" h="300">
                  <a:moveTo>
                    <a:pt x="122" y="98"/>
                  </a:moveTo>
                  <a:lnTo>
                    <a:pt x="122" y="300"/>
                  </a:lnTo>
                  <a:lnTo>
                    <a:pt x="0" y="202"/>
                  </a:lnTo>
                  <a:lnTo>
                    <a:pt x="0" y="0"/>
                  </a:lnTo>
                  <a:lnTo>
                    <a:pt x="122" y="9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rtl="0"/>
              <a:endParaRPr lang="en-US"/>
            </a:p>
          </p:txBody>
        </p:sp>
        <p:sp>
          <p:nvSpPr>
            <p:cNvPr id="73" name="Freeform 234">
              <a:extLst>
                <a:ext uri="{FF2B5EF4-FFF2-40B4-BE49-F238E27FC236}">
                  <a16:creationId xmlns:a16="http://schemas.microsoft.com/office/drawing/2014/main" xmlns="" id="{68249A8F-3569-493C-B68E-6B51344BBB13}"/>
                </a:ext>
              </a:extLst>
            </p:cNvPr>
            <p:cNvSpPr>
              <a:spLocks/>
            </p:cNvSpPr>
            <p:nvPr/>
          </p:nvSpPr>
          <p:spPr bwMode="auto">
            <a:xfrm>
              <a:off x="350838" y="7983538"/>
              <a:ext cx="504825" cy="320675"/>
            </a:xfrm>
            <a:custGeom>
              <a:avLst/>
              <a:gdLst>
                <a:gd name="T0" fmla="*/ 318 w 318"/>
                <a:gd name="T1" fmla="*/ 0 h 202"/>
                <a:gd name="T2" fmla="*/ 0 w 318"/>
                <a:gd name="T3" fmla="*/ 0 h 202"/>
                <a:gd name="T4" fmla="*/ 92 w 318"/>
                <a:gd name="T5" fmla="*/ 100 h 202"/>
                <a:gd name="T6" fmla="*/ 0 w 318"/>
                <a:gd name="T7" fmla="*/ 202 h 202"/>
                <a:gd name="T8" fmla="*/ 318 w 318"/>
                <a:gd name="T9" fmla="*/ 202 h 202"/>
                <a:gd name="T10" fmla="*/ 318 w 318"/>
                <a:gd name="T11" fmla="*/ 0 h 202"/>
              </a:gdLst>
              <a:ahLst/>
              <a:cxnLst>
                <a:cxn ang="0">
                  <a:pos x="T0" y="T1"/>
                </a:cxn>
                <a:cxn ang="0">
                  <a:pos x="T2" y="T3"/>
                </a:cxn>
                <a:cxn ang="0">
                  <a:pos x="T4" y="T5"/>
                </a:cxn>
                <a:cxn ang="0">
                  <a:pos x="T6" y="T7"/>
                </a:cxn>
                <a:cxn ang="0">
                  <a:pos x="T8" y="T9"/>
                </a:cxn>
                <a:cxn ang="0">
                  <a:pos x="T10" y="T11"/>
                </a:cxn>
              </a:cxnLst>
              <a:rect l="0" t="0" r="r" b="b"/>
              <a:pathLst>
                <a:path w="318" h="202">
                  <a:moveTo>
                    <a:pt x="318" y="0"/>
                  </a:moveTo>
                  <a:lnTo>
                    <a:pt x="0" y="0"/>
                  </a:lnTo>
                  <a:lnTo>
                    <a:pt x="92" y="100"/>
                  </a:lnTo>
                  <a:lnTo>
                    <a:pt x="0" y="202"/>
                  </a:lnTo>
                  <a:lnTo>
                    <a:pt x="318" y="202"/>
                  </a:lnTo>
                  <a:lnTo>
                    <a:pt x="318" y="0"/>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rtl="0"/>
              <a:endParaRPr lang="en-US"/>
            </a:p>
          </p:txBody>
        </p:sp>
        <p:sp>
          <p:nvSpPr>
            <p:cNvPr id="74" name="Freeform 236">
              <a:extLst>
                <a:ext uri="{FF2B5EF4-FFF2-40B4-BE49-F238E27FC236}">
                  <a16:creationId xmlns:a16="http://schemas.microsoft.com/office/drawing/2014/main" xmlns="" id="{9C6B5CC8-E9C7-488F-8561-F3912B926817}"/>
                </a:ext>
              </a:extLst>
            </p:cNvPr>
            <p:cNvSpPr>
              <a:spLocks/>
            </p:cNvSpPr>
            <p:nvPr/>
          </p:nvSpPr>
          <p:spPr bwMode="auto">
            <a:xfrm>
              <a:off x="661988" y="7827963"/>
              <a:ext cx="193675" cy="476250"/>
            </a:xfrm>
            <a:custGeom>
              <a:avLst/>
              <a:gdLst>
                <a:gd name="T0" fmla="*/ 122 w 122"/>
                <a:gd name="T1" fmla="*/ 98 h 300"/>
                <a:gd name="T2" fmla="*/ 122 w 122"/>
                <a:gd name="T3" fmla="*/ 300 h 300"/>
                <a:gd name="T4" fmla="*/ 0 w 122"/>
                <a:gd name="T5" fmla="*/ 202 h 300"/>
                <a:gd name="T6" fmla="*/ 0 w 122"/>
                <a:gd name="T7" fmla="*/ 0 h 300"/>
                <a:gd name="T8" fmla="*/ 122 w 122"/>
                <a:gd name="T9" fmla="*/ 98 h 300"/>
              </a:gdLst>
              <a:ahLst/>
              <a:cxnLst>
                <a:cxn ang="0">
                  <a:pos x="T0" y="T1"/>
                </a:cxn>
                <a:cxn ang="0">
                  <a:pos x="T2" y="T3"/>
                </a:cxn>
                <a:cxn ang="0">
                  <a:pos x="T4" y="T5"/>
                </a:cxn>
                <a:cxn ang="0">
                  <a:pos x="T6" y="T7"/>
                </a:cxn>
                <a:cxn ang="0">
                  <a:pos x="T8" y="T9"/>
                </a:cxn>
              </a:cxnLst>
              <a:rect l="0" t="0" r="r" b="b"/>
              <a:pathLst>
                <a:path w="122" h="300">
                  <a:moveTo>
                    <a:pt x="122" y="98"/>
                  </a:moveTo>
                  <a:lnTo>
                    <a:pt x="122" y="300"/>
                  </a:lnTo>
                  <a:lnTo>
                    <a:pt x="0" y="202"/>
                  </a:lnTo>
                  <a:lnTo>
                    <a:pt x="0" y="0"/>
                  </a:lnTo>
                  <a:lnTo>
                    <a:pt x="122" y="98"/>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rtl="0"/>
              <a:endParaRPr lang="en-US"/>
            </a:p>
          </p:txBody>
        </p:sp>
        <p:sp>
          <p:nvSpPr>
            <p:cNvPr id="75" name="Freeform 237">
              <a:extLst>
                <a:ext uri="{FF2B5EF4-FFF2-40B4-BE49-F238E27FC236}">
                  <a16:creationId xmlns:a16="http://schemas.microsoft.com/office/drawing/2014/main" xmlns="" id="{54F3B16C-2479-4797-8482-24786C806082}"/>
                </a:ext>
              </a:extLst>
            </p:cNvPr>
            <p:cNvSpPr>
              <a:spLocks/>
            </p:cNvSpPr>
            <p:nvPr/>
          </p:nvSpPr>
          <p:spPr bwMode="auto">
            <a:xfrm>
              <a:off x="661988" y="7827963"/>
              <a:ext cx="1531938" cy="320675"/>
            </a:xfrm>
            <a:custGeom>
              <a:avLst/>
              <a:gdLst>
                <a:gd name="T0" fmla="*/ 965 w 965"/>
                <a:gd name="T1" fmla="*/ 202 h 202"/>
                <a:gd name="T2" fmla="*/ 0 w 965"/>
                <a:gd name="T3" fmla="*/ 202 h 202"/>
                <a:gd name="T4" fmla="*/ 0 w 965"/>
                <a:gd name="T5" fmla="*/ 0 h 202"/>
                <a:gd name="T6" fmla="*/ 965 w 965"/>
                <a:gd name="T7" fmla="*/ 0 h 202"/>
                <a:gd name="T8" fmla="*/ 875 w 965"/>
                <a:gd name="T9" fmla="*/ 100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0"/>
                  </a:lnTo>
                  <a:lnTo>
                    <a:pt x="965" y="202"/>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pPr rtl="0"/>
              <a:endParaRPr lang="en-US"/>
            </a:p>
          </p:txBody>
        </p:sp>
        <p:sp>
          <p:nvSpPr>
            <p:cNvPr id="76" name="Freeform 245">
              <a:extLst>
                <a:ext uri="{FF2B5EF4-FFF2-40B4-BE49-F238E27FC236}">
                  <a16:creationId xmlns:a16="http://schemas.microsoft.com/office/drawing/2014/main" xmlns="" id="{CC599495-329A-4284-96C8-820381D4E945}"/>
                </a:ext>
              </a:extLst>
            </p:cNvPr>
            <p:cNvSpPr>
              <a:spLocks/>
            </p:cNvSpPr>
            <p:nvPr/>
          </p:nvSpPr>
          <p:spPr bwMode="auto">
            <a:xfrm>
              <a:off x="661988" y="8332788"/>
              <a:ext cx="1531938" cy="320675"/>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rtl="0"/>
              <a:endParaRPr lang="en-US"/>
            </a:p>
          </p:txBody>
        </p:sp>
        <p:sp>
          <p:nvSpPr>
            <p:cNvPr id="71" name="Freeform 231">
              <a:extLst>
                <a:ext uri="{FF2B5EF4-FFF2-40B4-BE49-F238E27FC236}">
                  <a16:creationId xmlns:a16="http://schemas.microsoft.com/office/drawing/2014/main" xmlns="" id="{38868DBE-809F-4CBC-85BE-3D310ACE3506}"/>
                </a:ext>
              </a:extLst>
            </p:cNvPr>
            <p:cNvSpPr>
              <a:spLocks/>
            </p:cNvSpPr>
            <p:nvPr/>
          </p:nvSpPr>
          <p:spPr bwMode="auto">
            <a:xfrm>
              <a:off x="661988" y="7321551"/>
              <a:ext cx="1531938" cy="319088"/>
            </a:xfrm>
            <a:custGeom>
              <a:avLst/>
              <a:gdLst>
                <a:gd name="T0" fmla="*/ 965 w 965"/>
                <a:gd name="T1" fmla="*/ 201 h 201"/>
                <a:gd name="T2" fmla="*/ 0 w 965"/>
                <a:gd name="T3" fmla="*/ 201 h 201"/>
                <a:gd name="T4" fmla="*/ 0 w 965"/>
                <a:gd name="T5" fmla="*/ 0 h 201"/>
                <a:gd name="T6" fmla="*/ 965 w 965"/>
                <a:gd name="T7" fmla="*/ 0 h 201"/>
                <a:gd name="T8" fmla="*/ 875 w 965"/>
                <a:gd name="T9" fmla="*/ 102 h 201"/>
                <a:gd name="T10" fmla="*/ 965 w 965"/>
                <a:gd name="T11" fmla="*/ 201 h 201"/>
              </a:gdLst>
              <a:ahLst/>
              <a:cxnLst>
                <a:cxn ang="0">
                  <a:pos x="T0" y="T1"/>
                </a:cxn>
                <a:cxn ang="0">
                  <a:pos x="T2" y="T3"/>
                </a:cxn>
                <a:cxn ang="0">
                  <a:pos x="T4" y="T5"/>
                </a:cxn>
                <a:cxn ang="0">
                  <a:pos x="T6" y="T7"/>
                </a:cxn>
                <a:cxn ang="0">
                  <a:pos x="T8" y="T9"/>
                </a:cxn>
                <a:cxn ang="0">
                  <a:pos x="T10" y="T11"/>
                </a:cxn>
              </a:cxnLst>
              <a:rect l="0" t="0" r="r" b="b"/>
              <a:pathLst>
                <a:path w="965" h="201">
                  <a:moveTo>
                    <a:pt x="965" y="201"/>
                  </a:moveTo>
                  <a:lnTo>
                    <a:pt x="0" y="201"/>
                  </a:lnTo>
                  <a:lnTo>
                    <a:pt x="0" y="0"/>
                  </a:lnTo>
                  <a:lnTo>
                    <a:pt x="965" y="0"/>
                  </a:lnTo>
                  <a:lnTo>
                    <a:pt x="875" y="102"/>
                  </a:lnTo>
                  <a:lnTo>
                    <a:pt x="965" y="201"/>
                  </a:ln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pPr rtl="0"/>
              <a:endParaRPr lang="en-US"/>
            </a:p>
          </p:txBody>
        </p:sp>
      </p:grpSp>
      <p:sp>
        <p:nvSpPr>
          <p:cNvPr id="2" name="מלבן 1"/>
          <p:cNvSpPr/>
          <p:nvPr/>
        </p:nvSpPr>
        <p:spPr>
          <a:xfrm>
            <a:off x="787537" y="2634967"/>
            <a:ext cx="15177859" cy="830997"/>
          </a:xfrm>
          <a:prstGeom prst="rect">
            <a:avLst/>
          </a:prstGeom>
        </p:spPr>
        <p:txBody>
          <a:bodyPr wrap="square">
            <a:spAutoFit/>
          </a:bodyPr>
          <a:lstStyle/>
          <a:p>
            <a:pPr rtl="0"/>
            <a:r>
              <a:rPr lang="en-US" sz="4800" dirty="0">
                <a:solidFill>
                  <a:schemeClr val="accent1">
                    <a:lumMod val="20000"/>
                    <a:lumOff val="80000"/>
                  </a:schemeClr>
                </a:solidFill>
                <a:latin typeface="Tahoma" panose="020B0604030504040204" pitchFamily="34" charset="0"/>
                <a:ea typeface="Tahoma" panose="020B0604030504040204" pitchFamily="34" charset="0"/>
                <a:cs typeface="Tahoma" panose="020B0604030504040204" pitchFamily="34" charset="0"/>
              </a:rPr>
              <a:t>Protection of the Israeli civilian </a:t>
            </a:r>
            <a:r>
              <a:rPr lang="en-US" sz="4800" dirty="0" smtClean="0">
                <a:solidFill>
                  <a:schemeClr val="accent1">
                    <a:lumMod val="20000"/>
                    <a:lumOff val="80000"/>
                  </a:schemeClr>
                </a:solidFill>
                <a:latin typeface="Tahoma" panose="020B0604030504040204" pitchFamily="34" charset="0"/>
                <a:ea typeface="Tahoma" panose="020B0604030504040204" pitchFamily="34" charset="0"/>
                <a:cs typeface="Tahoma" panose="020B0604030504040204" pitchFamily="34" charset="0"/>
              </a:rPr>
              <a:t>cyberspace</a:t>
            </a:r>
            <a:endParaRPr lang="en-GB" sz="4400" dirty="0">
              <a:solidFill>
                <a:schemeClr val="accent1">
                  <a:lumMod val="20000"/>
                  <a:lumOff val="80000"/>
                </a:schemeClr>
              </a:solidFill>
            </a:endParaRPr>
          </a:p>
        </p:txBody>
      </p:sp>
      <p:sp>
        <p:nvSpPr>
          <p:cNvPr id="4" name="מלבן 3"/>
          <p:cNvSpPr/>
          <p:nvPr/>
        </p:nvSpPr>
        <p:spPr>
          <a:xfrm>
            <a:off x="1556003" y="9008850"/>
            <a:ext cx="13624599" cy="830997"/>
          </a:xfrm>
          <a:prstGeom prst="rect">
            <a:avLst/>
          </a:prstGeom>
        </p:spPr>
        <p:txBody>
          <a:bodyPr wrap="square">
            <a:spAutoFit/>
          </a:bodyPr>
          <a:lstStyle/>
          <a:p>
            <a:r>
              <a:rPr lang="en-US" sz="4800" dirty="0">
                <a:solidFill>
                  <a:schemeClr val="bg1"/>
                </a:solidFill>
                <a:latin typeface="Tahoma" panose="020B0604030504040204" pitchFamily="34" charset="0"/>
                <a:ea typeface="Tahoma" panose="020B0604030504040204" pitchFamily="34" charset="0"/>
                <a:cs typeface="Tahoma" panose="020B0604030504040204" pitchFamily="34" charset="0"/>
              </a:rPr>
              <a:t>Investment in human capital and infrastructure</a:t>
            </a:r>
            <a:endParaRPr lang="en-GB" sz="4800" dirty="0">
              <a:solidFill>
                <a:schemeClr val="bg1"/>
              </a:solidFill>
            </a:endParaRPr>
          </a:p>
        </p:txBody>
      </p:sp>
      <p:sp>
        <p:nvSpPr>
          <p:cNvPr id="5" name="מלבן 4"/>
          <p:cNvSpPr/>
          <p:nvPr/>
        </p:nvSpPr>
        <p:spPr>
          <a:xfrm>
            <a:off x="950021" y="6730298"/>
            <a:ext cx="16240661" cy="830997"/>
          </a:xfrm>
          <a:prstGeom prst="rect">
            <a:avLst/>
          </a:prstGeom>
        </p:spPr>
        <p:txBody>
          <a:bodyPr wrap="square">
            <a:spAutoFit/>
          </a:bodyPr>
          <a:lstStyle/>
          <a:p>
            <a:r>
              <a:rPr lang="en-US" sz="4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Management of resources in the Israeli cyberspace</a:t>
            </a:r>
            <a:endParaRPr lang="en-GB" sz="4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מלבן 7"/>
          <p:cNvSpPr/>
          <p:nvPr/>
        </p:nvSpPr>
        <p:spPr>
          <a:xfrm>
            <a:off x="2031121" y="4143641"/>
            <a:ext cx="16228366" cy="1049711"/>
          </a:xfrm>
          <a:prstGeom prst="rect">
            <a:avLst/>
          </a:prstGeom>
        </p:spPr>
        <p:txBody>
          <a:bodyPr wrap="square">
            <a:spAutoFit/>
          </a:bodyPr>
          <a:lstStyle/>
          <a:p>
            <a:pPr lvl="0" algn="l" defTabSz="457200" fontAlgn="base" hangingPunct="0">
              <a:lnSpc>
                <a:spcPct val="150000"/>
              </a:lnSpc>
              <a:spcBef>
                <a:spcPct val="0"/>
              </a:spcBef>
              <a:spcAft>
                <a:spcPct val="0"/>
              </a:spcAft>
              <a:buSzPct val="110000"/>
            </a:pPr>
            <a:r>
              <a:rPr lang="en-US" sz="4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Promoting Israel 's global leadership in cyber </a:t>
            </a:r>
            <a:r>
              <a:rPr lang="en-US" sz="3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(ecosystem)</a:t>
            </a:r>
            <a:endPar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5" name="Picture 2">
            <a:extLst>
              <a:ext uri="{FF2B5EF4-FFF2-40B4-BE49-F238E27FC236}">
                <a16:creationId xmlns:a16="http://schemas.microsoft.com/office/drawing/2014/main" xmlns="" id="{782D8526-7CB2-4945-8BF9-39D445318747}"/>
              </a:ext>
            </a:extLst>
          </p:cNvPr>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15788225" y="5187694"/>
            <a:ext cx="9034687" cy="85283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6" name="מלבן 35"/>
          <p:cNvSpPr/>
          <p:nvPr/>
        </p:nvSpPr>
        <p:spPr>
          <a:xfrm>
            <a:off x="1640890" y="10424160"/>
            <a:ext cx="15838396" cy="3046988"/>
          </a:xfrm>
          <a:prstGeom prst="rect">
            <a:avLst/>
          </a:prstGeom>
          <a:solidFill>
            <a:schemeClr val="accent1">
              <a:lumMod val="40000"/>
              <a:lumOff val="60000"/>
            </a:schemeClr>
          </a:solidFill>
        </p:spPr>
        <p:txBody>
          <a:bodyPr wrap="square">
            <a:spAutoFit/>
          </a:bodyPr>
          <a:lstStyle/>
          <a:p>
            <a:pPr defTabSz="914400" rtl="0" hangingPunct="0">
              <a:defRPr/>
            </a:pPr>
            <a:r>
              <a:rPr lang="en-US" sz="4800" b="1" dirty="0">
                <a:ln w="12700">
                  <a:solidFill>
                    <a:srgbClr val="F0F0F0">
                      <a:lumMod val="50000"/>
                    </a:srgbClr>
                  </a:solidFill>
                  <a:prstDash val="solid"/>
                </a:ln>
                <a:solidFill>
                  <a:schemeClr val="tx1"/>
                </a:solidFill>
                <a:effectLst>
                  <a:innerShdw blurRad="177800">
                    <a:srgbClr val="F0F0F0">
                      <a:lumMod val="50000"/>
                    </a:srgbClr>
                  </a:innerShdw>
                </a:effectLst>
                <a:latin typeface="Calibri"/>
                <a:cs typeface="Calibri"/>
                <a:sym typeface="Arial"/>
              </a:rPr>
              <a:t>We are here so that </a:t>
            </a:r>
            <a:r>
              <a:rPr lang="en-US" sz="4800" b="1" dirty="0">
                <a:ln w="12700">
                  <a:solidFill>
                    <a:srgbClr val="F0F0F0">
                      <a:lumMod val="50000"/>
                    </a:srgbClr>
                  </a:solidFill>
                  <a:prstDash val="solid"/>
                </a:ln>
                <a:solidFill>
                  <a:srgbClr val="FF0000"/>
                </a:solidFill>
                <a:effectLst>
                  <a:innerShdw blurRad="177800">
                    <a:srgbClr val="F0F0F0">
                      <a:lumMod val="50000"/>
                    </a:srgbClr>
                  </a:innerShdw>
                </a:effectLst>
                <a:latin typeface="Calibri"/>
                <a:cs typeface="Calibri"/>
                <a:sym typeface="Arial"/>
              </a:rPr>
              <a:t>every person </a:t>
            </a:r>
            <a:r>
              <a:rPr lang="en-US" sz="4800" b="1" dirty="0">
                <a:ln w="12700">
                  <a:solidFill>
                    <a:srgbClr val="F0F0F0">
                      <a:lumMod val="50000"/>
                    </a:srgbClr>
                  </a:solidFill>
                  <a:prstDash val="solid"/>
                </a:ln>
                <a:solidFill>
                  <a:schemeClr val="tx1"/>
                </a:solidFill>
                <a:effectLst>
                  <a:innerShdw blurRad="177800">
                    <a:srgbClr val="F0F0F0">
                      <a:lumMod val="50000"/>
                    </a:srgbClr>
                  </a:innerShdw>
                </a:effectLst>
                <a:latin typeface="Calibri"/>
                <a:cs typeface="Calibri"/>
                <a:sym typeface="Arial"/>
              </a:rPr>
              <a:t>and organization in the State of Israel</a:t>
            </a:r>
          </a:p>
          <a:p>
            <a:pPr defTabSz="914400" rtl="0" hangingPunct="0">
              <a:defRPr/>
            </a:pPr>
            <a:r>
              <a:rPr lang="en-US" sz="4800" b="1" dirty="0">
                <a:ln w="12700">
                  <a:solidFill>
                    <a:srgbClr val="F0F0F0">
                      <a:lumMod val="50000"/>
                    </a:srgbClr>
                  </a:solidFill>
                  <a:prstDash val="solid"/>
                </a:ln>
                <a:solidFill>
                  <a:schemeClr val="tx1"/>
                </a:solidFill>
                <a:effectLst>
                  <a:innerShdw blurRad="177800">
                    <a:srgbClr val="F0F0F0">
                      <a:lumMod val="50000"/>
                    </a:srgbClr>
                  </a:innerShdw>
                </a:effectLst>
                <a:latin typeface="Calibri"/>
                <a:cs typeface="Calibri"/>
                <a:sym typeface="Arial"/>
              </a:rPr>
              <a:t>w</a:t>
            </a:r>
            <a:r>
              <a:rPr lang="en-US" sz="4800" b="1" dirty="0" smtClean="0">
                <a:ln w="12700">
                  <a:solidFill>
                    <a:srgbClr val="F0F0F0">
                      <a:lumMod val="50000"/>
                    </a:srgbClr>
                  </a:solidFill>
                  <a:prstDash val="solid"/>
                </a:ln>
                <a:solidFill>
                  <a:schemeClr val="tx1"/>
                </a:solidFill>
                <a:effectLst>
                  <a:innerShdw blurRad="177800">
                    <a:srgbClr val="F0F0F0">
                      <a:lumMod val="50000"/>
                    </a:srgbClr>
                  </a:innerShdw>
                </a:effectLst>
                <a:latin typeface="Calibri"/>
                <a:cs typeface="Calibri"/>
                <a:sym typeface="Arial"/>
              </a:rPr>
              <a:t>ill </a:t>
            </a:r>
            <a:r>
              <a:rPr lang="en-US" sz="4800" b="1" dirty="0">
                <a:ln w="12700">
                  <a:solidFill>
                    <a:srgbClr val="F0F0F0">
                      <a:lumMod val="50000"/>
                    </a:srgbClr>
                  </a:solidFill>
                  <a:prstDash val="solid"/>
                </a:ln>
                <a:solidFill>
                  <a:schemeClr val="tx1"/>
                </a:solidFill>
                <a:effectLst>
                  <a:innerShdw blurRad="177800">
                    <a:srgbClr val="F0F0F0">
                      <a:lumMod val="50000"/>
                    </a:srgbClr>
                  </a:innerShdw>
                </a:effectLst>
                <a:latin typeface="Calibri"/>
                <a:cs typeface="Calibri"/>
                <a:sym typeface="Arial"/>
              </a:rPr>
              <a:t>be able to act out of freedom and with maximum protection in the cyberspace of their privacy and business</a:t>
            </a:r>
            <a:endParaRPr lang="he-IL" sz="4800" b="1" dirty="0">
              <a:ln w="12700">
                <a:solidFill>
                  <a:srgbClr val="F0F0F0">
                    <a:lumMod val="50000"/>
                  </a:srgbClr>
                </a:solidFill>
                <a:prstDash val="solid"/>
              </a:ln>
              <a:solidFill>
                <a:schemeClr val="tx1"/>
              </a:solidFill>
              <a:effectLst>
                <a:innerShdw blurRad="177800">
                  <a:srgbClr val="F0F0F0">
                    <a:lumMod val="50000"/>
                  </a:srgbClr>
                </a:innerShdw>
              </a:effectLst>
              <a:latin typeface="Calibri"/>
              <a:cs typeface="Calibri"/>
              <a:sym typeface="Arial"/>
            </a:endParaRPr>
          </a:p>
        </p:txBody>
      </p:sp>
    </p:spTree>
    <p:extLst>
      <p:ext uri="{BB962C8B-B14F-4D97-AF65-F5344CB8AC3E}">
        <p14:creationId xmlns:p14="http://schemas.microsoft.com/office/powerpoint/2010/main" xmlns="" val="357685472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דיאגרמה 4"/>
          <p:cNvGraphicFramePr/>
          <p:nvPr>
            <p:extLst>
              <p:ext uri="{D42A27DB-BD31-4B8C-83A1-F6EECF244321}">
                <p14:modId xmlns:p14="http://schemas.microsoft.com/office/powerpoint/2010/main" xmlns="" val="3808299885"/>
              </p:ext>
            </p:extLst>
          </p:nvPr>
        </p:nvGraphicFramePr>
        <p:xfrm>
          <a:off x="7172781" y="2141913"/>
          <a:ext cx="16768960" cy="11258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105" descr="triangular sequence">
            <a:extLst>
              <a:ext uri="{FF2B5EF4-FFF2-40B4-BE49-F238E27FC236}">
                <a16:creationId xmlns:a16="http://schemas.microsoft.com/office/drawing/2014/main" xmlns="" id="{83D657C8-F297-4171-A9BA-96EA20CF0F0B}"/>
              </a:ext>
            </a:extLst>
          </p:cNvPr>
          <p:cNvGrpSpPr/>
          <p:nvPr/>
        </p:nvGrpSpPr>
        <p:grpSpPr>
          <a:xfrm rot="10800000" flipV="1">
            <a:off x="1566092" y="5128374"/>
            <a:ext cx="5376219" cy="4545523"/>
            <a:chOff x="3534569" y="500754"/>
            <a:chExt cx="2729707" cy="2372388"/>
          </a:xfrm>
        </p:grpSpPr>
        <p:sp>
          <p:nvSpPr>
            <p:cNvPr id="7" name="Freeform 48">
              <a:extLst>
                <a:ext uri="{FF2B5EF4-FFF2-40B4-BE49-F238E27FC236}">
                  <a16:creationId xmlns:a16="http://schemas.microsoft.com/office/drawing/2014/main" xmlns="" id="{D88029B9-A386-4D13-8DAF-19306557A565}"/>
                </a:ext>
              </a:extLst>
            </p:cNvPr>
            <p:cNvSpPr>
              <a:spLocks/>
            </p:cNvSpPr>
            <p:nvPr/>
          </p:nvSpPr>
          <p:spPr bwMode="auto">
            <a:xfrm>
              <a:off x="3986213" y="2103204"/>
              <a:ext cx="488950" cy="769938"/>
            </a:xfrm>
            <a:custGeom>
              <a:avLst/>
              <a:gdLst>
                <a:gd name="T0" fmla="*/ 117 w 154"/>
                <a:gd name="T1" fmla="*/ 0 h 242"/>
                <a:gd name="T2" fmla="*/ 10 w 154"/>
                <a:gd name="T3" fmla="*/ 187 h 242"/>
                <a:gd name="T4" fmla="*/ 1 w 154"/>
                <a:gd name="T5" fmla="*/ 223 h 242"/>
                <a:gd name="T6" fmla="*/ 4 w 154"/>
                <a:gd name="T7" fmla="*/ 227 h 242"/>
                <a:gd name="T8" fmla="*/ 41 w 154"/>
                <a:gd name="T9" fmla="*/ 242 h 242"/>
                <a:gd name="T10" fmla="*/ 132 w 154"/>
                <a:gd name="T11" fmla="*/ 242 h 242"/>
                <a:gd name="T12" fmla="*/ 154 w 154"/>
                <a:gd name="T13" fmla="*/ 0 h 242"/>
                <a:gd name="T14" fmla="*/ 133 w 154"/>
                <a:gd name="T15" fmla="*/ 0 h 242"/>
                <a:gd name="T16" fmla="*/ 117 w 154"/>
                <a:gd name="T17"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42">
                  <a:moveTo>
                    <a:pt x="117" y="0"/>
                  </a:moveTo>
                  <a:cubicBezTo>
                    <a:pt x="59" y="101"/>
                    <a:pt x="15" y="179"/>
                    <a:pt x="10" y="187"/>
                  </a:cubicBezTo>
                  <a:cubicBezTo>
                    <a:pt x="0" y="206"/>
                    <a:pt x="0" y="217"/>
                    <a:pt x="1" y="223"/>
                  </a:cubicBezTo>
                  <a:cubicBezTo>
                    <a:pt x="2" y="225"/>
                    <a:pt x="3" y="227"/>
                    <a:pt x="4" y="227"/>
                  </a:cubicBezTo>
                  <a:cubicBezTo>
                    <a:pt x="8" y="233"/>
                    <a:pt x="14" y="242"/>
                    <a:pt x="41" y="242"/>
                  </a:cubicBezTo>
                  <a:cubicBezTo>
                    <a:pt x="50" y="242"/>
                    <a:pt x="85" y="242"/>
                    <a:pt x="132" y="242"/>
                  </a:cubicBezTo>
                  <a:cubicBezTo>
                    <a:pt x="77" y="225"/>
                    <a:pt x="35" y="152"/>
                    <a:pt x="154" y="0"/>
                  </a:cubicBezTo>
                  <a:cubicBezTo>
                    <a:pt x="147" y="0"/>
                    <a:pt x="140" y="0"/>
                    <a:pt x="133" y="0"/>
                  </a:cubicBezTo>
                  <a:cubicBezTo>
                    <a:pt x="127" y="0"/>
                    <a:pt x="122" y="0"/>
                    <a:pt x="117" y="0"/>
                  </a:cubicBezTo>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0">
              <a:extLst>
                <a:ext uri="{FF2B5EF4-FFF2-40B4-BE49-F238E27FC236}">
                  <a16:creationId xmlns:a16="http://schemas.microsoft.com/office/drawing/2014/main" xmlns="" id="{64F45CC2-FC8C-483A-AD6B-6A0E23C1BCB2}"/>
                </a:ext>
              </a:extLst>
            </p:cNvPr>
            <p:cNvSpPr>
              <a:spLocks/>
            </p:cNvSpPr>
            <p:nvPr/>
          </p:nvSpPr>
          <p:spPr bwMode="auto">
            <a:xfrm>
              <a:off x="3534569" y="500989"/>
              <a:ext cx="1760538" cy="2325688"/>
            </a:xfrm>
            <a:custGeom>
              <a:avLst/>
              <a:gdLst>
                <a:gd name="T0" fmla="*/ 554 w 554"/>
                <a:gd name="T1" fmla="*/ 0 h 732"/>
                <a:gd name="T2" fmla="*/ 297 w 554"/>
                <a:gd name="T3" fmla="*/ 0 h 732"/>
                <a:gd name="T4" fmla="*/ 263 w 554"/>
                <a:gd name="T5" fmla="*/ 31 h 732"/>
                <a:gd name="T6" fmla="*/ 16 w 554"/>
                <a:gd name="T7" fmla="*/ 451 h 732"/>
                <a:gd name="T8" fmla="*/ 13 w 554"/>
                <a:gd name="T9" fmla="*/ 496 h 732"/>
                <a:gd name="T10" fmla="*/ 153 w 554"/>
                <a:gd name="T11" fmla="*/ 732 h 732"/>
                <a:gd name="T12" fmla="*/ 160 w 554"/>
                <a:gd name="T13" fmla="*/ 691 h 732"/>
                <a:gd name="T14" fmla="*/ 554 w 554"/>
                <a:gd name="T15" fmla="*/ 0 h 7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4" h="732">
                  <a:moveTo>
                    <a:pt x="554" y="0"/>
                  </a:moveTo>
                  <a:cubicBezTo>
                    <a:pt x="554" y="0"/>
                    <a:pt x="302" y="0"/>
                    <a:pt x="297" y="0"/>
                  </a:cubicBezTo>
                  <a:cubicBezTo>
                    <a:pt x="294" y="0"/>
                    <a:pt x="279" y="0"/>
                    <a:pt x="263" y="31"/>
                  </a:cubicBezTo>
                  <a:cubicBezTo>
                    <a:pt x="206" y="133"/>
                    <a:pt x="29" y="428"/>
                    <a:pt x="16" y="451"/>
                  </a:cubicBezTo>
                  <a:cubicBezTo>
                    <a:pt x="0" y="480"/>
                    <a:pt x="13" y="496"/>
                    <a:pt x="13" y="496"/>
                  </a:cubicBezTo>
                  <a:cubicBezTo>
                    <a:pt x="153" y="732"/>
                    <a:pt x="153" y="732"/>
                    <a:pt x="153" y="732"/>
                  </a:cubicBezTo>
                  <a:cubicBezTo>
                    <a:pt x="153" y="732"/>
                    <a:pt x="144" y="721"/>
                    <a:pt x="160" y="691"/>
                  </a:cubicBezTo>
                  <a:cubicBezTo>
                    <a:pt x="174" y="667"/>
                    <a:pt x="554" y="0"/>
                    <a:pt x="554" y="0"/>
                  </a:cubicBezTo>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a:p>
              <a:endParaRPr lang="en-US" dirty="0" smtClean="0">
                <a:solidFill>
                  <a:schemeClr val="accent1">
                    <a:lumMod val="75000"/>
                  </a:schemeClr>
                </a:solidFill>
              </a:endParaRPr>
            </a:p>
          </p:txBody>
        </p:sp>
        <p:sp>
          <p:nvSpPr>
            <p:cNvPr id="9" name="Freeform 52">
              <a:extLst>
                <a:ext uri="{FF2B5EF4-FFF2-40B4-BE49-F238E27FC236}">
                  <a16:creationId xmlns:a16="http://schemas.microsoft.com/office/drawing/2014/main" xmlns="" id="{F3C8074A-ED0F-4786-8DEB-600DEC19C08F}"/>
                </a:ext>
              </a:extLst>
            </p:cNvPr>
            <p:cNvSpPr>
              <a:spLocks/>
            </p:cNvSpPr>
            <p:nvPr/>
          </p:nvSpPr>
          <p:spPr bwMode="auto">
            <a:xfrm>
              <a:off x="4180112" y="500754"/>
              <a:ext cx="711200" cy="765175"/>
            </a:xfrm>
            <a:custGeom>
              <a:avLst/>
              <a:gdLst>
                <a:gd name="T0" fmla="*/ 87 w 224"/>
                <a:gd name="T1" fmla="*/ 0 h 241"/>
                <a:gd name="T2" fmla="*/ 87 w 224"/>
                <a:gd name="T3" fmla="*/ 0 h 241"/>
                <a:gd name="T4" fmla="*/ 53 w 224"/>
                <a:gd name="T5" fmla="*/ 31 h 241"/>
                <a:gd name="T6" fmla="*/ 53 w 224"/>
                <a:gd name="T7" fmla="*/ 31 h 241"/>
                <a:gd name="T8" fmla="*/ 0 w 224"/>
                <a:gd name="T9" fmla="*/ 124 h 241"/>
                <a:gd name="T10" fmla="*/ 57 w 224"/>
                <a:gd name="T11" fmla="*/ 114 h 241"/>
                <a:gd name="T12" fmla="*/ 207 w 224"/>
                <a:gd name="T13" fmla="*/ 241 h 241"/>
                <a:gd name="T14" fmla="*/ 224 w 224"/>
                <a:gd name="T15" fmla="*/ 211 h 241"/>
                <a:gd name="T16" fmla="*/ 123 w 224"/>
                <a:gd name="T17" fmla="*/ 34 h 241"/>
                <a:gd name="T18" fmla="*/ 87 w 224"/>
                <a:gd name="T1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41">
                  <a:moveTo>
                    <a:pt x="87" y="0"/>
                  </a:moveTo>
                  <a:cubicBezTo>
                    <a:pt x="87" y="0"/>
                    <a:pt x="87" y="0"/>
                    <a:pt x="87" y="0"/>
                  </a:cubicBezTo>
                  <a:cubicBezTo>
                    <a:pt x="84" y="0"/>
                    <a:pt x="69" y="0"/>
                    <a:pt x="53" y="31"/>
                  </a:cubicBezTo>
                  <a:cubicBezTo>
                    <a:pt x="53" y="31"/>
                    <a:pt x="53" y="31"/>
                    <a:pt x="53" y="31"/>
                  </a:cubicBezTo>
                  <a:cubicBezTo>
                    <a:pt x="40" y="54"/>
                    <a:pt x="21" y="87"/>
                    <a:pt x="0" y="124"/>
                  </a:cubicBezTo>
                  <a:cubicBezTo>
                    <a:pt x="20" y="117"/>
                    <a:pt x="39" y="114"/>
                    <a:pt x="57" y="114"/>
                  </a:cubicBezTo>
                  <a:cubicBezTo>
                    <a:pt x="120" y="114"/>
                    <a:pt x="164" y="158"/>
                    <a:pt x="207" y="241"/>
                  </a:cubicBezTo>
                  <a:cubicBezTo>
                    <a:pt x="212" y="231"/>
                    <a:pt x="218" y="221"/>
                    <a:pt x="224" y="211"/>
                  </a:cubicBezTo>
                  <a:cubicBezTo>
                    <a:pt x="172" y="120"/>
                    <a:pt x="127" y="41"/>
                    <a:pt x="123" y="34"/>
                  </a:cubicBezTo>
                  <a:cubicBezTo>
                    <a:pt x="107" y="6"/>
                    <a:pt x="96" y="1"/>
                    <a:pt x="87" y="0"/>
                  </a:cubicBezTo>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3">
              <a:extLst>
                <a:ext uri="{FF2B5EF4-FFF2-40B4-BE49-F238E27FC236}">
                  <a16:creationId xmlns:a16="http://schemas.microsoft.com/office/drawing/2014/main" xmlns="" id="{5804449F-5300-4786-B6B7-759E25989BB4}"/>
                </a:ext>
              </a:extLst>
            </p:cNvPr>
            <p:cNvSpPr>
              <a:spLocks/>
            </p:cNvSpPr>
            <p:nvPr/>
          </p:nvSpPr>
          <p:spPr bwMode="auto">
            <a:xfrm>
              <a:off x="4449763" y="501181"/>
              <a:ext cx="1814513" cy="1609200"/>
            </a:xfrm>
            <a:custGeom>
              <a:avLst/>
              <a:gdLst>
                <a:gd name="T0" fmla="*/ 0 w 571"/>
                <a:gd name="T1" fmla="*/ 0 h 505"/>
                <a:gd name="T2" fmla="*/ 266 w 571"/>
                <a:gd name="T3" fmla="*/ 0 h 505"/>
                <a:gd name="T4" fmla="*/ 309 w 571"/>
                <a:gd name="T5" fmla="*/ 34 h 505"/>
                <a:gd name="T6" fmla="*/ 547 w 571"/>
                <a:gd name="T7" fmla="*/ 442 h 505"/>
                <a:gd name="T8" fmla="*/ 517 w 571"/>
                <a:gd name="T9" fmla="*/ 504 h 505"/>
                <a:gd name="T10" fmla="*/ 304 w 571"/>
                <a:gd name="T11" fmla="*/ 504 h 505"/>
                <a:gd name="T12" fmla="*/ 37 w 571"/>
                <a:gd name="T13" fmla="*/ 34 h 505"/>
                <a:gd name="T14" fmla="*/ 0 w 571"/>
                <a:gd name="T15" fmla="*/ 0 h 5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1" h="505">
                  <a:moveTo>
                    <a:pt x="0" y="0"/>
                  </a:moveTo>
                  <a:cubicBezTo>
                    <a:pt x="11" y="0"/>
                    <a:pt x="254" y="0"/>
                    <a:pt x="266" y="0"/>
                  </a:cubicBezTo>
                  <a:cubicBezTo>
                    <a:pt x="279" y="0"/>
                    <a:pt x="296" y="9"/>
                    <a:pt x="309" y="34"/>
                  </a:cubicBezTo>
                  <a:cubicBezTo>
                    <a:pt x="318" y="49"/>
                    <a:pt x="475" y="317"/>
                    <a:pt x="547" y="442"/>
                  </a:cubicBezTo>
                  <a:cubicBezTo>
                    <a:pt x="570" y="478"/>
                    <a:pt x="571" y="505"/>
                    <a:pt x="517" y="504"/>
                  </a:cubicBezTo>
                  <a:cubicBezTo>
                    <a:pt x="304" y="504"/>
                    <a:pt x="304" y="504"/>
                    <a:pt x="304" y="504"/>
                  </a:cubicBezTo>
                  <a:cubicBezTo>
                    <a:pt x="304" y="504"/>
                    <a:pt x="47" y="52"/>
                    <a:pt x="37" y="34"/>
                  </a:cubicBezTo>
                  <a:cubicBezTo>
                    <a:pt x="21" y="5"/>
                    <a:pt x="9" y="0"/>
                    <a:pt x="0" y="0"/>
                  </a:cubicBezTo>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a:p>
              <a:endParaRPr lang="en-US" dirty="0" smtClean="0">
                <a:solidFill>
                  <a:schemeClr val="accent1">
                    <a:lumMod val="75000"/>
                  </a:schemeClr>
                </a:solidFill>
              </a:endParaRPr>
            </a:p>
          </p:txBody>
        </p:sp>
        <p:sp>
          <p:nvSpPr>
            <p:cNvPr id="11" name="Freeform 55">
              <a:extLst>
                <a:ext uri="{FF2B5EF4-FFF2-40B4-BE49-F238E27FC236}">
                  <a16:creationId xmlns:a16="http://schemas.microsoft.com/office/drawing/2014/main" xmlns="" id="{FB895CF1-3BA0-4CDD-AC7D-5770FB26AD2C}"/>
                </a:ext>
              </a:extLst>
            </p:cNvPr>
            <p:cNvSpPr>
              <a:spLocks/>
            </p:cNvSpPr>
            <p:nvPr/>
          </p:nvSpPr>
          <p:spPr bwMode="auto">
            <a:xfrm>
              <a:off x="5359400" y="1635126"/>
              <a:ext cx="876300" cy="469900"/>
            </a:xfrm>
            <a:custGeom>
              <a:avLst/>
              <a:gdLst>
                <a:gd name="T0" fmla="*/ 211 w 276"/>
                <a:gd name="T1" fmla="*/ 0 h 148"/>
                <a:gd name="T2" fmla="*/ 54 w 276"/>
                <a:gd name="T3" fmla="*/ 119 h 148"/>
                <a:gd name="T4" fmla="*/ 0 w 276"/>
                <a:gd name="T5" fmla="*/ 117 h 148"/>
                <a:gd name="T6" fmla="*/ 18 w 276"/>
                <a:gd name="T7" fmla="*/ 148 h 148"/>
                <a:gd name="T8" fmla="*/ 18 w 276"/>
                <a:gd name="T9" fmla="*/ 148 h 148"/>
                <a:gd name="T10" fmla="*/ 18 w 276"/>
                <a:gd name="T11" fmla="*/ 148 h 148"/>
                <a:gd name="T12" fmla="*/ 18 w 276"/>
                <a:gd name="T13" fmla="*/ 148 h 148"/>
                <a:gd name="T14" fmla="*/ 18 w 276"/>
                <a:gd name="T15" fmla="*/ 148 h 148"/>
                <a:gd name="T16" fmla="*/ 231 w 276"/>
                <a:gd name="T17" fmla="*/ 148 h 148"/>
                <a:gd name="T18" fmla="*/ 233 w 276"/>
                <a:gd name="T19" fmla="*/ 148 h 148"/>
                <a:gd name="T20" fmla="*/ 276 w 276"/>
                <a:gd name="T21" fmla="*/ 124 h 148"/>
                <a:gd name="T22" fmla="*/ 261 w 276"/>
                <a:gd name="T23" fmla="*/ 86 h 148"/>
                <a:gd name="T24" fmla="*/ 261 w 276"/>
                <a:gd name="T25" fmla="*/ 86 h 148"/>
                <a:gd name="T26" fmla="*/ 243 w 276"/>
                <a:gd name="T27" fmla="*/ 54 h 148"/>
                <a:gd name="T28" fmla="*/ 211 w 276"/>
                <a:gd name="T29"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6" h="148">
                  <a:moveTo>
                    <a:pt x="211" y="0"/>
                  </a:moveTo>
                  <a:cubicBezTo>
                    <a:pt x="222" y="85"/>
                    <a:pt x="172" y="119"/>
                    <a:pt x="54" y="119"/>
                  </a:cubicBezTo>
                  <a:cubicBezTo>
                    <a:pt x="37" y="119"/>
                    <a:pt x="19" y="118"/>
                    <a:pt x="0" y="117"/>
                  </a:cubicBezTo>
                  <a:cubicBezTo>
                    <a:pt x="12" y="137"/>
                    <a:pt x="18" y="148"/>
                    <a:pt x="18" y="148"/>
                  </a:cubicBezTo>
                  <a:cubicBezTo>
                    <a:pt x="18" y="148"/>
                    <a:pt x="18" y="148"/>
                    <a:pt x="18" y="148"/>
                  </a:cubicBezTo>
                  <a:cubicBezTo>
                    <a:pt x="18" y="148"/>
                    <a:pt x="18" y="148"/>
                    <a:pt x="18" y="148"/>
                  </a:cubicBezTo>
                  <a:cubicBezTo>
                    <a:pt x="18" y="148"/>
                    <a:pt x="18" y="148"/>
                    <a:pt x="18" y="148"/>
                  </a:cubicBezTo>
                  <a:cubicBezTo>
                    <a:pt x="18" y="148"/>
                    <a:pt x="18" y="148"/>
                    <a:pt x="18" y="148"/>
                  </a:cubicBezTo>
                  <a:cubicBezTo>
                    <a:pt x="231" y="148"/>
                    <a:pt x="231" y="148"/>
                    <a:pt x="231" y="148"/>
                  </a:cubicBezTo>
                  <a:cubicBezTo>
                    <a:pt x="232" y="148"/>
                    <a:pt x="232" y="148"/>
                    <a:pt x="233" y="148"/>
                  </a:cubicBezTo>
                  <a:cubicBezTo>
                    <a:pt x="264" y="148"/>
                    <a:pt x="276" y="139"/>
                    <a:pt x="276" y="124"/>
                  </a:cubicBezTo>
                  <a:cubicBezTo>
                    <a:pt x="276" y="113"/>
                    <a:pt x="270" y="100"/>
                    <a:pt x="261" y="86"/>
                  </a:cubicBezTo>
                  <a:cubicBezTo>
                    <a:pt x="261" y="86"/>
                    <a:pt x="261" y="86"/>
                    <a:pt x="261" y="86"/>
                  </a:cubicBezTo>
                  <a:cubicBezTo>
                    <a:pt x="256" y="76"/>
                    <a:pt x="249" y="65"/>
                    <a:pt x="243" y="54"/>
                  </a:cubicBezTo>
                  <a:cubicBezTo>
                    <a:pt x="233" y="37"/>
                    <a:pt x="222" y="19"/>
                    <a:pt x="211" y="0"/>
                  </a:cubicBezTo>
                </a:path>
              </a:pathLst>
            </a:custGeom>
            <a:solidFill>
              <a:schemeClr val="tx2">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98447828-3AB7-4B47-8D2E-655D33395A95}"/>
                </a:ext>
              </a:extLst>
            </p:cNvPr>
            <p:cNvSpPr>
              <a:spLocks/>
            </p:cNvSpPr>
            <p:nvPr/>
          </p:nvSpPr>
          <p:spPr bwMode="auto">
            <a:xfrm>
              <a:off x="3573764" y="2061929"/>
              <a:ext cx="2655888" cy="811213"/>
            </a:xfrm>
            <a:custGeom>
              <a:avLst/>
              <a:gdLst>
                <a:gd name="T0" fmla="*/ 638 w 836"/>
                <a:gd name="T1" fmla="*/ 255 h 255"/>
                <a:gd name="T2" fmla="*/ 171 w 836"/>
                <a:gd name="T3" fmla="*/ 255 h 255"/>
                <a:gd name="T4" fmla="*/ 134 w 836"/>
                <a:gd name="T5" fmla="*/ 240 h 255"/>
                <a:gd name="T6" fmla="*/ 0 w 836"/>
                <a:gd name="T7" fmla="*/ 13 h 255"/>
                <a:gd name="T8" fmla="*/ 797 w 836"/>
                <a:gd name="T9" fmla="*/ 13 h 255"/>
                <a:gd name="T10" fmla="*/ 836 w 836"/>
                <a:gd name="T11" fmla="*/ 0 h 255"/>
                <a:gd name="T12" fmla="*/ 697 w 836"/>
                <a:gd name="T13" fmla="*/ 234 h 255"/>
                <a:gd name="T14" fmla="*/ 638 w 836"/>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6" h="255">
                  <a:moveTo>
                    <a:pt x="638" y="255"/>
                  </a:moveTo>
                  <a:cubicBezTo>
                    <a:pt x="593" y="255"/>
                    <a:pt x="196" y="255"/>
                    <a:pt x="171" y="255"/>
                  </a:cubicBezTo>
                  <a:cubicBezTo>
                    <a:pt x="144" y="255"/>
                    <a:pt x="138" y="246"/>
                    <a:pt x="134" y="240"/>
                  </a:cubicBezTo>
                  <a:cubicBezTo>
                    <a:pt x="130" y="234"/>
                    <a:pt x="0" y="13"/>
                    <a:pt x="0" y="13"/>
                  </a:cubicBezTo>
                  <a:cubicBezTo>
                    <a:pt x="0" y="13"/>
                    <a:pt x="774" y="13"/>
                    <a:pt x="797" y="13"/>
                  </a:cubicBezTo>
                  <a:cubicBezTo>
                    <a:pt x="827" y="13"/>
                    <a:pt x="833" y="5"/>
                    <a:pt x="836" y="0"/>
                  </a:cubicBezTo>
                  <a:cubicBezTo>
                    <a:pt x="831" y="9"/>
                    <a:pt x="703" y="225"/>
                    <a:pt x="697" y="234"/>
                  </a:cubicBezTo>
                  <a:cubicBezTo>
                    <a:pt x="690" y="246"/>
                    <a:pt x="683" y="255"/>
                    <a:pt x="638" y="255"/>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r>
                <a:rPr lang="en-US" sz="4400" dirty="0">
                  <a:solidFill>
                    <a:schemeClr val="accent1">
                      <a:lumMod val="20000"/>
                      <a:lumOff val="80000"/>
                    </a:schemeClr>
                  </a:solidFill>
                </a:rPr>
                <a:t>Special agencies</a:t>
              </a:r>
            </a:p>
          </p:txBody>
        </p:sp>
      </p:grpSp>
      <p:pic>
        <p:nvPicPr>
          <p:cNvPr id="2" name="תמונה 1"/>
          <p:cNvPicPr>
            <a:picLocks noChangeAspect="1"/>
          </p:cNvPicPr>
          <p:nvPr/>
        </p:nvPicPr>
        <p:blipFill>
          <a:blip r:embed="rId7" cstate="print">
            <a:clrChange>
              <a:clrFrom>
                <a:srgbClr val="FFFFFF"/>
              </a:clrFrom>
              <a:clrTo>
                <a:srgbClr val="FFFFFF">
                  <a:alpha val="0"/>
                </a:srgbClr>
              </a:clrTo>
            </a:clrChange>
          </a:blip>
          <a:stretch>
            <a:fillRect/>
          </a:stretch>
        </p:blipFill>
        <p:spPr>
          <a:xfrm>
            <a:off x="2458291" y="6049798"/>
            <a:ext cx="1288956" cy="1388106"/>
          </a:xfrm>
          <a:prstGeom prst="rect">
            <a:avLst/>
          </a:prstGeom>
        </p:spPr>
      </p:pic>
      <p:sp>
        <p:nvSpPr>
          <p:cNvPr id="3" name="AutoShape 2" descr="Badge of the Israel Defense Forces.new.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3" name="תמונה 12"/>
          <p:cNvPicPr>
            <a:picLocks noChangeAspect="1"/>
          </p:cNvPicPr>
          <p:nvPr/>
        </p:nvPicPr>
        <p:blipFill rotWithShape="1">
          <a:blip r:embed="rId8" cstate="print">
            <a:clrChange>
              <a:clrFrom>
                <a:srgbClr val="F9F9F9"/>
              </a:clrFrom>
              <a:clrTo>
                <a:srgbClr val="F9F9F9">
                  <a:alpha val="0"/>
                </a:srgbClr>
              </a:clrTo>
            </a:clrChange>
          </a:blip>
          <a:srcRect l="9875"/>
          <a:stretch/>
        </p:blipFill>
        <p:spPr>
          <a:xfrm>
            <a:off x="4625790" y="6149787"/>
            <a:ext cx="1560506" cy="1389529"/>
          </a:xfrm>
          <a:prstGeom prst="rect">
            <a:avLst/>
          </a:prstGeom>
        </p:spPr>
      </p:pic>
      <p:sp>
        <p:nvSpPr>
          <p:cNvPr id="14" name="מלבן 13"/>
          <p:cNvSpPr/>
          <p:nvPr/>
        </p:nvSpPr>
        <p:spPr>
          <a:xfrm>
            <a:off x="497170" y="4262736"/>
            <a:ext cx="7683514" cy="769441"/>
          </a:xfrm>
          <a:prstGeom prst="rect">
            <a:avLst/>
          </a:prstGeom>
        </p:spPr>
        <p:txBody>
          <a:bodyPr wrap="none">
            <a:spAutoFit/>
          </a:bodyPr>
          <a:lstStyle/>
          <a:p>
            <a:pPr rtl="0"/>
            <a:r>
              <a:rPr lang="en-US" sz="4400" b="1" u="sng" dirty="0">
                <a:solidFill>
                  <a:srgbClr val="0166FF"/>
                </a:solidFill>
                <a:latin typeface="Calibri" panose="020F0502020204030204" pitchFamily="34" charset="0"/>
                <a:ea typeface="Verdana"/>
                <a:cs typeface="Calibri" panose="020F0502020204030204" pitchFamily="34" charset="0"/>
              </a:rPr>
              <a:t>Are not under </a:t>
            </a:r>
            <a:r>
              <a:rPr lang="en-US" sz="4400" b="1" u="sng" dirty="0" smtClean="0">
                <a:solidFill>
                  <a:srgbClr val="0166FF"/>
                </a:solidFill>
                <a:latin typeface="Calibri" panose="020F0502020204030204" pitchFamily="34" charset="0"/>
                <a:ea typeface="Verdana"/>
                <a:cs typeface="Calibri" panose="020F0502020204030204" pitchFamily="34" charset="0"/>
              </a:rPr>
              <a:t>our</a:t>
            </a:r>
            <a:r>
              <a:rPr lang="en-US" sz="4400" b="1" u="sng" dirty="0" smtClean="0">
                <a:solidFill>
                  <a:srgbClr val="0166FF"/>
                </a:solidFill>
                <a:latin typeface="Calibri" panose="020F0502020204030204" pitchFamily="34" charset="0"/>
                <a:ea typeface="Verdana"/>
                <a:cs typeface="Calibri" panose="020F0502020204030204" pitchFamily="34" charset="0"/>
              </a:rPr>
              <a:t> responsibility</a:t>
            </a:r>
            <a:endParaRPr lang="he-IL" sz="4400" dirty="0"/>
          </a:p>
        </p:txBody>
      </p:sp>
      <p:pic>
        <p:nvPicPr>
          <p:cNvPr id="15" name="תמונה 14"/>
          <p:cNvPicPr>
            <a:picLocks noChangeAspect="1"/>
          </p:cNvPicPr>
          <p:nvPr/>
        </p:nvPicPr>
        <p:blipFill>
          <a:blip r:embed="rId9" cstate="print"/>
          <a:stretch>
            <a:fillRect/>
          </a:stretch>
        </p:blipFill>
        <p:spPr>
          <a:xfrm rot="10800000">
            <a:off x="442721" y="427956"/>
            <a:ext cx="11487150" cy="1162050"/>
          </a:xfrm>
          <a:prstGeom prst="rect">
            <a:avLst/>
          </a:prstGeom>
        </p:spPr>
      </p:pic>
      <p:sp>
        <p:nvSpPr>
          <p:cNvPr id="17" name="מלבן 16"/>
          <p:cNvSpPr/>
          <p:nvPr/>
        </p:nvSpPr>
        <p:spPr>
          <a:xfrm>
            <a:off x="1415598" y="283888"/>
            <a:ext cx="9541395" cy="1354217"/>
          </a:xfrm>
          <a:prstGeom prst="rect">
            <a:avLst/>
          </a:prstGeom>
        </p:spPr>
        <p:txBody>
          <a:bodyPr wrap="none">
            <a:spAutoFit/>
          </a:bodyPr>
          <a:lstStyle/>
          <a:p>
            <a:pPr algn="r" rtl="0">
              <a:defRPr sz="1800"/>
            </a:pPr>
            <a:r>
              <a:rPr lang="en-US" sz="8200" b="1" dirty="0">
                <a:solidFill>
                  <a:srgbClr val="0066FF"/>
                </a:solidFill>
                <a:latin typeface="Calibri Light" panose="020F0302020204030204" pitchFamily="34" charset="0"/>
                <a:ea typeface="Source Sans Pro Semibold"/>
                <a:cs typeface="Calibri Light" panose="020F0302020204030204" pitchFamily="34" charset="0"/>
              </a:rPr>
              <a:t>Areas of Responsibility</a:t>
            </a:r>
            <a:endParaRPr lang="he-IL" sz="8200" b="1" dirty="0">
              <a:solidFill>
                <a:srgbClr val="0066FF"/>
              </a:solidFill>
              <a:latin typeface="Calibri Light" panose="020F0302020204030204" pitchFamily="34" charset="0"/>
              <a:ea typeface="Source Sans Pro Semibold"/>
              <a:cs typeface="Calibri Light" panose="020F0302020204030204" pitchFamily="34" charset="0"/>
            </a:endParaRPr>
          </a:p>
        </p:txBody>
      </p:sp>
      <p:pic>
        <p:nvPicPr>
          <p:cNvPr id="18" name="pasted-image.pdf"/>
          <p:cNvPicPr>
            <a:picLocks noChangeAspect="1"/>
          </p:cNvPicPr>
          <p:nvPr/>
        </p:nvPicPr>
        <p:blipFill>
          <a:blip r:embed="rId10" cstate="print">
            <a:extLst/>
          </a:blip>
          <a:stretch>
            <a:fillRect/>
          </a:stretch>
        </p:blipFill>
        <p:spPr>
          <a:xfrm>
            <a:off x="460375" y="11757521"/>
            <a:ext cx="6822856" cy="1404956"/>
          </a:xfrm>
          <a:prstGeom prst="rect">
            <a:avLst/>
          </a:prstGeom>
          <a:ln w="12700">
            <a:miter lim="400000"/>
          </a:ln>
        </p:spPr>
      </p:pic>
    </p:spTree>
    <p:extLst>
      <p:ext uri="{BB962C8B-B14F-4D97-AF65-F5344CB8AC3E}">
        <p14:creationId xmlns:p14="http://schemas.microsoft.com/office/powerpoint/2010/main" xmlns="" val="360353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43A27F28-4224-4BF4-B14A-029ED723965C}"/>
                                            </p:graphicEl>
                                          </p:spTgt>
                                        </p:tgtEl>
                                        <p:attrNameLst>
                                          <p:attrName>style.visibility</p:attrName>
                                        </p:attrNameLst>
                                      </p:cBhvr>
                                      <p:to>
                                        <p:strVal val="visible"/>
                                      </p:to>
                                    </p:set>
                                    <p:animEffect transition="in" filter="fade">
                                      <p:cBhvr>
                                        <p:cTn id="7" dur="500"/>
                                        <p:tgtEl>
                                          <p:spTgt spid="5">
                                            <p:graphicEl>
                                              <a:dgm id="{43A27F28-4224-4BF4-B14A-029ED723965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92224713-5E46-4F9C-BBE6-8D4090CD75D2}"/>
                                            </p:graphicEl>
                                          </p:spTgt>
                                        </p:tgtEl>
                                        <p:attrNameLst>
                                          <p:attrName>style.visibility</p:attrName>
                                        </p:attrNameLst>
                                      </p:cBhvr>
                                      <p:to>
                                        <p:strVal val="visible"/>
                                      </p:to>
                                    </p:set>
                                    <p:animEffect transition="in" filter="fade">
                                      <p:cBhvr>
                                        <p:cTn id="12" dur="500"/>
                                        <p:tgtEl>
                                          <p:spTgt spid="5">
                                            <p:graphicEl>
                                              <a:dgm id="{92224713-5E46-4F9C-BBE6-8D4090CD75D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74DB9DE6-ACAF-4620-8FC3-5559CF1D3F09}"/>
                                            </p:graphicEl>
                                          </p:spTgt>
                                        </p:tgtEl>
                                        <p:attrNameLst>
                                          <p:attrName>style.visibility</p:attrName>
                                        </p:attrNameLst>
                                      </p:cBhvr>
                                      <p:to>
                                        <p:strVal val="visible"/>
                                      </p:to>
                                    </p:set>
                                    <p:animEffect transition="in" filter="fade">
                                      <p:cBhvr>
                                        <p:cTn id="17" dur="500"/>
                                        <p:tgtEl>
                                          <p:spTgt spid="5">
                                            <p:graphicEl>
                                              <a:dgm id="{74DB9DE6-ACAF-4620-8FC3-5559CF1D3F09}"/>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5A5FF10C-9606-4352-A9B4-CC936B92F0A7}"/>
                                            </p:graphicEl>
                                          </p:spTgt>
                                        </p:tgtEl>
                                        <p:attrNameLst>
                                          <p:attrName>style.visibility</p:attrName>
                                        </p:attrNameLst>
                                      </p:cBhvr>
                                      <p:to>
                                        <p:strVal val="visible"/>
                                      </p:to>
                                    </p:set>
                                    <p:animEffect transition="in" filter="fade">
                                      <p:cBhvr>
                                        <p:cTn id="20" dur="500"/>
                                        <p:tgtEl>
                                          <p:spTgt spid="5">
                                            <p:graphicEl>
                                              <a:dgm id="{5A5FF10C-9606-4352-A9B4-CC936B92F0A7}"/>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0FB46916-B2F0-4532-915B-6D133FE6AC57}"/>
                                            </p:graphicEl>
                                          </p:spTgt>
                                        </p:tgtEl>
                                        <p:attrNameLst>
                                          <p:attrName>style.visibility</p:attrName>
                                        </p:attrNameLst>
                                      </p:cBhvr>
                                      <p:to>
                                        <p:strVal val="visible"/>
                                      </p:to>
                                    </p:set>
                                    <p:animEffect transition="in" filter="fade">
                                      <p:cBhvr>
                                        <p:cTn id="25" dur="500"/>
                                        <p:tgtEl>
                                          <p:spTgt spid="5">
                                            <p:graphicEl>
                                              <a:dgm id="{0FB46916-B2F0-4532-915B-6D133FE6AC57}"/>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7A526180-AA1F-4BDE-97BE-BD346DD3F2B7}"/>
                                            </p:graphicEl>
                                          </p:spTgt>
                                        </p:tgtEl>
                                        <p:attrNameLst>
                                          <p:attrName>style.visibility</p:attrName>
                                        </p:attrNameLst>
                                      </p:cBhvr>
                                      <p:to>
                                        <p:strVal val="visible"/>
                                      </p:to>
                                    </p:set>
                                    <p:animEffect transition="in" filter="fade">
                                      <p:cBhvr>
                                        <p:cTn id="28" dur="500"/>
                                        <p:tgtEl>
                                          <p:spTgt spid="5">
                                            <p:graphicEl>
                                              <a:dgm id="{7A526180-AA1F-4BDE-97BE-BD346DD3F2B7}"/>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dgm id="{7ED60D06-9B4E-4B84-8C70-EFCB5D51308A}"/>
                                            </p:graphicEl>
                                          </p:spTgt>
                                        </p:tgtEl>
                                        <p:attrNameLst>
                                          <p:attrName>style.visibility</p:attrName>
                                        </p:attrNameLst>
                                      </p:cBhvr>
                                      <p:to>
                                        <p:strVal val="visible"/>
                                      </p:to>
                                    </p:set>
                                    <p:animEffect transition="in" filter="fade">
                                      <p:cBhvr>
                                        <p:cTn id="33" dur="500"/>
                                        <p:tgtEl>
                                          <p:spTgt spid="5">
                                            <p:graphicEl>
                                              <a:dgm id="{7ED60D06-9B4E-4B84-8C70-EFCB5D51308A}"/>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graphicEl>
                                              <a:dgm id="{DB4C9899-A903-462B-A33B-8A78BFA642EB}"/>
                                            </p:graphicEl>
                                          </p:spTgt>
                                        </p:tgtEl>
                                        <p:attrNameLst>
                                          <p:attrName>style.visibility</p:attrName>
                                        </p:attrNameLst>
                                      </p:cBhvr>
                                      <p:to>
                                        <p:strVal val="visible"/>
                                      </p:to>
                                    </p:set>
                                    <p:animEffect transition="in" filter="fade">
                                      <p:cBhvr>
                                        <p:cTn id="36" dur="500"/>
                                        <p:tgtEl>
                                          <p:spTgt spid="5">
                                            <p:graphicEl>
                                              <a:dgm id="{DB4C9899-A903-462B-A33B-8A78BFA642EB}"/>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graphicEl>
                                              <a:dgm id="{C930AD69-9BC6-4576-B509-92D6F428C35A}"/>
                                            </p:graphicEl>
                                          </p:spTgt>
                                        </p:tgtEl>
                                        <p:attrNameLst>
                                          <p:attrName>style.visibility</p:attrName>
                                        </p:attrNameLst>
                                      </p:cBhvr>
                                      <p:to>
                                        <p:strVal val="visible"/>
                                      </p:to>
                                    </p:set>
                                    <p:animEffect transition="in" filter="fade">
                                      <p:cBhvr>
                                        <p:cTn id="41" dur="500"/>
                                        <p:tgtEl>
                                          <p:spTgt spid="5">
                                            <p:graphicEl>
                                              <a:dgm id="{C930AD69-9BC6-4576-B509-92D6F428C35A}"/>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graphicEl>
                                              <a:dgm id="{3B8A5C49-4689-41B5-982D-A5A853CB6BC1}"/>
                                            </p:graphicEl>
                                          </p:spTgt>
                                        </p:tgtEl>
                                        <p:attrNameLst>
                                          <p:attrName>style.visibility</p:attrName>
                                        </p:attrNameLst>
                                      </p:cBhvr>
                                      <p:to>
                                        <p:strVal val="visible"/>
                                      </p:to>
                                    </p:set>
                                    <p:animEffect transition="in" filter="fade">
                                      <p:cBhvr>
                                        <p:cTn id="44" dur="500"/>
                                        <p:tgtEl>
                                          <p:spTgt spid="5">
                                            <p:graphicEl>
                                              <a:dgm id="{3B8A5C49-4689-41B5-982D-A5A853CB6BC1}"/>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graphicEl>
                                              <a:dgm id="{ACEE3970-027B-4AF3-95E6-7623B0261D9C}"/>
                                            </p:graphicEl>
                                          </p:spTgt>
                                        </p:tgtEl>
                                        <p:attrNameLst>
                                          <p:attrName>style.visibility</p:attrName>
                                        </p:attrNameLst>
                                      </p:cBhvr>
                                      <p:to>
                                        <p:strVal val="visible"/>
                                      </p:to>
                                    </p:set>
                                    <p:animEffect transition="in" filter="fade">
                                      <p:cBhvr>
                                        <p:cTn id="49" dur="500"/>
                                        <p:tgtEl>
                                          <p:spTgt spid="5">
                                            <p:graphicEl>
                                              <a:dgm id="{ACEE3970-027B-4AF3-95E6-7623B0261D9C}"/>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
                                            <p:graphicEl>
                                              <a:dgm id="{D888B12F-C703-44E7-A2C4-F6BDB77AF0A4}"/>
                                            </p:graphicEl>
                                          </p:spTgt>
                                        </p:tgtEl>
                                        <p:attrNameLst>
                                          <p:attrName>style.visibility</p:attrName>
                                        </p:attrNameLst>
                                      </p:cBhvr>
                                      <p:to>
                                        <p:strVal val="visible"/>
                                      </p:to>
                                    </p:set>
                                    <p:animEffect transition="in" filter="fade">
                                      <p:cBhvr>
                                        <p:cTn id="52" dur="500"/>
                                        <p:tgtEl>
                                          <p:spTgt spid="5">
                                            <p:graphicEl>
                                              <a:dgm id="{D888B12F-C703-44E7-A2C4-F6BDB77AF0A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graphicEl>
                                              <a:dgm id="{EAFE6FE0-8699-4E1C-B2CE-1513C1F84165}"/>
                                            </p:graphicEl>
                                          </p:spTgt>
                                        </p:tgtEl>
                                        <p:attrNameLst>
                                          <p:attrName>style.visibility</p:attrName>
                                        </p:attrNameLst>
                                      </p:cBhvr>
                                      <p:to>
                                        <p:strVal val="visible"/>
                                      </p:to>
                                    </p:set>
                                    <p:animEffect transition="in" filter="fade">
                                      <p:cBhvr>
                                        <p:cTn id="57" dur="500"/>
                                        <p:tgtEl>
                                          <p:spTgt spid="5">
                                            <p:graphicEl>
                                              <a:dgm id="{EAFE6FE0-8699-4E1C-B2CE-1513C1F84165}"/>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
                                            <p:graphicEl>
                                              <a:dgm id="{715C83B8-DB8A-450A-9DC1-9392D18D77CA}"/>
                                            </p:graphicEl>
                                          </p:spTgt>
                                        </p:tgtEl>
                                        <p:attrNameLst>
                                          <p:attrName>style.visibility</p:attrName>
                                        </p:attrNameLst>
                                      </p:cBhvr>
                                      <p:to>
                                        <p:strVal val="visible"/>
                                      </p:to>
                                    </p:set>
                                    <p:animEffect transition="in" filter="fade">
                                      <p:cBhvr>
                                        <p:cTn id="60" dur="500"/>
                                        <p:tgtEl>
                                          <p:spTgt spid="5">
                                            <p:graphicEl>
                                              <a:dgm id="{715C83B8-DB8A-450A-9DC1-9392D18D77CA}"/>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5">
                                            <p:graphicEl>
                                              <a:dgm id="{F3A07B87-C68A-477E-8409-7DC5F7B72CE8}"/>
                                            </p:graphicEl>
                                          </p:spTgt>
                                        </p:tgtEl>
                                        <p:attrNameLst>
                                          <p:attrName>style.visibility</p:attrName>
                                        </p:attrNameLst>
                                      </p:cBhvr>
                                      <p:to>
                                        <p:strVal val="visible"/>
                                      </p:to>
                                    </p:set>
                                    <p:animEffect transition="in" filter="fade">
                                      <p:cBhvr>
                                        <p:cTn id="65" dur="500"/>
                                        <p:tgtEl>
                                          <p:spTgt spid="5">
                                            <p:graphicEl>
                                              <a:dgm id="{F3A07B87-C68A-477E-8409-7DC5F7B72CE8}"/>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
                                            <p:graphicEl>
                                              <a:dgm id="{36D5139E-7FAA-4AE9-8156-0702A2F258DC}"/>
                                            </p:graphicEl>
                                          </p:spTgt>
                                        </p:tgtEl>
                                        <p:attrNameLst>
                                          <p:attrName>style.visibility</p:attrName>
                                        </p:attrNameLst>
                                      </p:cBhvr>
                                      <p:to>
                                        <p:strVal val="visible"/>
                                      </p:to>
                                    </p:set>
                                    <p:animEffect transition="in" filter="fade">
                                      <p:cBhvr>
                                        <p:cTn id="68" dur="500"/>
                                        <p:tgtEl>
                                          <p:spTgt spid="5">
                                            <p:graphicEl>
                                              <a:dgm id="{36D5139E-7FAA-4AE9-8156-0702A2F258DC}"/>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graphicEl>
                                              <a:dgm id="{A9124BE4-13B4-4B99-BE1A-CC85CFCF6195}"/>
                                            </p:graphicEl>
                                          </p:spTgt>
                                        </p:tgtEl>
                                        <p:attrNameLst>
                                          <p:attrName>style.visibility</p:attrName>
                                        </p:attrNameLst>
                                      </p:cBhvr>
                                      <p:to>
                                        <p:strVal val="visible"/>
                                      </p:to>
                                    </p:set>
                                    <p:animEffect transition="in" filter="fade">
                                      <p:cBhvr>
                                        <p:cTn id="71" dur="500"/>
                                        <p:tgtEl>
                                          <p:spTgt spid="5">
                                            <p:graphicEl>
                                              <a:dgm id="{A9124BE4-13B4-4B99-BE1A-CC85CFCF619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cstate="print"/>
          <a:stretch>
            <a:fillRect/>
          </a:stretch>
        </p:blipFill>
        <p:spPr>
          <a:xfrm rot="10800000">
            <a:off x="598483" y="285066"/>
            <a:ext cx="13117516" cy="1162050"/>
          </a:xfrm>
          <a:prstGeom prst="rect">
            <a:avLst/>
          </a:prstGeom>
        </p:spPr>
      </p:pic>
      <p:sp>
        <p:nvSpPr>
          <p:cNvPr id="3" name="Shape 622"/>
          <p:cNvSpPr/>
          <p:nvPr/>
        </p:nvSpPr>
        <p:spPr>
          <a:xfrm>
            <a:off x="853440" y="410302"/>
            <a:ext cx="11917680" cy="83099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l" rtl="0">
              <a:defRPr sz="1800"/>
            </a:pPr>
            <a:r>
              <a:rPr lang="en-US" sz="5400" b="1" dirty="0" smtClean="0">
                <a:solidFill>
                  <a:srgbClr val="0066FF"/>
                </a:solidFill>
                <a:latin typeface="Calibri Light" panose="020F0302020204030204" pitchFamily="34" charset="0"/>
                <a:ea typeface="Source Sans Pro Semibold"/>
                <a:cs typeface="Calibri Light" panose="020F0302020204030204" pitchFamily="34" charset="0"/>
                <a:sym typeface="Source Sans Pro Light"/>
              </a:rPr>
              <a:t>Critical  Cyber Infrastructure (CCI) Bodies:</a:t>
            </a:r>
            <a:endParaRPr sz="5400" b="1" dirty="0">
              <a:solidFill>
                <a:srgbClr val="0066FF"/>
              </a:solidFill>
              <a:latin typeface="Calibri Light" panose="020F0302020204030204" pitchFamily="34" charset="0"/>
              <a:ea typeface="Source Sans Pro Semibold"/>
              <a:cs typeface="Calibri Light" panose="020F0302020204030204" pitchFamily="34" charset="0"/>
              <a:sym typeface="Source Sans Pro Semibold"/>
            </a:endParaRPr>
          </a:p>
        </p:txBody>
      </p:sp>
      <p:sp>
        <p:nvSpPr>
          <p:cNvPr id="7" name="Freeform 245">
            <a:extLst>
              <a:ext uri="{FF2B5EF4-FFF2-40B4-BE49-F238E27FC236}">
                <a16:creationId xmlns:a16="http://schemas.microsoft.com/office/drawing/2014/main" xmlns="" id="{CC599495-329A-4284-96C8-820381D4E945}"/>
              </a:ext>
            </a:extLst>
          </p:cNvPr>
          <p:cNvSpPr>
            <a:spLocks/>
          </p:cNvSpPr>
          <p:nvPr/>
        </p:nvSpPr>
        <p:spPr bwMode="auto">
          <a:xfrm>
            <a:off x="1100605" y="2410886"/>
            <a:ext cx="7220435"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a:t>Ministry of Finance</a:t>
            </a:r>
          </a:p>
        </p:txBody>
      </p:sp>
      <p:sp>
        <p:nvSpPr>
          <p:cNvPr id="8" name="Freeform 245">
            <a:extLst>
              <a:ext uri="{FF2B5EF4-FFF2-40B4-BE49-F238E27FC236}">
                <a16:creationId xmlns:a16="http://schemas.microsoft.com/office/drawing/2014/main" xmlns="" id="{CC599495-329A-4284-96C8-820381D4E945}"/>
              </a:ext>
            </a:extLst>
          </p:cNvPr>
          <p:cNvSpPr>
            <a:spLocks/>
          </p:cNvSpPr>
          <p:nvPr/>
        </p:nvSpPr>
        <p:spPr bwMode="auto">
          <a:xfrm>
            <a:off x="1077330" y="3404338"/>
            <a:ext cx="7243710" cy="1072960"/>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algn="l" rtl="0">
              <a:lnSpc>
                <a:spcPct val="150000"/>
              </a:lnSpc>
            </a:pPr>
            <a:r>
              <a:rPr lang="en-US" sz="2400" dirty="0"/>
              <a:t>Population and Immigration Authority</a:t>
            </a:r>
            <a:endParaRPr lang="he-IL" sz="2400" dirty="0"/>
          </a:p>
        </p:txBody>
      </p:sp>
      <p:sp>
        <p:nvSpPr>
          <p:cNvPr id="9" name="Freeform 245">
            <a:extLst>
              <a:ext uri="{FF2B5EF4-FFF2-40B4-BE49-F238E27FC236}">
                <a16:creationId xmlns:a16="http://schemas.microsoft.com/office/drawing/2014/main" xmlns="" id="{CC599495-329A-4284-96C8-820381D4E945}"/>
              </a:ext>
            </a:extLst>
          </p:cNvPr>
          <p:cNvSpPr>
            <a:spLocks/>
          </p:cNvSpPr>
          <p:nvPr/>
        </p:nvSpPr>
        <p:spPr bwMode="auto">
          <a:xfrm>
            <a:off x="1091185" y="4593058"/>
            <a:ext cx="7229855"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algn="l" rtl="0">
              <a:lnSpc>
                <a:spcPct val="150000"/>
              </a:lnSpc>
            </a:pPr>
            <a:r>
              <a:rPr lang="en-US" sz="2400" dirty="0"/>
              <a:t>The Biometric Database Management </a:t>
            </a:r>
            <a:r>
              <a:rPr lang="en-US" sz="2400" dirty="0" smtClean="0"/>
              <a:t>Authority</a:t>
            </a:r>
            <a:endParaRPr lang="he-IL" sz="2400" dirty="0"/>
          </a:p>
        </p:txBody>
      </p:sp>
      <p:sp>
        <p:nvSpPr>
          <p:cNvPr id="10" name="Freeform 245">
            <a:extLst>
              <a:ext uri="{FF2B5EF4-FFF2-40B4-BE49-F238E27FC236}">
                <a16:creationId xmlns:a16="http://schemas.microsoft.com/office/drawing/2014/main" xmlns="" id="{CC599495-329A-4284-96C8-820381D4E945}"/>
              </a:ext>
            </a:extLst>
          </p:cNvPr>
          <p:cNvSpPr>
            <a:spLocks/>
          </p:cNvSpPr>
          <p:nvPr/>
        </p:nvSpPr>
        <p:spPr bwMode="auto">
          <a:xfrm>
            <a:off x="1077330" y="5504133"/>
            <a:ext cx="7243710" cy="1049067"/>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smtClean="0"/>
              <a:t>Government </a:t>
            </a:r>
            <a:r>
              <a:rPr lang="en-US" sz="2400" dirty="0"/>
              <a:t>ICT Authority</a:t>
            </a:r>
            <a:r>
              <a:rPr lang="en-US" sz="2400" dirty="0" smtClean="0"/>
              <a:t/>
            </a:r>
            <a:br>
              <a:rPr lang="en-US" sz="2400" dirty="0" smtClean="0"/>
            </a:br>
            <a:r>
              <a:rPr lang="en-US" sz="2400" dirty="0" smtClean="0"/>
              <a:t>E-government </a:t>
            </a:r>
            <a:r>
              <a:rPr lang="en-US" sz="2400" dirty="0"/>
              <a:t>system</a:t>
            </a:r>
            <a:endParaRPr lang="he-IL" sz="2400" dirty="0"/>
          </a:p>
        </p:txBody>
      </p:sp>
      <p:sp>
        <p:nvSpPr>
          <p:cNvPr id="11" name="Freeform 245">
            <a:extLst>
              <a:ext uri="{FF2B5EF4-FFF2-40B4-BE49-F238E27FC236}">
                <a16:creationId xmlns:a16="http://schemas.microsoft.com/office/drawing/2014/main" xmlns="" id="{CC599495-329A-4284-96C8-820381D4E945}"/>
              </a:ext>
            </a:extLst>
          </p:cNvPr>
          <p:cNvSpPr>
            <a:spLocks/>
          </p:cNvSpPr>
          <p:nvPr/>
        </p:nvSpPr>
        <p:spPr bwMode="auto">
          <a:xfrm>
            <a:off x="1066801" y="6669639"/>
            <a:ext cx="7254240"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a:t>Bank of Israel</a:t>
            </a:r>
          </a:p>
        </p:txBody>
      </p:sp>
      <p:sp>
        <p:nvSpPr>
          <p:cNvPr id="12" name="Freeform 245">
            <a:extLst>
              <a:ext uri="{FF2B5EF4-FFF2-40B4-BE49-F238E27FC236}">
                <a16:creationId xmlns:a16="http://schemas.microsoft.com/office/drawing/2014/main" xmlns="" id="{CC599495-329A-4284-96C8-820381D4E945}"/>
              </a:ext>
            </a:extLst>
          </p:cNvPr>
          <p:cNvSpPr>
            <a:spLocks/>
          </p:cNvSpPr>
          <p:nvPr/>
        </p:nvSpPr>
        <p:spPr bwMode="auto">
          <a:xfrm>
            <a:off x="1077330" y="7654522"/>
            <a:ext cx="7243710"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a:t>Magen David </a:t>
            </a:r>
            <a:r>
              <a:rPr lang="en-US" sz="2400" dirty="0" err="1" smtClean="0"/>
              <a:t>Adom</a:t>
            </a:r>
            <a:r>
              <a:rPr lang="en-US" sz="2400" dirty="0" smtClean="0"/>
              <a:t> (health emergency unit)</a:t>
            </a:r>
            <a:endParaRPr lang="en-US" sz="2400" dirty="0"/>
          </a:p>
        </p:txBody>
      </p:sp>
      <p:sp>
        <p:nvSpPr>
          <p:cNvPr id="13" name="Freeform 245">
            <a:extLst>
              <a:ext uri="{FF2B5EF4-FFF2-40B4-BE49-F238E27FC236}">
                <a16:creationId xmlns:a16="http://schemas.microsoft.com/office/drawing/2014/main" xmlns="" id="{CC599495-329A-4284-96C8-820381D4E945}"/>
              </a:ext>
            </a:extLst>
          </p:cNvPr>
          <p:cNvSpPr>
            <a:spLocks/>
          </p:cNvSpPr>
          <p:nvPr/>
        </p:nvSpPr>
        <p:spPr bwMode="auto">
          <a:xfrm>
            <a:off x="1091185" y="9681555"/>
            <a:ext cx="7229855"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a:t>the stock exchange</a:t>
            </a:r>
          </a:p>
        </p:txBody>
      </p:sp>
      <p:sp>
        <p:nvSpPr>
          <p:cNvPr id="14" name="Freeform 245">
            <a:extLst>
              <a:ext uri="{FF2B5EF4-FFF2-40B4-BE49-F238E27FC236}">
                <a16:creationId xmlns:a16="http://schemas.microsoft.com/office/drawing/2014/main" xmlns="" id="{CC599495-329A-4284-96C8-820381D4E945}"/>
              </a:ext>
            </a:extLst>
          </p:cNvPr>
          <p:cNvSpPr>
            <a:spLocks/>
          </p:cNvSpPr>
          <p:nvPr/>
        </p:nvSpPr>
        <p:spPr bwMode="auto">
          <a:xfrm>
            <a:off x="1095618" y="8682725"/>
            <a:ext cx="7225422"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a:t>Central Bureau of Statistics</a:t>
            </a:r>
          </a:p>
        </p:txBody>
      </p:sp>
      <p:sp>
        <p:nvSpPr>
          <p:cNvPr id="15" name="Freeform 245">
            <a:extLst>
              <a:ext uri="{FF2B5EF4-FFF2-40B4-BE49-F238E27FC236}">
                <a16:creationId xmlns:a16="http://schemas.microsoft.com/office/drawing/2014/main" xmlns="" id="{CC599495-329A-4284-96C8-820381D4E945}"/>
              </a:ext>
            </a:extLst>
          </p:cNvPr>
          <p:cNvSpPr>
            <a:spLocks/>
          </p:cNvSpPr>
          <p:nvPr/>
        </p:nvSpPr>
        <p:spPr bwMode="auto">
          <a:xfrm>
            <a:off x="1109472" y="10673542"/>
            <a:ext cx="7211568" cy="985335"/>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lnSpc>
                <a:spcPct val="150000"/>
              </a:lnSpc>
            </a:pPr>
            <a:r>
              <a:rPr lang="en-US" sz="2400" dirty="0"/>
              <a:t>Ministry of Transport and Road Safety</a:t>
            </a:r>
            <a:endParaRPr lang="he-IL" sz="2400" dirty="0"/>
          </a:p>
        </p:txBody>
      </p:sp>
      <p:sp>
        <p:nvSpPr>
          <p:cNvPr id="17" name="Freeform 245">
            <a:extLst>
              <a:ext uri="{FF2B5EF4-FFF2-40B4-BE49-F238E27FC236}">
                <a16:creationId xmlns:a16="http://schemas.microsoft.com/office/drawing/2014/main" xmlns="" id="{CC599495-329A-4284-96C8-820381D4E945}"/>
              </a:ext>
            </a:extLst>
          </p:cNvPr>
          <p:cNvSpPr>
            <a:spLocks/>
          </p:cNvSpPr>
          <p:nvPr/>
        </p:nvSpPr>
        <p:spPr bwMode="auto">
          <a:xfrm>
            <a:off x="10110493" y="5459245"/>
            <a:ext cx="6656763"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a:t>Petroleum and Energy Infrastructures</a:t>
            </a:r>
          </a:p>
        </p:txBody>
      </p:sp>
      <p:sp>
        <p:nvSpPr>
          <p:cNvPr id="18" name="Freeform 245">
            <a:extLst>
              <a:ext uri="{FF2B5EF4-FFF2-40B4-BE49-F238E27FC236}">
                <a16:creationId xmlns:a16="http://schemas.microsoft.com/office/drawing/2014/main" xmlns="" id="{CC599495-329A-4284-96C8-820381D4E945}"/>
              </a:ext>
            </a:extLst>
          </p:cNvPr>
          <p:cNvSpPr>
            <a:spLocks/>
          </p:cNvSpPr>
          <p:nvPr/>
        </p:nvSpPr>
        <p:spPr bwMode="auto">
          <a:xfrm>
            <a:off x="10098301" y="4496077"/>
            <a:ext cx="6656763"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a:t>Israel Airports Authority</a:t>
            </a:r>
          </a:p>
        </p:txBody>
      </p:sp>
      <p:sp>
        <p:nvSpPr>
          <p:cNvPr id="19" name="Freeform 245">
            <a:extLst>
              <a:ext uri="{FF2B5EF4-FFF2-40B4-BE49-F238E27FC236}">
                <a16:creationId xmlns:a16="http://schemas.microsoft.com/office/drawing/2014/main" xmlns="" id="{CC599495-329A-4284-96C8-820381D4E945}"/>
              </a:ext>
            </a:extLst>
          </p:cNvPr>
          <p:cNvSpPr>
            <a:spLocks/>
          </p:cNvSpPr>
          <p:nvPr/>
        </p:nvSpPr>
        <p:spPr bwMode="auto">
          <a:xfrm>
            <a:off x="10104397" y="3514621"/>
            <a:ext cx="6656763"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smtClean="0"/>
              <a:t>Israel </a:t>
            </a:r>
            <a:r>
              <a:rPr lang="en-US" sz="2400" dirty="0"/>
              <a:t>Railways</a:t>
            </a:r>
          </a:p>
        </p:txBody>
      </p:sp>
      <p:sp>
        <p:nvSpPr>
          <p:cNvPr id="20" name="Freeform 245">
            <a:extLst>
              <a:ext uri="{FF2B5EF4-FFF2-40B4-BE49-F238E27FC236}">
                <a16:creationId xmlns:a16="http://schemas.microsoft.com/office/drawing/2014/main" xmlns="" id="{CC599495-329A-4284-96C8-820381D4E945}"/>
              </a:ext>
            </a:extLst>
          </p:cNvPr>
          <p:cNvSpPr>
            <a:spLocks/>
          </p:cNvSpPr>
          <p:nvPr/>
        </p:nvSpPr>
        <p:spPr bwMode="auto">
          <a:xfrm>
            <a:off x="10092205" y="2405149"/>
            <a:ext cx="6656763" cy="959843"/>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marL="0" indent="0" algn="l" rtl="0">
              <a:buFont typeface="Arial" panose="020B0604020202020204" pitchFamily="34" charset="0"/>
              <a:buNone/>
            </a:pPr>
            <a:r>
              <a:rPr lang="en-US" sz="2400" dirty="0"/>
              <a:t>Israel Electric Corporation </a:t>
            </a:r>
            <a:r>
              <a:rPr lang="en-US" sz="2400" dirty="0" smtClean="0"/>
              <a:t>and its </a:t>
            </a:r>
          </a:p>
          <a:p>
            <a:pPr marL="0" indent="0" algn="l" rtl="0">
              <a:buFont typeface="Arial" panose="020B0604020202020204" pitchFamily="34" charset="0"/>
              <a:buNone/>
            </a:pPr>
            <a:r>
              <a:rPr lang="en-US" sz="2400" dirty="0" smtClean="0"/>
              <a:t>Management </a:t>
            </a:r>
            <a:r>
              <a:rPr lang="en-US" sz="2400" dirty="0"/>
              <a:t>Company</a:t>
            </a:r>
            <a:endParaRPr lang="he-IL" sz="2400" dirty="0"/>
          </a:p>
        </p:txBody>
      </p:sp>
      <p:sp>
        <p:nvSpPr>
          <p:cNvPr id="21" name="Freeform 245">
            <a:extLst>
              <a:ext uri="{FF2B5EF4-FFF2-40B4-BE49-F238E27FC236}">
                <a16:creationId xmlns:a16="http://schemas.microsoft.com/office/drawing/2014/main" xmlns="" id="{CC599495-329A-4284-96C8-820381D4E945}"/>
              </a:ext>
            </a:extLst>
          </p:cNvPr>
          <p:cNvSpPr>
            <a:spLocks/>
          </p:cNvSpPr>
          <p:nvPr/>
        </p:nvSpPr>
        <p:spPr bwMode="auto">
          <a:xfrm>
            <a:off x="1131085" y="11677524"/>
            <a:ext cx="7189955"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a:t>Israeli Tax Authority</a:t>
            </a:r>
          </a:p>
        </p:txBody>
      </p:sp>
      <p:sp>
        <p:nvSpPr>
          <p:cNvPr id="22" name="Freeform 245">
            <a:extLst>
              <a:ext uri="{FF2B5EF4-FFF2-40B4-BE49-F238E27FC236}">
                <a16:creationId xmlns:a16="http://schemas.microsoft.com/office/drawing/2014/main" xmlns="" id="{CC599495-329A-4284-96C8-820381D4E945}"/>
              </a:ext>
            </a:extLst>
          </p:cNvPr>
          <p:cNvSpPr>
            <a:spLocks/>
          </p:cNvSpPr>
          <p:nvPr/>
        </p:nvSpPr>
        <p:spPr bwMode="auto">
          <a:xfrm>
            <a:off x="10116589" y="6416317"/>
            <a:ext cx="6656763"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a:t>Fuel Products Line</a:t>
            </a:r>
          </a:p>
        </p:txBody>
      </p:sp>
      <p:sp>
        <p:nvSpPr>
          <p:cNvPr id="23" name="Freeform 245">
            <a:extLst>
              <a:ext uri="{FF2B5EF4-FFF2-40B4-BE49-F238E27FC236}">
                <a16:creationId xmlns:a16="http://schemas.microsoft.com/office/drawing/2014/main" xmlns="" id="{CC599495-329A-4284-96C8-820381D4E945}"/>
              </a:ext>
            </a:extLst>
          </p:cNvPr>
          <p:cNvSpPr>
            <a:spLocks/>
          </p:cNvSpPr>
          <p:nvPr/>
        </p:nvSpPr>
        <p:spPr bwMode="auto">
          <a:xfrm>
            <a:off x="10140973" y="7409965"/>
            <a:ext cx="6656763"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a:t>HAIFA CHEMICALS LTD</a:t>
            </a:r>
          </a:p>
        </p:txBody>
      </p:sp>
      <p:sp>
        <p:nvSpPr>
          <p:cNvPr id="24" name="Freeform 245">
            <a:extLst>
              <a:ext uri="{FF2B5EF4-FFF2-40B4-BE49-F238E27FC236}">
                <a16:creationId xmlns:a16="http://schemas.microsoft.com/office/drawing/2014/main" xmlns="" id="{CC599495-329A-4284-96C8-820381D4E945}"/>
              </a:ext>
            </a:extLst>
          </p:cNvPr>
          <p:cNvSpPr>
            <a:spLocks/>
          </p:cNvSpPr>
          <p:nvPr/>
        </p:nvSpPr>
        <p:spPr bwMode="auto">
          <a:xfrm>
            <a:off x="17305474" y="2392957"/>
            <a:ext cx="6656763"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1"/>
            <a:r>
              <a:rPr lang="en-US" sz="2400" dirty="0" err="1"/>
              <a:t>Netivei</a:t>
            </a:r>
            <a:r>
              <a:rPr lang="en-US" sz="2400" dirty="0"/>
              <a:t> Urban Transport Company - NTA</a:t>
            </a:r>
          </a:p>
        </p:txBody>
      </p:sp>
      <p:sp>
        <p:nvSpPr>
          <p:cNvPr id="25" name="Freeform 245">
            <a:extLst>
              <a:ext uri="{FF2B5EF4-FFF2-40B4-BE49-F238E27FC236}">
                <a16:creationId xmlns:a16="http://schemas.microsoft.com/office/drawing/2014/main" xmlns="" id="{CC599495-329A-4284-96C8-820381D4E945}"/>
              </a:ext>
            </a:extLst>
          </p:cNvPr>
          <p:cNvSpPr>
            <a:spLocks/>
          </p:cNvSpPr>
          <p:nvPr/>
        </p:nvSpPr>
        <p:spPr bwMode="auto">
          <a:xfrm>
            <a:off x="10098301" y="8502944"/>
            <a:ext cx="6656763"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indent="0" algn="l" rtl="0">
              <a:lnSpc>
                <a:spcPct val="150000"/>
              </a:lnSpc>
              <a:buFont typeface="Arial" panose="020B0604020202020204" pitchFamily="34" charset="0"/>
              <a:buNone/>
            </a:pPr>
            <a:r>
              <a:rPr lang="en-US" sz="2400" dirty="0"/>
              <a:t>Fertilizers and Chemicals Ltd.</a:t>
            </a:r>
            <a:endParaRPr lang="he-IL" sz="2400" dirty="0"/>
          </a:p>
        </p:txBody>
      </p:sp>
      <p:sp>
        <p:nvSpPr>
          <p:cNvPr id="26" name="Freeform 245">
            <a:extLst>
              <a:ext uri="{FF2B5EF4-FFF2-40B4-BE49-F238E27FC236}">
                <a16:creationId xmlns:a16="http://schemas.microsoft.com/office/drawing/2014/main" xmlns="" id="{CC599495-329A-4284-96C8-820381D4E945}"/>
              </a:ext>
            </a:extLst>
          </p:cNvPr>
          <p:cNvSpPr>
            <a:spLocks/>
          </p:cNvSpPr>
          <p:nvPr/>
        </p:nvSpPr>
        <p:spPr bwMode="auto">
          <a:xfrm>
            <a:off x="10067821" y="9569385"/>
            <a:ext cx="6656763"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algn="l" rtl="0"/>
            <a:r>
              <a:rPr lang="en-US" sz="2400" dirty="0"/>
              <a:t>The owners of the holdings in the "Ashkelon", "Tamar", "</a:t>
            </a:r>
            <a:r>
              <a:rPr lang="en-US" sz="2400" dirty="0" err="1"/>
              <a:t>Noa</a:t>
            </a:r>
            <a:r>
              <a:rPr lang="en-US" sz="2400" dirty="0"/>
              <a:t>", "</a:t>
            </a:r>
            <a:r>
              <a:rPr lang="en-US" sz="2400" dirty="0" smtClean="0"/>
              <a:t>Leviathan“ oil companies</a:t>
            </a:r>
            <a:endParaRPr lang="en-US" sz="2400" dirty="0"/>
          </a:p>
        </p:txBody>
      </p:sp>
      <p:sp>
        <p:nvSpPr>
          <p:cNvPr id="27" name="Freeform 245">
            <a:extLst>
              <a:ext uri="{FF2B5EF4-FFF2-40B4-BE49-F238E27FC236}">
                <a16:creationId xmlns:a16="http://schemas.microsoft.com/office/drawing/2014/main" xmlns="" id="{CC599495-329A-4284-96C8-820381D4E945}"/>
              </a:ext>
            </a:extLst>
          </p:cNvPr>
          <p:cNvSpPr>
            <a:spLocks/>
          </p:cNvSpPr>
          <p:nvPr/>
        </p:nvSpPr>
        <p:spPr bwMode="auto">
          <a:xfrm>
            <a:off x="10092205" y="10599609"/>
            <a:ext cx="6656763"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a:t>Ashdod Port Company</a:t>
            </a:r>
          </a:p>
        </p:txBody>
      </p:sp>
      <p:sp>
        <p:nvSpPr>
          <p:cNvPr id="28" name="Freeform 245">
            <a:extLst>
              <a:ext uri="{FF2B5EF4-FFF2-40B4-BE49-F238E27FC236}">
                <a16:creationId xmlns:a16="http://schemas.microsoft.com/office/drawing/2014/main" xmlns="" id="{CC599495-329A-4284-96C8-820381D4E945}"/>
              </a:ext>
            </a:extLst>
          </p:cNvPr>
          <p:cNvSpPr>
            <a:spLocks/>
          </p:cNvSpPr>
          <p:nvPr/>
        </p:nvSpPr>
        <p:spPr bwMode="auto">
          <a:xfrm>
            <a:off x="10153165" y="11628397"/>
            <a:ext cx="6656763"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a:t>Haifa Port Company</a:t>
            </a:r>
          </a:p>
        </p:txBody>
      </p:sp>
      <p:sp>
        <p:nvSpPr>
          <p:cNvPr id="30" name="Freeform 245">
            <a:extLst>
              <a:ext uri="{FF2B5EF4-FFF2-40B4-BE49-F238E27FC236}">
                <a16:creationId xmlns:a16="http://schemas.microsoft.com/office/drawing/2014/main" xmlns="" id="{CC599495-329A-4284-96C8-820381D4E945}"/>
              </a:ext>
            </a:extLst>
          </p:cNvPr>
          <p:cNvSpPr>
            <a:spLocks/>
          </p:cNvSpPr>
          <p:nvPr/>
        </p:nvSpPr>
        <p:spPr bwMode="auto">
          <a:xfrm>
            <a:off x="17274994" y="8251213"/>
            <a:ext cx="6656763"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a:t>Israel Internet Association</a:t>
            </a:r>
          </a:p>
        </p:txBody>
      </p:sp>
      <p:sp>
        <p:nvSpPr>
          <p:cNvPr id="31" name="Freeform 245">
            <a:extLst>
              <a:ext uri="{FF2B5EF4-FFF2-40B4-BE49-F238E27FC236}">
                <a16:creationId xmlns:a16="http://schemas.microsoft.com/office/drawing/2014/main" xmlns="" id="{CC599495-329A-4284-96C8-820381D4E945}"/>
              </a:ext>
            </a:extLst>
          </p:cNvPr>
          <p:cNvSpPr>
            <a:spLocks/>
          </p:cNvSpPr>
          <p:nvPr/>
        </p:nvSpPr>
        <p:spPr bwMode="auto">
          <a:xfrm>
            <a:off x="17244514" y="9299725"/>
            <a:ext cx="6656763"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a:t>Israel Ports Company</a:t>
            </a:r>
          </a:p>
        </p:txBody>
      </p:sp>
      <p:sp>
        <p:nvSpPr>
          <p:cNvPr id="32" name="Freeform 245">
            <a:extLst>
              <a:ext uri="{FF2B5EF4-FFF2-40B4-BE49-F238E27FC236}">
                <a16:creationId xmlns:a16="http://schemas.microsoft.com/office/drawing/2014/main" xmlns="" id="{CC599495-329A-4284-96C8-820381D4E945}"/>
              </a:ext>
            </a:extLst>
          </p:cNvPr>
          <p:cNvSpPr>
            <a:spLocks/>
          </p:cNvSpPr>
          <p:nvPr/>
        </p:nvSpPr>
        <p:spPr bwMode="auto">
          <a:xfrm>
            <a:off x="17287186" y="7239277"/>
            <a:ext cx="6656763"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a:t>Israel Natural Gas Lines</a:t>
            </a:r>
          </a:p>
        </p:txBody>
      </p:sp>
      <p:sp>
        <p:nvSpPr>
          <p:cNvPr id="33" name="Freeform 245">
            <a:extLst>
              <a:ext uri="{FF2B5EF4-FFF2-40B4-BE49-F238E27FC236}">
                <a16:creationId xmlns:a16="http://schemas.microsoft.com/office/drawing/2014/main" xmlns="" id="{CC599495-329A-4284-96C8-820381D4E945}"/>
              </a:ext>
            </a:extLst>
          </p:cNvPr>
          <p:cNvSpPr>
            <a:spLocks/>
          </p:cNvSpPr>
          <p:nvPr/>
        </p:nvSpPr>
        <p:spPr bwMode="auto">
          <a:xfrm>
            <a:off x="17293282" y="6270013"/>
            <a:ext cx="7090718" cy="842665"/>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err="1"/>
              <a:t>Mekorot</a:t>
            </a:r>
            <a:r>
              <a:rPr lang="en-US" sz="2400" dirty="0"/>
              <a:t> Water Company Ltd.</a:t>
            </a:r>
          </a:p>
        </p:txBody>
      </p:sp>
      <p:sp>
        <p:nvSpPr>
          <p:cNvPr id="34" name="Freeform 245">
            <a:extLst>
              <a:ext uri="{FF2B5EF4-FFF2-40B4-BE49-F238E27FC236}">
                <a16:creationId xmlns:a16="http://schemas.microsoft.com/office/drawing/2014/main" xmlns="" id="{CC599495-329A-4284-96C8-820381D4E945}"/>
              </a:ext>
            </a:extLst>
          </p:cNvPr>
          <p:cNvSpPr>
            <a:spLocks/>
          </p:cNvSpPr>
          <p:nvPr/>
        </p:nvSpPr>
        <p:spPr bwMode="auto">
          <a:xfrm>
            <a:off x="17262802" y="5367805"/>
            <a:ext cx="6656763"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err="1"/>
              <a:t>Eilat</a:t>
            </a:r>
            <a:r>
              <a:rPr lang="en-US" sz="2400" dirty="0"/>
              <a:t> Ashkelon Pipeline Company Ltd.</a:t>
            </a:r>
          </a:p>
        </p:txBody>
      </p:sp>
      <p:sp>
        <p:nvSpPr>
          <p:cNvPr id="35" name="Freeform 245">
            <a:extLst>
              <a:ext uri="{FF2B5EF4-FFF2-40B4-BE49-F238E27FC236}">
                <a16:creationId xmlns:a16="http://schemas.microsoft.com/office/drawing/2014/main" xmlns="" id="{CC599495-329A-4284-96C8-820381D4E945}"/>
              </a:ext>
            </a:extLst>
          </p:cNvPr>
          <p:cNvSpPr>
            <a:spLocks/>
          </p:cNvSpPr>
          <p:nvPr/>
        </p:nvSpPr>
        <p:spPr bwMode="auto">
          <a:xfrm>
            <a:off x="17287186" y="4368061"/>
            <a:ext cx="6656763"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a:t>Paz Oil Refineries Ashdod Ltd.</a:t>
            </a:r>
          </a:p>
        </p:txBody>
      </p:sp>
      <p:sp>
        <p:nvSpPr>
          <p:cNvPr id="36" name="Freeform 245">
            <a:extLst>
              <a:ext uri="{FF2B5EF4-FFF2-40B4-BE49-F238E27FC236}">
                <a16:creationId xmlns:a16="http://schemas.microsoft.com/office/drawing/2014/main" xmlns="" id="{CC599495-329A-4284-96C8-820381D4E945}"/>
              </a:ext>
            </a:extLst>
          </p:cNvPr>
          <p:cNvSpPr>
            <a:spLocks/>
          </p:cNvSpPr>
          <p:nvPr/>
        </p:nvSpPr>
        <p:spPr bwMode="auto">
          <a:xfrm>
            <a:off x="17293282" y="3386605"/>
            <a:ext cx="6656763" cy="818281"/>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2400" dirty="0"/>
              <a:t>Oil Refineries Ltd.</a:t>
            </a:r>
          </a:p>
        </p:txBody>
      </p:sp>
    </p:spTree>
    <p:extLst>
      <p:ext uri="{BB962C8B-B14F-4D97-AF65-F5344CB8AC3E}">
        <p14:creationId xmlns:p14="http://schemas.microsoft.com/office/powerpoint/2010/main" xmlns="" val="64875591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2" cstate="print"/>
          <a:stretch>
            <a:fillRect/>
          </a:stretch>
        </p:blipFill>
        <p:spPr>
          <a:xfrm rot="10800000">
            <a:off x="0" y="223000"/>
            <a:ext cx="16988128" cy="1162050"/>
          </a:xfrm>
          <a:prstGeom prst="rect">
            <a:avLst/>
          </a:prstGeom>
        </p:spPr>
      </p:pic>
      <p:sp>
        <p:nvSpPr>
          <p:cNvPr id="7" name="Shape 622"/>
          <p:cNvSpPr/>
          <p:nvPr/>
        </p:nvSpPr>
        <p:spPr>
          <a:xfrm>
            <a:off x="532252" y="321281"/>
            <a:ext cx="17229275" cy="110799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l" rtl="0">
              <a:defRPr sz="1800"/>
            </a:pPr>
            <a:r>
              <a:rPr lang="en-US" sz="7200" b="1" dirty="0" smtClean="0">
                <a:solidFill>
                  <a:srgbClr val="0066FF"/>
                </a:solidFill>
                <a:latin typeface="Calibri Light" panose="020F0302020204030204" pitchFamily="34" charset="0"/>
                <a:ea typeface="Source Sans Pro Semibold"/>
                <a:cs typeface="Calibri Light" panose="020F0302020204030204" pitchFamily="34" charset="0"/>
                <a:sym typeface="Source Sans Pro Light"/>
              </a:rPr>
              <a:t>Guidance and Regulation Branch</a:t>
            </a:r>
            <a:endParaRPr sz="7200" b="1" dirty="0">
              <a:solidFill>
                <a:srgbClr val="0066FF"/>
              </a:solidFill>
              <a:latin typeface="Calibri Light" panose="020F0302020204030204" pitchFamily="34" charset="0"/>
              <a:ea typeface="Source Sans Pro Semibold"/>
              <a:cs typeface="Calibri Light" panose="020F0302020204030204" pitchFamily="34" charset="0"/>
              <a:sym typeface="Source Sans Pro Semibold"/>
            </a:endParaRPr>
          </a:p>
        </p:txBody>
      </p:sp>
      <p:sp>
        <p:nvSpPr>
          <p:cNvPr id="4" name="מלבן 3"/>
          <p:cNvSpPr/>
          <p:nvPr/>
        </p:nvSpPr>
        <p:spPr>
          <a:xfrm>
            <a:off x="0" y="1336455"/>
            <a:ext cx="23039294" cy="5632311"/>
          </a:xfrm>
          <a:prstGeom prst="rect">
            <a:avLst/>
          </a:prstGeom>
        </p:spPr>
        <p:txBody>
          <a:bodyPr wrap="square">
            <a:spAutoFit/>
          </a:bodyPr>
          <a:lstStyle/>
          <a:p>
            <a:pPr algn="just" rtl="0">
              <a:lnSpc>
                <a:spcPct val="150000"/>
              </a:lnSpc>
            </a:pPr>
            <a:r>
              <a:rPr lang="en-US" sz="4000" b="1" kern="1200" dirty="0" smtClean="0">
                <a:solidFill>
                  <a:srgbClr val="021744"/>
                </a:solidFill>
                <a:effectLst>
                  <a:outerShdw blurRad="38100" dist="38100" dir="2700000" algn="tl">
                    <a:srgbClr val="000000">
                      <a:alpha val="43137"/>
                    </a:srgbClr>
                  </a:outerShdw>
                </a:effectLst>
                <a:latin typeface="Arial"/>
                <a:ea typeface="Arial"/>
                <a:cs typeface="Arial"/>
                <a:sym typeface="Arial"/>
              </a:rPr>
              <a:t>"To build and strengthen the resilience of the entire economy in cyberspace through preparation, qualification and regulation, including raising the qualifications of sectors and bodies in the economy sector, guiding the economy sector in the field of cyber protection, regulating the market of cyber protection services, licensing, standardization, conducting exercises and training, and providing incentives and further required tools.“</a:t>
            </a:r>
          </a:p>
          <a:p>
            <a:pPr algn="just" rtl="0">
              <a:lnSpc>
                <a:spcPct val="150000"/>
              </a:lnSpc>
            </a:pPr>
            <a:r>
              <a:rPr lang="en-US" sz="4000" b="1" dirty="0" smtClean="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 Decision 2444)</a:t>
            </a:r>
            <a:endParaRPr lang="he-IL" sz="2800" b="1"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Freeform 245">
            <a:extLst>
              <a:ext uri="{FF2B5EF4-FFF2-40B4-BE49-F238E27FC236}">
                <a16:creationId xmlns:a16="http://schemas.microsoft.com/office/drawing/2014/main" xmlns="" id="{CC599495-329A-4284-96C8-820381D4E945}"/>
              </a:ext>
            </a:extLst>
          </p:cNvPr>
          <p:cNvSpPr>
            <a:spLocks/>
          </p:cNvSpPr>
          <p:nvPr/>
        </p:nvSpPr>
        <p:spPr bwMode="auto">
          <a:xfrm>
            <a:off x="10668728" y="7501898"/>
            <a:ext cx="5226247" cy="864514"/>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he-IL" dirty="0" smtClean="0"/>
              <a:t>	</a:t>
            </a:r>
            <a:r>
              <a:rPr lang="en-US" dirty="0"/>
              <a:t> </a:t>
            </a:r>
            <a:r>
              <a:rPr lang="en-US" dirty="0" smtClean="0"/>
              <a:t>Energy</a:t>
            </a:r>
            <a:endParaRPr lang="en-US" dirty="0"/>
          </a:p>
        </p:txBody>
      </p:sp>
      <p:sp>
        <p:nvSpPr>
          <p:cNvPr id="11" name="Freeform 245">
            <a:extLst>
              <a:ext uri="{FF2B5EF4-FFF2-40B4-BE49-F238E27FC236}">
                <a16:creationId xmlns:a16="http://schemas.microsoft.com/office/drawing/2014/main" xmlns="" id="{CC599495-329A-4284-96C8-820381D4E945}"/>
              </a:ext>
            </a:extLst>
          </p:cNvPr>
          <p:cNvSpPr>
            <a:spLocks/>
          </p:cNvSpPr>
          <p:nvPr/>
        </p:nvSpPr>
        <p:spPr bwMode="auto">
          <a:xfrm>
            <a:off x="10623904" y="12369733"/>
            <a:ext cx="5226247" cy="864514"/>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3200" dirty="0"/>
              <a:t>Environmental protection</a:t>
            </a:r>
          </a:p>
        </p:txBody>
      </p:sp>
      <p:sp>
        <p:nvSpPr>
          <p:cNvPr id="12" name="Freeform 245">
            <a:extLst>
              <a:ext uri="{FF2B5EF4-FFF2-40B4-BE49-F238E27FC236}">
                <a16:creationId xmlns:a16="http://schemas.microsoft.com/office/drawing/2014/main" xmlns="" id="{CC599495-329A-4284-96C8-820381D4E945}"/>
              </a:ext>
            </a:extLst>
          </p:cNvPr>
          <p:cNvSpPr>
            <a:spLocks/>
          </p:cNvSpPr>
          <p:nvPr/>
        </p:nvSpPr>
        <p:spPr bwMode="auto">
          <a:xfrm>
            <a:off x="10650797" y="8470088"/>
            <a:ext cx="5226247" cy="864514"/>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dirty="0"/>
              <a:t>Internal security</a:t>
            </a:r>
          </a:p>
        </p:txBody>
      </p:sp>
      <p:sp>
        <p:nvSpPr>
          <p:cNvPr id="13" name="Freeform 245">
            <a:extLst>
              <a:ext uri="{FF2B5EF4-FFF2-40B4-BE49-F238E27FC236}">
                <a16:creationId xmlns:a16="http://schemas.microsoft.com/office/drawing/2014/main" xmlns="" id="{CC599495-329A-4284-96C8-820381D4E945}"/>
              </a:ext>
            </a:extLst>
          </p:cNvPr>
          <p:cNvSpPr>
            <a:spLocks/>
          </p:cNvSpPr>
          <p:nvPr/>
        </p:nvSpPr>
        <p:spPr bwMode="auto">
          <a:xfrm>
            <a:off x="4223093" y="11383617"/>
            <a:ext cx="5226247" cy="864514"/>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3200" dirty="0"/>
              <a:t>Ministry of Foreign Affairs</a:t>
            </a:r>
          </a:p>
        </p:txBody>
      </p:sp>
      <p:sp>
        <p:nvSpPr>
          <p:cNvPr id="14" name="Freeform 245">
            <a:extLst>
              <a:ext uri="{FF2B5EF4-FFF2-40B4-BE49-F238E27FC236}">
                <a16:creationId xmlns:a16="http://schemas.microsoft.com/office/drawing/2014/main" xmlns="" id="{CC599495-329A-4284-96C8-820381D4E945}"/>
              </a:ext>
            </a:extLst>
          </p:cNvPr>
          <p:cNvSpPr>
            <a:spLocks/>
          </p:cNvSpPr>
          <p:nvPr/>
        </p:nvSpPr>
        <p:spPr bwMode="auto">
          <a:xfrm>
            <a:off x="4214127" y="12396628"/>
            <a:ext cx="5226247" cy="1319372"/>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lvl="2" algn="l" rtl="0"/>
            <a:r>
              <a:rPr lang="en-US" sz="4000" dirty="0" smtClean="0"/>
              <a:t>State </a:t>
            </a:r>
            <a:r>
              <a:rPr lang="en-US" sz="4000" dirty="0"/>
              <a:t>Comptroller / IT Sector</a:t>
            </a:r>
          </a:p>
        </p:txBody>
      </p:sp>
      <p:sp>
        <p:nvSpPr>
          <p:cNvPr id="15" name="Freeform 245">
            <a:extLst>
              <a:ext uri="{FF2B5EF4-FFF2-40B4-BE49-F238E27FC236}">
                <a16:creationId xmlns:a16="http://schemas.microsoft.com/office/drawing/2014/main" xmlns="" id="{CC599495-329A-4284-96C8-820381D4E945}"/>
              </a:ext>
            </a:extLst>
          </p:cNvPr>
          <p:cNvSpPr>
            <a:spLocks/>
          </p:cNvSpPr>
          <p:nvPr/>
        </p:nvSpPr>
        <p:spPr bwMode="auto">
          <a:xfrm>
            <a:off x="4241023" y="9411381"/>
            <a:ext cx="5226247" cy="864514"/>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dirty="0" smtClean="0"/>
              <a:t>Economy</a:t>
            </a:r>
            <a:endParaRPr lang="en-US" dirty="0"/>
          </a:p>
        </p:txBody>
      </p:sp>
      <p:sp>
        <p:nvSpPr>
          <p:cNvPr id="16" name="Freeform 245">
            <a:extLst>
              <a:ext uri="{FF2B5EF4-FFF2-40B4-BE49-F238E27FC236}">
                <a16:creationId xmlns:a16="http://schemas.microsoft.com/office/drawing/2014/main" xmlns="" id="{CC599495-329A-4284-96C8-820381D4E945}"/>
              </a:ext>
            </a:extLst>
          </p:cNvPr>
          <p:cNvSpPr>
            <a:spLocks/>
          </p:cNvSpPr>
          <p:nvPr/>
        </p:nvSpPr>
        <p:spPr bwMode="auto">
          <a:xfrm>
            <a:off x="4232058" y="8434229"/>
            <a:ext cx="5226247" cy="864514"/>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3200" dirty="0"/>
              <a:t>The Elections Committee</a:t>
            </a:r>
          </a:p>
        </p:txBody>
      </p:sp>
      <p:sp>
        <p:nvSpPr>
          <p:cNvPr id="17" name="Freeform 245">
            <a:extLst>
              <a:ext uri="{FF2B5EF4-FFF2-40B4-BE49-F238E27FC236}">
                <a16:creationId xmlns:a16="http://schemas.microsoft.com/office/drawing/2014/main" xmlns="" id="{CC599495-329A-4284-96C8-820381D4E945}"/>
              </a:ext>
            </a:extLst>
          </p:cNvPr>
          <p:cNvSpPr>
            <a:spLocks/>
          </p:cNvSpPr>
          <p:nvPr/>
        </p:nvSpPr>
        <p:spPr bwMode="auto">
          <a:xfrm>
            <a:off x="4241022" y="7492934"/>
            <a:ext cx="5226247" cy="864514"/>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dirty="0"/>
              <a:t>Social Security</a:t>
            </a:r>
          </a:p>
        </p:txBody>
      </p:sp>
      <p:sp>
        <p:nvSpPr>
          <p:cNvPr id="18" name="Freeform 245">
            <a:extLst>
              <a:ext uri="{FF2B5EF4-FFF2-40B4-BE49-F238E27FC236}">
                <a16:creationId xmlns:a16="http://schemas.microsoft.com/office/drawing/2014/main" xmlns="" id="{CC599495-329A-4284-96C8-820381D4E945}"/>
              </a:ext>
            </a:extLst>
          </p:cNvPr>
          <p:cNvSpPr>
            <a:spLocks/>
          </p:cNvSpPr>
          <p:nvPr/>
        </p:nvSpPr>
        <p:spPr bwMode="auto">
          <a:xfrm>
            <a:off x="10632869" y="9438275"/>
            <a:ext cx="5226247" cy="864514"/>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dirty="0" smtClean="0"/>
              <a:t>Interior</a:t>
            </a:r>
            <a:endParaRPr lang="en-US" dirty="0"/>
          </a:p>
        </p:txBody>
      </p:sp>
      <p:sp>
        <p:nvSpPr>
          <p:cNvPr id="19" name="Freeform 245">
            <a:extLst>
              <a:ext uri="{FF2B5EF4-FFF2-40B4-BE49-F238E27FC236}">
                <a16:creationId xmlns:a16="http://schemas.microsoft.com/office/drawing/2014/main" xmlns="" id="{CC599495-329A-4284-96C8-820381D4E945}"/>
              </a:ext>
            </a:extLst>
          </p:cNvPr>
          <p:cNvSpPr>
            <a:spLocks/>
          </p:cNvSpPr>
          <p:nvPr/>
        </p:nvSpPr>
        <p:spPr bwMode="auto">
          <a:xfrm>
            <a:off x="10623911" y="10433360"/>
            <a:ext cx="5226247" cy="864514"/>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dirty="0" smtClean="0"/>
              <a:t>Religious </a:t>
            </a:r>
            <a:r>
              <a:rPr lang="en-US" dirty="0"/>
              <a:t>services</a:t>
            </a:r>
          </a:p>
        </p:txBody>
      </p:sp>
      <p:sp>
        <p:nvSpPr>
          <p:cNvPr id="20" name="Freeform 245">
            <a:extLst>
              <a:ext uri="{FF2B5EF4-FFF2-40B4-BE49-F238E27FC236}">
                <a16:creationId xmlns:a16="http://schemas.microsoft.com/office/drawing/2014/main" xmlns="" id="{CC599495-329A-4284-96C8-820381D4E945}"/>
              </a:ext>
            </a:extLst>
          </p:cNvPr>
          <p:cNvSpPr>
            <a:spLocks/>
          </p:cNvSpPr>
          <p:nvPr/>
        </p:nvSpPr>
        <p:spPr bwMode="auto">
          <a:xfrm>
            <a:off x="10632869" y="11410511"/>
            <a:ext cx="5226247" cy="864514"/>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4000" dirty="0"/>
              <a:t>Government Offices</a:t>
            </a:r>
          </a:p>
        </p:txBody>
      </p:sp>
      <p:sp>
        <p:nvSpPr>
          <p:cNvPr id="21" name="Freeform 245">
            <a:extLst>
              <a:ext uri="{FF2B5EF4-FFF2-40B4-BE49-F238E27FC236}">
                <a16:creationId xmlns:a16="http://schemas.microsoft.com/office/drawing/2014/main" xmlns="" id="{CC599495-329A-4284-96C8-820381D4E945}"/>
              </a:ext>
            </a:extLst>
          </p:cNvPr>
          <p:cNvSpPr>
            <a:spLocks/>
          </p:cNvSpPr>
          <p:nvPr/>
        </p:nvSpPr>
        <p:spPr bwMode="auto">
          <a:xfrm>
            <a:off x="4249986" y="10406465"/>
            <a:ext cx="5226247" cy="864514"/>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he-IL" dirty="0" smtClean="0"/>
              <a:t>	</a:t>
            </a:r>
            <a:r>
              <a:rPr lang="en-US" dirty="0"/>
              <a:t> </a:t>
            </a:r>
            <a:r>
              <a:rPr lang="en-US" dirty="0" smtClean="0"/>
              <a:t>Agriculture </a:t>
            </a:r>
            <a:r>
              <a:rPr lang="he-IL" dirty="0" smtClean="0"/>
              <a:t>			</a:t>
            </a:r>
            <a:endParaRPr lang="en-US" dirty="0"/>
          </a:p>
        </p:txBody>
      </p:sp>
      <p:sp>
        <p:nvSpPr>
          <p:cNvPr id="23" name="משושה 22"/>
          <p:cNvSpPr/>
          <p:nvPr/>
        </p:nvSpPr>
        <p:spPr>
          <a:xfrm>
            <a:off x="8678553" y="6071617"/>
            <a:ext cx="2718750" cy="1111472"/>
          </a:xfrm>
          <a:prstGeom prst="hexagon">
            <a:avLst>
              <a:gd name="adj" fmla="val 25000"/>
              <a:gd name="vf" fmla="val 11547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r>
              <a:rPr lang="en-US" sz="2800" b="1" dirty="0" smtClean="0"/>
              <a:t>Driven by will</a:t>
            </a:r>
            <a:endParaRPr lang="he-IL" sz="2800" b="1" dirty="0"/>
          </a:p>
        </p:txBody>
      </p:sp>
      <p:sp>
        <p:nvSpPr>
          <p:cNvPr id="25" name="Freeform 245">
            <a:extLst>
              <a:ext uri="{FF2B5EF4-FFF2-40B4-BE49-F238E27FC236}">
                <a16:creationId xmlns:a16="http://schemas.microsoft.com/office/drawing/2014/main" xmlns="" id="{CC599495-329A-4284-96C8-820381D4E945}"/>
              </a:ext>
            </a:extLst>
          </p:cNvPr>
          <p:cNvSpPr>
            <a:spLocks/>
          </p:cNvSpPr>
          <p:nvPr/>
        </p:nvSpPr>
        <p:spPr bwMode="auto">
          <a:xfrm>
            <a:off x="17217608" y="7515053"/>
            <a:ext cx="6669560" cy="979753"/>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4000" dirty="0"/>
              <a:t>Financial - capital market</a:t>
            </a:r>
          </a:p>
        </p:txBody>
      </p:sp>
      <p:sp>
        <p:nvSpPr>
          <p:cNvPr id="26" name="Freeform 245">
            <a:extLst>
              <a:ext uri="{FF2B5EF4-FFF2-40B4-BE49-F238E27FC236}">
                <a16:creationId xmlns:a16="http://schemas.microsoft.com/office/drawing/2014/main" xmlns="" id="{CC599495-329A-4284-96C8-820381D4E945}"/>
              </a:ext>
            </a:extLst>
          </p:cNvPr>
          <p:cNvSpPr>
            <a:spLocks/>
          </p:cNvSpPr>
          <p:nvPr/>
        </p:nvSpPr>
        <p:spPr bwMode="auto">
          <a:xfrm>
            <a:off x="17217608" y="8725942"/>
            <a:ext cx="6669560" cy="841109"/>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dirty="0"/>
              <a:t>Financial - banks</a:t>
            </a:r>
          </a:p>
        </p:txBody>
      </p:sp>
      <p:sp>
        <p:nvSpPr>
          <p:cNvPr id="27" name="Freeform 245">
            <a:extLst>
              <a:ext uri="{FF2B5EF4-FFF2-40B4-BE49-F238E27FC236}">
                <a16:creationId xmlns:a16="http://schemas.microsoft.com/office/drawing/2014/main" xmlns="" id="{CC599495-329A-4284-96C8-820381D4E945}"/>
              </a:ext>
            </a:extLst>
          </p:cNvPr>
          <p:cNvSpPr>
            <a:spLocks/>
          </p:cNvSpPr>
          <p:nvPr/>
        </p:nvSpPr>
        <p:spPr bwMode="auto">
          <a:xfrm>
            <a:off x="17217608" y="9706026"/>
            <a:ext cx="6696444" cy="841108"/>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sz="4000" dirty="0"/>
              <a:t>Manufacturers Association</a:t>
            </a:r>
          </a:p>
        </p:txBody>
      </p:sp>
      <p:sp>
        <p:nvSpPr>
          <p:cNvPr id="28" name="Freeform 245">
            <a:extLst>
              <a:ext uri="{FF2B5EF4-FFF2-40B4-BE49-F238E27FC236}">
                <a16:creationId xmlns:a16="http://schemas.microsoft.com/office/drawing/2014/main" xmlns="" id="{CC599495-329A-4284-96C8-820381D4E945}"/>
              </a:ext>
            </a:extLst>
          </p:cNvPr>
          <p:cNvSpPr>
            <a:spLocks/>
          </p:cNvSpPr>
          <p:nvPr/>
        </p:nvSpPr>
        <p:spPr bwMode="auto">
          <a:xfrm>
            <a:off x="17190713" y="10778271"/>
            <a:ext cx="6723339" cy="864514"/>
          </a:xfrm>
          <a:custGeom>
            <a:avLst/>
            <a:gdLst>
              <a:gd name="T0" fmla="*/ 965 w 965"/>
              <a:gd name="T1" fmla="*/ 202 h 202"/>
              <a:gd name="T2" fmla="*/ 0 w 965"/>
              <a:gd name="T3" fmla="*/ 202 h 202"/>
              <a:gd name="T4" fmla="*/ 0 w 965"/>
              <a:gd name="T5" fmla="*/ 0 h 202"/>
              <a:gd name="T6" fmla="*/ 965 w 965"/>
              <a:gd name="T7" fmla="*/ 0 h 202"/>
              <a:gd name="T8" fmla="*/ 875 w 965"/>
              <a:gd name="T9" fmla="*/ 102 h 202"/>
              <a:gd name="T10" fmla="*/ 965 w 965"/>
              <a:gd name="T11" fmla="*/ 202 h 202"/>
            </a:gdLst>
            <a:ahLst/>
            <a:cxnLst>
              <a:cxn ang="0">
                <a:pos x="T0" y="T1"/>
              </a:cxn>
              <a:cxn ang="0">
                <a:pos x="T2" y="T3"/>
              </a:cxn>
              <a:cxn ang="0">
                <a:pos x="T4" y="T5"/>
              </a:cxn>
              <a:cxn ang="0">
                <a:pos x="T6" y="T7"/>
              </a:cxn>
              <a:cxn ang="0">
                <a:pos x="T8" y="T9"/>
              </a:cxn>
              <a:cxn ang="0">
                <a:pos x="T10" y="T11"/>
              </a:cxn>
            </a:cxnLst>
            <a:rect l="0" t="0" r="r" b="b"/>
            <a:pathLst>
              <a:path w="965" h="202">
                <a:moveTo>
                  <a:pt x="965" y="202"/>
                </a:moveTo>
                <a:lnTo>
                  <a:pt x="0" y="202"/>
                </a:lnTo>
                <a:lnTo>
                  <a:pt x="0" y="0"/>
                </a:lnTo>
                <a:lnTo>
                  <a:pt x="965" y="0"/>
                </a:lnTo>
                <a:lnTo>
                  <a:pt x="875" y="102"/>
                </a:lnTo>
                <a:lnTo>
                  <a:pt x="965" y="202"/>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pPr algn="l" rtl="0"/>
            <a:r>
              <a:rPr lang="en-US" dirty="0" smtClean="0"/>
              <a:t>Communication</a:t>
            </a:r>
            <a:endParaRPr lang="en-US" dirty="0"/>
          </a:p>
        </p:txBody>
      </p:sp>
      <p:sp>
        <p:nvSpPr>
          <p:cNvPr id="29" name="משושה 28"/>
          <p:cNvSpPr/>
          <p:nvPr/>
        </p:nvSpPr>
        <p:spPr>
          <a:xfrm>
            <a:off x="18510882" y="6144768"/>
            <a:ext cx="2639697" cy="1138820"/>
          </a:xfrm>
          <a:prstGeom prst="hexagon">
            <a:avLst>
              <a:gd name="adj" fmla="val 25000"/>
              <a:gd name="vf" fmla="val 11547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r>
              <a:rPr lang="en-US" sz="3200" b="1" dirty="0" smtClean="0"/>
              <a:t>Partial</a:t>
            </a:r>
            <a:endParaRPr lang="he-IL" sz="2800" b="1" dirty="0"/>
          </a:p>
        </p:txBody>
      </p:sp>
    </p:spTree>
    <p:extLst>
      <p:ext uri="{BB962C8B-B14F-4D97-AF65-F5344CB8AC3E}">
        <p14:creationId xmlns:p14="http://schemas.microsoft.com/office/powerpoint/2010/main" xmlns="" val="60356270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Elbow Connector 28">
            <a:extLst>
              <a:ext uri="{FF2B5EF4-FFF2-40B4-BE49-F238E27FC236}">
                <a16:creationId xmlns:a16="http://schemas.microsoft.com/office/drawing/2014/main" xmlns="" id="{1FDDFD64-1F16-3E48-B066-8B3EC94C603B}"/>
              </a:ext>
            </a:extLst>
          </p:cNvPr>
          <p:cNvCxnSpPr>
            <a:cxnSpLocks/>
            <a:stCxn id="32" idx="1"/>
          </p:cNvCxnSpPr>
          <p:nvPr/>
        </p:nvCxnSpPr>
        <p:spPr>
          <a:xfrm rot="10800000" flipV="1">
            <a:off x="16146026" y="6527262"/>
            <a:ext cx="898390" cy="1416604"/>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Elbow Connector 30">
            <a:extLst>
              <a:ext uri="{FF2B5EF4-FFF2-40B4-BE49-F238E27FC236}">
                <a16:creationId xmlns:a16="http://schemas.microsoft.com/office/drawing/2014/main" xmlns="" id="{0C6DFF4A-8F06-F54F-A5D4-F9C29C246EEE}"/>
              </a:ext>
            </a:extLst>
          </p:cNvPr>
          <p:cNvCxnSpPr>
            <a:cxnSpLocks/>
          </p:cNvCxnSpPr>
          <p:nvPr/>
        </p:nvCxnSpPr>
        <p:spPr>
          <a:xfrm rot="10800000">
            <a:off x="18549698" y="9104176"/>
            <a:ext cx="1363928" cy="1199436"/>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Elbow Connector 29">
            <a:extLst>
              <a:ext uri="{FF2B5EF4-FFF2-40B4-BE49-F238E27FC236}">
                <a16:creationId xmlns:a16="http://schemas.microsoft.com/office/drawing/2014/main" xmlns="" id="{712373C4-D373-4A40-93A3-D9772235DC80}"/>
              </a:ext>
            </a:extLst>
          </p:cNvPr>
          <p:cNvCxnSpPr>
            <a:cxnSpLocks/>
          </p:cNvCxnSpPr>
          <p:nvPr/>
        </p:nvCxnSpPr>
        <p:spPr>
          <a:xfrm rot="10800000">
            <a:off x="-474407" y="5865400"/>
            <a:ext cx="7510078" cy="648560"/>
          </a:xfrm>
          <a:prstGeom prst="bentConnector3">
            <a:avLst>
              <a:gd name="adj1" fmla="val 73218"/>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Elbow Connector 30">
            <a:extLst>
              <a:ext uri="{FF2B5EF4-FFF2-40B4-BE49-F238E27FC236}">
                <a16:creationId xmlns:a16="http://schemas.microsoft.com/office/drawing/2014/main" xmlns="" id="{0C6DFF4A-8F06-F54F-A5D4-F9C29C246EEE}"/>
              </a:ext>
            </a:extLst>
          </p:cNvPr>
          <p:cNvCxnSpPr>
            <a:cxnSpLocks/>
          </p:cNvCxnSpPr>
          <p:nvPr/>
        </p:nvCxnSpPr>
        <p:spPr>
          <a:xfrm rot="10800000" flipV="1">
            <a:off x="-474408" y="9058417"/>
            <a:ext cx="4660592" cy="807590"/>
          </a:xfrm>
          <a:prstGeom prst="bentConnector3">
            <a:avLst>
              <a:gd name="adj1" fmla="val 55019"/>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Elbow Connector 27">
            <a:extLst>
              <a:ext uri="{FF2B5EF4-FFF2-40B4-BE49-F238E27FC236}">
                <a16:creationId xmlns:a16="http://schemas.microsoft.com/office/drawing/2014/main" xmlns="" id="{0A71BCA8-9E70-FE4D-9A69-D3EBDAB5CDEB}"/>
              </a:ext>
            </a:extLst>
          </p:cNvPr>
          <p:cNvCxnSpPr>
            <a:cxnSpLocks/>
          </p:cNvCxnSpPr>
          <p:nvPr/>
        </p:nvCxnSpPr>
        <p:spPr>
          <a:xfrm rot="10800000">
            <a:off x="-2704560" y="2958797"/>
            <a:ext cx="10253380" cy="718074"/>
          </a:xfrm>
          <a:prstGeom prst="bentConnector3">
            <a:avLst>
              <a:gd name="adj1" fmla="val 57466"/>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9">
            <a:extLst>
              <a:ext uri="{FF2B5EF4-FFF2-40B4-BE49-F238E27FC236}">
                <a16:creationId xmlns:a16="http://schemas.microsoft.com/office/drawing/2014/main" xmlns="" id="{6A095E69-91B5-8946-AF15-C3F09046F7BF}"/>
              </a:ext>
            </a:extLst>
          </p:cNvPr>
          <p:cNvPicPr>
            <a:picLocks noChangeAspect="1"/>
          </p:cNvPicPr>
          <p:nvPr/>
        </p:nvPicPr>
        <p:blipFill>
          <a:blip r:embed="rId2" cstate="print"/>
          <a:stretch>
            <a:fillRect/>
          </a:stretch>
        </p:blipFill>
        <p:spPr>
          <a:xfrm>
            <a:off x="767532" y="10626170"/>
            <a:ext cx="22735264" cy="1333956"/>
          </a:xfrm>
          <a:prstGeom prst="rect">
            <a:avLst/>
          </a:prstGeom>
        </p:spPr>
      </p:pic>
      <p:grpSp>
        <p:nvGrpSpPr>
          <p:cNvPr id="10" name="קבוצה 9"/>
          <p:cNvGrpSpPr/>
          <p:nvPr/>
        </p:nvGrpSpPr>
        <p:grpSpPr>
          <a:xfrm>
            <a:off x="3695057" y="5719191"/>
            <a:ext cx="15233474" cy="6815586"/>
            <a:chOff x="1775520" y="3192151"/>
            <a:chExt cx="4852902" cy="2357123"/>
          </a:xfrm>
        </p:grpSpPr>
        <p:sp>
          <p:nvSpPr>
            <p:cNvPr id="11" name="Freeform 42">
              <a:extLst>
                <a:ext uri="{FF2B5EF4-FFF2-40B4-BE49-F238E27FC236}">
                  <a16:creationId xmlns:a16="http://schemas.microsoft.com/office/drawing/2014/main" xmlns="" id="{B4B3BAD3-3FBB-4D45-8519-4ED473E4827A}"/>
                </a:ext>
              </a:extLst>
            </p:cNvPr>
            <p:cNvSpPr>
              <a:spLocks/>
            </p:cNvSpPr>
            <p:nvPr/>
          </p:nvSpPr>
          <p:spPr bwMode="auto">
            <a:xfrm>
              <a:off x="1775520" y="3192151"/>
              <a:ext cx="4852902" cy="2240166"/>
            </a:xfrm>
            <a:custGeom>
              <a:avLst/>
              <a:gdLst>
                <a:gd name="T0" fmla="*/ 544 w 1088"/>
                <a:gd name="T1" fmla="*/ 498 h 498"/>
                <a:gd name="T2" fmla="*/ 0 w 1088"/>
                <a:gd name="T3" fmla="*/ 250 h 498"/>
                <a:gd name="T4" fmla="*/ 544 w 1088"/>
                <a:gd name="T5" fmla="*/ 0 h 498"/>
                <a:gd name="T6" fmla="*/ 1088 w 1088"/>
                <a:gd name="T7" fmla="*/ 250 h 498"/>
                <a:gd name="T8" fmla="*/ 544 w 1088"/>
                <a:gd name="T9" fmla="*/ 498 h 498"/>
              </a:gdLst>
              <a:ahLst/>
              <a:cxnLst>
                <a:cxn ang="0">
                  <a:pos x="T0" y="T1"/>
                </a:cxn>
                <a:cxn ang="0">
                  <a:pos x="T2" y="T3"/>
                </a:cxn>
                <a:cxn ang="0">
                  <a:pos x="T4" y="T5"/>
                </a:cxn>
                <a:cxn ang="0">
                  <a:pos x="T6" y="T7"/>
                </a:cxn>
                <a:cxn ang="0">
                  <a:pos x="T8" y="T9"/>
                </a:cxn>
              </a:cxnLst>
              <a:rect l="0" t="0" r="r" b="b"/>
              <a:pathLst>
                <a:path w="1088" h="498">
                  <a:moveTo>
                    <a:pt x="544" y="498"/>
                  </a:moveTo>
                  <a:lnTo>
                    <a:pt x="0" y="250"/>
                  </a:lnTo>
                  <a:lnTo>
                    <a:pt x="544" y="0"/>
                  </a:lnTo>
                  <a:lnTo>
                    <a:pt x="1088" y="250"/>
                  </a:lnTo>
                  <a:lnTo>
                    <a:pt x="544" y="498"/>
                  </a:lnTo>
                  <a:close/>
                </a:path>
              </a:pathLst>
            </a:custGeom>
            <a:solidFill>
              <a:schemeClr val="accent1">
                <a:lumMod val="20000"/>
                <a:lumOff val="80000"/>
              </a:schemeClr>
            </a:solidFill>
            <a:ln>
              <a:noFill/>
            </a:ln>
          </p:spPr>
          <p:txBody>
            <a:bodyPr vert="horz" wrap="square" lIns="182880" tIns="91440" rIns="182880" bIns="91440" numCol="1" anchor="t" anchorCtr="0" compatLnSpc="1">
              <a:prstTxWarp prst="textNoShape">
                <a:avLst/>
              </a:prstTxWarp>
            </a:bodyPr>
            <a:lstStyle/>
            <a:p>
              <a:endParaRPr lang="en-US" sz="10000">
                <a:solidFill>
                  <a:srgbClr val="0468FF"/>
                </a:solidFill>
              </a:endParaRPr>
            </a:p>
          </p:txBody>
        </p:sp>
        <p:sp>
          <p:nvSpPr>
            <p:cNvPr id="12" name="Freeform 43">
              <a:extLst>
                <a:ext uri="{FF2B5EF4-FFF2-40B4-BE49-F238E27FC236}">
                  <a16:creationId xmlns:a16="http://schemas.microsoft.com/office/drawing/2014/main" xmlns="" id="{6B6B81DB-0D02-4A3F-A637-369F7CFB137B}"/>
                </a:ext>
              </a:extLst>
            </p:cNvPr>
            <p:cNvSpPr>
              <a:spLocks/>
            </p:cNvSpPr>
            <p:nvPr/>
          </p:nvSpPr>
          <p:spPr bwMode="auto">
            <a:xfrm>
              <a:off x="1775520" y="4316733"/>
              <a:ext cx="2426451" cy="1232541"/>
            </a:xfrm>
            <a:custGeom>
              <a:avLst/>
              <a:gdLst>
                <a:gd name="T0" fmla="*/ 0 w 544"/>
                <a:gd name="T1" fmla="*/ 0 h 274"/>
                <a:gd name="T2" fmla="*/ 544 w 544"/>
                <a:gd name="T3" fmla="*/ 248 h 274"/>
                <a:gd name="T4" fmla="*/ 544 w 544"/>
                <a:gd name="T5" fmla="*/ 274 h 274"/>
                <a:gd name="T6" fmla="*/ 0 w 544"/>
                <a:gd name="T7" fmla="*/ 26 h 274"/>
                <a:gd name="T8" fmla="*/ 0 w 544"/>
                <a:gd name="T9" fmla="*/ 0 h 274"/>
              </a:gdLst>
              <a:ahLst/>
              <a:cxnLst>
                <a:cxn ang="0">
                  <a:pos x="T0" y="T1"/>
                </a:cxn>
                <a:cxn ang="0">
                  <a:pos x="T2" y="T3"/>
                </a:cxn>
                <a:cxn ang="0">
                  <a:pos x="T4" y="T5"/>
                </a:cxn>
                <a:cxn ang="0">
                  <a:pos x="T6" y="T7"/>
                </a:cxn>
                <a:cxn ang="0">
                  <a:pos x="T8" y="T9"/>
                </a:cxn>
              </a:cxnLst>
              <a:rect l="0" t="0" r="r" b="b"/>
              <a:pathLst>
                <a:path w="544" h="274">
                  <a:moveTo>
                    <a:pt x="0" y="0"/>
                  </a:moveTo>
                  <a:lnTo>
                    <a:pt x="544" y="248"/>
                  </a:lnTo>
                  <a:lnTo>
                    <a:pt x="544" y="274"/>
                  </a:lnTo>
                  <a:lnTo>
                    <a:pt x="0" y="26"/>
                  </a:lnTo>
                  <a:lnTo>
                    <a:pt x="0" y="0"/>
                  </a:lnTo>
                  <a:close/>
                </a:path>
              </a:pathLst>
            </a:custGeom>
            <a:solidFill>
              <a:schemeClr val="accent1">
                <a:lumMod val="40000"/>
                <a:lumOff val="60000"/>
              </a:schemeClr>
            </a:solidFill>
            <a:ln>
              <a:noFill/>
            </a:ln>
          </p:spPr>
          <p:txBody>
            <a:bodyPr vert="horz" wrap="square" lIns="182880" tIns="91440" rIns="182880" bIns="91440" numCol="1" anchor="t" anchorCtr="0" compatLnSpc="1">
              <a:prstTxWarp prst="textNoShape">
                <a:avLst/>
              </a:prstTxWarp>
            </a:bodyPr>
            <a:lstStyle/>
            <a:p>
              <a:endParaRPr lang="en-US" sz="10000">
                <a:solidFill>
                  <a:srgbClr val="0468FF"/>
                </a:solidFill>
              </a:endParaRPr>
            </a:p>
          </p:txBody>
        </p:sp>
        <p:sp>
          <p:nvSpPr>
            <p:cNvPr id="13" name="Freeform 44">
              <a:extLst>
                <a:ext uri="{FF2B5EF4-FFF2-40B4-BE49-F238E27FC236}">
                  <a16:creationId xmlns:a16="http://schemas.microsoft.com/office/drawing/2014/main" xmlns="" id="{0E020601-DC42-4017-8AF7-B65FC1487BA6}"/>
                </a:ext>
              </a:extLst>
            </p:cNvPr>
            <p:cNvSpPr>
              <a:spLocks/>
            </p:cNvSpPr>
            <p:nvPr/>
          </p:nvSpPr>
          <p:spPr bwMode="auto">
            <a:xfrm>
              <a:off x="4201971" y="4316733"/>
              <a:ext cx="2426451" cy="1232541"/>
            </a:xfrm>
            <a:custGeom>
              <a:avLst/>
              <a:gdLst>
                <a:gd name="T0" fmla="*/ 544 w 544"/>
                <a:gd name="T1" fmla="*/ 26 h 274"/>
                <a:gd name="T2" fmla="*/ 0 w 544"/>
                <a:gd name="T3" fmla="*/ 274 h 274"/>
                <a:gd name="T4" fmla="*/ 0 w 544"/>
                <a:gd name="T5" fmla="*/ 248 h 274"/>
                <a:gd name="T6" fmla="*/ 544 w 544"/>
                <a:gd name="T7" fmla="*/ 0 h 274"/>
                <a:gd name="T8" fmla="*/ 544 w 544"/>
                <a:gd name="T9" fmla="*/ 26 h 274"/>
              </a:gdLst>
              <a:ahLst/>
              <a:cxnLst>
                <a:cxn ang="0">
                  <a:pos x="T0" y="T1"/>
                </a:cxn>
                <a:cxn ang="0">
                  <a:pos x="T2" y="T3"/>
                </a:cxn>
                <a:cxn ang="0">
                  <a:pos x="T4" y="T5"/>
                </a:cxn>
                <a:cxn ang="0">
                  <a:pos x="T6" y="T7"/>
                </a:cxn>
                <a:cxn ang="0">
                  <a:pos x="T8" y="T9"/>
                </a:cxn>
              </a:cxnLst>
              <a:rect l="0" t="0" r="r" b="b"/>
              <a:pathLst>
                <a:path w="544" h="274">
                  <a:moveTo>
                    <a:pt x="544" y="26"/>
                  </a:moveTo>
                  <a:lnTo>
                    <a:pt x="0" y="274"/>
                  </a:lnTo>
                  <a:lnTo>
                    <a:pt x="0" y="248"/>
                  </a:lnTo>
                  <a:lnTo>
                    <a:pt x="544" y="0"/>
                  </a:lnTo>
                  <a:lnTo>
                    <a:pt x="544" y="26"/>
                  </a:lnTo>
                  <a:close/>
                </a:path>
              </a:pathLst>
            </a:custGeom>
            <a:solidFill>
              <a:schemeClr val="accent1">
                <a:lumMod val="40000"/>
                <a:lumOff val="60000"/>
              </a:schemeClr>
            </a:solidFill>
            <a:ln>
              <a:noFill/>
            </a:ln>
          </p:spPr>
          <p:txBody>
            <a:bodyPr vert="horz" wrap="square" lIns="182880" tIns="91440" rIns="182880" bIns="91440" numCol="1" anchor="t" anchorCtr="0" compatLnSpc="1">
              <a:prstTxWarp prst="textNoShape">
                <a:avLst/>
              </a:prstTxWarp>
            </a:bodyPr>
            <a:lstStyle/>
            <a:p>
              <a:endParaRPr lang="en-US" sz="10000">
                <a:solidFill>
                  <a:srgbClr val="0468FF"/>
                </a:solidFill>
              </a:endParaRPr>
            </a:p>
          </p:txBody>
        </p:sp>
      </p:grpSp>
      <p:grpSp>
        <p:nvGrpSpPr>
          <p:cNvPr id="14" name="קבוצה 13"/>
          <p:cNvGrpSpPr/>
          <p:nvPr/>
        </p:nvGrpSpPr>
        <p:grpSpPr>
          <a:xfrm>
            <a:off x="5419912" y="3463172"/>
            <a:ext cx="11783764" cy="5896100"/>
            <a:chOff x="1775520" y="1892301"/>
            <a:chExt cx="4852902" cy="2366119"/>
          </a:xfrm>
        </p:grpSpPr>
        <p:sp>
          <p:nvSpPr>
            <p:cNvPr id="15" name="Freeform 45">
              <a:extLst>
                <a:ext uri="{FF2B5EF4-FFF2-40B4-BE49-F238E27FC236}">
                  <a16:creationId xmlns:a16="http://schemas.microsoft.com/office/drawing/2014/main" xmlns="" id="{85424703-7C31-47BB-9D01-7FFC0F0EB43E}"/>
                </a:ext>
              </a:extLst>
            </p:cNvPr>
            <p:cNvSpPr>
              <a:spLocks/>
            </p:cNvSpPr>
            <p:nvPr/>
          </p:nvSpPr>
          <p:spPr bwMode="auto">
            <a:xfrm>
              <a:off x="1775520" y="1892301"/>
              <a:ext cx="4852902" cy="2240166"/>
            </a:xfrm>
            <a:custGeom>
              <a:avLst/>
              <a:gdLst>
                <a:gd name="T0" fmla="*/ 544 w 1088"/>
                <a:gd name="T1" fmla="*/ 498 h 498"/>
                <a:gd name="T2" fmla="*/ 0 w 1088"/>
                <a:gd name="T3" fmla="*/ 250 h 498"/>
                <a:gd name="T4" fmla="*/ 544 w 1088"/>
                <a:gd name="T5" fmla="*/ 0 h 498"/>
                <a:gd name="T6" fmla="*/ 1088 w 1088"/>
                <a:gd name="T7" fmla="*/ 250 h 498"/>
                <a:gd name="T8" fmla="*/ 544 w 1088"/>
                <a:gd name="T9" fmla="*/ 498 h 498"/>
              </a:gdLst>
              <a:ahLst/>
              <a:cxnLst>
                <a:cxn ang="0">
                  <a:pos x="T0" y="T1"/>
                </a:cxn>
                <a:cxn ang="0">
                  <a:pos x="T2" y="T3"/>
                </a:cxn>
                <a:cxn ang="0">
                  <a:pos x="T4" y="T5"/>
                </a:cxn>
                <a:cxn ang="0">
                  <a:pos x="T6" y="T7"/>
                </a:cxn>
                <a:cxn ang="0">
                  <a:pos x="T8" y="T9"/>
                </a:cxn>
              </a:cxnLst>
              <a:rect l="0" t="0" r="r" b="b"/>
              <a:pathLst>
                <a:path w="1088" h="498">
                  <a:moveTo>
                    <a:pt x="544" y="498"/>
                  </a:moveTo>
                  <a:lnTo>
                    <a:pt x="0" y="250"/>
                  </a:lnTo>
                  <a:lnTo>
                    <a:pt x="544" y="0"/>
                  </a:lnTo>
                  <a:lnTo>
                    <a:pt x="1088" y="250"/>
                  </a:lnTo>
                  <a:lnTo>
                    <a:pt x="544" y="498"/>
                  </a:lnTo>
                  <a:close/>
                </a:path>
              </a:pathLst>
            </a:custGeom>
            <a:solidFill>
              <a:schemeClr val="accent1">
                <a:lumMod val="40000"/>
                <a:lumOff val="60000"/>
              </a:schemeClr>
            </a:solidFill>
            <a:ln>
              <a:noFill/>
            </a:ln>
          </p:spPr>
          <p:txBody>
            <a:bodyPr vert="horz" wrap="square" lIns="182880" tIns="91440" rIns="182880" bIns="91440" numCol="1" anchor="t" anchorCtr="0" compatLnSpc="1">
              <a:prstTxWarp prst="textNoShape">
                <a:avLst/>
              </a:prstTxWarp>
            </a:bodyPr>
            <a:lstStyle/>
            <a:p>
              <a:endParaRPr lang="en-US" sz="10000">
                <a:solidFill>
                  <a:srgbClr val="0468FF"/>
                </a:solidFill>
              </a:endParaRPr>
            </a:p>
          </p:txBody>
        </p:sp>
        <p:sp>
          <p:nvSpPr>
            <p:cNvPr id="16" name="Freeform 46">
              <a:extLst>
                <a:ext uri="{FF2B5EF4-FFF2-40B4-BE49-F238E27FC236}">
                  <a16:creationId xmlns:a16="http://schemas.microsoft.com/office/drawing/2014/main" xmlns="" id="{D7D58C08-3111-4536-8E78-5E87216A97A5}"/>
                </a:ext>
              </a:extLst>
            </p:cNvPr>
            <p:cNvSpPr>
              <a:spLocks/>
            </p:cNvSpPr>
            <p:nvPr/>
          </p:nvSpPr>
          <p:spPr bwMode="auto">
            <a:xfrm>
              <a:off x="1775520" y="3016882"/>
              <a:ext cx="2426451" cy="1241538"/>
            </a:xfrm>
            <a:custGeom>
              <a:avLst/>
              <a:gdLst>
                <a:gd name="T0" fmla="*/ 0 w 544"/>
                <a:gd name="T1" fmla="*/ 0 h 276"/>
                <a:gd name="T2" fmla="*/ 544 w 544"/>
                <a:gd name="T3" fmla="*/ 248 h 276"/>
                <a:gd name="T4" fmla="*/ 544 w 544"/>
                <a:gd name="T5" fmla="*/ 276 h 276"/>
                <a:gd name="T6" fmla="*/ 0 w 544"/>
                <a:gd name="T7" fmla="*/ 26 h 276"/>
                <a:gd name="T8" fmla="*/ 0 w 544"/>
                <a:gd name="T9" fmla="*/ 0 h 276"/>
              </a:gdLst>
              <a:ahLst/>
              <a:cxnLst>
                <a:cxn ang="0">
                  <a:pos x="T0" y="T1"/>
                </a:cxn>
                <a:cxn ang="0">
                  <a:pos x="T2" y="T3"/>
                </a:cxn>
                <a:cxn ang="0">
                  <a:pos x="T4" y="T5"/>
                </a:cxn>
                <a:cxn ang="0">
                  <a:pos x="T6" y="T7"/>
                </a:cxn>
                <a:cxn ang="0">
                  <a:pos x="T8" y="T9"/>
                </a:cxn>
              </a:cxnLst>
              <a:rect l="0" t="0" r="r" b="b"/>
              <a:pathLst>
                <a:path w="544" h="276">
                  <a:moveTo>
                    <a:pt x="0" y="0"/>
                  </a:moveTo>
                  <a:lnTo>
                    <a:pt x="544" y="248"/>
                  </a:lnTo>
                  <a:lnTo>
                    <a:pt x="544" y="276"/>
                  </a:lnTo>
                  <a:lnTo>
                    <a:pt x="0" y="26"/>
                  </a:lnTo>
                  <a:lnTo>
                    <a:pt x="0" y="0"/>
                  </a:lnTo>
                  <a:close/>
                </a:path>
              </a:pathLst>
            </a:custGeom>
            <a:solidFill>
              <a:schemeClr val="accent1">
                <a:lumMod val="60000"/>
                <a:lumOff val="40000"/>
              </a:schemeClr>
            </a:solidFill>
            <a:ln>
              <a:noFill/>
            </a:ln>
          </p:spPr>
          <p:txBody>
            <a:bodyPr vert="horz" wrap="square" lIns="182880" tIns="91440" rIns="182880" bIns="91440" numCol="1" anchor="t" anchorCtr="0" compatLnSpc="1">
              <a:prstTxWarp prst="textNoShape">
                <a:avLst/>
              </a:prstTxWarp>
            </a:bodyPr>
            <a:lstStyle/>
            <a:p>
              <a:endParaRPr lang="en-US" sz="10000">
                <a:solidFill>
                  <a:srgbClr val="0468FF"/>
                </a:solidFill>
              </a:endParaRPr>
            </a:p>
          </p:txBody>
        </p:sp>
        <p:sp>
          <p:nvSpPr>
            <p:cNvPr id="17" name="Freeform 47">
              <a:extLst>
                <a:ext uri="{FF2B5EF4-FFF2-40B4-BE49-F238E27FC236}">
                  <a16:creationId xmlns:a16="http://schemas.microsoft.com/office/drawing/2014/main" xmlns="" id="{73E8960B-566C-47DD-AB3F-71832512FEB4}"/>
                </a:ext>
              </a:extLst>
            </p:cNvPr>
            <p:cNvSpPr>
              <a:spLocks/>
            </p:cNvSpPr>
            <p:nvPr/>
          </p:nvSpPr>
          <p:spPr bwMode="auto">
            <a:xfrm>
              <a:off x="4201971" y="3016882"/>
              <a:ext cx="2426451" cy="1241538"/>
            </a:xfrm>
            <a:custGeom>
              <a:avLst/>
              <a:gdLst>
                <a:gd name="T0" fmla="*/ 544 w 544"/>
                <a:gd name="T1" fmla="*/ 26 h 276"/>
                <a:gd name="T2" fmla="*/ 0 w 544"/>
                <a:gd name="T3" fmla="*/ 276 h 276"/>
                <a:gd name="T4" fmla="*/ 0 w 544"/>
                <a:gd name="T5" fmla="*/ 248 h 276"/>
                <a:gd name="T6" fmla="*/ 544 w 544"/>
                <a:gd name="T7" fmla="*/ 0 h 276"/>
                <a:gd name="T8" fmla="*/ 544 w 544"/>
                <a:gd name="T9" fmla="*/ 26 h 276"/>
              </a:gdLst>
              <a:ahLst/>
              <a:cxnLst>
                <a:cxn ang="0">
                  <a:pos x="T0" y="T1"/>
                </a:cxn>
                <a:cxn ang="0">
                  <a:pos x="T2" y="T3"/>
                </a:cxn>
                <a:cxn ang="0">
                  <a:pos x="T4" y="T5"/>
                </a:cxn>
                <a:cxn ang="0">
                  <a:pos x="T6" y="T7"/>
                </a:cxn>
                <a:cxn ang="0">
                  <a:pos x="T8" y="T9"/>
                </a:cxn>
              </a:cxnLst>
              <a:rect l="0" t="0" r="r" b="b"/>
              <a:pathLst>
                <a:path w="544" h="276">
                  <a:moveTo>
                    <a:pt x="544" y="26"/>
                  </a:moveTo>
                  <a:lnTo>
                    <a:pt x="0" y="276"/>
                  </a:lnTo>
                  <a:lnTo>
                    <a:pt x="0" y="248"/>
                  </a:lnTo>
                  <a:lnTo>
                    <a:pt x="544" y="0"/>
                  </a:lnTo>
                  <a:lnTo>
                    <a:pt x="544" y="26"/>
                  </a:lnTo>
                  <a:close/>
                </a:path>
              </a:pathLst>
            </a:custGeom>
            <a:solidFill>
              <a:schemeClr val="accent1">
                <a:lumMod val="60000"/>
                <a:lumOff val="40000"/>
              </a:schemeClr>
            </a:solidFill>
            <a:ln>
              <a:noFill/>
            </a:ln>
          </p:spPr>
          <p:txBody>
            <a:bodyPr vert="horz" wrap="square" lIns="182880" tIns="91440" rIns="182880" bIns="91440" numCol="1" anchor="t" anchorCtr="0" compatLnSpc="1">
              <a:prstTxWarp prst="textNoShape">
                <a:avLst/>
              </a:prstTxWarp>
            </a:bodyPr>
            <a:lstStyle/>
            <a:p>
              <a:endParaRPr lang="en-US" sz="10000">
                <a:solidFill>
                  <a:srgbClr val="0468FF"/>
                </a:solidFill>
              </a:endParaRPr>
            </a:p>
          </p:txBody>
        </p:sp>
      </p:grpSp>
      <p:sp>
        <p:nvSpPr>
          <p:cNvPr id="18" name="מלבן 17"/>
          <p:cNvSpPr/>
          <p:nvPr/>
        </p:nvSpPr>
        <p:spPr>
          <a:xfrm rot="20232463">
            <a:off x="10472716" y="9895363"/>
            <a:ext cx="4593596" cy="1582549"/>
          </a:xfrm>
          <a:prstGeom prst="rect">
            <a:avLst/>
          </a:prstGeom>
        </p:spPr>
        <p:txBody>
          <a:bodyPr wrap="square">
            <a:spAutoFit/>
          </a:bodyPr>
          <a:lstStyle/>
          <a:p>
            <a:pPr rtl="0">
              <a:lnSpc>
                <a:spcPct val="150000"/>
              </a:lnSpc>
            </a:pPr>
            <a:r>
              <a:rPr lang="en-US" sz="7200" b="1" dirty="0" smtClean="0">
                <a:solidFill>
                  <a:srgbClr val="0468FF"/>
                </a:solidFill>
                <a:effectLst>
                  <a:outerShdw blurRad="38100" dist="38100" dir="2700000" algn="tl">
                    <a:srgbClr val="000000">
                      <a:alpha val="43137"/>
                    </a:srgbClr>
                  </a:outerShdw>
                </a:effectLst>
                <a:latin typeface="Calibri" panose="020F0502020204030204" pitchFamily="34" charset="0"/>
                <a:ea typeface="Arial"/>
                <a:cs typeface="Calibri" panose="020F0502020204030204" pitchFamily="34" charset="0"/>
              </a:rPr>
              <a:t>Resistance</a:t>
            </a:r>
            <a:endParaRPr lang="en-US" sz="7200" b="1" dirty="0">
              <a:solidFill>
                <a:srgbClr val="0468FF"/>
              </a:solidFill>
              <a:effectLst>
                <a:outerShdw blurRad="38100" dist="38100" dir="2700000" algn="tl">
                  <a:srgbClr val="000000">
                    <a:alpha val="43137"/>
                  </a:srgbClr>
                </a:outerShdw>
              </a:effectLst>
              <a:latin typeface="Calibri" panose="020F0502020204030204" pitchFamily="34" charset="0"/>
              <a:ea typeface="Arial"/>
              <a:cs typeface="Calibri" panose="020F0502020204030204" pitchFamily="34" charset="0"/>
            </a:endParaRPr>
          </a:p>
        </p:txBody>
      </p:sp>
      <p:grpSp>
        <p:nvGrpSpPr>
          <p:cNvPr id="19" name="קבוצה 18"/>
          <p:cNvGrpSpPr/>
          <p:nvPr/>
        </p:nvGrpSpPr>
        <p:grpSpPr>
          <a:xfrm>
            <a:off x="6775288" y="1594278"/>
            <a:ext cx="9073008" cy="4241872"/>
            <a:chOff x="1775520" y="619429"/>
            <a:chExt cx="4852902" cy="2357125"/>
          </a:xfrm>
        </p:grpSpPr>
        <p:sp>
          <p:nvSpPr>
            <p:cNvPr id="20" name="Freeform 48">
              <a:extLst>
                <a:ext uri="{FF2B5EF4-FFF2-40B4-BE49-F238E27FC236}">
                  <a16:creationId xmlns:a16="http://schemas.microsoft.com/office/drawing/2014/main" xmlns="" id="{83CDC47D-D0FF-4A0B-9C48-ABD27F37CA0D}"/>
                </a:ext>
              </a:extLst>
            </p:cNvPr>
            <p:cNvSpPr>
              <a:spLocks/>
            </p:cNvSpPr>
            <p:nvPr/>
          </p:nvSpPr>
          <p:spPr bwMode="auto">
            <a:xfrm>
              <a:off x="1775520" y="619429"/>
              <a:ext cx="4852902" cy="2240166"/>
            </a:xfrm>
            <a:custGeom>
              <a:avLst/>
              <a:gdLst>
                <a:gd name="T0" fmla="*/ 544 w 1088"/>
                <a:gd name="T1" fmla="*/ 498 h 498"/>
                <a:gd name="T2" fmla="*/ 0 w 1088"/>
                <a:gd name="T3" fmla="*/ 250 h 498"/>
                <a:gd name="T4" fmla="*/ 544 w 1088"/>
                <a:gd name="T5" fmla="*/ 0 h 498"/>
                <a:gd name="T6" fmla="*/ 1088 w 1088"/>
                <a:gd name="T7" fmla="*/ 250 h 498"/>
                <a:gd name="T8" fmla="*/ 544 w 1088"/>
                <a:gd name="T9" fmla="*/ 498 h 498"/>
              </a:gdLst>
              <a:ahLst/>
              <a:cxnLst>
                <a:cxn ang="0">
                  <a:pos x="T0" y="T1"/>
                </a:cxn>
                <a:cxn ang="0">
                  <a:pos x="T2" y="T3"/>
                </a:cxn>
                <a:cxn ang="0">
                  <a:pos x="T4" y="T5"/>
                </a:cxn>
                <a:cxn ang="0">
                  <a:pos x="T6" y="T7"/>
                </a:cxn>
                <a:cxn ang="0">
                  <a:pos x="T8" y="T9"/>
                </a:cxn>
              </a:cxnLst>
              <a:rect l="0" t="0" r="r" b="b"/>
              <a:pathLst>
                <a:path w="1088" h="498">
                  <a:moveTo>
                    <a:pt x="544" y="498"/>
                  </a:moveTo>
                  <a:lnTo>
                    <a:pt x="0" y="250"/>
                  </a:lnTo>
                  <a:lnTo>
                    <a:pt x="544" y="0"/>
                  </a:lnTo>
                  <a:lnTo>
                    <a:pt x="1088" y="250"/>
                  </a:lnTo>
                  <a:lnTo>
                    <a:pt x="544" y="498"/>
                  </a:lnTo>
                  <a:close/>
                </a:path>
              </a:pathLst>
            </a:custGeom>
            <a:solidFill>
              <a:schemeClr val="accent1"/>
            </a:solidFill>
            <a:ln>
              <a:noFill/>
            </a:ln>
          </p:spPr>
          <p:txBody>
            <a:bodyPr vert="horz" wrap="square" lIns="182880" tIns="91440" rIns="182880" bIns="91440" numCol="1" anchor="t" anchorCtr="0" compatLnSpc="1">
              <a:prstTxWarp prst="textNoShape">
                <a:avLst/>
              </a:prstTxWarp>
            </a:bodyPr>
            <a:lstStyle/>
            <a:p>
              <a:endParaRPr lang="en-US" sz="10000" dirty="0">
                <a:solidFill>
                  <a:srgbClr val="0468FF"/>
                </a:solidFill>
              </a:endParaRPr>
            </a:p>
          </p:txBody>
        </p:sp>
        <p:sp>
          <p:nvSpPr>
            <p:cNvPr id="21" name="Freeform 49">
              <a:extLst>
                <a:ext uri="{FF2B5EF4-FFF2-40B4-BE49-F238E27FC236}">
                  <a16:creationId xmlns:a16="http://schemas.microsoft.com/office/drawing/2014/main" xmlns="" id="{5216E13A-CC91-4B41-8F01-4DD9815DA422}"/>
                </a:ext>
              </a:extLst>
            </p:cNvPr>
            <p:cNvSpPr>
              <a:spLocks/>
            </p:cNvSpPr>
            <p:nvPr/>
          </p:nvSpPr>
          <p:spPr bwMode="auto">
            <a:xfrm>
              <a:off x="1775520" y="1744013"/>
              <a:ext cx="2426451" cy="1232541"/>
            </a:xfrm>
            <a:custGeom>
              <a:avLst/>
              <a:gdLst>
                <a:gd name="T0" fmla="*/ 0 w 544"/>
                <a:gd name="T1" fmla="*/ 0 h 274"/>
                <a:gd name="T2" fmla="*/ 544 w 544"/>
                <a:gd name="T3" fmla="*/ 248 h 274"/>
                <a:gd name="T4" fmla="*/ 544 w 544"/>
                <a:gd name="T5" fmla="*/ 274 h 274"/>
                <a:gd name="T6" fmla="*/ 0 w 544"/>
                <a:gd name="T7" fmla="*/ 26 h 274"/>
                <a:gd name="T8" fmla="*/ 0 w 544"/>
                <a:gd name="T9" fmla="*/ 0 h 274"/>
              </a:gdLst>
              <a:ahLst/>
              <a:cxnLst>
                <a:cxn ang="0">
                  <a:pos x="T0" y="T1"/>
                </a:cxn>
                <a:cxn ang="0">
                  <a:pos x="T2" y="T3"/>
                </a:cxn>
                <a:cxn ang="0">
                  <a:pos x="T4" y="T5"/>
                </a:cxn>
                <a:cxn ang="0">
                  <a:pos x="T6" y="T7"/>
                </a:cxn>
                <a:cxn ang="0">
                  <a:pos x="T8" y="T9"/>
                </a:cxn>
              </a:cxnLst>
              <a:rect l="0" t="0" r="r" b="b"/>
              <a:pathLst>
                <a:path w="544" h="274">
                  <a:moveTo>
                    <a:pt x="0" y="0"/>
                  </a:moveTo>
                  <a:lnTo>
                    <a:pt x="544" y="248"/>
                  </a:lnTo>
                  <a:lnTo>
                    <a:pt x="544" y="274"/>
                  </a:lnTo>
                  <a:lnTo>
                    <a:pt x="0" y="26"/>
                  </a:lnTo>
                  <a:lnTo>
                    <a:pt x="0" y="0"/>
                  </a:lnTo>
                  <a:close/>
                </a:path>
              </a:pathLst>
            </a:custGeom>
            <a:solidFill>
              <a:schemeClr val="accent1">
                <a:lumMod val="75000"/>
              </a:schemeClr>
            </a:solidFill>
            <a:ln>
              <a:noFill/>
            </a:ln>
          </p:spPr>
          <p:txBody>
            <a:bodyPr vert="horz" wrap="square" lIns="182880" tIns="91440" rIns="182880" bIns="91440" numCol="1" anchor="t" anchorCtr="0" compatLnSpc="1">
              <a:prstTxWarp prst="textNoShape">
                <a:avLst/>
              </a:prstTxWarp>
            </a:bodyPr>
            <a:lstStyle/>
            <a:p>
              <a:endParaRPr lang="en-US" sz="10000">
                <a:solidFill>
                  <a:srgbClr val="0468FF"/>
                </a:solidFill>
              </a:endParaRPr>
            </a:p>
          </p:txBody>
        </p:sp>
        <p:sp>
          <p:nvSpPr>
            <p:cNvPr id="22" name="Freeform 50">
              <a:extLst>
                <a:ext uri="{FF2B5EF4-FFF2-40B4-BE49-F238E27FC236}">
                  <a16:creationId xmlns:a16="http://schemas.microsoft.com/office/drawing/2014/main" xmlns="" id="{0092EDA4-48A1-470F-9131-38A72C81D859}"/>
                </a:ext>
              </a:extLst>
            </p:cNvPr>
            <p:cNvSpPr>
              <a:spLocks/>
            </p:cNvSpPr>
            <p:nvPr/>
          </p:nvSpPr>
          <p:spPr bwMode="auto">
            <a:xfrm>
              <a:off x="4201971" y="1744013"/>
              <a:ext cx="2426451" cy="1232541"/>
            </a:xfrm>
            <a:custGeom>
              <a:avLst/>
              <a:gdLst>
                <a:gd name="T0" fmla="*/ 544 w 544"/>
                <a:gd name="T1" fmla="*/ 26 h 274"/>
                <a:gd name="T2" fmla="*/ 0 w 544"/>
                <a:gd name="T3" fmla="*/ 274 h 274"/>
                <a:gd name="T4" fmla="*/ 0 w 544"/>
                <a:gd name="T5" fmla="*/ 248 h 274"/>
                <a:gd name="T6" fmla="*/ 544 w 544"/>
                <a:gd name="T7" fmla="*/ 0 h 274"/>
                <a:gd name="T8" fmla="*/ 544 w 544"/>
                <a:gd name="T9" fmla="*/ 26 h 274"/>
              </a:gdLst>
              <a:ahLst/>
              <a:cxnLst>
                <a:cxn ang="0">
                  <a:pos x="T0" y="T1"/>
                </a:cxn>
                <a:cxn ang="0">
                  <a:pos x="T2" y="T3"/>
                </a:cxn>
                <a:cxn ang="0">
                  <a:pos x="T4" y="T5"/>
                </a:cxn>
                <a:cxn ang="0">
                  <a:pos x="T6" y="T7"/>
                </a:cxn>
                <a:cxn ang="0">
                  <a:pos x="T8" y="T9"/>
                </a:cxn>
              </a:cxnLst>
              <a:rect l="0" t="0" r="r" b="b"/>
              <a:pathLst>
                <a:path w="544" h="274">
                  <a:moveTo>
                    <a:pt x="544" y="26"/>
                  </a:moveTo>
                  <a:lnTo>
                    <a:pt x="0" y="274"/>
                  </a:lnTo>
                  <a:lnTo>
                    <a:pt x="0" y="248"/>
                  </a:lnTo>
                  <a:lnTo>
                    <a:pt x="544" y="0"/>
                  </a:lnTo>
                  <a:lnTo>
                    <a:pt x="544" y="26"/>
                  </a:lnTo>
                  <a:close/>
                </a:path>
              </a:pathLst>
            </a:custGeom>
            <a:solidFill>
              <a:schemeClr val="accent1">
                <a:lumMod val="75000"/>
              </a:schemeClr>
            </a:solidFill>
            <a:ln>
              <a:noFill/>
            </a:ln>
          </p:spPr>
          <p:txBody>
            <a:bodyPr vert="horz" wrap="square" lIns="182880" tIns="91440" rIns="182880" bIns="91440" numCol="1" anchor="t" anchorCtr="0" compatLnSpc="1">
              <a:prstTxWarp prst="textNoShape">
                <a:avLst/>
              </a:prstTxWarp>
            </a:bodyPr>
            <a:lstStyle/>
            <a:p>
              <a:endParaRPr lang="en-US" sz="10000">
                <a:solidFill>
                  <a:srgbClr val="0468FF"/>
                </a:solidFill>
              </a:endParaRPr>
            </a:p>
          </p:txBody>
        </p:sp>
      </p:grpSp>
      <p:sp>
        <p:nvSpPr>
          <p:cNvPr id="23" name="מלבן 22"/>
          <p:cNvSpPr/>
          <p:nvPr/>
        </p:nvSpPr>
        <p:spPr>
          <a:xfrm rot="20182481">
            <a:off x="11518774" y="6410236"/>
            <a:ext cx="4017445" cy="1582549"/>
          </a:xfrm>
          <a:prstGeom prst="rect">
            <a:avLst/>
          </a:prstGeom>
        </p:spPr>
        <p:txBody>
          <a:bodyPr wrap="none">
            <a:spAutoFit/>
          </a:bodyPr>
          <a:lstStyle/>
          <a:p>
            <a:pPr rtl="0">
              <a:lnSpc>
                <a:spcPct val="150000"/>
              </a:lnSpc>
            </a:pPr>
            <a:r>
              <a:rPr lang="en-US" sz="7200" b="1" dirty="0" smtClean="0">
                <a:solidFill>
                  <a:srgbClr val="0468FF"/>
                </a:solidFill>
                <a:effectLst>
                  <a:outerShdw blurRad="38100" dist="38100" dir="2700000" algn="tl">
                    <a:srgbClr val="000000">
                      <a:alpha val="43137"/>
                    </a:srgbClr>
                  </a:outerShdw>
                </a:effectLst>
                <a:latin typeface="Calibri" panose="020F0502020204030204" pitchFamily="34" charset="0"/>
                <a:ea typeface="Arial"/>
                <a:cs typeface="Calibri" panose="020F0502020204030204" pitchFamily="34" charset="0"/>
              </a:rPr>
              <a:t>Resilience</a:t>
            </a:r>
            <a:endParaRPr lang="en-US" sz="7200" b="1" dirty="0">
              <a:solidFill>
                <a:srgbClr val="0468FF"/>
              </a:solidFill>
              <a:effectLst>
                <a:outerShdw blurRad="38100" dist="38100" dir="2700000" algn="tl">
                  <a:srgbClr val="000000">
                    <a:alpha val="43137"/>
                  </a:srgbClr>
                </a:outerShdw>
              </a:effectLst>
              <a:latin typeface="Calibri" panose="020F0502020204030204" pitchFamily="34" charset="0"/>
              <a:ea typeface="Arial"/>
              <a:cs typeface="Calibri" panose="020F0502020204030204" pitchFamily="34" charset="0"/>
            </a:endParaRPr>
          </a:p>
        </p:txBody>
      </p:sp>
      <p:sp>
        <p:nvSpPr>
          <p:cNvPr id="24" name="מלבן 23"/>
          <p:cNvSpPr/>
          <p:nvPr/>
        </p:nvSpPr>
        <p:spPr>
          <a:xfrm rot="20151115">
            <a:off x="10767779" y="3322143"/>
            <a:ext cx="4213013" cy="1582549"/>
          </a:xfrm>
          <a:prstGeom prst="rect">
            <a:avLst/>
          </a:prstGeom>
        </p:spPr>
        <p:txBody>
          <a:bodyPr wrap="none">
            <a:spAutoFit/>
          </a:bodyPr>
          <a:lstStyle/>
          <a:p>
            <a:pPr>
              <a:lnSpc>
                <a:spcPct val="150000"/>
              </a:lnSpc>
            </a:pPr>
            <a:r>
              <a:rPr lang="en-US" sz="7200" b="1" dirty="0">
                <a:solidFill>
                  <a:schemeClr val="accent1">
                    <a:lumMod val="20000"/>
                    <a:lumOff val="80000"/>
                  </a:schemeClr>
                </a:solidFill>
                <a:effectLst>
                  <a:outerShdw blurRad="38100" dist="38100" dir="2700000" algn="tl">
                    <a:srgbClr val="000000">
                      <a:alpha val="43137"/>
                    </a:srgbClr>
                  </a:outerShdw>
                </a:effectLst>
                <a:latin typeface="Calibri" panose="020F0502020204030204" pitchFamily="34" charset="0"/>
                <a:ea typeface="Arial"/>
                <a:cs typeface="Calibri" panose="020F0502020204030204" pitchFamily="34" charset="0"/>
              </a:rPr>
              <a:t>P</a:t>
            </a:r>
            <a:r>
              <a:rPr lang="en-US" sz="7200" b="1" dirty="0" smtClean="0">
                <a:solidFill>
                  <a:schemeClr val="accent1">
                    <a:lumMod val="20000"/>
                    <a:lumOff val="80000"/>
                  </a:schemeClr>
                </a:solidFill>
                <a:effectLst>
                  <a:outerShdw blurRad="38100" dist="38100" dir="2700000" algn="tl">
                    <a:srgbClr val="000000">
                      <a:alpha val="43137"/>
                    </a:srgbClr>
                  </a:outerShdw>
                </a:effectLst>
                <a:latin typeface="Calibri" panose="020F0502020204030204" pitchFamily="34" charset="0"/>
                <a:ea typeface="Arial"/>
                <a:cs typeface="Calibri" panose="020F0502020204030204" pitchFamily="34" charset="0"/>
              </a:rPr>
              <a:t>rotection</a:t>
            </a:r>
            <a:endParaRPr lang="en-US" sz="7200" b="1" dirty="0">
              <a:solidFill>
                <a:schemeClr val="accent1">
                  <a:lumMod val="20000"/>
                  <a:lumOff val="80000"/>
                </a:schemeClr>
              </a:solidFill>
              <a:effectLst>
                <a:outerShdw blurRad="38100" dist="38100" dir="2700000" algn="tl">
                  <a:srgbClr val="000000">
                    <a:alpha val="43137"/>
                  </a:srgbClr>
                </a:outerShdw>
              </a:effectLst>
              <a:latin typeface="Calibri" panose="020F0502020204030204" pitchFamily="34" charset="0"/>
              <a:ea typeface="Arial"/>
              <a:cs typeface="Calibri" panose="020F0502020204030204" pitchFamily="34" charset="0"/>
            </a:endParaRPr>
          </a:p>
        </p:txBody>
      </p:sp>
      <p:cxnSp>
        <p:nvCxnSpPr>
          <p:cNvPr id="25" name="Elbow Connector 29">
            <a:extLst>
              <a:ext uri="{FF2B5EF4-FFF2-40B4-BE49-F238E27FC236}">
                <a16:creationId xmlns:a16="http://schemas.microsoft.com/office/drawing/2014/main" xmlns="" id="{712373C4-D373-4A40-93A3-D9772235DC80}"/>
              </a:ext>
            </a:extLst>
          </p:cNvPr>
          <p:cNvCxnSpPr>
            <a:cxnSpLocks/>
            <a:endCxn id="29" idx="2"/>
          </p:cNvCxnSpPr>
          <p:nvPr/>
        </p:nvCxnSpPr>
        <p:spPr>
          <a:xfrm rot="10800000">
            <a:off x="17728351" y="4144338"/>
            <a:ext cx="1960844" cy="721877"/>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6" name="Picture 12" descr="Image result for soldiers ico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459353" y="2085779"/>
            <a:ext cx="2492538" cy="2492538"/>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8" descr="ambulance  Legacy Icon Tags  Page 7  Icons Etc"/>
          <p:cNvPicPr>
            <a:picLocks noChangeAspect="1" noChangeArrowheads="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xmlns="">
                  <a14:imgLayer r:embed="rId5">
                    <a14:imgEffect>
                      <a14:colorTemperature colorTemp="8800"/>
                    </a14:imgEffect>
                  </a14:imgLayer>
                </a14:imgProps>
              </a:ext>
              <a:ext uri="{28A0092B-C50C-407E-A947-70E740481C1C}">
                <a14:useLocalDpi xmlns:a14="http://schemas.microsoft.com/office/drawing/2010/main" xmlns="" val="0"/>
              </a:ext>
            </a:extLst>
          </a:blip>
          <a:srcRect/>
          <a:stretch/>
        </p:blipFill>
        <p:spPr bwMode="auto">
          <a:xfrm>
            <a:off x="770459" y="4852223"/>
            <a:ext cx="2632962" cy="2632962"/>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10" descr="Related image"/>
          <p:cNvPicPr>
            <a:picLocks noChangeAspect="1" noChangeArrowheads="1"/>
          </p:cNvPicPr>
          <p:nvPr/>
        </p:nvPicPr>
        <p:blipFill>
          <a:blip r:embed="rId6" cstate="print">
            <a:duotone>
              <a:schemeClr val="accent1">
                <a:shade val="45000"/>
                <a:satMod val="135000"/>
              </a:schemeClr>
              <a:prstClr val="white"/>
            </a:duotone>
            <a:extLst>
              <a:ext uri="{BEBA8EAE-BF5A-486C-A8C5-ECC9F3942E4B}">
                <a14:imgProps xmlns:a14="http://schemas.microsoft.com/office/drawing/2010/main" xmlns="">
                  <a14:imgLayer r:embed="rId7">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bwMode="auto">
          <a:xfrm>
            <a:off x="609414" y="7971052"/>
            <a:ext cx="2793984" cy="2235188"/>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מלבן 28"/>
          <p:cNvSpPr/>
          <p:nvPr/>
        </p:nvSpPr>
        <p:spPr>
          <a:xfrm>
            <a:off x="16146026" y="3313340"/>
            <a:ext cx="3164649" cy="830997"/>
          </a:xfrm>
          <a:prstGeom prst="rect">
            <a:avLst/>
          </a:prstGeom>
        </p:spPr>
        <p:txBody>
          <a:bodyPr wrap="none">
            <a:spAutoFit/>
          </a:bodyPr>
          <a:lstStyle/>
          <a:p>
            <a:pPr defTabSz="1688166" rtl="0"/>
            <a:r>
              <a:rPr lang="en-US" sz="4800" b="1" dirty="0">
                <a:solidFill>
                  <a:srgbClr val="0468FF"/>
                </a:solidFill>
                <a:latin typeface="Calibri" panose="020F0502020204030204" pitchFamily="34" charset="0"/>
                <a:cs typeface="Calibri" panose="020F0502020204030204" pitchFamily="34" charset="0"/>
              </a:rPr>
              <a:t>All the time</a:t>
            </a:r>
          </a:p>
        </p:txBody>
      </p:sp>
      <p:cxnSp>
        <p:nvCxnSpPr>
          <p:cNvPr id="31" name="מחבר מרפקי 30"/>
          <p:cNvCxnSpPr>
            <a:stCxn id="20" idx="3"/>
            <a:endCxn id="29" idx="1"/>
          </p:cNvCxnSpPr>
          <p:nvPr/>
        </p:nvCxnSpPr>
        <p:spPr>
          <a:xfrm>
            <a:off x="15848296" y="3618070"/>
            <a:ext cx="297730" cy="110769"/>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מלבן 31"/>
          <p:cNvSpPr/>
          <p:nvPr/>
        </p:nvSpPr>
        <p:spPr>
          <a:xfrm>
            <a:off x="17044416" y="5742432"/>
            <a:ext cx="6676522" cy="1569660"/>
          </a:xfrm>
          <a:prstGeom prst="rect">
            <a:avLst/>
          </a:prstGeom>
        </p:spPr>
        <p:txBody>
          <a:bodyPr wrap="square">
            <a:spAutoFit/>
          </a:bodyPr>
          <a:lstStyle/>
          <a:p>
            <a:pPr defTabSz="1688166" rtl="0"/>
            <a:r>
              <a:rPr lang="en-US" sz="4800" b="1" dirty="0">
                <a:solidFill>
                  <a:srgbClr val="0468FF"/>
                </a:solidFill>
                <a:latin typeface="Calibri" panose="020F0502020204030204" pitchFamily="34" charset="0"/>
                <a:cs typeface="Calibri" panose="020F0502020204030204" pitchFamily="34" charset="0"/>
              </a:rPr>
              <a:t>During and after the event</a:t>
            </a:r>
          </a:p>
        </p:txBody>
      </p:sp>
      <p:grpSp>
        <p:nvGrpSpPr>
          <p:cNvPr id="34" name="קבוצה 33"/>
          <p:cNvGrpSpPr/>
          <p:nvPr/>
        </p:nvGrpSpPr>
        <p:grpSpPr>
          <a:xfrm>
            <a:off x="19227532" y="5373083"/>
            <a:ext cx="1552222" cy="1914314"/>
            <a:chOff x="9613766" y="2686541"/>
            <a:chExt cx="776111" cy="957157"/>
          </a:xfrm>
        </p:grpSpPr>
        <p:cxnSp>
          <p:nvCxnSpPr>
            <p:cNvPr id="35" name="מחבר ישר 34"/>
            <p:cNvCxnSpPr/>
            <p:nvPr/>
          </p:nvCxnSpPr>
          <p:spPr>
            <a:xfrm>
              <a:off x="9696400" y="2686541"/>
              <a:ext cx="0" cy="6254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מחבר ישר 35"/>
            <p:cNvCxnSpPr/>
            <p:nvPr/>
          </p:nvCxnSpPr>
          <p:spPr>
            <a:xfrm>
              <a:off x="9613766" y="3643697"/>
              <a:ext cx="776111"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מלבן 36"/>
          <p:cNvSpPr/>
          <p:nvPr/>
        </p:nvSpPr>
        <p:spPr>
          <a:xfrm>
            <a:off x="19117531" y="9174511"/>
            <a:ext cx="4479111" cy="830997"/>
          </a:xfrm>
          <a:prstGeom prst="rect">
            <a:avLst/>
          </a:prstGeom>
        </p:spPr>
        <p:txBody>
          <a:bodyPr wrap="none">
            <a:spAutoFit/>
          </a:bodyPr>
          <a:lstStyle/>
          <a:p>
            <a:pPr defTabSz="1688166" rtl="0"/>
            <a:r>
              <a:rPr lang="en-US" sz="4800" b="1" dirty="0">
                <a:solidFill>
                  <a:srgbClr val="0468FF"/>
                </a:solidFill>
                <a:latin typeface="Calibri" panose="020F0502020204030204" pitchFamily="34" charset="0"/>
                <a:cs typeface="Calibri" panose="020F0502020204030204" pitchFamily="34" charset="0"/>
              </a:rPr>
              <a:t>Before the event</a:t>
            </a:r>
          </a:p>
        </p:txBody>
      </p:sp>
      <p:pic>
        <p:nvPicPr>
          <p:cNvPr id="43" name="תמונה 42"/>
          <p:cNvPicPr>
            <a:picLocks noChangeAspect="1"/>
          </p:cNvPicPr>
          <p:nvPr/>
        </p:nvPicPr>
        <p:blipFill>
          <a:blip r:embed="rId8" cstate="print"/>
          <a:stretch>
            <a:fillRect/>
          </a:stretch>
        </p:blipFill>
        <p:spPr>
          <a:xfrm rot="10800000">
            <a:off x="0" y="0"/>
            <a:ext cx="11487150" cy="1162050"/>
          </a:xfrm>
          <a:prstGeom prst="rect">
            <a:avLst/>
          </a:prstGeom>
        </p:spPr>
      </p:pic>
      <p:sp>
        <p:nvSpPr>
          <p:cNvPr id="44" name="מלבן 43"/>
          <p:cNvSpPr/>
          <p:nvPr/>
        </p:nvSpPr>
        <p:spPr>
          <a:xfrm>
            <a:off x="0" y="0"/>
            <a:ext cx="4133088" cy="923330"/>
          </a:xfrm>
          <a:prstGeom prst="rect">
            <a:avLst/>
          </a:prstGeom>
        </p:spPr>
        <p:txBody>
          <a:bodyPr wrap="square">
            <a:spAutoFit/>
          </a:bodyPr>
          <a:lstStyle/>
          <a:p>
            <a:pPr lvl="0" algn="r">
              <a:defRPr sz="1800"/>
            </a:pPr>
            <a:r>
              <a:rPr lang="en-US" sz="5400" b="1" dirty="0">
                <a:solidFill>
                  <a:srgbClr val="0066FF"/>
                </a:solidFill>
                <a:latin typeface="Calibri Light" panose="020F0302020204030204" pitchFamily="34" charset="0"/>
                <a:ea typeface="Source Sans Pro Semibold"/>
                <a:cs typeface="Calibri Light" panose="020F0302020204030204" pitchFamily="34" charset="0"/>
                <a:sym typeface="Source Sans Pro Light"/>
              </a:rPr>
              <a:t>Our </a:t>
            </a:r>
            <a:r>
              <a:rPr lang="en-US" sz="5400" b="1" dirty="0" smtClean="0">
                <a:solidFill>
                  <a:srgbClr val="0066FF"/>
                </a:solidFill>
                <a:latin typeface="Calibri Light" panose="020F0302020204030204" pitchFamily="34" charset="0"/>
                <a:ea typeface="Source Sans Pro Semibold"/>
                <a:cs typeface="Calibri Light" panose="020F0302020204030204" pitchFamily="34" charset="0"/>
                <a:sym typeface="Source Sans Pro Light"/>
              </a:rPr>
              <a:t>Strategy</a:t>
            </a:r>
            <a:endParaRPr lang="he-IL" sz="5400" b="1" dirty="0">
              <a:solidFill>
                <a:srgbClr val="0066FF"/>
              </a:solidFill>
              <a:latin typeface="Calibri Light" panose="020F0302020204030204" pitchFamily="34" charset="0"/>
              <a:ea typeface="Source Sans Pro Semibold"/>
              <a:cs typeface="Calibri Light" panose="020F0302020204030204" pitchFamily="34" charset="0"/>
              <a:sym typeface="Source Sans Pro Semibold"/>
            </a:endParaRPr>
          </a:p>
        </p:txBody>
      </p:sp>
      <p:cxnSp>
        <p:nvCxnSpPr>
          <p:cNvPr id="45" name="Elbow Connector 27">
            <a:extLst>
              <a:ext uri="{FF2B5EF4-FFF2-40B4-BE49-F238E27FC236}">
                <a16:creationId xmlns:a16="http://schemas.microsoft.com/office/drawing/2014/main" xmlns="" id="{0A71BCA8-9E70-FE4D-9A69-D3EBDAB5CDEB}"/>
              </a:ext>
            </a:extLst>
          </p:cNvPr>
          <p:cNvCxnSpPr>
            <a:cxnSpLocks/>
          </p:cNvCxnSpPr>
          <p:nvPr/>
        </p:nvCxnSpPr>
        <p:spPr>
          <a:xfrm rot="10800000">
            <a:off x="2287391" y="3451634"/>
            <a:ext cx="4489927" cy="367331"/>
          </a:xfrm>
          <a:prstGeom prst="bentConnector3">
            <a:avLst>
              <a:gd name="adj1" fmla="val 50000"/>
            </a:avLst>
          </a:prstGeom>
          <a:ln w="127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47" name="Elbow Connector 27">
            <a:extLst>
              <a:ext uri="{FF2B5EF4-FFF2-40B4-BE49-F238E27FC236}">
                <a16:creationId xmlns:a16="http://schemas.microsoft.com/office/drawing/2014/main" xmlns="" id="{0A71BCA8-9E70-FE4D-9A69-D3EBDAB5CDEB}"/>
              </a:ext>
            </a:extLst>
          </p:cNvPr>
          <p:cNvCxnSpPr>
            <a:cxnSpLocks/>
          </p:cNvCxnSpPr>
          <p:nvPr/>
        </p:nvCxnSpPr>
        <p:spPr>
          <a:xfrm rot="10800000">
            <a:off x="3155576" y="6042212"/>
            <a:ext cx="2277038" cy="412376"/>
          </a:xfrm>
          <a:prstGeom prst="bentConnector3">
            <a:avLst>
              <a:gd name="adj1" fmla="val 50000"/>
            </a:avLst>
          </a:prstGeom>
          <a:ln w="12700">
            <a:solidFill>
              <a:srgbClr val="0066FF"/>
            </a:solidFill>
          </a:ln>
        </p:spPr>
        <p:style>
          <a:lnRef idx="1">
            <a:schemeClr val="accent1"/>
          </a:lnRef>
          <a:fillRef idx="0">
            <a:schemeClr val="accent1"/>
          </a:fillRef>
          <a:effectRef idx="0">
            <a:schemeClr val="accent1"/>
          </a:effectRef>
          <a:fontRef idx="minor">
            <a:schemeClr val="tx1"/>
          </a:fontRef>
        </p:style>
      </p:cxnSp>
      <p:pic>
        <p:nvPicPr>
          <p:cNvPr id="39" name="pasted-image.pdf"/>
          <p:cNvPicPr>
            <a:picLocks noChangeAspect="1"/>
          </p:cNvPicPr>
          <p:nvPr/>
        </p:nvPicPr>
        <p:blipFill>
          <a:blip r:embed="rId9" cstate="print">
            <a:extLst/>
          </a:blip>
          <a:stretch>
            <a:fillRect/>
          </a:stretch>
        </p:blipFill>
        <p:spPr>
          <a:xfrm>
            <a:off x="680569" y="11960704"/>
            <a:ext cx="6822856" cy="1404956"/>
          </a:xfrm>
          <a:prstGeom prst="rect">
            <a:avLst/>
          </a:prstGeom>
          <a:ln w="12700">
            <a:miter lim="400000"/>
          </a:ln>
        </p:spPr>
      </p:pic>
    </p:spTree>
    <p:extLst>
      <p:ext uri="{BB962C8B-B14F-4D97-AF65-F5344CB8AC3E}">
        <p14:creationId xmlns:p14="http://schemas.microsoft.com/office/powerpoint/2010/main" xmlns="" val="3218679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left)">
                                      <p:cBhvr>
                                        <p:cTn id="54" dur="500"/>
                                        <p:tgtEl>
                                          <p:spTgt spid="3"/>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left)">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500"/>
                                        <p:tgtEl>
                                          <p:spTgt spid="2"/>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par>
                          <p:cTn id="73" fill="hold">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down)">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500"/>
                                        <p:tgtEl>
                                          <p:spTgt spid="3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left)">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wipe(left)">
                                      <p:cBhvr>
                                        <p:cTn id="9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p:bldP spid="29" grpId="0"/>
      <p:bldP spid="32"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cstate="print"/>
          <a:stretch>
            <a:fillRect/>
          </a:stretch>
        </p:blipFill>
        <p:spPr>
          <a:xfrm rot="10800000">
            <a:off x="445763" y="329097"/>
            <a:ext cx="11487150" cy="1162050"/>
          </a:xfrm>
          <a:prstGeom prst="rect">
            <a:avLst/>
          </a:prstGeom>
        </p:spPr>
      </p:pic>
      <p:sp>
        <p:nvSpPr>
          <p:cNvPr id="622" name="Shape 622"/>
          <p:cNvSpPr/>
          <p:nvPr/>
        </p:nvSpPr>
        <p:spPr>
          <a:xfrm>
            <a:off x="975631" y="292695"/>
            <a:ext cx="14688788" cy="126188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l" rtl="0">
              <a:defRPr sz="1800"/>
            </a:pPr>
            <a:r>
              <a:rPr lang="en-US" sz="8200" b="1" dirty="0">
                <a:solidFill>
                  <a:srgbClr val="0066FF"/>
                </a:solidFill>
                <a:latin typeface="Calibri Light" panose="020F0302020204030204" pitchFamily="34" charset="0"/>
                <a:ea typeface="Source Sans Pro Semibold"/>
                <a:cs typeface="Calibri Light" panose="020F0302020204030204" pitchFamily="34" charset="0"/>
                <a:sym typeface="Source Sans Pro Light"/>
              </a:rPr>
              <a:t>Organizational Structure</a:t>
            </a:r>
            <a:endParaRPr sz="8200" b="1" dirty="0">
              <a:solidFill>
                <a:srgbClr val="0066FF"/>
              </a:solidFill>
              <a:latin typeface="Calibri Light" panose="020F0302020204030204" pitchFamily="34" charset="0"/>
              <a:ea typeface="Source Sans Pro Semibold"/>
              <a:cs typeface="Calibri Light" panose="020F0302020204030204" pitchFamily="34" charset="0"/>
              <a:sym typeface="Source Sans Pro Semibold"/>
            </a:endParaRPr>
          </a:p>
        </p:txBody>
      </p:sp>
      <p:sp>
        <p:nvSpPr>
          <p:cNvPr id="623" name="Shape 623"/>
          <p:cNvSpPr/>
          <p:nvPr/>
        </p:nvSpPr>
        <p:spPr>
          <a:xfrm>
            <a:off x="23210738" y="12920265"/>
            <a:ext cx="1211412" cy="486570"/>
          </a:xfrm>
          <a:prstGeom prst="rect">
            <a:avLst/>
          </a:prstGeom>
          <a:solidFill>
            <a:srgbClr val="4BA8DF"/>
          </a:solidFill>
          <a:ln w="12700">
            <a:miter lim="400000"/>
          </a:ln>
        </p:spPr>
        <p:txBody>
          <a:bodyPr lIns="0" tIns="0" rIns="0" bIns="0" anchor="ctr"/>
          <a:lstStyle/>
          <a:p>
            <a:pPr lvl="0">
              <a:defRPr sz="3200">
                <a:solidFill>
                  <a:srgbClr val="4BA8DF"/>
                </a:solidFill>
              </a:defRPr>
            </a:pPr>
            <a:endParaRPr>
              <a:latin typeface="Calibri Light" panose="020F0302020204030204" pitchFamily="34" charset="0"/>
              <a:cs typeface="Calibri Light" panose="020F0302020204030204" pitchFamily="34" charset="0"/>
            </a:endParaRPr>
          </a:p>
        </p:txBody>
      </p:sp>
      <p:sp>
        <p:nvSpPr>
          <p:cNvPr id="635" name="Shape 635"/>
          <p:cNvSpPr>
            <a:spLocks noGrp="1"/>
          </p:cNvSpPr>
          <p:nvPr>
            <p:ph type="sldNum" sz="quarter" idx="2"/>
          </p:nvPr>
        </p:nvSpPr>
        <p:spPr>
          <a:xfrm>
            <a:off x="23896707" y="12978884"/>
            <a:ext cx="153888" cy="369332"/>
          </a:xfrm>
          <a:prstGeom prst="rect">
            <a:avLst/>
          </a:prstGeom>
          <a:extLst>
            <a:ext uri="{C572A759-6A51-4108-AA02-DFA0A04FC94B}">
              <ma14:wrappingTextBoxFlag xmlns:ma14="http://schemas.microsoft.com/office/mac/drawingml/2011/main" xmlns="" val="1"/>
            </a:ext>
          </a:extLst>
        </p:spPr>
        <p:txBody>
          <a:bodyPr anchor="ctr"/>
          <a:lstStyle/>
          <a:p>
            <a:pPr lvl="0">
              <a:defRPr sz="1800" b="0">
                <a:solidFill>
                  <a:srgbClr val="000000"/>
                </a:solidFill>
              </a:defRPr>
            </a:pPr>
            <a:fld id="{86CB4B4D-7CA3-9044-876B-883B54F8677D}" type="slidenum">
              <a:rPr sz="2400" b="1">
                <a:solidFill>
                  <a:srgbClr val="FFFFFF"/>
                </a:solidFill>
                <a:latin typeface="Calibri Light" panose="020F0302020204030204" pitchFamily="34" charset="0"/>
                <a:cs typeface="Calibri Light" panose="020F0302020204030204" pitchFamily="34" charset="0"/>
              </a:rPr>
              <a:pPr lvl="0">
                <a:defRPr sz="1800" b="0">
                  <a:solidFill>
                    <a:srgbClr val="000000"/>
                  </a:solidFill>
                </a:defRPr>
              </a:pPr>
              <a:t>9</a:t>
            </a:fld>
            <a:endParaRPr sz="2400" b="1">
              <a:solidFill>
                <a:srgbClr val="FFFFFF"/>
              </a:solidFill>
              <a:latin typeface="Calibri Light" panose="020F0302020204030204" pitchFamily="34" charset="0"/>
              <a:cs typeface="Calibri Light" panose="020F0302020204030204" pitchFamily="34" charset="0"/>
            </a:endParaRPr>
          </a:p>
        </p:txBody>
      </p:sp>
      <p:pic>
        <p:nvPicPr>
          <p:cNvPr id="40" name="pasted-image.pdf"/>
          <p:cNvPicPr>
            <a:picLocks noChangeAspect="1"/>
          </p:cNvPicPr>
          <p:nvPr/>
        </p:nvPicPr>
        <p:blipFill>
          <a:blip r:embed="rId3" cstate="print">
            <a:extLst/>
          </a:blip>
          <a:stretch>
            <a:fillRect/>
          </a:stretch>
        </p:blipFill>
        <p:spPr>
          <a:xfrm>
            <a:off x="648969" y="12255395"/>
            <a:ext cx="4942846" cy="1017826"/>
          </a:xfrm>
          <a:prstGeom prst="rect">
            <a:avLst/>
          </a:prstGeom>
          <a:ln w="12700">
            <a:miter lim="400000"/>
          </a:ln>
        </p:spPr>
      </p:pic>
      <p:sp>
        <p:nvSpPr>
          <p:cNvPr id="4" name="מלבן 3"/>
          <p:cNvSpPr/>
          <p:nvPr/>
        </p:nvSpPr>
        <p:spPr>
          <a:xfrm>
            <a:off x="8222721" y="9928876"/>
            <a:ext cx="12418123" cy="830997"/>
          </a:xfrm>
          <a:prstGeom prst="rect">
            <a:avLst/>
          </a:prstGeom>
        </p:spPr>
        <p:txBody>
          <a:bodyPr wrap="square">
            <a:spAutoFit/>
          </a:bodyPr>
          <a:lstStyle/>
          <a:p>
            <a:r>
              <a:rPr lang="he-IL"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השקעה בהון אנושי ותשתיות</a:t>
            </a:r>
            <a:endParaRPr lang="en-GB" sz="4800" dirty="0">
              <a:solidFill>
                <a:schemeClr val="bg1"/>
              </a:solidFill>
            </a:endParaRPr>
          </a:p>
        </p:txBody>
      </p:sp>
      <p:sp>
        <p:nvSpPr>
          <p:cNvPr id="11" name="Shape 24"/>
          <p:cNvSpPr/>
          <p:nvPr/>
        </p:nvSpPr>
        <p:spPr>
          <a:xfrm>
            <a:off x="12959474" y="12470509"/>
            <a:ext cx="10110076" cy="261610"/>
          </a:xfrm>
          <a:prstGeom prst="rect">
            <a:avLst/>
          </a:prstGeom>
          <a:ln w="12700">
            <a:miter lim="400000"/>
          </a:ln>
          <a:extLst>
            <a:ext uri="{C572A759-6A51-4108-AA02-DFA0A04FC94B}">
              <ma14:wrappingTextBoxFlag xmlns:ma14="http://schemas.microsoft.com/office/mac/drawingml/2011/main" xmlns="" val="1"/>
            </a:ext>
          </a:extLst>
        </p:spPr>
        <p:txBody>
          <a:bodyPr wrap="square" lIns="91438" rIns="91438">
            <a:spAutoFit/>
          </a:bodyPr>
          <a:lstStyle/>
          <a:p>
            <a:pPr algn="r" rtl="1">
              <a:defRPr sz="2400">
                <a:solidFill>
                  <a:srgbClr val="0166FF"/>
                </a:solidFill>
                <a:latin typeface="Verdana"/>
                <a:ea typeface="Verdana"/>
                <a:cs typeface="Verdana"/>
                <a:sym typeface="Verdana"/>
              </a:defRPr>
            </a:pPr>
            <a:r>
              <a:rPr lang="he-IL" sz="1050" dirty="0">
                <a:solidFill>
                  <a:schemeClr val="tx1"/>
                </a:solidFill>
              </a:rPr>
              <a:t>מבנה ארגוני</a:t>
            </a:r>
          </a:p>
        </p:txBody>
      </p:sp>
      <p:grpSp>
        <p:nvGrpSpPr>
          <p:cNvPr id="12" name="קבוצה 11"/>
          <p:cNvGrpSpPr/>
          <p:nvPr/>
        </p:nvGrpSpPr>
        <p:grpSpPr>
          <a:xfrm>
            <a:off x="11391878" y="6520322"/>
            <a:ext cx="3145364" cy="2075038"/>
            <a:chOff x="2434042" y="1615483"/>
            <a:chExt cx="1310225" cy="692407"/>
          </a:xfrm>
          <a:scene3d>
            <a:camera prst="orthographicFront"/>
            <a:lightRig rig="flat" dir="t"/>
          </a:scene3d>
        </p:grpSpPr>
        <p:sp>
          <p:nvSpPr>
            <p:cNvPr id="13" name="מלבן 12"/>
            <p:cNvSpPr/>
            <p:nvPr/>
          </p:nvSpPr>
          <p:spPr>
            <a:xfrm>
              <a:off x="2434042" y="1634533"/>
              <a:ext cx="1278487" cy="673357"/>
            </a:xfrm>
            <a:prstGeom prst="rect">
              <a:avLst/>
            </a:prstGeom>
            <a:blipFill rotWithShape="0">
              <a:blip r:embed="rId4" cstate="print">
                <a:duotone>
                  <a:schemeClr val="accent6">
                    <a:alpha val="80000"/>
                    <a:hueOff val="0"/>
                    <a:satOff val="0"/>
                    <a:lumOff val="0"/>
                    <a:alphaOff val="0"/>
                    <a:shade val="20000"/>
                    <a:satMod val="200000"/>
                  </a:schemeClr>
                  <a:schemeClr val="accent6">
                    <a:alpha val="80000"/>
                    <a:hueOff val="0"/>
                    <a:satOff val="0"/>
                    <a:lumOff val="0"/>
                    <a:alphaOff val="0"/>
                    <a:tint val="12000"/>
                    <a:satMod val="190000"/>
                  </a:schemeClr>
                </a:duotone>
              </a:blip>
              <a:stretch>
                <a:fillRect/>
              </a:stretch>
            </a:bli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6">
                <a:alpha val="80000"/>
                <a:hueOff val="0"/>
                <a:satOff val="0"/>
                <a:lumOff val="0"/>
                <a:alphaOff val="0"/>
              </a:schemeClr>
            </a:effectRef>
            <a:fontRef idx="minor">
              <a:schemeClr val="lt1"/>
            </a:fontRef>
          </p:style>
        </p:sp>
        <p:sp>
          <p:nvSpPr>
            <p:cNvPr id="14" name="TextBox 13"/>
            <p:cNvSpPr txBox="1"/>
            <p:nvPr/>
          </p:nvSpPr>
          <p:spPr>
            <a:xfrm>
              <a:off x="2465780" y="1615483"/>
              <a:ext cx="1278487" cy="6733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rtl="1"/>
              <a:r>
                <a:rPr lang="en-US" sz="3600" b="1" dirty="0">
                  <a:ln/>
                  <a:solidFill>
                    <a:schemeClr val="tx1"/>
                  </a:solidFill>
                </a:rPr>
                <a:t>Head </a:t>
              </a:r>
              <a:r>
                <a:rPr lang="en-US" sz="3600" b="1" dirty="0" smtClean="0">
                  <a:ln/>
                  <a:solidFill>
                    <a:schemeClr val="tx1"/>
                  </a:solidFill>
                </a:rPr>
                <a:t>of </a:t>
              </a:r>
              <a:r>
                <a:rPr lang="en-US" sz="3600" b="1" dirty="0" smtClean="0">
                  <a:ln/>
                  <a:solidFill>
                    <a:schemeClr val="tx1"/>
                  </a:solidFill>
                </a:rPr>
                <a:t>O</a:t>
              </a:r>
              <a:r>
                <a:rPr lang="en-US" sz="3600" b="1" dirty="0" smtClean="0">
                  <a:ln/>
                  <a:solidFill>
                    <a:schemeClr val="tx1"/>
                  </a:solidFill>
                </a:rPr>
                <a:t>perational </a:t>
              </a:r>
              <a:r>
                <a:rPr lang="en-US" sz="3600" b="1" dirty="0">
                  <a:ln/>
                  <a:solidFill>
                    <a:schemeClr val="tx1"/>
                  </a:solidFill>
                </a:rPr>
                <a:t>C</a:t>
              </a:r>
              <a:r>
                <a:rPr lang="en-US" sz="3600" b="1" dirty="0" smtClean="0">
                  <a:ln/>
                  <a:solidFill>
                    <a:schemeClr val="tx1"/>
                  </a:solidFill>
                </a:rPr>
                <a:t>omplex</a:t>
              </a:r>
              <a:endParaRPr lang="he-IL" sz="3600" b="1" dirty="0">
                <a:ln/>
                <a:solidFill>
                  <a:schemeClr val="tx1"/>
                </a:solidFill>
              </a:endParaRPr>
            </a:p>
          </p:txBody>
        </p:sp>
      </p:grpSp>
      <p:grpSp>
        <p:nvGrpSpPr>
          <p:cNvPr id="15" name="קבוצה 14"/>
          <p:cNvGrpSpPr/>
          <p:nvPr/>
        </p:nvGrpSpPr>
        <p:grpSpPr>
          <a:xfrm>
            <a:off x="7402276" y="6523722"/>
            <a:ext cx="3069186" cy="2035062"/>
            <a:chOff x="2434042" y="1634533"/>
            <a:chExt cx="1278487" cy="673357"/>
          </a:xfrm>
          <a:scene3d>
            <a:camera prst="orthographicFront"/>
            <a:lightRig rig="flat" dir="t"/>
          </a:scene3d>
        </p:grpSpPr>
        <p:sp>
          <p:nvSpPr>
            <p:cNvPr id="16" name="מלבן 15"/>
            <p:cNvSpPr/>
            <p:nvPr/>
          </p:nvSpPr>
          <p:spPr>
            <a:xfrm>
              <a:off x="2434042" y="1634533"/>
              <a:ext cx="1278487" cy="673357"/>
            </a:xfrm>
            <a:prstGeom prst="rect">
              <a:avLst/>
            </a:prstGeom>
            <a:blipFill rotWithShape="0">
              <a:blip r:embed="rId4" cstate="print">
                <a:duotone>
                  <a:schemeClr val="accent6">
                    <a:alpha val="80000"/>
                    <a:hueOff val="0"/>
                    <a:satOff val="0"/>
                    <a:lumOff val="0"/>
                    <a:alphaOff val="0"/>
                    <a:shade val="20000"/>
                    <a:satMod val="200000"/>
                  </a:schemeClr>
                  <a:schemeClr val="accent6">
                    <a:alpha val="80000"/>
                    <a:hueOff val="0"/>
                    <a:satOff val="0"/>
                    <a:lumOff val="0"/>
                    <a:alphaOff val="0"/>
                    <a:tint val="12000"/>
                    <a:satMod val="190000"/>
                  </a:schemeClr>
                </a:duotone>
              </a:blip>
              <a:stretch>
                <a:fillRect/>
              </a:stretch>
            </a:bli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6">
                <a:alpha val="80000"/>
                <a:hueOff val="0"/>
                <a:satOff val="0"/>
                <a:lumOff val="0"/>
                <a:alphaOff val="0"/>
              </a:schemeClr>
            </a:effectRef>
            <a:fontRef idx="minor">
              <a:schemeClr val="lt1"/>
            </a:fontRef>
          </p:style>
        </p:sp>
        <p:sp>
          <p:nvSpPr>
            <p:cNvPr id="17" name="TextBox 16"/>
            <p:cNvSpPr txBox="1"/>
            <p:nvPr/>
          </p:nvSpPr>
          <p:spPr>
            <a:xfrm>
              <a:off x="2434042" y="1634533"/>
              <a:ext cx="1278487" cy="6733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rtl="1"/>
              <a:r>
                <a:rPr lang="en-US" sz="3600" b="1" dirty="0">
                  <a:ln/>
                  <a:solidFill>
                    <a:schemeClr val="tx1"/>
                  </a:solidFill>
                </a:rPr>
                <a:t>Head of Technology Complex</a:t>
              </a:r>
              <a:endParaRPr lang="he-IL" sz="3600" b="1" dirty="0">
                <a:ln/>
                <a:solidFill>
                  <a:schemeClr val="tx1"/>
                </a:solidFill>
              </a:endParaRPr>
            </a:p>
          </p:txBody>
        </p:sp>
      </p:grpSp>
      <p:grpSp>
        <p:nvGrpSpPr>
          <p:cNvPr id="18" name="קבוצה 17"/>
          <p:cNvGrpSpPr/>
          <p:nvPr/>
        </p:nvGrpSpPr>
        <p:grpSpPr>
          <a:xfrm>
            <a:off x="15226365" y="6291073"/>
            <a:ext cx="3004486" cy="2779775"/>
            <a:chOff x="2434042" y="1548936"/>
            <a:chExt cx="1278487" cy="958282"/>
          </a:xfrm>
          <a:scene3d>
            <a:camera prst="orthographicFront"/>
            <a:lightRig rig="flat" dir="t"/>
          </a:scene3d>
        </p:grpSpPr>
        <p:sp>
          <p:nvSpPr>
            <p:cNvPr id="19" name="מלבן 18"/>
            <p:cNvSpPr/>
            <p:nvPr/>
          </p:nvSpPr>
          <p:spPr>
            <a:xfrm>
              <a:off x="2434042" y="1634533"/>
              <a:ext cx="1278487" cy="673357"/>
            </a:xfrm>
            <a:prstGeom prst="rect">
              <a:avLst/>
            </a:prstGeom>
            <a:blipFill rotWithShape="0">
              <a:blip r:embed="rId4" cstate="print">
                <a:duotone>
                  <a:schemeClr val="accent6">
                    <a:alpha val="80000"/>
                    <a:hueOff val="0"/>
                    <a:satOff val="0"/>
                    <a:lumOff val="0"/>
                    <a:alphaOff val="0"/>
                    <a:shade val="20000"/>
                    <a:satMod val="200000"/>
                  </a:schemeClr>
                  <a:schemeClr val="accent6">
                    <a:alpha val="80000"/>
                    <a:hueOff val="0"/>
                    <a:satOff val="0"/>
                    <a:lumOff val="0"/>
                    <a:alphaOff val="0"/>
                    <a:tint val="12000"/>
                    <a:satMod val="190000"/>
                  </a:schemeClr>
                </a:duotone>
              </a:blip>
              <a:stretch>
                <a:fillRect/>
              </a:stretch>
            </a:bli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6">
                <a:alpha val="80000"/>
                <a:hueOff val="0"/>
                <a:satOff val="0"/>
                <a:lumOff val="0"/>
                <a:alphaOff val="0"/>
              </a:schemeClr>
            </a:effectRef>
            <a:fontRef idx="minor">
              <a:schemeClr val="lt1"/>
            </a:fontRef>
          </p:style>
        </p:sp>
        <p:sp>
          <p:nvSpPr>
            <p:cNvPr id="20" name="TextBox 19"/>
            <p:cNvSpPr txBox="1"/>
            <p:nvPr/>
          </p:nvSpPr>
          <p:spPr>
            <a:xfrm>
              <a:off x="2434042" y="1548936"/>
              <a:ext cx="1278487" cy="9582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rtl="1"/>
              <a:r>
                <a:rPr lang="en-US" sz="3600" b="1" dirty="0">
                  <a:ln/>
                  <a:solidFill>
                    <a:schemeClr val="tx1"/>
                  </a:solidFill>
                </a:rPr>
                <a:t>Head </a:t>
              </a:r>
              <a:r>
                <a:rPr lang="en-US" sz="3600" b="1" dirty="0" smtClean="0">
                  <a:ln/>
                  <a:solidFill>
                    <a:schemeClr val="tx1"/>
                  </a:solidFill>
                </a:rPr>
                <a:t>of</a:t>
              </a:r>
              <a:r>
                <a:rPr lang="en-US" sz="3600" b="1" dirty="0" smtClean="0">
                  <a:ln/>
                  <a:solidFill>
                    <a:schemeClr val="tx1"/>
                  </a:solidFill>
                </a:rPr>
                <a:t> </a:t>
              </a:r>
              <a:r>
                <a:rPr lang="en-US" sz="3600" b="1" dirty="0">
                  <a:ln/>
                  <a:solidFill>
                    <a:schemeClr val="tx1"/>
                  </a:solidFill>
                </a:rPr>
                <a:t>D</a:t>
              </a:r>
              <a:r>
                <a:rPr lang="en-US" sz="3600" b="1" dirty="0" smtClean="0">
                  <a:ln/>
                  <a:solidFill>
                    <a:schemeClr val="tx1"/>
                  </a:solidFill>
                </a:rPr>
                <a:t>urability Complex</a:t>
              </a:r>
              <a:endParaRPr lang="he-IL" sz="3600" b="1" dirty="0">
                <a:ln/>
                <a:solidFill>
                  <a:schemeClr val="tx1"/>
                </a:solidFill>
              </a:endParaRPr>
            </a:p>
          </p:txBody>
        </p:sp>
      </p:grpSp>
      <p:pic>
        <p:nvPicPr>
          <p:cNvPr id="22" name="Picture 9">
            <a:extLst>
              <a:ext uri="{FF2B5EF4-FFF2-40B4-BE49-F238E27FC236}">
                <a16:creationId xmlns:a16="http://schemas.microsoft.com/office/drawing/2014/main" xmlns="" id="{6A095E69-91B5-8946-AF15-C3F09046F7BF}"/>
              </a:ext>
            </a:extLst>
          </p:cNvPr>
          <p:cNvPicPr>
            <a:picLocks noChangeAspect="1"/>
          </p:cNvPicPr>
          <p:nvPr/>
        </p:nvPicPr>
        <p:blipFill>
          <a:blip r:embed="rId5" cstate="print"/>
          <a:stretch>
            <a:fillRect/>
          </a:stretch>
        </p:blipFill>
        <p:spPr>
          <a:xfrm>
            <a:off x="767532" y="10775795"/>
            <a:ext cx="22735264" cy="1333956"/>
          </a:xfrm>
          <a:prstGeom prst="rect">
            <a:avLst/>
          </a:prstGeom>
        </p:spPr>
      </p:pic>
      <p:grpSp>
        <p:nvGrpSpPr>
          <p:cNvPr id="23" name="קבוצה 22"/>
          <p:cNvGrpSpPr/>
          <p:nvPr/>
        </p:nvGrpSpPr>
        <p:grpSpPr>
          <a:xfrm>
            <a:off x="10471462" y="1574679"/>
            <a:ext cx="4798788" cy="1339935"/>
            <a:chOff x="8662709" y="1705050"/>
            <a:chExt cx="2399394" cy="866803"/>
          </a:xfrm>
        </p:grpSpPr>
        <p:pic>
          <p:nvPicPr>
            <p:cNvPr id="24"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8662709" y="1705050"/>
              <a:ext cx="2399394" cy="866803"/>
            </a:xfrm>
            <a:prstGeom prst="rect">
              <a:avLst/>
            </a:prstGeom>
            <a:solidFill>
              <a:schemeClr val="tx1">
                <a:lumMod val="50000"/>
                <a:lumOff val="50000"/>
                <a:alpha val="29804"/>
              </a:schemeClr>
            </a:solidFill>
          </p:spPr>
        </p:pic>
        <p:sp>
          <p:nvSpPr>
            <p:cNvPr id="25" name="מלבן 24"/>
            <p:cNvSpPr/>
            <p:nvPr/>
          </p:nvSpPr>
          <p:spPr>
            <a:xfrm>
              <a:off x="8806775" y="1908755"/>
              <a:ext cx="2214710" cy="489787"/>
            </a:xfrm>
            <a:prstGeom prst="rect">
              <a:avLst/>
            </a:prstGeom>
          </p:spPr>
          <p:txBody>
            <a:bodyPr wrap="none">
              <a:spAutoFit/>
            </a:bodyPr>
            <a:lstStyle/>
            <a:p>
              <a:pPr defTabSz="1600200" rtl="1">
                <a:lnSpc>
                  <a:spcPct val="90000"/>
                </a:lnSpc>
                <a:spcBef>
                  <a:spcPct val="0"/>
                </a:spcBef>
                <a:spcAft>
                  <a:spcPct val="35000"/>
                </a:spcAft>
              </a:pPr>
              <a:r>
                <a:rPr lang="en-US" sz="4800" b="1" kern="1200" dirty="0">
                  <a:ln/>
                  <a:solidFill>
                    <a:schemeClr val="tx1"/>
                  </a:solidFill>
                </a:rPr>
                <a:t>Prime Minister</a:t>
              </a:r>
              <a:endParaRPr lang="he-IL" sz="4800" b="1" kern="1200" dirty="0">
                <a:ln/>
                <a:solidFill>
                  <a:schemeClr val="tx1"/>
                </a:solidFill>
              </a:endParaRPr>
            </a:p>
          </p:txBody>
        </p:sp>
      </p:grpSp>
      <p:grpSp>
        <p:nvGrpSpPr>
          <p:cNvPr id="26" name="קבוצה 25"/>
          <p:cNvGrpSpPr/>
          <p:nvPr/>
        </p:nvGrpSpPr>
        <p:grpSpPr>
          <a:xfrm>
            <a:off x="10833495" y="2788518"/>
            <a:ext cx="4557396" cy="2332122"/>
            <a:chOff x="5220308" y="2130382"/>
            <a:chExt cx="2624407" cy="1166061"/>
          </a:xfrm>
        </p:grpSpPr>
        <p:pic>
          <p:nvPicPr>
            <p:cNvPr id="27"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5220308" y="2130382"/>
              <a:ext cx="2624407" cy="1166061"/>
            </a:xfrm>
            <a:prstGeom prst="rect">
              <a:avLst/>
            </a:prstGeom>
            <a:solidFill>
              <a:srgbClr val="006699">
                <a:alpha val="29804"/>
              </a:srgbClr>
            </a:solidFill>
          </p:spPr>
        </p:pic>
        <p:sp>
          <p:nvSpPr>
            <p:cNvPr id="28" name="מלבן 27"/>
            <p:cNvSpPr/>
            <p:nvPr/>
          </p:nvSpPr>
          <p:spPr>
            <a:xfrm>
              <a:off x="5420472" y="2259742"/>
              <a:ext cx="2055928" cy="987963"/>
            </a:xfrm>
            <a:prstGeom prst="rect">
              <a:avLst/>
            </a:prstGeom>
          </p:spPr>
          <p:txBody>
            <a:bodyPr wrap="none">
              <a:spAutoFit/>
            </a:bodyPr>
            <a:lstStyle/>
            <a:p>
              <a:pPr defTabSz="1600200" rtl="0">
                <a:lnSpc>
                  <a:spcPct val="90000"/>
                </a:lnSpc>
                <a:spcBef>
                  <a:spcPct val="0"/>
                </a:spcBef>
                <a:spcAft>
                  <a:spcPct val="35000"/>
                </a:spcAft>
              </a:pPr>
              <a:r>
                <a:rPr lang="en-US" sz="3600" b="1" kern="1200" dirty="0" smtClean="0">
                  <a:ln/>
                  <a:solidFill>
                    <a:schemeClr val="tx1"/>
                  </a:solidFill>
                  <a:effectLst>
                    <a:outerShdw blurRad="38100" dist="38100" dir="2700000" algn="tl">
                      <a:srgbClr val="000000">
                        <a:alpha val="43137"/>
                      </a:srgbClr>
                    </a:outerShdw>
                  </a:effectLst>
                </a:rPr>
                <a:t>Head of the </a:t>
              </a:r>
            </a:p>
            <a:p>
              <a:pPr defTabSz="1600200" rtl="0">
                <a:lnSpc>
                  <a:spcPct val="90000"/>
                </a:lnSpc>
                <a:spcBef>
                  <a:spcPct val="0"/>
                </a:spcBef>
                <a:spcAft>
                  <a:spcPct val="35000"/>
                </a:spcAft>
              </a:pPr>
              <a:r>
                <a:rPr lang="en-US" sz="3600" b="1" kern="1200" dirty="0" smtClean="0">
                  <a:ln/>
                  <a:solidFill>
                    <a:schemeClr val="tx1"/>
                  </a:solidFill>
                  <a:effectLst>
                    <a:outerShdw blurRad="38100" dist="38100" dir="2700000" algn="tl">
                      <a:srgbClr val="000000">
                        <a:alpha val="43137"/>
                      </a:srgbClr>
                    </a:outerShdw>
                  </a:effectLst>
                </a:rPr>
                <a:t>N</a:t>
              </a:r>
              <a:r>
                <a:rPr lang="en-US" sz="3600" b="1" kern="1200" dirty="0" smtClean="0">
                  <a:ln/>
                  <a:solidFill>
                    <a:schemeClr val="tx1"/>
                  </a:solidFill>
                  <a:effectLst>
                    <a:outerShdw blurRad="38100" dist="38100" dir="2700000" algn="tl">
                      <a:srgbClr val="000000">
                        <a:alpha val="43137"/>
                      </a:srgbClr>
                    </a:outerShdw>
                  </a:effectLst>
                </a:rPr>
                <a:t>ational </a:t>
              </a:r>
              <a:r>
                <a:rPr lang="en-US" sz="3600" b="1" kern="1200" dirty="0" smtClean="0">
                  <a:ln/>
                  <a:solidFill>
                    <a:schemeClr val="tx1"/>
                  </a:solidFill>
                  <a:effectLst>
                    <a:outerShdw blurRad="38100" dist="38100" dir="2700000" algn="tl">
                      <a:srgbClr val="000000">
                        <a:alpha val="43137"/>
                      </a:srgbClr>
                    </a:outerShdw>
                  </a:effectLst>
                </a:rPr>
                <a:t>C</a:t>
              </a:r>
              <a:r>
                <a:rPr lang="en-US" sz="3600" b="1" kern="1200" dirty="0" smtClean="0">
                  <a:ln/>
                  <a:solidFill>
                    <a:schemeClr val="tx1"/>
                  </a:solidFill>
                  <a:effectLst>
                    <a:outerShdw blurRad="38100" dist="38100" dir="2700000" algn="tl">
                      <a:srgbClr val="000000">
                        <a:alpha val="43137"/>
                      </a:srgbClr>
                    </a:outerShdw>
                  </a:effectLst>
                </a:rPr>
                <a:t>yber </a:t>
              </a:r>
            </a:p>
            <a:p>
              <a:pPr defTabSz="1600200" rtl="0">
                <a:lnSpc>
                  <a:spcPct val="90000"/>
                </a:lnSpc>
                <a:spcBef>
                  <a:spcPct val="0"/>
                </a:spcBef>
                <a:spcAft>
                  <a:spcPct val="35000"/>
                </a:spcAft>
              </a:pPr>
              <a:r>
                <a:rPr lang="en-US" sz="3600" b="1" kern="1200" dirty="0" smtClean="0">
                  <a:ln/>
                  <a:solidFill>
                    <a:schemeClr val="tx1"/>
                  </a:solidFill>
                  <a:effectLst>
                    <a:outerShdw blurRad="38100" dist="38100" dir="2700000" algn="tl">
                      <a:srgbClr val="000000">
                        <a:alpha val="43137"/>
                      </a:srgbClr>
                    </a:outerShdw>
                  </a:effectLst>
                </a:rPr>
                <a:t>Directorate</a:t>
              </a:r>
              <a:endParaRPr lang="he-IL" sz="3600" b="1" kern="1200" dirty="0">
                <a:ln/>
                <a:solidFill>
                  <a:schemeClr val="tx1"/>
                </a:solidFill>
                <a:effectLst>
                  <a:outerShdw blurRad="38100" dist="38100" dir="2700000" algn="tl">
                    <a:srgbClr val="000000">
                      <a:alpha val="43137"/>
                    </a:srgbClr>
                  </a:outerShdw>
                </a:effectLst>
              </a:endParaRPr>
            </a:p>
          </p:txBody>
        </p:sp>
      </p:grpSp>
      <p:grpSp>
        <p:nvGrpSpPr>
          <p:cNvPr id="29" name="קבוצה 28"/>
          <p:cNvGrpSpPr/>
          <p:nvPr/>
        </p:nvGrpSpPr>
        <p:grpSpPr>
          <a:xfrm>
            <a:off x="15697607" y="4023840"/>
            <a:ext cx="3687226" cy="1054183"/>
            <a:chOff x="5495247" y="2130382"/>
            <a:chExt cx="1906364" cy="866803"/>
          </a:xfrm>
        </p:grpSpPr>
        <p:pic>
          <p:nvPicPr>
            <p:cNvPr id="30"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5522080" y="2130382"/>
              <a:ext cx="1844304" cy="866803"/>
            </a:xfrm>
            <a:prstGeom prst="rect">
              <a:avLst/>
            </a:prstGeom>
            <a:solidFill>
              <a:srgbClr val="92D050">
                <a:alpha val="29804"/>
              </a:srgbClr>
            </a:solidFill>
          </p:spPr>
        </p:pic>
        <p:sp>
          <p:nvSpPr>
            <p:cNvPr id="31" name="מלבן 30"/>
            <p:cNvSpPr/>
            <p:nvPr/>
          </p:nvSpPr>
          <p:spPr>
            <a:xfrm>
              <a:off x="5495247" y="2286634"/>
              <a:ext cx="1906364" cy="531446"/>
            </a:xfrm>
            <a:prstGeom prst="rect">
              <a:avLst/>
            </a:prstGeom>
          </p:spPr>
          <p:txBody>
            <a:bodyPr wrap="none">
              <a:spAutoFit/>
            </a:bodyPr>
            <a:lstStyle/>
            <a:p>
              <a:pPr defTabSz="1600200" rtl="0">
                <a:lnSpc>
                  <a:spcPct val="90000"/>
                </a:lnSpc>
                <a:spcBef>
                  <a:spcPct val="0"/>
                </a:spcBef>
                <a:spcAft>
                  <a:spcPct val="35000"/>
                </a:spcAft>
              </a:pPr>
              <a:r>
                <a:rPr lang="en-US" sz="4000" b="1" kern="1200" dirty="0">
                  <a:ln/>
                  <a:solidFill>
                    <a:schemeClr val="tx1"/>
                  </a:solidFill>
                </a:rPr>
                <a:t>Legal Counsel</a:t>
              </a:r>
              <a:endParaRPr lang="he-IL" sz="4000" b="1" kern="1200" dirty="0">
                <a:ln/>
                <a:solidFill>
                  <a:schemeClr val="tx1"/>
                </a:solidFill>
              </a:endParaRPr>
            </a:p>
          </p:txBody>
        </p:sp>
      </p:grpSp>
      <p:grpSp>
        <p:nvGrpSpPr>
          <p:cNvPr id="32" name="קבוצה 31"/>
          <p:cNvGrpSpPr/>
          <p:nvPr/>
        </p:nvGrpSpPr>
        <p:grpSpPr>
          <a:xfrm>
            <a:off x="15668575" y="5166840"/>
            <a:ext cx="3783408" cy="1054183"/>
            <a:chOff x="5470386" y="2130382"/>
            <a:chExt cx="1956092" cy="866803"/>
          </a:xfrm>
        </p:grpSpPr>
        <p:pic>
          <p:nvPicPr>
            <p:cNvPr id="33"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5522079" y="2130382"/>
              <a:ext cx="1844304" cy="866803"/>
            </a:xfrm>
            <a:prstGeom prst="rect">
              <a:avLst/>
            </a:prstGeom>
            <a:solidFill>
              <a:srgbClr val="92D050">
                <a:alpha val="29804"/>
              </a:srgbClr>
            </a:solidFill>
          </p:spPr>
        </p:pic>
        <p:sp>
          <p:nvSpPr>
            <p:cNvPr id="34" name="מלבן 33"/>
            <p:cNvSpPr/>
            <p:nvPr/>
          </p:nvSpPr>
          <p:spPr>
            <a:xfrm>
              <a:off x="5470386" y="2286634"/>
              <a:ext cx="1956092" cy="440341"/>
            </a:xfrm>
            <a:prstGeom prst="rect">
              <a:avLst/>
            </a:prstGeom>
          </p:spPr>
          <p:txBody>
            <a:bodyPr wrap="none">
              <a:spAutoFit/>
            </a:bodyPr>
            <a:lstStyle/>
            <a:p>
              <a:pPr defTabSz="1600200" rtl="1">
                <a:lnSpc>
                  <a:spcPct val="90000"/>
                </a:lnSpc>
                <a:spcBef>
                  <a:spcPct val="0"/>
                </a:spcBef>
                <a:spcAft>
                  <a:spcPct val="35000"/>
                </a:spcAft>
              </a:pPr>
              <a:r>
                <a:rPr lang="en-US" sz="3200" b="1" kern="1200" dirty="0">
                  <a:ln/>
                  <a:solidFill>
                    <a:schemeClr val="tx1"/>
                  </a:solidFill>
                </a:rPr>
                <a:t>Human Resources</a:t>
              </a:r>
              <a:endParaRPr lang="he-IL" sz="3200" b="1" kern="1200" dirty="0">
                <a:ln/>
                <a:solidFill>
                  <a:schemeClr val="tx1"/>
                </a:solidFill>
              </a:endParaRPr>
            </a:p>
          </p:txBody>
        </p:sp>
      </p:grpSp>
      <p:grpSp>
        <p:nvGrpSpPr>
          <p:cNvPr id="37" name="קבוצה 36"/>
          <p:cNvGrpSpPr/>
          <p:nvPr/>
        </p:nvGrpSpPr>
        <p:grpSpPr>
          <a:xfrm>
            <a:off x="3044161" y="3942226"/>
            <a:ext cx="3567192" cy="1054183"/>
            <a:chOff x="5522079" y="2130382"/>
            <a:chExt cx="1844304" cy="866803"/>
          </a:xfrm>
        </p:grpSpPr>
        <p:pic>
          <p:nvPicPr>
            <p:cNvPr id="38"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5522079" y="2130382"/>
              <a:ext cx="1844304" cy="866803"/>
            </a:xfrm>
            <a:prstGeom prst="rect">
              <a:avLst/>
            </a:prstGeom>
            <a:solidFill>
              <a:srgbClr val="92D050">
                <a:alpha val="29804"/>
              </a:srgbClr>
            </a:solidFill>
          </p:spPr>
        </p:pic>
        <p:sp>
          <p:nvSpPr>
            <p:cNvPr id="39" name="מלבן 38"/>
            <p:cNvSpPr/>
            <p:nvPr/>
          </p:nvSpPr>
          <p:spPr>
            <a:xfrm>
              <a:off x="5558649" y="2286634"/>
              <a:ext cx="1779561" cy="485894"/>
            </a:xfrm>
            <a:prstGeom prst="rect">
              <a:avLst/>
            </a:prstGeom>
          </p:spPr>
          <p:txBody>
            <a:bodyPr wrap="none">
              <a:spAutoFit/>
            </a:bodyPr>
            <a:lstStyle/>
            <a:p>
              <a:pPr defTabSz="1600200" rtl="0">
                <a:lnSpc>
                  <a:spcPct val="90000"/>
                </a:lnSpc>
                <a:spcBef>
                  <a:spcPct val="0"/>
                </a:spcBef>
                <a:spcAft>
                  <a:spcPct val="35000"/>
                </a:spcAft>
              </a:pPr>
              <a:r>
                <a:rPr lang="en-US" sz="3600" b="1" kern="1200" dirty="0" smtClean="0">
                  <a:ln/>
                  <a:solidFill>
                    <a:schemeClr val="tx1"/>
                  </a:solidFill>
                </a:rPr>
                <a:t>Administration</a:t>
              </a:r>
              <a:endParaRPr lang="he-IL" sz="3600" b="1" kern="1200" dirty="0">
                <a:ln/>
                <a:solidFill>
                  <a:schemeClr val="tx1"/>
                </a:solidFill>
              </a:endParaRPr>
            </a:p>
          </p:txBody>
        </p:sp>
      </p:grpSp>
      <p:grpSp>
        <p:nvGrpSpPr>
          <p:cNvPr id="41" name="קבוצה 40"/>
          <p:cNvGrpSpPr/>
          <p:nvPr/>
        </p:nvGrpSpPr>
        <p:grpSpPr>
          <a:xfrm>
            <a:off x="18527482" y="10114236"/>
            <a:ext cx="2627742" cy="1238249"/>
            <a:chOff x="3901164" y="4201646"/>
            <a:chExt cx="1711634" cy="637054"/>
          </a:xfrm>
        </p:grpSpPr>
        <p:pic>
          <p:nvPicPr>
            <p:cNvPr id="42"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3901164" y="4201646"/>
              <a:ext cx="1680486" cy="637054"/>
            </a:xfrm>
            <a:prstGeom prst="rect">
              <a:avLst/>
            </a:prstGeom>
            <a:solidFill>
              <a:srgbClr val="FFFF99">
                <a:alpha val="55000"/>
              </a:srgbClr>
            </a:solidFill>
          </p:spPr>
        </p:pic>
        <p:sp>
          <p:nvSpPr>
            <p:cNvPr id="43" name="מלבן 42"/>
            <p:cNvSpPr/>
            <p:nvPr/>
          </p:nvSpPr>
          <p:spPr>
            <a:xfrm>
              <a:off x="3950303" y="4262406"/>
              <a:ext cx="1662495" cy="364193"/>
            </a:xfrm>
            <a:prstGeom prst="rect">
              <a:avLst/>
            </a:prstGeom>
          </p:spPr>
          <p:txBody>
            <a:bodyPr wrap="none">
              <a:spAutoFit/>
            </a:bodyPr>
            <a:lstStyle/>
            <a:p>
              <a:pPr lvl="0" rtl="1"/>
              <a:r>
                <a:rPr lang="en-US" sz="4000" b="1" dirty="0">
                  <a:ln/>
                  <a:solidFill>
                    <a:schemeClr val="tx1"/>
                  </a:solidFill>
                </a:rPr>
                <a:t>Biometric</a:t>
              </a:r>
              <a:endParaRPr lang="he-IL" sz="4000" b="1" dirty="0">
                <a:ln/>
                <a:solidFill>
                  <a:schemeClr val="tx1"/>
                </a:solidFill>
              </a:endParaRPr>
            </a:p>
          </p:txBody>
        </p:sp>
      </p:grpSp>
      <p:grpSp>
        <p:nvGrpSpPr>
          <p:cNvPr id="44" name="קבוצה 43"/>
          <p:cNvGrpSpPr/>
          <p:nvPr/>
        </p:nvGrpSpPr>
        <p:grpSpPr>
          <a:xfrm>
            <a:off x="15128814" y="8964391"/>
            <a:ext cx="4146735" cy="1251593"/>
            <a:chOff x="3886687" y="4201646"/>
            <a:chExt cx="2238292" cy="719374"/>
          </a:xfrm>
        </p:grpSpPr>
        <p:pic>
          <p:nvPicPr>
            <p:cNvPr id="45"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3901163" y="4201646"/>
              <a:ext cx="2223816" cy="637054"/>
            </a:xfrm>
            <a:prstGeom prst="rect">
              <a:avLst/>
            </a:prstGeom>
            <a:solidFill>
              <a:srgbClr val="FFFF99">
                <a:alpha val="55000"/>
              </a:srgbClr>
            </a:solidFill>
          </p:spPr>
        </p:pic>
        <p:sp>
          <p:nvSpPr>
            <p:cNvPr id="46" name="מלבן 45"/>
            <p:cNvSpPr/>
            <p:nvPr/>
          </p:nvSpPr>
          <p:spPr>
            <a:xfrm>
              <a:off x="3886687" y="4231111"/>
              <a:ext cx="2218551" cy="689909"/>
            </a:xfrm>
            <a:prstGeom prst="rect">
              <a:avLst/>
            </a:prstGeom>
          </p:spPr>
          <p:txBody>
            <a:bodyPr wrap="square">
              <a:spAutoFit/>
            </a:bodyPr>
            <a:lstStyle/>
            <a:p>
              <a:pPr lvl="0" rtl="1"/>
              <a:r>
                <a:rPr lang="en-US" sz="3600" b="1" dirty="0">
                  <a:ln/>
                  <a:solidFill>
                    <a:schemeClr val="tx1"/>
                  </a:solidFill>
                </a:rPr>
                <a:t>Critical </a:t>
              </a:r>
              <a:r>
                <a:rPr lang="en-US" sz="3600" b="1" dirty="0" smtClean="0">
                  <a:ln/>
                  <a:solidFill>
                    <a:schemeClr val="tx1"/>
                  </a:solidFill>
                </a:rPr>
                <a:t>S</a:t>
              </a:r>
              <a:r>
                <a:rPr lang="en-US" sz="3600" b="1" dirty="0" smtClean="0">
                  <a:ln/>
                  <a:solidFill>
                    <a:schemeClr val="tx1"/>
                  </a:solidFill>
                </a:rPr>
                <a:t>tate</a:t>
              </a:r>
              <a:endParaRPr lang="en-US" sz="3600" b="1" dirty="0" smtClean="0">
                <a:ln/>
                <a:solidFill>
                  <a:schemeClr val="tx1"/>
                </a:solidFill>
              </a:endParaRPr>
            </a:p>
            <a:p>
              <a:pPr lvl="0" rtl="1"/>
              <a:r>
                <a:rPr lang="en-US" sz="3600" b="1" dirty="0" smtClean="0">
                  <a:ln/>
                  <a:solidFill>
                    <a:schemeClr val="tx1"/>
                  </a:solidFill>
                </a:rPr>
                <a:t> </a:t>
              </a:r>
              <a:r>
                <a:rPr lang="en-US" sz="3600" b="1" dirty="0">
                  <a:ln/>
                  <a:solidFill>
                    <a:schemeClr val="tx1"/>
                  </a:solidFill>
                </a:rPr>
                <a:t>I</a:t>
              </a:r>
              <a:r>
                <a:rPr lang="en-US" sz="3600" b="1" dirty="0" smtClean="0">
                  <a:ln/>
                  <a:solidFill>
                    <a:schemeClr val="tx1"/>
                  </a:solidFill>
                </a:rPr>
                <a:t>nfrastructures</a:t>
              </a:r>
              <a:endParaRPr lang="he-IL" sz="3600" b="1" dirty="0">
                <a:ln/>
                <a:solidFill>
                  <a:schemeClr val="tx1"/>
                </a:solidFill>
              </a:endParaRPr>
            </a:p>
          </p:txBody>
        </p:sp>
      </p:grpSp>
      <p:grpSp>
        <p:nvGrpSpPr>
          <p:cNvPr id="47" name="קבוצה 46"/>
          <p:cNvGrpSpPr/>
          <p:nvPr/>
        </p:nvGrpSpPr>
        <p:grpSpPr>
          <a:xfrm>
            <a:off x="6729684" y="3966690"/>
            <a:ext cx="3716082" cy="1054183"/>
            <a:chOff x="5487789" y="2130382"/>
            <a:chExt cx="1921283" cy="866803"/>
          </a:xfrm>
        </p:grpSpPr>
        <p:pic>
          <p:nvPicPr>
            <p:cNvPr id="48"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5522080" y="2130382"/>
              <a:ext cx="1844304" cy="866803"/>
            </a:xfrm>
            <a:prstGeom prst="rect">
              <a:avLst/>
            </a:prstGeom>
            <a:solidFill>
              <a:srgbClr val="92D050">
                <a:alpha val="29804"/>
              </a:srgbClr>
            </a:solidFill>
          </p:spPr>
        </p:pic>
        <p:sp>
          <p:nvSpPr>
            <p:cNvPr id="49" name="מלבן 48"/>
            <p:cNvSpPr/>
            <p:nvPr/>
          </p:nvSpPr>
          <p:spPr>
            <a:xfrm>
              <a:off x="5487789" y="2286634"/>
              <a:ext cx="1921283" cy="531446"/>
            </a:xfrm>
            <a:prstGeom prst="rect">
              <a:avLst/>
            </a:prstGeom>
          </p:spPr>
          <p:txBody>
            <a:bodyPr wrap="none">
              <a:spAutoFit/>
            </a:bodyPr>
            <a:lstStyle/>
            <a:p>
              <a:pPr defTabSz="1600200" rtl="1">
                <a:lnSpc>
                  <a:spcPct val="90000"/>
                </a:lnSpc>
                <a:spcBef>
                  <a:spcPct val="0"/>
                </a:spcBef>
                <a:spcAft>
                  <a:spcPct val="35000"/>
                </a:spcAft>
              </a:pPr>
              <a:r>
                <a:rPr lang="en-US" sz="4000" b="1" kern="1200" dirty="0" smtClean="0">
                  <a:ln/>
                  <a:solidFill>
                    <a:schemeClr val="tx1"/>
                  </a:solidFill>
                </a:rPr>
                <a:t>Spokesperson</a:t>
              </a:r>
              <a:endParaRPr lang="he-IL" sz="4000" b="1" kern="1200" dirty="0">
                <a:ln/>
                <a:solidFill>
                  <a:schemeClr val="tx1"/>
                </a:solidFill>
              </a:endParaRPr>
            </a:p>
          </p:txBody>
        </p:sp>
      </p:grpSp>
      <p:grpSp>
        <p:nvGrpSpPr>
          <p:cNvPr id="50" name="קבוצה 49"/>
          <p:cNvGrpSpPr/>
          <p:nvPr/>
        </p:nvGrpSpPr>
        <p:grpSpPr>
          <a:xfrm>
            <a:off x="6796027" y="5166840"/>
            <a:ext cx="3621504" cy="1054183"/>
            <a:chOff x="5512239" y="2130382"/>
            <a:chExt cx="1872384" cy="866803"/>
          </a:xfrm>
        </p:grpSpPr>
        <p:pic>
          <p:nvPicPr>
            <p:cNvPr id="51"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5522080" y="2130382"/>
              <a:ext cx="1844304" cy="866803"/>
            </a:xfrm>
            <a:prstGeom prst="rect">
              <a:avLst/>
            </a:prstGeom>
            <a:solidFill>
              <a:srgbClr val="92D050">
                <a:alpha val="29804"/>
              </a:srgbClr>
            </a:solidFill>
          </p:spPr>
        </p:pic>
        <p:sp>
          <p:nvSpPr>
            <p:cNvPr id="52" name="מלבן 51"/>
            <p:cNvSpPr/>
            <p:nvPr/>
          </p:nvSpPr>
          <p:spPr>
            <a:xfrm>
              <a:off x="5512239" y="2286634"/>
              <a:ext cx="1872384" cy="485894"/>
            </a:xfrm>
            <a:prstGeom prst="rect">
              <a:avLst/>
            </a:prstGeom>
          </p:spPr>
          <p:txBody>
            <a:bodyPr wrap="none">
              <a:spAutoFit/>
            </a:bodyPr>
            <a:lstStyle/>
            <a:p>
              <a:pPr defTabSz="1600200" rtl="0">
                <a:lnSpc>
                  <a:spcPct val="90000"/>
                </a:lnSpc>
                <a:spcBef>
                  <a:spcPct val="0"/>
                </a:spcBef>
                <a:spcAft>
                  <a:spcPct val="35000"/>
                </a:spcAft>
              </a:pPr>
              <a:r>
                <a:rPr lang="en-US" sz="3600" b="1" kern="1200" dirty="0" smtClean="0">
                  <a:ln/>
                  <a:solidFill>
                    <a:schemeClr val="tx1"/>
                  </a:solidFill>
                </a:rPr>
                <a:t>Security </a:t>
              </a:r>
              <a:r>
                <a:rPr lang="en-US" sz="3600" b="1" kern="1200" dirty="0">
                  <a:ln/>
                  <a:solidFill>
                    <a:schemeClr val="tx1"/>
                  </a:solidFill>
                </a:rPr>
                <a:t>Officer</a:t>
              </a:r>
              <a:endParaRPr lang="he-IL" sz="3600" b="1" kern="1200" dirty="0">
                <a:ln/>
                <a:solidFill>
                  <a:schemeClr val="tx1"/>
                </a:solidFill>
              </a:endParaRPr>
            </a:p>
          </p:txBody>
        </p:sp>
      </p:grpSp>
      <p:grpSp>
        <p:nvGrpSpPr>
          <p:cNvPr id="53" name="קבוצה 52"/>
          <p:cNvGrpSpPr/>
          <p:nvPr/>
        </p:nvGrpSpPr>
        <p:grpSpPr>
          <a:xfrm>
            <a:off x="3041956" y="5192106"/>
            <a:ext cx="3567192" cy="1054183"/>
            <a:chOff x="5522080" y="2130382"/>
            <a:chExt cx="1844304" cy="866803"/>
          </a:xfrm>
        </p:grpSpPr>
        <p:pic>
          <p:nvPicPr>
            <p:cNvPr id="54"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5522080" y="2130382"/>
              <a:ext cx="1844304" cy="866803"/>
            </a:xfrm>
            <a:prstGeom prst="rect">
              <a:avLst/>
            </a:prstGeom>
            <a:solidFill>
              <a:srgbClr val="92D050">
                <a:alpha val="29804"/>
              </a:srgbClr>
            </a:solidFill>
          </p:spPr>
        </p:pic>
        <p:sp>
          <p:nvSpPr>
            <p:cNvPr id="55" name="מלבן 54"/>
            <p:cNvSpPr/>
            <p:nvPr/>
          </p:nvSpPr>
          <p:spPr>
            <a:xfrm>
              <a:off x="5672196" y="2286634"/>
              <a:ext cx="1552474" cy="531446"/>
            </a:xfrm>
            <a:prstGeom prst="rect">
              <a:avLst/>
            </a:prstGeom>
          </p:spPr>
          <p:txBody>
            <a:bodyPr wrap="none">
              <a:spAutoFit/>
            </a:bodyPr>
            <a:lstStyle/>
            <a:p>
              <a:pPr defTabSz="1600200" rtl="1">
                <a:lnSpc>
                  <a:spcPct val="90000"/>
                </a:lnSpc>
                <a:spcBef>
                  <a:spcPct val="0"/>
                </a:spcBef>
                <a:spcAft>
                  <a:spcPct val="35000"/>
                </a:spcAft>
              </a:pPr>
              <a:r>
                <a:rPr lang="en-US" sz="4000" b="1" kern="1200" dirty="0" smtClean="0">
                  <a:ln/>
                  <a:solidFill>
                    <a:schemeClr val="tx1"/>
                  </a:solidFill>
                </a:rPr>
                <a:t>Accounting</a:t>
              </a:r>
              <a:endParaRPr lang="he-IL" sz="4000" b="1" kern="1200" dirty="0">
                <a:ln/>
                <a:solidFill>
                  <a:schemeClr val="tx1"/>
                </a:solidFill>
              </a:endParaRPr>
            </a:p>
          </p:txBody>
        </p:sp>
      </p:grpSp>
      <p:grpSp>
        <p:nvGrpSpPr>
          <p:cNvPr id="56" name="קבוצה 55"/>
          <p:cNvGrpSpPr/>
          <p:nvPr/>
        </p:nvGrpSpPr>
        <p:grpSpPr>
          <a:xfrm>
            <a:off x="7402282" y="8914094"/>
            <a:ext cx="3113323" cy="1104900"/>
            <a:chOff x="3901164" y="4201646"/>
            <a:chExt cx="1680486" cy="637054"/>
          </a:xfrm>
        </p:grpSpPr>
        <p:pic>
          <p:nvPicPr>
            <p:cNvPr id="57"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3901164" y="4201646"/>
              <a:ext cx="1680486" cy="637054"/>
            </a:xfrm>
            <a:prstGeom prst="rect">
              <a:avLst/>
            </a:prstGeom>
            <a:solidFill>
              <a:srgbClr val="FFFF99">
                <a:alpha val="55000"/>
              </a:srgbClr>
            </a:solidFill>
          </p:spPr>
        </p:pic>
        <p:sp>
          <p:nvSpPr>
            <p:cNvPr id="58" name="מלבן 57"/>
            <p:cNvSpPr/>
            <p:nvPr/>
          </p:nvSpPr>
          <p:spPr>
            <a:xfrm>
              <a:off x="4104832" y="4268657"/>
              <a:ext cx="1353435" cy="443638"/>
            </a:xfrm>
            <a:prstGeom prst="rect">
              <a:avLst/>
            </a:prstGeom>
          </p:spPr>
          <p:txBody>
            <a:bodyPr wrap="none">
              <a:spAutoFit/>
            </a:bodyPr>
            <a:lstStyle/>
            <a:p>
              <a:pPr lvl="0" rtl="1"/>
              <a:r>
                <a:rPr lang="en-US" sz="4400" b="1" dirty="0">
                  <a:ln/>
                  <a:solidFill>
                    <a:schemeClr val="tx1"/>
                  </a:solidFill>
                </a:rPr>
                <a:t>Systems</a:t>
              </a:r>
              <a:endParaRPr lang="he-IL" sz="4400" b="1" dirty="0">
                <a:ln/>
                <a:solidFill>
                  <a:schemeClr val="tx1"/>
                </a:solidFill>
              </a:endParaRPr>
            </a:p>
          </p:txBody>
        </p:sp>
      </p:grpSp>
      <p:grpSp>
        <p:nvGrpSpPr>
          <p:cNvPr id="59" name="קבוצה 58"/>
          <p:cNvGrpSpPr/>
          <p:nvPr/>
        </p:nvGrpSpPr>
        <p:grpSpPr>
          <a:xfrm>
            <a:off x="11345625" y="11349094"/>
            <a:ext cx="3153056" cy="1781689"/>
            <a:chOff x="3901164" y="4201646"/>
            <a:chExt cx="1701934" cy="830068"/>
          </a:xfrm>
        </p:grpSpPr>
        <p:pic>
          <p:nvPicPr>
            <p:cNvPr id="60"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3901164" y="4201646"/>
              <a:ext cx="1680486" cy="637054"/>
            </a:xfrm>
            <a:prstGeom prst="rect">
              <a:avLst/>
            </a:prstGeom>
            <a:solidFill>
              <a:srgbClr val="FFFF99">
                <a:alpha val="55000"/>
              </a:srgbClr>
            </a:solidFill>
          </p:spPr>
        </p:pic>
        <p:sp>
          <p:nvSpPr>
            <p:cNvPr id="61" name="מלבן 60"/>
            <p:cNvSpPr/>
            <p:nvPr/>
          </p:nvSpPr>
          <p:spPr>
            <a:xfrm>
              <a:off x="3980567" y="4268657"/>
              <a:ext cx="1622531" cy="763057"/>
            </a:xfrm>
            <a:prstGeom prst="rect">
              <a:avLst/>
            </a:prstGeom>
          </p:spPr>
          <p:txBody>
            <a:bodyPr wrap="none">
              <a:spAutoFit/>
            </a:bodyPr>
            <a:lstStyle/>
            <a:p>
              <a:pPr lvl="0" rtl="1"/>
              <a:r>
                <a:rPr lang="en-US" sz="4000" b="1" dirty="0" smtClean="0">
                  <a:ln/>
                  <a:solidFill>
                    <a:schemeClr val="tx1"/>
                  </a:solidFill>
                </a:rPr>
                <a:t>Intelligence</a:t>
              </a:r>
            </a:p>
            <a:p>
              <a:pPr lvl="0" rtl="1"/>
              <a:r>
                <a:rPr lang="en-US" sz="4000" b="1" dirty="0" smtClean="0">
                  <a:ln/>
                  <a:solidFill>
                    <a:schemeClr val="tx1"/>
                  </a:solidFill>
                </a:rPr>
                <a:t> </a:t>
              </a:r>
              <a:r>
                <a:rPr lang="en-US" sz="4000" b="1" dirty="0">
                  <a:ln/>
                  <a:solidFill>
                    <a:schemeClr val="tx1"/>
                  </a:solidFill>
                </a:rPr>
                <a:t>research</a:t>
              </a:r>
              <a:endParaRPr lang="he-IL" sz="4000" b="1" dirty="0">
                <a:ln/>
                <a:solidFill>
                  <a:schemeClr val="tx1"/>
                </a:solidFill>
              </a:endParaRPr>
            </a:p>
          </p:txBody>
        </p:sp>
      </p:grpSp>
      <p:grpSp>
        <p:nvGrpSpPr>
          <p:cNvPr id="62" name="קבוצה 61"/>
          <p:cNvGrpSpPr/>
          <p:nvPr/>
        </p:nvGrpSpPr>
        <p:grpSpPr>
          <a:xfrm>
            <a:off x="11345629" y="10148944"/>
            <a:ext cx="3113323" cy="1104900"/>
            <a:chOff x="3901164" y="4201646"/>
            <a:chExt cx="1680486" cy="637054"/>
          </a:xfrm>
        </p:grpSpPr>
        <p:pic>
          <p:nvPicPr>
            <p:cNvPr id="63"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3901164" y="4201646"/>
              <a:ext cx="1680486" cy="637054"/>
            </a:xfrm>
            <a:prstGeom prst="rect">
              <a:avLst/>
            </a:prstGeom>
            <a:solidFill>
              <a:srgbClr val="FFFF99">
                <a:alpha val="55000"/>
              </a:srgbClr>
            </a:solidFill>
          </p:spPr>
        </p:pic>
        <p:sp>
          <p:nvSpPr>
            <p:cNvPr id="64" name="מלבן 63"/>
            <p:cNvSpPr/>
            <p:nvPr/>
          </p:nvSpPr>
          <p:spPr>
            <a:xfrm>
              <a:off x="4279611" y="4257674"/>
              <a:ext cx="1003872" cy="479129"/>
            </a:xfrm>
            <a:prstGeom prst="rect">
              <a:avLst/>
            </a:prstGeom>
          </p:spPr>
          <p:txBody>
            <a:bodyPr wrap="none">
              <a:spAutoFit/>
            </a:bodyPr>
            <a:lstStyle/>
            <a:p>
              <a:pPr lvl="0" algn="ctr" rtl="1"/>
              <a:r>
                <a:rPr lang="en-US" sz="4800" b="1" dirty="0">
                  <a:ln/>
                  <a:solidFill>
                    <a:schemeClr val="tx1"/>
                  </a:solidFill>
                </a:rPr>
                <a:t>CERT</a:t>
              </a:r>
              <a:endParaRPr lang="he-IL" sz="4800" b="1" dirty="0">
                <a:ln/>
                <a:solidFill>
                  <a:schemeClr val="tx1"/>
                </a:solidFill>
              </a:endParaRPr>
            </a:p>
          </p:txBody>
        </p:sp>
      </p:grpSp>
      <p:grpSp>
        <p:nvGrpSpPr>
          <p:cNvPr id="65" name="קבוצה 64"/>
          <p:cNvGrpSpPr/>
          <p:nvPr/>
        </p:nvGrpSpPr>
        <p:grpSpPr>
          <a:xfrm>
            <a:off x="11315786" y="8929745"/>
            <a:ext cx="3321741" cy="1104900"/>
            <a:chOff x="3885055" y="4201646"/>
            <a:chExt cx="1792985" cy="637054"/>
          </a:xfrm>
        </p:grpSpPr>
        <p:pic>
          <p:nvPicPr>
            <p:cNvPr id="66"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3901164" y="4201646"/>
              <a:ext cx="1680486" cy="637054"/>
            </a:xfrm>
            <a:prstGeom prst="rect">
              <a:avLst/>
            </a:prstGeom>
            <a:solidFill>
              <a:srgbClr val="FFFF99">
                <a:alpha val="55000"/>
              </a:srgbClr>
            </a:solidFill>
          </p:spPr>
        </p:pic>
        <p:sp>
          <p:nvSpPr>
            <p:cNvPr id="67" name="מלבן 66"/>
            <p:cNvSpPr/>
            <p:nvPr/>
          </p:nvSpPr>
          <p:spPr>
            <a:xfrm>
              <a:off x="3885055" y="4279641"/>
              <a:ext cx="1792985" cy="443638"/>
            </a:xfrm>
            <a:prstGeom prst="rect">
              <a:avLst/>
            </a:prstGeom>
          </p:spPr>
          <p:txBody>
            <a:bodyPr wrap="none">
              <a:spAutoFit/>
            </a:bodyPr>
            <a:lstStyle/>
            <a:p>
              <a:pPr lvl="0" rtl="1"/>
              <a:r>
                <a:rPr lang="en-US" sz="4400" b="1" dirty="0" smtClean="0">
                  <a:ln/>
                  <a:solidFill>
                    <a:schemeClr val="tx1"/>
                  </a:solidFill>
                </a:rPr>
                <a:t>Operational</a:t>
              </a:r>
              <a:endParaRPr lang="he-IL" sz="4800" b="1" dirty="0">
                <a:ln/>
                <a:solidFill>
                  <a:schemeClr val="tx1"/>
                </a:solidFill>
              </a:endParaRPr>
            </a:p>
          </p:txBody>
        </p:sp>
      </p:grpSp>
      <p:grpSp>
        <p:nvGrpSpPr>
          <p:cNvPr id="68" name="קבוצה 67"/>
          <p:cNvGrpSpPr/>
          <p:nvPr/>
        </p:nvGrpSpPr>
        <p:grpSpPr>
          <a:xfrm>
            <a:off x="7402276" y="9982869"/>
            <a:ext cx="3241340" cy="2050635"/>
            <a:chOff x="3901164" y="4092922"/>
            <a:chExt cx="1749588" cy="905017"/>
          </a:xfrm>
        </p:grpSpPr>
        <p:pic>
          <p:nvPicPr>
            <p:cNvPr id="69"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3901164" y="4179678"/>
              <a:ext cx="1680486" cy="637054"/>
            </a:xfrm>
            <a:prstGeom prst="rect">
              <a:avLst/>
            </a:prstGeom>
            <a:solidFill>
              <a:srgbClr val="FFFF99">
                <a:alpha val="55000"/>
              </a:srgbClr>
            </a:solidFill>
          </p:spPr>
        </p:pic>
        <p:sp>
          <p:nvSpPr>
            <p:cNvPr id="70" name="מלבן 69"/>
            <p:cNvSpPr/>
            <p:nvPr/>
          </p:nvSpPr>
          <p:spPr>
            <a:xfrm>
              <a:off x="3933133" y="4092922"/>
              <a:ext cx="1717619" cy="905017"/>
            </a:xfrm>
            <a:prstGeom prst="rect">
              <a:avLst/>
            </a:prstGeom>
          </p:spPr>
          <p:txBody>
            <a:bodyPr wrap="square">
              <a:spAutoFit/>
            </a:bodyPr>
            <a:lstStyle/>
            <a:p>
              <a:pPr lvl="0" rtl="1"/>
              <a:r>
                <a:rPr lang="en-US" sz="3200" b="1" dirty="0">
                  <a:ln/>
                  <a:solidFill>
                    <a:schemeClr val="tx1"/>
                  </a:solidFill>
                </a:rPr>
                <a:t>Development </a:t>
              </a:r>
              <a:r>
                <a:rPr lang="en-US" sz="3200" b="1" dirty="0" smtClean="0">
                  <a:ln/>
                  <a:solidFill>
                    <a:schemeClr val="tx1"/>
                  </a:solidFill>
                </a:rPr>
                <a:t>and</a:t>
              </a:r>
            </a:p>
            <a:p>
              <a:pPr lvl="0" rtl="1"/>
              <a:r>
                <a:rPr lang="en-US" sz="3200" b="1" dirty="0" smtClean="0">
                  <a:ln/>
                  <a:solidFill>
                    <a:schemeClr val="tx1"/>
                  </a:solidFill>
                </a:rPr>
                <a:t> </a:t>
              </a:r>
              <a:r>
                <a:rPr lang="en-US" sz="3200" b="1" dirty="0">
                  <a:ln/>
                  <a:solidFill>
                    <a:schemeClr val="tx1"/>
                  </a:solidFill>
                </a:rPr>
                <a:t>integration</a:t>
              </a:r>
              <a:endParaRPr lang="he-IL" sz="3200" b="1" dirty="0">
                <a:ln/>
                <a:solidFill>
                  <a:schemeClr val="tx1"/>
                </a:solidFill>
              </a:endParaRPr>
            </a:p>
          </p:txBody>
        </p:sp>
      </p:grpSp>
      <p:grpSp>
        <p:nvGrpSpPr>
          <p:cNvPr id="71" name="קבוצה 70"/>
          <p:cNvGrpSpPr/>
          <p:nvPr/>
        </p:nvGrpSpPr>
        <p:grpSpPr>
          <a:xfrm>
            <a:off x="15155633" y="11368148"/>
            <a:ext cx="3179076" cy="1799212"/>
            <a:chOff x="3911447" y="4212630"/>
            <a:chExt cx="1715977" cy="781054"/>
          </a:xfrm>
        </p:grpSpPr>
        <p:pic>
          <p:nvPicPr>
            <p:cNvPr id="72"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3911447" y="4212630"/>
              <a:ext cx="1680486" cy="637054"/>
            </a:xfrm>
            <a:prstGeom prst="rect">
              <a:avLst/>
            </a:prstGeom>
            <a:solidFill>
              <a:srgbClr val="FFFF99">
                <a:alpha val="55000"/>
              </a:srgbClr>
            </a:solidFill>
          </p:spPr>
        </p:pic>
        <p:sp>
          <p:nvSpPr>
            <p:cNvPr id="73" name="מלבן 72"/>
            <p:cNvSpPr/>
            <p:nvPr/>
          </p:nvSpPr>
          <p:spPr>
            <a:xfrm>
              <a:off x="3935675" y="4301609"/>
              <a:ext cx="1691749" cy="692075"/>
            </a:xfrm>
            <a:prstGeom prst="rect">
              <a:avLst/>
            </a:prstGeom>
          </p:spPr>
          <p:txBody>
            <a:bodyPr wrap="none">
              <a:spAutoFit/>
            </a:bodyPr>
            <a:lstStyle/>
            <a:p>
              <a:pPr lvl="0" rtl="1"/>
              <a:r>
                <a:rPr lang="en-US" sz="3600" b="1" dirty="0">
                  <a:ln/>
                  <a:solidFill>
                    <a:schemeClr val="tx1"/>
                  </a:solidFill>
                </a:rPr>
                <a:t>Direction </a:t>
              </a:r>
              <a:r>
                <a:rPr lang="en-US" sz="3600" b="1" dirty="0" smtClean="0">
                  <a:ln/>
                  <a:solidFill>
                    <a:schemeClr val="tx1"/>
                  </a:solidFill>
                </a:rPr>
                <a:t>and</a:t>
              </a:r>
            </a:p>
            <a:p>
              <a:pPr lvl="0" rtl="1"/>
              <a:r>
                <a:rPr lang="en-US" sz="3600" b="1" dirty="0" smtClean="0">
                  <a:ln/>
                  <a:solidFill>
                    <a:schemeClr val="tx1"/>
                  </a:solidFill>
                </a:rPr>
                <a:t> </a:t>
              </a:r>
              <a:r>
                <a:rPr lang="en-US" sz="3600" b="1" dirty="0">
                  <a:ln/>
                  <a:solidFill>
                    <a:schemeClr val="tx1"/>
                  </a:solidFill>
                </a:rPr>
                <a:t>regulation</a:t>
              </a:r>
              <a:endParaRPr lang="he-IL" sz="3600" b="1" dirty="0">
                <a:ln/>
                <a:solidFill>
                  <a:schemeClr val="tx1"/>
                </a:solidFill>
              </a:endParaRPr>
            </a:p>
          </p:txBody>
        </p:sp>
      </p:grpSp>
      <p:grpSp>
        <p:nvGrpSpPr>
          <p:cNvPr id="74" name="קבוצה 73"/>
          <p:cNvGrpSpPr/>
          <p:nvPr/>
        </p:nvGrpSpPr>
        <p:grpSpPr>
          <a:xfrm>
            <a:off x="19521409" y="4023840"/>
            <a:ext cx="3567192" cy="1054183"/>
            <a:chOff x="5522080" y="2130382"/>
            <a:chExt cx="1844304" cy="866803"/>
          </a:xfrm>
        </p:grpSpPr>
        <p:pic>
          <p:nvPicPr>
            <p:cNvPr id="75"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5522080" y="2130382"/>
              <a:ext cx="1844304" cy="866803"/>
            </a:xfrm>
            <a:prstGeom prst="rect">
              <a:avLst/>
            </a:prstGeom>
            <a:solidFill>
              <a:srgbClr val="92D050">
                <a:alpha val="29804"/>
              </a:srgbClr>
            </a:solidFill>
          </p:spPr>
        </p:pic>
        <p:sp>
          <p:nvSpPr>
            <p:cNvPr id="76" name="מלבן 75"/>
            <p:cNvSpPr/>
            <p:nvPr/>
          </p:nvSpPr>
          <p:spPr>
            <a:xfrm>
              <a:off x="5939890" y="2286634"/>
              <a:ext cx="1017081" cy="622551"/>
            </a:xfrm>
            <a:prstGeom prst="rect">
              <a:avLst/>
            </a:prstGeom>
          </p:spPr>
          <p:txBody>
            <a:bodyPr wrap="none">
              <a:spAutoFit/>
            </a:bodyPr>
            <a:lstStyle/>
            <a:p>
              <a:pPr defTabSz="1600200" rtl="1">
                <a:lnSpc>
                  <a:spcPct val="90000"/>
                </a:lnSpc>
                <a:spcBef>
                  <a:spcPct val="0"/>
                </a:spcBef>
                <a:spcAft>
                  <a:spcPct val="35000"/>
                </a:spcAft>
              </a:pPr>
              <a:r>
                <a:rPr lang="en-US" sz="4800" b="1" kern="1200" dirty="0">
                  <a:ln/>
                  <a:solidFill>
                    <a:schemeClr val="tx1"/>
                  </a:solidFill>
                </a:rPr>
                <a:t>policy</a:t>
              </a:r>
              <a:endParaRPr lang="he-IL" sz="4800" b="1" kern="1200" dirty="0">
                <a:ln/>
                <a:solidFill>
                  <a:schemeClr val="tx1"/>
                </a:solidFill>
              </a:endParaRPr>
            </a:p>
          </p:txBody>
        </p:sp>
      </p:grpSp>
      <p:grpSp>
        <p:nvGrpSpPr>
          <p:cNvPr id="77" name="קבוצה 76"/>
          <p:cNvGrpSpPr/>
          <p:nvPr/>
        </p:nvGrpSpPr>
        <p:grpSpPr>
          <a:xfrm>
            <a:off x="19451981" y="5285158"/>
            <a:ext cx="4932018" cy="2030042"/>
            <a:chOff x="5486179" y="2211997"/>
            <a:chExt cx="2549942" cy="1669201"/>
          </a:xfrm>
        </p:grpSpPr>
        <p:pic>
          <p:nvPicPr>
            <p:cNvPr id="78"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5486179" y="2211997"/>
              <a:ext cx="2514042" cy="1669201"/>
            </a:xfrm>
            <a:prstGeom prst="rect">
              <a:avLst/>
            </a:prstGeom>
            <a:solidFill>
              <a:srgbClr val="92D050">
                <a:alpha val="29804"/>
              </a:srgbClr>
            </a:solidFill>
          </p:spPr>
        </p:pic>
        <p:sp>
          <p:nvSpPr>
            <p:cNvPr id="79" name="מלבן 78"/>
            <p:cNvSpPr/>
            <p:nvPr/>
          </p:nvSpPr>
          <p:spPr>
            <a:xfrm>
              <a:off x="5527335" y="2372930"/>
              <a:ext cx="2508786" cy="1290652"/>
            </a:xfrm>
            <a:prstGeom prst="rect">
              <a:avLst/>
            </a:prstGeom>
          </p:spPr>
          <p:txBody>
            <a:bodyPr wrap="square">
              <a:spAutoFit/>
            </a:bodyPr>
            <a:lstStyle/>
            <a:p>
              <a:pPr lvl="0" rtl="0">
                <a:defRPr/>
              </a:pPr>
              <a:r>
                <a:rPr lang="en-US" sz="2400" b="1" kern="1200" dirty="0" smtClean="0">
                  <a:ln/>
                  <a:solidFill>
                    <a:schemeClr val="tx1"/>
                  </a:solidFill>
                </a:rPr>
                <a:t>Strategy, Intensification, </a:t>
              </a:r>
              <a:r>
                <a:rPr lang="en-US" sz="2400" b="1" kern="1200" dirty="0" smtClean="0">
                  <a:ln/>
                  <a:solidFill>
                    <a:schemeClr val="tx1"/>
                  </a:solidFill>
                </a:rPr>
                <a:t>international</a:t>
              </a:r>
            </a:p>
            <a:p>
              <a:pPr lvl="0" rtl="0">
                <a:defRPr/>
              </a:pPr>
              <a:r>
                <a:rPr lang="en-US" sz="2400" b="1" kern="1200" dirty="0" smtClean="0">
                  <a:ln/>
                  <a:solidFill>
                    <a:schemeClr val="tx1"/>
                  </a:solidFill>
                </a:rPr>
                <a:t> </a:t>
              </a:r>
              <a:r>
                <a:rPr lang="en-US" sz="2400" b="1" kern="1200" dirty="0">
                  <a:ln/>
                  <a:solidFill>
                    <a:schemeClr val="tx1"/>
                  </a:solidFill>
                </a:rPr>
                <a:t>cooperation and foreign </a:t>
              </a:r>
              <a:r>
                <a:rPr lang="en-US" sz="2400" b="1" kern="1200" dirty="0" smtClean="0">
                  <a:ln/>
                  <a:solidFill>
                    <a:schemeClr val="tx1"/>
                  </a:solidFill>
                </a:rPr>
                <a:t>relations</a:t>
              </a:r>
              <a:endParaRPr lang="he-IL" sz="2400" b="1" kern="1200" dirty="0">
                <a:ln/>
                <a:solidFill>
                  <a:schemeClr val="tx1"/>
                </a:solidFill>
              </a:endParaRPr>
            </a:p>
          </p:txBody>
        </p:sp>
      </p:grpSp>
      <p:grpSp>
        <p:nvGrpSpPr>
          <p:cNvPr id="80" name="קבוצה 79"/>
          <p:cNvGrpSpPr/>
          <p:nvPr/>
        </p:nvGrpSpPr>
        <p:grpSpPr>
          <a:xfrm>
            <a:off x="15041368" y="10170393"/>
            <a:ext cx="3417923" cy="1104899"/>
            <a:chOff x="3830071" y="4190662"/>
            <a:chExt cx="1844901" cy="637054"/>
          </a:xfrm>
        </p:grpSpPr>
        <p:pic>
          <p:nvPicPr>
            <p:cNvPr id="81"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3901164" y="4190662"/>
              <a:ext cx="1680486" cy="637054"/>
            </a:xfrm>
            <a:prstGeom prst="rect">
              <a:avLst/>
            </a:prstGeom>
            <a:solidFill>
              <a:srgbClr val="FFFF99">
                <a:alpha val="55000"/>
              </a:srgbClr>
            </a:solidFill>
          </p:spPr>
        </p:pic>
        <p:sp>
          <p:nvSpPr>
            <p:cNvPr id="82" name="מלבן 81"/>
            <p:cNvSpPr/>
            <p:nvPr/>
          </p:nvSpPr>
          <p:spPr>
            <a:xfrm>
              <a:off x="3830071" y="4301609"/>
              <a:ext cx="1844901" cy="266183"/>
            </a:xfrm>
            <a:prstGeom prst="rect">
              <a:avLst/>
            </a:prstGeom>
          </p:spPr>
          <p:txBody>
            <a:bodyPr wrap="none">
              <a:spAutoFit/>
            </a:bodyPr>
            <a:lstStyle/>
            <a:p>
              <a:pPr lvl="0" rtl="0"/>
              <a:r>
                <a:rPr lang="en-US" sz="2400" b="1" dirty="0">
                  <a:ln/>
                  <a:solidFill>
                    <a:schemeClr val="tx1"/>
                  </a:solidFill>
                </a:rPr>
                <a:t>Durable infrastructure</a:t>
              </a:r>
              <a:endParaRPr lang="he-IL" sz="2400" b="1" dirty="0">
                <a:ln/>
                <a:solidFill>
                  <a:schemeClr val="tx1"/>
                </a:solidFill>
              </a:endParaRPr>
            </a:p>
          </p:txBody>
        </p:sp>
      </p:grpSp>
      <p:grpSp>
        <p:nvGrpSpPr>
          <p:cNvPr id="83" name="קבוצה 82"/>
          <p:cNvGrpSpPr/>
          <p:nvPr/>
        </p:nvGrpSpPr>
        <p:grpSpPr>
          <a:xfrm>
            <a:off x="7402279" y="11791406"/>
            <a:ext cx="3113322" cy="1104900"/>
            <a:chOff x="3901164" y="4201646"/>
            <a:chExt cx="1680486" cy="637054"/>
          </a:xfrm>
        </p:grpSpPr>
        <p:pic>
          <p:nvPicPr>
            <p:cNvPr id="84"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3901164" y="4201646"/>
              <a:ext cx="1680486" cy="637054"/>
            </a:xfrm>
            <a:prstGeom prst="rect">
              <a:avLst/>
            </a:prstGeom>
            <a:solidFill>
              <a:srgbClr val="FFFF99">
                <a:alpha val="55000"/>
              </a:srgbClr>
            </a:solidFill>
          </p:spPr>
        </p:pic>
        <p:sp>
          <p:nvSpPr>
            <p:cNvPr id="85" name="מלבן 84"/>
            <p:cNvSpPr/>
            <p:nvPr/>
          </p:nvSpPr>
          <p:spPr>
            <a:xfrm>
              <a:off x="4380848" y="4301609"/>
              <a:ext cx="801402" cy="479129"/>
            </a:xfrm>
            <a:prstGeom prst="rect">
              <a:avLst/>
            </a:prstGeom>
          </p:spPr>
          <p:txBody>
            <a:bodyPr wrap="none">
              <a:spAutoFit/>
            </a:bodyPr>
            <a:lstStyle/>
            <a:p>
              <a:pPr lvl="0" algn="ctr" rtl="1"/>
              <a:r>
                <a:rPr lang="en-US" sz="4800" b="1" dirty="0">
                  <a:ln/>
                  <a:solidFill>
                    <a:schemeClr val="tx1"/>
                  </a:solidFill>
                </a:rPr>
                <a:t>CTO</a:t>
              </a:r>
              <a:endParaRPr lang="he-IL" sz="4800" b="1" dirty="0">
                <a:ln/>
                <a:solidFill>
                  <a:schemeClr val="tx1"/>
                </a:solidFill>
              </a:endParaRPr>
            </a:p>
          </p:txBody>
        </p:sp>
      </p:grpSp>
      <p:grpSp>
        <p:nvGrpSpPr>
          <p:cNvPr id="86" name="קבוצה 85"/>
          <p:cNvGrpSpPr/>
          <p:nvPr/>
        </p:nvGrpSpPr>
        <p:grpSpPr>
          <a:xfrm>
            <a:off x="3895166" y="9436609"/>
            <a:ext cx="2334735" cy="1782528"/>
            <a:chOff x="3160188" y="3810941"/>
            <a:chExt cx="1710198" cy="1027755"/>
          </a:xfrm>
        </p:grpSpPr>
        <p:pic>
          <p:nvPicPr>
            <p:cNvPr id="87" name="Picture 13">
              <a:extLst>
                <a:ext uri="{FF2B5EF4-FFF2-40B4-BE49-F238E27FC236}">
                  <a16:creationId xmlns:a16="http://schemas.microsoft.com/office/drawing/2014/main" xmlns="" id="{DDE48ED4-B90D-1C46-A0DE-5F2ED8F4346C}"/>
                </a:ext>
              </a:extLst>
            </p:cNvPr>
            <p:cNvPicPr>
              <a:picLocks noChangeAspect="1"/>
            </p:cNvPicPr>
            <p:nvPr/>
          </p:nvPicPr>
          <p:blipFill>
            <a:blip r:embed="rId6" cstate="print"/>
            <a:stretch>
              <a:fillRect/>
            </a:stretch>
          </p:blipFill>
          <p:spPr>
            <a:xfrm flipH="1">
              <a:off x="3160188" y="3810941"/>
              <a:ext cx="1680486" cy="1027755"/>
            </a:xfrm>
            <a:prstGeom prst="rect">
              <a:avLst/>
            </a:prstGeom>
            <a:solidFill>
              <a:srgbClr val="FFFF99">
                <a:alpha val="55000"/>
              </a:srgbClr>
            </a:solidFill>
          </p:spPr>
        </p:pic>
        <p:sp>
          <p:nvSpPr>
            <p:cNvPr id="88" name="מלבן 87"/>
            <p:cNvSpPr/>
            <p:nvPr/>
          </p:nvSpPr>
          <p:spPr>
            <a:xfrm>
              <a:off x="3214525" y="3938501"/>
              <a:ext cx="1655861" cy="798549"/>
            </a:xfrm>
            <a:prstGeom prst="rect">
              <a:avLst/>
            </a:prstGeom>
          </p:spPr>
          <p:txBody>
            <a:bodyPr wrap="none">
              <a:spAutoFit/>
            </a:bodyPr>
            <a:lstStyle/>
            <a:p>
              <a:pPr rtl="0"/>
              <a:r>
                <a:rPr lang="en-US" sz="2800" b="1" dirty="0" smtClean="0">
                  <a:ln/>
                  <a:solidFill>
                    <a:schemeClr val="tx1"/>
                  </a:solidFill>
                </a:rPr>
                <a:t>Information </a:t>
              </a:r>
            </a:p>
            <a:p>
              <a:pPr rtl="0"/>
              <a:r>
                <a:rPr lang="en-US" sz="2800" b="1" dirty="0" smtClean="0">
                  <a:ln/>
                  <a:solidFill>
                    <a:schemeClr val="tx1"/>
                  </a:solidFill>
                </a:rPr>
                <a:t>Systems</a:t>
              </a:r>
            </a:p>
            <a:p>
              <a:pPr rtl="0"/>
              <a:r>
                <a:rPr lang="en-US" sz="2800" b="1" dirty="0" smtClean="0">
                  <a:ln/>
                  <a:solidFill>
                    <a:schemeClr val="tx1"/>
                  </a:solidFill>
                </a:rPr>
                <a:t> Manager</a:t>
              </a:r>
              <a:endParaRPr lang="he-IL" sz="2800" b="1" dirty="0">
                <a:ln/>
                <a:solidFill>
                  <a:schemeClr val="tx1"/>
                </a:solidFill>
              </a:endParaRPr>
            </a:p>
          </p:txBody>
        </p:sp>
      </p:grpSp>
    </p:spTree>
    <p:extLst>
      <p:ext uri="{BB962C8B-B14F-4D97-AF65-F5344CB8AC3E}">
        <p14:creationId xmlns:p14="http://schemas.microsoft.com/office/powerpoint/2010/main" xmlns="" val="2306969557"/>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3936</TotalTime>
  <Words>796</Words>
  <Application>Microsoft Office PowerPoint</Application>
  <PresentationFormat>מותאם אישית</PresentationFormat>
  <Paragraphs>203</Paragraphs>
  <Slides>16</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16</vt:i4>
      </vt:variant>
    </vt:vector>
  </HeadingPairs>
  <TitlesOfParts>
    <vt:vector size="17" baseType="lpstr">
      <vt:lpstr>White</vt:lpstr>
      <vt:lpstr>שקופית 1</vt:lpstr>
      <vt:lpstr>שקופית 2</vt:lpstr>
      <vt:lpstr>שקופית 3</vt:lpstr>
      <vt:lpstr>שקופית 4</vt:lpstr>
      <vt:lpstr>שקופית 5</vt:lpstr>
      <vt:lpstr>שקופית 6</vt:lpstr>
      <vt:lpstr>שקופית 7</vt:lpstr>
      <vt:lpstr>שקופית 8</vt:lpstr>
      <vt:lpstr>שקופית 9</vt:lpstr>
      <vt:lpstr>שקופית 10</vt:lpstr>
      <vt:lpstr>שקופית 11</vt:lpstr>
      <vt:lpstr>שקופית 12</vt:lpstr>
      <vt:lpstr>שקופית 13</vt:lpstr>
      <vt:lpstr>שקופית 14</vt:lpstr>
      <vt:lpstr>שקופית 15</vt:lpstr>
      <vt:lpstr>שקופית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user</dc:creator>
  <cp:lastModifiedBy>u45414</cp:lastModifiedBy>
  <cp:revision>197</cp:revision>
  <dcterms:modified xsi:type="dcterms:W3CDTF">2019-05-28T13:32:50Z</dcterms:modified>
</cp:coreProperties>
</file>