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2"/>
  </p:notesMasterIdLst>
  <p:handoutMasterIdLst>
    <p:handoutMasterId r:id="rId13"/>
  </p:handoutMasterIdLst>
  <p:sldIdLst>
    <p:sldId id="433" r:id="rId2"/>
    <p:sldId id="301" r:id="rId3"/>
    <p:sldId id="445" r:id="rId4"/>
    <p:sldId id="436" r:id="rId5"/>
    <p:sldId id="439" r:id="rId6"/>
    <p:sldId id="441" r:id="rId7"/>
    <p:sldId id="443" r:id="rId8"/>
    <p:sldId id="447" r:id="rId9"/>
    <p:sldId id="444" r:id="rId10"/>
    <p:sldId id="409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70FF2-89B2-4C3E-8487-703BB1F0571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1E93390-B3EA-46F8-8262-1F9D9D1EA9B8}">
      <dgm:prSet phldrT="[טקסט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942FCA-4887-4DD1-82DE-47F478CF9192}" type="par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C443A215-19BF-4F1F-9358-CDCC12BF9B86}" type="sib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720A941A-2F95-4F05-907F-5B23FD6D7ACC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B5F336E-4BAF-41A8-B9EE-3F890AE67C45}" type="par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1C8AA05C-348D-4847-8CD6-22279EE39F8A}" type="sib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00D133F6-D5FE-44FE-8CED-11F0B03BA196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4FA4094-3B5D-4377-80FA-8D2FB8137BCB}" type="par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16CF5B4E-F001-458D-BFCB-51F97A4C9673}" type="sib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F7A5E3A7-30D8-43A7-A3C6-DFEA5980E87D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E07703C-A00F-4707-A654-5F53CCE67463}" type="par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98529E1C-B33D-41E5-986C-A6FD8F0CBF90}" type="sib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4AEC451D-5A77-4344-8A07-B3FB569EA315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</a:t>
          </a: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וגיבוש </a:t>
          </a: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 ומערכה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E542639-0BCE-47A2-BFA5-4897D179B470}" type="par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018179E9-121D-48EE-B675-3F0F6E3525BE}" type="sib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942F1BFD-B213-429A-A95C-F2928DB5990B}" type="pres">
      <dgm:prSet presAssocID="{1AF70FF2-89B2-4C3E-8487-703BB1F057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20ADD9-2034-4577-873A-35EAC52CBA89}" type="pres">
      <dgm:prSet presAssocID="{E1E93390-B3EA-46F8-8262-1F9D9D1EA9B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A1AF0-B4BE-4200-B994-A7E4B964A061}" type="pres">
      <dgm:prSet presAssocID="{E1E93390-B3EA-46F8-8262-1F9D9D1EA9B8}" presName="spNode" presStyleCnt="0"/>
      <dgm:spPr/>
    </dgm:pt>
    <dgm:pt modelId="{1F431709-1B08-4F72-8B2E-AA98871EBC40}" type="pres">
      <dgm:prSet presAssocID="{C443A215-19BF-4F1F-9358-CDCC12BF9B8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AD13C37B-7D0E-489B-B660-01315AD5F9FE}" type="pres">
      <dgm:prSet presAssocID="{720A941A-2F95-4F05-907F-5B23FD6D7A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EAD35C-763E-4FDD-99F8-47EB870672CC}" type="pres">
      <dgm:prSet presAssocID="{720A941A-2F95-4F05-907F-5B23FD6D7ACC}" presName="spNode" presStyleCnt="0"/>
      <dgm:spPr/>
    </dgm:pt>
    <dgm:pt modelId="{0E811529-0C26-4413-AF54-F0D0EEEEF340}" type="pres">
      <dgm:prSet presAssocID="{1C8AA05C-348D-4847-8CD6-22279EE39F8A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31B56018-2E0B-49FB-B385-A3124517EFA9}" type="pres">
      <dgm:prSet presAssocID="{00D133F6-D5FE-44FE-8CED-11F0B03BA1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9BF699-E360-4234-80D6-56E1C4383BA3}" type="pres">
      <dgm:prSet presAssocID="{00D133F6-D5FE-44FE-8CED-11F0B03BA196}" presName="spNode" presStyleCnt="0"/>
      <dgm:spPr/>
    </dgm:pt>
    <dgm:pt modelId="{6CDFCADE-95CE-4AD6-A0BB-AD59BA5038A4}" type="pres">
      <dgm:prSet presAssocID="{16CF5B4E-F001-458D-BFCB-51F97A4C9673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895772FB-7574-4C24-8D4A-F9A864C99339}" type="pres">
      <dgm:prSet presAssocID="{F7A5E3A7-30D8-43A7-A3C6-DFEA5980E87D}" presName="node" presStyleLbl="node1" presStyleIdx="3" presStyleCnt="5" custScaleY="1145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094BC1-D80B-4DFC-86F0-6A8256A16818}" type="pres">
      <dgm:prSet presAssocID="{F7A5E3A7-30D8-43A7-A3C6-DFEA5980E87D}" presName="spNode" presStyleCnt="0"/>
      <dgm:spPr/>
    </dgm:pt>
    <dgm:pt modelId="{E36F72B7-56C4-4DDD-BA28-3F4E8F01553C}" type="pres">
      <dgm:prSet presAssocID="{98529E1C-B33D-41E5-986C-A6FD8F0CBF90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74773FB5-1D87-486D-A3E5-27A5B6CAFC6F}" type="pres">
      <dgm:prSet presAssocID="{4AEC451D-5A77-4344-8A07-B3FB569EA315}" presName="node" presStyleLbl="node1" presStyleIdx="4" presStyleCnt="5" custScaleY="1295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25670A-9EB2-4257-98F4-CE6C140722A9}" type="pres">
      <dgm:prSet presAssocID="{4AEC451D-5A77-4344-8A07-B3FB569EA315}" presName="spNode" presStyleCnt="0"/>
      <dgm:spPr/>
    </dgm:pt>
    <dgm:pt modelId="{7B23FDA9-5800-497B-BD86-44CDC3D0A01C}" type="pres">
      <dgm:prSet presAssocID="{018179E9-121D-48EE-B675-3F0F6E3525BE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D920FE36-41FA-416E-9E9A-8E9E13CB17A4}" srcId="{1AF70FF2-89B2-4C3E-8487-703BB1F0571E}" destId="{E1E93390-B3EA-46F8-8262-1F9D9D1EA9B8}" srcOrd="0" destOrd="0" parTransId="{64942FCA-4887-4DD1-82DE-47F478CF9192}" sibTransId="{C443A215-19BF-4F1F-9358-CDCC12BF9B86}"/>
    <dgm:cxn modelId="{CC2220BD-AF97-4228-BC4C-754C39018695}" srcId="{1AF70FF2-89B2-4C3E-8487-703BB1F0571E}" destId="{4AEC451D-5A77-4344-8A07-B3FB569EA315}" srcOrd="4" destOrd="0" parTransId="{DE542639-0BCE-47A2-BFA5-4897D179B470}" sibTransId="{018179E9-121D-48EE-B675-3F0F6E3525BE}"/>
    <dgm:cxn modelId="{EF94E870-71B0-47A6-AA6F-FECA8C0CF56C}" srcId="{1AF70FF2-89B2-4C3E-8487-703BB1F0571E}" destId="{00D133F6-D5FE-44FE-8CED-11F0B03BA196}" srcOrd="2" destOrd="0" parTransId="{04FA4094-3B5D-4377-80FA-8D2FB8137BCB}" sibTransId="{16CF5B4E-F001-458D-BFCB-51F97A4C9673}"/>
    <dgm:cxn modelId="{2BA16FEA-5157-41E6-8FC3-D35A5AF591AD}" type="presOf" srcId="{E1E93390-B3EA-46F8-8262-1F9D9D1EA9B8}" destId="{2320ADD9-2034-4577-873A-35EAC52CBA89}" srcOrd="0" destOrd="0" presId="urn:microsoft.com/office/officeart/2005/8/layout/cycle6"/>
    <dgm:cxn modelId="{6F783AC2-37FB-479E-AC23-6590B1F3F488}" type="presOf" srcId="{1C8AA05C-348D-4847-8CD6-22279EE39F8A}" destId="{0E811529-0C26-4413-AF54-F0D0EEEEF340}" srcOrd="0" destOrd="0" presId="urn:microsoft.com/office/officeart/2005/8/layout/cycle6"/>
    <dgm:cxn modelId="{3958FECA-F7D9-486F-93D9-D714D2B5E397}" srcId="{1AF70FF2-89B2-4C3E-8487-703BB1F0571E}" destId="{720A941A-2F95-4F05-907F-5B23FD6D7ACC}" srcOrd="1" destOrd="0" parTransId="{6B5F336E-4BAF-41A8-B9EE-3F890AE67C45}" sibTransId="{1C8AA05C-348D-4847-8CD6-22279EE39F8A}"/>
    <dgm:cxn modelId="{672A3C98-AB53-4F4C-896E-137395CC8242}" type="presOf" srcId="{4AEC451D-5A77-4344-8A07-B3FB569EA315}" destId="{74773FB5-1D87-486D-A3E5-27A5B6CAFC6F}" srcOrd="0" destOrd="0" presId="urn:microsoft.com/office/officeart/2005/8/layout/cycle6"/>
    <dgm:cxn modelId="{3DA33B3D-5304-4ABB-A3B7-048162AD6CA2}" type="presOf" srcId="{16CF5B4E-F001-458D-BFCB-51F97A4C9673}" destId="{6CDFCADE-95CE-4AD6-A0BB-AD59BA5038A4}" srcOrd="0" destOrd="0" presId="urn:microsoft.com/office/officeart/2005/8/layout/cycle6"/>
    <dgm:cxn modelId="{30BE964B-AEA5-40E6-9428-0A779B62950A}" type="presOf" srcId="{720A941A-2F95-4F05-907F-5B23FD6D7ACC}" destId="{AD13C37B-7D0E-489B-B660-01315AD5F9FE}" srcOrd="0" destOrd="0" presId="urn:microsoft.com/office/officeart/2005/8/layout/cycle6"/>
    <dgm:cxn modelId="{98E07D4D-6F64-4EC0-95AC-5321F9340BE5}" type="presOf" srcId="{F7A5E3A7-30D8-43A7-A3C6-DFEA5980E87D}" destId="{895772FB-7574-4C24-8D4A-F9A864C99339}" srcOrd="0" destOrd="0" presId="urn:microsoft.com/office/officeart/2005/8/layout/cycle6"/>
    <dgm:cxn modelId="{0E2E27C9-F178-4047-BBD1-3D48B1B46569}" type="presOf" srcId="{C443A215-19BF-4F1F-9358-CDCC12BF9B86}" destId="{1F431709-1B08-4F72-8B2E-AA98871EBC40}" srcOrd="0" destOrd="0" presId="urn:microsoft.com/office/officeart/2005/8/layout/cycle6"/>
    <dgm:cxn modelId="{C1AA2EFD-9BCA-440F-BB80-FC215F215047}" type="presOf" srcId="{018179E9-121D-48EE-B675-3F0F6E3525BE}" destId="{7B23FDA9-5800-497B-BD86-44CDC3D0A01C}" srcOrd="0" destOrd="0" presId="urn:microsoft.com/office/officeart/2005/8/layout/cycle6"/>
    <dgm:cxn modelId="{20CC3229-8B1D-4FD6-8E89-BABCB0F5E933}" type="presOf" srcId="{98529E1C-B33D-41E5-986C-A6FD8F0CBF90}" destId="{E36F72B7-56C4-4DDD-BA28-3F4E8F01553C}" srcOrd="0" destOrd="0" presId="urn:microsoft.com/office/officeart/2005/8/layout/cycle6"/>
    <dgm:cxn modelId="{9D0310BE-B957-46A2-9B7A-C5EDD99040D6}" srcId="{1AF70FF2-89B2-4C3E-8487-703BB1F0571E}" destId="{F7A5E3A7-30D8-43A7-A3C6-DFEA5980E87D}" srcOrd="3" destOrd="0" parTransId="{FE07703C-A00F-4707-A654-5F53CCE67463}" sibTransId="{98529E1C-B33D-41E5-986C-A6FD8F0CBF90}"/>
    <dgm:cxn modelId="{FC2069C6-25B3-465F-B377-DDE2C23DB8E2}" type="presOf" srcId="{00D133F6-D5FE-44FE-8CED-11F0B03BA196}" destId="{31B56018-2E0B-49FB-B385-A3124517EFA9}" srcOrd="0" destOrd="0" presId="urn:microsoft.com/office/officeart/2005/8/layout/cycle6"/>
    <dgm:cxn modelId="{4EFEEECF-C991-4198-897D-C0B639C9985A}" type="presOf" srcId="{1AF70FF2-89B2-4C3E-8487-703BB1F0571E}" destId="{942F1BFD-B213-429A-A95C-F2928DB5990B}" srcOrd="0" destOrd="0" presId="urn:microsoft.com/office/officeart/2005/8/layout/cycle6"/>
    <dgm:cxn modelId="{ABB4133C-EB9F-4CAE-9DC9-40C793D1BC28}" type="presParOf" srcId="{942F1BFD-B213-429A-A95C-F2928DB5990B}" destId="{2320ADD9-2034-4577-873A-35EAC52CBA89}" srcOrd="0" destOrd="0" presId="urn:microsoft.com/office/officeart/2005/8/layout/cycle6"/>
    <dgm:cxn modelId="{397CB7AC-7DE8-4572-BB1A-CC913167DD86}" type="presParOf" srcId="{942F1BFD-B213-429A-A95C-F2928DB5990B}" destId="{52AA1AF0-B4BE-4200-B994-A7E4B964A061}" srcOrd="1" destOrd="0" presId="urn:microsoft.com/office/officeart/2005/8/layout/cycle6"/>
    <dgm:cxn modelId="{64B2513E-35BF-4580-8832-1B3F00CD4D4E}" type="presParOf" srcId="{942F1BFD-B213-429A-A95C-F2928DB5990B}" destId="{1F431709-1B08-4F72-8B2E-AA98871EBC40}" srcOrd="2" destOrd="0" presId="urn:microsoft.com/office/officeart/2005/8/layout/cycle6"/>
    <dgm:cxn modelId="{495B33F2-D109-4329-A6A8-569FFE6B5650}" type="presParOf" srcId="{942F1BFD-B213-429A-A95C-F2928DB5990B}" destId="{AD13C37B-7D0E-489B-B660-01315AD5F9FE}" srcOrd="3" destOrd="0" presId="urn:microsoft.com/office/officeart/2005/8/layout/cycle6"/>
    <dgm:cxn modelId="{86AA058B-158B-4DCC-A805-A8E150C5FB36}" type="presParOf" srcId="{942F1BFD-B213-429A-A95C-F2928DB5990B}" destId="{F0EAD35C-763E-4FDD-99F8-47EB870672CC}" srcOrd="4" destOrd="0" presId="urn:microsoft.com/office/officeart/2005/8/layout/cycle6"/>
    <dgm:cxn modelId="{6DB046EC-D2EE-41E5-BF74-FAFCFE0FFCA1}" type="presParOf" srcId="{942F1BFD-B213-429A-A95C-F2928DB5990B}" destId="{0E811529-0C26-4413-AF54-F0D0EEEEF340}" srcOrd="5" destOrd="0" presId="urn:microsoft.com/office/officeart/2005/8/layout/cycle6"/>
    <dgm:cxn modelId="{0DB0FE68-F200-450E-B315-2E49B371E52A}" type="presParOf" srcId="{942F1BFD-B213-429A-A95C-F2928DB5990B}" destId="{31B56018-2E0B-49FB-B385-A3124517EFA9}" srcOrd="6" destOrd="0" presId="urn:microsoft.com/office/officeart/2005/8/layout/cycle6"/>
    <dgm:cxn modelId="{6998DF13-E404-4830-A3E1-C8E9936666D8}" type="presParOf" srcId="{942F1BFD-B213-429A-A95C-F2928DB5990B}" destId="{239BF699-E360-4234-80D6-56E1C4383BA3}" srcOrd="7" destOrd="0" presId="urn:microsoft.com/office/officeart/2005/8/layout/cycle6"/>
    <dgm:cxn modelId="{29980C11-C784-4DA4-A49D-88E6B3063354}" type="presParOf" srcId="{942F1BFD-B213-429A-A95C-F2928DB5990B}" destId="{6CDFCADE-95CE-4AD6-A0BB-AD59BA5038A4}" srcOrd="8" destOrd="0" presId="urn:microsoft.com/office/officeart/2005/8/layout/cycle6"/>
    <dgm:cxn modelId="{A5089C3A-6C02-446D-87E4-A39C4621F771}" type="presParOf" srcId="{942F1BFD-B213-429A-A95C-F2928DB5990B}" destId="{895772FB-7574-4C24-8D4A-F9A864C99339}" srcOrd="9" destOrd="0" presId="urn:microsoft.com/office/officeart/2005/8/layout/cycle6"/>
    <dgm:cxn modelId="{541C24A6-D840-41E6-81EC-F5B5988C0136}" type="presParOf" srcId="{942F1BFD-B213-429A-A95C-F2928DB5990B}" destId="{EE094BC1-D80B-4DFC-86F0-6A8256A16818}" srcOrd="10" destOrd="0" presId="urn:microsoft.com/office/officeart/2005/8/layout/cycle6"/>
    <dgm:cxn modelId="{228A492F-C4A2-4AA4-B4D9-268DC271C88C}" type="presParOf" srcId="{942F1BFD-B213-429A-A95C-F2928DB5990B}" destId="{E36F72B7-56C4-4DDD-BA28-3F4E8F01553C}" srcOrd="11" destOrd="0" presId="urn:microsoft.com/office/officeart/2005/8/layout/cycle6"/>
    <dgm:cxn modelId="{AB3DEB25-40AB-4A95-ACE4-8AF195861491}" type="presParOf" srcId="{942F1BFD-B213-429A-A95C-F2928DB5990B}" destId="{74773FB5-1D87-486D-A3E5-27A5B6CAFC6F}" srcOrd="12" destOrd="0" presId="urn:microsoft.com/office/officeart/2005/8/layout/cycle6"/>
    <dgm:cxn modelId="{E46192BB-EA69-4293-864C-F72702B82B90}" type="presParOf" srcId="{942F1BFD-B213-429A-A95C-F2928DB5990B}" destId="{6325670A-9EB2-4257-98F4-CE6C140722A9}" srcOrd="13" destOrd="0" presId="urn:microsoft.com/office/officeart/2005/8/layout/cycle6"/>
    <dgm:cxn modelId="{2D84B2E6-C424-403B-AAA1-42488691BD86}" type="presParOf" srcId="{942F1BFD-B213-429A-A95C-F2928DB5990B}" destId="{7B23FDA9-5800-497B-BD86-44CDC3D0A01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0ADD9-2034-4577-873A-35EAC52CBA89}">
      <dsp:nvSpPr>
        <dsp:cNvPr id="0" name=""/>
        <dsp:cNvSpPr/>
      </dsp:nvSpPr>
      <dsp:spPr>
        <a:xfrm>
          <a:off x="3073040" y="-2590"/>
          <a:ext cx="1740619" cy="113140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128270" y="52640"/>
        <a:ext cx="1630159" cy="1020942"/>
      </dsp:txXfrm>
    </dsp:sp>
    <dsp:sp modelId="{1F431709-1B08-4F72-8B2E-AA98871EBC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144803" y="179120"/>
              </a:moveTo>
              <a:arcTo wR="2262510" hR="2262510" stAng="17577128" swAng="19637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3C37B-7D0E-489B-B660-01315AD5F9FE}">
      <dsp:nvSpPr>
        <dsp:cNvPr id="0" name=""/>
        <dsp:cNvSpPr/>
      </dsp:nvSpPr>
      <dsp:spPr>
        <a:xfrm>
          <a:off x="5224815" y="1560765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280045" y="1615995"/>
        <a:ext cx="1630159" cy="1020942"/>
      </dsp:txXfrm>
    </dsp:sp>
    <dsp:sp modelId="{0E811529-0C26-4413-AF54-F0D0EEEEF3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4521890" y="2143530"/>
              </a:moveTo>
              <a:arcTo wR="2262510" hR="2262510" stAng="21419134" swAng="21979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56018-2E0B-49FB-B385-A3124517EFA9}">
      <dsp:nvSpPr>
        <dsp:cNvPr id="0" name=""/>
        <dsp:cNvSpPr/>
      </dsp:nvSpPr>
      <dsp:spPr>
        <a:xfrm>
          <a:off x="4402910" y="4090329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58140" y="4145559"/>
        <a:ext cx="1630159" cy="1020942"/>
      </dsp:txXfrm>
    </dsp:sp>
    <dsp:sp modelId="{6CDFCADE-95CE-4AD6-A0BB-AD59BA5038A4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2713067" y="4479704"/>
              </a:moveTo>
              <a:arcTo wR="2262510" hR="2262510" stAng="4710798" swAng="13784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772FB-7574-4C24-8D4A-F9A864C99339}">
      <dsp:nvSpPr>
        <dsp:cNvPr id="0" name=""/>
        <dsp:cNvSpPr/>
      </dsp:nvSpPr>
      <dsp:spPr>
        <a:xfrm>
          <a:off x="1743170" y="4008263"/>
          <a:ext cx="1740619" cy="1295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806413" y="4071506"/>
        <a:ext cx="1614133" cy="1169049"/>
      </dsp:txXfrm>
    </dsp:sp>
    <dsp:sp modelId="{E36F72B7-56C4-4DDD-BA28-3F4E8F01553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27474" y="3434938"/>
              </a:moveTo>
              <a:arcTo wR="2262510" hR="2262510" stAng="8927313" swAng="18029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73FB5-1D87-486D-A3E5-27A5B6CAFC6F}">
      <dsp:nvSpPr>
        <dsp:cNvPr id="0" name=""/>
        <dsp:cNvSpPr/>
      </dsp:nvSpPr>
      <dsp:spPr>
        <a:xfrm>
          <a:off x="921265" y="1393403"/>
          <a:ext cx="1740619" cy="1466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</a:t>
          </a: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וגיבוש </a:t>
          </a: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 ומערכה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992835" y="1464973"/>
        <a:ext cx="1597479" cy="1322988"/>
      </dsp:txXfrm>
    </dsp:sp>
    <dsp:sp modelId="{7B23FDA9-5800-497B-BD86-44CDC3D0A01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517999" y="821803"/>
              </a:moveTo>
              <a:arcTo wR="2262510" hR="2262510" stAng="13173098" swAng="16528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80528" y="908720"/>
            <a:ext cx="590465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הציר המדיני </a:t>
            </a:r>
            <a:b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הצגה למחזור מ"ה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540568" y="486916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4.9.2017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buNone/>
            </a:pPr>
            <a:r>
              <a:rPr lang="he-IL" sz="4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סוף</a:t>
            </a:r>
            <a:endParaRPr lang="he-IL" sz="4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1977"/>
            <a:ext cx="9144000" cy="739551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מטרות הציר המדיני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הקניית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מושגי יסוד ומגמות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בהתפתחות המערכת הבינלאומית והפרקטיקה הדיפלומטית של ימינו.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מקורותיה ומאפייניה של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מדיניות החוץ הישראלית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וזיהוי האתגרים העיקריים העומדים בפניה.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העמקת ההבנה באשר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למנגנוני עיצוב המדיניות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בישראל בנושאים מדיניים מרכזיים העומדים על הפרק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העבודה הדיפלומטית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ואתגרי משרד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החוץ.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51520" y="980728"/>
            <a:ext cx="864096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325562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התפתחות הלמידה בציר המדיני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772199"/>
              </p:ext>
            </p:extLst>
          </p:nvPr>
        </p:nvGraphicFramePr>
        <p:xfrm>
          <a:off x="844674" y="1001517"/>
          <a:ext cx="78867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3002932"/>
            <a:ext cx="1296144" cy="12983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חשיבה מדינית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11669"/>
            <a:ext cx="16196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תכנים תומכים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לאורך השנה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4920"/>
            <a:ext cx="9143999" cy="1008112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הקורס האקדמי – מדיניות חוץ ודיפלומטיה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1005857"/>
            <a:ext cx="9144000" cy="53012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בהובלת </a:t>
            </a: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ערן לרמן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ובהשתתפות מרצים אורחים: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מבואות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המערכת הבינ"ל, דיפלומטיה מסורתית ומודרנית, מבוא לדיפלומטיה ציונית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מדינאות ודיפלומטיה הלכה למעשה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מו"מ מדיני, דיפלומטיה בעת מערכה, דיפלומטיה ציבורית, דיפלומטיה כלכלית, דיפלומטיה מולטילטרלית, ביקור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במשה"ח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(במתכונת מיוחדת)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מנגנוני קבלת החלטות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תהליכי עיצוב מדיניות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וקבה"ח</a:t>
            </a: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מטלת הסיום: </a:t>
            </a:r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נייר מדיניות למקבל החלטות בנושא מדיני</a:t>
            </a: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הסימולציה המדינית-ביטחונית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052042"/>
            <a:ext cx="8960024" cy="58059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חווית  למידה מרכזית, שתעסוק במערכה מדינית-ביטחונית. 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תתקיים בחודשים פברואר-מרץ בכמה מערכות.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החניכים יחולקו לקבוצות וישחקו תפקידים.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עבודת הכנה נרחבת תכלול ניתוח השחקן והמערכת, ברור אינטרסים ומתחים, עיצוב אסטרטגיה, בניית מערכה.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931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22162" y="119675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כרת נאט"ו והאיחוד האירופי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כארגונים בינ"ל מרכזיים במערכת הבינ"ל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אשר להם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האופן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בו פועלים ארגונים אלה – המבנה הארגוני,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המוסדות העיקריים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דפוסי קבלת החלטות והאתגרים המרכזיים מולם הם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עומדים 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הקשרים שבין ארגונים אלה לבין מדינות המזרח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התיכון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היחסים בין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ארגונים אלה לבין מדינת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הכרת אופן פעילות השגרירות, הנספח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הצבאי</a:t>
            </a:r>
          </a:p>
          <a:p>
            <a:pPr lvl="0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השנה נוסיף גם ביקור במדינה מערב אירופית מרכזית</a:t>
            </a:r>
            <a:endParaRPr lang="en-US" alt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800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"מזרח" </a:t>
            </a:r>
            <a:endParaRPr lang="he-IL" altLang="he-IL" sz="5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altLang="he-IL" sz="3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ארבעה צוותים יבקרו בסין, הודו, רוסיה ודרום קוריאה.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טרם הסיור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תתבצע עבודת הכנה מקיפה </a:t>
            </a: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במסגרת קבוצתית ובעקבותיו יתבצע תהליך סדור של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שיתוף בידע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המטרה: הכרת שחקנים מרכזיים במערכת הבינ"ל המתאפיינים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בחשיבה אסטרטגית "אחרת":</a:t>
            </a:r>
            <a:endParaRPr lang="en-US" altLang="he-IL" sz="35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תפיסת הביטחון הלאומי והתרבות האסטרטגית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altLang="he-IL" sz="31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התרבות, המורשת והשורשים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ה-"</a:t>
            </a:r>
            <a:r>
              <a:rPr lang="en-US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"DNA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הבנת מארג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יחסי החוץ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והאינטרסים כלפי המזה"ת.</a:t>
            </a: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היחסים הבילטראליים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עם ישראל.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82880" lvl="1">
              <a:lnSpc>
                <a:spcPct val="160000"/>
              </a:lnSpc>
              <a:spcBef>
                <a:spcPts val="1200"/>
              </a:spcBef>
            </a:pPr>
            <a:r>
              <a:rPr lang="he-IL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ד"ר ערן לרמן. מטלת 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בארה"ב 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508343" y="908720"/>
            <a:ext cx="8641084" cy="5661025"/>
          </a:xfrm>
        </p:spPr>
        <p:txBody>
          <a:bodyPr>
            <a:normAutofit/>
          </a:bodyPr>
          <a:lstStyle/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מרכזי המהווה את גולת הכותרת של סיורי חו"ל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ממסד הביטחון הלאומי האמריקאי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המערכת הפוליטית והגופים המשתתפים בעיצוב ויישום אסטרטגיית הביטחון הלאומי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סוגיות 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במדיניות החוץ והביטחון  האמריקאית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בדגש על מדיניות ארה"ב במזרח התיכון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הסוגיות העיקריות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ביחסי ישראל-ארה"ב</a:t>
            </a:r>
            <a:endParaRPr lang="en-US" altLang="he-IL" sz="20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יהדות ארה"ב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אתגריה המרכזיים והקשר עם ישראל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מרכיבים מרכזיים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במורשת ובתרבות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האמריקאית.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מגמות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בכלכלה ובחברה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בארה"ב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ארה"ב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כמרכז גלובלי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(בדגש על האו"ם)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פרופ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' אבי בן-צבי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endParaRPr lang="he-IL" alt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325562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556792"/>
            <a:ext cx="8534772" cy="4351337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מרכיבים מדיניים בסיורי בטחון לאומי בארץ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מזרח תיכון 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הרחבה בנושא הפלסטיני במסגרת הסימולציה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ביקורים בארגוני מודיעין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הרצאות שגרירים זרים</a:t>
            </a:r>
          </a:p>
          <a:p>
            <a:pPr>
              <a:lnSpc>
                <a:spcPct val="150000"/>
              </a:lnSpc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69431</TotalTime>
  <Words>543</Words>
  <Application>Microsoft Office PowerPoint</Application>
  <PresentationFormat>‫הצגה על המסך (4:3)</PresentationFormat>
  <Paragraphs>80</Paragraphs>
  <Slides>10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הציר המדיני  הצגה למחזור מ"ה  </vt:lpstr>
      <vt:lpstr>מטרות הציר המדיני</vt:lpstr>
      <vt:lpstr>התפתחות הלמידה בציר המדיני</vt:lpstr>
      <vt:lpstr>הקורס האקדמי – מדיניות חוץ ודיפלומטיה</vt:lpstr>
      <vt:lpstr>הסימולציה המדינית-ביטחונית</vt:lpstr>
      <vt:lpstr>הסיור בנאט"ו ובאיחוד האירופי</vt:lpstr>
      <vt:lpstr>מצגת של PowerPoint</vt:lpstr>
      <vt:lpstr>הסיור בארה"ב </vt:lpstr>
      <vt:lpstr>מרכיבים נוספים ותכנים תומכים</vt:lpstr>
      <vt:lpstr>מצגת של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u23920 </cp:lastModifiedBy>
  <cp:revision>186</cp:revision>
  <cp:lastPrinted>2017-07-18T08:51:14Z</cp:lastPrinted>
  <dcterms:created xsi:type="dcterms:W3CDTF">2015-06-19T12:00:16Z</dcterms:created>
  <dcterms:modified xsi:type="dcterms:W3CDTF">2017-08-29T10:13:10Z</dcterms:modified>
</cp:coreProperties>
</file>