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1" r:id="rId3"/>
    <p:sldId id="391" r:id="rId4"/>
    <p:sldId id="332" r:id="rId5"/>
    <p:sldId id="395" r:id="rId6"/>
    <p:sldId id="411" r:id="rId7"/>
    <p:sldId id="399" r:id="rId8"/>
    <p:sldId id="412" r:id="rId9"/>
    <p:sldId id="397" r:id="rId10"/>
    <p:sldId id="394" r:id="rId11"/>
    <p:sldId id="400" r:id="rId12"/>
    <p:sldId id="401" r:id="rId13"/>
    <p:sldId id="409" r:id="rId14"/>
    <p:sldId id="396" r:id="rId15"/>
    <p:sldId id="405" r:id="rId16"/>
    <p:sldId id="406" r:id="rId17"/>
    <p:sldId id="404" r:id="rId18"/>
    <p:sldId id="338" r:id="rId19"/>
    <p:sldId id="402" r:id="rId20"/>
    <p:sldId id="403" r:id="rId21"/>
    <p:sldId id="407" r:id="rId22"/>
    <p:sldId id="408" r:id="rId23"/>
    <p:sldId id="313" r:id="rId24"/>
    <p:sldId id="273" r:id="rId25"/>
    <p:sldId id="330" r:id="rId26"/>
    <p:sldId id="334" r:id="rId27"/>
    <p:sldId id="320" r:id="rId28"/>
    <p:sldId id="348" r:id="rId29"/>
    <p:sldId id="342" r:id="rId30"/>
    <p:sldId id="386" r:id="rId31"/>
    <p:sldId id="374" r:id="rId32"/>
    <p:sldId id="387" r:id="rId33"/>
    <p:sldId id="388" r:id="rId34"/>
    <p:sldId id="389" r:id="rId35"/>
    <p:sldId id="390" r:id="rId36"/>
    <p:sldId id="344" r:id="rId37"/>
    <p:sldId id="346" r:id="rId38"/>
    <p:sldId id="392" r:id="rId39"/>
    <p:sldId id="312" r:id="rId40"/>
    <p:sldId id="311" r:id="rId41"/>
    <p:sldId id="398" r:id="rId42"/>
    <p:sldId id="410" r:id="rId43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 </a:t>
          </a:r>
          <a:r>
            <a:rPr lang="he-IL" dirty="0" err="1" smtClean="0"/>
            <a:t>בטל"מ</a:t>
          </a:r>
          <a:r>
            <a:rPr lang="he-IL" dirty="0" smtClean="0"/>
            <a:t> </a:t>
          </a:r>
          <a:r>
            <a:rPr lang="he-IL" dirty="0" smtClean="0"/>
            <a:t>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</a:t>
          </a:r>
          <a:r>
            <a:rPr lang="he-IL" dirty="0" smtClean="0"/>
            <a:t>אקדמי –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הרצאות שגרירים ואנשי </a:t>
          </a:r>
          <a:r>
            <a:rPr lang="he-IL" dirty="0" err="1" smtClean="0"/>
            <a:t>משה"ח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</a:t>
          </a:r>
          <a:r>
            <a:rPr lang="he-IL" dirty="0" smtClean="0"/>
            <a:t>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A20F63-4C14-4B2A-9D11-A1962C0B644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6872217-309A-47FD-9429-F15DB55F793F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  <a:endParaRPr lang="he-IL" dirty="0"/>
        </a:p>
      </dgm:t>
    </dgm:pt>
    <dgm:pt modelId="{619A914D-BAE9-4A6C-9BC4-98AA1BDEA834}" type="parTrans" cxnId="{BE754134-BEC7-43F8-839E-3AA3326F7C69}">
      <dgm:prSet/>
      <dgm:spPr/>
      <dgm:t>
        <a:bodyPr/>
        <a:lstStyle/>
        <a:p>
          <a:pPr rtl="1"/>
          <a:endParaRPr lang="he-IL"/>
        </a:p>
      </dgm:t>
    </dgm:pt>
    <dgm:pt modelId="{C92172F2-6BBB-4786-B34B-CF645D05B2C9}" type="sibTrans" cxnId="{BE754134-BEC7-43F8-839E-3AA3326F7C69}">
      <dgm:prSet/>
      <dgm:spPr/>
      <dgm:t>
        <a:bodyPr/>
        <a:lstStyle/>
        <a:p>
          <a:pPr rtl="1"/>
          <a:endParaRPr lang="he-IL"/>
        </a:p>
      </dgm:t>
    </dgm:pt>
    <dgm:pt modelId="{947030C0-74FD-41D4-B5A6-6C17A11C4846}">
      <dgm:prSet phldrT="[טקסט]"/>
      <dgm:spPr/>
      <dgm:t>
        <a:bodyPr/>
        <a:lstStyle/>
        <a:p>
          <a:pPr rtl="1"/>
          <a:r>
            <a:rPr lang="he-IL" dirty="0" smtClean="0"/>
            <a:t>כולל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4F783862-0D34-466F-90C5-3407986FB3AB}" type="parTrans" cxnId="{0D6D5B14-4656-4203-8DF2-EEECA0492E5B}">
      <dgm:prSet/>
      <dgm:spPr/>
      <dgm:t>
        <a:bodyPr/>
        <a:lstStyle/>
        <a:p>
          <a:pPr rtl="1"/>
          <a:endParaRPr lang="he-IL"/>
        </a:p>
      </dgm:t>
    </dgm:pt>
    <dgm:pt modelId="{B496BF1C-EE3C-467D-A110-3AB8CB737EA7}" type="sibTrans" cxnId="{0D6D5B14-4656-4203-8DF2-EEECA0492E5B}">
      <dgm:prSet/>
      <dgm:spPr/>
      <dgm:t>
        <a:bodyPr/>
        <a:lstStyle/>
        <a:p>
          <a:pPr rtl="1"/>
          <a:endParaRPr lang="he-IL"/>
        </a:p>
      </dgm:t>
    </dgm:pt>
    <dgm:pt modelId="{7A3D8988-F8A0-477E-B582-FBF3F80C5112}">
      <dgm:prSet phldrT="[טקסט]"/>
      <dgm:spPr/>
      <dgm:t>
        <a:bodyPr/>
        <a:lstStyle/>
        <a:p>
          <a:pPr rtl="1"/>
          <a:r>
            <a:rPr lang="he-IL" dirty="0" smtClean="0"/>
            <a:t>כולל התנסות</a:t>
          </a:r>
          <a:endParaRPr lang="he-IL" dirty="0"/>
        </a:p>
      </dgm:t>
    </dgm:pt>
    <dgm:pt modelId="{463DC87A-50B7-4BBC-B19E-E8071AE1D125}" type="parTrans" cxnId="{7806EDA8-E39D-438D-8F13-C6244D707FB3}">
      <dgm:prSet/>
      <dgm:spPr/>
      <dgm:t>
        <a:bodyPr/>
        <a:lstStyle/>
        <a:p>
          <a:pPr rtl="1"/>
          <a:endParaRPr lang="he-IL"/>
        </a:p>
      </dgm:t>
    </dgm:pt>
    <dgm:pt modelId="{BCCBE485-6133-4CE3-ABB6-73389C4EB5BC}" type="sibTrans" cxnId="{7806EDA8-E39D-438D-8F13-C6244D707FB3}">
      <dgm:prSet/>
      <dgm:spPr/>
      <dgm:t>
        <a:bodyPr/>
        <a:lstStyle/>
        <a:p>
          <a:pPr rtl="1"/>
          <a:endParaRPr lang="he-IL"/>
        </a:p>
      </dgm:t>
    </dgm:pt>
    <dgm:pt modelId="{5B0EFFBD-797C-47EE-BF76-89020012D2ED}">
      <dgm:prSet phldrT="[טקסט]"/>
      <dgm:spPr/>
      <dgm:t>
        <a:bodyPr/>
        <a:lstStyle/>
        <a:p>
          <a:pPr rtl="1"/>
          <a:r>
            <a:rPr lang="he-IL" dirty="0" smtClean="0"/>
            <a:t>מטלת סיום</a:t>
          </a:r>
          <a:endParaRPr lang="he-IL" dirty="0"/>
        </a:p>
      </dgm:t>
    </dgm:pt>
    <dgm:pt modelId="{9C013DC3-58F6-4023-93FB-981BD4551B10}" type="parTrans" cxnId="{73140425-454A-481A-9131-0FE23DBA6A6B}">
      <dgm:prSet/>
      <dgm:spPr/>
      <dgm:t>
        <a:bodyPr/>
        <a:lstStyle/>
        <a:p>
          <a:pPr rtl="1"/>
          <a:endParaRPr lang="he-IL"/>
        </a:p>
      </dgm:t>
    </dgm:pt>
    <dgm:pt modelId="{00859B5D-060F-4AAE-8D62-9DDB2F4DCED8}" type="sibTrans" cxnId="{73140425-454A-481A-9131-0FE23DBA6A6B}">
      <dgm:prSet/>
      <dgm:spPr/>
      <dgm:t>
        <a:bodyPr/>
        <a:lstStyle/>
        <a:p>
          <a:pPr rtl="1"/>
          <a:endParaRPr lang="he-IL"/>
        </a:p>
      </dgm:t>
    </dgm:pt>
    <dgm:pt modelId="{54691B91-C1DC-44E3-AE6F-20FE9D88F13A}">
      <dgm:prSet phldrT="[טקסט]"/>
      <dgm:spPr/>
      <dgm:t>
        <a:bodyPr/>
        <a:lstStyle/>
        <a:p>
          <a:pPr rtl="1"/>
          <a:r>
            <a:rPr lang="he-IL" dirty="0" smtClean="0"/>
            <a:t>כתיבת נייר מדיני</a:t>
          </a:r>
          <a:endParaRPr lang="he-IL" dirty="0"/>
        </a:p>
      </dgm:t>
    </dgm:pt>
    <dgm:pt modelId="{E27A986B-C399-427F-825C-C83908CE46FC}" type="parTrans" cxnId="{259C4B00-901B-43CC-A074-59A51F114CE9}">
      <dgm:prSet/>
      <dgm:spPr/>
      <dgm:t>
        <a:bodyPr/>
        <a:lstStyle/>
        <a:p>
          <a:pPr rtl="1"/>
          <a:endParaRPr lang="he-IL"/>
        </a:p>
      </dgm:t>
    </dgm:pt>
    <dgm:pt modelId="{067445B9-7716-4373-928B-9FDCFD2BCC8C}" type="sibTrans" cxnId="{259C4B00-901B-43CC-A074-59A51F114CE9}">
      <dgm:prSet/>
      <dgm:spPr/>
      <dgm:t>
        <a:bodyPr/>
        <a:lstStyle/>
        <a:p>
          <a:pPr rtl="1"/>
          <a:endParaRPr lang="he-IL"/>
        </a:p>
      </dgm:t>
    </dgm:pt>
    <dgm:pt modelId="{47116101-73B9-43D9-B079-30B9C37D49B7}">
      <dgm:prSet phldrT="[טקסט]" phldr="1"/>
      <dgm:spPr/>
      <dgm:t>
        <a:bodyPr/>
        <a:lstStyle/>
        <a:p>
          <a:pPr rtl="1"/>
          <a:endParaRPr lang="he-IL"/>
        </a:p>
      </dgm:t>
    </dgm:pt>
    <dgm:pt modelId="{82094522-2555-4BE7-B0A9-EE85FDC2554D}" type="parTrans" cxnId="{F329D967-5AAB-405A-9426-9DDAE706AA3B}">
      <dgm:prSet/>
      <dgm:spPr/>
      <dgm:t>
        <a:bodyPr/>
        <a:lstStyle/>
        <a:p>
          <a:pPr rtl="1"/>
          <a:endParaRPr lang="he-IL"/>
        </a:p>
      </dgm:t>
    </dgm:pt>
    <dgm:pt modelId="{21C59E21-EBAE-4BE1-8CD7-5DF74694F8DF}" type="sibTrans" cxnId="{F329D967-5AAB-405A-9426-9DDAE706AA3B}">
      <dgm:prSet/>
      <dgm:spPr/>
      <dgm:t>
        <a:bodyPr/>
        <a:lstStyle/>
        <a:p>
          <a:pPr rtl="1"/>
          <a:endParaRPr lang="he-IL"/>
        </a:p>
      </dgm:t>
    </dgm:pt>
    <dgm:pt modelId="{74E572AD-EBD7-41E9-B30E-3C5EDC59D425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A2FBCD2B-4148-4497-BAB3-A9BF415A06E3}" type="parTrans" cxnId="{3E004B7D-36DE-4909-B3B7-6F646C373C6E}">
      <dgm:prSet/>
      <dgm:spPr/>
      <dgm:t>
        <a:bodyPr/>
        <a:lstStyle/>
        <a:p>
          <a:pPr rtl="1"/>
          <a:endParaRPr lang="he-IL"/>
        </a:p>
      </dgm:t>
    </dgm:pt>
    <dgm:pt modelId="{C5CC4B68-B372-40E7-83D8-356C3F260D90}" type="sibTrans" cxnId="{3E004B7D-36DE-4909-B3B7-6F646C373C6E}">
      <dgm:prSet/>
      <dgm:spPr/>
      <dgm:t>
        <a:bodyPr/>
        <a:lstStyle/>
        <a:p>
          <a:pPr rtl="1"/>
          <a:endParaRPr lang="he-IL"/>
        </a:p>
      </dgm:t>
    </dgm:pt>
    <dgm:pt modelId="{DF60EC10-B6AE-42B8-A6A7-FDB237FEF94B}">
      <dgm:prSet phldrT="[טקסט]" phldr="1"/>
      <dgm:spPr/>
      <dgm:t>
        <a:bodyPr/>
        <a:lstStyle/>
        <a:p>
          <a:pPr rtl="1"/>
          <a:endParaRPr lang="he-IL"/>
        </a:p>
      </dgm:t>
    </dgm:pt>
    <dgm:pt modelId="{572D884D-909B-4DFC-9EBA-D08374792539}" type="parTrans" cxnId="{2EE5DC25-0FEA-4884-93A7-1EEC7548F27A}">
      <dgm:prSet/>
      <dgm:spPr/>
      <dgm:t>
        <a:bodyPr/>
        <a:lstStyle/>
        <a:p>
          <a:pPr rtl="1"/>
          <a:endParaRPr lang="he-IL"/>
        </a:p>
      </dgm:t>
    </dgm:pt>
    <dgm:pt modelId="{9E3F523F-7927-4D14-8090-31682B74E41E}" type="sibTrans" cxnId="{2EE5DC25-0FEA-4884-93A7-1EEC7548F27A}">
      <dgm:prSet/>
      <dgm:spPr/>
      <dgm:t>
        <a:bodyPr/>
        <a:lstStyle/>
        <a:p>
          <a:pPr rtl="1"/>
          <a:endParaRPr lang="he-IL"/>
        </a:p>
      </dgm:t>
    </dgm:pt>
    <dgm:pt modelId="{BA7BAA22-8A05-4F42-94FD-F29572E6644C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FC2981C2-FA07-4D4C-A5B4-2A015C1E8074}" type="parTrans" cxnId="{036CE730-7E1D-4C68-8EC4-CCDCD6F7C284}">
      <dgm:prSet/>
      <dgm:spPr/>
      <dgm:t>
        <a:bodyPr/>
        <a:lstStyle/>
        <a:p>
          <a:pPr rtl="1"/>
          <a:endParaRPr lang="he-IL"/>
        </a:p>
      </dgm:t>
    </dgm:pt>
    <dgm:pt modelId="{BF505645-3AF6-4279-8B0F-C255CD5C0B2A}" type="sibTrans" cxnId="{036CE730-7E1D-4C68-8EC4-CCDCD6F7C284}">
      <dgm:prSet/>
      <dgm:spPr/>
      <dgm:t>
        <a:bodyPr/>
        <a:lstStyle/>
        <a:p>
          <a:pPr rtl="1"/>
          <a:endParaRPr lang="he-IL"/>
        </a:p>
      </dgm:t>
    </dgm:pt>
    <dgm:pt modelId="{D7720205-EA8B-4AE7-AE4B-4892C3626DBA}">
      <dgm:prSet/>
      <dgm:spPr/>
      <dgm:t>
        <a:bodyPr/>
        <a:lstStyle/>
        <a:p>
          <a:pPr rtl="1"/>
          <a:r>
            <a:rPr lang="he-IL" dirty="0" smtClean="0"/>
            <a:t>נסיעה לנאט"ו</a:t>
          </a:r>
          <a:endParaRPr lang="he-IL" dirty="0"/>
        </a:p>
      </dgm:t>
    </dgm:pt>
    <dgm:pt modelId="{05CB5471-C2DF-41AB-B4DE-892E37ADC4EC}" type="parTrans" cxnId="{78E1ED7C-114A-4527-9DD0-4C106204FEB4}">
      <dgm:prSet/>
      <dgm:spPr/>
      <dgm:t>
        <a:bodyPr/>
        <a:lstStyle/>
        <a:p>
          <a:pPr rtl="1"/>
          <a:endParaRPr lang="he-IL"/>
        </a:p>
      </dgm:t>
    </dgm:pt>
    <dgm:pt modelId="{41B94E6D-CC21-4F27-888D-953EDB10CED4}" type="sibTrans" cxnId="{78E1ED7C-114A-4527-9DD0-4C106204FEB4}">
      <dgm:prSet/>
      <dgm:spPr/>
      <dgm:t>
        <a:bodyPr/>
        <a:lstStyle/>
        <a:p>
          <a:pPr rtl="1"/>
          <a:endParaRPr lang="he-IL"/>
        </a:p>
      </dgm:t>
    </dgm:pt>
    <dgm:pt modelId="{EEEF6E0F-61C4-4FD9-B13B-237DE7BEA31A}">
      <dgm:prSet/>
      <dgm:spPr/>
      <dgm:t>
        <a:bodyPr/>
        <a:lstStyle/>
        <a:p>
          <a:pPr rtl="1"/>
          <a:r>
            <a:rPr lang="he-IL" dirty="0" smtClean="0"/>
            <a:t>חקירה סיור מזרח</a:t>
          </a:r>
          <a:endParaRPr lang="he-IL" dirty="0"/>
        </a:p>
      </dgm:t>
    </dgm:pt>
    <dgm:pt modelId="{C1FD7559-427E-4F8B-8E7B-591FD8D878CF}" type="parTrans" cxnId="{82D71619-CD8C-457D-8ADB-70069879C288}">
      <dgm:prSet/>
      <dgm:spPr/>
      <dgm:t>
        <a:bodyPr/>
        <a:lstStyle/>
        <a:p>
          <a:pPr rtl="1"/>
          <a:endParaRPr lang="he-IL"/>
        </a:p>
      </dgm:t>
    </dgm:pt>
    <dgm:pt modelId="{139DAE85-65E1-451F-A84E-79EA45F2CB15}" type="sibTrans" cxnId="{82D71619-CD8C-457D-8ADB-70069879C288}">
      <dgm:prSet/>
      <dgm:spPr/>
      <dgm:t>
        <a:bodyPr/>
        <a:lstStyle/>
        <a:p>
          <a:pPr rtl="1"/>
          <a:endParaRPr lang="he-IL"/>
        </a:p>
      </dgm:t>
    </dgm:pt>
    <dgm:pt modelId="{0988DF6F-D9AB-4529-9078-B7F252CD3D5D}">
      <dgm:prSet phldrT="[טקסט]"/>
      <dgm:spPr/>
      <dgm:t>
        <a:bodyPr/>
        <a:lstStyle/>
        <a:p>
          <a:pPr rtl="1"/>
          <a:r>
            <a:rPr lang="he-IL" dirty="0" smtClean="0"/>
            <a:t>הכנה למפגש מדיני</a:t>
          </a:r>
          <a:endParaRPr lang="he-IL" dirty="0"/>
        </a:p>
      </dgm:t>
    </dgm:pt>
    <dgm:pt modelId="{967389B1-D048-4699-8EAB-567FF15FDF37}" type="parTrans" cxnId="{09236414-18F4-43D1-AB1C-FAAEAECEC38E}">
      <dgm:prSet/>
      <dgm:spPr/>
      <dgm:t>
        <a:bodyPr/>
        <a:lstStyle/>
        <a:p>
          <a:pPr rtl="1"/>
          <a:endParaRPr lang="he-IL"/>
        </a:p>
      </dgm:t>
    </dgm:pt>
    <dgm:pt modelId="{A7F4F447-6F15-45E7-9264-917198CEC8D4}" type="sibTrans" cxnId="{09236414-18F4-43D1-AB1C-FAAEAECEC38E}">
      <dgm:prSet/>
      <dgm:spPr/>
      <dgm:t>
        <a:bodyPr/>
        <a:lstStyle/>
        <a:p>
          <a:pPr rtl="1"/>
          <a:endParaRPr lang="he-IL"/>
        </a:p>
      </dgm:t>
    </dgm:pt>
    <dgm:pt modelId="{F4CCA268-0E62-4CBB-AFE2-D4728D915295}">
      <dgm:prSet/>
      <dgm:spPr/>
      <dgm:t>
        <a:bodyPr/>
        <a:lstStyle/>
        <a:p>
          <a:pPr rtl="1"/>
          <a:r>
            <a:rPr lang="he-IL" dirty="0" smtClean="0"/>
            <a:t>לימוד על האיחוד </a:t>
          </a:r>
          <a:r>
            <a:rPr lang="he-IL" dirty="0" err="1" smtClean="0"/>
            <a:t>עירופי</a:t>
          </a:r>
          <a:r>
            <a:rPr lang="he-IL" dirty="0" smtClean="0"/>
            <a:t> ונאט"ו</a:t>
          </a:r>
          <a:endParaRPr lang="he-IL" dirty="0"/>
        </a:p>
      </dgm:t>
    </dgm:pt>
    <dgm:pt modelId="{CE3D3B16-E2C4-4270-A733-C6BD0DEBDF94}" type="parTrans" cxnId="{52F6EB64-8D75-41ED-A608-1DDE0D5D1F1D}">
      <dgm:prSet/>
      <dgm:spPr/>
      <dgm:t>
        <a:bodyPr/>
        <a:lstStyle/>
        <a:p>
          <a:pPr rtl="1"/>
          <a:endParaRPr lang="he-IL"/>
        </a:p>
      </dgm:t>
    </dgm:pt>
    <dgm:pt modelId="{0CF7930F-39E2-4F62-A10A-7D69096896CC}" type="sibTrans" cxnId="{52F6EB64-8D75-41ED-A608-1DDE0D5D1F1D}">
      <dgm:prSet/>
      <dgm:spPr/>
      <dgm:t>
        <a:bodyPr/>
        <a:lstStyle/>
        <a:p>
          <a:pPr rtl="1"/>
          <a:endParaRPr lang="he-IL"/>
        </a:p>
      </dgm:t>
    </dgm:pt>
    <dgm:pt modelId="{2BF192C9-0C98-46CA-A23D-A86F3DA3C6F2}">
      <dgm:prSet/>
      <dgm:spPr/>
      <dgm:t>
        <a:bodyPr/>
        <a:lstStyle/>
        <a:p>
          <a:pPr rtl="1"/>
          <a:r>
            <a:rPr lang="he-IL" dirty="0" smtClean="0"/>
            <a:t>מפגש ראשוני עם זירה בינ"ל</a:t>
          </a:r>
          <a:endParaRPr lang="he-IL" dirty="0"/>
        </a:p>
      </dgm:t>
    </dgm:pt>
    <dgm:pt modelId="{9CB93038-48C4-465C-B68D-20B00E1DDD15}" type="parTrans" cxnId="{F0BB7FA8-F6C5-4022-9B65-F2D895C9601E}">
      <dgm:prSet/>
      <dgm:spPr/>
      <dgm:t>
        <a:bodyPr/>
        <a:lstStyle/>
        <a:p>
          <a:pPr rtl="1"/>
          <a:endParaRPr lang="he-IL"/>
        </a:p>
      </dgm:t>
    </dgm:pt>
    <dgm:pt modelId="{B023FD67-11B5-46A2-A840-373BD0729B00}" type="sibTrans" cxnId="{F0BB7FA8-F6C5-4022-9B65-F2D895C9601E}">
      <dgm:prSet/>
      <dgm:spPr/>
      <dgm:t>
        <a:bodyPr/>
        <a:lstStyle/>
        <a:p>
          <a:pPr rtl="1"/>
          <a:endParaRPr lang="he-IL"/>
        </a:p>
      </dgm:t>
    </dgm:pt>
    <dgm:pt modelId="{A15CA8DA-CA96-4C50-98D8-5953555CC337}">
      <dgm:prSet/>
      <dgm:spPr/>
      <dgm:t>
        <a:bodyPr/>
        <a:lstStyle/>
        <a:p>
          <a:pPr rtl="1"/>
          <a:endParaRPr lang="he-IL" dirty="0"/>
        </a:p>
      </dgm:t>
    </dgm:pt>
    <dgm:pt modelId="{BF74E586-8688-47A8-8B40-BEA471E147C5}" type="parTrans" cxnId="{DFC17B09-9DE6-4B89-8956-49526CE7271D}">
      <dgm:prSet/>
      <dgm:spPr/>
      <dgm:t>
        <a:bodyPr/>
        <a:lstStyle/>
        <a:p>
          <a:pPr rtl="1"/>
          <a:endParaRPr lang="he-IL"/>
        </a:p>
      </dgm:t>
    </dgm:pt>
    <dgm:pt modelId="{2B70990E-8BC1-48A4-AED7-B2714375E4F5}" type="sibTrans" cxnId="{DFC17B09-9DE6-4B89-8956-49526CE7271D}">
      <dgm:prSet/>
      <dgm:spPr/>
      <dgm:t>
        <a:bodyPr/>
        <a:lstStyle/>
        <a:p>
          <a:pPr rtl="1"/>
          <a:endParaRPr lang="he-IL"/>
        </a:p>
      </dgm:t>
    </dgm:pt>
    <dgm:pt modelId="{51251916-6BEC-49DF-B6C4-08047C43251B}" type="pres">
      <dgm:prSet presAssocID="{17A20F63-4C14-4B2A-9D11-A1962C0B6442}" presName="Name0" presStyleCnt="0">
        <dgm:presLayoutVars>
          <dgm:dir/>
          <dgm:animLvl val="lvl"/>
          <dgm:resizeHandles val="exact"/>
        </dgm:presLayoutVars>
      </dgm:prSet>
      <dgm:spPr/>
    </dgm:pt>
    <dgm:pt modelId="{964E0A1E-1CCE-4C2F-AB4B-5CE1903D191C}" type="pres">
      <dgm:prSet presAssocID="{17A20F63-4C14-4B2A-9D11-A1962C0B6442}" presName="tSp" presStyleCnt="0"/>
      <dgm:spPr/>
    </dgm:pt>
    <dgm:pt modelId="{0B3E39EA-B425-452A-ABD3-64D9870B3C76}" type="pres">
      <dgm:prSet presAssocID="{17A20F63-4C14-4B2A-9D11-A1962C0B6442}" presName="bSp" presStyleCnt="0"/>
      <dgm:spPr/>
    </dgm:pt>
    <dgm:pt modelId="{EC8040C5-4E15-4D5E-B2E7-9ED734351A79}" type="pres">
      <dgm:prSet presAssocID="{17A20F63-4C14-4B2A-9D11-A1962C0B6442}" presName="process" presStyleCnt="0"/>
      <dgm:spPr/>
    </dgm:pt>
    <dgm:pt modelId="{C2202F9F-FE68-47CD-AE57-DA2C1C4AD79C}" type="pres">
      <dgm:prSet presAssocID="{D6872217-309A-47FD-9429-F15DB55F793F}" presName="composite1" presStyleCnt="0"/>
      <dgm:spPr/>
    </dgm:pt>
    <dgm:pt modelId="{61B16EFE-FB57-4554-986B-64A2F02FA0FA}" type="pres">
      <dgm:prSet presAssocID="{D6872217-309A-47FD-9429-F15DB55F793F}" presName="dummyNode1" presStyleLbl="node1" presStyleIdx="0" presStyleCnt="5"/>
      <dgm:spPr/>
    </dgm:pt>
    <dgm:pt modelId="{28FFFEB6-F155-455C-B1DD-C54AD1F2E085}" type="pres">
      <dgm:prSet presAssocID="{D6872217-309A-47FD-9429-F15DB55F793F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A9E15D-4280-4C97-9D7F-786B995BD22B}" type="pres">
      <dgm:prSet presAssocID="{D6872217-309A-47FD-9429-F15DB55F793F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C1618E0-18F3-4EC1-8944-0D987DEAE543}" type="pres">
      <dgm:prSet presAssocID="{D6872217-309A-47FD-9429-F15DB55F793F}" presName="parentNode1" presStyleLbl="node1" presStyleIdx="0" presStyleCnt="5">
        <dgm:presLayoutVars>
          <dgm:chMax val="1"/>
          <dgm:bulletEnabled val="1"/>
        </dgm:presLayoutVars>
      </dgm:prSet>
      <dgm:spPr/>
    </dgm:pt>
    <dgm:pt modelId="{65E8DA97-705F-437E-9CAE-7DCEB663B8B0}" type="pres">
      <dgm:prSet presAssocID="{D6872217-309A-47FD-9429-F15DB55F793F}" presName="connSite1" presStyleCnt="0"/>
      <dgm:spPr/>
    </dgm:pt>
    <dgm:pt modelId="{1286D4C9-241F-43CB-BB16-1FC70902005E}" type="pres">
      <dgm:prSet presAssocID="{C92172F2-6BBB-4786-B34B-CF645D05B2C9}" presName="Name9" presStyleLbl="sibTrans2D1" presStyleIdx="0" presStyleCnt="4"/>
      <dgm:spPr/>
    </dgm:pt>
    <dgm:pt modelId="{BABA2AD0-67C2-41F6-89B4-94044EFBA8C4}" type="pres">
      <dgm:prSet presAssocID="{5B0EFFBD-797C-47EE-BF76-89020012D2ED}" presName="composite2" presStyleCnt="0"/>
      <dgm:spPr/>
    </dgm:pt>
    <dgm:pt modelId="{6751B6CF-8332-47FD-8CB5-B7AC75EF9AF8}" type="pres">
      <dgm:prSet presAssocID="{5B0EFFBD-797C-47EE-BF76-89020012D2ED}" presName="dummyNode2" presStyleLbl="node1" presStyleIdx="0" presStyleCnt="5"/>
      <dgm:spPr/>
    </dgm:pt>
    <dgm:pt modelId="{FF99040A-C6FD-4886-8255-2A8FE1DB611E}" type="pres">
      <dgm:prSet presAssocID="{5B0EFFBD-797C-47EE-BF76-89020012D2ED}" presName="childNode2" presStyleLbl="bgAcc1" presStyleIdx="1" presStyleCnt="5">
        <dgm:presLayoutVars>
          <dgm:bulletEnabled val="1"/>
        </dgm:presLayoutVars>
      </dgm:prSet>
      <dgm:spPr/>
    </dgm:pt>
    <dgm:pt modelId="{10FBEF03-184E-44F8-9C6E-5FCC9301D1B6}" type="pres">
      <dgm:prSet presAssocID="{5B0EFFBD-797C-47EE-BF76-89020012D2ED}" presName="childNode2tx" presStyleLbl="bgAcc1" presStyleIdx="1" presStyleCnt="5">
        <dgm:presLayoutVars>
          <dgm:bulletEnabled val="1"/>
        </dgm:presLayoutVars>
      </dgm:prSet>
      <dgm:spPr/>
    </dgm:pt>
    <dgm:pt modelId="{7A96689E-BCC9-4DD5-8820-CBEAD4E9BCEF}" type="pres">
      <dgm:prSet presAssocID="{5B0EFFBD-797C-47EE-BF76-89020012D2ED}" presName="parentNode2" presStyleLbl="node1" presStyleIdx="1" presStyleCnt="5">
        <dgm:presLayoutVars>
          <dgm:chMax val="0"/>
          <dgm:bulletEnabled val="1"/>
        </dgm:presLayoutVars>
      </dgm:prSet>
      <dgm:spPr/>
    </dgm:pt>
    <dgm:pt modelId="{EC83DE49-9002-41F6-BD14-EBD28F57206E}" type="pres">
      <dgm:prSet presAssocID="{5B0EFFBD-797C-47EE-BF76-89020012D2ED}" presName="connSite2" presStyleCnt="0"/>
      <dgm:spPr/>
    </dgm:pt>
    <dgm:pt modelId="{6F4819CD-8D90-4EAA-9196-25E318017E4E}" type="pres">
      <dgm:prSet presAssocID="{00859B5D-060F-4AAE-8D62-9DDB2F4DCED8}" presName="Name18" presStyleLbl="sibTrans2D1" presStyleIdx="1" presStyleCnt="4"/>
      <dgm:spPr/>
    </dgm:pt>
    <dgm:pt modelId="{C8B6EB4D-07C9-4601-A531-1916EAEC2F43}" type="pres">
      <dgm:prSet presAssocID="{74E572AD-EBD7-41E9-B30E-3C5EDC59D425}" presName="composite1" presStyleCnt="0"/>
      <dgm:spPr/>
    </dgm:pt>
    <dgm:pt modelId="{6C8C7BCB-7E56-4511-8E60-2D1B0FE29A6E}" type="pres">
      <dgm:prSet presAssocID="{74E572AD-EBD7-41E9-B30E-3C5EDC59D425}" presName="dummyNode1" presStyleLbl="node1" presStyleIdx="1" presStyleCnt="5"/>
      <dgm:spPr/>
    </dgm:pt>
    <dgm:pt modelId="{056708B0-8879-4A6A-8222-4D694A7F2BE0}" type="pres">
      <dgm:prSet presAssocID="{74E572AD-EBD7-41E9-B30E-3C5EDC59D425}" presName="childNode1" presStyleLbl="bgAcc1" presStyleIdx="2" presStyleCnt="5">
        <dgm:presLayoutVars>
          <dgm:bulletEnabled val="1"/>
        </dgm:presLayoutVars>
      </dgm:prSet>
      <dgm:spPr/>
    </dgm:pt>
    <dgm:pt modelId="{3746EEA3-F4F9-4E5E-851E-582976B51C62}" type="pres">
      <dgm:prSet presAssocID="{74E572AD-EBD7-41E9-B30E-3C5EDC59D425}" presName="childNode1tx" presStyleLbl="bgAcc1" presStyleIdx="2" presStyleCnt="5">
        <dgm:presLayoutVars>
          <dgm:bulletEnabled val="1"/>
        </dgm:presLayoutVars>
      </dgm:prSet>
      <dgm:spPr/>
    </dgm:pt>
    <dgm:pt modelId="{89F78AB6-CBB3-4951-A709-CFDCFC5418D0}" type="pres">
      <dgm:prSet presAssocID="{74E572AD-EBD7-41E9-B30E-3C5EDC59D425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C7E0E0B-BCE7-4096-B5D3-67F6DAE6865A}" type="pres">
      <dgm:prSet presAssocID="{74E572AD-EBD7-41E9-B30E-3C5EDC59D425}" presName="connSite1" presStyleCnt="0"/>
      <dgm:spPr/>
    </dgm:pt>
    <dgm:pt modelId="{CDEC556E-D1C4-4D70-BC29-5BBFD0B9D46A}" type="pres">
      <dgm:prSet presAssocID="{C5CC4B68-B372-40E7-83D8-356C3F260D90}" presName="Name9" presStyleLbl="sibTrans2D1" presStyleIdx="2" presStyleCnt="4"/>
      <dgm:spPr/>
    </dgm:pt>
    <dgm:pt modelId="{F2EBC827-DB2B-4F9E-BFA1-2DEC14597DEA}" type="pres">
      <dgm:prSet presAssocID="{D7720205-EA8B-4AE7-AE4B-4892C3626DBA}" presName="composite2" presStyleCnt="0"/>
      <dgm:spPr/>
    </dgm:pt>
    <dgm:pt modelId="{7A56AD88-3E0C-4F80-A4FC-FE56999C011A}" type="pres">
      <dgm:prSet presAssocID="{D7720205-EA8B-4AE7-AE4B-4892C3626DBA}" presName="dummyNode2" presStyleLbl="node1" presStyleIdx="2" presStyleCnt="5"/>
      <dgm:spPr/>
    </dgm:pt>
    <dgm:pt modelId="{DF465007-E97D-4CD7-A192-0CDED5D45B43}" type="pres">
      <dgm:prSet presAssocID="{D7720205-EA8B-4AE7-AE4B-4892C3626DBA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E6325E9-D509-4A6C-AD0D-A2E7CF459E3D}" type="pres">
      <dgm:prSet presAssocID="{D7720205-EA8B-4AE7-AE4B-4892C3626DBA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10AF2D-9F6C-4952-95D0-69A78EECAC4B}" type="pres">
      <dgm:prSet presAssocID="{D7720205-EA8B-4AE7-AE4B-4892C3626DBA}" presName="parentNode2" presStyleLbl="node1" presStyleIdx="3" presStyleCnt="5" custLinFactNeighborX="239" custLinFactNeighborY="-10577">
        <dgm:presLayoutVars>
          <dgm:chMax val="0"/>
          <dgm:bulletEnabled val="1"/>
        </dgm:presLayoutVars>
      </dgm:prSet>
      <dgm:spPr/>
    </dgm:pt>
    <dgm:pt modelId="{0F8DA7F3-625C-4C8A-84B4-A9BC9FCD9376}" type="pres">
      <dgm:prSet presAssocID="{D7720205-EA8B-4AE7-AE4B-4892C3626DBA}" presName="connSite2" presStyleCnt="0"/>
      <dgm:spPr/>
    </dgm:pt>
    <dgm:pt modelId="{5AF2A515-B167-41C3-ACE1-6F87D547A8E7}" type="pres">
      <dgm:prSet presAssocID="{41B94E6D-CC21-4F27-888D-953EDB10CED4}" presName="Name18" presStyleLbl="sibTrans2D1" presStyleIdx="3" presStyleCnt="4"/>
      <dgm:spPr/>
    </dgm:pt>
    <dgm:pt modelId="{FF9D83AB-3790-44BF-913D-88F0E6B2EB36}" type="pres">
      <dgm:prSet presAssocID="{EEEF6E0F-61C4-4FD9-B13B-237DE7BEA31A}" presName="composite1" presStyleCnt="0"/>
      <dgm:spPr/>
    </dgm:pt>
    <dgm:pt modelId="{4641C65D-983B-4710-AACA-0FBAD9B3A78F}" type="pres">
      <dgm:prSet presAssocID="{EEEF6E0F-61C4-4FD9-B13B-237DE7BEA31A}" presName="dummyNode1" presStyleLbl="node1" presStyleIdx="3" presStyleCnt="5"/>
      <dgm:spPr/>
    </dgm:pt>
    <dgm:pt modelId="{28CFF4AD-B6FA-4E8D-A99F-BF4FE7D52F0D}" type="pres">
      <dgm:prSet presAssocID="{EEEF6E0F-61C4-4FD9-B13B-237DE7BEA31A}" presName="childNode1" presStyleLbl="bgAcc1" presStyleIdx="4" presStyleCnt="5">
        <dgm:presLayoutVars>
          <dgm:bulletEnabled val="1"/>
        </dgm:presLayoutVars>
      </dgm:prSet>
      <dgm:spPr/>
    </dgm:pt>
    <dgm:pt modelId="{EB12BE0F-AEE3-4605-8082-9A4390D58987}" type="pres">
      <dgm:prSet presAssocID="{EEEF6E0F-61C4-4FD9-B13B-237DE7BEA31A}" presName="childNode1tx" presStyleLbl="bgAcc1" presStyleIdx="4" presStyleCnt="5">
        <dgm:presLayoutVars>
          <dgm:bulletEnabled val="1"/>
        </dgm:presLayoutVars>
      </dgm:prSet>
      <dgm:spPr/>
    </dgm:pt>
    <dgm:pt modelId="{221642CC-6580-477E-A58F-5F434AAE6CC3}" type="pres">
      <dgm:prSet presAssocID="{EEEF6E0F-61C4-4FD9-B13B-237DE7BEA31A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D5ECFDA-4B4E-4A64-A82B-D0E9C957142B}" type="pres">
      <dgm:prSet presAssocID="{EEEF6E0F-61C4-4FD9-B13B-237DE7BEA31A}" presName="connSite1" presStyleCnt="0"/>
      <dgm:spPr/>
    </dgm:pt>
  </dgm:ptLst>
  <dgm:cxnLst>
    <dgm:cxn modelId="{F5C82B5B-712A-4D9B-A0BF-20DC3D3F013C}" type="presOf" srcId="{947030C0-74FD-41D4-B5A6-6C17A11C4846}" destId="{A6A9E15D-4280-4C97-9D7F-786B995BD22B}" srcOrd="1" destOrd="0" presId="urn:microsoft.com/office/officeart/2005/8/layout/hProcess4"/>
    <dgm:cxn modelId="{82D71619-CD8C-457D-8ADB-70069879C288}" srcId="{17A20F63-4C14-4B2A-9D11-A1962C0B6442}" destId="{EEEF6E0F-61C4-4FD9-B13B-237DE7BEA31A}" srcOrd="4" destOrd="0" parTransId="{C1FD7559-427E-4F8B-8E7B-591FD8D878CF}" sibTransId="{139DAE85-65E1-451F-A84E-79EA45F2CB15}"/>
    <dgm:cxn modelId="{6921B2A4-FCF9-4BA6-891F-21F3D2511262}" type="presOf" srcId="{D7720205-EA8B-4AE7-AE4B-4892C3626DBA}" destId="{8110AF2D-9F6C-4952-95D0-69A78EECAC4B}" srcOrd="0" destOrd="0" presId="urn:microsoft.com/office/officeart/2005/8/layout/hProcess4"/>
    <dgm:cxn modelId="{2CD27D5E-2C75-444A-8D59-F7BB27B5D058}" type="presOf" srcId="{EEEF6E0F-61C4-4FD9-B13B-237DE7BEA31A}" destId="{221642CC-6580-477E-A58F-5F434AAE6CC3}" srcOrd="0" destOrd="0" presId="urn:microsoft.com/office/officeart/2005/8/layout/hProcess4"/>
    <dgm:cxn modelId="{DFC17B09-9DE6-4B89-8956-49526CE7271D}" srcId="{EEEF6E0F-61C4-4FD9-B13B-237DE7BEA31A}" destId="{A15CA8DA-CA96-4C50-98D8-5953555CC337}" srcOrd="0" destOrd="0" parTransId="{BF74E586-8688-47A8-8B40-BEA471E147C5}" sibTransId="{2B70990E-8BC1-48A4-AED7-B2714375E4F5}"/>
    <dgm:cxn modelId="{69858413-F12C-4879-95CB-02EFAC2A8E88}" type="presOf" srcId="{41B94E6D-CC21-4F27-888D-953EDB10CED4}" destId="{5AF2A515-B167-41C3-ACE1-6F87D547A8E7}" srcOrd="0" destOrd="0" presId="urn:microsoft.com/office/officeart/2005/8/layout/hProcess4"/>
    <dgm:cxn modelId="{036CE730-7E1D-4C68-8EC4-CCDCD6F7C284}" srcId="{74E572AD-EBD7-41E9-B30E-3C5EDC59D425}" destId="{BA7BAA22-8A05-4F42-94FD-F29572E6644C}" srcOrd="1" destOrd="0" parTransId="{FC2981C2-FA07-4D4C-A5B4-2A015C1E8074}" sibTransId="{BF505645-3AF6-4279-8B0F-C255CD5C0B2A}"/>
    <dgm:cxn modelId="{24AFA9AF-CFD7-43E3-8598-18070F8F4B23}" type="presOf" srcId="{5B0EFFBD-797C-47EE-BF76-89020012D2ED}" destId="{7A96689E-BCC9-4DD5-8820-CBEAD4E9BCEF}" srcOrd="0" destOrd="0" presId="urn:microsoft.com/office/officeart/2005/8/layout/hProcess4"/>
    <dgm:cxn modelId="{FFCA7784-C0CA-4E07-A429-37878CC01CBF}" type="presOf" srcId="{74E572AD-EBD7-41E9-B30E-3C5EDC59D425}" destId="{89F78AB6-CBB3-4951-A709-CFDCFC5418D0}" srcOrd="0" destOrd="0" presId="urn:microsoft.com/office/officeart/2005/8/layout/hProcess4"/>
    <dgm:cxn modelId="{281E4709-3FB0-4350-9AFF-30920A440714}" type="presOf" srcId="{00859B5D-060F-4AAE-8D62-9DDB2F4DCED8}" destId="{6F4819CD-8D90-4EAA-9196-25E318017E4E}" srcOrd="0" destOrd="0" presId="urn:microsoft.com/office/officeart/2005/8/layout/hProcess4"/>
    <dgm:cxn modelId="{D71F1441-02D6-4D0D-A3F2-6670419D85CA}" type="presOf" srcId="{7A3D8988-F8A0-477E-B582-FBF3F80C5112}" destId="{28FFFEB6-F155-455C-B1DD-C54AD1F2E085}" srcOrd="0" destOrd="1" presId="urn:microsoft.com/office/officeart/2005/8/layout/hProcess4"/>
    <dgm:cxn modelId="{7A2AD584-AE4A-4D0B-895B-ED81447A4F01}" type="presOf" srcId="{BA7BAA22-8A05-4F42-94FD-F29572E6644C}" destId="{3746EEA3-F4F9-4E5E-851E-582976B51C62}" srcOrd="1" destOrd="1" presId="urn:microsoft.com/office/officeart/2005/8/layout/hProcess4"/>
    <dgm:cxn modelId="{52F2C0D9-433E-4190-BD5D-CB27CC836A4B}" type="presOf" srcId="{F4CCA268-0E62-4CBB-AFE2-D4728D915295}" destId="{9E6325E9-D509-4A6C-AD0D-A2E7CF459E3D}" srcOrd="1" destOrd="0" presId="urn:microsoft.com/office/officeart/2005/8/layout/hProcess4"/>
    <dgm:cxn modelId="{BE754134-BEC7-43F8-839E-3AA3326F7C69}" srcId="{17A20F63-4C14-4B2A-9D11-A1962C0B6442}" destId="{D6872217-309A-47FD-9429-F15DB55F793F}" srcOrd="0" destOrd="0" parTransId="{619A914D-BAE9-4A6C-9BC4-98AA1BDEA834}" sibTransId="{C92172F2-6BBB-4786-B34B-CF645D05B2C9}"/>
    <dgm:cxn modelId="{7806EDA8-E39D-438D-8F13-C6244D707FB3}" srcId="{D6872217-309A-47FD-9429-F15DB55F793F}" destId="{7A3D8988-F8A0-477E-B582-FBF3F80C5112}" srcOrd="1" destOrd="0" parTransId="{463DC87A-50B7-4BBC-B19E-E8071AE1D125}" sibTransId="{BCCBE485-6133-4CE3-ABB6-73389C4EB5BC}"/>
    <dgm:cxn modelId="{A3045926-FE25-46AB-B35E-381F28B136DC}" type="presOf" srcId="{17A20F63-4C14-4B2A-9D11-A1962C0B6442}" destId="{51251916-6BEC-49DF-B6C4-08047C43251B}" srcOrd="0" destOrd="0" presId="urn:microsoft.com/office/officeart/2005/8/layout/hProcess4"/>
    <dgm:cxn modelId="{91942940-11AB-4706-A61D-D9998EA94CFC}" type="presOf" srcId="{C5CC4B68-B372-40E7-83D8-356C3F260D90}" destId="{CDEC556E-D1C4-4D70-BC29-5BBFD0B9D46A}" srcOrd="0" destOrd="0" presId="urn:microsoft.com/office/officeart/2005/8/layout/hProcess4"/>
    <dgm:cxn modelId="{576B29E7-5370-4B72-9C7D-14459C2FEE92}" type="presOf" srcId="{F4CCA268-0E62-4CBB-AFE2-D4728D915295}" destId="{DF465007-E97D-4CD7-A192-0CDED5D45B43}" srcOrd="0" destOrd="0" presId="urn:microsoft.com/office/officeart/2005/8/layout/hProcess4"/>
    <dgm:cxn modelId="{34E315FC-1D11-44DB-AF58-677C634A30D7}" type="presOf" srcId="{A15CA8DA-CA96-4C50-98D8-5953555CC337}" destId="{28CFF4AD-B6FA-4E8D-A99F-BF4FE7D52F0D}" srcOrd="0" destOrd="0" presId="urn:microsoft.com/office/officeart/2005/8/layout/hProcess4"/>
    <dgm:cxn modelId="{259C4B00-901B-43CC-A074-59A51F114CE9}" srcId="{5B0EFFBD-797C-47EE-BF76-89020012D2ED}" destId="{54691B91-C1DC-44E3-AE6F-20FE9D88F13A}" srcOrd="0" destOrd="0" parTransId="{E27A986B-C399-427F-825C-C83908CE46FC}" sibTransId="{067445B9-7716-4373-928B-9FDCFD2BCC8C}"/>
    <dgm:cxn modelId="{A0F21E32-0D49-4E80-BEAF-0CB268D58847}" type="presOf" srcId="{0988DF6F-D9AB-4529-9078-B7F252CD3D5D}" destId="{10FBEF03-184E-44F8-9C6E-5FCC9301D1B6}" srcOrd="1" destOrd="1" presId="urn:microsoft.com/office/officeart/2005/8/layout/hProcess4"/>
    <dgm:cxn modelId="{52F6EB64-8D75-41ED-A608-1DDE0D5D1F1D}" srcId="{D7720205-EA8B-4AE7-AE4B-4892C3626DBA}" destId="{F4CCA268-0E62-4CBB-AFE2-D4728D915295}" srcOrd="0" destOrd="0" parTransId="{CE3D3B16-E2C4-4270-A733-C6BD0DEBDF94}" sibTransId="{0CF7930F-39E2-4F62-A10A-7D69096896CC}"/>
    <dgm:cxn modelId="{A0563289-2F16-41A6-9C13-97CB70BBDE34}" type="presOf" srcId="{2BF192C9-0C98-46CA-A23D-A86F3DA3C6F2}" destId="{DF465007-E97D-4CD7-A192-0CDED5D45B43}" srcOrd="0" destOrd="1" presId="urn:microsoft.com/office/officeart/2005/8/layout/hProcess4"/>
    <dgm:cxn modelId="{9249A3C6-D397-4007-92E7-6B1D7D2AD710}" type="presOf" srcId="{2BF192C9-0C98-46CA-A23D-A86F3DA3C6F2}" destId="{9E6325E9-D509-4A6C-AD0D-A2E7CF459E3D}" srcOrd="1" destOrd="1" presId="urn:microsoft.com/office/officeart/2005/8/layout/hProcess4"/>
    <dgm:cxn modelId="{73140425-454A-481A-9131-0FE23DBA6A6B}" srcId="{17A20F63-4C14-4B2A-9D11-A1962C0B6442}" destId="{5B0EFFBD-797C-47EE-BF76-89020012D2ED}" srcOrd="1" destOrd="0" parTransId="{9C013DC3-58F6-4023-93FB-981BD4551B10}" sibTransId="{00859B5D-060F-4AAE-8D62-9DDB2F4DCED8}"/>
    <dgm:cxn modelId="{78E1ED7C-114A-4527-9DD0-4C106204FEB4}" srcId="{17A20F63-4C14-4B2A-9D11-A1962C0B6442}" destId="{D7720205-EA8B-4AE7-AE4B-4892C3626DBA}" srcOrd="3" destOrd="0" parTransId="{05CB5471-C2DF-41AB-B4DE-892E37ADC4EC}" sibTransId="{41B94E6D-CC21-4F27-888D-953EDB10CED4}"/>
    <dgm:cxn modelId="{BA2824EE-5D7F-4CF0-9571-54CB6145218E}" type="presOf" srcId="{BA7BAA22-8A05-4F42-94FD-F29572E6644C}" destId="{056708B0-8879-4A6A-8222-4D694A7F2BE0}" srcOrd="0" destOrd="1" presId="urn:microsoft.com/office/officeart/2005/8/layout/hProcess4"/>
    <dgm:cxn modelId="{F27B08C1-2B55-46FA-AB33-55CC703CEFBE}" type="presOf" srcId="{47116101-73B9-43D9-B079-30B9C37D49B7}" destId="{FF99040A-C6FD-4886-8255-2A8FE1DB611E}" srcOrd="0" destOrd="2" presId="urn:microsoft.com/office/officeart/2005/8/layout/hProcess4"/>
    <dgm:cxn modelId="{3E42F23F-668E-417F-8FFC-72F1E59C0D2E}" type="presOf" srcId="{47116101-73B9-43D9-B079-30B9C37D49B7}" destId="{10FBEF03-184E-44F8-9C6E-5FCC9301D1B6}" srcOrd="1" destOrd="2" presId="urn:microsoft.com/office/officeart/2005/8/layout/hProcess4"/>
    <dgm:cxn modelId="{3E004B7D-36DE-4909-B3B7-6F646C373C6E}" srcId="{17A20F63-4C14-4B2A-9D11-A1962C0B6442}" destId="{74E572AD-EBD7-41E9-B30E-3C5EDC59D425}" srcOrd="2" destOrd="0" parTransId="{A2FBCD2B-4148-4497-BAB3-A9BF415A06E3}" sibTransId="{C5CC4B68-B372-40E7-83D8-356C3F260D90}"/>
    <dgm:cxn modelId="{09236414-18F4-43D1-AB1C-FAAEAECEC38E}" srcId="{5B0EFFBD-797C-47EE-BF76-89020012D2ED}" destId="{0988DF6F-D9AB-4529-9078-B7F252CD3D5D}" srcOrd="1" destOrd="0" parTransId="{967389B1-D048-4699-8EAB-567FF15FDF37}" sibTransId="{A7F4F447-6F15-45E7-9264-917198CEC8D4}"/>
    <dgm:cxn modelId="{F0BB7FA8-F6C5-4022-9B65-F2D895C9601E}" srcId="{D7720205-EA8B-4AE7-AE4B-4892C3626DBA}" destId="{2BF192C9-0C98-46CA-A23D-A86F3DA3C6F2}" srcOrd="1" destOrd="0" parTransId="{9CB93038-48C4-465C-B68D-20B00E1DDD15}" sibTransId="{B023FD67-11B5-46A2-A840-373BD0729B00}"/>
    <dgm:cxn modelId="{2EE5DC25-0FEA-4884-93A7-1EEC7548F27A}" srcId="{74E572AD-EBD7-41E9-B30E-3C5EDC59D425}" destId="{DF60EC10-B6AE-42B8-A6A7-FDB237FEF94B}" srcOrd="0" destOrd="0" parTransId="{572D884D-909B-4DFC-9EBA-D08374792539}" sibTransId="{9E3F523F-7927-4D14-8090-31682B74E41E}"/>
    <dgm:cxn modelId="{ECEDAAD0-D635-4924-8368-1A0550CCA56B}" type="presOf" srcId="{A15CA8DA-CA96-4C50-98D8-5953555CC337}" destId="{EB12BE0F-AEE3-4605-8082-9A4390D58987}" srcOrd="1" destOrd="0" presId="urn:microsoft.com/office/officeart/2005/8/layout/hProcess4"/>
    <dgm:cxn modelId="{C7DAA5A7-09B6-4D7B-857C-DA97E300B8C2}" type="presOf" srcId="{7A3D8988-F8A0-477E-B582-FBF3F80C5112}" destId="{A6A9E15D-4280-4C97-9D7F-786B995BD22B}" srcOrd="1" destOrd="1" presId="urn:microsoft.com/office/officeart/2005/8/layout/hProcess4"/>
    <dgm:cxn modelId="{6F13B379-2451-4802-993D-33208E4376BD}" type="presOf" srcId="{C92172F2-6BBB-4786-B34B-CF645D05B2C9}" destId="{1286D4C9-241F-43CB-BB16-1FC70902005E}" srcOrd="0" destOrd="0" presId="urn:microsoft.com/office/officeart/2005/8/layout/hProcess4"/>
    <dgm:cxn modelId="{4FF66609-12D9-400A-988F-8AA91C38C204}" type="presOf" srcId="{DF60EC10-B6AE-42B8-A6A7-FDB237FEF94B}" destId="{3746EEA3-F4F9-4E5E-851E-582976B51C62}" srcOrd="1" destOrd="0" presId="urn:microsoft.com/office/officeart/2005/8/layout/hProcess4"/>
    <dgm:cxn modelId="{F329D967-5AAB-405A-9426-9DDAE706AA3B}" srcId="{5B0EFFBD-797C-47EE-BF76-89020012D2ED}" destId="{47116101-73B9-43D9-B079-30B9C37D49B7}" srcOrd="2" destOrd="0" parTransId="{82094522-2555-4BE7-B0A9-EE85FDC2554D}" sibTransId="{21C59E21-EBAE-4BE1-8CD7-5DF74694F8DF}"/>
    <dgm:cxn modelId="{25D66F3F-637E-47D0-A7E9-50F9D86868B3}" type="presOf" srcId="{0988DF6F-D9AB-4529-9078-B7F252CD3D5D}" destId="{FF99040A-C6FD-4886-8255-2A8FE1DB611E}" srcOrd="0" destOrd="1" presId="urn:microsoft.com/office/officeart/2005/8/layout/hProcess4"/>
    <dgm:cxn modelId="{E2807630-0A3D-4DBB-87A3-B2AACAA3AE99}" type="presOf" srcId="{947030C0-74FD-41D4-B5A6-6C17A11C4846}" destId="{28FFFEB6-F155-455C-B1DD-C54AD1F2E085}" srcOrd="0" destOrd="0" presId="urn:microsoft.com/office/officeart/2005/8/layout/hProcess4"/>
    <dgm:cxn modelId="{DC3F95F9-E02E-4072-B0E7-B890FD355F57}" type="presOf" srcId="{D6872217-309A-47FD-9429-F15DB55F793F}" destId="{4C1618E0-18F3-4EC1-8944-0D987DEAE543}" srcOrd="0" destOrd="0" presId="urn:microsoft.com/office/officeart/2005/8/layout/hProcess4"/>
    <dgm:cxn modelId="{0D6D5B14-4656-4203-8DF2-EEECA0492E5B}" srcId="{D6872217-309A-47FD-9429-F15DB55F793F}" destId="{947030C0-74FD-41D4-B5A6-6C17A11C4846}" srcOrd="0" destOrd="0" parTransId="{4F783862-0D34-466F-90C5-3407986FB3AB}" sibTransId="{B496BF1C-EE3C-467D-A110-3AB8CB737EA7}"/>
    <dgm:cxn modelId="{02FB3BA7-0BDA-4623-B4BB-0F25BDAFDC21}" type="presOf" srcId="{54691B91-C1DC-44E3-AE6F-20FE9D88F13A}" destId="{FF99040A-C6FD-4886-8255-2A8FE1DB611E}" srcOrd="0" destOrd="0" presId="urn:microsoft.com/office/officeart/2005/8/layout/hProcess4"/>
    <dgm:cxn modelId="{7440EAD9-B801-42CB-B6E5-D379588CE364}" type="presOf" srcId="{DF60EC10-B6AE-42B8-A6A7-FDB237FEF94B}" destId="{056708B0-8879-4A6A-8222-4D694A7F2BE0}" srcOrd="0" destOrd="0" presId="urn:microsoft.com/office/officeart/2005/8/layout/hProcess4"/>
    <dgm:cxn modelId="{6AF02C22-E909-414D-9695-24878EAF9372}" type="presOf" srcId="{54691B91-C1DC-44E3-AE6F-20FE9D88F13A}" destId="{10FBEF03-184E-44F8-9C6E-5FCC9301D1B6}" srcOrd="1" destOrd="0" presId="urn:microsoft.com/office/officeart/2005/8/layout/hProcess4"/>
    <dgm:cxn modelId="{BDCDC6D7-A2F4-4B19-92DB-36F341650202}" type="presParOf" srcId="{51251916-6BEC-49DF-B6C4-08047C43251B}" destId="{964E0A1E-1CCE-4C2F-AB4B-5CE1903D191C}" srcOrd="0" destOrd="0" presId="urn:microsoft.com/office/officeart/2005/8/layout/hProcess4"/>
    <dgm:cxn modelId="{6EEB31D9-74D0-44DE-87DB-86DF02E94CBF}" type="presParOf" srcId="{51251916-6BEC-49DF-B6C4-08047C43251B}" destId="{0B3E39EA-B425-452A-ABD3-64D9870B3C76}" srcOrd="1" destOrd="0" presId="urn:microsoft.com/office/officeart/2005/8/layout/hProcess4"/>
    <dgm:cxn modelId="{4736EC68-51DF-4BDC-87E8-FA92CD097260}" type="presParOf" srcId="{51251916-6BEC-49DF-B6C4-08047C43251B}" destId="{EC8040C5-4E15-4D5E-B2E7-9ED734351A79}" srcOrd="2" destOrd="0" presId="urn:microsoft.com/office/officeart/2005/8/layout/hProcess4"/>
    <dgm:cxn modelId="{77B34107-477B-4557-88CF-314E6ED378B8}" type="presParOf" srcId="{EC8040C5-4E15-4D5E-B2E7-9ED734351A79}" destId="{C2202F9F-FE68-47CD-AE57-DA2C1C4AD79C}" srcOrd="0" destOrd="0" presId="urn:microsoft.com/office/officeart/2005/8/layout/hProcess4"/>
    <dgm:cxn modelId="{B111CEAD-5863-43F9-9576-955DFB1CE96F}" type="presParOf" srcId="{C2202F9F-FE68-47CD-AE57-DA2C1C4AD79C}" destId="{61B16EFE-FB57-4554-986B-64A2F02FA0FA}" srcOrd="0" destOrd="0" presId="urn:microsoft.com/office/officeart/2005/8/layout/hProcess4"/>
    <dgm:cxn modelId="{54C924B2-C410-4B32-A57B-EA27DDEC7688}" type="presParOf" srcId="{C2202F9F-FE68-47CD-AE57-DA2C1C4AD79C}" destId="{28FFFEB6-F155-455C-B1DD-C54AD1F2E085}" srcOrd="1" destOrd="0" presId="urn:microsoft.com/office/officeart/2005/8/layout/hProcess4"/>
    <dgm:cxn modelId="{820BE850-CB0A-43AF-959F-D3A8EDAF52A4}" type="presParOf" srcId="{C2202F9F-FE68-47CD-AE57-DA2C1C4AD79C}" destId="{A6A9E15D-4280-4C97-9D7F-786B995BD22B}" srcOrd="2" destOrd="0" presId="urn:microsoft.com/office/officeart/2005/8/layout/hProcess4"/>
    <dgm:cxn modelId="{9BD40E5B-0FFC-4933-B76C-EF7F9E903B6E}" type="presParOf" srcId="{C2202F9F-FE68-47CD-AE57-DA2C1C4AD79C}" destId="{4C1618E0-18F3-4EC1-8944-0D987DEAE543}" srcOrd="3" destOrd="0" presId="urn:microsoft.com/office/officeart/2005/8/layout/hProcess4"/>
    <dgm:cxn modelId="{00139EDF-4822-4A1E-8D6C-68CA5F8B3D60}" type="presParOf" srcId="{C2202F9F-FE68-47CD-AE57-DA2C1C4AD79C}" destId="{65E8DA97-705F-437E-9CAE-7DCEB663B8B0}" srcOrd="4" destOrd="0" presId="urn:microsoft.com/office/officeart/2005/8/layout/hProcess4"/>
    <dgm:cxn modelId="{2E6A95BD-6A16-4D0A-866B-25A84591C424}" type="presParOf" srcId="{EC8040C5-4E15-4D5E-B2E7-9ED734351A79}" destId="{1286D4C9-241F-43CB-BB16-1FC70902005E}" srcOrd="1" destOrd="0" presId="urn:microsoft.com/office/officeart/2005/8/layout/hProcess4"/>
    <dgm:cxn modelId="{A4FB3647-1316-44CD-837F-96058F7DECE8}" type="presParOf" srcId="{EC8040C5-4E15-4D5E-B2E7-9ED734351A79}" destId="{BABA2AD0-67C2-41F6-89B4-94044EFBA8C4}" srcOrd="2" destOrd="0" presId="urn:microsoft.com/office/officeart/2005/8/layout/hProcess4"/>
    <dgm:cxn modelId="{4ABB55D0-6EAA-4035-8A1F-A06E1E5C5FA2}" type="presParOf" srcId="{BABA2AD0-67C2-41F6-89B4-94044EFBA8C4}" destId="{6751B6CF-8332-47FD-8CB5-B7AC75EF9AF8}" srcOrd="0" destOrd="0" presId="urn:microsoft.com/office/officeart/2005/8/layout/hProcess4"/>
    <dgm:cxn modelId="{7A077FDC-00F2-4723-86AF-2B734750E4FD}" type="presParOf" srcId="{BABA2AD0-67C2-41F6-89B4-94044EFBA8C4}" destId="{FF99040A-C6FD-4886-8255-2A8FE1DB611E}" srcOrd="1" destOrd="0" presId="urn:microsoft.com/office/officeart/2005/8/layout/hProcess4"/>
    <dgm:cxn modelId="{B8217CD4-F058-49A2-A770-D5A8529C11CB}" type="presParOf" srcId="{BABA2AD0-67C2-41F6-89B4-94044EFBA8C4}" destId="{10FBEF03-184E-44F8-9C6E-5FCC9301D1B6}" srcOrd="2" destOrd="0" presId="urn:microsoft.com/office/officeart/2005/8/layout/hProcess4"/>
    <dgm:cxn modelId="{C2D81679-9C9C-4E23-91F4-3B2CD1146274}" type="presParOf" srcId="{BABA2AD0-67C2-41F6-89B4-94044EFBA8C4}" destId="{7A96689E-BCC9-4DD5-8820-CBEAD4E9BCEF}" srcOrd="3" destOrd="0" presId="urn:microsoft.com/office/officeart/2005/8/layout/hProcess4"/>
    <dgm:cxn modelId="{2D0AD1DD-D0B4-40D5-A58D-05C2D1AA39E2}" type="presParOf" srcId="{BABA2AD0-67C2-41F6-89B4-94044EFBA8C4}" destId="{EC83DE49-9002-41F6-BD14-EBD28F57206E}" srcOrd="4" destOrd="0" presId="urn:microsoft.com/office/officeart/2005/8/layout/hProcess4"/>
    <dgm:cxn modelId="{7DCBD173-2767-4DB0-AFB1-60CE3E6D3EA2}" type="presParOf" srcId="{EC8040C5-4E15-4D5E-B2E7-9ED734351A79}" destId="{6F4819CD-8D90-4EAA-9196-25E318017E4E}" srcOrd="3" destOrd="0" presId="urn:microsoft.com/office/officeart/2005/8/layout/hProcess4"/>
    <dgm:cxn modelId="{2C33E3A0-D595-435C-9A22-0E84BEAD7455}" type="presParOf" srcId="{EC8040C5-4E15-4D5E-B2E7-9ED734351A79}" destId="{C8B6EB4D-07C9-4601-A531-1916EAEC2F43}" srcOrd="4" destOrd="0" presId="urn:microsoft.com/office/officeart/2005/8/layout/hProcess4"/>
    <dgm:cxn modelId="{53886915-E6EF-4E82-907A-7956C9358D9D}" type="presParOf" srcId="{C8B6EB4D-07C9-4601-A531-1916EAEC2F43}" destId="{6C8C7BCB-7E56-4511-8E60-2D1B0FE29A6E}" srcOrd="0" destOrd="0" presId="urn:microsoft.com/office/officeart/2005/8/layout/hProcess4"/>
    <dgm:cxn modelId="{DC2E2CE4-7C50-4491-A692-20CC199F2304}" type="presParOf" srcId="{C8B6EB4D-07C9-4601-A531-1916EAEC2F43}" destId="{056708B0-8879-4A6A-8222-4D694A7F2BE0}" srcOrd="1" destOrd="0" presId="urn:microsoft.com/office/officeart/2005/8/layout/hProcess4"/>
    <dgm:cxn modelId="{6A6626D2-E20C-4FAB-B8E1-297B9B76013B}" type="presParOf" srcId="{C8B6EB4D-07C9-4601-A531-1916EAEC2F43}" destId="{3746EEA3-F4F9-4E5E-851E-582976B51C62}" srcOrd="2" destOrd="0" presId="urn:microsoft.com/office/officeart/2005/8/layout/hProcess4"/>
    <dgm:cxn modelId="{A762698C-4784-4526-8376-6B8D8D9CF243}" type="presParOf" srcId="{C8B6EB4D-07C9-4601-A531-1916EAEC2F43}" destId="{89F78AB6-CBB3-4951-A709-CFDCFC5418D0}" srcOrd="3" destOrd="0" presId="urn:microsoft.com/office/officeart/2005/8/layout/hProcess4"/>
    <dgm:cxn modelId="{848C175E-B153-413F-A133-6CEC6E242276}" type="presParOf" srcId="{C8B6EB4D-07C9-4601-A531-1916EAEC2F43}" destId="{DC7E0E0B-BCE7-4096-B5D3-67F6DAE6865A}" srcOrd="4" destOrd="0" presId="urn:microsoft.com/office/officeart/2005/8/layout/hProcess4"/>
    <dgm:cxn modelId="{EC2D32F4-2172-4C49-8FCB-0227BF5BBDB5}" type="presParOf" srcId="{EC8040C5-4E15-4D5E-B2E7-9ED734351A79}" destId="{CDEC556E-D1C4-4D70-BC29-5BBFD0B9D46A}" srcOrd="5" destOrd="0" presId="urn:microsoft.com/office/officeart/2005/8/layout/hProcess4"/>
    <dgm:cxn modelId="{CC6E9555-B207-405C-99FB-774E4764927A}" type="presParOf" srcId="{EC8040C5-4E15-4D5E-B2E7-9ED734351A79}" destId="{F2EBC827-DB2B-4F9E-BFA1-2DEC14597DEA}" srcOrd="6" destOrd="0" presId="urn:microsoft.com/office/officeart/2005/8/layout/hProcess4"/>
    <dgm:cxn modelId="{7FD07789-E0E3-446A-BD7B-E92586CAECD2}" type="presParOf" srcId="{F2EBC827-DB2B-4F9E-BFA1-2DEC14597DEA}" destId="{7A56AD88-3E0C-4F80-A4FC-FE56999C011A}" srcOrd="0" destOrd="0" presId="urn:microsoft.com/office/officeart/2005/8/layout/hProcess4"/>
    <dgm:cxn modelId="{37DA03BF-6D4D-407F-9ECC-B472EA7ED666}" type="presParOf" srcId="{F2EBC827-DB2B-4F9E-BFA1-2DEC14597DEA}" destId="{DF465007-E97D-4CD7-A192-0CDED5D45B43}" srcOrd="1" destOrd="0" presId="urn:microsoft.com/office/officeart/2005/8/layout/hProcess4"/>
    <dgm:cxn modelId="{7DDA133A-04E0-4CC7-9C85-A69D97299CF5}" type="presParOf" srcId="{F2EBC827-DB2B-4F9E-BFA1-2DEC14597DEA}" destId="{9E6325E9-D509-4A6C-AD0D-A2E7CF459E3D}" srcOrd="2" destOrd="0" presId="urn:microsoft.com/office/officeart/2005/8/layout/hProcess4"/>
    <dgm:cxn modelId="{9BC242EB-E278-465B-83F5-35F1AB1402D9}" type="presParOf" srcId="{F2EBC827-DB2B-4F9E-BFA1-2DEC14597DEA}" destId="{8110AF2D-9F6C-4952-95D0-69A78EECAC4B}" srcOrd="3" destOrd="0" presId="urn:microsoft.com/office/officeart/2005/8/layout/hProcess4"/>
    <dgm:cxn modelId="{023905EB-A094-4EB2-8E2F-8AF6B9B62BC1}" type="presParOf" srcId="{F2EBC827-DB2B-4F9E-BFA1-2DEC14597DEA}" destId="{0F8DA7F3-625C-4C8A-84B4-A9BC9FCD9376}" srcOrd="4" destOrd="0" presId="urn:microsoft.com/office/officeart/2005/8/layout/hProcess4"/>
    <dgm:cxn modelId="{5BCEC601-AEC2-4BDC-AA49-22C509ABA090}" type="presParOf" srcId="{EC8040C5-4E15-4D5E-B2E7-9ED734351A79}" destId="{5AF2A515-B167-41C3-ACE1-6F87D547A8E7}" srcOrd="7" destOrd="0" presId="urn:microsoft.com/office/officeart/2005/8/layout/hProcess4"/>
    <dgm:cxn modelId="{F5760654-E1B2-4025-9C30-23CF8D3E2A57}" type="presParOf" srcId="{EC8040C5-4E15-4D5E-B2E7-9ED734351A79}" destId="{FF9D83AB-3790-44BF-913D-88F0E6B2EB36}" srcOrd="8" destOrd="0" presId="urn:microsoft.com/office/officeart/2005/8/layout/hProcess4"/>
    <dgm:cxn modelId="{0986A115-0B74-4C58-88C8-ADADE870883B}" type="presParOf" srcId="{FF9D83AB-3790-44BF-913D-88F0E6B2EB36}" destId="{4641C65D-983B-4710-AACA-0FBAD9B3A78F}" srcOrd="0" destOrd="0" presId="urn:microsoft.com/office/officeart/2005/8/layout/hProcess4"/>
    <dgm:cxn modelId="{F9D26BD6-433E-4613-89B6-BBAB9B2CAFCD}" type="presParOf" srcId="{FF9D83AB-3790-44BF-913D-88F0E6B2EB36}" destId="{28CFF4AD-B6FA-4E8D-A99F-BF4FE7D52F0D}" srcOrd="1" destOrd="0" presId="urn:microsoft.com/office/officeart/2005/8/layout/hProcess4"/>
    <dgm:cxn modelId="{E6410134-2042-4B52-8A84-14BEC8AA5423}" type="presParOf" srcId="{FF9D83AB-3790-44BF-913D-88F0E6B2EB36}" destId="{EB12BE0F-AEE3-4605-8082-9A4390D58987}" srcOrd="2" destOrd="0" presId="urn:microsoft.com/office/officeart/2005/8/layout/hProcess4"/>
    <dgm:cxn modelId="{60290048-C541-4EAF-B329-B2018497EE96}" type="presParOf" srcId="{FF9D83AB-3790-44BF-913D-88F0E6B2EB36}" destId="{221642CC-6580-477E-A58F-5F434AAE6CC3}" srcOrd="3" destOrd="0" presId="urn:microsoft.com/office/officeart/2005/8/layout/hProcess4"/>
    <dgm:cxn modelId="{0F02D6BA-E599-4114-8048-C4F21F0B70E0}" type="presParOf" srcId="{FF9D83AB-3790-44BF-913D-88F0E6B2EB36}" destId="{6D5ECFDA-4B4E-4A64-A82B-D0E9C957142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 נייר מדיני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לארה"ב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>
            <a:alpha val="54000"/>
          </a:srgbClr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</dgm:pt>
    <dgm:pt modelId="{91C8E77F-C749-42E9-A4C2-759E4EBD3CB0}" type="pres">
      <dgm:prSet presAssocID="{F2F8FC91-EDC7-4F16-85C3-D9145B99294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7"/>
      <dgm:spPr/>
    </dgm:pt>
    <dgm:pt modelId="{D14C0513-E5E0-4AB6-9377-32AE56F24C4D}" type="pres">
      <dgm:prSet presAssocID="{3F26B248-07B3-4000-9DFD-799EC4310E53}" presName="connectorText" presStyleLbl="sibTrans2D1" presStyleIdx="0" presStyleCnt="7"/>
      <dgm:spPr/>
    </dgm:pt>
    <dgm:pt modelId="{628F839C-64B0-4E8D-99B3-DCE677A14ACD}" type="pres">
      <dgm:prSet presAssocID="{D60B1F21-D61F-4590-BB91-2F8AA8B84CC9}" presName="node" presStyleLbl="node1" presStyleIdx="1" presStyleCnt="8">
        <dgm:presLayoutVars>
          <dgm:bulletEnabled val="1"/>
        </dgm:presLayoutVars>
      </dgm:prSet>
      <dgm:spPr/>
    </dgm:pt>
    <dgm:pt modelId="{A28CF2B4-B952-4B1D-B170-B1857B4A081A}" type="pres">
      <dgm:prSet presAssocID="{A66EBA4C-394E-4FF9-A371-EAF9898B3E47}" presName="sibTrans" presStyleLbl="sibTrans2D1" presStyleIdx="1" presStyleCnt="7"/>
      <dgm:spPr/>
    </dgm:pt>
    <dgm:pt modelId="{5268EC9A-D3AE-4619-907E-A108BA10F0A9}" type="pres">
      <dgm:prSet presAssocID="{A66EBA4C-394E-4FF9-A371-EAF9898B3E47}" presName="connectorText" presStyleLbl="sibTrans2D1" presStyleIdx="1" presStyleCnt="7"/>
      <dgm:spPr/>
    </dgm:pt>
    <dgm:pt modelId="{4F9B417C-FE41-45D2-B1F1-361F58937E17}" type="pres">
      <dgm:prSet presAssocID="{D2F3502B-2554-49E1-907A-48C637410A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2" presStyleCnt="7"/>
      <dgm:spPr/>
    </dgm:pt>
    <dgm:pt modelId="{FF250D9F-5A29-4EED-A155-B8072D102EF1}" type="pres">
      <dgm:prSet presAssocID="{8BA9B636-6A06-458E-95D3-BEFDBB608760}" presName="connectorText" presStyleLbl="sibTrans2D1" presStyleIdx="2" presStyleCnt="7"/>
      <dgm:spPr/>
    </dgm:pt>
    <dgm:pt modelId="{4BB4C75E-8B8B-4A9E-9BA0-C341EF20C7F4}" type="pres">
      <dgm:prSet presAssocID="{E8DE86AC-2132-418C-97F5-185B9E1CF81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3" presStyleCnt="7"/>
      <dgm:spPr/>
    </dgm:pt>
    <dgm:pt modelId="{AE141A50-17DB-4A06-B1A3-29E78F88189A}" type="pres">
      <dgm:prSet presAssocID="{7468F9E6-AAAF-4987-9E75-B8458AA7BA6D}" presName="connectorText" presStyleLbl="sibTrans2D1" presStyleIdx="3" presStyleCnt="7"/>
      <dgm:spPr/>
    </dgm:pt>
    <dgm:pt modelId="{2CB4CEFE-1452-44EF-96C7-23E53B2C6A01}" type="pres">
      <dgm:prSet presAssocID="{F1100791-D003-4CEF-9F9C-ECA384AB3AE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4" presStyleCnt="7"/>
      <dgm:spPr/>
    </dgm:pt>
    <dgm:pt modelId="{BCEB9439-92EB-4CDB-86E7-AD42841D08CA}" type="pres">
      <dgm:prSet presAssocID="{51B670DE-E71B-4B3D-BCB9-26C0F793458A}" presName="connectorText" presStyleLbl="sibTrans2D1" presStyleIdx="4" presStyleCnt="7"/>
      <dgm:spPr/>
    </dgm:pt>
    <dgm:pt modelId="{B7C6AD8E-FF5D-4DFE-AB02-08195930FFAC}" type="pres">
      <dgm:prSet presAssocID="{DDD77E68-A065-4D04-8F67-D166FE5CC61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5" presStyleCnt="7"/>
      <dgm:spPr/>
    </dgm:pt>
    <dgm:pt modelId="{658AB0D8-781E-4212-AFCA-F8991AC043F0}" type="pres">
      <dgm:prSet presAssocID="{FFB4901F-53C1-482E-A5FA-339378904B0B}" presName="connectorText" presStyleLbl="sibTrans2D1" presStyleIdx="5" presStyleCnt="7"/>
      <dgm:spPr/>
    </dgm:pt>
    <dgm:pt modelId="{F83FC0D4-2EB2-481A-9421-76A35BEC5017}" type="pres">
      <dgm:prSet presAssocID="{95D6375D-85E7-475A-9826-49588E2A788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6" presStyleCnt="7"/>
      <dgm:spPr/>
    </dgm:pt>
    <dgm:pt modelId="{5FD7C12F-AF90-4F1F-B5E3-A38FC4748ADF}" type="pres">
      <dgm:prSet presAssocID="{47CFB6F5-2220-49EC-B447-30C4EC57D1A0}" presName="connectorText" presStyleLbl="sibTrans2D1" presStyleIdx="6" presStyleCnt="7"/>
      <dgm:spPr/>
    </dgm:pt>
    <dgm:pt modelId="{08FD98F8-3F4F-410F-BE02-09E0193B88C3}" type="pres">
      <dgm:prSet presAssocID="{32ED32AA-01CD-4A18-B551-90FA57B534D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5811C992-1898-4A49-A998-0996E7223C09}" srcId="{9B669A36-E2EF-4609-8D7F-4DE8F65D6713}" destId="{32ED32AA-01CD-4A18-B551-90FA57B534DE}" srcOrd="7" destOrd="0" parTransId="{3A8C9B09-8454-4395-B217-219C51E6E76C}" sibTransId="{59561134-8D23-4C7E-A649-2BFA3CB320DA}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FAFA4260-145B-413A-B1B5-6838F2B9E69D}" srcId="{9B669A36-E2EF-4609-8D7F-4DE8F65D6713}" destId="{95D6375D-85E7-475A-9826-49588E2A7882}" srcOrd="6" destOrd="0" parTransId="{8EC76C34-C7FF-4E67-A8A0-4771E92E1D4E}" sibTransId="{47CFB6F5-2220-49EC-B447-30C4EC57D1A0}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CC9AFACF-543C-425C-A021-E936A8B9FF29}" srcId="{9B669A36-E2EF-4609-8D7F-4DE8F65D6713}" destId="{F1100791-D003-4CEF-9F9C-ECA384AB3AEF}" srcOrd="4" destOrd="0" parTransId="{3A65BC5D-1A52-44DC-8C24-07BC2A5A80F5}" sibTransId="{51B670DE-E71B-4B3D-BCB9-26C0F793458A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3DD9A581-94AA-4CF9-8762-90F5D90EC557}" srcId="{9B669A36-E2EF-4609-8D7F-4DE8F65D6713}" destId="{E8DE86AC-2132-418C-97F5-185B9E1CF819}" srcOrd="3" destOrd="0" parTransId="{3E3A4D8C-0654-4B8A-9B35-F489870416BB}" sibTransId="{7468F9E6-AAAF-4987-9E75-B8458AA7BA6D}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5C9FBB63-D233-4EA4-93C4-4117716269E5}" srcId="{9B669A36-E2EF-4609-8D7F-4DE8F65D6713}" destId="{D2F3502B-2554-49E1-907A-48C637410A8B}" srcOrd="2" destOrd="0" parTransId="{33AE9EB6-376E-48FA-AF3E-C28CFF96AE8A}" sibTransId="{8BA9B636-6A06-458E-95D3-BEFDBB608760}"/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DC669723-A57A-47D3-90FE-F0D389C63788}" srcId="{9B669A36-E2EF-4609-8D7F-4DE8F65D6713}" destId="{D60B1F21-D61F-4590-BB91-2F8AA8B84CC9}" srcOrd="1" destOrd="0" parTransId="{67AC030D-461E-41A5-A6F9-39A4F3A7E500}" sibTransId="{A66EBA4C-394E-4FF9-A371-EAF9898B3E47}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05F1FEAE-2976-44BA-9097-1BBA87A51C83}" srcId="{9B669A36-E2EF-4609-8D7F-4DE8F65D6713}" destId="{DDD77E68-A065-4D04-8F67-D166FE5CC610}" srcOrd="5" destOrd="0" parTransId="{FBD14BEC-7437-4F8F-ADAF-1101250EABCE}" sibTransId="{FFB4901F-53C1-482E-A5FA-339378904B0B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8660652A-FBBA-4152-854D-46F0445E3D9C}" type="presParOf" srcId="{22FB756A-8F97-4990-AD3B-6D8AE218C560}" destId="{628F839C-64B0-4E8D-99B3-DCE677A14ACD}" srcOrd="2" destOrd="0" presId="urn:microsoft.com/office/officeart/2005/8/layout/process5"/>
    <dgm:cxn modelId="{A336F342-C207-42F0-9440-0C52D0D82A9F}" type="presParOf" srcId="{22FB756A-8F97-4990-AD3B-6D8AE218C560}" destId="{A28CF2B4-B952-4B1D-B170-B1857B4A081A}" srcOrd="3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4" destOrd="0" presId="urn:microsoft.com/office/officeart/2005/8/layout/process5"/>
    <dgm:cxn modelId="{11B2584C-37B1-4044-A61F-A654617ECE26}" type="presParOf" srcId="{22FB756A-8F97-4990-AD3B-6D8AE218C560}" destId="{9DD7DAA4-7DAC-4BDB-ADE0-4A3723D3137B}" srcOrd="5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6" destOrd="0" presId="urn:microsoft.com/office/officeart/2005/8/layout/process5"/>
    <dgm:cxn modelId="{7E2966A5-8EC6-43AE-AB65-137AA704BD32}" type="presParOf" srcId="{22FB756A-8F97-4990-AD3B-6D8AE218C560}" destId="{57E55CD9-BBC8-4ED2-B926-38D5DEAB485D}" srcOrd="7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8" destOrd="0" presId="urn:microsoft.com/office/officeart/2005/8/layout/process5"/>
    <dgm:cxn modelId="{41259182-6DDD-43F0-8B0E-E81B57009738}" type="presParOf" srcId="{22FB756A-8F97-4990-AD3B-6D8AE218C560}" destId="{52A1BE16-08C0-4607-A1B3-36C52CCFB417}" srcOrd="9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0" destOrd="0" presId="urn:microsoft.com/office/officeart/2005/8/layout/process5"/>
    <dgm:cxn modelId="{A3D5C0CF-15BF-4F65-8FBC-70C8592B3156}" type="presParOf" srcId="{22FB756A-8F97-4990-AD3B-6D8AE218C560}" destId="{8BC9CAF7-B042-4C43-8DB3-90566F82ABF5}" srcOrd="11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2" destOrd="0" presId="urn:microsoft.com/office/officeart/2005/8/layout/process5"/>
    <dgm:cxn modelId="{CD76AE65-8832-480C-A29B-1CA4AE46C41B}" type="presParOf" srcId="{22FB756A-8F97-4990-AD3B-6D8AE218C560}" destId="{1DE791FA-C7CD-4155-80F2-37CE29CBDBA9}" srcOrd="13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</a:t>
          </a:r>
          <a:r>
            <a:rPr lang="he-IL" sz="3200" kern="1200" dirty="0" err="1" smtClean="0"/>
            <a:t>בטל"מ</a:t>
          </a:r>
          <a:r>
            <a:rPr lang="he-IL" sz="3200" kern="1200" dirty="0" smtClean="0"/>
            <a:t> </a:t>
          </a:r>
          <a:r>
            <a:rPr lang="he-IL" sz="3200" kern="1200" dirty="0" smtClean="0"/>
            <a:t>וביקורים בארגונים</a:t>
          </a:r>
          <a:endParaRPr lang="he-IL" sz="32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סימולציה מדינית-ביטחונית</a:t>
          </a:r>
          <a:endParaRPr lang="he-IL" sz="32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קורס </a:t>
          </a:r>
          <a:r>
            <a:rPr lang="he-IL" sz="3200" kern="1200" dirty="0" smtClean="0"/>
            <a:t>אקדמי – ערן לרמן</a:t>
          </a:r>
          <a:endParaRPr lang="he-IL" sz="32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הרצאות שגרירים ואנשי </a:t>
          </a:r>
          <a:r>
            <a:rPr lang="he-IL" sz="3200" kern="1200" dirty="0" err="1" smtClean="0"/>
            <a:t>משה"ח</a:t>
          </a:r>
          <a:endParaRPr lang="he-IL" sz="32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ימי </a:t>
          </a:r>
          <a:r>
            <a:rPr lang="he-IL" sz="3200" kern="1200" dirty="0" smtClean="0"/>
            <a:t>עיון וסדנאות</a:t>
          </a:r>
          <a:endParaRPr lang="he-IL" sz="32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חו"ל</a:t>
          </a:r>
          <a:endParaRPr lang="he-IL" sz="3200" kern="1200" dirty="0"/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FFEB6-F155-455C-B1DD-C54AD1F2E085}">
      <dsp:nvSpPr>
        <dsp:cNvPr id="0" name=""/>
        <dsp:cNvSpPr/>
      </dsp:nvSpPr>
      <dsp:spPr>
        <a:xfrm>
          <a:off x="1421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כולל ביקור </a:t>
          </a:r>
          <a:r>
            <a:rPr lang="he-IL" sz="1200" kern="1200" dirty="0" err="1" smtClean="0"/>
            <a:t>במשה"ח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כולל התנסות</a:t>
          </a:r>
          <a:endParaRPr lang="he-IL" sz="1200" kern="1200" dirty="0"/>
        </a:p>
      </dsp:txBody>
      <dsp:txXfrm>
        <a:off x="1421" y="1648356"/>
        <a:ext cx="1278658" cy="828634"/>
      </dsp:txXfrm>
    </dsp:sp>
    <dsp:sp modelId="{1286D4C9-241F-43CB-BB16-1FC70902005E}">
      <dsp:nvSpPr>
        <dsp:cNvPr id="0" name=""/>
        <dsp:cNvSpPr/>
      </dsp:nvSpPr>
      <dsp:spPr>
        <a:xfrm>
          <a:off x="725065" y="1917745"/>
          <a:ext cx="1383220" cy="1383220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618E0-18F3-4EC1-8944-0D987DEAE543}">
      <dsp:nvSpPr>
        <dsp:cNvPr id="0" name=""/>
        <dsp:cNvSpPr/>
      </dsp:nvSpPr>
      <dsp:spPr>
        <a:xfrm>
          <a:off x="285568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קורס תיאורטי</a:t>
          </a:r>
          <a:endParaRPr lang="he-IL" sz="1400" kern="1200" dirty="0"/>
        </a:p>
      </dsp:txBody>
      <dsp:txXfrm>
        <a:off x="285568" y="2476990"/>
        <a:ext cx="1136585" cy="451982"/>
      </dsp:txXfrm>
    </dsp:sp>
    <dsp:sp modelId="{FF99040A-C6FD-4886-8255-2A8FE1DB611E}">
      <dsp:nvSpPr>
        <dsp:cNvPr id="0" name=""/>
        <dsp:cNvSpPr/>
      </dsp:nvSpPr>
      <dsp:spPr>
        <a:xfrm>
          <a:off x="1617203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כתיבת נייר מדיני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הכנה למפגש מדיני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/>
        </a:p>
      </dsp:txBody>
      <dsp:txXfrm>
        <a:off x="1617203" y="1874347"/>
        <a:ext cx="1278658" cy="828634"/>
      </dsp:txXfrm>
    </dsp:sp>
    <dsp:sp modelId="{6F4819CD-8D90-4EAA-9196-25E318017E4E}">
      <dsp:nvSpPr>
        <dsp:cNvPr id="0" name=""/>
        <dsp:cNvSpPr/>
      </dsp:nvSpPr>
      <dsp:spPr>
        <a:xfrm>
          <a:off x="2330190" y="1009020"/>
          <a:ext cx="1546604" cy="1546604"/>
        </a:xfrm>
        <a:prstGeom prst="circularArrow">
          <a:avLst>
            <a:gd name="adj1" fmla="val 2648"/>
            <a:gd name="adj2" fmla="val 322078"/>
            <a:gd name="adj3" fmla="val 19502412"/>
            <a:gd name="adj4" fmla="val 12575511"/>
            <a:gd name="adj5" fmla="val 309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6689E-BCC9-4DD5-8820-CBEAD4E9BCEF}">
      <dsp:nvSpPr>
        <dsp:cNvPr id="0" name=""/>
        <dsp:cNvSpPr/>
      </dsp:nvSpPr>
      <dsp:spPr>
        <a:xfrm>
          <a:off x="1901349" y="1422364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מטלת סיום</a:t>
          </a:r>
          <a:endParaRPr lang="he-IL" sz="1400" kern="1200" dirty="0"/>
        </a:p>
      </dsp:txBody>
      <dsp:txXfrm>
        <a:off x="1901349" y="1422364"/>
        <a:ext cx="1136585" cy="451982"/>
      </dsp:txXfrm>
    </dsp:sp>
    <dsp:sp modelId="{056708B0-8879-4A6A-8222-4D694A7F2BE0}">
      <dsp:nvSpPr>
        <dsp:cNvPr id="0" name=""/>
        <dsp:cNvSpPr/>
      </dsp:nvSpPr>
      <dsp:spPr>
        <a:xfrm>
          <a:off x="3232984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 dirty="0"/>
        </a:p>
      </dsp:txBody>
      <dsp:txXfrm>
        <a:off x="3232984" y="1648356"/>
        <a:ext cx="1278658" cy="828634"/>
      </dsp:txXfrm>
    </dsp:sp>
    <dsp:sp modelId="{CDEC556E-D1C4-4D70-BC29-5BBFD0B9D46A}">
      <dsp:nvSpPr>
        <dsp:cNvPr id="0" name=""/>
        <dsp:cNvSpPr/>
      </dsp:nvSpPr>
      <dsp:spPr>
        <a:xfrm>
          <a:off x="3956627" y="1917745"/>
          <a:ext cx="1383220" cy="1383220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78AB6-CBB3-4951-A709-CFDCFC5418D0}">
      <dsp:nvSpPr>
        <dsp:cNvPr id="0" name=""/>
        <dsp:cNvSpPr/>
      </dsp:nvSpPr>
      <dsp:spPr>
        <a:xfrm>
          <a:off x="3517130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סימולציה מדינית</a:t>
          </a:r>
          <a:endParaRPr lang="he-IL" sz="1400" kern="1200" dirty="0"/>
        </a:p>
      </dsp:txBody>
      <dsp:txXfrm>
        <a:off x="3517130" y="2476990"/>
        <a:ext cx="1136585" cy="451982"/>
      </dsp:txXfrm>
    </dsp:sp>
    <dsp:sp modelId="{DF465007-E97D-4CD7-A192-0CDED5D45B43}">
      <dsp:nvSpPr>
        <dsp:cNvPr id="0" name=""/>
        <dsp:cNvSpPr/>
      </dsp:nvSpPr>
      <dsp:spPr>
        <a:xfrm>
          <a:off x="4848765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לימוד על האיחוד </a:t>
          </a:r>
          <a:r>
            <a:rPr lang="he-IL" sz="1200" kern="1200" dirty="0" err="1" smtClean="0"/>
            <a:t>עירופי</a:t>
          </a:r>
          <a:r>
            <a:rPr lang="he-IL" sz="1200" kern="1200" dirty="0" smtClean="0"/>
            <a:t> ונאט"ו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מפגש ראשוני עם זירה בינ"ל</a:t>
          </a:r>
          <a:endParaRPr lang="he-IL" sz="1200" kern="1200" dirty="0"/>
        </a:p>
      </dsp:txBody>
      <dsp:txXfrm>
        <a:off x="4848765" y="1874347"/>
        <a:ext cx="1278658" cy="828634"/>
      </dsp:txXfrm>
    </dsp:sp>
    <dsp:sp modelId="{5AF2A515-B167-41C3-ACE1-6F87D547A8E7}">
      <dsp:nvSpPr>
        <dsp:cNvPr id="0" name=""/>
        <dsp:cNvSpPr/>
      </dsp:nvSpPr>
      <dsp:spPr>
        <a:xfrm>
          <a:off x="5550579" y="985388"/>
          <a:ext cx="1544519" cy="1544519"/>
        </a:xfrm>
        <a:prstGeom prst="circularArrow">
          <a:avLst>
            <a:gd name="adj1" fmla="val 2652"/>
            <a:gd name="adj2" fmla="val 322539"/>
            <a:gd name="adj3" fmla="val 19631807"/>
            <a:gd name="adj4" fmla="val 12705368"/>
            <a:gd name="adj5" fmla="val 30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0AF2D-9F6C-4952-95D0-69A78EECAC4B}">
      <dsp:nvSpPr>
        <dsp:cNvPr id="0" name=""/>
        <dsp:cNvSpPr/>
      </dsp:nvSpPr>
      <dsp:spPr>
        <a:xfrm>
          <a:off x="5135628" y="1374558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נסיעה לנאט"ו</a:t>
          </a:r>
          <a:endParaRPr lang="he-IL" sz="1400" kern="1200" dirty="0"/>
        </a:p>
      </dsp:txBody>
      <dsp:txXfrm>
        <a:off x="5135628" y="1374558"/>
        <a:ext cx="1136585" cy="451982"/>
      </dsp:txXfrm>
    </dsp:sp>
    <dsp:sp modelId="{28CFF4AD-B6FA-4E8D-A99F-BF4FE7D52F0D}">
      <dsp:nvSpPr>
        <dsp:cNvPr id="0" name=""/>
        <dsp:cNvSpPr/>
      </dsp:nvSpPr>
      <dsp:spPr>
        <a:xfrm>
          <a:off x="6464546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 dirty="0"/>
        </a:p>
      </dsp:txBody>
      <dsp:txXfrm>
        <a:off x="6464546" y="1648356"/>
        <a:ext cx="1278658" cy="828634"/>
      </dsp:txXfrm>
    </dsp:sp>
    <dsp:sp modelId="{221642CC-6580-477E-A58F-5F434AAE6CC3}">
      <dsp:nvSpPr>
        <dsp:cNvPr id="0" name=""/>
        <dsp:cNvSpPr/>
      </dsp:nvSpPr>
      <dsp:spPr>
        <a:xfrm>
          <a:off x="6748692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חקירה סיור מזרח</a:t>
          </a:r>
          <a:endParaRPr lang="he-IL" sz="1400" kern="1200" dirty="0"/>
        </a:p>
      </dsp:txBody>
      <dsp:txXfrm>
        <a:off x="6748692" y="2476990"/>
        <a:ext cx="1136585" cy="4519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8E77F-C749-42E9-A4C2-759E4EBD3CB0}">
      <dsp:nvSpPr>
        <dsp:cNvPr id="0" name=""/>
        <dsp:cNvSpPr/>
      </dsp:nvSpPr>
      <dsp:spPr>
        <a:xfrm>
          <a:off x="764216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תיאורטי</a:t>
          </a:r>
          <a:endParaRPr lang="he-IL" sz="2000" kern="1200" dirty="0"/>
        </a:p>
      </dsp:txBody>
      <dsp:txXfrm>
        <a:off x="764216" y="472"/>
        <a:ext cx="1673228" cy="1003936"/>
      </dsp:txXfrm>
    </dsp:sp>
    <dsp:sp modelId="{94DC2398-3FAE-4D45-B256-F3F0849246DA}">
      <dsp:nvSpPr>
        <dsp:cNvPr id="0" name=""/>
        <dsp:cNvSpPr/>
      </dsp:nvSpPr>
      <dsp:spPr>
        <a:xfrm>
          <a:off x="258468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2584688" y="294960"/>
        <a:ext cx="354724" cy="414960"/>
      </dsp:txXfrm>
    </dsp:sp>
    <dsp:sp modelId="{628F839C-64B0-4E8D-99B3-DCE677A14ACD}">
      <dsp:nvSpPr>
        <dsp:cNvPr id="0" name=""/>
        <dsp:cNvSpPr/>
      </dsp:nvSpPr>
      <dsp:spPr>
        <a:xfrm>
          <a:off x="310673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מטלת סיום נייר מדיני</a:t>
          </a:r>
          <a:endParaRPr lang="he-IL" sz="2000" kern="1200" dirty="0"/>
        </a:p>
      </dsp:txBody>
      <dsp:txXfrm>
        <a:off x="3106735" y="472"/>
        <a:ext cx="1673228" cy="1003936"/>
      </dsp:txXfrm>
    </dsp:sp>
    <dsp:sp modelId="{A28CF2B4-B952-4B1D-B170-B1857B4A081A}">
      <dsp:nvSpPr>
        <dsp:cNvPr id="0" name=""/>
        <dsp:cNvSpPr/>
      </dsp:nvSpPr>
      <dsp:spPr>
        <a:xfrm>
          <a:off x="492720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4927208" y="294960"/>
        <a:ext cx="354724" cy="414960"/>
      </dsp:txXfrm>
    </dsp:sp>
    <dsp:sp modelId="{4F9B417C-FE41-45D2-B1F1-361F58937E17}">
      <dsp:nvSpPr>
        <dsp:cNvPr id="0" name=""/>
        <dsp:cNvSpPr/>
      </dsp:nvSpPr>
      <dsp:spPr>
        <a:xfrm>
          <a:off x="544925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סימולציה מדינית</a:t>
          </a:r>
          <a:endParaRPr lang="he-IL" sz="2000" kern="1200" dirty="0"/>
        </a:p>
      </dsp:txBody>
      <dsp:txXfrm>
        <a:off x="5449255" y="472"/>
        <a:ext cx="1673228" cy="1003936"/>
      </dsp:txXfrm>
    </dsp:sp>
    <dsp:sp modelId="{9DD7DAA4-7DAC-4BDB-ADE0-4A3723D3137B}">
      <dsp:nvSpPr>
        <dsp:cNvPr id="0" name=""/>
        <dsp:cNvSpPr/>
      </dsp:nvSpPr>
      <dsp:spPr>
        <a:xfrm rot="5400000">
          <a:off x="6108507" y="1121535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5400000">
        <a:off x="6108507" y="1121535"/>
        <a:ext cx="354724" cy="414960"/>
      </dsp:txXfrm>
    </dsp:sp>
    <dsp:sp modelId="{4BB4C75E-8B8B-4A9E-9BA0-C341EF20C7F4}">
      <dsp:nvSpPr>
        <dsp:cNvPr id="0" name=""/>
        <dsp:cNvSpPr/>
      </dsp:nvSpPr>
      <dsp:spPr>
        <a:xfrm>
          <a:off x="544925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/>
          </a:r>
          <a:br>
            <a:rPr lang="he-IL" sz="2000" kern="1200" dirty="0" smtClean="0"/>
          </a:br>
          <a:r>
            <a:rPr lang="he-IL" sz="2000" kern="1200" dirty="0" smtClean="0"/>
            <a:t>נסיעה לנאט"ו </a:t>
          </a:r>
          <a:r>
            <a:rPr lang="he-IL" sz="2000" kern="1200" dirty="0" err="1" smtClean="0"/>
            <a:t>ולא"א</a:t>
          </a:r>
          <a:endParaRPr lang="he-IL" sz="2000" kern="1200" dirty="0"/>
        </a:p>
      </dsp:txBody>
      <dsp:txXfrm>
        <a:off x="5449255" y="1673700"/>
        <a:ext cx="1673228" cy="1003936"/>
      </dsp:txXfrm>
    </dsp:sp>
    <dsp:sp modelId="{57E55CD9-BBC8-4ED2-B926-38D5DEAB485D}">
      <dsp:nvSpPr>
        <dsp:cNvPr id="0" name=""/>
        <dsp:cNvSpPr/>
      </dsp:nvSpPr>
      <dsp:spPr>
        <a:xfrm rot="10800000">
          <a:off x="4947286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10800000">
        <a:off x="4947286" y="1968188"/>
        <a:ext cx="354724" cy="414960"/>
      </dsp:txXfrm>
    </dsp:sp>
    <dsp:sp modelId="{2CB4CEFE-1452-44EF-96C7-23E53B2C6A01}">
      <dsp:nvSpPr>
        <dsp:cNvPr id="0" name=""/>
        <dsp:cNvSpPr/>
      </dsp:nvSpPr>
      <dsp:spPr>
        <a:xfrm>
          <a:off x="310673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חקירה צוותית לקראת מזרח</a:t>
          </a:r>
          <a:endParaRPr lang="he-IL" sz="2000" kern="1200" dirty="0"/>
        </a:p>
      </dsp:txBody>
      <dsp:txXfrm>
        <a:off x="3106735" y="1673700"/>
        <a:ext cx="1673228" cy="1003936"/>
      </dsp:txXfrm>
    </dsp:sp>
    <dsp:sp modelId="{52A1BE16-08C0-4607-A1B3-36C52CCFB417}">
      <dsp:nvSpPr>
        <dsp:cNvPr id="0" name=""/>
        <dsp:cNvSpPr/>
      </dsp:nvSpPr>
      <dsp:spPr>
        <a:xfrm rot="10800000">
          <a:off x="2604767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10800000">
        <a:off x="2604767" y="1968188"/>
        <a:ext cx="354724" cy="414960"/>
      </dsp:txXfrm>
    </dsp:sp>
    <dsp:sp modelId="{B7C6AD8E-FF5D-4DFE-AB02-08195930FFAC}">
      <dsp:nvSpPr>
        <dsp:cNvPr id="0" name=""/>
        <dsp:cNvSpPr/>
      </dsp:nvSpPr>
      <dsp:spPr>
        <a:xfrm>
          <a:off x="764216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נסיעה למזרח מפוצלת</a:t>
          </a:r>
          <a:endParaRPr lang="he-IL" sz="2000" kern="1200" dirty="0"/>
        </a:p>
      </dsp:txBody>
      <dsp:txXfrm>
        <a:off x="764216" y="1673700"/>
        <a:ext cx="1673228" cy="1003936"/>
      </dsp:txXfrm>
    </dsp:sp>
    <dsp:sp modelId="{8BC9CAF7-B042-4C43-8DB3-90566F82ABF5}">
      <dsp:nvSpPr>
        <dsp:cNvPr id="0" name=""/>
        <dsp:cNvSpPr/>
      </dsp:nvSpPr>
      <dsp:spPr>
        <a:xfrm rot="5400000">
          <a:off x="1423468" y="2794763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5400000">
        <a:off x="1423468" y="2794763"/>
        <a:ext cx="354724" cy="414960"/>
      </dsp:txXfrm>
    </dsp:sp>
    <dsp:sp modelId="{F83FC0D4-2EB2-481A-9421-76A35BEC5017}">
      <dsp:nvSpPr>
        <dsp:cNvPr id="0" name=""/>
        <dsp:cNvSpPr/>
      </dsp:nvSpPr>
      <dsp:spPr>
        <a:xfrm>
          <a:off x="764216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הכנה לארה"ב</a:t>
          </a:r>
          <a:endParaRPr lang="he-IL" sz="2000" kern="1200" dirty="0"/>
        </a:p>
      </dsp:txBody>
      <dsp:txXfrm>
        <a:off x="764216" y="3346928"/>
        <a:ext cx="1673228" cy="1003936"/>
      </dsp:txXfrm>
    </dsp:sp>
    <dsp:sp modelId="{1DE791FA-C7CD-4155-80F2-37CE29CBDBA9}">
      <dsp:nvSpPr>
        <dsp:cNvPr id="0" name=""/>
        <dsp:cNvSpPr/>
      </dsp:nvSpPr>
      <dsp:spPr>
        <a:xfrm>
          <a:off x="2584688" y="3641416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>
            <a:alpha val="54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2584688" y="3641416"/>
        <a:ext cx="354724" cy="414960"/>
      </dsp:txXfrm>
    </dsp:sp>
    <dsp:sp modelId="{08FD98F8-3F4F-410F-BE02-09E0193B88C3}">
      <dsp:nvSpPr>
        <dsp:cNvPr id="0" name=""/>
        <dsp:cNvSpPr/>
      </dsp:nvSpPr>
      <dsp:spPr>
        <a:xfrm>
          <a:off x="3106735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מטלת סיום ארה"ב</a:t>
          </a:r>
          <a:endParaRPr lang="he-IL" sz="2000" kern="1200" dirty="0"/>
        </a:p>
      </dsp:txBody>
      <dsp:txXfrm>
        <a:off x="3106735" y="3346928"/>
        <a:ext cx="1673228" cy="100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sz="3400" dirty="0" smtClean="0"/>
              <a:t>הצגה לסגל</a:t>
            </a:r>
            <a:endParaRPr lang="he-IL" sz="3400" dirty="0" smtClean="0"/>
          </a:p>
          <a:p>
            <a:pPr algn="ctr"/>
            <a:r>
              <a:rPr lang="he-IL" sz="4000" b="1" dirty="0" smtClean="0"/>
              <a:t>1.8.17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הכנה לסיורי חו"ל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(נאט"ו, ארה"ב,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ירדן)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לפחות יומיים מרוכזים  של הכנה לסיור של שבוע</a:t>
            </a:r>
          </a:p>
          <a:p>
            <a:r>
              <a:rPr lang="he-IL" dirty="0" smtClean="0"/>
              <a:t>רצוי להתחיל לפחות שבוע לפני הנסיעה ולא לקיים ביומיים האחרונים לפני הנסיעה על מנת לאפשר להטמיע את החומר</a:t>
            </a:r>
          </a:p>
          <a:p>
            <a:r>
              <a:rPr lang="he-IL" dirty="0" smtClean="0"/>
              <a:t>משכי ההכנה יכללו:</a:t>
            </a:r>
          </a:p>
          <a:p>
            <a:pPr lvl="1"/>
            <a:r>
              <a:rPr lang="he-IL" dirty="0" smtClean="0"/>
              <a:t>תדריך על הנסיעה</a:t>
            </a:r>
          </a:p>
          <a:p>
            <a:pPr lvl="1"/>
            <a:r>
              <a:rPr lang="he-IL" dirty="0" smtClean="0"/>
              <a:t>מבוא </a:t>
            </a:r>
            <a:r>
              <a:rPr lang="he-IL" dirty="0" smtClean="0"/>
              <a:t>היסטורי, מורשת ו-</a:t>
            </a:r>
            <a:r>
              <a:rPr lang="en-US" dirty="0" smtClean="0"/>
              <a:t>DNA</a:t>
            </a:r>
            <a:r>
              <a:rPr lang="he-IL" dirty="0" smtClean="0"/>
              <a:t> של המדינה</a:t>
            </a:r>
          </a:p>
          <a:p>
            <a:pPr lvl="1"/>
            <a:r>
              <a:rPr lang="he-IL" dirty="0" smtClean="0"/>
              <a:t>הרצאה על היחסים </a:t>
            </a:r>
            <a:r>
              <a:rPr lang="he-IL" dirty="0" err="1" smtClean="0"/>
              <a:t>הבילטרליים</a:t>
            </a:r>
            <a:r>
              <a:rPr lang="he-IL" dirty="0" smtClean="0"/>
              <a:t> – שגריר המדינה ואיש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הרצאה על המערכת </a:t>
            </a:r>
            <a:r>
              <a:rPr lang="he-IL" dirty="0" smtClean="0"/>
              <a:t>הביטחונית-אסטרטגית</a:t>
            </a:r>
          </a:p>
          <a:p>
            <a:pPr lvl="1"/>
            <a:r>
              <a:rPr lang="he-IL" dirty="0" smtClean="0"/>
              <a:t>הרצאות בנושאים מרכזיים שיעלו בסיור (כגון יהדות ארה"ב)</a:t>
            </a:r>
            <a:endParaRPr lang="he-IL" dirty="0" smtClean="0"/>
          </a:p>
          <a:p>
            <a:pPr lvl="1"/>
            <a:r>
              <a:rPr lang="he-IL" dirty="0" smtClean="0"/>
              <a:t>בצוותים:</a:t>
            </a:r>
          </a:p>
          <a:p>
            <a:pPr lvl="2"/>
            <a:r>
              <a:rPr lang="he-IL" dirty="0" smtClean="0"/>
              <a:t>קריאה </a:t>
            </a:r>
            <a:r>
              <a:rPr lang="he-IL" dirty="0" smtClean="0"/>
              <a:t>משותפת בצוות של חומרים ולימוד הדדי</a:t>
            </a:r>
          </a:p>
          <a:p>
            <a:pPr lvl="2"/>
            <a:r>
              <a:rPr lang="he-IL" dirty="0" smtClean="0"/>
              <a:t>ניסוח שאלות חקר ע"י </a:t>
            </a:r>
            <a:r>
              <a:rPr lang="he-IL" dirty="0" smtClean="0"/>
              <a:t>הצוות -</a:t>
            </a:r>
            <a:r>
              <a:rPr lang="he-IL" altLang="he-IL" dirty="0" smtClean="0"/>
              <a:t> </a:t>
            </a:r>
            <a:r>
              <a:rPr lang="he-IL" altLang="he-IL" dirty="0" smtClean="0"/>
              <a:t>הבניית הלמידה ופיתוח שאלות חקר על </a:t>
            </a:r>
            <a:r>
              <a:rPr lang="he-IL" altLang="he-IL" dirty="0" smtClean="0"/>
              <a:t> המדינה כולל ציור המערכת מנקודת </a:t>
            </a:r>
            <a:r>
              <a:rPr lang="he-IL" altLang="he-IL" dirty="0" smtClean="0"/>
              <a:t>מבטה של </a:t>
            </a:r>
            <a:r>
              <a:rPr lang="he-IL" altLang="he-IL" dirty="0" smtClean="0"/>
              <a:t>המדינה בה מבקרים, </a:t>
            </a:r>
            <a:r>
              <a:rPr lang="he-IL" altLang="he-IL" dirty="0" smtClean="0"/>
              <a:t>כולל החזון והאינטרסים </a:t>
            </a:r>
            <a:r>
              <a:rPr lang="he-IL" altLang="he-IL" dirty="0" smtClean="0"/>
              <a:t>וכד'</a:t>
            </a:r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מיומנויות</a:t>
            </a:r>
            <a:r>
              <a:rPr lang="he-IL" dirty="0" smtClean="0"/>
              <a:t>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ערכים:</a:t>
            </a:r>
          </a:p>
          <a:p>
            <a:pPr lvl="1"/>
            <a:r>
              <a:rPr lang="he-IL" dirty="0" smtClean="0"/>
              <a:t>יש כלים מדיניים שניתן להשתמש בהם</a:t>
            </a:r>
          </a:p>
          <a:p>
            <a:pPr lvl="1"/>
            <a:r>
              <a:rPr lang="he-IL" dirty="0" smtClean="0"/>
              <a:t>קבלת החלטות מושכלת בהשתתפות כל הגורמים</a:t>
            </a:r>
          </a:p>
          <a:p>
            <a:pPr lvl="1"/>
            <a:r>
              <a:rPr lang="he-IL" dirty="0" smtClean="0"/>
              <a:t>ישראל לא אי – חשוב להתחשב בעולם</a:t>
            </a:r>
          </a:p>
          <a:p>
            <a:pPr lvl="1"/>
            <a:r>
              <a:rPr lang="he-IL" dirty="0" smtClean="0"/>
              <a:t>יהדות התפוצות חשובה</a:t>
            </a:r>
          </a:p>
          <a:p>
            <a:pPr lvl="1"/>
            <a:r>
              <a:rPr lang="he-IL" dirty="0" smtClean="0"/>
              <a:t>ניתן ללמוד מהעולם</a:t>
            </a:r>
          </a:p>
          <a:p>
            <a:pPr lvl="1"/>
            <a:r>
              <a:rPr lang="he-IL" dirty="0" smtClean="0"/>
              <a:t>ניתן להרוויח משת"פ בינ"ל, קואליציות ובריתות</a:t>
            </a:r>
          </a:p>
          <a:p>
            <a:pPr lvl="1"/>
            <a:r>
              <a:rPr lang="he-IL" dirty="0" smtClean="0"/>
              <a:t>מקצוענות בתחומי תוכן ובתהליכים (אזורי, בק"ן, </a:t>
            </a:r>
            <a:r>
              <a:rPr lang="he-IL" dirty="0" err="1" smtClean="0"/>
              <a:t>מולטילטרלי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חשיבות יוזמה </a:t>
            </a:r>
            <a:r>
              <a:rPr lang="he-IL" dirty="0" smtClean="0"/>
              <a:t>מדינית</a:t>
            </a:r>
          </a:p>
          <a:p>
            <a:r>
              <a:rPr lang="he-IL" dirty="0" smtClean="0"/>
              <a:t>מיומנויות:</a:t>
            </a:r>
          </a:p>
          <a:p>
            <a:pPr lvl="1"/>
            <a:r>
              <a:rPr lang="he-IL" dirty="0" smtClean="0"/>
              <a:t>עיצוב אסטרטגיה מדינית</a:t>
            </a:r>
          </a:p>
          <a:p>
            <a:pPr lvl="1"/>
            <a:r>
              <a:rPr lang="he-IL" dirty="0" smtClean="0"/>
              <a:t>עיצוב מערכה מדינית כולל מסגור, יצירת קואליציות ובריתות</a:t>
            </a:r>
          </a:p>
          <a:p>
            <a:pPr lvl="1"/>
            <a:r>
              <a:rPr lang="he-IL" dirty="0" smtClean="0"/>
              <a:t>מו"מ מדיני – כולל ערוצים חשאיים, תיווך</a:t>
            </a:r>
          </a:p>
          <a:p>
            <a:pPr lvl="1"/>
            <a:r>
              <a:rPr lang="he-IL" dirty="0" smtClean="0"/>
              <a:t>כתיבת נייר מדיניות</a:t>
            </a:r>
          </a:p>
          <a:p>
            <a:pPr lvl="1"/>
            <a:r>
              <a:rPr lang="he-IL" dirty="0" smtClean="0"/>
              <a:t>הכנה לפגישה מדינית וניהולה</a:t>
            </a:r>
          </a:p>
          <a:p>
            <a:pPr lvl="1"/>
            <a:r>
              <a:rPr lang="he-IL" dirty="0" smtClean="0"/>
              <a:t>דיווח על פגישה מדינית</a:t>
            </a:r>
          </a:p>
          <a:p>
            <a:pPr lvl="1"/>
            <a:r>
              <a:rPr lang="he-IL" dirty="0" smtClean="0"/>
              <a:t>הופעה בפני </a:t>
            </a:r>
            <a:r>
              <a:rPr lang="he-IL" dirty="0" smtClean="0"/>
              <a:t>קהל</a:t>
            </a:r>
          </a:p>
          <a:p>
            <a:pPr lvl="1"/>
            <a:r>
              <a:rPr lang="he-IL" dirty="0" smtClean="0"/>
              <a:t>שימוש בכלים מדיפלומטיים – תקשורת, </a:t>
            </a:r>
            <a:r>
              <a:rPr lang="he-IL" dirty="0" err="1" smtClean="0"/>
              <a:t>משב"ל</a:t>
            </a:r>
            <a:r>
              <a:rPr lang="he-IL" dirty="0" smtClean="0"/>
              <a:t>,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יכיר </a:t>
            </a:r>
            <a:r>
              <a:rPr lang="he-IL" dirty="0" smtClean="0"/>
              <a:t>השחקנים הרלבנטיים העיקריים </a:t>
            </a:r>
            <a:r>
              <a:rPr lang="he-IL" dirty="0" smtClean="0"/>
              <a:t>בזירה האזורית והבינ"ל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ויעדי מדיניות חוץ, עוצמות,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(, פרדיגמות לגבי המערכת, 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  <a:p>
            <a:pPr lvl="0"/>
            <a:r>
              <a:rPr lang="he-IL" dirty="0" smtClean="0"/>
              <a:t>יכיר תהליכי עיצוב מדיניות </a:t>
            </a:r>
            <a:r>
              <a:rPr lang="he-IL" dirty="0" err="1" smtClean="0"/>
              <a:t>וקבה"ח</a:t>
            </a:r>
            <a:r>
              <a:rPr lang="he-IL" dirty="0" smtClean="0"/>
              <a:t> בישראל</a:t>
            </a:r>
            <a:endParaRPr lang="he-IL" dirty="0" smtClean="0"/>
          </a:p>
          <a:p>
            <a:pPr lvl="0"/>
            <a:r>
              <a:rPr lang="he-IL" dirty="0" smtClean="0"/>
              <a:t>יכיר עבודת מטה </a:t>
            </a:r>
            <a:r>
              <a:rPr lang="he-IL" dirty="0" err="1" smtClean="0"/>
              <a:t>משה"ח</a:t>
            </a:r>
            <a:r>
              <a:rPr lang="he-IL" dirty="0" smtClean="0"/>
              <a:t> </a:t>
            </a:r>
            <a:r>
              <a:rPr lang="he-IL" dirty="0" smtClean="0"/>
              <a:t>והשגרירויות</a:t>
            </a:r>
          </a:p>
          <a:p>
            <a:pPr lvl="0"/>
            <a:r>
              <a:rPr lang="he-IL" dirty="0" smtClean="0"/>
              <a:t>ילמד על מעמדה של ישראל ותדמיתה בעולם</a:t>
            </a:r>
            <a:endParaRPr lang="en-US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הישג נדרש של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החניך ידע לאפיין אינטרסים שלנו (כולל מתחים פנימיים) בזירה הבינ"ל</a:t>
            </a:r>
            <a:endParaRPr lang="en-US" dirty="0" smtClean="0"/>
          </a:p>
          <a:p>
            <a:pPr lvl="0"/>
            <a:r>
              <a:rPr lang="he-IL" dirty="0" smtClean="0"/>
              <a:t>ידע לזהות את השחקנים 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מדיניות חוץ, יעדי מדיניות חוץ,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 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 וידע לייצר מערכה מדינית</a:t>
            </a:r>
            <a:endParaRPr lang="en-US" dirty="0" smtClean="0"/>
          </a:p>
          <a:p>
            <a:pPr lvl="0"/>
            <a:r>
              <a:rPr lang="he-IL" dirty="0" smtClean="0"/>
              <a:t>יתנסה בדילמות מדיניות מולן ניצב פקיד בכיר או מדינאי</a:t>
            </a:r>
            <a:endParaRPr lang="en-US" dirty="0" smtClean="0"/>
          </a:p>
          <a:p>
            <a:pPr lvl="0"/>
            <a:r>
              <a:rPr lang="he-IL" dirty="0" smtClean="0"/>
              <a:t>ינסה לייצר יוזמות מדיניות</a:t>
            </a:r>
          </a:p>
          <a:p>
            <a:pPr lvl="0"/>
            <a:r>
              <a:rPr lang="he-IL" dirty="0" smtClean="0"/>
              <a:t>יכיר פנים של דיפלומטיה מודרנית</a:t>
            </a:r>
          </a:p>
          <a:p>
            <a:pPr lvl="0"/>
            <a:r>
              <a:rPr lang="he-IL" dirty="0" err="1" smtClean="0"/>
              <a:t>מיומויות</a:t>
            </a:r>
            <a:r>
              <a:rPr lang="he-IL" dirty="0" smtClean="0"/>
              <a:t>: מו"מ מדיני, כתיבת נייר מדיניות, עיצוב מערכה מדינית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נייר רקע למדיניות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הקדמה</a:t>
            </a:r>
          </a:p>
          <a:p>
            <a:pPr lvl="1"/>
            <a:r>
              <a:rPr lang="he-IL" dirty="0" smtClean="0"/>
              <a:t>מהי הבעיה</a:t>
            </a:r>
          </a:p>
          <a:p>
            <a:r>
              <a:rPr lang="he-IL" dirty="0" err="1" smtClean="0"/>
              <a:t>גנאולוגיה</a:t>
            </a:r>
            <a:r>
              <a:rPr lang="he-IL" dirty="0" smtClean="0"/>
              <a:t> </a:t>
            </a:r>
          </a:p>
          <a:p>
            <a:pPr lvl="1"/>
            <a:r>
              <a:rPr lang="he-IL" dirty="0" smtClean="0"/>
              <a:t>איך הגענו עד היום</a:t>
            </a:r>
          </a:p>
          <a:p>
            <a:r>
              <a:rPr lang="he-IL" dirty="0" err="1" smtClean="0"/>
              <a:t>אינטרסבים</a:t>
            </a:r>
            <a:r>
              <a:rPr lang="he-IL" dirty="0" smtClean="0"/>
              <a:t> ובעלי עניין</a:t>
            </a:r>
          </a:p>
          <a:p>
            <a:r>
              <a:rPr lang="he-IL" dirty="0" smtClean="0"/>
              <a:t>השלכות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לערן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לחיוב - פריצת דרך בשנים האחרונות, ענה על צורך ברור</a:t>
            </a:r>
          </a:p>
          <a:p>
            <a:r>
              <a:rPr lang="he-IL" dirty="0" smtClean="0"/>
              <a:t>הביצוע בעייתי:</a:t>
            </a:r>
          </a:p>
          <a:p>
            <a:pPr lvl="1"/>
            <a:r>
              <a:rPr lang="he-IL" dirty="0" smtClean="0"/>
              <a:t>מסגרת – קורס מפוזר, ארוך מדי,לא קוהרנטי, ללא הכנה למטלה, מטלה נתפסת כחזרת קשר לקורס, </a:t>
            </a:r>
          </a:p>
          <a:p>
            <a:pPr lvl="1"/>
            <a:r>
              <a:rPr lang="he-IL" dirty="0" smtClean="0"/>
              <a:t>שיטת לימוד – לא מסודר, יותר מדי הרצאה ללא שיתוף תלמידים, סטיות רבות מדי, לא מתודולוגי, חומרי קריאה לא רלבנטיים, יותר מדי היסטוריה יותר מדי </a:t>
            </a:r>
            <a:r>
              <a:rPr lang="he-IL" dirty="0" err="1" smtClean="0"/>
              <a:t>פרונטלי</a:t>
            </a:r>
            <a:r>
              <a:rPr lang="he-IL" dirty="0" smtClean="0"/>
              <a:t>.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נדרש שיפור הן במסגרת והן בשיטת הלימוד:</a:t>
            </a:r>
          </a:p>
          <a:p>
            <a:r>
              <a:rPr lang="he-IL" dirty="0" smtClean="0"/>
              <a:t>לחשיבה:</a:t>
            </a:r>
          </a:p>
          <a:p>
            <a:pPr lvl="1"/>
            <a:r>
              <a:rPr lang="he-IL" dirty="0" smtClean="0"/>
              <a:t>איזה תכנים בקורס?</a:t>
            </a:r>
          </a:p>
          <a:p>
            <a:pPr lvl="1"/>
            <a:r>
              <a:rPr lang="he-IL" dirty="0" smtClean="0"/>
              <a:t>האם ניתן לשלב התנסות?</a:t>
            </a:r>
          </a:p>
          <a:p>
            <a:pPr lvl="1"/>
            <a:r>
              <a:rPr lang="he-IL" dirty="0" smtClean="0"/>
              <a:t>מהי המטלה המתאימה לאור השלב בקורס (עוד לא נחשפו לעולם, לפני הסימולציה)</a:t>
            </a:r>
          </a:p>
          <a:p>
            <a:pPr lvl="1"/>
            <a:r>
              <a:rPr lang="he-IL" dirty="0" smtClean="0"/>
              <a:t>מודל חקירה לסיור מזרח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/>
          <a:lstStyle/>
          <a:p>
            <a:pPr algn="ctr"/>
            <a:r>
              <a:rPr lang="he-IL" dirty="0" smtClean="0"/>
              <a:t>נייר 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39"/>
          </a:xfrm>
        </p:spPr>
        <p:txBody>
          <a:bodyPr/>
          <a:lstStyle/>
          <a:p>
            <a:r>
              <a:rPr lang="he-IL" dirty="0" smtClean="0"/>
              <a:t>הנושא:</a:t>
            </a:r>
          </a:p>
          <a:p>
            <a:pPr lvl="1"/>
            <a:r>
              <a:rPr lang="he-IL" dirty="0" smtClean="0"/>
              <a:t>על מקום ספציפי</a:t>
            </a:r>
          </a:p>
          <a:p>
            <a:pPr lvl="1"/>
            <a:r>
              <a:rPr lang="he-IL" dirty="0" smtClean="0"/>
              <a:t>על נושא ספציפי באותו מקום</a:t>
            </a:r>
          </a:p>
          <a:p>
            <a:pPr lvl="1"/>
            <a:r>
              <a:rPr lang="he-IL" dirty="0" smtClean="0"/>
              <a:t>מערב אינטרסים ישראלים</a:t>
            </a:r>
          </a:p>
          <a:p>
            <a:r>
              <a:rPr lang="he-IL" dirty="0" smtClean="0"/>
              <a:t>הקדמה (מסבירה מטרת הנייר)</a:t>
            </a:r>
          </a:p>
          <a:p>
            <a:pPr lvl="1"/>
            <a:r>
              <a:rPr lang="he-IL" dirty="0" smtClean="0"/>
              <a:t>סיכום הסיטואציה, הבעיה</a:t>
            </a:r>
          </a:p>
          <a:p>
            <a:pPr lvl="1"/>
            <a:r>
              <a:rPr lang="he-IL" dirty="0" smtClean="0"/>
              <a:t>סיכום מסקנות, המלצות</a:t>
            </a:r>
          </a:p>
          <a:p>
            <a:r>
              <a:rPr lang="he-IL" dirty="0" smtClean="0"/>
              <a:t>דוגמא למבנה נייר </a:t>
            </a:r>
            <a:r>
              <a:rPr lang="he-IL" dirty="0" err="1" smtClean="0"/>
              <a:t>לקבה"ח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הקדמה</a:t>
            </a:r>
          </a:p>
          <a:p>
            <a:pPr lvl="1"/>
            <a:r>
              <a:rPr lang="he-IL" dirty="0" smtClean="0"/>
              <a:t>רקע:</a:t>
            </a:r>
          </a:p>
          <a:p>
            <a:pPr lvl="2"/>
            <a:r>
              <a:rPr lang="he-IL" dirty="0" smtClean="0"/>
              <a:t>מהי ההחלטה שצריך לקבל</a:t>
            </a:r>
          </a:p>
          <a:p>
            <a:pPr lvl="2"/>
            <a:r>
              <a:rPr lang="he-IL" dirty="0" smtClean="0"/>
              <a:t>מהם האינטרסים הרלבנטיים?</a:t>
            </a:r>
          </a:p>
          <a:p>
            <a:pPr lvl="2"/>
            <a:r>
              <a:rPr lang="he-IL" dirty="0" smtClean="0"/>
              <a:t>מי הם בעלי העניין בסוגיה</a:t>
            </a:r>
          </a:p>
          <a:p>
            <a:pPr lvl="1"/>
            <a:r>
              <a:rPr lang="he-IL" dirty="0" smtClean="0"/>
              <a:t>חלופות מדייניות:</a:t>
            </a:r>
          </a:p>
          <a:p>
            <a:pPr lvl="2"/>
            <a:r>
              <a:rPr lang="he-IL" dirty="0" smtClean="0"/>
              <a:t>אסטרטגיות אפשריות לפתרון הבעיה</a:t>
            </a:r>
          </a:p>
          <a:p>
            <a:pPr lvl="2"/>
            <a:r>
              <a:rPr lang="he-IL" dirty="0" smtClean="0"/>
              <a:t>השלכות לא צפויות/לא רצויות</a:t>
            </a:r>
          </a:p>
          <a:p>
            <a:pPr lvl="2"/>
            <a:r>
              <a:rPr lang="he-IL" dirty="0" smtClean="0"/>
              <a:t>ניתוח חלופות</a:t>
            </a:r>
          </a:p>
          <a:p>
            <a:pPr lvl="1"/>
            <a:r>
              <a:rPr lang="he-IL" dirty="0" smtClean="0"/>
              <a:t>המלצות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altLang="he-IL" sz="4600" dirty="0" smtClean="0"/>
              <a:t>מרכיבים </a:t>
            </a:r>
            <a:r>
              <a:rPr lang="he-IL" altLang="he-IL" sz="4600" dirty="0" smtClean="0"/>
              <a:t>תומכים בציר </a:t>
            </a:r>
            <a:r>
              <a:rPr lang="he-IL" altLang="he-IL" sz="4600" dirty="0" smtClean="0"/>
              <a:t>המדיני </a:t>
            </a:r>
            <a:br>
              <a:rPr lang="he-IL" altLang="he-IL" sz="4600" dirty="0" smtClean="0"/>
            </a:br>
            <a:endParaRPr lang="he-IL" altLang="he-IL" sz="4600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</a:t>
            </a:r>
            <a:r>
              <a:rPr lang="he-IL" sz="3400" dirty="0" smtClean="0"/>
              <a:t>,</a:t>
            </a:r>
            <a:r>
              <a:rPr lang="en-US" sz="3400" dirty="0" smtClean="0"/>
              <a:t> </a:t>
            </a:r>
            <a:r>
              <a:rPr lang="he-IL" sz="3400" dirty="0" smtClean="0"/>
              <a:t>איו"ש 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(שימוש בקבוצות עבודה)</a:t>
            </a:r>
          </a:p>
          <a:p>
            <a:pPr lvl="1"/>
            <a:r>
              <a:rPr lang="he-IL" sz="3400" dirty="0" smtClean="0"/>
              <a:t>ביקורים בארגוני המודיעין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</a:t>
            </a:r>
            <a:r>
              <a:rPr lang="he-IL" sz="3400" dirty="0" smtClean="0"/>
              <a:t>– מו"מ </a:t>
            </a:r>
            <a:r>
              <a:rPr lang="he-IL" sz="3400" dirty="0" smtClean="0"/>
              <a:t>ורטוריקה</a:t>
            </a:r>
          </a:p>
          <a:p>
            <a:pPr lvl="1"/>
            <a:r>
              <a:rPr lang="he-IL" sz="3400" dirty="0" smtClean="0"/>
              <a:t>שגרירים </a:t>
            </a:r>
            <a:r>
              <a:rPr lang="he-IL" sz="3400" dirty="0" smtClean="0"/>
              <a:t>זרים (יון, דנמרק) </a:t>
            </a:r>
            <a:r>
              <a:rPr lang="he-IL" sz="3400" dirty="0" smtClean="0"/>
              <a:t>וישראלים </a:t>
            </a:r>
            <a:r>
              <a:rPr lang="he-IL" sz="3400" dirty="0" smtClean="0"/>
              <a:t>(ירדן, א"א, רוסיה</a:t>
            </a:r>
            <a:r>
              <a:rPr lang="he-IL" sz="3400" dirty="0" smtClean="0"/>
              <a:t>) ואנשי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המופיעים לאורך השנה</a:t>
            </a:r>
            <a:endParaRPr lang="he-IL" sz="3400" dirty="0" smtClean="0"/>
          </a:p>
          <a:p>
            <a:pPr lvl="1"/>
            <a:r>
              <a:rPr lang="he-IL" sz="3400" dirty="0" smtClean="0"/>
              <a:t>הרצאות </a:t>
            </a:r>
            <a:r>
              <a:rPr lang="he-IL" sz="3400" dirty="0" smtClean="0"/>
              <a:t>לקראת סיורי חו"ל ובאירועים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2800" dirty="0" smtClean="0"/>
              <a:t>בראייה רחבה והנחלת מודעות לתפקידם של </a:t>
            </a:r>
            <a:r>
              <a:rPr lang="he-IL" sz="28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28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dirty="0" smtClean="0">
                <a:solidFill>
                  <a:srgbClr val="FF0000"/>
                </a:solidFill>
              </a:rPr>
              <a:t>מושגי יסוד </a:t>
            </a:r>
            <a:r>
              <a:rPr lang="he-IL" sz="2800" dirty="0" smtClean="0"/>
              <a:t>באשר לדפוסי יסוד ורבדים היסטוריים </a:t>
            </a:r>
            <a:r>
              <a:rPr lang="he-IL" sz="28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2800" dirty="0" smtClean="0"/>
              <a:t>, בהתפתחות היחסים הבין-מדינתיים, ובהתהוותה של </a:t>
            </a:r>
            <a:r>
              <a:rPr lang="he-IL" sz="28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2800" dirty="0" smtClean="0"/>
              <a:t>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28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2800" dirty="0" smtClean="0">
                <a:solidFill>
                  <a:srgbClr val="FF0000"/>
                </a:solidFill>
              </a:rPr>
              <a:t>החוץ.</a:t>
            </a:r>
            <a:endParaRPr lang="he-IL" sz="28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קריאה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עבודה שנתית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הכנה למבחן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עיבוד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ארגון 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1986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כל המטלות הלא נספרות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חניך 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חניך ב'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כככ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ככככ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tx2"/>
                </a:solidFill>
              </a:rPr>
              <a:t>ד"ר ערן לרמן</a:t>
            </a:r>
            <a:r>
              <a:rPr lang="he-IL" sz="3400" dirty="0" smtClean="0">
                <a:solidFill>
                  <a:schemeClr val="accent5"/>
                </a:solidFill>
              </a:rPr>
              <a:t>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tx2"/>
                </a:solidFill>
              </a:rPr>
              <a:t>מבואות</a:t>
            </a:r>
            <a:r>
              <a:rPr lang="he-IL" sz="3400" dirty="0" smtClean="0">
                <a:solidFill>
                  <a:schemeClr val="accent1"/>
                </a:solidFill>
              </a:rPr>
              <a:t>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הזירה הגלובלית </a:t>
            </a:r>
            <a:r>
              <a:rPr lang="he-IL" sz="3400" b="1" dirty="0" smtClean="0"/>
              <a:t>בדגש על המעצמות</a:t>
            </a:r>
          </a:p>
          <a:p>
            <a:pPr lvl="1"/>
            <a:r>
              <a:rPr lang="he-IL" sz="3400" b="1" dirty="0">
                <a:solidFill>
                  <a:schemeClr val="tx2"/>
                </a:solidFill>
              </a:rPr>
              <a:t>ה</a:t>
            </a:r>
            <a:r>
              <a:rPr lang="he-IL" sz="3400" b="1" dirty="0" smtClean="0">
                <a:solidFill>
                  <a:schemeClr val="tx2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900" dirty="0" smtClean="0"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3900" dirty="0" smtClean="0"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/>
          <a:lstStyle/>
          <a:p>
            <a:pPr algn="ctr"/>
            <a:r>
              <a:rPr lang="he-IL" dirty="0" smtClean="0"/>
              <a:t>קורס מדיניות חוץ, דיפלומטיה ויחב"ל  (ערן לרמן)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4"/>
          </a:xfrm>
        </p:spPr>
        <p:txBody>
          <a:bodyPr>
            <a:noAutofit/>
          </a:bodyPr>
          <a:lstStyle/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התפרס על 26 משכים. מפוזר – התחיל ב-4.1.17 ומסתיים ב-. 12.7.17.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הפיזור</a:t>
            </a:r>
            <a:r>
              <a:rPr lang="he-IL" altLang="he-IL" sz="2400" dirty="0" smtClean="0">
                <a:cs typeface="David" panose="020E0502060401010101" pitchFamily="34" charset="-79"/>
              </a:rPr>
              <a:t> לא אפשר ליצור קוהרנטיות</a:t>
            </a:r>
            <a:endParaRPr lang="en-US" altLang="he-IL" sz="24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משכי המבוא של ערן לרמן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– משוב נמוך</a:t>
            </a:r>
            <a:r>
              <a:rPr lang="en-US" altLang="he-IL" sz="2400" dirty="0" smtClean="0">
                <a:cs typeface="David" panose="020E0502060401010101" pitchFamily="34" charset="-79"/>
              </a:rPr>
              <a:t>) </a:t>
            </a:r>
            <a:r>
              <a:rPr lang="he-IL" altLang="he-IL" sz="2400" dirty="0" smtClean="0">
                <a:cs typeface="David" panose="020E0502060401010101" pitchFamily="34" charset="-79"/>
              </a:rPr>
              <a:t>סדר ובהירות, שיתוף תלמידים, היסטורי מדי ולא רלבנטי) . עם זאת הקורס נתפס כחשוב.</a:t>
            </a: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המשכים שחוברו להכנה לסיורי חו"ל – לשימור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הביקור </a:t>
            </a:r>
            <a:r>
              <a:rPr lang="he-IL" altLang="he-IL" sz="2400" dirty="0" err="1" smtClean="0">
                <a:solidFill>
                  <a:srgbClr val="FF0000"/>
                </a:solidFill>
                <a:cs typeface="David" panose="020E0502060401010101" pitchFamily="34" charset="-79"/>
              </a:rPr>
              <a:t>במשה"ח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cs typeface="David" panose="020E0502060401010101" pitchFamily="34" charset="-79"/>
              </a:rPr>
              <a:t>- לשימור</a:t>
            </a:r>
          </a:p>
          <a:p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הכנה טובה בתחום הפלסטיני </a:t>
            </a:r>
            <a:r>
              <a:rPr lang="he-IL" altLang="he-IL" sz="2400" dirty="0" smtClean="0">
                <a:cs typeface="David" panose="020E0502060401010101" pitchFamily="34" charset="-79"/>
              </a:rPr>
              <a:t>(לקראת הסימולציה) כולל יום ה"פרדיגמות המתחרות" שהיה חידוש. שאר תכני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מז"ת</a:t>
            </a:r>
            <a:r>
              <a:rPr lang="he-IL" altLang="he-IL" sz="2400" dirty="0" smtClean="0">
                <a:cs typeface="David" panose="020E0502060401010101" pitchFamily="34" charset="-79"/>
              </a:rPr>
              <a:t> – מפוזרים מדי.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המטלה</a:t>
            </a:r>
            <a:r>
              <a:rPr lang="he-IL" altLang="he-IL" sz="2400" dirty="0" smtClean="0">
                <a:cs typeface="David" panose="020E0502060401010101" pitchFamily="34" charset="-79"/>
              </a:rPr>
              <a:t>: הגיעה מאוחר מדי ללא הכנה מספיקה.  המשוב של המרצה  למטלה היה מצוין (יוצא דופן). 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חומרי הקריאה </a:t>
            </a:r>
            <a:r>
              <a:rPr lang="he-IL" altLang="he-IL" sz="2400" dirty="0" smtClean="0">
                <a:cs typeface="David" panose="020E0502060401010101" pitchFamily="34" charset="-79"/>
              </a:rPr>
              <a:t>היו רבים מדי ולא בהכרח נדרשים לשיעור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אין חיבור מספיק טוב בין הקורס לסיורי חו"ל. </a:t>
            </a:r>
          </a:p>
          <a:p>
            <a:pPr lvl="0"/>
            <a:endParaRPr lang="en-US" altLang="he-IL" sz="2400" dirty="0" smtClean="0">
              <a:cs typeface="David" panose="020E0502060401010101" pitchFamily="34" charset="-79"/>
            </a:endParaRPr>
          </a:p>
          <a:p>
            <a:endParaRPr lang="he-IL" altLang="he-IL" sz="24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</a:t>
            </a:r>
            <a:r>
              <a:rPr lang="he-IL" sz="2800" dirty="0" smtClean="0"/>
              <a:t>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הקורס </a:t>
            </a:r>
            <a:r>
              <a:rPr lang="he-IL" sz="2800" dirty="0" err="1" smtClean="0"/>
              <a:t>התאורטי</a:t>
            </a:r>
            <a:r>
              <a:rPr lang="he-IL" sz="2800" dirty="0" smtClean="0"/>
              <a:t>  (ד"ר ערן לרמן) עונה על פער משמעותי אך:</a:t>
            </a:r>
            <a:endParaRPr lang="he-IL" sz="2800" dirty="0" smtClean="0"/>
          </a:p>
          <a:p>
            <a:pPr lvl="1"/>
            <a:r>
              <a:rPr lang="he-IL" sz="2400" dirty="0" smtClean="0"/>
              <a:t>נדרש להיות </a:t>
            </a:r>
            <a:r>
              <a:rPr lang="he-IL" sz="2400" dirty="0" smtClean="0"/>
              <a:t>קטן ומהודק </a:t>
            </a:r>
            <a:r>
              <a:rPr lang="he-IL" sz="2400" dirty="0" smtClean="0"/>
              <a:t>יותר. </a:t>
            </a:r>
          </a:p>
          <a:p>
            <a:pPr lvl="1"/>
            <a:r>
              <a:rPr lang="he-IL" sz="2400" dirty="0" smtClean="0"/>
              <a:t>נדרש שיפור </a:t>
            </a:r>
            <a:r>
              <a:rPr lang="he-IL" sz="2400" dirty="0" smtClean="0"/>
              <a:t>באופן הלימוד</a:t>
            </a:r>
            <a:r>
              <a:rPr lang="he-IL" sz="2400" dirty="0" smtClean="0"/>
              <a:t>.</a:t>
            </a:r>
            <a:endParaRPr lang="he-IL" sz="2400" dirty="0" smtClean="0"/>
          </a:p>
          <a:p>
            <a:pPr lvl="1"/>
            <a:r>
              <a:rPr lang="he-IL" sz="2400" dirty="0" smtClean="0"/>
              <a:t>מטלה: </a:t>
            </a:r>
            <a:r>
              <a:rPr lang="he-IL" altLang="he-IL" sz="2400" dirty="0" smtClean="0"/>
              <a:t>נדרשת הכנה (משוב המרצה היה </a:t>
            </a:r>
            <a:r>
              <a:rPr lang="he-IL" altLang="he-IL" sz="2400" dirty="0" smtClean="0"/>
              <a:t>מצוין).</a:t>
            </a:r>
          </a:p>
          <a:p>
            <a:pPr lvl="1"/>
            <a:r>
              <a:rPr lang="he-IL" altLang="he-IL" sz="2400" dirty="0" smtClean="0"/>
              <a:t>חומרי הקריאה: </a:t>
            </a:r>
            <a:r>
              <a:rPr lang="he-IL" altLang="he-IL" sz="2400" dirty="0" smtClean="0"/>
              <a:t>נדרש מיקוד.</a:t>
            </a:r>
            <a:endParaRPr lang="he-IL" altLang="he-IL" sz="2400" dirty="0" smtClean="0"/>
          </a:p>
          <a:p>
            <a:pPr lvl="1"/>
            <a:r>
              <a:rPr lang="he-IL" sz="2400" dirty="0" smtClean="0"/>
              <a:t>הקורס צריך להיות מחובר יותר ו</a:t>
            </a:r>
            <a:r>
              <a:rPr lang="he-IL" sz="2400" dirty="0" smtClean="0"/>
              <a:t>לתת ערך מוסף לסימולציה ולסיורי חו"ל.</a:t>
            </a:r>
            <a:endParaRPr lang="he-IL" sz="2400" dirty="0" smtClean="0"/>
          </a:p>
          <a:p>
            <a:pPr lvl="1"/>
            <a:r>
              <a:rPr lang="he-IL" sz="2400" dirty="0" smtClean="0"/>
              <a:t>הביקור במשרד החוץ: מתכונת </a:t>
            </a:r>
            <a:r>
              <a:rPr lang="he-IL" sz="2400" dirty="0" smtClean="0"/>
              <a:t>לשימור.</a:t>
            </a:r>
          </a:p>
          <a:p>
            <a:r>
              <a:rPr lang="he-IL" sz="2700" dirty="0" smtClean="0"/>
              <a:t>סיורי חו"ל נתפסים כבעלי תרומה עצומה לקורס אך:</a:t>
            </a:r>
          </a:p>
          <a:p>
            <a:pPr lvl="1"/>
            <a:r>
              <a:rPr lang="he-IL" sz="2400" dirty="0" smtClean="0"/>
              <a:t>נדרשת מתכונת הכנה ייחודית לסיורי מזרח.</a:t>
            </a:r>
          </a:p>
          <a:p>
            <a:pPr lvl="1"/>
            <a:r>
              <a:rPr lang="he-IL" sz="2400" dirty="0" smtClean="0"/>
              <a:t>שיפור הכנה לסיורי רוסיה וירדן ומטלת סיום ארה"ב.</a:t>
            </a:r>
            <a:endParaRPr lang="he-IL" sz="2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30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xmlns="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2781082"/>
              </p:ext>
            </p:extLst>
          </p:nvPr>
        </p:nvGraphicFramePr>
        <p:xfrm>
          <a:off x="365124" y="1700808"/>
          <a:ext cx="8502676" cy="4068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1896">
                  <a:extLst>
                    <a:ext uri="{9D8B030D-6E8A-4147-A177-3AD203B41FA5}">
                      <a16:colId xmlns:a16="http://schemas.microsoft.com/office/drawing/2014/main" xmlns="" val="212032803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794359496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247573644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2768216770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116020575"/>
                    </a:ext>
                  </a:extLst>
                </a:gridCol>
              </a:tblGrid>
              <a:tr h="5811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299019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76822357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71461069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1082550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28013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סיור במשרד החוץ?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4027505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החיבור בין הקורס לסיורי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301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13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32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xmlns="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0152229"/>
              </p:ext>
            </p:extLst>
          </p:nvPr>
        </p:nvGraphicFramePr>
        <p:xfrm>
          <a:off x="744136" y="1844824"/>
          <a:ext cx="8100000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xmlns="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נאט"ו והאיחוד האירופאי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5.45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רוסיה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5.04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ירדן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2544395"/>
                  </a:ext>
                </a:extLst>
              </a:tr>
            </a:tbl>
          </a:graphicData>
        </a:graphic>
      </p:graphicFrame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xmlns="" id="{C6DE916B-86D1-4C4D-BF03-998FE2FB5825}"/>
              </a:ext>
            </a:extLst>
          </p:cNvPr>
          <p:cNvSpPr/>
          <p:nvPr/>
        </p:nvSpPr>
        <p:spPr>
          <a:xfrm>
            <a:off x="744136" y="5157192"/>
            <a:ext cx="810000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עבור חניכי צה"ל היה משמעותי ביותר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** עבור חניכי צה"ל נתפס כפחות משמעותי</a:t>
            </a:r>
          </a:p>
        </p:txBody>
      </p:sp>
    </p:spTree>
    <p:extLst>
      <p:ext uri="{BB962C8B-B14F-4D97-AF65-F5344CB8AC3E}">
        <p14:creationId xmlns:p14="http://schemas.microsoft.com/office/powerpoint/2010/main" xmlns="" val="33755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xmlns="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xmlns="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916831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למידה על עצמנו מתאפשרת פעמים רבות דרך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הסתכלות על האחר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זוויות הסתכלות ופרספקטיבה על ביטחון לאומי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שלא היו מתקבלות באופן 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ההכנות המקדימות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חשובות ביותר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לעשות מסיור מסע!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תכנון זמנים ריאלי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ההכנה לסיור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תמיד מתודולוגי ומעמיק דיו</a:t>
            </a:r>
          </a:p>
        </p:txBody>
      </p:sp>
    </p:spTree>
    <p:extLst>
      <p:ext uri="{BB962C8B-B14F-4D97-AF65-F5344CB8AC3E}">
        <p14:creationId xmlns:p14="http://schemas.microsoft.com/office/powerpoint/2010/main" xmlns="" val="34168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047016"/>
          </a:xfrm>
        </p:spPr>
        <p:txBody>
          <a:bodyPr/>
          <a:lstStyle/>
          <a:p>
            <a:pPr algn="ctr"/>
            <a:r>
              <a:rPr lang="he-IL" dirty="0" smtClean="0"/>
              <a:t>סוגיות למחשבה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3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קורס לרמן:</a:t>
            </a: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מבנה הקורס- קורס קצר ( 2 שש"ס ) , ארוך ( 4 שש"ס), סמינר/סדנה מרוכזת (לכולם/בקבוצות)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מטלה/מטלות (רצוי בהקשר סיורי חו"ל)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מוביל הקורס האקדמי בשנה הבאה – ערן לרמן? מרצה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500" dirty="0" smtClean="0">
                <a:cs typeface="David" panose="020E0502060401010101" pitchFamily="34" charset="-79"/>
              </a:rPr>
              <a:t>' חיפה? אחר?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500" dirty="0" smtClean="0">
                <a:cs typeface="David" panose="020E0502060401010101" pitchFamily="34" charset="-79"/>
              </a:rPr>
              <a:t>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לאסטרטגי בעיקר בסימולציה– מתודולוגיות מתחרות?</a:t>
            </a: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עיתוי סיורי חו"ל</a:t>
            </a: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הציר המדיני - המלצות ראשוניות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altLang="he-IL" sz="2800" dirty="0" smtClean="0"/>
              <a:t>קורס מדיניות חוץ ודיפלומטיה:</a:t>
            </a:r>
          </a:p>
          <a:p>
            <a:pPr lvl="1"/>
            <a:r>
              <a:rPr lang="he-IL" altLang="he-IL" sz="2500" dirty="0" smtClean="0"/>
              <a:t>יתקיים בעונת הליבה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12 משכים (2 שש"ס) לא כולל לימודים אזוריים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יכלול מטלת סיום שנוכל להשתמש בה גם בהכנות לסיורי חו"ל ובסימולציה</a:t>
            </a:r>
          </a:p>
          <a:p>
            <a:pPr lvl="1"/>
            <a:r>
              <a:rPr lang="he-IL" altLang="he-IL" sz="2500" dirty="0" smtClean="0"/>
              <a:t>יכלול חקר מקרה או התנסות אחרת</a:t>
            </a:r>
          </a:p>
          <a:p>
            <a:pPr lvl="1"/>
            <a:r>
              <a:rPr lang="he-IL" altLang="he-IL" sz="2500" dirty="0" smtClean="0"/>
              <a:t>המרצה – עקרונית ערן לרמן אבל מקוצר ומשופר</a:t>
            </a:r>
          </a:p>
          <a:p>
            <a:pPr lvl="1"/>
            <a:r>
              <a:rPr lang="he-IL" altLang="he-IL" sz="2500" dirty="0" smtClean="0"/>
              <a:t>קריאה - קיצור משמעותי ובעיקר מיקוד</a:t>
            </a:r>
          </a:p>
          <a:p>
            <a:r>
              <a:rPr lang="he-IL" altLang="he-IL" sz="2800" dirty="0" smtClean="0"/>
              <a:t>סיורי חו"ל:</a:t>
            </a:r>
          </a:p>
          <a:p>
            <a:pPr lvl="1"/>
            <a:r>
              <a:rPr lang="he-IL" altLang="he-IL" sz="2500" dirty="0" smtClean="0"/>
              <a:t> נדרש מודל מארגן להכנות לסיורים בדגש על ההתנסות השלישית (תהליך חקירה של החניכים).</a:t>
            </a:r>
          </a:p>
          <a:p>
            <a:pPr lvl="1"/>
            <a:r>
              <a:rPr lang="he-IL" altLang="he-IL" sz="2500" dirty="0" smtClean="0"/>
              <a:t>עיתוי סיורים  - מזרח לפני ארה"ב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שיטת הלימוד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>
              <a:spcBef>
                <a:spcPts val="750"/>
              </a:spcBef>
            </a:pPr>
            <a:r>
              <a:rPr lang="he-IL" dirty="0" smtClean="0"/>
              <a:t>נדרשת מתודולוגיה סדורה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דוגמאות עכשוויות ופחות היסטוריה – נתפס כקורס על היסטוריה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התמקדות בנושא בלי סטיות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הרצאות לא שיטתיות. לא בור מה נלמד – למשל הקשר בין העבודה למה שנלמד לא היה ברור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דגש על מה זה דיפלומטיה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צריך לארגן לעצמו שקפים. ידען אך לא מתודולוג.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לא מאפשר למידה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לעיתים מרחיב מדי ומתרחק מהנושא העיקרי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אפשרויות: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שיטות למידה (שימוש בסרטים, חקר מקרה)</a:t>
            </a:r>
            <a:endParaRPr lang="en-US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המדיני –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הצעה 2 - התנסות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err="1" smtClean="0"/>
              <a:t>נתוח</a:t>
            </a:r>
            <a:r>
              <a:rPr lang="he-IL" dirty="0" smtClean="0"/>
              <a:t> טקסט</a:t>
            </a:r>
            <a:endParaRPr lang="en-US" dirty="0" smtClean="0"/>
          </a:p>
          <a:p>
            <a:r>
              <a:rPr lang="he-IL" dirty="0" smtClean="0"/>
              <a:t>סרט (כמו 13 יום):</a:t>
            </a:r>
            <a:endParaRPr lang="en-US" dirty="0" smtClean="0"/>
          </a:p>
          <a:p>
            <a:pPr lvl="0"/>
            <a:r>
              <a:rPr lang="he-IL" dirty="0" err="1" smtClean="0"/>
              <a:t>ארוע</a:t>
            </a:r>
            <a:r>
              <a:rPr lang="he-IL" dirty="0" smtClean="0"/>
              <a:t> שמאפשר למידה</a:t>
            </a:r>
            <a:endParaRPr lang="en-US" dirty="0" smtClean="0"/>
          </a:p>
          <a:p>
            <a:pPr lvl="0"/>
            <a:r>
              <a:rPr lang="he-IL" dirty="0" smtClean="0"/>
              <a:t>סרט ממחיש מתחים וסוגיו</a:t>
            </a:r>
            <a:endParaRPr lang="en-US" dirty="0" smtClean="0"/>
          </a:p>
          <a:p>
            <a:pPr lvl="0"/>
            <a:r>
              <a:rPr lang="he-IL" dirty="0" smtClean="0"/>
              <a:t>אפשרות לסדנה - שלושה-ארבעה ימי לימוד מרוכזים  הכוללים הרצאות, קריאה וניתוח מקרה, חקירה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400" dirty="0" smtClean="0">
                <a:cs typeface="David" panose="020E0502060401010101" pitchFamily="34" charset="-79"/>
              </a:rPr>
              <a:t>)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אופציה: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קריאת חומר רקע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חלוקת תפקידים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מנתחים מראש </a:t>
            </a:r>
            <a:r>
              <a:rPr lang="he-IL" altLang="he-IL" dirty="0" err="1" smtClean="0">
                <a:cs typeface="David" panose="020E0502060401010101" pitchFamily="34" charset="-79"/>
              </a:rPr>
              <a:t>כיולות</a:t>
            </a:r>
            <a:r>
              <a:rPr lang="he-IL" altLang="he-IL" dirty="0" smtClean="0">
                <a:cs typeface="David" panose="020E0502060401010101" pitchFamily="34" charset="-79"/>
              </a:rPr>
              <a:t> ויעדים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כותבים 2 </a:t>
            </a:r>
            <a:r>
              <a:rPr lang="he-IL" altLang="he-IL" dirty="0" err="1" smtClean="0">
                <a:cs typeface="David" panose="020E0502060401010101" pitchFamily="34" charset="-79"/>
              </a:rPr>
              <a:t>עמטדים</a:t>
            </a:r>
            <a:r>
              <a:rPr lang="he-IL" altLang="he-IL" dirty="0" smtClean="0">
                <a:cs typeface="David" panose="020E0502060401010101" pitchFamily="34" charset="-79"/>
              </a:rPr>
              <a:t>: המטרה, בני הברית, האילוצים, צעדים ליישום המדיניות</a:t>
            </a:r>
            <a:endParaRPr lang="en-US" altLang="he-IL" dirty="0" smtClean="0">
              <a:cs typeface="David" panose="020E0502060401010101" pitchFamily="34" charset="-79"/>
            </a:endParaRPr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13  משכים:</a:t>
            </a:r>
          </a:p>
          <a:p>
            <a:pPr lvl="1"/>
            <a:r>
              <a:rPr lang="he-IL" dirty="0" smtClean="0"/>
              <a:t>לא כולל מזה"ת  - קורס מזה"ת  יהיה קודם</a:t>
            </a:r>
          </a:p>
          <a:p>
            <a:pPr lvl="1"/>
            <a:r>
              <a:rPr lang="he-IL" dirty="0" smtClean="0"/>
              <a:t>הכנה לסיורי חו"ל אירופה, ארה"ב, רוסיה/מזרח, ירדן (יינתנו בנפרד).</a:t>
            </a:r>
          </a:p>
          <a:p>
            <a:pPr lvl="1"/>
            <a:r>
              <a:rPr lang="he-IL" dirty="0" smtClean="0"/>
              <a:t>לא כולל הכנה לסימולציה</a:t>
            </a:r>
          </a:p>
          <a:p>
            <a:pPr lvl="1"/>
            <a:r>
              <a:rPr lang="he-IL" dirty="0" smtClean="0"/>
              <a:t>לא כולל משכי הביקור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 המדיני במ"ה –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שינויים מרכזיים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400" dirty="0" smtClean="0"/>
              <a:t>קורס אקדמי בהנחיית ד"ר ערן לרמן:</a:t>
            </a:r>
          </a:p>
          <a:p>
            <a:pPr lvl="1"/>
            <a:r>
              <a:rPr lang="he-IL" sz="2000" dirty="0" smtClean="0"/>
              <a:t>בהיקף </a:t>
            </a:r>
            <a:r>
              <a:rPr lang="he-IL" sz="2000" dirty="0" smtClean="0"/>
              <a:t>של 2  </a:t>
            </a:r>
            <a:r>
              <a:rPr lang="he-IL" sz="2000" dirty="0" smtClean="0"/>
              <a:t>שש"ס –  13 משכים</a:t>
            </a:r>
            <a:endParaRPr lang="he-IL" sz="2000" dirty="0" smtClean="0"/>
          </a:p>
          <a:p>
            <a:pPr lvl="1"/>
            <a:r>
              <a:rPr lang="he-IL" sz="2000" dirty="0" smtClean="0"/>
              <a:t>יתקיים בחודשים דצמבר-ינואר </a:t>
            </a:r>
            <a:r>
              <a:rPr lang="he-IL" sz="2000" dirty="0" smtClean="0"/>
              <a:t>(</a:t>
            </a:r>
            <a:r>
              <a:rPr lang="he-IL" sz="2000" dirty="0" smtClean="0"/>
              <a:t>ימי רביעי מ-13:00-16:00</a:t>
            </a:r>
            <a:r>
              <a:rPr lang="he-IL" sz="2000" dirty="0" smtClean="0"/>
              <a:t>)</a:t>
            </a:r>
          </a:p>
          <a:p>
            <a:pPr lvl="1"/>
            <a:r>
              <a:rPr lang="he-IL" sz="2000" dirty="0" smtClean="0"/>
              <a:t>יתמקד יותר בנושאים אקטואליים ובמיומנויות בתחום הדיפלומטיה</a:t>
            </a:r>
            <a:endParaRPr lang="he-IL" sz="2000" dirty="0" smtClean="0"/>
          </a:p>
          <a:p>
            <a:pPr lvl="1"/>
            <a:r>
              <a:rPr lang="he-IL" sz="2000" dirty="0" smtClean="0"/>
              <a:t>מטלת הסיום: כתיבת </a:t>
            </a:r>
            <a:r>
              <a:rPr lang="he-IL" sz="2000" dirty="0" smtClean="0"/>
              <a:t>נייר </a:t>
            </a:r>
            <a:r>
              <a:rPr lang="he-IL" sz="2000" dirty="0" smtClean="0"/>
              <a:t>הכנה לקראת פגישה של מדינאי (בד"כ ראש הממשלה</a:t>
            </a:r>
            <a:r>
              <a:rPr lang="he-IL" sz="2000" dirty="0" smtClean="0"/>
              <a:t>)</a:t>
            </a:r>
            <a:r>
              <a:rPr lang="he-IL" sz="2000" dirty="0" smtClean="0"/>
              <a:t> עם מדינאי ממדינה אחרת בסוגיה ספציפית שתיבחר.</a:t>
            </a:r>
            <a:endParaRPr lang="he-IL" sz="2000" dirty="0" smtClean="0"/>
          </a:p>
          <a:p>
            <a:pPr lvl="1"/>
            <a:r>
              <a:rPr lang="he-IL" sz="2000" dirty="0" smtClean="0"/>
              <a:t>חומרי קריאה: ממוקדים וקצרים יותר</a:t>
            </a:r>
          </a:p>
          <a:p>
            <a:r>
              <a:rPr lang="he-IL" sz="2400" dirty="0" smtClean="0"/>
              <a:t>הכנה לסיור מזרח במתכונת חדשה – חקירה עצמית של החניכים במסגרת צוותית</a:t>
            </a:r>
          </a:p>
          <a:p>
            <a:r>
              <a:rPr lang="he-IL" sz="2400" dirty="0" smtClean="0"/>
              <a:t>הכנה לסיור נאט"ו, ארה"ב, ירדן – מודל חדש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 ודיפלומטיה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 fontScale="92500" lnSpcReduction="20000"/>
          </a:bodyPr>
          <a:lstStyle/>
          <a:p>
            <a:r>
              <a:rPr lang="he-IL" sz="2600" dirty="0" smtClean="0"/>
              <a:t>דיפלומטיה </a:t>
            </a:r>
            <a:r>
              <a:rPr lang="he-IL" sz="2600" dirty="0" smtClean="0"/>
              <a:t>ישנה </a:t>
            </a:r>
            <a:r>
              <a:rPr lang="he-IL" sz="2600" dirty="0" smtClean="0"/>
              <a:t>וחדשה (ערן לרמן, חיים)</a:t>
            </a:r>
            <a:endParaRPr lang="he-IL" sz="2600" dirty="0" smtClean="0"/>
          </a:p>
          <a:p>
            <a:r>
              <a:rPr lang="he-IL" sz="2600" dirty="0" smtClean="0"/>
              <a:t>מבוא </a:t>
            </a:r>
            <a:r>
              <a:rPr lang="he-IL" sz="2600" dirty="0" smtClean="0"/>
              <a:t>לדיפלומטיה ציונית </a:t>
            </a:r>
            <a:r>
              <a:rPr lang="he-IL" sz="2600" dirty="0" smtClean="0"/>
              <a:t> (ערן)</a:t>
            </a:r>
            <a:endParaRPr lang="he-IL" sz="2600" dirty="0" smtClean="0"/>
          </a:p>
          <a:p>
            <a:r>
              <a:rPr lang="he-IL" sz="2600" dirty="0" smtClean="0"/>
              <a:t>מו"מ </a:t>
            </a:r>
            <a:r>
              <a:rPr lang="he-IL" sz="2600" dirty="0" smtClean="0"/>
              <a:t>מדיני </a:t>
            </a:r>
            <a:r>
              <a:rPr lang="he-IL" sz="2600" dirty="0" smtClean="0"/>
              <a:t>(שלום תורג'מן</a:t>
            </a:r>
            <a:r>
              <a:rPr lang="he-IL" sz="2600" dirty="0" smtClean="0"/>
              <a:t>, טל </a:t>
            </a:r>
            <a:r>
              <a:rPr lang="he-IL" sz="2600" dirty="0" smtClean="0"/>
              <a:t>בקר, מוטי קריסטל)</a:t>
            </a:r>
            <a:endParaRPr lang="he-IL" sz="2600" dirty="0" smtClean="0"/>
          </a:p>
          <a:p>
            <a:r>
              <a:rPr lang="he-IL" sz="2600" dirty="0" smtClean="0"/>
              <a:t>דיפלומטיה </a:t>
            </a:r>
            <a:r>
              <a:rPr lang="he-IL" sz="2600" dirty="0" smtClean="0"/>
              <a:t>בעת מערכה ומנגנוני סיום </a:t>
            </a:r>
            <a:r>
              <a:rPr lang="he-IL" sz="2600" dirty="0" smtClean="0"/>
              <a:t>(ציפי, דורי </a:t>
            </a:r>
            <a:r>
              <a:rPr lang="he-IL" sz="2600" dirty="0" err="1" smtClean="0"/>
              <a:t>גולד</a:t>
            </a:r>
            <a:r>
              <a:rPr lang="he-IL" sz="2600" dirty="0" smtClean="0"/>
              <a:t>, עמוס גלעד, ערן עציון)</a:t>
            </a:r>
          </a:p>
          <a:p>
            <a:r>
              <a:rPr lang="he-IL" sz="2600" dirty="0" smtClean="0"/>
              <a:t>עבודת </a:t>
            </a:r>
            <a:r>
              <a:rPr lang="he-IL" sz="2600" dirty="0" smtClean="0"/>
              <a:t>השגריר (רון </a:t>
            </a:r>
            <a:r>
              <a:rPr lang="he-IL" sz="2600" dirty="0" err="1" smtClean="0"/>
              <a:t>פרושאור</a:t>
            </a:r>
            <a:r>
              <a:rPr lang="he-IL" sz="2600" dirty="0" smtClean="0"/>
              <a:t>, אחרים)</a:t>
            </a:r>
            <a:endParaRPr lang="he-IL" sz="2600" dirty="0" smtClean="0"/>
          </a:p>
          <a:p>
            <a:r>
              <a:rPr lang="he-IL" sz="2600" dirty="0" smtClean="0"/>
              <a:t>דיפלומטיה </a:t>
            </a:r>
            <a:r>
              <a:rPr lang="he-IL" sz="2600" dirty="0" smtClean="0"/>
              <a:t>ציבורית (נעם </a:t>
            </a:r>
            <a:r>
              <a:rPr lang="he-IL" sz="2600" dirty="0" smtClean="0"/>
              <a:t>כץ)</a:t>
            </a:r>
          </a:p>
          <a:p>
            <a:r>
              <a:rPr lang="he-IL" sz="2600" dirty="0" smtClean="0"/>
              <a:t>דיפלומטיה כלכלית </a:t>
            </a:r>
            <a:r>
              <a:rPr lang="he-IL" sz="2600" dirty="0" smtClean="0"/>
              <a:t>(אוהד </a:t>
            </a:r>
            <a:r>
              <a:rPr lang="he-IL" sz="2600" dirty="0" smtClean="0"/>
              <a:t>כהן)</a:t>
            </a:r>
          </a:p>
          <a:p>
            <a:r>
              <a:rPr lang="he-IL" sz="2600" dirty="0" smtClean="0"/>
              <a:t>דיפלומטיה </a:t>
            </a:r>
            <a:r>
              <a:rPr lang="he-IL" sz="2600" dirty="0" err="1" smtClean="0"/>
              <a:t>מולטילטרלית</a:t>
            </a:r>
            <a:r>
              <a:rPr lang="he-IL" sz="2600" dirty="0" smtClean="0"/>
              <a:t> (חיים ותמי </a:t>
            </a:r>
            <a:r>
              <a:rPr lang="he-IL" sz="2600" dirty="0" err="1" smtClean="0"/>
              <a:t>רחמימוב</a:t>
            </a:r>
            <a:r>
              <a:rPr lang="he-IL" sz="2600" dirty="0" smtClean="0"/>
              <a:t>)</a:t>
            </a:r>
          </a:p>
          <a:p>
            <a:r>
              <a:rPr lang="he-IL" sz="2600" dirty="0" smtClean="0"/>
              <a:t>הערכות </a:t>
            </a:r>
            <a:r>
              <a:rPr lang="he-IL" sz="2600" dirty="0" smtClean="0"/>
              <a:t>לביקור </a:t>
            </a:r>
            <a:r>
              <a:rPr lang="he-IL" sz="2600" dirty="0" err="1" smtClean="0"/>
              <a:t>במשה"ח</a:t>
            </a:r>
            <a:r>
              <a:rPr lang="he-IL" sz="2600" dirty="0" smtClean="0"/>
              <a:t> (חניכי </a:t>
            </a:r>
            <a:r>
              <a:rPr lang="he-IL" sz="2600" dirty="0" err="1" smtClean="0"/>
              <a:t>משה"ח</a:t>
            </a:r>
            <a:r>
              <a:rPr lang="he-IL" sz="2600" dirty="0" smtClean="0"/>
              <a:t>)</a:t>
            </a:r>
          </a:p>
          <a:p>
            <a:r>
              <a:rPr lang="he-IL" sz="2600" dirty="0" smtClean="0"/>
              <a:t>מנגנוני עיצוב מדיניות </a:t>
            </a:r>
            <a:r>
              <a:rPr lang="he-IL" sz="2600" dirty="0" err="1" smtClean="0"/>
              <a:t>וקבה"ח</a:t>
            </a:r>
            <a:r>
              <a:rPr lang="he-IL" sz="2600" dirty="0" smtClean="0"/>
              <a:t> והכנה למטלת הסיום - כתיבת נייר הכנה לפגישה למקבל החלטות (אורנה מזרחי, אבי גיל)</a:t>
            </a:r>
            <a:r>
              <a:rPr lang="he-IL" sz="2600" dirty="0" smtClean="0"/>
              <a:t> </a:t>
            </a:r>
          </a:p>
          <a:p>
            <a:pPr lvl="0"/>
            <a:r>
              <a:rPr lang="he-IL" sz="2600" dirty="0" smtClean="0"/>
              <a:t>תוספת רצויה: תיאוריות </a:t>
            </a:r>
            <a:r>
              <a:rPr lang="he-IL" sz="2600" dirty="0" smtClean="0"/>
              <a:t>מרכזיות ביחב"ל (בני מילר, אודי ערן)</a:t>
            </a:r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נייר הכנה למפגש של ראש הממשלה עם גורם זר:</a:t>
            </a:r>
          </a:p>
          <a:p>
            <a:pPr lvl="1"/>
            <a:r>
              <a:rPr lang="he-IL" sz="2000" dirty="0" smtClean="0"/>
              <a:t>הרקע לנושא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 </a:t>
            </a:r>
            <a:r>
              <a:rPr lang="he-IL" sz="2000" dirty="0" smtClean="0"/>
              <a:t>חלופות שנשקלו</a:t>
            </a:r>
          </a:p>
          <a:p>
            <a:pPr lvl="1"/>
            <a:r>
              <a:rPr lang="he-IL" sz="2000" dirty="0" smtClean="0"/>
              <a:t>המסרים העיקריים</a:t>
            </a:r>
          </a:p>
          <a:p>
            <a:pPr lvl="1"/>
            <a:r>
              <a:rPr lang="he-IL" sz="2000" dirty="0" smtClean="0"/>
              <a:t>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err="1" smtClean="0"/>
              <a:t>ינתן</a:t>
            </a:r>
            <a:r>
              <a:rPr lang="he-IL" dirty="0" smtClean="0"/>
              <a:t> הסבר מראש ע"י אנשי </a:t>
            </a:r>
            <a:r>
              <a:rPr lang="he-IL" dirty="0" err="1" smtClean="0"/>
              <a:t>המל"ל</a:t>
            </a:r>
            <a:r>
              <a:rPr lang="he-IL" dirty="0" smtClean="0"/>
              <a:t> ודוגמא למבנה נייר</a:t>
            </a:r>
          </a:p>
          <a:p>
            <a:r>
              <a:rPr lang="he-IL" dirty="0" smtClean="0"/>
              <a:t>דוגמא: 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2 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הנושא</a:t>
            </a:r>
            <a:r>
              <a:rPr lang="he-IL" dirty="0" smtClean="0"/>
              <a:t>: עוסק במקום ספציפי, על </a:t>
            </a:r>
            <a:r>
              <a:rPr lang="he-IL" dirty="0" smtClean="0"/>
              <a:t>נושא ספציפי באותו </a:t>
            </a:r>
            <a:r>
              <a:rPr lang="he-IL" dirty="0" smtClean="0"/>
              <a:t>מקום, מערב </a:t>
            </a:r>
            <a:r>
              <a:rPr lang="he-IL" dirty="0" smtClean="0"/>
              <a:t>אינטרסים </a:t>
            </a:r>
            <a:r>
              <a:rPr lang="he-IL" dirty="0" smtClean="0"/>
              <a:t>ישראליים (דוגמא: שיתוף פעולה עם נאט"ו בים התיכון)</a:t>
            </a:r>
            <a:endParaRPr lang="he-IL" dirty="0" smtClean="0"/>
          </a:p>
          <a:p>
            <a:r>
              <a:rPr lang="he-IL" dirty="0" smtClean="0"/>
              <a:t>מבנה :</a:t>
            </a:r>
            <a:endParaRPr lang="he-IL" dirty="0" smtClean="0"/>
          </a:p>
          <a:p>
            <a:pPr lvl="1"/>
            <a:r>
              <a:rPr lang="he-IL" dirty="0" smtClean="0"/>
              <a:t>הקדמה</a:t>
            </a:r>
          </a:p>
          <a:p>
            <a:pPr lvl="2"/>
            <a:r>
              <a:rPr lang="he-IL" sz="1800" dirty="0" smtClean="0"/>
              <a:t>סיכום הסיטואציה, הבעיה</a:t>
            </a:r>
          </a:p>
          <a:p>
            <a:pPr lvl="2"/>
            <a:r>
              <a:rPr lang="he-IL" sz="1800" dirty="0" smtClean="0"/>
              <a:t>סיכום מסקנות, המלצות</a:t>
            </a:r>
          </a:p>
          <a:p>
            <a:pPr lvl="1"/>
            <a:r>
              <a:rPr lang="he-IL" dirty="0" smtClean="0"/>
              <a:t>רקע</a:t>
            </a:r>
            <a:r>
              <a:rPr lang="he-IL" dirty="0" smtClean="0"/>
              <a:t>:</a:t>
            </a:r>
          </a:p>
          <a:p>
            <a:pPr lvl="2"/>
            <a:r>
              <a:rPr lang="he-IL" sz="1800" dirty="0" err="1" smtClean="0"/>
              <a:t>גניאולוגיה</a:t>
            </a:r>
            <a:r>
              <a:rPr lang="he-IL" sz="1800" dirty="0" smtClean="0"/>
              <a:t> – כיצד הגענו עד היום?</a:t>
            </a:r>
          </a:p>
          <a:p>
            <a:pPr lvl="2"/>
            <a:r>
              <a:rPr lang="he-IL" sz="1800" dirty="0" smtClean="0"/>
              <a:t>מהי </a:t>
            </a:r>
            <a:r>
              <a:rPr lang="he-IL" sz="1800" dirty="0" smtClean="0"/>
              <a:t>ההחלטה שצריך </a:t>
            </a:r>
            <a:r>
              <a:rPr lang="he-IL" sz="1800" dirty="0" smtClean="0"/>
              <a:t>לקבל?</a:t>
            </a:r>
            <a:endParaRPr lang="he-IL" sz="1800" dirty="0" smtClean="0"/>
          </a:p>
          <a:p>
            <a:pPr lvl="2"/>
            <a:r>
              <a:rPr lang="he-IL" sz="1800" dirty="0" smtClean="0"/>
              <a:t>מהם האינטרסים </a:t>
            </a:r>
            <a:r>
              <a:rPr lang="he-IL" sz="1800" dirty="0" smtClean="0"/>
              <a:t>הרלבנטיים?</a:t>
            </a:r>
          </a:p>
          <a:p>
            <a:pPr lvl="2"/>
            <a:r>
              <a:rPr lang="he-IL" sz="1800" dirty="0" smtClean="0"/>
              <a:t>מי הם בעלי העניין בסוגיה</a:t>
            </a:r>
            <a:endParaRPr lang="he-IL" sz="1800" dirty="0" smtClean="0"/>
          </a:p>
          <a:p>
            <a:pPr lvl="1"/>
            <a:r>
              <a:rPr lang="he-IL" dirty="0" smtClean="0"/>
              <a:t>חלופות </a:t>
            </a:r>
            <a:r>
              <a:rPr lang="he-IL" dirty="0" smtClean="0"/>
              <a:t>מדיניות</a:t>
            </a:r>
            <a:r>
              <a:rPr lang="he-IL" dirty="0" smtClean="0"/>
              <a:t>:</a:t>
            </a:r>
          </a:p>
          <a:p>
            <a:pPr lvl="2"/>
            <a:r>
              <a:rPr lang="he-IL" sz="1800" dirty="0" smtClean="0"/>
              <a:t>אסטרטגיות אפשריות לפתרון הבעיה</a:t>
            </a:r>
          </a:p>
          <a:p>
            <a:pPr lvl="2"/>
            <a:r>
              <a:rPr lang="he-IL" sz="1800" dirty="0" smtClean="0"/>
              <a:t>השלכות לא צפויות/לא רצויות</a:t>
            </a:r>
          </a:p>
          <a:p>
            <a:pPr lvl="2"/>
            <a:r>
              <a:rPr lang="he-IL" sz="1800" dirty="0" smtClean="0"/>
              <a:t>ניתוח חלופות</a:t>
            </a:r>
          </a:p>
          <a:p>
            <a:pPr lvl="1"/>
            <a:r>
              <a:rPr lang="he-IL" dirty="0" smtClean="0"/>
              <a:t>המלצות למקבל החלטות</a:t>
            </a:r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לקראת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 lnSpcReduction="10000"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</a:t>
            </a:r>
            <a:r>
              <a:rPr lang="he-IL" dirty="0" smtClean="0"/>
              <a:t>עם </a:t>
            </a:r>
            <a:r>
              <a:rPr lang="he-IL" dirty="0" err="1" smtClean="0"/>
              <a:t>המל"ל</a:t>
            </a:r>
            <a:r>
              <a:rPr lang="he-IL" dirty="0" smtClean="0"/>
              <a:t> </a:t>
            </a:r>
            <a:r>
              <a:rPr lang="he-IL" dirty="0" smtClean="0"/>
              <a:t> של הצד השני (רוסי</a:t>
            </a:r>
            <a:r>
              <a:rPr lang="he-IL" dirty="0" smtClean="0"/>
              <a:t>, </a:t>
            </a:r>
            <a:r>
              <a:rPr lang="he-IL" dirty="0" smtClean="0"/>
              <a:t>הודי, סיני).</a:t>
            </a:r>
            <a:endParaRPr lang="en-US" dirty="0" smtClean="0"/>
          </a:p>
          <a:p>
            <a:r>
              <a:rPr lang="he-IL" dirty="0" smtClean="0"/>
              <a:t>חקירת עומק של הצד </a:t>
            </a:r>
            <a:r>
              <a:rPr lang="he-IL" dirty="0" smtClean="0"/>
              <a:t>השני </a:t>
            </a:r>
            <a:endParaRPr lang="he-IL" dirty="0" smtClean="0"/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 smtClean="0"/>
              <a:t>אינטרסים, י</a:t>
            </a:r>
            <a:r>
              <a:rPr lang="he-IL" dirty="0" smtClean="0"/>
              <a:t>עדי </a:t>
            </a:r>
            <a:r>
              <a:rPr lang="he-IL" dirty="0" smtClean="0"/>
              <a:t>מדיניות חוץ, עוצמות, כלים </a:t>
            </a:r>
          </a:p>
          <a:p>
            <a:pPr lvl="0"/>
            <a:r>
              <a:rPr lang="he-IL" dirty="0" smtClean="0"/>
              <a:t>רשימת </a:t>
            </a:r>
            <a:r>
              <a:rPr lang="he-IL" dirty="0" smtClean="0"/>
              <a:t>נושאים </a:t>
            </a:r>
            <a:r>
              <a:rPr lang="he-IL" dirty="0" smtClean="0"/>
              <a:t>לדיון וסדר יום</a:t>
            </a:r>
            <a:endParaRPr lang="en-US" dirty="0" smtClean="0"/>
          </a:p>
          <a:p>
            <a:pPr lvl="0"/>
            <a:r>
              <a:rPr lang="he-IL" dirty="0" smtClean="0"/>
              <a:t>מה חשוב </a:t>
            </a:r>
            <a:r>
              <a:rPr lang="he-IL" dirty="0" smtClean="0"/>
              <a:t>לנו  - האינטרס הישראלי</a:t>
            </a:r>
            <a:endParaRPr lang="en-US" dirty="0" smtClean="0"/>
          </a:p>
          <a:p>
            <a:pPr lvl="0"/>
            <a:r>
              <a:rPr lang="he-IL" dirty="0" smtClean="0"/>
              <a:t>מה </a:t>
            </a:r>
            <a:r>
              <a:rPr lang="he-IL" dirty="0" smtClean="0"/>
              <a:t>חשוב לצד השני – האינטרס שלו</a:t>
            </a:r>
            <a:endParaRPr lang="en-US" dirty="0" smtClean="0"/>
          </a:p>
          <a:p>
            <a:pPr lvl="0"/>
            <a:r>
              <a:rPr lang="he-IL" dirty="0" smtClean="0"/>
              <a:t>דגשים </a:t>
            </a:r>
            <a:r>
              <a:rPr lang="he-IL" dirty="0" smtClean="0"/>
              <a:t>לשיחה לכל נושא – מה נגיד וכיצד נגיב לצד השני</a:t>
            </a:r>
          </a:p>
          <a:p>
            <a:r>
              <a:rPr lang="he-IL" dirty="0" smtClean="0"/>
              <a:t>הנחיות למשתתפים לשיחות צד</a:t>
            </a:r>
          </a:p>
          <a:p>
            <a:pPr lvl="0"/>
            <a:r>
              <a:rPr lang="he-IL" dirty="0" smtClean="0"/>
              <a:t>התוצר:</a:t>
            </a:r>
          </a:p>
          <a:p>
            <a:pPr lvl="1"/>
            <a:r>
              <a:rPr lang="he-IL" dirty="0" smtClean="0"/>
              <a:t>מצגת בפני מקבל החלטות ישראלי טרם הנסיעה</a:t>
            </a:r>
          </a:p>
          <a:p>
            <a:pPr lvl="1"/>
            <a:r>
              <a:rPr lang="he-IL" dirty="0" smtClean="0"/>
              <a:t>מצגת מכוונת לצד השני במפגש</a:t>
            </a:r>
            <a:endParaRPr lang="en-US" dirty="0" smtClean="0"/>
          </a:p>
          <a:p>
            <a:pPr lvl="0"/>
            <a:r>
              <a:rPr lang="he-IL" dirty="0" smtClean="0"/>
              <a:t>תהליך החקירה  - החניכים יעשו </a:t>
            </a:r>
            <a:r>
              <a:rPr lang="he-IL" dirty="0" smtClean="0"/>
              <a:t>לעצמם הבניית </a:t>
            </a:r>
            <a:r>
              <a:rPr lang="he-IL" dirty="0" smtClean="0"/>
              <a:t>למידה כולל שימ</a:t>
            </a:r>
            <a:r>
              <a:rPr lang="he-IL" dirty="0" smtClean="0"/>
              <a:t>וש במומחי תוכן, וד</a:t>
            </a:r>
            <a:r>
              <a:rPr lang="he-IL" dirty="0" smtClean="0"/>
              <a:t>יפלומטים וינסחו שאלות  מרכזיות אותן יבקשו לחקור בסיור.</a:t>
            </a:r>
            <a:endParaRPr lang="he-IL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33949</TotalTime>
  <Words>2972</Words>
  <Application>Microsoft Office PowerPoint</Application>
  <PresentationFormat>‫הצגה על המסך (4:3)</PresentationFormat>
  <Paragraphs>486</Paragraphs>
  <Slides>42</Slides>
  <Notes>4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42</vt:i4>
      </vt:variant>
    </vt:vector>
  </HeadingPairs>
  <TitlesOfParts>
    <vt:vector size="43" baseType="lpstr">
      <vt:lpstr>HDOfficeLightV0</vt:lpstr>
      <vt:lpstr>                             האשכול המדיני </vt:lpstr>
      <vt:lpstr>מטרות הציר המדיני</vt:lpstr>
      <vt:lpstr>הציר המדיני - תובנות עיקריות ממחזור מ"ד</vt:lpstr>
      <vt:lpstr>מרכיבי הציר המדיני – מ"ה</vt:lpstr>
      <vt:lpstr>הציר  המדיני במ"ה – שינויים מרכזיים</vt:lpstr>
      <vt:lpstr> הקורס התיאורטי – מדיניות חוץ ודיפלומטיה</vt:lpstr>
      <vt:lpstr>מטלת הסיום – אופציה 1  - נייר הכנה לפגישה</vt:lpstr>
      <vt:lpstr>מטלת הסיום – אופציה 2 – נייר מדיניות</vt:lpstr>
      <vt:lpstr>מודל חקירה לקראת סיור מזרח</vt:lpstr>
      <vt:lpstr>מודל הכנה לסיורי חו"ל (נאט"ו, ארה"ב, ירדן)</vt:lpstr>
      <vt:lpstr>מיומנויות, ערכים</vt:lpstr>
      <vt:lpstr>ידע</vt:lpstr>
      <vt:lpstr>שקופית 13</vt:lpstr>
      <vt:lpstr>הישג נדרש של הקורס</vt:lpstr>
      <vt:lpstr>נייר רקע למדיניות</vt:lpstr>
      <vt:lpstr>לערן</vt:lpstr>
      <vt:lpstr>נייר מדיניות</vt:lpstr>
      <vt:lpstr>מרכיבים תומכים בציר המדיני  </vt:lpstr>
      <vt:lpstr>שקופית 19</vt:lpstr>
      <vt:lpstr>שקופית 20</vt:lpstr>
      <vt:lpstr>שקופית 21</vt:lpstr>
      <vt:lpstr>שקופית 22</vt:lpstr>
      <vt:lpstr>הקורס האקדמי</vt:lpstr>
      <vt:lpstr>הסימולציה המדינית-ביטחונית</vt:lpstr>
      <vt:lpstr>הסיור בנאט"ו ובאיחוד האירופי</vt:lpstr>
      <vt:lpstr>הסיור בארה"ב</vt:lpstr>
      <vt:lpstr>שקופית 27</vt:lpstr>
      <vt:lpstr>שקופית 28</vt:lpstr>
      <vt:lpstr>קורס מדיניות חוץ, דיפלומטיה ויחב"ל  (ערן לרמן)</vt:lpstr>
      <vt:lpstr>עונת הלימודים המתקדמים  - קורס מדיניות חוץ, ד"ר ערן לרמן-</vt:lpstr>
      <vt:lpstr>סיורי חו"ל 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סוגיות למחשבה</vt:lpstr>
      <vt:lpstr>הציר המדיני - המלצות ראשוניות </vt:lpstr>
      <vt:lpstr>שיטת הלימוד</vt:lpstr>
      <vt:lpstr>שקופית 39</vt:lpstr>
      <vt:lpstr>הקורס האקדמי - פירוט</vt:lpstr>
      <vt:lpstr>הצעה 2 - התנסות</vt:lpstr>
      <vt:lpstr>שקופית 42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167</cp:revision>
  <cp:lastPrinted>2017-07-18T08:51:14Z</cp:lastPrinted>
  <dcterms:created xsi:type="dcterms:W3CDTF">2015-06-19T12:00:16Z</dcterms:created>
  <dcterms:modified xsi:type="dcterms:W3CDTF">2017-07-30T18:32:39Z</dcterms:modified>
</cp:coreProperties>
</file>