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6" r:id="rId3"/>
    <p:sldId id="257" r:id="rId4"/>
    <p:sldId id="287" r:id="rId5"/>
    <p:sldId id="289" r:id="rId6"/>
    <p:sldId id="290" r:id="rId7"/>
    <p:sldId id="291" r:id="rId8"/>
    <p:sldId id="269" r:id="rId9"/>
    <p:sldId id="261" r:id="rId10"/>
    <p:sldId id="262" r:id="rId11"/>
    <p:sldId id="265" r:id="rId12"/>
    <p:sldId id="292" r:id="rId13"/>
    <p:sldId id="293" r:id="rId14"/>
    <p:sldId id="267" r:id="rId15"/>
    <p:sldId id="288" r:id="rId16"/>
    <p:sldId id="263" r:id="rId17"/>
    <p:sldId id="295" r:id="rId18"/>
    <p:sldId id="266" r:id="rId19"/>
    <p:sldId id="264" r:id="rId20"/>
    <p:sldId id="268" r:id="rId21"/>
    <p:sldId id="276" r:id="rId22"/>
    <p:sldId id="277" r:id="rId23"/>
    <p:sldId id="281" r:id="rId24"/>
    <p:sldId id="285" r:id="rId25"/>
    <p:sldId id="294" r:id="rId26"/>
    <p:sldId id="272" r:id="rId27"/>
    <p:sldId id="283" r:id="rId28"/>
    <p:sldId id="279" r:id="rId29"/>
    <p:sldId id="284" r:id="rId30"/>
    <p:sldId id="270" r:id="rId31"/>
    <p:sldId id="271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272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6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C7B60-267A-4101-B49B-270CCFE56AAC}" type="datetimeFigureOut">
              <a:rPr lang="en-US" smtClean="0"/>
              <a:t>12/21/2019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64DDA-FF24-4B76-893E-BBC98B231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123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C7B60-267A-4101-B49B-270CCFE56AAC}" type="datetimeFigureOut">
              <a:rPr lang="en-US" smtClean="0"/>
              <a:t>12/21/2019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64DDA-FF24-4B76-893E-BBC98B231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515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C7B60-267A-4101-B49B-270CCFE56AAC}" type="datetimeFigureOut">
              <a:rPr lang="en-US" smtClean="0"/>
              <a:t>12/21/2019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64DDA-FF24-4B76-893E-BBC98B231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767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C7B60-267A-4101-B49B-270CCFE56AAC}" type="datetimeFigureOut">
              <a:rPr lang="en-US" smtClean="0"/>
              <a:t>12/21/2019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64DDA-FF24-4B76-893E-BBC98B231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309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C7B60-267A-4101-B49B-270CCFE56AAC}" type="datetimeFigureOut">
              <a:rPr lang="en-US" smtClean="0"/>
              <a:t>12/21/2019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64DDA-FF24-4B76-893E-BBC98B231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318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C7B60-267A-4101-B49B-270CCFE56AAC}" type="datetimeFigureOut">
              <a:rPr lang="en-US" smtClean="0"/>
              <a:t>12/21/2019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64DDA-FF24-4B76-893E-BBC98B231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846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C7B60-267A-4101-B49B-270CCFE56AAC}" type="datetimeFigureOut">
              <a:rPr lang="en-US" smtClean="0"/>
              <a:t>12/21/2019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64DDA-FF24-4B76-893E-BBC98B231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72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C7B60-267A-4101-B49B-270CCFE56AAC}" type="datetimeFigureOut">
              <a:rPr lang="en-US" smtClean="0"/>
              <a:t>12/21/2019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64DDA-FF24-4B76-893E-BBC98B231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859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C7B60-267A-4101-B49B-270CCFE56AAC}" type="datetimeFigureOut">
              <a:rPr lang="en-US" smtClean="0"/>
              <a:t>12/21/2019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64DDA-FF24-4B76-893E-BBC98B231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517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C7B60-267A-4101-B49B-270CCFE56AAC}" type="datetimeFigureOut">
              <a:rPr lang="en-US" smtClean="0"/>
              <a:t>12/21/2019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64DDA-FF24-4B76-893E-BBC98B231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796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C7B60-267A-4101-B49B-270CCFE56AAC}" type="datetimeFigureOut">
              <a:rPr lang="en-US" smtClean="0"/>
              <a:t>12/21/2019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64DDA-FF24-4B76-893E-BBC98B231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032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C7B60-267A-4101-B49B-270CCFE56AAC}" type="datetimeFigureOut">
              <a:rPr lang="en-US" smtClean="0"/>
              <a:t>12/21/2019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64DDA-FF24-4B76-893E-BBC98B231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733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8077200" cy="1470025"/>
          </a:xfrm>
        </p:spPr>
        <p:txBody>
          <a:bodyPr>
            <a:noAutofit/>
          </a:bodyPr>
          <a:lstStyle/>
          <a:p>
            <a:r>
              <a:rPr lang="he-IL" sz="6000" b="1" dirty="0" smtClean="0">
                <a:cs typeface="+mn-cs"/>
              </a:rPr>
              <a:t>סיפור השליחות בתמונות</a:t>
            </a:r>
            <a:br>
              <a:rPr lang="he-IL" sz="6000" b="1" dirty="0" smtClean="0">
                <a:cs typeface="+mn-cs"/>
              </a:rPr>
            </a:br>
            <a:r>
              <a:rPr lang="he-IL" sz="6000" b="1" dirty="0" smtClean="0">
                <a:cs typeface="+mn-cs"/>
              </a:rPr>
              <a:t>2013-2019</a:t>
            </a:r>
            <a:endParaRPr lang="en-US" sz="6000" b="1" dirty="0"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61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 smtClean="0">
                <a:cs typeface="+mn-cs"/>
              </a:rPr>
              <a:t> הועידה הכללית של סבא"א</a:t>
            </a:r>
            <a:endParaRPr lang="en-US" b="1" dirty="0">
              <a:cs typeface="+mn-cs"/>
            </a:endParaRPr>
          </a:p>
        </p:txBody>
      </p:sp>
      <p:pic>
        <p:nvPicPr>
          <p:cNvPr id="5123" name="Picture 3" descr="C:\Users\merav\Pictures\וינה\וינה 2014\ועידה כללית 2014\20140928_1139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8370479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95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b="1" dirty="0" smtClean="0">
                <a:cs typeface="+mn-cs"/>
              </a:rPr>
              <a:t>תמונת </a:t>
            </a:r>
            <a:r>
              <a:rPr lang="he-IL" b="1" dirty="0" err="1" smtClean="0">
                <a:cs typeface="+mn-cs"/>
              </a:rPr>
              <a:t>הנצחון</a:t>
            </a:r>
            <a:r>
              <a:rPr lang="he-IL" b="1" dirty="0" smtClean="0">
                <a:cs typeface="+mn-cs"/>
              </a:rPr>
              <a:t> (ספט' 2015)</a:t>
            </a:r>
            <a:endParaRPr lang="en-US" b="1" dirty="0">
              <a:cs typeface="+mn-cs"/>
            </a:endParaRPr>
          </a:p>
        </p:txBody>
      </p:sp>
      <p:pic>
        <p:nvPicPr>
          <p:cNvPr id="8194" name="Picture 2" descr="C:\Users\merav\Pictures\וינה\וינה 2015\ועידת סבאא 2015\IMG-20150918-WA00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71600"/>
            <a:ext cx="6680200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72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e-IL" b="1" dirty="0" smtClean="0">
                <a:cs typeface="+mn-cs"/>
              </a:rPr>
              <a:t>ביקור הנשיא פרס ז"ל </a:t>
            </a:r>
            <a:r>
              <a:rPr lang="he-IL" b="1" dirty="0" smtClean="0">
                <a:cs typeface="+mn-cs"/>
              </a:rPr>
              <a:t>(אפריל 2014</a:t>
            </a:r>
            <a:r>
              <a:rPr lang="he-IL" b="1" dirty="0" smtClean="0">
                <a:cs typeface="+mn-cs"/>
              </a:rPr>
              <a:t>)</a:t>
            </a:r>
            <a:endParaRPr lang="en-US" b="1" dirty="0">
              <a:cs typeface="+mn-cs"/>
            </a:endParaRPr>
          </a:p>
        </p:txBody>
      </p:sp>
      <p:pic>
        <p:nvPicPr>
          <p:cNvPr id="3074" name="Picture 2" descr="C:\Users\merav\Pictures\וינה\וינה 2014\ביקור הנשיא פרס מרץ 2014\IMG-20140331-WA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92" y="1295400"/>
            <a:ext cx="381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erav\Pictures\וינה\וינה 2014\ביקור הנשיא פרס מרץ 2014\IMG-20140331-WA00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58957"/>
            <a:ext cx="38862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merav\Pictures\וינה\וינה 2014\ביקור הנשיא פרס מרץ 2014\IMG-20140331-WA00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941" y="4057650"/>
            <a:ext cx="3733800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3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 smtClean="0">
                <a:cs typeface="+mn-cs"/>
              </a:rPr>
              <a:t>ביקור הנשיא פרס</a:t>
            </a:r>
            <a:endParaRPr lang="en-US" b="1" dirty="0">
              <a:cs typeface="+mn-cs"/>
            </a:endParaRPr>
          </a:p>
        </p:txBody>
      </p:sp>
      <p:pic>
        <p:nvPicPr>
          <p:cNvPr id="4098" name="Picture 2" descr="C:\Users\merav\Pictures\וינה\וינה 2014\ביקור הנשיא פרס מרץ 2014\IMG-20140331-WA00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0"/>
            <a:ext cx="655320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94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he-IL" b="1" dirty="0" smtClean="0">
                <a:cs typeface="+mn-cs"/>
              </a:rPr>
              <a:t>ביקור מזכ"ל אמנ"</a:t>
            </a:r>
            <a:r>
              <a:rPr lang="he-IL" b="1" dirty="0">
                <a:cs typeface="+mn-cs"/>
              </a:rPr>
              <a:t>ס</a:t>
            </a:r>
            <a:endParaRPr lang="en-US" b="1" dirty="0">
              <a:cs typeface="+mn-cs"/>
            </a:endParaRPr>
          </a:p>
        </p:txBody>
      </p:sp>
      <p:pic>
        <p:nvPicPr>
          <p:cNvPr id="10242" name="Picture 2" descr="C:\Users\merav\Pictures\וינה\וינה 2016\עבודה 2016\ביקור לסינה יוני 2016\IMG-20160620-WA0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69" y="1364813"/>
            <a:ext cx="4141631" cy="275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Int\Documents\תמונות\ES Visit\IMG_67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123" y="3822229"/>
            <a:ext cx="46863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Int\Documents\תמונות\ES Visit\IMG_67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139729"/>
            <a:ext cx="3733800" cy="248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Int\Documents\תמונות\ES Visit\IMG_67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219200"/>
            <a:ext cx="4267200" cy="284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76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 smtClean="0">
                <a:cs typeface="+mn-cs"/>
              </a:rPr>
              <a:t>ביקורי שגרירים</a:t>
            </a:r>
            <a:endParaRPr lang="en-US" b="1" dirty="0">
              <a:cs typeface="+mn-cs"/>
            </a:endParaRPr>
          </a:p>
        </p:txBody>
      </p:sp>
      <p:pic>
        <p:nvPicPr>
          <p:cNvPr id="3075" name="Picture 3" descr="C:\Users\merav\Pictures\וינה\וינה 2017\עבודה\ביקור שגרירים בארץ יולי 2017\תמונות 1\IMG_06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676400"/>
            <a:ext cx="5105400" cy="340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21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he-IL" b="1" dirty="0" smtClean="0">
                <a:cs typeface="+mn-cs"/>
              </a:rPr>
              <a:t>הרבה הרבה הרבה קבלות פנים</a:t>
            </a:r>
            <a:endParaRPr lang="en-US" b="1" dirty="0">
              <a:cs typeface="+mn-cs"/>
            </a:endParaRPr>
          </a:p>
        </p:txBody>
      </p:sp>
      <p:pic>
        <p:nvPicPr>
          <p:cNvPr id="11266" name="Picture 2" descr="C:\Users\merav\Pictures\וינה\וינה 2016\עבודה 2016\IMG-20160926-WA00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3411415" cy="246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merav\Pictures\וינה\וינה 2017\עבודה\IMG-20170628-WA0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936625"/>
            <a:ext cx="3020097" cy="251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merav\Pictures\וינה\וינה 2019\עבודה\קבלת פנים אמנס\20190325_2010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267200"/>
            <a:ext cx="3440288" cy="193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F:\VI-AMB-IAEA-04-07-2019\אישי\תמונות\קבפ סן מרינו 2 מרץ 201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064" y="1981200"/>
            <a:ext cx="3031236" cy="202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F:\VI-AMB-IAEA-04-07-2019\אישי\תמונות\ידיעה על קבפ בריטניה יוני 201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505200"/>
            <a:ext cx="3495381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merav\Pictures\וינה\וינה 2018\עבודה\IMG-20180911-WA001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4610950"/>
            <a:ext cx="33147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88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he-IL" b="1" dirty="0" smtClean="0">
                <a:cs typeface="+mn-cs"/>
              </a:rPr>
              <a:t>הזדמנות למפגשים </a:t>
            </a:r>
            <a:r>
              <a:rPr lang="he-IL" b="1" dirty="0" err="1" smtClean="0">
                <a:cs typeface="+mn-cs"/>
              </a:rPr>
              <a:t>יחודיים</a:t>
            </a:r>
            <a:endParaRPr lang="en-US" b="1" dirty="0">
              <a:cs typeface="+mn-cs"/>
            </a:endParaRPr>
          </a:p>
        </p:txBody>
      </p:sp>
      <p:pic>
        <p:nvPicPr>
          <p:cNvPr id="11271" name="Picture 7" descr="F:\VI-AMB-IAEA-04-07-2019\אישי\תמונות\ידיעה על קבפ בריטניה יוני 201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8638534" cy="470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05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he-IL" b="1" dirty="0" smtClean="0">
                <a:cs typeface="+mn-cs"/>
              </a:rPr>
              <a:t>ימי עצמאות</a:t>
            </a:r>
            <a:endParaRPr lang="en-US" b="1" dirty="0">
              <a:cs typeface="+mn-cs"/>
            </a:endParaRPr>
          </a:p>
        </p:txBody>
      </p:sp>
      <p:pic>
        <p:nvPicPr>
          <p:cNvPr id="9218" name="Picture 2" descr="C:\Users\merav\Pictures\וינה\וינה 2016\יום העצמאות 2016\IMG-20160513-WA0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914400"/>
            <a:ext cx="3928534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merav\Pictures\וינה\וינה 2017\יום העצמאות 2017\IMG-20170515-WA0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35501"/>
            <a:ext cx="3328627" cy="222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merav\Pictures\וינה\וינה 2018\יום העצמאות 2018\20180420_1141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04889" y="850900"/>
            <a:ext cx="31496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merav\Pictures\וינה\וינה 2018\יום העצמאות 2018\IMG-20180424-WA00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9" y="3667863"/>
            <a:ext cx="4341081" cy="289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Int\Documents\אישי\יום העצמאות 2015\2E3A103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271" y="990600"/>
            <a:ext cx="3317439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Int\Documents\אישי\יום העצמאות 2014\IMG_9841%20Kopi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823" y="3124200"/>
            <a:ext cx="3542777" cy="236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55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he-IL" b="1" dirty="0" smtClean="0">
                <a:cs typeface="+mn-cs"/>
              </a:rPr>
              <a:t> הרצאות מאתגרות</a:t>
            </a:r>
            <a:endParaRPr lang="en-US" b="1" dirty="0">
              <a:cs typeface="+mn-cs"/>
            </a:endParaRPr>
          </a:p>
        </p:txBody>
      </p:sp>
      <p:pic>
        <p:nvPicPr>
          <p:cNvPr id="7170" name="Picture 2" descr="C:\Users\merav\Pictures\וינה\וינה 2015\הרצאה WiN IAEA\IMG-20150422-WA0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1447799" cy="257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merav\Pictures\וינה\וינה 2015\כנס INSS\IMG-20150624-WA0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118" y="1219200"/>
            <a:ext cx="2315081" cy="231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merav\Pictures\וינה\וינה 2016\עבודה 2016\כנס ACUNS\IMG-20160114-WA00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483" y="1752600"/>
            <a:ext cx="29464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merav\Pictures\וינה\וינה 2016\עבודה 2016\סימפוזיון CTBTO\IMG-20160127-WA00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657600"/>
            <a:ext cx="1752599" cy="311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merav\Pictures\וינה\וינה 2016\עבודה 2016\סמינר VCDNP\IMG-20160325-WA00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792131"/>
            <a:ext cx="3522133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F:\VI-AMB-IAEA-04-07-2019\אישי\תמונות\כנס ברומא\כנס ברומא 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45" y="2057400"/>
            <a:ext cx="2935108" cy="220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40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pPr rtl="1"/>
            <a:r>
              <a:rPr lang="he-IL" b="1" dirty="0" smtClean="0">
                <a:cs typeface="+mn-cs"/>
              </a:rPr>
              <a:t>העברת מקל</a:t>
            </a:r>
            <a:r>
              <a:rPr lang="en-US" b="1" dirty="0" smtClean="0">
                <a:cs typeface="+mn-cs"/>
              </a:rPr>
              <a:t/>
            </a:r>
            <a:br>
              <a:rPr lang="en-US" b="1" dirty="0" smtClean="0">
                <a:cs typeface="+mn-cs"/>
              </a:rPr>
            </a:br>
            <a:r>
              <a:rPr lang="he-IL" b="1" dirty="0" smtClean="0">
                <a:cs typeface="+mn-cs"/>
              </a:rPr>
              <a:t>16.10.2013</a:t>
            </a:r>
            <a:endParaRPr lang="he-IL" b="1" dirty="0">
              <a:cs typeface="+mn-cs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10242" name="Picture 2" descr="C:\Users\Int\Documents\תמונות\ועידה כללית 2013\מירב ואהוד ועידת כללית 2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50" y="1371600"/>
            <a:ext cx="417195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182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he-IL" b="1" dirty="0" smtClean="0">
                <a:cs typeface="+mn-cs"/>
              </a:rPr>
              <a:t>ראיונות מאתגרים</a:t>
            </a:r>
            <a:endParaRPr lang="en-US" b="1" dirty="0">
              <a:cs typeface="+mn-cs"/>
            </a:endParaRPr>
          </a:p>
        </p:txBody>
      </p:sp>
      <p:pic>
        <p:nvPicPr>
          <p:cNvPr id="12290" name="Picture 2" descr="C:\Users\merav\Pictures\וינה\וינה 2017\עבודה\ראיון במגזין וינה\20170613_0948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838200"/>
            <a:ext cx="44196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merav\Pictures\וינה\וינה 2013\כתבה לידיעות\IMG-20131121-WA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505200"/>
            <a:ext cx="25146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276600"/>
            <a:ext cx="4478953" cy="3439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726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he-IL" b="1" dirty="0" smtClean="0">
                <a:cs typeface="+mn-cs"/>
              </a:rPr>
              <a:t>ועוד אתגרים</a:t>
            </a:r>
            <a:endParaRPr lang="en-US" b="1" dirty="0">
              <a:cs typeface="+mn-cs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4626428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038600"/>
            <a:ext cx="4619625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Int\Downloads\A714F66A-195E-49EB-991E-C100E11BA13E_w408_r1_s[1]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14850"/>
            <a:ext cx="38862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3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b="1" dirty="0" smtClean="0">
                <a:cs typeface="+mn-cs"/>
              </a:rPr>
              <a:t>כך נראה ארכיון הגרעין מוינה</a:t>
            </a:r>
            <a:r>
              <a:rPr lang="en-US" b="1" dirty="0" smtClean="0">
                <a:cs typeface="+mn-cs"/>
              </a:rPr>
              <a:t/>
            </a:r>
            <a:br>
              <a:rPr lang="en-US" b="1" dirty="0" smtClean="0">
                <a:cs typeface="+mn-cs"/>
              </a:rPr>
            </a:br>
            <a:r>
              <a:rPr lang="he-IL" b="1" dirty="0" smtClean="0">
                <a:cs typeface="+mn-cs"/>
              </a:rPr>
              <a:t>(בסיווג שמור)</a:t>
            </a:r>
            <a:endParaRPr lang="en-US" b="1" dirty="0">
              <a:cs typeface="+mn-cs"/>
            </a:endParaRPr>
          </a:p>
        </p:txBody>
      </p:sp>
      <p:pic>
        <p:nvPicPr>
          <p:cNvPr id="16386" name="Picture 2" descr="C:\Users\merav\Pictures\וינה\וינה 2019\עבודה\תדרוך שגרירים\IMG-20190205-WA0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81200"/>
            <a:ext cx="39624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merav\Pictures\וינה\וינה 2019\עבודה\תדרוך שגרירים\IMG-20190206-WA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952750"/>
            <a:ext cx="370840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33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he-IL" b="1" dirty="0" smtClean="0">
                <a:cs typeface="+mn-cs"/>
              </a:rPr>
              <a:t>והיו גם אתגרים כאלה</a:t>
            </a:r>
            <a:endParaRPr lang="he-IL" b="1" dirty="0">
              <a:cs typeface="+mn-cs"/>
            </a:endParaRPr>
          </a:p>
        </p:txBody>
      </p:sp>
      <p:pic>
        <p:nvPicPr>
          <p:cNvPr id="5122" name="Picture 2" descr="C:\Users\Int\Desktop\גיבוי טלפון מירב\whatsapp\WhatsApp Images\IMG-20170224-WA0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333500"/>
            <a:ext cx="6604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28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he-IL" b="1" dirty="0" smtClean="0">
                <a:cs typeface="+mn-cs"/>
              </a:rPr>
              <a:t>ואתגרים כאלה</a:t>
            </a:r>
            <a:endParaRPr lang="he-IL" b="1" dirty="0">
              <a:cs typeface="+mn-cs"/>
            </a:endParaRPr>
          </a:p>
        </p:txBody>
      </p:sp>
      <p:pic>
        <p:nvPicPr>
          <p:cNvPr id="2050" name="Picture 2" descr="C:\Users\Int\Desktop\גיבוי טלפון מירב\DCIM\Camera\20190705_1545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76350"/>
            <a:ext cx="7239000" cy="542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05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he-IL" b="1" smtClean="0">
                <a:cs typeface="+mn-cs"/>
              </a:rPr>
              <a:t>וגם </a:t>
            </a:r>
            <a:r>
              <a:rPr lang="he-IL" b="1" smtClean="0">
                <a:cs typeface="+mn-cs"/>
              </a:rPr>
              <a:t>אתגרים </a:t>
            </a:r>
            <a:r>
              <a:rPr lang="he-IL" b="1" dirty="0" smtClean="0">
                <a:cs typeface="+mn-cs"/>
              </a:rPr>
              <a:t>כאלה</a:t>
            </a:r>
            <a:endParaRPr lang="he-IL" b="1" dirty="0">
              <a:cs typeface="+mn-cs"/>
            </a:endParaRPr>
          </a:p>
        </p:txBody>
      </p:sp>
      <p:pic>
        <p:nvPicPr>
          <p:cNvPr id="4098" name="Picture 2" descr="C:\Users\Int\Downloads\IAEA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05128"/>
            <a:ext cx="7064566" cy="469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817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he-IL" b="1" dirty="0" smtClean="0">
                <a:cs typeface="+mn-cs"/>
              </a:rPr>
              <a:t>אירוע הפרידה הרשמי</a:t>
            </a:r>
            <a:endParaRPr lang="en-US" b="1" dirty="0">
              <a:cs typeface="+mn-cs"/>
            </a:endParaRPr>
          </a:p>
        </p:txBody>
      </p:sp>
      <p:pic>
        <p:nvPicPr>
          <p:cNvPr id="15362" name="Picture 2" descr="C:\Users\merav\Pictures\וינה\וינה 2019\עבודה\ארוע פרידה רשמי\IMG-20190702-WA00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00" y="1035051"/>
            <a:ext cx="2859287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merav\Pictures\וינה\וינה 2019\עבודה\ארוע פרידה רשמי\IMG-20190702-WA0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689" y="1035051"/>
            <a:ext cx="3365612" cy="224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merav\Pictures\וינה\וינה 2019\עבודה\ארוע פרידה רשמי\IMG-20190702-WA00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447" y="2605314"/>
            <a:ext cx="3179011" cy="211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merav\Pictures\וינה\וינה 2019\עבודה\ארוע פרידה רשמי\IMG-20190702-WA00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348" y="3663950"/>
            <a:ext cx="1991953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Int\Desktop\גיבוי טלפון מירב\whatsapp\WhatsApp Images\IMG-20190701-WA002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23" y="4114799"/>
            <a:ext cx="3581260" cy="238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84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 smtClean="0">
                <a:cs typeface="+mn-cs"/>
              </a:rPr>
              <a:t>מאחורי הקלעים של מסיבת הסיום</a:t>
            </a:r>
            <a:endParaRPr lang="he-IL" b="1" dirty="0">
              <a:cs typeface="+mn-cs"/>
            </a:endParaRPr>
          </a:p>
        </p:txBody>
      </p:sp>
      <p:pic>
        <p:nvPicPr>
          <p:cNvPr id="6146" name="Picture 2" descr="C:\Users\Int\Desktop\גיבוי טלפון מירב\whatsapp\WhatsApp Images\IMG-20190626-WA00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447800"/>
            <a:ext cx="64008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06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he-IL" b="1" dirty="0" smtClean="0">
                <a:cs typeface="+mn-cs"/>
              </a:rPr>
              <a:t>ועוד כמה פרידות (משמחות...)</a:t>
            </a:r>
            <a:endParaRPr lang="en-US" b="1" dirty="0">
              <a:cs typeface="+mn-cs"/>
            </a:endParaRPr>
          </a:p>
        </p:txBody>
      </p:sp>
      <p:pic>
        <p:nvPicPr>
          <p:cNvPr id="17410" name="Picture 2" descr="C:\Users\merav\Pictures\וינה\וינה 2019\20190308_2005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309880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Int\Desktop\גיבוי טלפון מירב\DCIM\Camera\20190517_1547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562" y="990600"/>
            <a:ext cx="3814838" cy="214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Int\Desktop\גיבוי טלפון מירב\DCIM\Camera\20190524_1545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9595"/>
            <a:ext cx="4423831" cy="248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Int\Desktop\גיבוי טלפון מירב\DCIM\Camera\20190531_1500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873740"/>
            <a:ext cx="3527573" cy="198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Int\Desktop\גיבוי טלפון מירב\DCIM\Camera\20190614_16023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494189"/>
            <a:ext cx="3882086" cy="2183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Int\Desktop\גיבוי טלפון מירב\DCIM\Camera\20190703_170752_01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928" y="2590800"/>
            <a:ext cx="3265472" cy="244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72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he-IL" b="1" dirty="0" smtClean="0">
                <a:cs typeface="+mn-cs"/>
              </a:rPr>
              <a:t>עוד סוג של פרידה</a:t>
            </a:r>
            <a:endParaRPr lang="he-IL" b="1" dirty="0">
              <a:cs typeface="+mn-cs"/>
            </a:endParaRPr>
          </a:p>
        </p:txBody>
      </p:sp>
      <p:pic>
        <p:nvPicPr>
          <p:cNvPr id="8195" name="Picture 3" descr="C:\Users\Int\Desktop\גיבוי טלפון מירב\whatsapp\WhatsApp Images\IMG-20190705-WA0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21714"/>
            <a:ext cx="3733800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Int\Desktop\גיבוי טלפון מירב\whatsapp\WhatsApp Images\IMG-20190705-WA0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676400"/>
            <a:ext cx="3053934" cy="407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35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e-IL" b="1" dirty="0" smtClean="0">
                <a:cs typeface="+mn-cs"/>
              </a:rPr>
              <a:t>הגשת כתבי האמנה לראשי הארגונים</a:t>
            </a:r>
            <a:endParaRPr lang="en-US" b="1" dirty="0">
              <a:cs typeface="+mn-cs"/>
            </a:endParaRPr>
          </a:p>
        </p:txBody>
      </p:sp>
      <p:pic>
        <p:nvPicPr>
          <p:cNvPr id="1026" name="Picture 2" descr="C:\Users\merav\Pictures\וינה\וינה 2013\כתבי האמנה\הגשת כתב האמנה למזכל אמנס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14600"/>
            <a:ext cx="4294463" cy="310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erav\Pictures\וינה\וינה 2013\כתבי האמנה\הגשת כתב האמנה למנכל סבאא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818" y="2562747"/>
            <a:ext cx="4461844" cy="305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0" y="1960602"/>
            <a:ext cx="2362200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000" b="1" dirty="0" err="1" smtClean="0"/>
              <a:t>סבא"א</a:t>
            </a:r>
            <a:endParaRPr lang="he-IL" sz="3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676400" y="1905000"/>
            <a:ext cx="2362200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000" b="1" dirty="0" err="1" smtClean="0"/>
              <a:t>אמנ"ס</a:t>
            </a:r>
            <a:endParaRPr lang="he-IL" sz="3000" b="1" dirty="0"/>
          </a:p>
        </p:txBody>
      </p:sp>
    </p:spTree>
    <p:extLst>
      <p:ext uri="{BB962C8B-B14F-4D97-AF65-F5344CB8AC3E}">
        <p14:creationId xmlns:p14="http://schemas.microsoft.com/office/powerpoint/2010/main" val="277410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he-IL" b="1" dirty="0" smtClean="0">
                <a:cs typeface="+mn-cs"/>
              </a:rPr>
              <a:t>כך נראות 6 שנים שחלפו</a:t>
            </a:r>
            <a:endParaRPr lang="en-US" b="1" dirty="0">
              <a:cs typeface="+mn-cs"/>
            </a:endParaRPr>
          </a:p>
        </p:txBody>
      </p:sp>
      <p:pic>
        <p:nvPicPr>
          <p:cNvPr id="2051" name="Picture 3" descr="C:\Users\merav\Pictures\וינה\וינה 2013\שיט ראשון בדנובה\IMG8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2133601"/>
            <a:ext cx="4233627" cy="317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erav\Pictures\וינה\וינה 2019\חוזרים לארץ\20190707_1559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43000"/>
            <a:ext cx="38862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15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smtClean="0">
                <a:cs typeface="+mn-cs"/>
              </a:rPr>
              <a:t>הבוקר שאחרי</a:t>
            </a:r>
            <a:endParaRPr lang="en-US" b="1" dirty="0">
              <a:cs typeface="+mn-cs"/>
            </a:endParaRPr>
          </a:p>
        </p:txBody>
      </p:sp>
      <p:pic>
        <p:nvPicPr>
          <p:cNvPr id="14338" name="Picture 2" descr="C:\Users\merav\Pictures\וינה\וינה 2019\חוזרים לארץ\IMG-20190708-WA00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05000"/>
            <a:ext cx="44196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merav\Pictures\וינה\וינה 2019\חוזרים לארץ\IMG-20190708-WA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322" y="1543050"/>
            <a:ext cx="381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03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 smtClean="0">
                <a:cs typeface="+mn-cs"/>
              </a:rPr>
              <a:t>התפקיד: לייצג</a:t>
            </a:r>
            <a:endParaRPr lang="en-US" b="1" dirty="0">
              <a:cs typeface="+mn-cs"/>
            </a:endParaRPr>
          </a:p>
        </p:txBody>
      </p:sp>
      <p:pic>
        <p:nvPicPr>
          <p:cNvPr id="4099" name="Picture 3" descr="C:\Users\merav\Pictures\וינה\וינה 2015\עבודה ובמשרד של אמא\IMG-20150316-WA0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7863840" cy="442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25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 smtClean="0">
                <a:cs typeface="+mn-cs"/>
              </a:rPr>
              <a:t>ביום</a:t>
            </a:r>
            <a:endParaRPr lang="en-US" b="1" dirty="0">
              <a:cs typeface="+mn-cs"/>
            </a:endParaRPr>
          </a:p>
        </p:txBody>
      </p:sp>
      <p:pic>
        <p:nvPicPr>
          <p:cNvPr id="4098" name="Picture 2" descr="C:\Users\merav\Pictures\וינה\וינה 2015\ועידת סבאא 2015\IMG-20150918-WA0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828800"/>
            <a:ext cx="2819400" cy="3855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828800"/>
            <a:ext cx="2880000" cy="38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565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 smtClean="0">
                <a:cs typeface="+mn-cs"/>
              </a:rPr>
              <a:t>וגם בלילה</a:t>
            </a:r>
            <a:endParaRPr lang="en-US" b="1" dirty="0">
              <a:cs typeface="+mn-cs"/>
            </a:endParaRPr>
          </a:p>
        </p:txBody>
      </p:sp>
      <p:pic>
        <p:nvPicPr>
          <p:cNvPr id="5122" name="Picture 2" descr="C:\Users\merav\Pictures\וינה\וינה 2015\20150904_1730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34" y="1447800"/>
            <a:ext cx="812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204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he-IL" b="1" dirty="0" smtClean="0">
                <a:cs typeface="+mn-cs"/>
              </a:rPr>
              <a:t>וגם בביה"ס</a:t>
            </a:r>
            <a:endParaRPr lang="en-US" b="1" dirty="0">
              <a:cs typeface="+mn-cs"/>
            </a:endParaRPr>
          </a:p>
        </p:txBody>
      </p:sp>
      <p:pic>
        <p:nvPicPr>
          <p:cNvPr id="6147" name="Picture 3" descr="C:\Users\merav\Pictures\וינה\וינה 2015\ארועים בביהס האמריקאי\International food festival\20150509_180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143000"/>
            <a:ext cx="27432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merav\Pictures\וינה\וינה 2015\ארועים בביהס האמריקאי\International food festival\20150509_1800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05025"/>
            <a:ext cx="5249333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39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he-IL" b="1" dirty="0" smtClean="0">
                <a:cs typeface="+mn-cs"/>
              </a:rPr>
              <a:t>הועידה הכללית של סבא"א</a:t>
            </a:r>
            <a:endParaRPr lang="en-US" b="1" dirty="0">
              <a:cs typeface="+mn-cs"/>
            </a:endParaRPr>
          </a:p>
        </p:txBody>
      </p:sp>
      <p:pic>
        <p:nvPicPr>
          <p:cNvPr id="13314" name="Picture 2" descr="C:\Users\merav\Pictures\וינה\וינה 2017\עבודה\ועידה כללית 2017\IMG-20170921-WA0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09923"/>
            <a:ext cx="398780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merav\Pictures\וינה\וינה 2018\עבודה\ועידה כללית 2018\20180918_1114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219200"/>
            <a:ext cx="31750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erav\Pictures\וינה\וינה 2016\ועידת סבאא 2016\IMG-20160927-WA00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0" y="3810000"/>
            <a:ext cx="4368800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erav\Pictures\וינה\וינה 2014\ועידה כללית 2014\IMG-20140925-WA00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343400"/>
            <a:ext cx="4191000" cy="236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471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he-IL" b="1" dirty="0" smtClean="0">
                <a:cs typeface="+mn-cs"/>
              </a:rPr>
              <a:t> מתמונות הועידה (ראש השנה)</a:t>
            </a:r>
            <a:endParaRPr lang="en-US" b="1" dirty="0">
              <a:cs typeface="+mn-cs"/>
            </a:endParaRPr>
          </a:p>
        </p:txBody>
      </p:sp>
      <p:pic>
        <p:nvPicPr>
          <p:cNvPr id="6147" name="Picture 3" descr="C:\Users\merav\Pictures\וינה\וינה 2015\ועידת סבאא 2015\ערב ראש השנה 2015\20150913_2015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31790"/>
            <a:ext cx="3124200" cy="474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merav\Pictures\וינה\וינה 2017\אירוחים\ראש השנה ועידה כללית 2017\20170920_1823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21" y="1231789"/>
            <a:ext cx="3556000" cy="474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78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115</Words>
  <Application>Microsoft Office PowerPoint</Application>
  <PresentationFormat>‫הצגה על המסך (4:3)</PresentationFormat>
  <Paragraphs>33</Paragraphs>
  <Slides>31</Slides>
  <Notes>0</Notes>
  <HiddenSlides>0</HiddenSlides>
  <MMClips>0</MMClips>
  <ScaleCrop>false</ScaleCrop>
  <HeadingPairs>
    <vt:vector size="4" baseType="variant"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31</vt:i4>
      </vt:variant>
    </vt:vector>
  </HeadingPairs>
  <TitlesOfParts>
    <vt:vector size="32" baseType="lpstr">
      <vt:lpstr>Office Theme</vt:lpstr>
      <vt:lpstr>סיפור השליחות בתמונות 2013-2019</vt:lpstr>
      <vt:lpstr>העברת מקל 16.10.2013</vt:lpstr>
      <vt:lpstr>הגשת כתבי האמנה לראשי הארגונים</vt:lpstr>
      <vt:lpstr>התפקיד: לייצג</vt:lpstr>
      <vt:lpstr>ביום</vt:lpstr>
      <vt:lpstr>וגם בלילה</vt:lpstr>
      <vt:lpstr>וגם בביה"ס</vt:lpstr>
      <vt:lpstr>הועידה הכללית של סבא"א</vt:lpstr>
      <vt:lpstr> מתמונות הועידה (ראש השנה)</vt:lpstr>
      <vt:lpstr> הועידה הכללית של סבא"א</vt:lpstr>
      <vt:lpstr>תמונת הנצחון (ספט' 2015)</vt:lpstr>
      <vt:lpstr>ביקור הנשיא פרס ז"ל (אפריל 2014)</vt:lpstr>
      <vt:lpstr>ביקור הנשיא פרס</vt:lpstr>
      <vt:lpstr>ביקור מזכ"ל אמנ"ס</vt:lpstr>
      <vt:lpstr>ביקורי שגרירים</vt:lpstr>
      <vt:lpstr>הרבה הרבה הרבה קבלות פנים</vt:lpstr>
      <vt:lpstr>הזדמנות למפגשים יחודיים</vt:lpstr>
      <vt:lpstr>ימי עצמאות</vt:lpstr>
      <vt:lpstr> הרצאות מאתגרות</vt:lpstr>
      <vt:lpstr>ראיונות מאתגרים</vt:lpstr>
      <vt:lpstr>ועוד אתגרים</vt:lpstr>
      <vt:lpstr>כך נראה ארכיון הגרעין מוינה (בסיווג שמור)</vt:lpstr>
      <vt:lpstr>והיו גם אתגרים כאלה</vt:lpstr>
      <vt:lpstr>ואתגרים כאלה</vt:lpstr>
      <vt:lpstr>וגם אתגרים כאלה</vt:lpstr>
      <vt:lpstr>אירוע הפרידה הרשמי</vt:lpstr>
      <vt:lpstr>מאחורי הקלעים של מסיבת הסיום</vt:lpstr>
      <vt:lpstr>ועוד כמה פרידות (משמחות...)</vt:lpstr>
      <vt:lpstr>עוד סוג של פרידה</vt:lpstr>
      <vt:lpstr>כך נראות 6 שנים שחלפו</vt:lpstr>
      <vt:lpstr>הבוקר שאחרי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merav</dc:creator>
  <cp:lastModifiedBy>Int</cp:lastModifiedBy>
  <cp:revision>100</cp:revision>
  <dcterms:created xsi:type="dcterms:W3CDTF">2019-12-13T14:53:48Z</dcterms:created>
  <dcterms:modified xsi:type="dcterms:W3CDTF">2019-12-21T07:10:47Z</dcterms:modified>
</cp:coreProperties>
</file>