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7" r:id="rId2"/>
    <p:sldId id="328" r:id="rId3"/>
    <p:sldId id="329" r:id="rId4"/>
    <p:sldId id="361" r:id="rId5"/>
    <p:sldId id="362" r:id="rId6"/>
    <p:sldId id="353" r:id="rId7"/>
    <p:sldId id="355" r:id="rId8"/>
    <p:sldId id="360" r:id="rId9"/>
    <p:sldId id="356" r:id="rId10"/>
    <p:sldId id="357" r:id="rId11"/>
    <p:sldId id="359" r:id="rId12"/>
    <p:sldId id="358" r:id="rId13"/>
    <p:sldId id="363" r:id="rId14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הסכם הגרעין עם איראן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מהות העסקה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13508"/>
            <a:ext cx="10130028" cy="208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מגבלות על תכנית הגרעין לתקופה מוגדרת בזמן תמורת הסרת סנקציות (ע"י ארה"ב, א"א והאו"ם)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הפרת התחייבויות ע"י איראן גוררת החזרת הסנקציות</a:t>
            </a: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395389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מחויבויות איראן ע"פ ההסכם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44938"/>
              </p:ext>
            </p:extLst>
          </p:nvPr>
        </p:nvGraphicFramePr>
        <p:xfrm>
          <a:off x="3090513" y="1505181"/>
          <a:ext cx="6820872" cy="48760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875">
                  <a:extLst>
                    <a:ext uri="{9D8B030D-6E8A-4147-A177-3AD203B41FA5}">
                      <a16:colId xmlns:a16="http://schemas.microsoft.com/office/drawing/2014/main" val="296390210"/>
                    </a:ext>
                  </a:extLst>
                </a:gridCol>
                <a:gridCol w="203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סוגיה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פירוט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משך זמן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 row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הגבלת העשרה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מספר צנטריפוגות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5060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10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רמת העשרה 3.67%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העשרה רק </a:t>
                      </a:r>
                      <a:r>
                        <a:rPr lang="he-IL" sz="160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בנתנז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אורניום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מועשר 300 ק"ג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מתקן </a:t>
                      </a:r>
                      <a:r>
                        <a:rPr lang="he-IL" sz="160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בפורדו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1040 צנטריפוגות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ייצור צנטריפוגות</a:t>
                      </a:r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8, 10 שנים</a:t>
                      </a:r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מו"פ צנטריפוגות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10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הגבלת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ערוץ הפלוטוניום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כור </a:t>
                      </a:r>
                      <a:r>
                        <a:rPr lang="he-IL" sz="160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באראק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ניטור ואימות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רכש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28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סטטוס ההסכם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91438"/>
            <a:ext cx="10130028" cy="4349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ההסכם בתוקף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ארה"ב פרשה מההסכם </a:t>
            </a:r>
            <a:r>
              <a:rPr lang="he-IL" alt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ב- 8 במאי 2018 והטילה מחדש סנקציות אמריקאיות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איראן נסוגה בהדרגתיות ממחויבויותיה ע"פ ההסכם (כמות חומר מועשר, רמת העשרה)</a:t>
            </a: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5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קרה בינתיים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91438"/>
            <a:ext cx="10130028" cy="316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חשיפת ארכיון </a:t>
            </a:r>
            <a:r>
              <a:rPr 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הגרעין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מנכ"ל </a:t>
            </a:r>
            <a:r>
              <a:rPr lang="he-IL" sz="2800" dirty="0" err="1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endParaRPr lang="he-IL" sz="2800" dirty="0" smtClean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7137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1896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39498" y="2325187"/>
            <a:ext cx="15544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התחממות </a:t>
            </a:r>
            <a:r>
              <a:rPr lang="he-IL" dirty="0" smtClean="0"/>
              <a:t>גלובלית, איכות סביבה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6997338" y="2111825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קונפליקטים אזוריים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4733104" y="2956562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הסכם הגרעין עם איראן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8325" y="2560316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 smtClean="0"/>
              <a:t>ברקזיט</a:t>
            </a:r>
            <a:endParaRPr lang="he-IL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54874" y="4010297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רפורמה באו"ם (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49139" y="3940627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9057" y="3265716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51457" y="4254139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678089" y="3518256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בקרת נשק ופירוק נשק</a:t>
            </a:r>
            <a:endParaRPr lang="he-IL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900047" y="4881149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בריאות גלובלית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5268" y="5033549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9860" y="5055320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37057" y="2490653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98566" y="1972490"/>
            <a:ext cx="186363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סוגיות </a:t>
            </a:r>
            <a:r>
              <a:rPr lang="he-IL" dirty="0" smtClean="0"/>
              <a:t>טכנולוגיות (סייבר, רשתות חברתיות)</a:t>
            </a:r>
            <a:endParaRPr lang="he-IL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432554" y="3796942"/>
            <a:ext cx="1554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64133" y="4628605"/>
            <a:ext cx="1554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יחסי אירופה-ארה"ב</a:t>
            </a:r>
            <a:endParaRPr lang="he-IL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6548838" y="2930432"/>
            <a:ext cx="17221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טרור בינ"ל/רדיקליזם</a:t>
            </a: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הסדר הגרעיני העולמי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2265765"/>
            <a:ext cx="9745978" cy="346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ייי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48789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מעגל הדלק הגרעיני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2265765"/>
            <a:ext cx="9745978" cy="346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עעע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68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48789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נתיבים לפיתוח נשק גרעיני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782435"/>
            <a:ext cx="9745978" cy="678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חומרים גרעיניים (חומר בקיע):</a:t>
            </a:r>
          </a:p>
          <a:p>
            <a:pPr marL="1200150" lvl="1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ערוץ אורניום מועשר: מתקני מיצוי, המרה והעשרה</a:t>
            </a:r>
          </a:p>
          <a:p>
            <a:pPr marL="1200150" lvl="1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ערוץ פלוטוניום: </a:t>
            </a: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כור גרעיני קטן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מטלורגיה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זיווד </a:t>
            </a:r>
            <a:r>
              <a:rPr lang="he-IL" altLang="he-IL" sz="24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לרש"ק</a:t>
            </a:r>
            <a:endParaRPr lang="he-IL" altLang="he-IL" sz="24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אמצעי נשיאה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7302137" y="4558937"/>
            <a:ext cx="470263" cy="174516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4040495" y="5220792"/>
            <a:ext cx="22253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אינם מטופלים בהסכם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814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הסוכנות הבינ"ל לאנרגיה אטומית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904067"/>
            <a:ext cx="10130028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עעעעע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הסכם הגרעין עם איראן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27010"/>
            <a:ext cx="10130028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נחתם - 14 ביולי 2015 (החליף הסכם זמני מ- 2014)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הסכם בין איראן ל- 6 מדינות (ארה"ב, בריטניה, צרפת, גרמניה, רוסיה וסין) והאיחוד האירופאי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שמו – </a:t>
            </a:r>
            <a:r>
              <a:rPr lang="en-US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JCPOA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</a:t>
            </a:r>
            <a:r>
              <a:rPr lang="en-US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Joint Comprehensive Plan of Action </a:t>
            </a:r>
            <a:endParaRPr 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"יום היישום" של ההסכם – 16 ינואר 2016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450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הסכם הגרעין עם איראן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548185"/>
            <a:ext cx="10130028" cy="596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החלטה 2231 של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מועבי"ט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אימצה את ההסכם (בתוקף עד 18 אוקטובר 2025)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מועצת הנגידים של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הנחתה את מנכ"ל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"לאמת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ולנטר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את יישום ההסכם ע"י איראן" (משאבים חיצוניים לתקציב הסוכנות)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51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ההסכם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91438"/>
            <a:ext cx="10130028" cy="805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להבטיח שתכנית הגרעין של איראן היא לצרכי שלום בלבד</a:t>
            </a:r>
          </a:p>
          <a:p>
            <a:pPr marL="457200" lvl="1" indent="0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כלומר: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 לבטל את תכנית הגרעין של איראן (פיתוח לצרכי שלום ע"פ ה- </a:t>
            </a:r>
            <a:r>
              <a:rPr lang="en-US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NPT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 לעכב את תכנית הגרעין של איראן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 להבטיח שאיראן לא תפתח נשק גרעיני (אסור ממילא ע"י ה- </a:t>
            </a:r>
            <a:r>
              <a:rPr lang="en-US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NPT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764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10822</TotalTime>
  <Words>390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PowerPoint Presentation</vt:lpstr>
      <vt:lpstr>סוגיות בתחום המדיני הגלובלי</vt:lpstr>
      <vt:lpstr>הסדר הגרעיני העולמי</vt:lpstr>
      <vt:lpstr>מעגל הדלק הגרעיני</vt:lpstr>
      <vt:lpstr>נתיבים לפיתוח נשק גרעיני</vt:lpstr>
      <vt:lpstr>הסוכנות הבינ"ל לאנרגיה אטומית</vt:lpstr>
      <vt:lpstr>הסכם הגרעין עם איראן</vt:lpstr>
      <vt:lpstr>הסכם הגרעין עם איראן</vt:lpstr>
      <vt:lpstr>מטרת ההסכם</vt:lpstr>
      <vt:lpstr>מהות העסקה</vt:lpstr>
      <vt:lpstr>מחויבויות איראן ע"פ ההסכם</vt:lpstr>
      <vt:lpstr>סטטוס ההסכם</vt:lpstr>
      <vt:lpstr>מה עוד קרה בינתיים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342</cp:revision>
  <cp:lastPrinted>2019-08-30T14:02:34Z</cp:lastPrinted>
  <dcterms:created xsi:type="dcterms:W3CDTF">2017-08-17T05:53:13Z</dcterms:created>
  <dcterms:modified xsi:type="dcterms:W3CDTF">2019-09-04T14:12:32Z</dcterms:modified>
</cp:coreProperties>
</file>