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9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3" r:id="rId1"/>
    <p:sldMasterId id="2147483697" r:id="rId2"/>
    <p:sldMasterId id="2147483709" r:id="rId3"/>
    <p:sldMasterId id="2147483721" r:id="rId4"/>
  </p:sldMasterIdLst>
  <p:notesMasterIdLst>
    <p:notesMasterId r:id="rId27"/>
  </p:notesMasterIdLst>
  <p:sldIdLst>
    <p:sldId id="287" r:id="rId5"/>
    <p:sldId id="276" r:id="rId6"/>
    <p:sldId id="277" r:id="rId7"/>
    <p:sldId id="282" r:id="rId8"/>
    <p:sldId id="280" r:id="rId9"/>
    <p:sldId id="278" r:id="rId10"/>
    <p:sldId id="284" r:id="rId11"/>
    <p:sldId id="288" r:id="rId12"/>
    <p:sldId id="263" r:id="rId13"/>
    <p:sldId id="301" r:id="rId14"/>
    <p:sldId id="289" r:id="rId15"/>
    <p:sldId id="291" r:id="rId16"/>
    <p:sldId id="292" r:id="rId17"/>
    <p:sldId id="302" r:id="rId18"/>
    <p:sldId id="303" r:id="rId19"/>
    <p:sldId id="299" r:id="rId20"/>
    <p:sldId id="300" r:id="rId21"/>
    <p:sldId id="304" r:id="rId22"/>
    <p:sldId id="294" r:id="rId23"/>
    <p:sldId id="295" r:id="rId24"/>
    <p:sldId id="296" r:id="rId25"/>
    <p:sldId id="297" r:id="rId26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CDEB"/>
    <a:srgbClr val="B12DA8"/>
    <a:srgbClr val="83217C"/>
    <a:srgbClr val="520E2B"/>
    <a:srgbClr val="FF33CC"/>
    <a:srgbClr val="907881"/>
    <a:srgbClr val="3E825D"/>
    <a:srgbClr val="33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סגנון בהיר 1 - הדגשה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1314" autoAdjust="0"/>
  </p:normalViewPr>
  <p:slideViewPr>
    <p:cSldViewPr>
      <p:cViewPr>
        <p:scale>
          <a:sx n="90" d="100"/>
          <a:sy n="90" d="100"/>
        </p:scale>
        <p:origin x="-224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724676272161842E-2"/>
          <c:y val="0.12441666848377575"/>
          <c:w val="0.96655064745567632"/>
          <c:h val="0.62546569345464664"/>
        </c:manualLayout>
      </c:layout>
      <c:line3DChart>
        <c:grouping val="standar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 פיגועים</c:v>
                </c:pt>
              </c:strCache>
            </c:strRef>
          </c:tx>
          <c:dLbls>
            <c:dLbl>
              <c:idx val="0"/>
              <c:layout>
                <c:manualLayout>
                  <c:x val="-3.7500000000000019E-2"/>
                  <c:y val="-6.24999999999999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25E-2"/>
                  <c:y val="-6.5625000000000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9707463024637949E-2"/>
                  <c:y val="-7.855378342651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5541019333701715E-2"/>
                  <c:y val="-7.8553783426511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0">
                    <a:solidFill>
                      <a:schemeClr val="accent5">
                        <a:lumMod val="75000"/>
                      </a:schemeClr>
                    </a:solidFill>
                    <a:latin typeface="Gisha" panose="020B0502040204020203" pitchFamily="34" charset="-79"/>
                    <a:cs typeface="Gisha" panose="020B0502040204020203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2018</c:v>
                </c:pt>
                <c:pt idx="2">
                  <c:v>2017</c:v>
                </c:pt>
                <c:pt idx="3">
                  <c:v>2016</c:v>
                </c:pt>
              </c:numCache>
            </c:numRef>
          </c:cat>
          <c:val>
            <c:numRef>
              <c:f>גיליון1!$B$2:$B$5</c:f>
              <c:numCache>
                <c:formatCode>General</c:formatCode>
                <c:ptCount val="4"/>
                <c:pt idx="0">
                  <c:v>9</c:v>
                </c:pt>
                <c:pt idx="1">
                  <c:v>5</c:v>
                </c:pt>
                <c:pt idx="2">
                  <c:v>16</c:v>
                </c:pt>
                <c:pt idx="3">
                  <c:v>41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53441280"/>
        <c:axId val="53442816"/>
        <c:axId val="53413632"/>
      </c:line3DChart>
      <c:catAx>
        <c:axId val="53441280"/>
        <c:scaling>
          <c:orientation val="maxMin"/>
        </c:scaling>
        <c:delete val="0"/>
        <c:axPos val="b"/>
        <c:min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>
                <a:latin typeface="Gisha" panose="020B0502040204020203" pitchFamily="34" charset="-79"/>
                <a:cs typeface="Gisha" panose="020B0502040204020203" pitchFamily="34" charset="-79"/>
              </a:defRPr>
            </a:pPr>
            <a:endParaRPr lang="he-IL"/>
          </a:p>
        </c:txPr>
        <c:crossAx val="53442816"/>
        <c:crosses val="autoZero"/>
        <c:auto val="1"/>
        <c:lblAlgn val="ctr"/>
        <c:lblOffset val="100"/>
        <c:noMultiLvlLbl val="0"/>
      </c:catAx>
      <c:valAx>
        <c:axId val="53442816"/>
        <c:scaling>
          <c:orientation val="minMax"/>
        </c:scaling>
        <c:delete val="1"/>
        <c:axPos val="r"/>
        <c:minorGridlines/>
        <c:numFmt formatCode="General" sourceLinked="1"/>
        <c:majorTickMark val="none"/>
        <c:minorTickMark val="none"/>
        <c:tickLblPos val="nextTo"/>
        <c:crossAx val="53441280"/>
        <c:crosses val="autoZero"/>
        <c:crossBetween val="between"/>
      </c:valAx>
      <c:serAx>
        <c:axId val="53413632"/>
        <c:scaling>
          <c:orientation val="minMax"/>
        </c:scaling>
        <c:delete val="1"/>
        <c:axPos val="b"/>
        <c:majorTickMark val="out"/>
        <c:minorTickMark val="none"/>
        <c:tickLblPos val="nextTo"/>
        <c:crossAx val="53442816"/>
        <c:crosses val="autoZero"/>
      </c:serAx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תיירים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664063</c:v>
                </c:pt>
                <c:pt idx="1">
                  <c:v>803862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יהודים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36154</c:v>
                </c:pt>
                <c:pt idx="1">
                  <c:v>34052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4696960"/>
        <c:axId val="54702848"/>
      </c:barChart>
      <c:catAx>
        <c:axId val="5469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4702848"/>
        <c:crosses val="autoZero"/>
        <c:auto val="1"/>
        <c:lblAlgn val="ctr"/>
        <c:lblOffset val="100"/>
        <c:noMultiLvlLbl val="0"/>
      </c:catAx>
      <c:valAx>
        <c:axId val="54702848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469696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244</c:v>
                </c:pt>
                <c:pt idx="1">
                  <c:v>272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26</c:v>
                </c:pt>
                <c:pt idx="1">
                  <c:v>60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369728"/>
        <c:axId val="55371264"/>
      </c:barChart>
      <c:catAx>
        <c:axId val="55369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371264"/>
        <c:crosses val="autoZero"/>
        <c:auto val="1"/>
        <c:lblAlgn val="ctr"/>
        <c:lblOffset val="100"/>
        <c:noMultiLvlLbl val="0"/>
      </c:catAx>
      <c:valAx>
        <c:axId val="55371264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36972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123</c:v>
                </c:pt>
                <c:pt idx="1">
                  <c:v>62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15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466624"/>
        <c:axId val="55546240"/>
      </c:barChart>
      <c:catAx>
        <c:axId val="554666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546240"/>
        <c:crosses val="autoZero"/>
        <c:auto val="1"/>
        <c:lblAlgn val="ctr"/>
        <c:lblOffset val="100"/>
        <c:noMultiLvlLbl val="0"/>
      </c:catAx>
      <c:valAx>
        <c:axId val="5554624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46662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44</c:v>
                </c:pt>
                <c:pt idx="1">
                  <c:v>24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18</c:v>
                </c:pt>
                <c:pt idx="1">
                  <c:v>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17568"/>
        <c:axId val="55923456"/>
      </c:barChart>
      <c:catAx>
        <c:axId val="55917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923456"/>
        <c:crosses val="autoZero"/>
        <c:auto val="1"/>
        <c:lblAlgn val="ctr"/>
        <c:lblOffset val="100"/>
        <c:noMultiLvlLbl val="0"/>
      </c:catAx>
      <c:valAx>
        <c:axId val="55923456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917568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6664870944744296E-2"/>
          <c:y val="6.3344693482789052E-2"/>
          <c:w val="0.84686843410443657"/>
          <c:h val="0.8139663934949180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סה"כ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גיליון1!$B$2:$B$3</c:f>
              <c:numCache>
                <c:formatCode>#,##0</c:formatCode>
                <c:ptCount val="2"/>
                <c:pt idx="0">
                  <c:v>3</c:v>
                </c:pt>
                <c:pt idx="1">
                  <c:v>9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ממ"ז</c:v>
                </c:pt>
              </c:strCache>
            </c:strRef>
          </c:tx>
          <c:invertIfNegative val="0"/>
          <c:dLbls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גיליון1!$A$2:$A$3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גיליון1!$C$2:$C$3</c:f>
              <c:numCache>
                <c:formatCode>#,##0</c:formatCode>
                <c:ptCount val="2"/>
                <c:pt idx="0">
                  <c:v>0</c:v>
                </c:pt>
                <c:pt idx="1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5949184"/>
        <c:axId val="55950720"/>
      </c:barChart>
      <c:catAx>
        <c:axId val="55949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5950720"/>
        <c:crosses val="autoZero"/>
        <c:auto val="1"/>
        <c:lblAlgn val="ctr"/>
        <c:lblOffset val="100"/>
        <c:noMultiLvlLbl val="0"/>
      </c:catAx>
      <c:valAx>
        <c:axId val="55950720"/>
        <c:scaling>
          <c:orientation val="minMax"/>
        </c:scaling>
        <c:delete val="1"/>
        <c:axPos val="l"/>
        <c:numFmt formatCode="#,##0" sourceLinked="1"/>
        <c:majorTickMark val="out"/>
        <c:minorTickMark val="none"/>
        <c:tickLblPos val="nextTo"/>
        <c:crossAx val="55949184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995778246861468E-3"/>
          <c:y val="0.18017347314036614"/>
          <c:w val="0.86009077695070923"/>
          <c:h val="0.611127555479811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777</c:v>
                </c:pt>
                <c:pt idx="1">
                  <c:v>1405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486</c:v>
                </c:pt>
                <c:pt idx="1">
                  <c:v>804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027776"/>
        <c:axId val="56107392"/>
      </c:barChart>
      <c:catAx>
        <c:axId val="5602777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6107392"/>
        <c:crosses val="autoZero"/>
        <c:auto val="1"/>
        <c:lblAlgn val="ctr"/>
        <c:lblOffset val="100"/>
        <c:noMultiLvlLbl val="0"/>
      </c:catAx>
      <c:valAx>
        <c:axId val="5610739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0277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800">
              <a:latin typeface="Gisha" panose="020B0502040204020203" pitchFamily="34" charset="-79"/>
              <a:cs typeface="Gisha" panose="020B0502040204020203" pitchFamily="34" charset="-79"/>
            </a:defRPr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995778246861468E-3"/>
          <c:y val="0.28529087989582064"/>
          <c:w val="0.86009077695070923"/>
          <c:h val="0.400893083773851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גיליון1!$B$1</c:f>
              <c:strCache>
                <c:ptCount val="1"/>
                <c:pt idx="0">
                  <c:v>20182</c:v>
                </c:pt>
              </c:strCache>
            </c:strRef>
          </c:tx>
          <c:invertIfNegative val="0"/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גיליון1!$B$2:$B$3</c:f>
              <c:numCache>
                <c:formatCode>#,##0</c:formatCode>
                <c:ptCount val="2"/>
                <c:pt idx="0" formatCode="General">
                  <c:v>272</c:v>
                </c:pt>
                <c:pt idx="1">
                  <c:v>229</c:v>
                </c:pt>
              </c:numCache>
            </c:numRef>
          </c:val>
        </c:ser>
        <c:ser>
          <c:idx val="1"/>
          <c:order val="1"/>
          <c:tx>
            <c:strRef>
              <c:f>גיליון1!$C$1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6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גיליון1!$A$2:$A$3</c:f>
              <c:strCache>
                <c:ptCount val="2"/>
                <c:pt idx="0">
                  <c:v>עוטף</c:v>
                </c:pt>
                <c:pt idx="1">
                  <c:v>ירושלים</c:v>
                </c:pt>
              </c:strCache>
            </c:strRef>
          </c:cat>
          <c:val>
            <c:numRef>
              <c:f>גיליון1!$C$2:$C$3</c:f>
              <c:numCache>
                <c:formatCode>#,##0</c:formatCode>
                <c:ptCount val="2"/>
                <c:pt idx="0" formatCode="General">
                  <c:v>254</c:v>
                </c:pt>
                <c:pt idx="1">
                  <c:v>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129408"/>
        <c:axId val="56130944"/>
      </c:barChart>
      <c:catAx>
        <c:axId val="561294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6130944"/>
        <c:crosses val="autoZero"/>
        <c:auto val="1"/>
        <c:lblAlgn val="ctr"/>
        <c:lblOffset val="100"/>
        <c:noMultiLvlLbl val="0"/>
      </c:catAx>
      <c:valAx>
        <c:axId val="561309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1294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4668576463132505E-2"/>
          <c:y val="0.19798863956014343"/>
          <c:w val="0.89649086349019891"/>
          <c:h val="0.65746891007382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גיליון1!$C$1</c:f>
              <c:strCache>
                <c:ptCount val="1"/>
                <c:pt idx="0">
                  <c:v>2018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</c:spPr>
          <c:invertIfNegative val="0"/>
          <c:dLbls>
            <c:dLbl>
              <c:idx val="1"/>
              <c:layout>
                <c:manualLayout>
                  <c:x val="-9.1958583881253508E-3"/>
                  <c:y val="1.30601331722240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7.6632153234377689E-3"/>
                  <c:y val="-4.353377724074692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גיליון1!$A$2:$A$6</c:f>
              <c:strCache>
                <c:ptCount val="5"/>
                <c:pt idx="0">
                  <c:v>התפרצות לעסק</c:v>
                </c:pt>
                <c:pt idx="1">
                  <c:v>התפרצות לדירה</c:v>
                </c:pt>
                <c:pt idx="2">
                  <c:v>גניבה מרכב</c:v>
                </c:pt>
                <c:pt idx="3">
                  <c:v>גניבת רכב</c:v>
                </c:pt>
                <c:pt idx="4">
                  <c:v>סה"כ</c:v>
                </c:pt>
              </c:strCache>
            </c:strRef>
          </c:cat>
          <c:val>
            <c:numRef>
              <c:f>גיליון1!$C$2:$C$6</c:f>
              <c:numCache>
                <c:formatCode>#,##0</c:formatCode>
                <c:ptCount val="5"/>
                <c:pt idx="0" formatCode="General">
                  <c:v>524</c:v>
                </c:pt>
                <c:pt idx="1">
                  <c:v>1328</c:v>
                </c:pt>
                <c:pt idx="2" formatCode="General">
                  <c:v>911</c:v>
                </c:pt>
                <c:pt idx="3">
                  <c:v>1722</c:v>
                </c:pt>
                <c:pt idx="4">
                  <c:v>4485</c:v>
                </c:pt>
              </c:numCache>
            </c:numRef>
          </c:val>
        </c:ser>
        <c:ser>
          <c:idx val="1"/>
          <c:order val="1"/>
          <c:tx>
            <c:strRef>
              <c:f>גיליון1!$B$1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scene3d>
              <a:camera prst="orthographicFront"/>
              <a:lightRig rig="threePt" dir="t"/>
            </a:scene3d>
          </c:spPr>
          <c:invertIfNegative val="0"/>
          <c:dLbls>
            <c:dLbl>
              <c:idx val="8"/>
              <c:layout>
                <c:manualLayout>
                  <c:x val="0"/>
                  <c:y val="9.24499678244993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chemeClr val="accent2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400">
                    <a:latin typeface="Gisha" pitchFamily="34" charset="-79"/>
                    <a:cs typeface="Gisha" pitchFamily="34" charset="-79"/>
                  </a:defRPr>
                </a:pPr>
                <a:endParaRPr lang="he-I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גיליון1!$A$2:$A$6</c:f>
              <c:strCache>
                <c:ptCount val="5"/>
                <c:pt idx="0">
                  <c:v>התפרצות לעסק</c:v>
                </c:pt>
                <c:pt idx="1">
                  <c:v>התפרצות לדירה</c:v>
                </c:pt>
                <c:pt idx="2">
                  <c:v>גניבה מרכב</c:v>
                </c:pt>
                <c:pt idx="3">
                  <c:v>גניבת רכב</c:v>
                </c:pt>
                <c:pt idx="4">
                  <c:v>סה"כ</c:v>
                </c:pt>
              </c:strCache>
            </c:strRef>
          </c:cat>
          <c:val>
            <c:numRef>
              <c:f>גיליון1!$B$2:$B$6</c:f>
              <c:numCache>
                <c:formatCode>#,##0</c:formatCode>
                <c:ptCount val="5"/>
                <c:pt idx="0" formatCode="General">
                  <c:v>446</c:v>
                </c:pt>
                <c:pt idx="1">
                  <c:v>1313</c:v>
                </c:pt>
                <c:pt idx="2" formatCode="General">
                  <c:v>762</c:v>
                </c:pt>
                <c:pt idx="3">
                  <c:v>1427</c:v>
                </c:pt>
                <c:pt idx="4">
                  <c:v>3948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6333824"/>
        <c:axId val="56335360"/>
      </c:barChart>
      <c:catAx>
        <c:axId val="563338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Gisha" pitchFamily="34" charset="-79"/>
                <a:cs typeface="Gisha" pitchFamily="34" charset="-79"/>
              </a:defRPr>
            </a:pPr>
            <a:endParaRPr lang="he-IL"/>
          </a:p>
        </c:txPr>
        <c:crossAx val="56335360"/>
        <c:crosses val="autoZero"/>
        <c:auto val="1"/>
        <c:lblAlgn val="ctr"/>
        <c:lblOffset val="100"/>
        <c:noMultiLvlLbl val="0"/>
      </c:catAx>
      <c:valAx>
        <c:axId val="563353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633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2295156295887922E-2"/>
          <c:y val="0.25482925065063694"/>
          <c:w val="0.10538378264501086"/>
          <c:h val="0.22643406051809847"/>
        </c:manualLayout>
      </c:layout>
      <c:overlay val="0"/>
      <c:txPr>
        <a:bodyPr/>
        <a:lstStyle/>
        <a:p>
          <a:pPr>
            <a:defRPr sz="2000"/>
          </a:pPr>
          <a:endParaRPr lang="he-IL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e-IL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2_3" csCatId="accent2" phldr="1"/>
      <dgm:spPr/>
    </dgm:pt>
    <dgm:pt modelId="{DA607303-AA94-454F-962D-12DC1E4B2B46}">
      <dgm:prSet phldrT="[טקסט]" custT="1"/>
      <dgm:spPr>
        <a:xfrm>
          <a:off x="885855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דצמבר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חנוכה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מולד</a:t>
          </a:r>
          <a:endParaRPr lang="he-IL" sz="2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אוגוסט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חוצות היוצר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</a:t>
          </a:r>
          <a:r>
            <a:rPr lang="he-IL" sz="1400" b="1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אדחא</a:t>
          </a:r>
          <a:endParaRPr lang="he-IL" sz="1400" b="1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ספטמבר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פתיחת שנה"ל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בחירות לכנסת 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 לבחירות "מועד ב"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CDCCE19-31DD-4504-A454-55CFC972712F}">
      <dgm:prSet phldrT="[טקסט]" custT="1"/>
      <dgm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אוקטובר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צעדת  ירושלים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400" b="1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נובמבר</a:t>
          </a:r>
          <a:endParaRPr lang="he-IL" sz="1400" b="1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היללת רחל אימנו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</a:t>
          </a:r>
          <a:r>
            <a:rPr lang="he-IL" sz="1400" b="1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הסיגד</a:t>
          </a:r>
          <a:endParaRPr lang="he-IL" sz="1400" b="1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טקס אזכרה ממלכתי ליצחק רבין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יולי</a:t>
          </a:r>
        </a:p>
        <a:p>
          <a:pPr rtl="1"/>
          <a:r>
            <a:rPr lang="he-IL" sz="16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קיץ</a:t>
          </a:r>
        </a:p>
        <a:p>
          <a:pPr rtl="1"/>
          <a:r>
            <a:rPr lang="he-IL" sz="16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פסטיבל האור</a:t>
          </a: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/>
      <dgm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 custLinFactNeighborX="-25517" custLinFactNeighborY="306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</dgm:ptLst>
  <dgm:cxnLst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E5C11DA5-4A75-4894-B896-F696BCFEFEFF}" type="presOf" srcId="{1EF9511F-6080-4A7F-BED2-065025C4BF20}" destId="{4DCFC1CB-69A2-4478-91C2-0A52E0C13CF8}" srcOrd="0" destOrd="0" presId="urn:microsoft.com/office/officeart/2005/8/layout/hProcess9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AF5AE10D-5AEC-4247-B346-E0507555148D}" type="presOf" srcId="{BF67D01C-BDE4-4C4F-9D61-57A295AB1F0E}" destId="{8E353345-78AC-4D4E-967E-7EDDD09C1D70}" srcOrd="0" destOrd="0" presId="urn:microsoft.com/office/officeart/2005/8/layout/hProcess9"/>
    <dgm:cxn modelId="{C6D7336C-3A35-4770-BB2B-1498A4F52EBB}" type="presOf" srcId="{DA607303-AA94-454F-962D-12DC1E4B2B46}" destId="{EDA566F0-42BD-4F9D-A094-4FA43F2EA36A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7B93D10C-4842-448B-9F1E-E9AC17A65FBE}" type="presOf" srcId="{2E423434-8C63-4215-8842-967F0C38D400}" destId="{29614168-5F64-457A-9AB4-EE269C23C164}" srcOrd="0" destOrd="0" presId="urn:microsoft.com/office/officeart/2005/8/layout/hProcess9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AF7FC25A-CF38-4FF6-B9A2-BF4DE26F7831}" type="presOf" srcId="{2CDCCE19-31DD-4504-A454-55CFC972712F}" destId="{F16134BB-6D80-4061-A21E-FE519FEC3C72}" srcOrd="0" destOrd="0" presId="urn:microsoft.com/office/officeart/2005/8/layout/hProcess9"/>
    <dgm:cxn modelId="{4DC5890B-E762-427F-9182-F3AF3A5FDB3C}" type="presOf" srcId="{9F29F62E-E6E3-4C70-8FB1-241827F41929}" destId="{D594B8D4-CA26-4F50-826D-4750AD2226EA}" srcOrd="0" destOrd="0" presId="urn:microsoft.com/office/officeart/2005/8/layout/hProcess9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0EF31064-FF7D-4959-BAF1-C169B59964D4}" type="presOf" srcId="{89DE35B9-A340-45C5-BC69-7E762551EB9E}" destId="{56DE5C70-5670-4612-BAB5-B0DC5495919D}" srcOrd="0" destOrd="0" presId="urn:microsoft.com/office/officeart/2005/8/layout/hProcess9"/>
    <dgm:cxn modelId="{4C592470-A7F5-4379-B473-F0BE73648F61}" type="presParOf" srcId="{29614168-5F64-457A-9AB4-EE269C23C164}" destId="{0F9927BE-BE3F-4CC2-90F4-4592348B08EA}" srcOrd="0" destOrd="0" presId="urn:microsoft.com/office/officeart/2005/8/layout/hProcess9"/>
    <dgm:cxn modelId="{BA4A0FCB-7BEC-4EA5-8CE4-20E2CE4EC3FA}" type="presParOf" srcId="{29614168-5F64-457A-9AB4-EE269C23C164}" destId="{5220AA70-9954-450B-A95F-32338B99308A}" srcOrd="1" destOrd="0" presId="urn:microsoft.com/office/officeart/2005/8/layout/hProcess9"/>
    <dgm:cxn modelId="{EB1C9590-6208-4399-A247-8BAD365159A5}" type="presParOf" srcId="{5220AA70-9954-450B-A95F-32338B99308A}" destId="{4DCFC1CB-69A2-4478-91C2-0A52E0C13CF8}" srcOrd="0" destOrd="0" presId="urn:microsoft.com/office/officeart/2005/8/layout/hProcess9"/>
    <dgm:cxn modelId="{96F22C31-3CF0-4A52-ACBF-C50B786C0260}" type="presParOf" srcId="{5220AA70-9954-450B-A95F-32338B99308A}" destId="{688C625D-1E99-423A-86F2-964846FBD660}" srcOrd="1" destOrd="0" presId="urn:microsoft.com/office/officeart/2005/8/layout/hProcess9"/>
    <dgm:cxn modelId="{645E0F61-ABBF-4D1C-9356-7929240CEFB7}" type="presParOf" srcId="{5220AA70-9954-450B-A95F-32338B99308A}" destId="{D594B8D4-CA26-4F50-826D-4750AD2226EA}" srcOrd="2" destOrd="0" presId="urn:microsoft.com/office/officeart/2005/8/layout/hProcess9"/>
    <dgm:cxn modelId="{4615B31F-59A8-45B3-9119-2741EFD8FD0B}" type="presParOf" srcId="{5220AA70-9954-450B-A95F-32338B99308A}" destId="{653AC445-0927-490F-9D16-B92D7C3762B9}" srcOrd="3" destOrd="0" presId="urn:microsoft.com/office/officeart/2005/8/layout/hProcess9"/>
    <dgm:cxn modelId="{B42B7370-FB39-4395-A6D1-F368A55C9732}" type="presParOf" srcId="{5220AA70-9954-450B-A95F-32338B99308A}" destId="{56DE5C70-5670-4612-BAB5-B0DC5495919D}" srcOrd="4" destOrd="0" presId="urn:microsoft.com/office/officeart/2005/8/layout/hProcess9"/>
    <dgm:cxn modelId="{632900D4-774B-495F-85CA-9806D26AEF8E}" type="presParOf" srcId="{5220AA70-9954-450B-A95F-32338B99308A}" destId="{30FB637D-754F-4B06-914C-9375A2568BFD}" srcOrd="5" destOrd="0" presId="urn:microsoft.com/office/officeart/2005/8/layout/hProcess9"/>
    <dgm:cxn modelId="{E38BD135-47CA-471F-8144-C168C2DDBB06}" type="presParOf" srcId="{5220AA70-9954-450B-A95F-32338B99308A}" destId="{F16134BB-6D80-4061-A21E-FE519FEC3C72}" srcOrd="6" destOrd="0" presId="urn:microsoft.com/office/officeart/2005/8/layout/hProcess9"/>
    <dgm:cxn modelId="{C25BCB8F-DE79-490F-A036-C57C69693612}" type="presParOf" srcId="{5220AA70-9954-450B-A95F-32338B99308A}" destId="{EE638A6D-9E75-4D98-9E9B-E81FB5647D51}" srcOrd="7" destOrd="0" presId="urn:microsoft.com/office/officeart/2005/8/layout/hProcess9"/>
    <dgm:cxn modelId="{C145D34F-8F8B-4A95-B238-A54A3E54E54B}" type="presParOf" srcId="{5220AA70-9954-450B-A95F-32338B99308A}" destId="{8E353345-78AC-4D4E-967E-7EDDD09C1D70}" srcOrd="8" destOrd="0" presId="urn:microsoft.com/office/officeart/2005/8/layout/hProcess9"/>
    <dgm:cxn modelId="{5ACE93DE-856E-46B7-B19B-342A36F69667}" type="presParOf" srcId="{5220AA70-9954-450B-A95F-32338B99308A}" destId="{201D8E39-7C53-452A-B54F-2EFCF00ECB5D}" srcOrd="9" destOrd="0" presId="urn:microsoft.com/office/officeart/2005/8/layout/hProcess9"/>
    <dgm:cxn modelId="{0D8638D1-A710-4C57-9826-3190EFE01A49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E423434-8C63-4215-8842-967F0C38D400}" type="doc">
      <dgm:prSet loTypeId="urn:microsoft.com/office/officeart/2005/8/layout/hProcess9" loCatId="process" qsTypeId="urn:microsoft.com/office/officeart/2005/8/quickstyle/3d5" qsCatId="3D" csTypeId="urn:microsoft.com/office/officeart/2005/8/colors/accent1_3" csCatId="accent1" phldr="1"/>
      <dgm:spPr/>
    </dgm:pt>
    <dgm:pt modelId="{2CDCCE19-31DD-4504-A454-55CFC972712F}">
      <dgm:prSet phldrT="[טקסט]" custT="1"/>
      <dgm:spPr>
        <a:xfrm>
          <a:off x="5338232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15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אפריל</a:t>
          </a:r>
        </a:p>
        <a:p>
          <a:pPr rtl="1"/>
          <a:r>
            <a:rPr lang="he-IL" sz="15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פסח</a:t>
          </a:r>
        </a:p>
        <a:p>
          <a:pPr rtl="1"/>
          <a:r>
            <a:rPr lang="he-IL" sz="15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500" b="1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500" b="1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5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שבת האור</a:t>
          </a:r>
        </a:p>
        <a:p>
          <a:pPr rtl="1"/>
          <a:r>
            <a:rPr lang="he-IL" sz="15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מסעות הצלב</a:t>
          </a:r>
        </a:p>
        <a:p>
          <a:pPr rtl="1"/>
          <a:r>
            <a:rPr lang="he-IL" sz="1500" b="1" i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</a:t>
          </a:r>
          <a:r>
            <a:rPr lang="he-IL" sz="15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לבחירות</a:t>
          </a:r>
        </a:p>
        <a:p>
          <a:pPr rtl="1"/>
          <a:r>
            <a:rPr lang="he-IL" sz="15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"מועד" א'</a:t>
          </a:r>
          <a:endParaRPr lang="he-IL" sz="15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F6EBAA34-FD1C-4DE8-932E-7F5E6898D779}" type="par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68FE81-709F-4FA5-8E67-429F43AB08B6}" type="sibTrans" cxnId="{69273217-9CAE-438E-99E9-C7D9A75AE406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BF67D01C-BDE4-4C4F-9D61-57A295AB1F0E}">
      <dgm:prSet phldrT="[טקסט]" custT="1"/>
      <dgm:spPr>
        <a:xfrm>
          <a:off x="7117601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1500" b="1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מאי</a:t>
          </a:r>
        </a:p>
        <a:p>
          <a:pPr rtl="1"/>
          <a:r>
            <a:rPr lang="he-IL" sz="1500" b="1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שואה זיכרון ועצמאות  </a:t>
          </a:r>
        </a:p>
        <a:p>
          <a:pPr rtl="1"/>
          <a:r>
            <a:rPr lang="he-IL" sz="1500" b="1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יום ירושלים</a:t>
          </a:r>
        </a:p>
        <a:p>
          <a:pPr rtl="1"/>
          <a:r>
            <a:rPr lang="he-IL" sz="1500" b="1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ריקוד הדגלים</a:t>
          </a:r>
        </a:p>
        <a:p>
          <a:pPr rtl="1"/>
          <a:r>
            <a:rPr lang="he-IL" sz="1500" b="1" dirty="0" err="1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ראמדן</a:t>
          </a:r>
          <a:r>
            <a:rPr lang="he-IL" sz="1500" b="1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</a:p>
        <a:p>
          <a:pPr rtl="1"/>
          <a:r>
            <a:rPr lang="he-IL" sz="1500" b="1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ל"ג בעומר</a:t>
          </a:r>
          <a:endParaRPr lang="he-IL" sz="1500" b="1" dirty="0">
            <a:solidFill>
              <a:schemeClr val="accent1">
                <a:lumMod val="50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46FC2216-54AA-43E4-BCF7-9BAF29A01C09}" type="par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546A6A46-6F0A-4E2E-8DF5-10B4538A6A58}" type="sibTrans" cxnId="{62606879-C259-4B60-A55D-EA669738A0FE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EF9511F-6080-4A7F-BED2-065025C4BF20}">
      <dgm:prSet phldrT="[טקסט]" custT="1"/>
      <dgm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ינואר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היערכות לחורף</a:t>
          </a:r>
        </a:p>
        <a:p>
          <a:pPr rtl="1"/>
          <a:r>
            <a:rPr lang="he-IL" sz="1400" b="1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חמו"לים</a:t>
          </a:r>
          <a:endParaRPr lang="he-IL" sz="1400" b="1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 smtClean="0">
              <a:solidFill>
                <a:schemeClr val="accent2">
                  <a:lumMod val="75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מבצע "פני עתיד"</a:t>
          </a:r>
          <a:endParaRPr lang="he-IL" sz="1400" b="1" dirty="0">
            <a:solidFill>
              <a:schemeClr val="accent2">
                <a:lumMod val="75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A87BE8AC-8424-4B0F-908E-F8E5A980F311}" type="sib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3E7CC30-A89C-4030-84E9-3E30AE16C9F0}" type="parTrans" cxnId="{09CFEFD1-6199-4C27-B369-E97254802C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89DE35B9-A340-45C5-BC69-7E762551EB9E}">
      <dgm:prSet phldrT="[טקסט]" custT="1"/>
      <dgm:spPr>
        <a:xfrm>
          <a:off x="3558864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מרץ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מרתון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פורים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C2509AF2-C179-4B1A-B7F4-44FB82FD4C39}" type="sib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143AA7C7-B3AF-4D91-A864-275E2B3B83CA}" type="parTrans" cxnId="{935CBE56-B814-4707-939E-60A59EE24B0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9F29F62E-E6E3-4C70-8FB1-241827F41929}">
      <dgm:prSet phldrT="[טקסט]" custT="1"/>
      <dgm:spPr>
        <a:xfrm>
          <a:off x="1779495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פברואר</a:t>
          </a:r>
          <a:endParaRPr lang="he-IL" sz="1400" b="1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היללות גור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27656299-31EB-418F-864E-FF8298EC91BD}" type="sib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6DD1A5FE-E7ED-424C-BBFD-79254ECA73A7}" type="parTrans" cxnId="{936A1FC7-3F48-44D9-B707-5A92D6E9A18A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A607303-AA94-454F-962D-12DC1E4B2B46}">
      <dgm:prSet phldrT="[טקסט]" custT="1"/>
      <dgm:spPr>
        <a:xfrm>
          <a:off x="8896969" y="104164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gm:spPr>
      <dgm:t>
        <a:bodyPr/>
        <a:lstStyle/>
        <a:p>
          <a:pPr rtl="1"/>
          <a:r>
            <a:rPr lang="he-IL" sz="2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יוני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פיטר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מצעד הגאווה</a:t>
          </a:r>
        </a:p>
        <a:p>
          <a:pPr rtl="1"/>
          <a:r>
            <a:rPr lang="he-IL" sz="1400" b="1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שבועות </a:t>
          </a:r>
          <a:endParaRPr lang="he-IL" sz="1400" b="1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gm:t>
    </dgm:pt>
    <dgm:pt modelId="{6FDF2711-423C-461E-9B45-E659E54037DA}" type="sib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DFC7AEA4-0DB3-4F41-B9FE-A439AD0E387E}" type="parTrans" cxnId="{AA9BD1F3-46CE-410A-9F96-F7CC064FAA4B}">
      <dgm:prSet/>
      <dgm:spPr/>
      <dgm:t>
        <a:bodyPr/>
        <a:lstStyle/>
        <a:p>
          <a:pPr rtl="1"/>
          <a:endParaRPr lang="he-IL" sz="2000" b="1">
            <a:solidFill>
              <a:srgbClr val="002060"/>
            </a:solidFill>
            <a:effectLst>
              <a:glow rad="152400">
                <a:schemeClr val="bg1"/>
              </a:glow>
            </a:effectLst>
            <a:latin typeface="David" pitchFamily="34" charset="-79"/>
            <a:cs typeface="David" pitchFamily="34" charset="-79"/>
          </a:endParaRPr>
        </a:p>
      </dgm:t>
    </dgm:pt>
    <dgm:pt modelId="{29614168-5F64-457A-9AB4-EE269C23C164}" type="pres">
      <dgm:prSet presAssocID="{2E423434-8C63-4215-8842-967F0C38D400}" presName="CompostProcess" presStyleCnt="0">
        <dgm:presLayoutVars>
          <dgm:dir/>
          <dgm:resizeHandles val="exact"/>
        </dgm:presLayoutVars>
      </dgm:prSet>
      <dgm:spPr/>
    </dgm:pt>
    <dgm:pt modelId="{0F9927BE-BE3F-4CC2-90F4-4592348B08EA}" type="pres">
      <dgm:prSet presAssocID="{2E423434-8C63-4215-8842-967F0C38D400}" presName="arrow" presStyleLbl="bgShp" presStyleIdx="0" presStyleCnt="1" custLinFactNeighborY="-2093"/>
      <dgm:spPr>
        <a:xfrm>
          <a:off x="781670" y="0"/>
          <a:ext cx="8858929" cy="3472160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gm:spPr>
    </dgm:pt>
    <dgm:pt modelId="{5220AA70-9954-450B-A95F-32338B99308A}" type="pres">
      <dgm:prSet presAssocID="{2E423434-8C63-4215-8842-967F0C38D400}" presName="linearProcess" presStyleCnt="0"/>
      <dgm:spPr/>
    </dgm:pt>
    <dgm:pt modelId="{4DCFC1CB-69A2-4478-91C2-0A52E0C13CF8}" type="pres">
      <dgm:prSet presAssocID="{1EF9511F-6080-4A7F-BED2-065025C4BF20}" presName="textNode" presStyleLbl="node1" presStyleIdx="0" presStyleCnt="6" custLinFactX="-1484" custLinFactNeighborX="-100000" custLinFactNeighborY="-7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688C625D-1E99-423A-86F2-964846FBD660}" type="pres">
      <dgm:prSet presAssocID="{A87BE8AC-8424-4B0F-908E-F8E5A980F311}" presName="sibTrans" presStyleCnt="0"/>
      <dgm:spPr/>
    </dgm:pt>
    <dgm:pt modelId="{D594B8D4-CA26-4F50-826D-4750AD2226EA}" type="pres">
      <dgm:prSet presAssocID="{9F29F62E-E6E3-4C70-8FB1-241827F41929}" presName="textNode" presStyleLbl="node1" presStyleIdx="1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653AC445-0927-490F-9D16-B92D7C3762B9}" type="pres">
      <dgm:prSet presAssocID="{27656299-31EB-418F-864E-FF8298EC91BD}" presName="sibTrans" presStyleCnt="0"/>
      <dgm:spPr/>
    </dgm:pt>
    <dgm:pt modelId="{56DE5C70-5670-4612-BAB5-B0DC5495919D}" type="pres">
      <dgm:prSet presAssocID="{89DE35B9-A340-45C5-BC69-7E762551EB9E}" presName="textNode" presStyleLbl="node1" presStyleIdx="2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30FB637D-754F-4B06-914C-9375A2568BFD}" type="pres">
      <dgm:prSet presAssocID="{C2509AF2-C179-4B1A-B7F4-44FB82FD4C39}" presName="sibTrans" presStyleCnt="0"/>
      <dgm:spPr/>
    </dgm:pt>
    <dgm:pt modelId="{F16134BB-6D80-4061-A21E-FE519FEC3C72}" type="pres">
      <dgm:prSet presAssocID="{2CDCCE19-31DD-4504-A454-55CFC972712F}" presName="textNode" presStyleLbl="node1" presStyleIdx="3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EE638A6D-9E75-4D98-9E9B-E81FB5647D51}" type="pres">
      <dgm:prSet presAssocID="{DF68FE81-709F-4FA5-8E67-429F43AB08B6}" presName="sibTrans" presStyleCnt="0"/>
      <dgm:spPr/>
    </dgm:pt>
    <dgm:pt modelId="{8E353345-78AC-4D4E-967E-7EDDD09C1D70}" type="pres">
      <dgm:prSet presAssocID="{BF67D01C-BDE4-4C4F-9D61-57A295AB1F0E}" presName="textNode" presStyleLbl="node1" presStyleIdx="4" presStyleCnt="6" custLinFactNeighborX="-39679" custLinFactNeighborY="204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  <dgm:pt modelId="{201D8E39-7C53-452A-B54F-2EFCF00ECB5D}" type="pres">
      <dgm:prSet presAssocID="{546A6A46-6F0A-4E2E-8DF5-10B4538A6A58}" presName="sibTrans" presStyleCnt="0"/>
      <dgm:spPr/>
    </dgm:pt>
    <dgm:pt modelId="{EDA566F0-42BD-4F9D-A094-4FA43F2EA36A}" type="pres">
      <dgm:prSet presAssocID="{DA607303-AA94-454F-962D-12DC1E4B2B46}" presName="textNode" presStyleLbl="node1" presStyleIdx="5" presStyleCnt="6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pPr rtl="1"/>
          <a:endParaRPr lang="he-IL"/>
        </a:p>
      </dgm:t>
    </dgm:pt>
  </dgm:ptLst>
  <dgm:cxnLst>
    <dgm:cxn modelId="{6B6706FA-81A4-4DC4-BB03-C12FE619203B}" type="presOf" srcId="{89DE35B9-A340-45C5-BC69-7E762551EB9E}" destId="{56DE5C70-5670-4612-BAB5-B0DC5495919D}" srcOrd="0" destOrd="0" presId="urn:microsoft.com/office/officeart/2005/8/layout/hProcess9"/>
    <dgm:cxn modelId="{69273217-9CAE-438E-99E9-C7D9A75AE406}" srcId="{2E423434-8C63-4215-8842-967F0C38D400}" destId="{2CDCCE19-31DD-4504-A454-55CFC972712F}" srcOrd="3" destOrd="0" parTransId="{F6EBAA34-FD1C-4DE8-932E-7F5E6898D779}" sibTransId="{DF68FE81-709F-4FA5-8E67-429F43AB08B6}"/>
    <dgm:cxn modelId="{0CC8ED2A-9448-4571-9671-71E2E84344DD}" type="presOf" srcId="{9F29F62E-E6E3-4C70-8FB1-241827F41929}" destId="{D594B8D4-CA26-4F50-826D-4750AD2226EA}" srcOrd="0" destOrd="0" presId="urn:microsoft.com/office/officeart/2005/8/layout/hProcess9"/>
    <dgm:cxn modelId="{09CFEFD1-6199-4C27-B369-E97254802C0B}" srcId="{2E423434-8C63-4215-8842-967F0C38D400}" destId="{1EF9511F-6080-4A7F-BED2-065025C4BF20}" srcOrd="0" destOrd="0" parTransId="{D3E7CC30-A89C-4030-84E9-3E30AE16C9F0}" sibTransId="{A87BE8AC-8424-4B0F-908E-F8E5A980F311}"/>
    <dgm:cxn modelId="{935CBE56-B814-4707-939E-60A59EE24B0B}" srcId="{2E423434-8C63-4215-8842-967F0C38D400}" destId="{89DE35B9-A340-45C5-BC69-7E762551EB9E}" srcOrd="2" destOrd="0" parTransId="{143AA7C7-B3AF-4D91-A864-275E2B3B83CA}" sibTransId="{C2509AF2-C179-4B1A-B7F4-44FB82FD4C39}"/>
    <dgm:cxn modelId="{75421EC3-0FE2-4BD1-AC96-05394A02E14A}" type="presOf" srcId="{2E423434-8C63-4215-8842-967F0C38D400}" destId="{29614168-5F64-457A-9AB4-EE269C23C164}" srcOrd="0" destOrd="0" presId="urn:microsoft.com/office/officeart/2005/8/layout/hProcess9"/>
    <dgm:cxn modelId="{5EFB1FB2-A0AA-4807-9BA9-7B722898E4AB}" type="presOf" srcId="{BF67D01C-BDE4-4C4F-9D61-57A295AB1F0E}" destId="{8E353345-78AC-4D4E-967E-7EDDD09C1D70}" srcOrd="0" destOrd="0" presId="urn:microsoft.com/office/officeart/2005/8/layout/hProcess9"/>
    <dgm:cxn modelId="{62606879-C259-4B60-A55D-EA669738A0FE}" srcId="{2E423434-8C63-4215-8842-967F0C38D400}" destId="{BF67D01C-BDE4-4C4F-9D61-57A295AB1F0E}" srcOrd="4" destOrd="0" parTransId="{46FC2216-54AA-43E4-BCF7-9BAF29A01C09}" sibTransId="{546A6A46-6F0A-4E2E-8DF5-10B4538A6A58}"/>
    <dgm:cxn modelId="{E889ABAE-E7A9-4F81-A383-A8018641AD88}" type="presOf" srcId="{1EF9511F-6080-4A7F-BED2-065025C4BF20}" destId="{4DCFC1CB-69A2-4478-91C2-0A52E0C13CF8}" srcOrd="0" destOrd="0" presId="urn:microsoft.com/office/officeart/2005/8/layout/hProcess9"/>
    <dgm:cxn modelId="{16CBD171-0520-4EC6-A885-3A081275A02B}" type="presOf" srcId="{DA607303-AA94-454F-962D-12DC1E4B2B46}" destId="{EDA566F0-42BD-4F9D-A094-4FA43F2EA36A}" srcOrd="0" destOrd="0" presId="urn:microsoft.com/office/officeart/2005/8/layout/hProcess9"/>
    <dgm:cxn modelId="{936A1FC7-3F48-44D9-B707-5A92D6E9A18A}" srcId="{2E423434-8C63-4215-8842-967F0C38D400}" destId="{9F29F62E-E6E3-4C70-8FB1-241827F41929}" srcOrd="1" destOrd="0" parTransId="{6DD1A5FE-E7ED-424C-BBFD-79254ECA73A7}" sibTransId="{27656299-31EB-418F-864E-FF8298EC91BD}"/>
    <dgm:cxn modelId="{AA9BD1F3-46CE-410A-9F96-F7CC064FAA4B}" srcId="{2E423434-8C63-4215-8842-967F0C38D400}" destId="{DA607303-AA94-454F-962D-12DC1E4B2B46}" srcOrd="5" destOrd="0" parTransId="{DFC7AEA4-0DB3-4F41-B9FE-A439AD0E387E}" sibTransId="{6FDF2711-423C-461E-9B45-E659E54037DA}"/>
    <dgm:cxn modelId="{221226BB-78EA-4F3A-BE1E-3809B93821D3}" type="presOf" srcId="{2CDCCE19-31DD-4504-A454-55CFC972712F}" destId="{F16134BB-6D80-4061-A21E-FE519FEC3C72}" srcOrd="0" destOrd="0" presId="urn:microsoft.com/office/officeart/2005/8/layout/hProcess9"/>
    <dgm:cxn modelId="{E38E6184-65BF-48CC-A104-381466041C62}" type="presParOf" srcId="{29614168-5F64-457A-9AB4-EE269C23C164}" destId="{0F9927BE-BE3F-4CC2-90F4-4592348B08EA}" srcOrd="0" destOrd="0" presId="urn:microsoft.com/office/officeart/2005/8/layout/hProcess9"/>
    <dgm:cxn modelId="{A191D877-FFA4-439A-9B52-7A1587A35DED}" type="presParOf" srcId="{29614168-5F64-457A-9AB4-EE269C23C164}" destId="{5220AA70-9954-450B-A95F-32338B99308A}" srcOrd="1" destOrd="0" presId="urn:microsoft.com/office/officeart/2005/8/layout/hProcess9"/>
    <dgm:cxn modelId="{2FD00679-E6E7-4063-988C-C381919133F5}" type="presParOf" srcId="{5220AA70-9954-450B-A95F-32338B99308A}" destId="{4DCFC1CB-69A2-4478-91C2-0A52E0C13CF8}" srcOrd="0" destOrd="0" presId="urn:microsoft.com/office/officeart/2005/8/layout/hProcess9"/>
    <dgm:cxn modelId="{96984FF6-59F6-4D38-9ADA-2FC895F3A535}" type="presParOf" srcId="{5220AA70-9954-450B-A95F-32338B99308A}" destId="{688C625D-1E99-423A-86F2-964846FBD660}" srcOrd="1" destOrd="0" presId="urn:microsoft.com/office/officeart/2005/8/layout/hProcess9"/>
    <dgm:cxn modelId="{786DB23C-C30D-410D-B1AE-2A6A2D12ACB3}" type="presParOf" srcId="{5220AA70-9954-450B-A95F-32338B99308A}" destId="{D594B8D4-CA26-4F50-826D-4750AD2226EA}" srcOrd="2" destOrd="0" presId="urn:microsoft.com/office/officeart/2005/8/layout/hProcess9"/>
    <dgm:cxn modelId="{EC66B039-6C0D-4AC1-A4B6-4572D067D11A}" type="presParOf" srcId="{5220AA70-9954-450B-A95F-32338B99308A}" destId="{653AC445-0927-490F-9D16-B92D7C3762B9}" srcOrd="3" destOrd="0" presId="urn:microsoft.com/office/officeart/2005/8/layout/hProcess9"/>
    <dgm:cxn modelId="{F14C83B5-A76F-4298-84B2-6D30E31C0400}" type="presParOf" srcId="{5220AA70-9954-450B-A95F-32338B99308A}" destId="{56DE5C70-5670-4612-BAB5-B0DC5495919D}" srcOrd="4" destOrd="0" presId="urn:microsoft.com/office/officeart/2005/8/layout/hProcess9"/>
    <dgm:cxn modelId="{4C359098-28A3-4F5D-9BE0-46B0BF5A6DE9}" type="presParOf" srcId="{5220AA70-9954-450B-A95F-32338B99308A}" destId="{30FB637D-754F-4B06-914C-9375A2568BFD}" srcOrd="5" destOrd="0" presId="urn:microsoft.com/office/officeart/2005/8/layout/hProcess9"/>
    <dgm:cxn modelId="{81DD72E4-F1DB-45CE-B048-2C197BA740C5}" type="presParOf" srcId="{5220AA70-9954-450B-A95F-32338B99308A}" destId="{F16134BB-6D80-4061-A21E-FE519FEC3C72}" srcOrd="6" destOrd="0" presId="urn:microsoft.com/office/officeart/2005/8/layout/hProcess9"/>
    <dgm:cxn modelId="{9506A8AA-9478-454C-96FA-AA901243D3D4}" type="presParOf" srcId="{5220AA70-9954-450B-A95F-32338B99308A}" destId="{EE638A6D-9E75-4D98-9E9B-E81FB5647D51}" srcOrd="7" destOrd="0" presId="urn:microsoft.com/office/officeart/2005/8/layout/hProcess9"/>
    <dgm:cxn modelId="{1DA46906-5D3C-416E-A6D9-BF455DC8387B}" type="presParOf" srcId="{5220AA70-9954-450B-A95F-32338B99308A}" destId="{8E353345-78AC-4D4E-967E-7EDDD09C1D70}" srcOrd="8" destOrd="0" presId="urn:microsoft.com/office/officeart/2005/8/layout/hProcess9"/>
    <dgm:cxn modelId="{B7AA73BC-5B7F-4A70-953A-E46741BD0CF6}" type="presParOf" srcId="{5220AA70-9954-450B-A95F-32338B99308A}" destId="{201D8E39-7C53-452A-B54F-2EFCF00ECB5D}" srcOrd="9" destOrd="0" presId="urn:microsoft.com/office/officeart/2005/8/layout/hProcess9"/>
    <dgm:cxn modelId="{D31256A9-E855-4C42-8F30-2D5EFB950FCD}" type="presParOf" srcId="{5220AA70-9954-450B-A95F-32338B99308A}" destId="{EDA566F0-42BD-4F9D-A094-4FA43F2EA36A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78294" y="0"/>
          <a:ext cx="8820675" cy="3472160"/>
        </a:xfrm>
        <a:prstGeom prst="rightArrow">
          <a:avLst/>
        </a:prstGeom>
        <a:solidFill>
          <a:srgbClr val="C0504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יולי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קיץ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6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פסטיבל האור</a:t>
          </a:r>
        </a:p>
      </dsp:txBody>
      <dsp:txXfrm>
        <a:off x="67799" y="1098502"/>
        <a:ext cx="1382989" cy="1253266"/>
      </dsp:txXfrm>
    </dsp:sp>
    <dsp:sp modelId="{D594B8D4-CA26-4F50-826D-4750AD2226EA}">
      <dsp:nvSpPr>
        <dsp:cNvPr id="0" name=""/>
        <dsp:cNvSpPr/>
      </dsp:nvSpPr>
      <dsp:spPr>
        <a:xfrm>
          <a:off x="177181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אוגוסט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חוצות היוצר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ט' באב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</a:t>
          </a:r>
          <a:r>
            <a:rPr lang="he-IL" sz="1400" b="1" kern="1200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אדחא</a:t>
          </a:r>
          <a:endParaRPr lang="he-IL" sz="1400" b="1" kern="1200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1839610" y="1109447"/>
        <a:ext cx="1382989" cy="1253266"/>
      </dsp:txXfrm>
    </dsp:sp>
    <dsp:sp modelId="{56DE5C70-5670-4612-BAB5-B0DC5495919D}">
      <dsp:nvSpPr>
        <dsp:cNvPr id="0" name=""/>
        <dsp:cNvSpPr/>
      </dsp:nvSpPr>
      <dsp:spPr>
        <a:xfrm>
          <a:off x="354349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ספטמבר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פתיחת שנה"ל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בחירות לכנסת 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 לבחירות "מועד ב"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3611295" y="1109447"/>
        <a:ext cx="1382989" cy="1253266"/>
      </dsp:txXfrm>
    </dsp:sp>
    <dsp:sp modelId="{F16134BB-6D80-4061-A21E-FE519FEC3C72}">
      <dsp:nvSpPr>
        <dsp:cNvPr id="0" name=""/>
        <dsp:cNvSpPr/>
      </dsp:nvSpPr>
      <dsp:spPr>
        <a:xfrm>
          <a:off x="5315181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אוקטובר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חגי תשרי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צעדת  ירושלים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400" b="1" kern="1200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5382980" y="1109447"/>
        <a:ext cx="1382989" cy="1253266"/>
      </dsp:txXfrm>
    </dsp:sp>
    <dsp:sp modelId="{8E353345-78AC-4D4E-967E-7EDDD09C1D70}">
      <dsp:nvSpPr>
        <dsp:cNvPr id="0" name=""/>
        <dsp:cNvSpPr/>
      </dsp:nvSpPr>
      <dsp:spPr>
        <a:xfrm>
          <a:off x="7086866" y="1041648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נובמבר</a:t>
          </a:r>
          <a:endParaRPr lang="he-IL" sz="1400" b="1" kern="1200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היללת רחל אימנו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</a:t>
          </a:r>
          <a:r>
            <a:rPr lang="he-IL" sz="1400" b="1" kern="1200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הסיגד</a:t>
          </a:r>
          <a:endParaRPr lang="he-IL" sz="1400" b="1" kern="1200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טקס אזכרה ממלכתי ליצחק רבין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7154665" y="1109447"/>
        <a:ext cx="1382989" cy="1253266"/>
      </dsp:txXfrm>
    </dsp:sp>
    <dsp:sp modelId="{EDA566F0-42BD-4F9D-A094-4FA43F2EA36A}">
      <dsp:nvSpPr>
        <dsp:cNvPr id="0" name=""/>
        <dsp:cNvSpPr/>
      </dsp:nvSpPr>
      <dsp:spPr>
        <a:xfrm>
          <a:off x="8793968" y="1084244"/>
          <a:ext cx="1518587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דצמבר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חנוכה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חג מולד</a:t>
          </a:r>
          <a:endParaRPr lang="he-IL" sz="2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8861767" y="1152043"/>
        <a:ext cx="1382989" cy="12532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9927BE-BE3F-4CC2-90F4-4592348B08EA}">
      <dsp:nvSpPr>
        <dsp:cNvPr id="0" name=""/>
        <dsp:cNvSpPr/>
      </dsp:nvSpPr>
      <dsp:spPr>
        <a:xfrm>
          <a:off x="781670" y="0"/>
          <a:ext cx="8858929" cy="3472159"/>
        </a:xfrm>
        <a:prstGeom prst="rightArrow">
          <a:avLst/>
        </a:prstGeom>
        <a:solidFill>
          <a:srgbClr val="4F81BD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  <a:sp3d z="-400500" extrusionH="63500" contourW="12700" prstMaterial="matte">
          <a:contourClr>
            <a:sysClr val="window" lastClr="FFFFFF">
              <a:tint val="50000"/>
            </a:sys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FC1CB-69A2-4478-91C2-0A52E0C13CF8}">
      <dsp:nvSpPr>
        <dsp:cNvPr id="0" name=""/>
        <dsp:cNvSpPr/>
      </dsp:nvSpPr>
      <dsp:spPr>
        <a:xfrm>
          <a:off x="0" y="1030703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ינואר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היערכות לחורף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חמו"לים</a:t>
          </a:r>
          <a:endParaRPr lang="he-IL" sz="1400" b="1" kern="1200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chemeClr val="accent2">
                  <a:lumMod val="75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מבצע "פני עתיד"</a:t>
          </a:r>
          <a:endParaRPr lang="he-IL" sz="1400" b="1" kern="1200" dirty="0">
            <a:solidFill>
              <a:schemeClr val="accent2">
                <a:lumMod val="75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67799" y="1098502"/>
        <a:ext cx="1389575" cy="1253266"/>
      </dsp:txXfrm>
    </dsp:sp>
    <dsp:sp modelId="{D594B8D4-CA26-4F50-826D-4750AD2226EA}">
      <dsp:nvSpPr>
        <dsp:cNvPr id="0" name=""/>
        <dsp:cNvSpPr/>
      </dsp:nvSpPr>
      <dsp:spPr>
        <a:xfrm>
          <a:off x="1779495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פברואר</a:t>
          </a:r>
          <a:endParaRPr lang="he-IL" sz="1400" b="1" kern="1200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היללות גור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1847294" y="1109446"/>
        <a:ext cx="1389575" cy="1253266"/>
      </dsp:txXfrm>
    </dsp:sp>
    <dsp:sp modelId="{56DE5C70-5670-4612-BAB5-B0DC5495919D}">
      <dsp:nvSpPr>
        <dsp:cNvPr id="0" name=""/>
        <dsp:cNvSpPr/>
      </dsp:nvSpPr>
      <dsp:spPr>
        <a:xfrm>
          <a:off x="3558864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מרץ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מרתון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פורים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3626663" y="1109446"/>
        <a:ext cx="1389575" cy="1253266"/>
      </dsp:txXfrm>
    </dsp:sp>
    <dsp:sp modelId="{F16134BB-6D80-4061-A21E-FE519FEC3C72}">
      <dsp:nvSpPr>
        <dsp:cNvPr id="0" name=""/>
        <dsp:cNvSpPr/>
      </dsp:nvSpPr>
      <dsp:spPr>
        <a:xfrm>
          <a:off x="5338232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אפריל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פסח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ברכת </a:t>
          </a:r>
          <a:r>
            <a:rPr lang="he-IL" sz="1500" b="1" kern="1200" dirty="0" err="1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כהנים</a:t>
          </a:r>
          <a:endParaRPr lang="he-IL" sz="1500" b="1" kern="1200" dirty="0" smtClean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שבת האור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מסעות הצלב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i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הערכות</a:t>
          </a:r>
          <a:r>
            <a:rPr lang="he-IL" sz="15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לבחירות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"מועד" א'</a:t>
          </a:r>
          <a:endParaRPr lang="he-IL" sz="15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5406031" y="1109446"/>
        <a:ext cx="1389575" cy="1253266"/>
      </dsp:txXfrm>
    </dsp:sp>
    <dsp:sp modelId="{8E353345-78AC-4D4E-967E-7EDDD09C1D70}">
      <dsp:nvSpPr>
        <dsp:cNvPr id="0" name=""/>
        <dsp:cNvSpPr/>
      </dsp:nvSpPr>
      <dsp:spPr>
        <a:xfrm>
          <a:off x="7016739" y="1070078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מאי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אירועי שואה זיכרון ועצמאות 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יום ירושלים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ריקוד הדגלים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err="1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ראמדן</a:t>
          </a:r>
          <a:r>
            <a:rPr lang="he-IL" sz="1500" b="1" kern="1200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 </a:t>
          </a:r>
        </a:p>
        <a:p>
          <a:pPr lvl="0" algn="ctr" defTabSz="66675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500" b="1" kern="1200" dirty="0" smtClean="0">
              <a:solidFill>
                <a:schemeClr val="accent1">
                  <a:lumMod val="50000"/>
                </a:schemeClr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ל"ג בעומר</a:t>
          </a:r>
          <a:endParaRPr lang="he-IL" sz="1500" b="1" kern="1200" dirty="0">
            <a:solidFill>
              <a:schemeClr val="accent1">
                <a:lumMod val="50000"/>
              </a:schemeClr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7084538" y="1137877"/>
        <a:ext cx="1389575" cy="1253266"/>
      </dsp:txXfrm>
    </dsp:sp>
    <dsp:sp modelId="{EDA566F0-42BD-4F9D-A094-4FA43F2EA36A}">
      <dsp:nvSpPr>
        <dsp:cNvPr id="0" name=""/>
        <dsp:cNvSpPr/>
      </dsp:nvSpPr>
      <dsp:spPr>
        <a:xfrm>
          <a:off x="8896969" y="1041647"/>
          <a:ext cx="1525173" cy="1388864"/>
        </a:xfrm>
        <a:prstGeom prst="roundRect">
          <a:avLst/>
        </a:prstGeom>
        <a:solidFill>
          <a:schemeClr val="bg2">
            <a:lumMod val="90000"/>
          </a:schemeClr>
        </a:solidFill>
        <a:ln>
          <a:noFill/>
        </a:ln>
        <a:effectLst/>
        <a:sp3d extrusionH="381000" contourW="38100" prstMaterial="matte">
          <a:contourClr>
            <a:sysClr val="window" lastClr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2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יוני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עיד אל פיטר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מצעד הגאווה</a:t>
          </a:r>
        </a:p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e-IL" sz="1400" b="1" kern="1200" dirty="0" smtClean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itchFamily="34" charset="-79"/>
              <a:ea typeface="+mn-ea"/>
              <a:cs typeface="David" pitchFamily="34" charset="-79"/>
            </a:rPr>
            <a:t>שבועות </a:t>
          </a:r>
          <a:endParaRPr lang="he-IL" sz="1400" b="1" kern="1200" dirty="0">
            <a:solidFill>
              <a:srgbClr val="002060"/>
            </a:solidFill>
            <a:effectLst>
              <a:glow rad="152400">
                <a:sysClr val="window" lastClr="FFFFFF"/>
              </a:glow>
            </a:effectLst>
            <a:latin typeface="David" pitchFamily="34" charset="-79"/>
            <a:ea typeface="+mn-ea"/>
            <a:cs typeface="David" pitchFamily="34" charset="-79"/>
          </a:endParaRPr>
        </a:p>
      </dsp:txBody>
      <dsp:txXfrm>
        <a:off x="8964768" y="1109446"/>
        <a:ext cx="1389575" cy="12532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D4324C3D-6E30-46B8-A3C4-6AA4686032BA}" type="datetimeFigureOut">
              <a:rPr lang="he-IL" smtClean="0"/>
              <a:t>כ"ט/טבת/תש"פ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1275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849AE26-035B-4BC5-99B5-58061659E9B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4194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663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16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19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21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54201" indent="-290077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60309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24432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88556" indent="-232063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5268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3016802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80926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945050" indent="-232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640FF860-1AD9-40E0-B5CC-9BDEC04F048A}" type="slidenum">
              <a:rPr lang="he-IL" smtClean="0">
                <a:solidFill>
                  <a:prstClr val="black"/>
                </a:solidFill>
              </a:rPr>
              <a:pPr eaLnBrk="1" hangingPunct="1"/>
              <a:t>22</a:t>
            </a:fld>
            <a:endParaRPr lang="he-IL" smtClean="0">
              <a:solidFill>
                <a:prstClr val="black"/>
              </a:solidFill>
            </a:endParaRPr>
          </a:p>
        </p:txBody>
      </p:sp>
      <p:sp>
        <p:nvSpPr>
          <p:cNvPr id="37892" name="מציין מיקום של הערות 2"/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3594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4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6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0961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7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0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8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/>
              <a:t>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11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49AE26-035B-4BC5-99B5-58061659E9BB}" type="slidenum">
              <a:rPr lang="he-IL" smtClean="0">
                <a:solidFill>
                  <a:prstClr val="black"/>
                </a:solidFill>
              </a:rPr>
              <a:pPr/>
              <a:t>12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99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4FF00E2B-3D37-43EA-90F3-FBF9ECD568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xmlns="" id="{31F402AF-11CB-4B0C-9E73-99490B7DEC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85C6BC8F-B3E2-4AF7-883B-E01C5B20A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xmlns="" id="{93B4BD2F-77F3-4E01-8852-EB8F598A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7863B4FE-F624-477C-A3CA-8A0274EC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30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4CEAB3B4-ADB6-49F9-B08D-8312A3380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xmlns="" id="{A6E17172-5B4F-4F92-B593-003ED1EFB8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EB2999FD-2DE2-4CA0-A854-5470ECC70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xmlns="" id="{0D1EFD29-CF7C-4F13-BBAF-5E117DE1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49D23A7F-3EDD-44FF-B0EB-718CD6FC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4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xmlns="" id="{AD9FB952-6178-42AF-909F-8D04A2C39A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xmlns="" id="{8CB29CB3-65B5-44B2-986D-DA019787C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ABB1B532-FC56-4326-BE5C-504B3E10C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xmlns="" id="{7EBAAA7E-AD03-4C48-A690-E029D294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8C5AECC7-BC56-40F2-9E13-DFDD6F65C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37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5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9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1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856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872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91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6448"/>
            <a:ext cx="7886700" cy="825042"/>
          </a:xfrm>
        </p:spPr>
        <p:txBody>
          <a:bodyPr/>
          <a:lstStyle>
            <a:lvl1pPr algn="r"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4855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016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746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ABB0331-7B7E-412E-9D04-5AFB77496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67F57F1E-819A-434D-9F7B-B07A4D34E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8E0BE710-7FD5-4467-BF7F-7AE7D991B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xmlns="" id="{F05507DC-6063-44A4-9934-FB344C385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938AEE18-A5AB-4531-82F3-13913BCC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63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175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6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007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6215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249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2168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11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4830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379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43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FA82006A-D66B-45C6-9B7F-A6A334F79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xmlns="" id="{FC020A0B-EB79-485E-8A26-4E9040752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5DE98FE1-5FAD-4D23-A188-BBE21F2A8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xmlns="" id="{4FF3B49C-01A7-44EA-BF11-8C1B4BC1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CC6D5771-4F03-48A2-858E-23925B54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652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611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92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05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9450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320" indent="0" algn="ctr">
              <a:buNone/>
              <a:defRPr sz="2000"/>
            </a:lvl2pPr>
            <a:lvl3pPr marL="912640" indent="0" algn="ctr">
              <a:buNone/>
              <a:defRPr sz="1800"/>
            </a:lvl3pPr>
            <a:lvl4pPr marL="1368961" indent="0" algn="ctr">
              <a:buNone/>
              <a:defRPr sz="1600"/>
            </a:lvl4pPr>
            <a:lvl5pPr marL="1825287" indent="0" algn="ctr">
              <a:buNone/>
              <a:defRPr sz="1600"/>
            </a:lvl5pPr>
            <a:lvl6pPr marL="2281613" indent="0" algn="ctr">
              <a:buNone/>
              <a:defRPr sz="1600"/>
            </a:lvl6pPr>
            <a:lvl7pPr marL="2737937" indent="0" algn="ctr">
              <a:buNone/>
              <a:defRPr sz="1600"/>
            </a:lvl7pPr>
            <a:lvl8pPr marL="3194261" indent="0" algn="ctr">
              <a:buNone/>
              <a:defRPr sz="1600"/>
            </a:lvl8pPr>
            <a:lvl9pPr marL="3650585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3124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48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74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99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6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64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89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2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6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9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42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479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255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64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20" indent="0">
              <a:buNone/>
              <a:defRPr sz="2000" b="1"/>
            </a:lvl2pPr>
            <a:lvl3pPr marL="912640" indent="0">
              <a:buNone/>
              <a:defRPr sz="1800" b="1"/>
            </a:lvl3pPr>
            <a:lvl4pPr marL="1368961" indent="0">
              <a:buNone/>
              <a:defRPr sz="1600" b="1"/>
            </a:lvl4pPr>
            <a:lvl5pPr marL="1825287" indent="0">
              <a:buNone/>
              <a:defRPr sz="1600" b="1"/>
            </a:lvl5pPr>
            <a:lvl6pPr marL="2281613" indent="0">
              <a:buNone/>
              <a:defRPr sz="1600" b="1"/>
            </a:lvl6pPr>
            <a:lvl7pPr marL="2737937" indent="0">
              <a:buNone/>
              <a:defRPr sz="1600" b="1"/>
            </a:lvl7pPr>
            <a:lvl8pPr marL="3194261" indent="0">
              <a:buNone/>
              <a:defRPr sz="1600" b="1"/>
            </a:lvl8pPr>
            <a:lvl9pPr marL="3650585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4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78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69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E785597B-5A2E-42A0-A44D-FAF8A50FD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0968EAD3-7820-45F6-85D5-2F93D10B5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xmlns="" id="{825616C7-2612-40C5-82BD-600D15B5C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CD2CA25F-48C6-49BA-9B08-56BB6B92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xmlns="" id="{2953D0A8-B463-4060-9E4E-BD3C23F44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xmlns="" id="{1F541029-9E9C-4912-847F-423E3451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143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92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7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3602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7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320" indent="0">
              <a:buNone/>
              <a:defRPr sz="2800"/>
            </a:lvl2pPr>
            <a:lvl3pPr marL="912640" indent="0">
              <a:buNone/>
              <a:defRPr sz="2400"/>
            </a:lvl3pPr>
            <a:lvl4pPr marL="1368961" indent="0">
              <a:buNone/>
              <a:defRPr sz="2000"/>
            </a:lvl4pPr>
            <a:lvl5pPr marL="1825287" indent="0">
              <a:buNone/>
              <a:defRPr sz="2000"/>
            </a:lvl5pPr>
            <a:lvl6pPr marL="2281613" indent="0">
              <a:buNone/>
              <a:defRPr sz="2000"/>
            </a:lvl6pPr>
            <a:lvl7pPr marL="2737937" indent="0">
              <a:buNone/>
              <a:defRPr sz="2000"/>
            </a:lvl7pPr>
            <a:lvl8pPr marL="3194261" indent="0">
              <a:buNone/>
              <a:defRPr sz="2000"/>
            </a:lvl8pPr>
            <a:lvl9pPr marL="3650585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320" indent="0">
              <a:buNone/>
              <a:defRPr sz="1400"/>
            </a:lvl2pPr>
            <a:lvl3pPr marL="912640" indent="0">
              <a:buNone/>
              <a:defRPr sz="1200"/>
            </a:lvl3pPr>
            <a:lvl4pPr marL="1368961" indent="0">
              <a:buNone/>
              <a:defRPr sz="1000"/>
            </a:lvl4pPr>
            <a:lvl5pPr marL="1825287" indent="0">
              <a:buNone/>
              <a:defRPr sz="1000"/>
            </a:lvl5pPr>
            <a:lvl6pPr marL="2281613" indent="0">
              <a:buNone/>
              <a:defRPr sz="1000"/>
            </a:lvl6pPr>
            <a:lvl7pPr marL="2737937" indent="0">
              <a:buNone/>
              <a:defRPr sz="1000"/>
            </a:lvl7pPr>
            <a:lvl8pPr marL="3194261" indent="0">
              <a:buNone/>
              <a:defRPr sz="1000"/>
            </a:lvl8pPr>
            <a:lvl9pPr marL="3650585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634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5612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92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67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26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B034EAE5-8189-49B3-B55C-EC0650A23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xmlns="" id="{66DA14D8-B794-40DE-8A12-BF08E70216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xmlns="" id="{C524E06C-B7D1-45A4-9B7C-AEE9B3FFF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xmlns="" id="{697E7D39-DD24-44B6-AC05-5452538C79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xmlns="" id="{1F4B22B9-34FD-4EF9-9DD1-291D9E123F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xmlns="" id="{49CBDBE5-CA57-4038-A101-66075C2F8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xmlns="" id="{B2532629-C3EC-4CED-A2CD-CB159E11D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xmlns="" id="{4AA7CCD7-7C90-4DA1-A621-17B75454A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57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E740DA88-1B16-4532-8888-BD09D26C3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xmlns="" id="{8489392E-8083-44B0-A93D-7C4358D53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xmlns="" id="{90A8DE7A-F88C-49DA-919C-9FB404AD7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xmlns="" id="{150DC262-C1E7-45AB-BD07-6ECEAEB4A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04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xmlns="" id="{FD4D3768-A6E8-4B4B-956A-5FB3BA667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xmlns="" id="{C780CACD-970A-4631-A91C-28D8EEF3A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xmlns="" id="{EE372F37-55C1-450D-9AB4-83DB4195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62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09CB6522-963F-477C-B08D-49CBCA82A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xmlns="" id="{D75F6CA1-39B9-4934-A521-DA590ACF5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xmlns="" id="{79A842F5-9F33-4CB4-B11D-781EB0BF4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8893AE03-79D1-4328-9653-B4E69B5CC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xmlns="" id="{64D76FF9-2A81-4C02-B48B-664DCBDBB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xmlns="" id="{5981FE6F-9D94-4476-847A-5DB12F62E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853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xmlns="" id="{A544E805-9899-41E7-860F-B005A2CAE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xmlns="" id="{6D3F4E3F-580C-4E4F-9DFB-00B996119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xmlns="" id="{816DD7F8-D497-4E3A-B765-AE88C9024E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xmlns="" id="{2ED74C66-0419-4A32-934B-E7DDC0D20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xmlns="" id="{5C69D2B2-9C76-4E5E-AC00-BBD2C9827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xmlns="" id="{CA66E492-1412-4C6A-A152-5C45EFF58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72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xmlns="" id="{DED877A2-1C5C-4497-B1CC-993D18855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xmlns="" id="{F3C40660-0525-44F2-B154-0F883C06A0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xmlns="" id="{C3E9D7E4-435F-4554-9757-C9CBC64A5D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380A9-9DE9-4512-8FB0-374CB76AB48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xmlns="" id="{EF112D75-3E5E-41EE-8955-9B0B94998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xmlns="" id="{410B3822-E210-45A3-B1D4-599F06046F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7DF9A-67E3-44F6-A952-E6F66BD490C4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18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80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7477D-4578-4577-986A-0B335A678C2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149E5D-E090-4190-8EDE-076FAF76C248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5" descr="\\10.2.42.85\d$\D\מסמכים\חגים\תשעב\יום ירושלים\רקע יום ירושלים ראשי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4" y="-23813"/>
            <a:ext cx="9191627" cy="690562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4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264" tIns="45640" rIns="91264" bIns="4564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264" tIns="45640" rIns="91264" bIns="4564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BD9D1EC5-B25A-4818-8860-333D3311FCBA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כ"ט/טבת/תש"פ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01"/>
            <a:ext cx="30861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01"/>
            <a:ext cx="2057400" cy="365125"/>
          </a:xfrm>
          <a:prstGeom prst="rect">
            <a:avLst/>
          </a:prstGeom>
        </p:spPr>
        <p:txBody>
          <a:bodyPr vert="horz" lIns="91264" tIns="45640" rIns="91264" bIns="4564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640"/>
            <a:fld id="{4B43AEDD-F8B3-43DD-911B-F51DB9DBD12A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 defTabSz="912640"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59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l" defTabSz="91264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0" indent="-228160" algn="r" defTabSz="91264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84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80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2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451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775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098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422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749" indent="-228160" algn="r" defTabSz="91264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2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40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9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28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613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937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261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585" algn="r" defTabSz="91264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8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2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10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chart" Target="../charts/char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image" Target="../media/image8.png"/><Relationship Id="rId4" Type="http://schemas.openxmlformats.org/officeDocument/2006/relationships/image" Target="../media/image34.png"/><Relationship Id="rId9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9.png"/><Relationship Id="rId7" Type="http://schemas.openxmlformats.org/officeDocument/2006/relationships/slide" Target="slid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8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9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chart" Target="../charts/chart9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microsoft.com/office/2007/relationships/hdphoto" Target="../media/hdphoto5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16.jpe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8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microsoft.com/office/2007/relationships/hdphoto" Target="../media/hdphoto1.wdp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8.png"/><Relationship Id="rId7" Type="http://schemas.openxmlformats.org/officeDocument/2006/relationships/slide" Target="slide1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10" Type="http://schemas.microsoft.com/office/2007/relationships/hdphoto" Target="../media/hdphoto2.wdp"/><Relationship Id="rId4" Type="http://schemas.openxmlformats.org/officeDocument/2006/relationships/slide" Target="slide9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9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2.jpeg"/><Relationship Id="rId5" Type="http://schemas.openxmlformats.org/officeDocument/2006/relationships/image" Target="../media/image10.jpeg"/><Relationship Id="rId1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8.png"/><Relationship Id="rId9" Type="http://schemas.openxmlformats.org/officeDocument/2006/relationships/image" Target="../media/image21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230" y="332983"/>
            <a:ext cx="1079855" cy="107979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xmlns="" id="{A3BD87AA-32AA-46FC-94CF-5306DD3AFBB7}"/>
              </a:ext>
            </a:extLst>
          </p:cNvPr>
          <p:cNvSpPr/>
          <p:nvPr/>
        </p:nvSpPr>
        <p:spPr>
          <a:xfrm>
            <a:off x="-36512" y="22299"/>
            <a:ext cx="9151699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endParaRPr lang="he-IL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755576" y="1831171"/>
            <a:ext cx="7632848" cy="4939814"/>
          </a:xfrm>
          <a:prstGeom prst="rect">
            <a:avLst/>
          </a:prstGeom>
          <a:solidFill>
            <a:srgbClr val="B1CDEB"/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he-IL" sz="66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סקירה מחוז ירושלים </a:t>
            </a:r>
          </a:p>
          <a:p>
            <a:pPr lvl="0" algn="ctr">
              <a:lnSpc>
                <a:spcPct val="150000"/>
              </a:lnSpc>
            </a:pPr>
            <a:r>
              <a:rPr lang="he-IL" sz="6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מב"ל</a:t>
            </a:r>
            <a:endParaRPr lang="he-IL" sz="60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  <a:p>
            <a:pPr lvl="0" algn="ctr">
              <a:lnSpc>
                <a:spcPct val="150000"/>
              </a:lnSpc>
            </a:pPr>
            <a:r>
              <a:rPr lang="he-IL" sz="4400" b="1" dirty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ממ"ז ירושלים</a:t>
            </a:r>
          </a:p>
          <a:p>
            <a:pPr lvl="0" algn="ctr">
              <a:lnSpc>
                <a:spcPct val="150000"/>
              </a:lnSpc>
            </a:pPr>
            <a:r>
              <a:rPr lang="he-IL" sz="4000" b="1" dirty="0" smtClean="0">
                <a:ln>
                  <a:solidFill>
                    <a:schemeClr val="bg1"/>
                  </a:solidFill>
                </a:ln>
                <a:solidFill>
                  <a:schemeClr val="accent1">
                    <a:lumMod val="50000"/>
                  </a:schemeClr>
                </a:solidFill>
                <a:effectLst/>
                <a:latin typeface="David" panose="020E0502060401010101" pitchFamily="34" charset="-79"/>
                <a:cs typeface="David" panose="020E0502060401010101" pitchFamily="34" charset="-79"/>
              </a:rPr>
              <a:t>ינואר 2020</a:t>
            </a:r>
            <a:endParaRPr lang="he-IL" sz="4000" b="1" dirty="0">
              <a:ln>
                <a:solidFill>
                  <a:schemeClr val="bg1"/>
                </a:solidFill>
              </a:ln>
              <a:solidFill>
                <a:schemeClr val="accent1">
                  <a:lumMod val="50000"/>
                </a:schemeClr>
              </a:solidFill>
              <a:effectLst/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027" name="Picture 3" descr="C:\Users\u040266892\AppData\Local\Microsoft\Windows\Temporary Internet Files\Content.Outlook\1HCJURBJ\סלוגן גדול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629"/>
            <a:ext cx="4445733" cy="140114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2855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3146825" y="1223243"/>
            <a:ext cx="5888642" cy="679127"/>
          </a:xfrm>
          <a:prstGeom prst="rect">
            <a:avLst/>
          </a:prstGeom>
          <a:noFill/>
        </p:spPr>
        <p:txBody>
          <a:bodyPr wrap="square" lIns="91264" tIns="45640" rIns="91264" bIns="45640" rtlCol="1">
            <a:spAutoFit/>
          </a:bodyPr>
          <a:lstStyle/>
          <a:p>
            <a:pPr defTabSz="912640">
              <a:lnSpc>
                <a:spcPts val="4499"/>
              </a:lnSpc>
            </a:pPr>
            <a:r>
              <a:rPr lang="he-IL" sz="4400" b="1" spc="-300" dirty="0" smtClean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מגמות רב שנתי</a:t>
            </a:r>
            <a:endParaRPr lang="he-IL" sz="4400" b="1" spc="-300" dirty="0">
              <a:solidFill>
                <a:srgbClr val="273962"/>
              </a:solidFill>
              <a:latin typeface="Gisha" pitchFamily="34" charset="-79"/>
              <a:ea typeface="NarkisShulamitMF Medium" panose="02040603050201020203" pitchFamily="18" charset="-79"/>
              <a:cs typeface="Gisha" pitchFamily="34" charset="-79"/>
            </a:endParaRPr>
          </a:p>
        </p:txBody>
      </p:sp>
      <p:graphicFrame>
        <p:nvGraphicFramePr>
          <p:cNvPr id="29" name="תרשים 28"/>
          <p:cNvGraphicFramePr/>
          <p:nvPr>
            <p:extLst>
              <p:ext uri="{D42A27DB-BD31-4B8C-83A1-F6EECF244321}">
                <p14:modId xmlns:p14="http://schemas.microsoft.com/office/powerpoint/2010/main" val="3338466666"/>
              </p:ext>
            </p:extLst>
          </p:nvPr>
        </p:nvGraphicFramePr>
        <p:xfrm>
          <a:off x="474730" y="1700809"/>
          <a:ext cx="8352927" cy="3722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0" name="תמונה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-27383"/>
            <a:ext cx="1944216" cy="64807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531531" y="-35154"/>
            <a:ext cx="23042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פח"ע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4860033" cy="156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תמונה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097654" y="5351743"/>
            <a:ext cx="10502935" cy="2217185"/>
          </a:xfrm>
          <a:prstGeom prst="rect">
            <a:avLst/>
          </a:prstGeom>
        </p:spPr>
      </p:pic>
      <p:pic>
        <p:nvPicPr>
          <p:cNvPr id="33" name="תמונה 32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38" t="52757" r="31679" b="9927"/>
          <a:stretch/>
        </p:blipFill>
        <p:spPr>
          <a:xfrm>
            <a:off x="467545" y="5229200"/>
            <a:ext cx="8937738" cy="1727277"/>
          </a:xfrm>
          <a:prstGeom prst="rect">
            <a:avLst/>
          </a:prstGeom>
        </p:spPr>
      </p:pic>
      <p:sp>
        <p:nvSpPr>
          <p:cNvPr id="2" name="לחצן פעולה: בית 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434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223" y="545554"/>
            <a:ext cx="3431974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652120" y="504175"/>
            <a:ext cx="37444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סוגיות מרכזיות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7030737" y="0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 smtClean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32" name="תמונה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246" y="-3094"/>
            <a:ext cx="5781469" cy="3266811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תמונה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895851"/>
            <a:ext cx="4610100" cy="2007476"/>
          </a:xfrm>
          <a:prstGeom prst="rect">
            <a:avLst/>
          </a:prstGeom>
        </p:spPr>
      </p:pic>
      <p:grpSp>
        <p:nvGrpSpPr>
          <p:cNvPr id="17" name="קבוצה 16"/>
          <p:cNvGrpSpPr/>
          <p:nvPr/>
        </p:nvGrpSpPr>
        <p:grpSpPr>
          <a:xfrm>
            <a:off x="178008" y="2749360"/>
            <a:ext cx="2825344" cy="2191808"/>
            <a:chOff x="2167871" y="377022"/>
            <a:chExt cx="4817648" cy="1505515"/>
          </a:xfrm>
        </p:grpSpPr>
        <p:sp>
          <p:nvSpPr>
            <p:cNvPr id="24" name="מלבן 23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מלבן 24"/>
            <p:cNvSpPr/>
            <p:nvPr/>
          </p:nvSpPr>
          <p:spPr>
            <a:xfrm>
              <a:off x="2167871" y="377022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800" b="1" kern="0" dirty="0" smtClean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יהודים</a:t>
              </a:r>
              <a:endParaRPr lang="he-IL" sz="24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grpSp>
        <p:nvGrpSpPr>
          <p:cNvPr id="18" name="קבוצה 17"/>
          <p:cNvGrpSpPr/>
          <p:nvPr/>
        </p:nvGrpSpPr>
        <p:grpSpPr>
          <a:xfrm>
            <a:off x="3186816" y="2749360"/>
            <a:ext cx="2825344" cy="2191808"/>
            <a:chOff x="2167871" y="2272298"/>
            <a:chExt cx="4817648" cy="1505515"/>
          </a:xfrm>
        </p:grpSpPr>
        <p:sp>
          <p:nvSpPr>
            <p:cNvPr id="22" name="מלבן 21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מלבן 22"/>
            <p:cNvSpPr/>
            <p:nvPr/>
          </p:nvSpPr>
          <p:spPr>
            <a:xfrm>
              <a:off x="2167871" y="2272298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800" b="1" kern="0" dirty="0" smtClean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מוסלמים</a:t>
              </a:r>
              <a:endParaRPr lang="he-IL" sz="28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grpSp>
        <p:nvGrpSpPr>
          <p:cNvPr id="19" name="קבוצה 18"/>
          <p:cNvGrpSpPr/>
          <p:nvPr/>
        </p:nvGrpSpPr>
        <p:grpSpPr>
          <a:xfrm>
            <a:off x="6211152" y="2749360"/>
            <a:ext cx="2825344" cy="2191808"/>
            <a:chOff x="2167871" y="4167574"/>
            <a:chExt cx="4817648" cy="1505515"/>
          </a:xfrm>
        </p:grpSpPr>
        <p:sp>
          <p:nvSpPr>
            <p:cNvPr id="20" name="מלבן 19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מלבן 20"/>
            <p:cNvSpPr/>
            <p:nvPr/>
          </p:nvSpPr>
          <p:spPr>
            <a:xfrm>
              <a:off x="2167871" y="4167574"/>
              <a:ext cx="4817648" cy="15055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9735" tIns="106680" rIns="106680" bIns="106680" numCol="1" spcCol="1270" anchor="t" anchorCtr="0">
              <a:noAutofit/>
            </a:bodyPr>
            <a:lstStyle/>
            <a:p>
              <a:pPr lvl="0" algn="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800" b="1" kern="0" dirty="0" smtClean="0">
                  <a:solidFill>
                    <a:srgbClr val="00206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ea typeface="+mn-ea"/>
                  <a:cs typeface="Gisha" panose="020B0502040204020203" pitchFamily="34" charset="-79"/>
                </a:rPr>
                <a:t>כללי</a:t>
              </a:r>
              <a:endParaRPr lang="he-IL" sz="2800" b="1" kern="0" dirty="0">
                <a:solidFill>
                  <a:srgbClr val="00206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ea typeface="+mn-ea"/>
                <a:cs typeface="Gisha" panose="020B0502040204020203" pitchFamily="34" charset="-79"/>
              </a:endParaRPr>
            </a:p>
          </p:txBody>
        </p:sp>
      </p:grpSp>
      <p:sp>
        <p:nvSpPr>
          <p:cNvPr id="2" name="מלבן 1"/>
          <p:cNvSpPr/>
          <p:nvPr/>
        </p:nvSpPr>
        <p:spPr>
          <a:xfrm>
            <a:off x="6300192" y="3257527"/>
            <a:ext cx="2752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יחסי יהודים מוסלמים.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אבטחת ה"ה.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"שגרה" מבצעית בה"ה.</a:t>
            </a:r>
          </a:p>
        </p:txBody>
      </p:sp>
      <p:sp>
        <p:nvSpPr>
          <p:cNvPr id="3" name="מלבן 2"/>
          <p:cNvSpPr/>
          <p:nvPr/>
        </p:nvSpPr>
        <p:spPr>
          <a:xfrm>
            <a:off x="3059832" y="3257527"/>
            <a:ext cx="2994332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ירדן/ וואקף.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וואקף/ רחוב.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הרכב מועצת הוואקף.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עבודת תחזוקה בה"ה.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עבודות "תחזוקה" מהותיות.</a:t>
            </a:r>
          </a:p>
        </p:txBody>
      </p:sp>
      <p:sp>
        <p:nvSpPr>
          <p:cNvPr id="4" name="מלבן 3"/>
          <p:cNvSpPr/>
          <p:nvPr/>
        </p:nvSpPr>
        <p:spPr>
          <a:xfrm>
            <a:off x="107504" y="3253416"/>
            <a:ext cx="2901331" cy="15050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ביקורים.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שינויי סטטוס קוו.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פעילות בהר.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פעילות מחוץ להר.</a:t>
            </a:r>
          </a:p>
          <a:p>
            <a:pPr marL="171450" lvl="1" indent="-171450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Tx/>
              <a:buChar char="••"/>
            </a:pPr>
            <a:r>
              <a:rPr lang="he-IL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פשיעה/ אירועים לאומניים.</a:t>
            </a:r>
          </a:p>
        </p:txBody>
      </p:sp>
    </p:spTree>
    <p:extLst>
      <p:ext uri="{BB962C8B-B14F-4D97-AF65-F5344CB8AC3E}">
        <p14:creationId xmlns:p14="http://schemas.microsoft.com/office/powerpoint/2010/main" val="390733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3" y="0"/>
            <a:ext cx="9201709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7" name="תמונה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3" y="13692"/>
            <a:ext cx="6527927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0"/>
            <a:ext cx="4737213" cy="2380115"/>
          </a:xfrm>
          <a:prstGeom prst="rect">
            <a:avLst/>
          </a:prstGeom>
        </p:spPr>
      </p:pic>
      <p:pic>
        <p:nvPicPr>
          <p:cNvPr id="28" name="תמונה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897669"/>
            <a:ext cx="5688632" cy="58477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-180528" y="897669"/>
            <a:ext cx="597666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אירועים משפיעים בשנת 2019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107504" y="128228"/>
            <a:ext cx="23503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 smtClean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400" dirty="0">
              <a:solidFill>
                <a:srgbClr val="00206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5615" y="2400828"/>
            <a:ext cx="7502173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 smtClean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שינוי הרכב מועצת הוואקף.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 smtClean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פתיחת שער הרחמים.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 smtClean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שריפת נקודת המשטרה.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 smtClean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פתיחת הר הבית למבקרים בחלק מעשרת הימים האחרונים של הרמדאן.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 smtClean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פתיחת הר הבית למבקרים ביום ירושלים.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he-IL" sz="2400" dirty="0" smtClean="0">
                <a:solidFill>
                  <a:srgbClr val="002060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פיגוע פח"ע בעיר העתיקה ביום השישי האחרון לרמדאן.</a:t>
            </a:r>
            <a:endParaRPr lang="he-IL" sz="2400" dirty="0">
              <a:solidFill>
                <a:srgbClr val="002060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63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96415" y="0"/>
            <a:ext cx="2483767" cy="6858000"/>
          </a:xfrm>
          <a:prstGeom prst="rect">
            <a:avLst/>
          </a:prstGeom>
        </p:spPr>
      </p:pic>
      <p:graphicFrame>
        <p:nvGraphicFramePr>
          <p:cNvPr id="5" name="טבלה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2860540"/>
              </p:ext>
            </p:extLst>
          </p:nvPr>
        </p:nvGraphicFramePr>
        <p:xfrm>
          <a:off x="3203848" y="5445224"/>
          <a:ext cx="4362581" cy="1224135"/>
        </p:xfrm>
        <a:graphic>
          <a:graphicData uri="http://schemas.openxmlformats.org/drawingml/2006/table">
            <a:tbl>
              <a:tblPr rtl="1" firstRow="1" firstCol="1" bandRow="1"/>
              <a:tblGrid>
                <a:gridCol w="1039786"/>
                <a:gridCol w="1053914"/>
                <a:gridCol w="1302559"/>
                <a:gridCol w="966322"/>
              </a:tblGrid>
              <a:tr h="408045">
                <a:tc gridSpan="4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ביקורים בהר הבית</a:t>
                      </a:r>
                      <a:r>
                        <a:rPr lang="en-US" sz="24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</a:t>
                      </a:r>
                      <a:r>
                        <a:rPr lang="he-IL" sz="2400" baseline="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בחגי תשרי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272030"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תיירים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gridSpan="2"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יהודים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7203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3,852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5,267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 smtClean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15,015</a:t>
                      </a:r>
                      <a:endParaRPr lang="he-IL" sz="1600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e-IL" sz="1600" kern="1200" dirty="0" smtClean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40,164</a:t>
                      </a:r>
                      <a:endParaRPr lang="he-IL" sz="1600" kern="12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545554"/>
            <a:ext cx="399593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27060" y="545554"/>
            <a:ext cx="454148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מבקרים- 2019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7030737" y="0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 smtClean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3060635732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טבלה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237751"/>
              </p:ext>
            </p:extLst>
          </p:nvPr>
        </p:nvGraphicFramePr>
        <p:xfrm>
          <a:off x="3203848" y="4293096"/>
          <a:ext cx="4362580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2181290"/>
                <a:gridCol w="2181290"/>
              </a:tblGrid>
              <a:tr h="288032">
                <a:tc gridSpan="2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ביקורי</a:t>
                      </a:r>
                      <a:r>
                        <a:rPr lang="he-IL" sz="2400" baseline="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יהודים</a:t>
                      </a:r>
                      <a:r>
                        <a:rPr lang="he-IL" sz="24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בהר הבית</a:t>
                      </a:r>
                      <a:r>
                        <a:rPr lang="en-US" sz="24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</a:t>
                      </a:r>
                      <a:r>
                        <a:rPr lang="he-IL" sz="2400" baseline="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 בט' באב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43840"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solidFill>
                            <a:srgbClr val="339933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1,729</a:t>
                      </a:r>
                      <a:endParaRPr lang="en-US" sz="1600" dirty="0">
                        <a:solidFill>
                          <a:srgbClr val="339933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1,440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לחצן פעולה: בית 9">
            <a:hlinkClick r:id="rId6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728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3924345"/>
            <a:ext cx="5251456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920" y="554155"/>
            <a:ext cx="525145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95936" y="554155"/>
            <a:ext cx="5388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מורחקים- מגזר ערבי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7030737" y="0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 smtClean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1692315492"/>
              </p:ext>
            </p:extLst>
          </p:nvPr>
        </p:nvGraphicFramePr>
        <p:xfrm>
          <a:off x="1907704" y="110795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3747575" y="3924344"/>
            <a:ext cx="538842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מורחקים- יהודי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20" name="תרשים 19"/>
          <p:cNvGraphicFramePr/>
          <p:nvPr>
            <p:extLst>
              <p:ext uri="{D42A27DB-BD31-4B8C-83A1-F6EECF244321}">
                <p14:modId xmlns:p14="http://schemas.microsoft.com/office/powerpoint/2010/main" val="2575140353"/>
              </p:ext>
            </p:extLst>
          </p:nvPr>
        </p:nvGraphicFramePr>
        <p:xfrm>
          <a:off x="1964497" y="400533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56966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תמונה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615" y="3472460"/>
            <a:ext cx="6331576" cy="584775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630"/>
          <a:stretch/>
        </p:blipFill>
        <p:spPr>
          <a:xfrm>
            <a:off x="-36512" y="0"/>
            <a:ext cx="2483767" cy="6858000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404664"/>
            <a:ext cx="6331576" cy="5847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7784" y="404664"/>
            <a:ext cx="6612562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 חגי תשרי- מגזר ערבי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11"/>
          <p:cNvSpPr/>
          <p:nvPr/>
        </p:nvSpPr>
        <p:spPr>
          <a:xfrm>
            <a:off x="7030737" y="-143098"/>
            <a:ext cx="21547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 smtClean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 הבית</a:t>
            </a:r>
            <a:endParaRPr lang="he-IL" sz="4000" dirty="0">
              <a:solidFill>
                <a:srgbClr val="002060"/>
              </a:solidFill>
            </a:endParaRPr>
          </a:p>
        </p:txBody>
      </p:sp>
      <p:pic>
        <p:nvPicPr>
          <p:cNvPr id="13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914" y="17040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" name="תרשים 15"/>
          <p:cNvGraphicFramePr/>
          <p:nvPr>
            <p:extLst>
              <p:ext uri="{D42A27DB-BD31-4B8C-83A1-F6EECF244321}">
                <p14:modId xmlns:p14="http://schemas.microsoft.com/office/powerpoint/2010/main" val="3247023891"/>
              </p:ext>
            </p:extLst>
          </p:nvPr>
        </p:nvGraphicFramePr>
        <p:xfrm>
          <a:off x="1929603" y="619798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2456271" y="3429930"/>
            <a:ext cx="694026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נתוני מורחקים חגי תשרי- מגזר יהודי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20" name="תרשים 19"/>
          <p:cNvGraphicFramePr/>
          <p:nvPr>
            <p:extLst>
              <p:ext uri="{D42A27DB-BD31-4B8C-83A1-F6EECF244321}">
                <p14:modId xmlns:p14="http://schemas.microsoft.com/office/powerpoint/2010/main" val="838085070"/>
              </p:ext>
            </p:extLst>
          </p:nvPr>
        </p:nvGraphicFramePr>
        <p:xfrm>
          <a:off x="1948962" y="4066363"/>
          <a:ext cx="7154414" cy="28526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793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57564" y="0"/>
            <a:ext cx="2973380" cy="6885384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"/>
            <a:ext cx="2216933" cy="6206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821744" y="10918"/>
            <a:ext cx="2665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הפס"ד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24" name="מלבן 23"/>
          <p:cNvSpPr/>
          <p:nvPr/>
        </p:nvSpPr>
        <p:spPr bwMode="auto">
          <a:xfrm>
            <a:off x="6529730" y="1120286"/>
            <a:ext cx="2635467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יידויי אבנים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aphicFrame>
        <p:nvGraphicFramePr>
          <p:cNvPr id="25" name="טבלה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8544142"/>
              </p:ext>
            </p:extLst>
          </p:nvPr>
        </p:nvGraphicFramePr>
        <p:xfrm>
          <a:off x="2909721" y="5815920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/>
                <a:gridCol w="1454193"/>
                <a:gridCol w="1454193"/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עצורי הפס"ד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22.7+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1,179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961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26" name="תרשים 25"/>
          <p:cNvGraphicFramePr/>
          <p:nvPr>
            <p:extLst>
              <p:ext uri="{D42A27DB-BD31-4B8C-83A1-F6EECF244321}">
                <p14:modId xmlns:p14="http://schemas.microsoft.com/office/powerpoint/2010/main" val="1874582574"/>
              </p:ext>
            </p:extLst>
          </p:nvPr>
        </p:nvGraphicFramePr>
        <p:xfrm>
          <a:off x="2171355" y="1624254"/>
          <a:ext cx="6673498" cy="2006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מלבן 26"/>
          <p:cNvSpPr/>
          <p:nvPr/>
        </p:nvSpPr>
        <p:spPr bwMode="auto">
          <a:xfrm>
            <a:off x="6588224" y="3911253"/>
            <a:ext cx="2635467" cy="523162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377" tIns="45691" rIns="91377" bIns="45691">
            <a:spAutoFit/>
          </a:bodyPr>
          <a:lstStyle/>
          <a:p>
            <a:pPr algn="ctr" defTabSz="913757"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בקת"בים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0" name="חץ למטה 29"/>
          <p:cNvSpPr/>
          <p:nvPr/>
        </p:nvSpPr>
        <p:spPr>
          <a:xfrm>
            <a:off x="6220800" y="140924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1146230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 smtClean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43%-</a:t>
            </a:r>
            <a:endParaRPr lang="he-IL" sz="1600" b="1" dirty="0">
              <a:solidFill>
                <a:srgbClr val="339933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1" name="חץ למטה 30"/>
          <p:cNvSpPr/>
          <p:nvPr/>
        </p:nvSpPr>
        <p:spPr>
          <a:xfrm>
            <a:off x="3309228" y="2091480"/>
            <a:ext cx="433728" cy="295426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4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84492" y="1794135"/>
            <a:ext cx="683200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 smtClean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37%-</a:t>
            </a:r>
            <a:endParaRPr lang="he-IL" sz="1600" b="1" dirty="0">
              <a:solidFill>
                <a:srgbClr val="339933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graphicFrame>
        <p:nvGraphicFramePr>
          <p:cNvPr id="33" name="תרשים 32"/>
          <p:cNvGraphicFramePr/>
          <p:nvPr>
            <p:extLst>
              <p:ext uri="{D42A27DB-BD31-4B8C-83A1-F6EECF244321}">
                <p14:modId xmlns:p14="http://schemas.microsoft.com/office/powerpoint/2010/main" val="3619301192"/>
              </p:ext>
            </p:extLst>
          </p:nvPr>
        </p:nvGraphicFramePr>
        <p:xfrm>
          <a:off x="2146974" y="4139432"/>
          <a:ext cx="6673498" cy="1449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4" name="חץ למטה 33"/>
          <p:cNvSpPr/>
          <p:nvPr/>
        </p:nvSpPr>
        <p:spPr>
          <a:xfrm>
            <a:off x="6300236" y="4427319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053584" y="4167869"/>
            <a:ext cx="76816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44.5%-</a:t>
            </a:r>
            <a:endParaRPr lang="he-IL" sz="1400" b="1" dirty="0">
              <a:solidFill>
                <a:srgbClr val="339933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6" name="חץ למטה 35"/>
          <p:cNvSpPr/>
          <p:nvPr/>
        </p:nvSpPr>
        <p:spPr>
          <a:xfrm>
            <a:off x="3450933" y="4355311"/>
            <a:ext cx="305484" cy="153809"/>
          </a:xfrm>
          <a:prstGeom prst="downArrow">
            <a:avLst/>
          </a:prstGeom>
          <a:gradFill flip="none" rotWithShape="1">
            <a:gsLst>
              <a:gs pos="0">
                <a:srgbClr val="00B050">
                  <a:shade val="30000"/>
                  <a:satMod val="115000"/>
                </a:srgbClr>
              </a:gs>
              <a:gs pos="50000">
                <a:srgbClr val="00B050">
                  <a:shade val="67500"/>
                  <a:satMod val="115000"/>
                </a:srgbClr>
              </a:gs>
              <a:gs pos="100000">
                <a:srgbClr val="00B05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1200" b="1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30368" y="4075314"/>
            <a:ext cx="66556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rgbClr val="339933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6.6%-</a:t>
            </a:r>
            <a:endParaRPr lang="he-IL" sz="1400" b="1" dirty="0">
              <a:solidFill>
                <a:srgbClr val="339933"/>
              </a:solidFill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0" name="לחצן פעולה: בית 19">
            <a:hlinkClick r:id="rId9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240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flipH="1">
            <a:off x="4716016" y="111948"/>
            <a:ext cx="43306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2240" y="1"/>
            <a:ext cx="2432957" cy="7216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98822" y="27384"/>
            <a:ext cx="269979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ריבונות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לחצן פעולה: בית 11">
            <a:hlinkClick r:id="rId7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מלבן 10">
            <a:hlinkClick r:id="rId8" action="ppaction://hlinksldjump"/>
          </p:cNvPr>
          <p:cNvSpPr/>
          <p:nvPr/>
        </p:nvSpPr>
        <p:spPr>
          <a:xfrm>
            <a:off x="1259632" y="1733756"/>
            <a:ext cx="345638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כנסים ואירועים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3" name="מלבן 12">
            <a:hlinkClick r:id="rId8" action="ppaction://hlinksldjump"/>
          </p:cNvPr>
          <p:cNvSpPr/>
          <p:nvPr/>
        </p:nvSpPr>
        <p:spPr>
          <a:xfrm>
            <a:off x="2411760" y="3442692"/>
            <a:ext cx="2951876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משרדי ממשלה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4" name="מלבן 13">
            <a:hlinkClick r:id="rId8" action="ppaction://hlinksldjump"/>
          </p:cNvPr>
          <p:cNvSpPr/>
          <p:nvPr/>
        </p:nvSpPr>
        <p:spPr>
          <a:xfrm>
            <a:off x="3245630" y="908720"/>
            <a:ext cx="5574842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פעילות ממוקדת כנגד הרש"פ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5" name="מלבן 14">
            <a:hlinkClick r:id="rId8" action="ppaction://hlinksldjump"/>
          </p:cNvPr>
          <p:cNvSpPr/>
          <p:nvPr/>
        </p:nvSpPr>
        <p:spPr>
          <a:xfrm>
            <a:off x="5292532" y="2565529"/>
            <a:ext cx="323990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שחרור אסירים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6" name="מלבן 15">
            <a:hlinkClick r:id="rId8" action="ppaction://hlinksldjump"/>
          </p:cNvPr>
          <p:cNvSpPr/>
          <p:nvPr/>
        </p:nvSpPr>
        <p:spPr>
          <a:xfrm>
            <a:off x="1979712" y="5157192"/>
            <a:ext cx="165960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חינוך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7" name="מלבן 16">
            <a:hlinkClick r:id="rId8" action="ppaction://hlinksldjump"/>
          </p:cNvPr>
          <p:cNvSpPr/>
          <p:nvPr/>
        </p:nvSpPr>
        <p:spPr>
          <a:xfrm>
            <a:off x="6288942" y="5157192"/>
            <a:ext cx="224349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תקשורת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8" name="מלבן 17">
            <a:hlinkClick r:id="rId8" action="ppaction://hlinksldjump"/>
          </p:cNvPr>
          <p:cNvSpPr/>
          <p:nvPr/>
        </p:nvSpPr>
        <p:spPr>
          <a:xfrm>
            <a:off x="4355976" y="4281065"/>
            <a:ext cx="2519828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הורדת דגלים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2548343" y="6021288"/>
            <a:ext cx="403199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הפסקת אירועים</a:t>
            </a:r>
            <a:endParaRPr lang="he-IL" sz="3200" b="1" kern="0" dirty="0">
              <a:effectLst>
                <a:glow rad="1270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9138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43152" y="-27384"/>
            <a:ext cx="9201709" cy="6885384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1"/>
            <a:ext cx="3585085" cy="69269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88024" y="-148753"/>
            <a:ext cx="525658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פשיעה</a:t>
            </a:r>
            <a:r>
              <a:rPr lang="he-IL" sz="44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- </a:t>
            </a:r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מגמות</a:t>
            </a:r>
            <a:endParaRPr lang="he-IL" sz="44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7" name="תרשים 6"/>
          <p:cNvGraphicFramePr/>
          <p:nvPr>
            <p:extLst>
              <p:ext uri="{D42A27DB-BD31-4B8C-83A1-F6EECF244321}">
                <p14:modId xmlns:p14="http://schemas.microsoft.com/office/powerpoint/2010/main" val="924433527"/>
              </p:ext>
            </p:extLst>
          </p:nvPr>
        </p:nvGraphicFramePr>
        <p:xfrm>
          <a:off x="107504" y="1747457"/>
          <a:ext cx="8733915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מלבן 7"/>
          <p:cNvSpPr/>
          <p:nvPr/>
        </p:nvSpPr>
        <p:spPr>
          <a:xfrm>
            <a:off x="6846932" y="809294"/>
            <a:ext cx="2297068" cy="584614"/>
          </a:xfrm>
          <a:prstGeom prst="rect">
            <a:avLst/>
          </a:prstGeom>
        </p:spPr>
        <p:txBody>
          <a:bodyPr wrap="none" lIns="91264" tIns="45640" rIns="91264" bIns="45640">
            <a:spAutoFit/>
          </a:bodyPr>
          <a:lstStyle/>
          <a:p>
            <a:pPr defTabSz="912640"/>
            <a:r>
              <a:rPr lang="he-IL" sz="3200" b="1" spc="-150" dirty="0" smtClean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עבירות </a:t>
            </a:r>
            <a:r>
              <a:rPr lang="he-IL" sz="3200" b="1" spc="-150" dirty="0" err="1" smtClean="0">
                <a:solidFill>
                  <a:srgbClr val="273962"/>
                </a:solidFill>
                <a:latin typeface="Gisha" pitchFamily="34" charset="-79"/>
                <a:ea typeface="NarkisShulamitMF Medium" panose="02040603050201020203" pitchFamily="18" charset="-79"/>
                <a:cs typeface="Gisha" pitchFamily="34" charset="-79"/>
              </a:rPr>
              <a:t>פע"ר</a:t>
            </a:r>
            <a:endParaRPr lang="he-IL" sz="3200" b="1" dirty="0">
              <a:solidFill>
                <a:prstClr val="black"/>
              </a:solidFill>
              <a:latin typeface="Gisha" pitchFamily="34" charset="-79"/>
              <a:cs typeface="Gisha" pitchFamily="34" charset="-79"/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2036" y="-611813"/>
            <a:ext cx="5616624" cy="278259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3" name="טבלה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92467"/>
              </p:ext>
            </p:extLst>
          </p:nvPr>
        </p:nvGraphicFramePr>
        <p:xfrm>
          <a:off x="2771801" y="5445224"/>
          <a:ext cx="4362579" cy="853440"/>
        </p:xfrm>
        <a:graphic>
          <a:graphicData uri="http://schemas.openxmlformats.org/drawingml/2006/table">
            <a:tbl>
              <a:tblPr rtl="1" firstRow="1" firstCol="1" bandRow="1"/>
              <a:tblGrid>
                <a:gridCol w="1454193"/>
                <a:gridCol w="1454193"/>
                <a:gridCol w="1454193"/>
              </a:tblGrid>
              <a:tr h="288032">
                <a:tc gridSpan="3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24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עצורי </a:t>
                      </a:r>
                      <a:r>
                        <a:rPr lang="he-IL" sz="2400" dirty="0" err="1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פע"ר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lang="he-I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kern="1200" dirty="0" smtClean="0">
                          <a:solidFill>
                            <a:schemeClr val="tx1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%</a:t>
                      </a:r>
                      <a:endParaRPr lang="en-US" sz="1600" b="1" kern="1200" dirty="0">
                        <a:solidFill>
                          <a:schemeClr val="tx1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2019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>
                        <a:spcAft>
                          <a:spcPts val="600"/>
                        </a:spcAft>
                      </a:pPr>
                      <a:r>
                        <a:rPr lang="he-IL" sz="1600" b="1" dirty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2018</a:t>
                      </a:r>
                      <a:endParaRPr lang="en-US" sz="24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8CCE4"/>
                    </a:solidFill>
                  </a:tcPr>
                </a:tc>
              </a:tr>
              <a:tr h="243840">
                <a:tc>
                  <a:txBody>
                    <a:bodyPr/>
                    <a:lstStyle/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b="1" dirty="0" smtClean="0">
                          <a:solidFill>
                            <a:srgbClr val="00B050"/>
                          </a:solidFill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23%</a:t>
                      </a:r>
                      <a:endParaRPr lang="en-US" sz="1600" b="1" dirty="0">
                        <a:solidFill>
                          <a:srgbClr val="00B050"/>
                        </a:solidFill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647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r" defTabSz="914400" rtl="1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0">
                        <a:spcAft>
                          <a:spcPts val="0"/>
                        </a:spcAft>
                      </a:pPr>
                      <a:r>
                        <a:rPr lang="he-IL" sz="1600" dirty="0" smtClean="0">
                          <a:effectLst/>
                          <a:latin typeface="Gisha" panose="020B0502040204020203" pitchFamily="34" charset="-79"/>
                          <a:ea typeface="Times New Roman"/>
                          <a:cs typeface="Gisha" panose="020B0502040204020203" pitchFamily="34" charset="-79"/>
                        </a:rPr>
                        <a:t>519</a:t>
                      </a:r>
                      <a:endParaRPr lang="en-US" sz="1600" dirty="0">
                        <a:effectLst/>
                        <a:latin typeface="Gisha" panose="020B0502040204020203" pitchFamily="34" charset="-79"/>
                        <a:ea typeface="Times New Roman"/>
                        <a:cs typeface="Gisha" panose="020B0502040204020203" pitchFamily="34" charset="-79"/>
                      </a:endParaRPr>
                    </a:p>
                  </a:txBody>
                  <a:tcPr marL="68580" marR="68580" marT="0" marB="0" anchor="b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" name="מלבן 30"/>
          <p:cNvSpPr/>
          <p:nvPr/>
        </p:nvSpPr>
        <p:spPr>
          <a:xfrm rot="21001328">
            <a:off x="7286963" y="1986769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 smtClean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12%-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2" name="מלבן 31"/>
          <p:cNvSpPr/>
          <p:nvPr/>
        </p:nvSpPr>
        <p:spPr>
          <a:xfrm rot="21001328">
            <a:off x="5829428" y="3254978"/>
            <a:ext cx="744114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 smtClean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17%-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3" name="מלבן 32"/>
          <p:cNvSpPr/>
          <p:nvPr/>
        </p:nvSpPr>
        <p:spPr>
          <a:xfrm rot="21001328">
            <a:off x="4271951" y="3562681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 smtClean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16%-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4" name="מלבן 33"/>
          <p:cNvSpPr/>
          <p:nvPr/>
        </p:nvSpPr>
        <p:spPr>
          <a:xfrm rot="21001328">
            <a:off x="2751464" y="3424081"/>
            <a:ext cx="611065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 smtClean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35" name="מלבן 34"/>
          <p:cNvSpPr/>
          <p:nvPr/>
        </p:nvSpPr>
        <p:spPr>
          <a:xfrm rot="21001328">
            <a:off x="1175608" y="3747656"/>
            <a:ext cx="744113" cy="369332"/>
          </a:xfrm>
          <a:prstGeom prst="rect">
            <a:avLst/>
          </a:prstGeom>
          <a:effectLst>
            <a:glow rad="101600">
              <a:srgbClr val="00B050">
                <a:alpha val="60000"/>
              </a:srgbClr>
            </a:glow>
          </a:effectLst>
        </p:spPr>
        <p:txBody>
          <a:bodyPr wrap="none">
            <a:spAutoFit/>
          </a:bodyPr>
          <a:lstStyle/>
          <a:p>
            <a:pPr algn="ctr" rtl="0">
              <a:spcAft>
                <a:spcPts val="0"/>
              </a:spcAft>
            </a:pPr>
            <a:r>
              <a:rPr lang="he-IL" b="1" dirty="0" smtClean="0">
                <a:solidFill>
                  <a:schemeClr val="bg1"/>
                </a:solidFill>
                <a:effectLst>
                  <a:glow rad="101600">
                    <a:srgbClr val="00B050">
                      <a:alpha val="60000"/>
                    </a:srgbClr>
                  </a:glow>
                </a:effectLst>
                <a:latin typeface="Gisha" panose="020B0502040204020203" pitchFamily="34" charset="-79"/>
                <a:ea typeface="Times New Roman"/>
                <a:cs typeface="Gisha" panose="020B0502040204020203" pitchFamily="34" charset="-79"/>
              </a:rPr>
              <a:t>15%-</a:t>
            </a:r>
            <a:endParaRPr lang="en-US" b="1" dirty="0">
              <a:solidFill>
                <a:schemeClr val="bg1"/>
              </a:solidFill>
              <a:effectLst>
                <a:glow rad="101600">
                  <a:srgbClr val="00B050">
                    <a:alpha val="60000"/>
                  </a:srgbClr>
                </a:glow>
              </a:effectLst>
              <a:latin typeface="Gisha" panose="020B0502040204020203" pitchFamily="34" charset="-79"/>
              <a:ea typeface="Times New Roman"/>
              <a:cs typeface="Gisha" panose="020B0502040204020203" pitchFamily="34" charset="-79"/>
            </a:endParaRPr>
          </a:p>
        </p:txBody>
      </p:sp>
      <p:sp>
        <p:nvSpPr>
          <p:cNvPr id="17" name="לחצן פעולה: בית 16">
            <a:hlinkClick r:id="rId8" action="ppaction://hlinksldjump" highlightClick="1"/>
          </p:cNvPr>
          <p:cNvSpPr/>
          <p:nvPr/>
        </p:nvSpPr>
        <p:spPr>
          <a:xfrm>
            <a:off x="0" y="6460335"/>
            <a:ext cx="360040" cy="36004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TextBox 1"/>
          <p:cNvSpPr txBox="1"/>
          <p:nvPr/>
        </p:nvSpPr>
        <p:spPr>
          <a:xfrm>
            <a:off x="7258963" y="6673334"/>
            <a:ext cx="1346843" cy="18466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600" b="1" dirty="0" smtClean="0"/>
              <a:t>* מע' ענף, לפי טריטוריאלית, ת. אירוע</a:t>
            </a:r>
            <a:endParaRPr lang="he-IL" sz="600" b="1" dirty="0"/>
          </a:p>
        </p:txBody>
      </p:sp>
    </p:spTree>
    <p:extLst>
      <p:ext uri="{BB962C8B-B14F-4D97-AF65-F5344CB8AC3E}">
        <p14:creationId xmlns:p14="http://schemas.microsoft.com/office/powerpoint/2010/main" val="37027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0"/>
            <a:ext cx="3729101" cy="714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73232" y="33842"/>
            <a:ext cx="5276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אתגרים מרכזיים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pSp>
        <p:nvGrpSpPr>
          <p:cNvPr id="8" name="קבוצה 7"/>
          <p:cNvGrpSpPr/>
          <p:nvPr/>
        </p:nvGrpSpPr>
        <p:grpSpPr>
          <a:xfrm>
            <a:off x="-180528" y="4774997"/>
            <a:ext cx="5167424" cy="2080984"/>
            <a:chOff x="-180528" y="4774997"/>
            <a:chExt cx="5167424" cy="2080984"/>
          </a:xfrm>
        </p:grpSpPr>
        <p:pic>
          <p:nvPicPr>
            <p:cNvPr id="9" name="תמונה 8">
              <a:extLst>
                <a:ext uri="{FF2B5EF4-FFF2-40B4-BE49-F238E27FC236}">
                  <a16:creationId xmlns="" xmlns:a16="http://schemas.microsoft.com/office/drawing/2014/main" id="{9EB18822-BE51-4013-BF16-CA122F88F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9" b="7479"/>
            <a:stretch/>
          </p:blipFill>
          <p:spPr>
            <a:xfrm>
              <a:off x="-72015" y="4774997"/>
              <a:ext cx="4896544" cy="2080983"/>
            </a:xfrm>
            <a:prstGeom prst="rect">
              <a:avLst/>
            </a:prstGeom>
          </p:spPr>
        </p:pic>
        <p:pic>
          <p:nvPicPr>
            <p:cNvPr id="11" name="תמונה 10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794" t="51411" r="-2049" b="3921"/>
            <a:stretch/>
          </p:blipFill>
          <p:spPr>
            <a:xfrm>
              <a:off x="-180528" y="4778257"/>
              <a:ext cx="5167424" cy="2077724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 rotWithShape="1"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615" t="51411" r="9443" b="34324"/>
            <a:stretch/>
          </p:blipFill>
          <p:spPr>
            <a:xfrm rot="5400000">
              <a:off x="3565368" y="5442209"/>
              <a:ext cx="1997943" cy="663519"/>
            </a:xfrm>
            <a:prstGeom prst="rect">
              <a:avLst/>
            </a:prstGeom>
          </p:spPr>
        </p:pic>
      </p:grpSp>
      <p:sp>
        <p:nvSpPr>
          <p:cNvPr id="2" name="מלבן 1"/>
          <p:cNvSpPr/>
          <p:nvPr/>
        </p:nvSpPr>
        <p:spPr>
          <a:xfrm>
            <a:off x="683567" y="1340768"/>
            <a:ext cx="82470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שמירה על חופש הפולחן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מניעת פגיעה בריבונות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שמירה על שלטון החוק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אי הגדלת מעגל השנאה לצד טיפול נחוש במפרי חוק וסדר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מתן תחושת ביטחון לתושבי המחוז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סוגיית הר הבית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סוגיית החרדים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מוכנות לחירום</a:t>
            </a:r>
          </a:p>
          <a:p>
            <a:pPr marL="457200" marR="0" lvl="0" indent="-4572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he-IL" sz="24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שמירה על תוואי </a:t>
            </a: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גדר (כ</a:t>
            </a:r>
            <a:r>
              <a:rPr lang="he-IL" sz="2400" b="1" dirty="0" err="1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ולל</a:t>
            </a: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אין גדר)</a:t>
            </a:r>
          </a:p>
        </p:txBody>
      </p:sp>
    </p:spTree>
    <p:extLst>
      <p:ext uri="{BB962C8B-B14F-4D97-AF65-F5344CB8AC3E}">
        <p14:creationId xmlns:p14="http://schemas.microsoft.com/office/powerpoint/2010/main" val="42844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לחצן פעולה: סרט 4">
            <a:hlinkClick r:id="" action="ppaction://noaction" highlightClick="1"/>
          </p:cNvPr>
          <p:cNvSpPr/>
          <p:nvPr/>
        </p:nvSpPr>
        <p:spPr>
          <a:xfrm>
            <a:off x="827584" y="4221088"/>
            <a:ext cx="3384376" cy="1357937"/>
          </a:xfrm>
          <a:prstGeom prst="actionButtonMovi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sz="4000" dirty="0" smtClean="0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294" y="260648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מלבן 5"/>
          <p:cNvSpPr/>
          <p:nvPr/>
        </p:nvSpPr>
        <p:spPr>
          <a:xfrm>
            <a:off x="971600" y="5013176"/>
            <a:ext cx="9589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b="1" dirty="0">
                <a:solidFill>
                  <a:schemeClr val="bg1"/>
                </a:solidFill>
                <a:latin typeface="Gisha" pitchFamily="34" charset="-79"/>
                <a:ea typeface="Tahoma" panose="020B0604030504040204" pitchFamily="34" charset="0"/>
                <a:cs typeface="Gisha" pitchFamily="34" charset="-79"/>
              </a:rPr>
              <a:t>סרטון</a:t>
            </a:r>
            <a:endParaRPr lang="he-I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0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תמונה 5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84"/>
          <a:stretch/>
        </p:blipFill>
        <p:spPr>
          <a:xfrm>
            <a:off x="-18256" y="99392"/>
            <a:ext cx="4564342" cy="6858000"/>
          </a:xfrm>
          <a:prstGeom prst="rect">
            <a:avLst/>
          </a:prstGeom>
        </p:spPr>
      </p:pic>
      <p:grpSp>
        <p:nvGrpSpPr>
          <p:cNvPr id="29" name="קבוצה 28"/>
          <p:cNvGrpSpPr/>
          <p:nvPr/>
        </p:nvGrpSpPr>
        <p:grpSpPr>
          <a:xfrm>
            <a:off x="2168154" y="1988840"/>
            <a:ext cx="2606079" cy="1218009"/>
            <a:chOff x="916483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0" name="מלבן 29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1" name="מלבן 30"/>
            <p:cNvSpPr/>
            <p:nvPr/>
          </p:nvSpPr>
          <p:spPr>
            <a:xfrm>
              <a:off x="916483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kumimoji="0" lang="he-IL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מ</a:t>
              </a:r>
              <a:r>
                <a:rPr lang="he-IL" sz="2400" kern="0" dirty="0" smtClean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ניעת </a:t>
              </a: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פגיעה בריבונות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2" name="קבוצה 31"/>
          <p:cNvGrpSpPr/>
          <p:nvPr/>
        </p:nvGrpSpPr>
        <p:grpSpPr>
          <a:xfrm>
            <a:off x="4962675" y="1988840"/>
            <a:ext cx="2606079" cy="1218009"/>
            <a:chOff x="3149500" y="1984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3" name="מלבן 32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69857"/>
                <a:satOff val="-1251"/>
                <a:lumOff val="5317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4" name="מלבן 33"/>
            <p:cNvSpPr/>
            <p:nvPr/>
          </p:nvSpPr>
          <p:spPr>
            <a:xfrm>
              <a:off x="3149500" y="1984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e-IL" sz="2400" kern="0" dirty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400" kern="0" dirty="0" smtClean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חיזוק תחושת </a:t>
              </a: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הביטחון בפן הפלילי/ פח"ע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5" name="קבוצה 34"/>
          <p:cNvGrpSpPr/>
          <p:nvPr/>
        </p:nvGrpSpPr>
        <p:grpSpPr>
          <a:xfrm>
            <a:off x="3521746" y="3409851"/>
            <a:ext cx="2606079" cy="1218009"/>
            <a:chOff x="916483" y="1422995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6" name="מלבן 35"/>
            <p:cNvSpPr/>
            <p:nvPr/>
          </p:nvSpPr>
          <p:spPr>
            <a:xfrm>
              <a:off x="916483" y="1422995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139713"/>
                <a:satOff val="-2502"/>
                <a:lumOff val="10634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37" name="מלבן 36"/>
            <p:cNvSpPr/>
            <p:nvPr/>
          </p:nvSpPr>
          <p:spPr>
            <a:xfrm>
              <a:off x="916483" y="1422995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e-IL" sz="2400" kern="0" dirty="0" smtClean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400" kern="0" dirty="0" smtClean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שיפור </a:t>
              </a: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מקצועיות השוטרים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38" name="קבוצה 37"/>
          <p:cNvGrpSpPr/>
          <p:nvPr/>
        </p:nvGrpSpPr>
        <p:grpSpPr>
          <a:xfrm>
            <a:off x="6272610" y="3409851"/>
            <a:ext cx="2606079" cy="1218009"/>
            <a:chOff x="3149500" y="1422995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9" name="מלבן 38"/>
            <p:cNvSpPr/>
            <p:nvPr/>
          </p:nvSpPr>
          <p:spPr>
            <a:xfrm>
              <a:off x="3149500" y="1422995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209570"/>
                <a:satOff val="-3754"/>
                <a:lumOff val="15951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0" name="מלבן 39"/>
            <p:cNvSpPr/>
            <p:nvPr/>
          </p:nvSpPr>
          <p:spPr>
            <a:xfrm>
              <a:off x="3149500" y="1422995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he-IL" sz="2400" kern="0" dirty="0" smtClean="0">
                <a:solidFill>
                  <a:prstClr val="white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400" kern="0" dirty="0" smtClean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שיפור </a:t>
              </a:r>
              <a:r>
                <a:rPr lang="he-IL" sz="2400" kern="0" dirty="0">
                  <a:solidFill>
                    <a:prstClr val="white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והנגשת שרותי משטרה וקהילה</a:t>
              </a:r>
            </a:p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1" name="קבוצה 40"/>
          <p:cNvGrpSpPr/>
          <p:nvPr/>
        </p:nvGrpSpPr>
        <p:grpSpPr>
          <a:xfrm>
            <a:off x="800002" y="3409850"/>
            <a:ext cx="2606079" cy="1218009"/>
            <a:chOff x="916483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2" name="מלבן 41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279426"/>
                <a:satOff val="-5005"/>
                <a:lumOff val="21268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3" name="מלבן 42"/>
            <p:cNvSpPr/>
            <p:nvPr/>
          </p:nvSpPr>
          <p:spPr>
            <a:xfrm>
              <a:off x="916483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טיפוח</a:t>
              </a:r>
              <a:r>
                <a:rPr kumimoji="0" lang="he-IL" sz="2400" b="0" i="0" u="none" strike="noStrike" kern="0" cap="none" spc="0" normalizeH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 המשאב האנושי</a:t>
              </a:r>
              <a:endParaRPr kumimoji="0" lang="he-IL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grpSp>
        <p:nvGrpSpPr>
          <p:cNvPr id="44" name="קבוצה 43"/>
          <p:cNvGrpSpPr/>
          <p:nvPr/>
        </p:nvGrpSpPr>
        <p:grpSpPr>
          <a:xfrm>
            <a:off x="3320282" y="4799633"/>
            <a:ext cx="2967886" cy="1218009"/>
            <a:chOff x="3149500" y="2844006"/>
            <a:chExt cx="2030015" cy="1218009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5" name="מלבן 44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solidFill>
              <a:srgbClr val="4472C4">
                <a:shade val="80000"/>
                <a:hueOff val="349283"/>
                <a:satOff val="-6256"/>
                <a:lumOff val="26585"/>
                <a:alphaOff val="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46" name="מלבן 45"/>
            <p:cNvSpPr/>
            <p:nvPr/>
          </p:nvSpPr>
          <p:spPr>
            <a:xfrm>
              <a:off x="3149500" y="2844006"/>
              <a:ext cx="2030015" cy="1218009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spcFirstLastPara="0" vert="horz" wrap="square" lIns="133350" tIns="133350" rIns="133350" bIns="133350" numCol="1" spcCol="1270" anchor="ctr" anchorCtr="0">
              <a:noAutofit/>
            </a:bodyPr>
            <a:lstStyle/>
            <a:p>
              <a:pPr marL="0" marR="0" lvl="0" indent="0" algn="ctr" defTabSz="155575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e-IL" sz="2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sha" panose="020B0502040204020203" pitchFamily="34" charset="-79"/>
                  <a:cs typeface="Gisha" panose="020B0502040204020203" pitchFamily="34" charset="-79"/>
                </a:rPr>
                <a:t>התייעלות</a:t>
              </a:r>
            </a:p>
          </p:txBody>
        </p:sp>
      </p:grpSp>
      <p:sp>
        <p:nvSpPr>
          <p:cNvPr id="51" name="מלבן 50"/>
          <p:cNvSpPr/>
          <p:nvPr/>
        </p:nvSpPr>
        <p:spPr>
          <a:xfrm>
            <a:off x="5301863" y="-14137"/>
            <a:ext cx="38411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 smtClean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כיווני </a:t>
            </a:r>
            <a:r>
              <a:rPr lang="he-IL" sz="3600" b="1" dirty="0" smtClean="0">
                <a:solidFill>
                  <a:srgbClr val="002060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עבודה 2020</a:t>
            </a:r>
            <a:endParaRPr lang="he-IL" sz="3600" dirty="0">
              <a:solidFill>
                <a:srgbClr val="002060"/>
              </a:solidFill>
            </a:endParaRPr>
          </a:p>
        </p:txBody>
      </p:sp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06094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97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32656" y="0"/>
            <a:ext cx="1120599" cy="1120535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תמונה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5" y="1"/>
            <a:ext cx="2648981" cy="7474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28184" y="-21023"/>
            <a:ext cx="376472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דילמות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2" name="מלבן מעוגל 11"/>
          <p:cNvSpPr/>
          <p:nvPr/>
        </p:nvSpPr>
        <p:spPr>
          <a:xfrm>
            <a:off x="4211960" y="1625982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דרג מדיני</a:t>
            </a:r>
          </a:p>
        </p:txBody>
      </p:sp>
      <p:sp>
        <p:nvSpPr>
          <p:cNvPr id="18" name="מלבן מעוגל 17"/>
          <p:cNvSpPr/>
          <p:nvPr/>
        </p:nvSpPr>
        <p:spPr>
          <a:xfrm>
            <a:off x="4197516" y="4650318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ריסון הכח והפעלת הכח</a:t>
            </a:r>
          </a:p>
        </p:txBody>
      </p:sp>
      <p:sp>
        <p:nvSpPr>
          <p:cNvPr id="19" name="מלבן מעוגל 18"/>
          <p:cNvSpPr/>
          <p:nvPr/>
        </p:nvSpPr>
        <p:spPr>
          <a:xfrm>
            <a:off x="4228460" y="3714214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איזונים</a:t>
            </a:r>
          </a:p>
        </p:txBody>
      </p:sp>
      <p:sp>
        <p:nvSpPr>
          <p:cNvPr id="20" name="מלבן מעוגל 19"/>
          <p:cNvSpPr/>
          <p:nvPr/>
        </p:nvSpPr>
        <p:spPr>
          <a:xfrm>
            <a:off x="4211960" y="2634094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מדיניות</a:t>
            </a:r>
          </a:p>
        </p:txBody>
      </p:sp>
      <p:sp>
        <p:nvSpPr>
          <p:cNvPr id="21" name="מלבן מעוגל 20"/>
          <p:cNvSpPr/>
          <p:nvPr/>
        </p:nvSpPr>
        <p:spPr>
          <a:xfrm>
            <a:off x="4197516" y="5655612"/>
            <a:ext cx="4309787" cy="5788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lvl="0" algn="ctr" defTabSz="889000">
              <a:spcBef>
                <a:spcPct val="0"/>
              </a:spcBef>
              <a:spcAft>
                <a:spcPct val="35000"/>
              </a:spcAft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הכלה ואיפוק מול נחישות</a:t>
            </a:r>
          </a:p>
        </p:txBody>
      </p:sp>
      <p:pic>
        <p:nvPicPr>
          <p:cNvPr id="23" name="תמונה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063" y="4717928"/>
            <a:ext cx="960222" cy="194957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43" y="4761880"/>
            <a:ext cx="853320" cy="19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9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/>
          <p:cNvSpPr/>
          <p:nvPr/>
        </p:nvSpPr>
        <p:spPr>
          <a:xfrm>
            <a:off x="0" y="2060848"/>
            <a:ext cx="9144000" cy="2174054"/>
          </a:xfrm>
          <a:prstGeom prst="rect">
            <a:avLst/>
          </a:prstGeom>
          <a:noFill/>
        </p:spPr>
        <p:txBody>
          <a:bodyPr wrap="square" lIns="80133" tIns="40067" rIns="80133" bIns="40067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he-IL" sz="24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"</a:t>
            </a:r>
            <a:r>
              <a:rPr lang="he-IL" sz="4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דורות חלמו להגיע לירושלים </a:t>
            </a:r>
          </a:p>
          <a:p>
            <a:pPr algn="ctr">
              <a:lnSpc>
                <a:spcPct val="150000"/>
              </a:lnSpc>
              <a:defRPr/>
            </a:pPr>
            <a:r>
              <a:rPr lang="he-IL" sz="48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ולנו יש את הזכות להגן עליה"</a:t>
            </a:r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332656"/>
            <a:ext cx="1368230" cy="1368152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19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05" y="44624"/>
            <a:ext cx="812579" cy="812533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0"/>
            <a:ext cx="6516217" cy="2708920"/>
          </a:xfrm>
          <a:prstGeom prst="rect">
            <a:avLst/>
          </a:prstGeom>
        </p:spPr>
      </p:pic>
      <p:pic>
        <p:nvPicPr>
          <p:cNvPr id="24" name="תמונה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" y="836712"/>
            <a:ext cx="4211951" cy="50482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79511" y="764704"/>
            <a:ext cx="403244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מאפייני </a:t>
            </a:r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מחוז </a:t>
            </a:r>
            <a:r>
              <a:rPr lang="he-IL" sz="32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ירושלים</a:t>
            </a:r>
            <a:endParaRPr lang="he-IL" sz="32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22" name="מלבן 21"/>
          <p:cNvSpPr/>
          <p:nvPr/>
        </p:nvSpPr>
        <p:spPr>
          <a:xfrm>
            <a:off x="1768359" y="4485221"/>
            <a:ext cx="2048958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עוטף ירושלים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3" name="מלבן 22"/>
          <p:cNvSpPr/>
          <p:nvPr/>
        </p:nvSpPr>
        <p:spPr>
          <a:xfrm>
            <a:off x="2055296" y="3783917"/>
            <a:ext cx="1762021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עיר מאוימת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27" name="מלבן 26"/>
          <p:cNvSpPr/>
          <p:nvPr/>
        </p:nvSpPr>
        <p:spPr>
          <a:xfrm>
            <a:off x="2651613" y="3047064"/>
            <a:ext cx="1165704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ריבונות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0" name="מלבן 29"/>
          <p:cNvSpPr/>
          <p:nvPr/>
        </p:nvSpPr>
        <p:spPr>
          <a:xfrm>
            <a:off x="5458102" y="4485221"/>
            <a:ext cx="3191899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עיר קדושה לכל הדתות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2" name="מלבן 31"/>
          <p:cNvSpPr/>
          <p:nvPr/>
        </p:nvSpPr>
        <p:spPr>
          <a:xfrm>
            <a:off x="6283649" y="3783917"/>
            <a:ext cx="2366352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הרכב אוכלוסייה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7" name="מלבן 36"/>
          <p:cNvSpPr/>
          <p:nvPr/>
        </p:nvSpPr>
        <p:spPr>
          <a:xfrm>
            <a:off x="5926178" y="3047065"/>
            <a:ext cx="2723823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28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בירת מדינת ישראל</a:t>
            </a:r>
            <a:endParaRPr lang="he-IL" sz="28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913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0" y="-27384"/>
            <a:ext cx="9165197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119273"/>
            <a:ext cx="3009021" cy="685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119274"/>
            <a:ext cx="40507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גבולות גזרה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קבוצה 3"/>
          <p:cNvGrpSpPr/>
          <p:nvPr/>
        </p:nvGrpSpPr>
        <p:grpSpPr>
          <a:xfrm>
            <a:off x="-7736919" y="-459432"/>
            <a:ext cx="7473304" cy="5265365"/>
            <a:chOff x="555080" y="608720"/>
            <a:chExt cx="8301568" cy="6429461"/>
          </a:xfrm>
        </p:grpSpPr>
        <p:grpSp>
          <p:nvGrpSpPr>
            <p:cNvPr id="3" name="קבוצה 2"/>
            <p:cNvGrpSpPr/>
            <p:nvPr/>
          </p:nvGrpSpPr>
          <p:grpSpPr>
            <a:xfrm>
              <a:off x="555080" y="608720"/>
              <a:ext cx="8301568" cy="6429461"/>
              <a:chOff x="0" y="580939"/>
              <a:chExt cx="8301568" cy="642946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92" t="10223" r="38711" b="9098"/>
              <a:stretch/>
            </p:blipFill>
            <p:spPr bwMode="auto">
              <a:xfrm>
                <a:off x="0" y="580939"/>
                <a:ext cx="8301568" cy="64294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" name="מלבן 1"/>
              <p:cNvSpPr/>
              <p:nvPr/>
            </p:nvSpPr>
            <p:spPr>
              <a:xfrm>
                <a:off x="5508424" y="5921499"/>
                <a:ext cx="2793143" cy="1088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" name="מלבן 7"/>
              <p:cNvSpPr/>
              <p:nvPr/>
            </p:nvSpPr>
            <p:spPr>
              <a:xfrm>
                <a:off x="7848857" y="580939"/>
                <a:ext cx="452711" cy="831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0" name="מלבן 9"/>
            <p:cNvSpPr/>
            <p:nvPr/>
          </p:nvSpPr>
          <p:spPr>
            <a:xfrm>
              <a:off x="6063505" y="5877272"/>
              <a:ext cx="452711" cy="4879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" r="51856" b="76063"/>
          <a:stretch/>
        </p:blipFill>
        <p:spPr bwMode="auto">
          <a:xfrm>
            <a:off x="-2540580" y="4930731"/>
            <a:ext cx="2290318" cy="18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קבוצה 8"/>
          <p:cNvGrpSpPr/>
          <p:nvPr/>
        </p:nvGrpSpPr>
        <p:grpSpPr>
          <a:xfrm>
            <a:off x="221294" y="1196752"/>
            <a:ext cx="8743194" cy="5544616"/>
            <a:chOff x="221294" y="1196752"/>
            <a:chExt cx="8743194" cy="5544616"/>
          </a:xfrm>
        </p:grpSpPr>
        <p:pic>
          <p:nvPicPr>
            <p:cNvPr id="1028" name="Picture 4" descr="C:\Users\u040647364\AppData\Local\Microsoft\Windows\Temporary Internet Files\Content.Outlook\BD1KGO0U\כללי 2019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94" y="1196752"/>
              <a:ext cx="8743194" cy="55446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  <a:extLst/>
          </p:spPr>
        </p:pic>
        <p:sp>
          <p:nvSpPr>
            <p:cNvPr id="15" name="מלבן 14"/>
            <p:cNvSpPr/>
            <p:nvPr/>
          </p:nvSpPr>
          <p:spPr>
            <a:xfrm>
              <a:off x="7308304" y="6021288"/>
              <a:ext cx="1434346" cy="6037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sp>
        <p:nvSpPr>
          <p:cNvPr id="60" name="צורה חופשית 59"/>
          <p:cNvSpPr/>
          <p:nvPr/>
        </p:nvSpPr>
        <p:spPr>
          <a:xfrm>
            <a:off x="234086" y="1214323"/>
            <a:ext cx="3957524" cy="2121408"/>
          </a:xfrm>
          <a:custGeom>
            <a:avLst/>
            <a:gdLst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90196 w 3957524"/>
              <a:gd name="connsiteY71" fmla="*/ 2070202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382573 w 3957524"/>
              <a:gd name="connsiteY57" fmla="*/ 1565453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87399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75488 w 3957524"/>
              <a:gd name="connsiteY63" fmla="*/ 1660551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460858 w 3957524"/>
              <a:gd name="connsiteY63" fmla="*/ 1623975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11834 w 3957524"/>
              <a:gd name="connsiteY57" fmla="*/ 1521562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68250 w 3957524"/>
              <a:gd name="connsiteY72" fmla="*/ 2018995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153619 w 3957524"/>
              <a:gd name="connsiteY72" fmla="*/ 1989734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34086 w 3957524"/>
              <a:gd name="connsiteY72" fmla="*/ 2055571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11680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43815 w 3957524"/>
              <a:gd name="connsiteY69" fmla="*/ 2084832 h 2121408"/>
              <a:gd name="connsiteX70" fmla="*/ 314554 w 3957524"/>
              <a:gd name="connsiteY70" fmla="*/ 2084832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65837 w 3957524"/>
              <a:gd name="connsiteY73" fmla="*/ 1997050 h 2121408"/>
              <a:gd name="connsiteX74" fmla="*/ 7316 w 3957524"/>
              <a:gd name="connsiteY74" fmla="*/ 2121408 h 2121408"/>
              <a:gd name="connsiteX75" fmla="*/ 0 w 3957524"/>
              <a:gd name="connsiteY75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314554 w 3957524"/>
              <a:gd name="connsiteY71" fmla="*/ 2084832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43815 w 3957524"/>
              <a:gd name="connsiteY70" fmla="*/ 2084832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65837 w 3957524"/>
              <a:gd name="connsiteY74" fmla="*/ 1997050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409652 w 3957524"/>
              <a:gd name="connsiteY67" fmla="*/ 188000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108960 w 3957524"/>
              <a:gd name="connsiteY21" fmla="*/ 907085 h 2121408"/>
              <a:gd name="connsiteX22" fmla="*/ 3050439 w 3957524"/>
              <a:gd name="connsiteY22" fmla="*/ 863194 h 2121408"/>
              <a:gd name="connsiteX23" fmla="*/ 3028493 w 3957524"/>
              <a:gd name="connsiteY23" fmla="*/ 885139 h 2121408"/>
              <a:gd name="connsiteX24" fmla="*/ 2940711 w 3957524"/>
              <a:gd name="connsiteY24" fmla="*/ 607162 h 2121408"/>
              <a:gd name="connsiteX25" fmla="*/ 2911450 w 3957524"/>
              <a:gd name="connsiteY25" fmla="*/ 534010 h 2121408"/>
              <a:gd name="connsiteX26" fmla="*/ 2830983 w 3957524"/>
              <a:gd name="connsiteY26" fmla="*/ 490119 h 2121408"/>
              <a:gd name="connsiteX27" fmla="*/ 2487168 w 3957524"/>
              <a:gd name="connsiteY27" fmla="*/ 321869 h 2121408"/>
              <a:gd name="connsiteX28" fmla="*/ 2457908 w 3957524"/>
              <a:gd name="connsiteY28" fmla="*/ 329184 h 2121408"/>
              <a:gd name="connsiteX29" fmla="*/ 2479853 w 3957524"/>
              <a:gd name="connsiteY29" fmla="*/ 343815 h 2121408"/>
              <a:gd name="connsiteX30" fmla="*/ 2465223 w 3957524"/>
              <a:gd name="connsiteY30" fmla="*/ 387706 h 2121408"/>
              <a:gd name="connsiteX31" fmla="*/ 2472538 w 3957524"/>
              <a:gd name="connsiteY31" fmla="*/ 446227 h 2121408"/>
              <a:gd name="connsiteX32" fmla="*/ 2531060 w 3957524"/>
              <a:gd name="connsiteY32" fmla="*/ 534010 h 2121408"/>
              <a:gd name="connsiteX33" fmla="*/ 2538375 w 3957524"/>
              <a:gd name="connsiteY33" fmla="*/ 555955 h 2121408"/>
              <a:gd name="connsiteX34" fmla="*/ 2538375 w 3957524"/>
              <a:gd name="connsiteY34" fmla="*/ 599847 h 2121408"/>
              <a:gd name="connsiteX35" fmla="*/ 2472538 w 3957524"/>
              <a:gd name="connsiteY35" fmla="*/ 665683 h 2121408"/>
              <a:gd name="connsiteX36" fmla="*/ 2435962 w 3957524"/>
              <a:gd name="connsiteY36" fmla="*/ 738835 h 2121408"/>
              <a:gd name="connsiteX37" fmla="*/ 2450592 w 3957524"/>
              <a:gd name="connsiteY37" fmla="*/ 790042 h 2121408"/>
              <a:gd name="connsiteX38" fmla="*/ 2392071 w 3957524"/>
              <a:gd name="connsiteY38" fmla="*/ 870509 h 2121408"/>
              <a:gd name="connsiteX39" fmla="*/ 2318919 w 3957524"/>
              <a:gd name="connsiteY39" fmla="*/ 811987 h 2121408"/>
              <a:gd name="connsiteX40" fmla="*/ 2231136 w 3957524"/>
              <a:gd name="connsiteY40" fmla="*/ 848563 h 2121408"/>
              <a:gd name="connsiteX41" fmla="*/ 2165300 w 3957524"/>
              <a:gd name="connsiteY41" fmla="*/ 877824 h 2121408"/>
              <a:gd name="connsiteX42" fmla="*/ 2238452 w 3957524"/>
              <a:gd name="connsiteY42" fmla="*/ 929031 h 2121408"/>
              <a:gd name="connsiteX43" fmla="*/ 2187245 w 3957524"/>
              <a:gd name="connsiteY43" fmla="*/ 950976 h 2121408"/>
              <a:gd name="connsiteX44" fmla="*/ 2121408 w 3957524"/>
              <a:gd name="connsiteY44" fmla="*/ 950976 h 2121408"/>
              <a:gd name="connsiteX45" fmla="*/ 2099463 w 3957524"/>
              <a:gd name="connsiteY45" fmla="*/ 965607 h 2121408"/>
              <a:gd name="connsiteX46" fmla="*/ 2084832 w 3957524"/>
              <a:gd name="connsiteY46" fmla="*/ 1009498 h 2121408"/>
              <a:gd name="connsiteX47" fmla="*/ 1938528 w 3957524"/>
              <a:gd name="connsiteY47" fmla="*/ 1038759 h 2121408"/>
              <a:gd name="connsiteX48" fmla="*/ 1894637 w 3957524"/>
              <a:gd name="connsiteY48" fmla="*/ 1031443 h 2121408"/>
              <a:gd name="connsiteX49" fmla="*/ 1770279 w 3957524"/>
              <a:gd name="connsiteY49" fmla="*/ 1068019 h 2121408"/>
              <a:gd name="connsiteX50" fmla="*/ 1675181 w 3957524"/>
              <a:gd name="connsiteY50" fmla="*/ 1185063 h 2121408"/>
              <a:gd name="connsiteX51" fmla="*/ 1682496 w 3957524"/>
              <a:gd name="connsiteY51" fmla="*/ 1258215 h 2121408"/>
              <a:gd name="connsiteX52" fmla="*/ 1682496 w 3957524"/>
              <a:gd name="connsiteY52" fmla="*/ 1324051 h 2121408"/>
              <a:gd name="connsiteX53" fmla="*/ 1726388 w 3957524"/>
              <a:gd name="connsiteY53" fmla="*/ 1411834 h 2121408"/>
              <a:gd name="connsiteX54" fmla="*/ 1770279 w 3957524"/>
              <a:gd name="connsiteY54" fmla="*/ 1463040 h 2121408"/>
              <a:gd name="connsiteX55" fmla="*/ 1770279 w 3957524"/>
              <a:gd name="connsiteY55" fmla="*/ 1470355 h 2121408"/>
              <a:gd name="connsiteX56" fmla="*/ 1572768 w 3957524"/>
              <a:gd name="connsiteY56" fmla="*/ 1506931 h 2121408"/>
              <a:gd name="connsiteX57" fmla="*/ 1426464 w 3957524"/>
              <a:gd name="connsiteY57" fmla="*/ 1550823 h 2121408"/>
              <a:gd name="connsiteX58" fmla="*/ 1170432 w 3957524"/>
              <a:gd name="connsiteY58" fmla="*/ 1550823 h 2121408"/>
              <a:gd name="connsiteX59" fmla="*/ 1075335 w 3957524"/>
              <a:gd name="connsiteY59" fmla="*/ 1565453 h 2121408"/>
              <a:gd name="connsiteX60" fmla="*/ 899770 w 3957524"/>
              <a:gd name="connsiteY60" fmla="*/ 1580083 h 2121408"/>
              <a:gd name="connsiteX61" fmla="*/ 848564 w 3957524"/>
              <a:gd name="connsiteY61" fmla="*/ 1580083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28493 w 3957524"/>
              <a:gd name="connsiteY22" fmla="*/ 885139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69741 w 3957524"/>
              <a:gd name="connsiteY9" fmla="*/ 541325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913632 w 3957524"/>
              <a:gd name="connsiteY7" fmla="*/ 482803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26004 w 3957524"/>
              <a:gd name="connsiteY17" fmla="*/ 724205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48564 w 3957524"/>
              <a:gd name="connsiteY60" fmla="*/ 1580083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80083 h 2121408"/>
              <a:gd name="connsiteX60" fmla="*/ 826618 w 3957524"/>
              <a:gd name="connsiteY60" fmla="*/ 1543507 h 2121408"/>
              <a:gd name="connsiteX61" fmla="*/ 680314 w 3957524"/>
              <a:gd name="connsiteY61" fmla="*/ 1594714 h 2121408"/>
              <a:gd name="connsiteX62" fmla="*/ 504750 w 3957524"/>
              <a:gd name="connsiteY62" fmla="*/ 1638606 h 2121408"/>
              <a:gd name="connsiteX63" fmla="*/ 380391 w 3957524"/>
              <a:gd name="connsiteY63" fmla="*/ 1733703 h 2121408"/>
              <a:gd name="connsiteX64" fmla="*/ 358445 w 3957524"/>
              <a:gd name="connsiteY64" fmla="*/ 1784909 h 2121408"/>
              <a:gd name="connsiteX65" fmla="*/ 387706 w 3957524"/>
              <a:gd name="connsiteY65" fmla="*/ 1836115 h 2121408"/>
              <a:gd name="connsiteX66" fmla="*/ 380391 w 3957524"/>
              <a:gd name="connsiteY66" fmla="*/ 1894637 h 2121408"/>
              <a:gd name="connsiteX67" fmla="*/ 373076 w 3957524"/>
              <a:gd name="connsiteY67" fmla="*/ 1997050 h 2121408"/>
              <a:gd name="connsiteX68" fmla="*/ 321869 w 3957524"/>
              <a:gd name="connsiteY68" fmla="*/ 2018995 h 2121408"/>
              <a:gd name="connsiteX69" fmla="*/ 336500 w 3957524"/>
              <a:gd name="connsiteY69" fmla="*/ 2026311 h 2121408"/>
              <a:gd name="connsiteX70" fmla="*/ 292608 w 3957524"/>
              <a:gd name="connsiteY70" fmla="*/ 2055571 h 2121408"/>
              <a:gd name="connsiteX71" fmla="*/ 160936 w 3957524"/>
              <a:gd name="connsiteY71" fmla="*/ 2004364 h 2121408"/>
              <a:gd name="connsiteX72" fmla="*/ 248716 w 3957524"/>
              <a:gd name="connsiteY72" fmla="*/ 2033626 h 2121408"/>
              <a:gd name="connsiteX73" fmla="*/ 124359 w 3957524"/>
              <a:gd name="connsiteY73" fmla="*/ 1982419 h 2121408"/>
              <a:gd name="connsiteX74" fmla="*/ 43891 w 3957524"/>
              <a:gd name="connsiteY74" fmla="*/ 1975105 h 2121408"/>
              <a:gd name="connsiteX75" fmla="*/ 7316 w 3957524"/>
              <a:gd name="connsiteY75" fmla="*/ 2121408 h 2121408"/>
              <a:gd name="connsiteX76" fmla="*/ 0 w 3957524"/>
              <a:gd name="connsiteY76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99770 w 3957524"/>
              <a:gd name="connsiteY60" fmla="*/ 1580083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899770 w 3957524"/>
              <a:gd name="connsiteY59" fmla="*/ 1528877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  <a:gd name="connsiteX0" fmla="*/ 0 w 3957524"/>
              <a:gd name="connsiteY0" fmla="*/ 0 h 2121408"/>
              <a:gd name="connsiteX1" fmla="*/ 3942893 w 3957524"/>
              <a:gd name="connsiteY1" fmla="*/ 7315 h 2121408"/>
              <a:gd name="connsiteX2" fmla="*/ 3957524 w 3957524"/>
              <a:gd name="connsiteY2" fmla="*/ 80467 h 2121408"/>
              <a:gd name="connsiteX3" fmla="*/ 3935578 w 3957524"/>
              <a:gd name="connsiteY3" fmla="*/ 153619 h 2121408"/>
              <a:gd name="connsiteX4" fmla="*/ 3935578 w 3957524"/>
              <a:gd name="connsiteY4" fmla="*/ 182880 h 2121408"/>
              <a:gd name="connsiteX5" fmla="*/ 3920948 w 3957524"/>
              <a:gd name="connsiteY5" fmla="*/ 248717 h 2121408"/>
              <a:gd name="connsiteX6" fmla="*/ 3935578 w 3957524"/>
              <a:gd name="connsiteY6" fmla="*/ 314554 h 2121408"/>
              <a:gd name="connsiteX7" fmla="*/ 3899002 w 3957524"/>
              <a:gd name="connsiteY7" fmla="*/ 424282 h 2121408"/>
              <a:gd name="connsiteX8" fmla="*/ 3906317 w 3957524"/>
              <a:gd name="connsiteY8" fmla="*/ 526695 h 2121408"/>
              <a:gd name="connsiteX9" fmla="*/ 3877056 w 3957524"/>
              <a:gd name="connsiteY9" fmla="*/ 497434 h 2121408"/>
              <a:gd name="connsiteX10" fmla="*/ 3877056 w 3957524"/>
              <a:gd name="connsiteY10" fmla="*/ 577901 h 2121408"/>
              <a:gd name="connsiteX11" fmla="*/ 3869741 w 3957524"/>
              <a:gd name="connsiteY11" fmla="*/ 651053 h 2121408"/>
              <a:gd name="connsiteX12" fmla="*/ 3701492 w 3957524"/>
              <a:gd name="connsiteY12" fmla="*/ 658368 h 2121408"/>
              <a:gd name="connsiteX13" fmla="*/ 3562503 w 3957524"/>
              <a:gd name="connsiteY13" fmla="*/ 643738 h 2121408"/>
              <a:gd name="connsiteX14" fmla="*/ 3525927 w 3957524"/>
              <a:gd name="connsiteY14" fmla="*/ 658368 h 2121408"/>
              <a:gd name="connsiteX15" fmla="*/ 3386938 w 3957524"/>
              <a:gd name="connsiteY15" fmla="*/ 651053 h 2121408"/>
              <a:gd name="connsiteX16" fmla="*/ 3321101 w 3957524"/>
              <a:gd name="connsiteY16" fmla="*/ 687629 h 2121408"/>
              <a:gd name="connsiteX17" fmla="*/ 3218689 w 3957524"/>
              <a:gd name="connsiteY17" fmla="*/ 702259 h 2121408"/>
              <a:gd name="connsiteX18" fmla="*/ 3145536 w 3957524"/>
              <a:gd name="connsiteY18" fmla="*/ 746151 h 2121408"/>
              <a:gd name="connsiteX19" fmla="*/ 3130906 w 3957524"/>
              <a:gd name="connsiteY19" fmla="*/ 826618 h 2121408"/>
              <a:gd name="connsiteX20" fmla="*/ 3101645 w 3957524"/>
              <a:gd name="connsiteY20" fmla="*/ 877824 h 2121408"/>
              <a:gd name="connsiteX21" fmla="*/ 3050439 w 3957524"/>
              <a:gd name="connsiteY21" fmla="*/ 863194 h 2121408"/>
              <a:gd name="connsiteX22" fmla="*/ 3013863 w 3957524"/>
              <a:gd name="connsiteY22" fmla="*/ 760781 h 2121408"/>
              <a:gd name="connsiteX23" fmla="*/ 2940711 w 3957524"/>
              <a:gd name="connsiteY23" fmla="*/ 607162 h 2121408"/>
              <a:gd name="connsiteX24" fmla="*/ 2911450 w 3957524"/>
              <a:gd name="connsiteY24" fmla="*/ 534010 h 2121408"/>
              <a:gd name="connsiteX25" fmla="*/ 2830983 w 3957524"/>
              <a:gd name="connsiteY25" fmla="*/ 490119 h 2121408"/>
              <a:gd name="connsiteX26" fmla="*/ 2487168 w 3957524"/>
              <a:gd name="connsiteY26" fmla="*/ 321869 h 2121408"/>
              <a:gd name="connsiteX27" fmla="*/ 2457908 w 3957524"/>
              <a:gd name="connsiteY27" fmla="*/ 329184 h 2121408"/>
              <a:gd name="connsiteX28" fmla="*/ 2479853 w 3957524"/>
              <a:gd name="connsiteY28" fmla="*/ 343815 h 2121408"/>
              <a:gd name="connsiteX29" fmla="*/ 2465223 w 3957524"/>
              <a:gd name="connsiteY29" fmla="*/ 387706 h 2121408"/>
              <a:gd name="connsiteX30" fmla="*/ 2472538 w 3957524"/>
              <a:gd name="connsiteY30" fmla="*/ 446227 h 2121408"/>
              <a:gd name="connsiteX31" fmla="*/ 2531060 w 3957524"/>
              <a:gd name="connsiteY31" fmla="*/ 534010 h 2121408"/>
              <a:gd name="connsiteX32" fmla="*/ 2538375 w 3957524"/>
              <a:gd name="connsiteY32" fmla="*/ 555955 h 2121408"/>
              <a:gd name="connsiteX33" fmla="*/ 2538375 w 3957524"/>
              <a:gd name="connsiteY33" fmla="*/ 599847 h 2121408"/>
              <a:gd name="connsiteX34" fmla="*/ 2472538 w 3957524"/>
              <a:gd name="connsiteY34" fmla="*/ 665683 h 2121408"/>
              <a:gd name="connsiteX35" fmla="*/ 2435962 w 3957524"/>
              <a:gd name="connsiteY35" fmla="*/ 738835 h 2121408"/>
              <a:gd name="connsiteX36" fmla="*/ 2450592 w 3957524"/>
              <a:gd name="connsiteY36" fmla="*/ 790042 h 2121408"/>
              <a:gd name="connsiteX37" fmla="*/ 2392071 w 3957524"/>
              <a:gd name="connsiteY37" fmla="*/ 870509 h 2121408"/>
              <a:gd name="connsiteX38" fmla="*/ 2318919 w 3957524"/>
              <a:gd name="connsiteY38" fmla="*/ 811987 h 2121408"/>
              <a:gd name="connsiteX39" fmla="*/ 2231136 w 3957524"/>
              <a:gd name="connsiteY39" fmla="*/ 848563 h 2121408"/>
              <a:gd name="connsiteX40" fmla="*/ 2165300 w 3957524"/>
              <a:gd name="connsiteY40" fmla="*/ 877824 h 2121408"/>
              <a:gd name="connsiteX41" fmla="*/ 2238452 w 3957524"/>
              <a:gd name="connsiteY41" fmla="*/ 929031 h 2121408"/>
              <a:gd name="connsiteX42" fmla="*/ 2187245 w 3957524"/>
              <a:gd name="connsiteY42" fmla="*/ 950976 h 2121408"/>
              <a:gd name="connsiteX43" fmla="*/ 2121408 w 3957524"/>
              <a:gd name="connsiteY43" fmla="*/ 950976 h 2121408"/>
              <a:gd name="connsiteX44" fmla="*/ 2099463 w 3957524"/>
              <a:gd name="connsiteY44" fmla="*/ 965607 h 2121408"/>
              <a:gd name="connsiteX45" fmla="*/ 2084832 w 3957524"/>
              <a:gd name="connsiteY45" fmla="*/ 1009498 h 2121408"/>
              <a:gd name="connsiteX46" fmla="*/ 1938528 w 3957524"/>
              <a:gd name="connsiteY46" fmla="*/ 1038759 h 2121408"/>
              <a:gd name="connsiteX47" fmla="*/ 1894637 w 3957524"/>
              <a:gd name="connsiteY47" fmla="*/ 1031443 h 2121408"/>
              <a:gd name="connsiteX48" fmla="*/ 1770279 w 3957524"/>
              <a:gd name="connsiteY48" fmla="*/ 1068019 h 2121408"/>
              <a:gd name="connsiteX49" fmla="*/ 1675181 w 3957524"/>
              <a:gd name="connsiteY49" fmla="*/ 1185063 h 2121408"/>
              <a:gd name="connsiteX50" fmla="*/ 1682496 w 3957524"/>
              <a:gd name="connsiteY50" fmla="*/ 1258215 h 2121408"/>
              <a:gd name="connsiteX51" fmla="*/ 1682496 w 3957524"/>
              <a:gd name="connsiteY51" fmla="*/ 1324051 h 2121408"/>
              <a:gd name="connsiteX52" fmla="*/ 1726388 w 3957524"/>
              <a:gd name="connsiteY52" fmla="*/ 1411834 h 2121408"/>
              <a:gd name="connsiteX53" fmla="*/ 1770279 w 3957524"/>
              <a:gd name="connsiteY53" fmla="*/ 1463040 h 2121408"/>
              <a:gd name="connsiteX54" fmla="*/ 1770279 w 3957524"/>
              <a:gd name="connsiteY54" fmla="*/ 1470355 h 2121408"/>
              <a:gd name="connsiteX55" fmla="*/ 1572768 w 3957524"/>
              <a:gd name="connsiteY55" fmla="*/ 1506931 h 2121408"/>
              <a:gd name="connsiteX56" fmla="*/ 1426464 w 3957524"/>
              <a:gd name="connsiteY56" fmla="*/ 1550823 h 2121408"/>
              <a:gd name="connsiteX57" fmla="*/ 1170432 w 3957524"/>
              <a:gd name="connsiteY57" fmla="*/ 1550823 h 2121408"/>
              <a:gd name="connsiteX58" fmla="*/ 1075335 w 3957524"/>
              <a:gd name="connsiteY58" fmla="*/ 1565453 h 2121408"/>
              <a:gd name="connsiteX59" fmla="*/ 907085 w 3957524"/>
              <a:gd name="connsiteY59" fmla="*/ 1558138 h 2121408"/>
              <a:gd name="connsiteX60" fmla="*/ 855879 w 3957524"/>
              <a:gd name="connsiteY60" fmla="*/ 1536192 h 2121408"/>
              <a:gd name="connsiteX61" fmla="*/ 826618 w 3957524"/>
              <a:gd name="connsiteY61" fmla="*/ 1543507 h 2121408"/>
              <a:gd name="connsiteX62" fmla="*/ 680314 w 3957524"/>
              <a:gd name="connsiteY62" fmla="*/ 1594714 h 2121408"/>
              <a:gd name="connsiteX63" fmla="*/ 504750 w 3957524"/>
              <a:gd name="connsiteY63" fmla="*/ 1638606 h 2121408"/>
              <a:gd name="connsiteX64" fmla="*/ 380391 w 3957524"/>
              <a:gd name="connsiteY64" fmla="*/ 1733703 h 2121408"/>
              <a:gd name="connsiteX65" fmla="*/ 358445 w 3957524"/>
              <a:gd name="connsiteY65" fmla="*/ 1784909 h 2121408"/>
              <a:gd name="connsiteX66" fmla="*/ 387706 w 3957524"/>
              <a:gd name="connsiteY66" fmla="*/ 1836115 h 2121408"/>
              <a:gd name="connsiteX67" fmla="*/ 380391 w 3957524"/>
              <a:gd name="connsiteY67" fmla="*/ 1894637 h 2121408"/>
              <a:gd name="connsiteX68" fmla="*/ 373076 w 3957524"/>
              <a:gd name="connsiteY68" fmla="*/ 1997050 h 2121408"/>
              <a:gd name="connsiteX69" fmla="*/ 321869 w 3957524"/>
              <a:gd name="connsiteY69" fmla="*/ 2018995 h 2121408"/>
              <a:gd name="connsiteX70" fmla="*/ 336500 w 3957524"/>
              <a:gd name="connsiteY70" fmla="*/ 2026311 h 2121408"/>
              <a:gd name="connsiteX71" fmla="*/ 292608 w 3957524"/>
              <a:gd name="connsiteY71" fmla="*/ 2055571 h 2121408"/>
              <a:gd name="connsiteX72" fmla="*/ 160936 w 3957524"/>
              <a:gd name="connsiteY72" fmla="*/ 2004364 h 2121408"/>
              <a:gd name="connsiteX73" fmla="*/ 248716 w 3957524"/>
              <a:gd name="connsiteY73" fmla="*/ 2033626 h 2121408"/>
              <a:gd name="connsiteX74" fmla="*/ 124359 w 3957524"/>
              <a:gd name="connsiteY74" fmla="*/ 1982419 h 2121408"/>
              <a:gd name="connsiteX75" fmla="*/ 43891 w 3957524"/>
              <a:gd name="connsiteY75" fmla="*/ 1975105 h 2121408"/>
              <a:gd name="connsiteX76" fmla="*/ 7316 w 3957524"/>
              <a:gd name="connsiteY76" fmla="*/ 2121408 h 2121408"/>
              <a:gd name="connsiteX77" fmla="*/ 0 w 3957524"/>
              <a:gd name="connsiteY77" fmla="*/ 0 h 2121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3957524" h="2121408">
                <a:moveTo>
                  <a:pt x="0" y="0"/>
                </a:moveTo>
                <a:lnTo>
                  <a:pt x="3942893" y="7315"/>
                </a:lnTo>
                <a:lnTo>
                  <a:pt x="3957524" y="80467"/>
                </a:lnTo>
                <a:lnTo>
                  <a:pt x="3935578" y="153619"/>
                </a:lnTo>
                <a:lnTo>
                  <a:pt x="3935578" y="182880"/>
                </a:lnTo>
                <a:lnTo>
                  <a:pt x="3920948" y="248717"/>
                </a:lnTo>
                <a:lnTo>
                  <a:pt x="3935578" y="314554"/>
                </a:lnTo>
                <a:lnTo>
                  <a:pt x="3899002" y="424282"/>
                </a:lnTo>
                <a:lnTo>
                  <a:pt x="3906317" y="526695"/>
                </a:lnTo>
                <a:lnTo>
                  <a:pt x="3877056" y="497434"/>
                </a:lnTo>
                <a:lnTo>
                  <a:pt x="3877056" y="577901"/>
                </a:lnTo>
                <a:lnTo>
                  <a:pt x="3869741" y="651053"/>
                </a:lnTo>
                <a:lnTo>
                  <a:pt x="3701492" y="658368"/>
                </a:lnTo>
                <a:lnTo>
                  <a:pt x="3562503" y="643738"/>
                </a:lnTo>
                <a:lnTo>
                  <a:pt x="3525927" y="658368"/>
                </a:lnTo>
                <a:lnTo>
                  <a:pt x="3386938" y="651053"/>
                </a:lnTo>
                <a:lnTo>
                  <a:pt x="3321101" y="687629"/>
                </a:lnTo>
                <a:lnTo>
                  <a:pt x="3218689" y="702259"/>
                </a:lnTo>
                <a:lnTo>
                  <a:pt x="3145536" y="746151"/>
                </a:lnTo>
                <a:lnTo>
                  <a:pt x="3130906" y="826618"/>
                </a:lnTo>
                <a:lnTo>
                  <a:pt x="3101645" y="877824"/>
                </a:lnTo>
                <a:lnTo>
                  <a:pt x="3050439" y="863194"/>
                </a:lnTo>
                <a:lnTo>
                  <a:pt x="3013863" y="760781"/>
                </a:lnTo>
                <a:lnTo>
                  <a:pt x="2940711" y="607162"/>
                </a:lnTo>
                <a:lnTo>
                  <a:pt x="2911450" y="534010"/>
                </a:lnTo>
                <a:lnTo>
                  <a:pt x="2830983" y="490119"/>
                </a:lnTo>
                <a:lnTo>
                  <a:pt x="2487168" y="321869"/>
                </a:lnTo>
                <a:lnTo>
                  <a:pt x="2457908" y="329184"/>
                </a:lnTo>
                <a:lnTo>
                  <a:pt x="2479853" y="343815"/>
                </a:lnTo>
                <a:lnTo>
                  <a:pt x="2465223" y="387706"/>
                </a:lnTo>
                <a:lnTo>
                  <a:pt x="2472538" y="446227"/>
                </a:lnTo>
                <a:lnTo>
                  <a:pt x="2531060" y="534010"/>
                </a:lnTo>
                <a:lnTo>
                  <a:pt x="2538375" y="555955"/>
                </a:lnTo>
                <a:lnTo>
                  <a:pt x="2538375" y="599847"/>
                </a:lnTo>
                <a:lnTo>
                  <a:pt x="2472538" y="665683"/>
                </a:lnTo>
                <a:lnTo>
                  <a:pt x="2435962" y="738835"/>
                </a:lnTo>
                <a:lnTo>
                  <a:pt x="2450592" y="790042"/>
                </a:lnTo>
                <a:lnTo>
                  <a:pt x="2392071" y="870509"/>
                </a:lnTo>
                <a:lnTo>
                  <a:pt x="2318919" y="811987"/>
                </a:lnTo>
                <a:lnTo>
                  <a:pt x="2231136" y="848563"/>
                </a:lnTo>
                <a:lnTo>
                  <a:pt x="2165300" y="877824"/>
                </a:lnTo>
                <a:lnTo>
                  <a:pt x="2238452" y="929031"/>
                </a:lnTo>
                <a:lnTo>
                  <a:pt x="2187245" y="950976"/>
                </a:lnTo>
                <a:lnTo>
                  <a:pt x="2121408" y="950976"/>
                </a:lnTo>
                <a:lnTo>
                  <a:pt x="2099463" y="965607"/>
                </a:lnTo>
                <a:lnTo>
                  <a:pt x="2084832" y="1009498"/>
                </a:lnTo>
                <a:lnTo>
                  <a:pt x="1938528" y="1038759"/>
                </a:lnTo>
                <a:lnTo>
                  <a:pt x="1894637" y="1031443"/>
                </a:lnTo>
                <a:lnTo>
                  <a:pt x="1770279" y="1068019"/>
                </a:lnTo>
                <a:lnTo>
                  <a:pt x="1675181" y="1185063"/>
                </a:lnTo>
                <a:lnTo>
                  <a:pt x="1682496" y="1258215"/>
                </a:lnTo>
                <a:lnTo>
                  <a:pt x="1682496" y="1324051"/>
                </a:lnTo>
                <a:lnTo>
                  <a:pt x="1726388" y="1411834"/>
                </a:lnTo>
                <a:lnTo>
                  <a:pt x="1770279" y="1463040"/>
                </a:lnTo>
                <a:lnTo>
                  <a:pt x="1770279" y="1470355"/>
                </a:lnTo>
                <a:lnTo>
                  <a:pt x="1572768" y="1506931"/>
                </a:lnTo>
                <a:lnTo>
                  <a:pt x="1426464" y="1550823"/>
                </a:lnTo>
                <a:lnTo>
                  <a:pt x="1170432" y="1550823"/>
                </a:lnTo>
                <a:lnTo>
                  <a:pt x="1075335" y="1565453"/>
                </a:lnTo>
                <a:cubicBezTo>
                  <a:pt x="1024129" y="1565453"/>
                  <a:pt x="958291" y="1558138"/>
                  <a:pt x="907085" y="1558138"/>
                </a:cubicBezTo>
                <a:lnTo>
                  <a:pt x="855879" y="1536192"/>
                </a:lnTo>
                <a:lnTo>
                  <a:pt x="826618" y="1543507"/>
                </a:lnTo>
                <a:cubicBezTo>
                  <a:pt x="770535" y="1548384"/>
                  <a:pt x="743713" y="1582522"/>
                  <a:pt x="680314" y="1594714"/>
                </a:cubicBezTo>
                <a:lnTo>
                  <a:pt x="504750" y="1638606"/>
                </a:lnTo>
                <a:lnTo>
                  <a:pt x="380391" y="1733703"/>
                </a:lnTo>
                <a:lnTo>
                  <a:pt x="358445" y="1784909"/>
                </a:lnTo>
                <a:lnTo>
                  <a:pt x="387706" y="1836115"/>
                </a:lnTo>
                <a:lnTo>
                  <a:pt x="380391" y="1894637"/>
                </a:lnTo>
                <a:lnTo>
                  <a:pt x="373076" y="1997050"/>
                </a:lnTo>
                <a:cubicBezTo>
                  <a:pt x="363322" y="2014119"/>
                  <a:pt x="331623" y="2001926"/>
                  <a:pt x="321869" y="2018995"/>
                </a:cubicBezTo>
                <a:lnTo>
                  <a:pt x="336500" y="2026311"/>
                </a:lnTo>
                <a:lnTo>
                  <a:pt x="292608" y="2055571"/>
                </a:lnTo>
                <a:cubicBezTo>
                  <a:pt x="251155" y="2050694"/>
                  <a:pt x="260911" y="2045817"/>
                  <a:pt x="160936" y="2004364"/>
                </a:cubicBezTo>
                <a:lnTo>
                  <a:pt x="248716" y="2033626"/>
                </a:lnTo>
                <a:cubicBezTo>
                  <a:pt x="199948" y="2021434"/>
                  <a:pt x="173127" y="1994611"/>
                  <a:pt x="124359" y="1982419"/>
                </a:cubicBezTo>
                <a:lnTo>
                  <a:pt x="43891" y="1975105"/>
                </a:lnTo>
                <a:lnTo>
                  <a:pt x="7316" y="2121408"/>
                </a:lnTo>
                <a:cubicBezTo>
                  <a:pt x="4877" y="1414272"/>
                  <a:pt x="2439" y="707136"/>
                  <a:pt x="0" y="0"/>
                </a:cubicBezTo>
                <a:close/>
              </a:path>
            </a:pathLst>
          </a:custGeom>
          <a:pattFill prst="wdDnDiag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4" name="צורה חופשית 1023"/>
          <p:cNvSpPr/>
          <p:nvPr/>
        </p:nvSpPr>
        <p:spPr>
          <a:xfrm>
            <a:off x="204826" y="3247949"/>
            <a:ext cx="2816352" cy="3489350"/>
          </a:xfrm>
          <a:custGeom>
            <a:avLst/>
            <a:gdLst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0467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29184 w 2816352"/>
              <a:gd name="connsiteY5" fmla="*/ 73152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87783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36499 w 2816352"/>
              <a:gd name="connsiteY5" fmla="*/ 0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60934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99769 w 2816352"/>
              <a:gd name="connsiteY20" fmla="*/ 621792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26694 w 2816352"/>
              <a:gd name="connsiteY16" fmla="*/ 702259 h 3489350"/>
              <a:gd name="connsiteX17" fmla="*/ 541324 w 2816352"/>
              <a:gd name="connsiteY17" fmla="*/ 665683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519379 w 2816352"/>
              <a:gd name="connsiteY17" fmla="*/ 694944 h 3489350"/>
              <a:gd name="connsiteX18" fmla="*/ 643737 w 2816352"/>
              <a:gd name="connsiteY18" fmla="*/ 636422 h 3489350"/>
              <a:gd name="connsiteX19" fmla="*/ 775411 w 2816352"/>
              <a:gd name="connsiteY19" fmla="*/ 636422 h 3489350"/>
              <a:gd name="connsiteX20" fmla="*/ 804672 w 2816352"/>
              <a:gd name="connsiteY20" fmla="*/ 636422 h 3489350"/>
              <a:gd name="connsiteX21" fmla="*/ 885139 w 2816352"/>
              <a:gd name="connsiteY21" fmla="*/ 585216 h 3489350"/>
              <a:gd name="connsiteX22" fmla="*/ 950976 w 2816352"/>
              <a:gd name="connsiteY22" fmla="*/ 585216 h 3489350"/>
              <a:gd name="connsiteX23" fmla="*/ 1009497 w 2816352"/>
              <a:gd name="connsiteY23" fmla="*/ 607161 h 3489350"/>
              <a:gd name="connsiteX24" fmla="*/ 994867 w 2816352"/>
              <a:gd name="connsiteY24" fmla="*/ 680313 h 3489350"/>
              <a:gd name="connsiteX25" fmla="*/ 1009497 w 2816352"/>
              <a:gd name="connsiteY25" fmla="*/ 724205 h 3489350"/>
              <a:gd name="connsiteX26" fmla="*/ 1031443 w 2816352"/>
              <a:gd name="connsiteY26" fmla="*/ 694944 h 3489350"/>
              <a:gd name="connsiteX27" fmla="*/ 1053388 w 2816352"/>
              <a:gd name="connsiteY27" fmla="*/ 738835 h 3489350"/>
              <a:gd name="connsiteX28" fmla="*/ 980236 w 2816352"/>
              <a:gd name="connsiteY28" fmla="*/ 804672 h 3489350"/>
              <a:gd name="connsiteX29" fmla="*/ 907084 w 2816352"/>
              <a:gd name="connsiteY29" fmla="*/ 870509 h 3489350"/>
              <a:gd name="connsiteX30" fmla="*/ 877824 w 2816352"/>
              <a:gd name="connsiteY30" fmla="*/ 936345 h 3489350"/>
              <a:gd name="connsiteX31" fmla="*/ 855878 w 2816352"/>
              <a:gd name="connsiteY31" fmla="*/ 1038758 h 3489350"/>
              <a:gd name="connsiteX32" fmla="*/ 899769 w 2816352"/>
              <a:gd name="connsiteY32" fmla="*/ 1111910 h 3489350"/>
              <a:gd name="connsiteX33" fmla="*/ 929030 w 2816352"/>
              <a:gd name="connsiteY33" fmla="*/ 1155801 h 3489350"/>
              <a:gd name="connsiteX34" fmla="*/ 965606 w 2816352"/>
              <a:gd name="connsiteY34" fmla="*/ 1258214 h 3489350"/>
              <a:gd name="connsiteX35" fmla="*/ 936345 w 2816352"/>
              <a:gd name="connsiteY35" fmla="*/ 1294790 h 3489350"/>
              <a:gd name="connsiteX36" fmla="*/ 914400 w 2816352"/>
              <a:gd name="connsiteY36" fmla="*/ 1360627 h 3489350"/>
              <a:gd name="connsiteX37" fmla="*/ 958291 w 2816352"/>
              <a:gd name="connsiteY37" fmla="*/ 1382573 h 3489350"/>
              <a:gd name="connsiteX38" fmla="*/ 980236 w 2816352"/>
              <a:gd name="connsiteY38" fmla="*/ 1397203 h 3489350"/>
              <a:gd name="connsiteX39" fmla="*/ 972921 w 2816352"/>
              <a:gd name="connsiteY39" fmla="*/ 1441094 h 3489350"/>
              <a:gd name="connsiteX40" fmla="*/ 950976 w 2816352"/>
              <a:gd name="connsiteY40" fmla="*/ 1565453 h 3489350"/>
              <a:gd name="connsiteX41" fmla="*/ 994867 w 2816352"/>
              <a:gd name="connsiteY41" fmla="*/ 1594713 h 3489350"/>
              <a:gd name="connsiteX42" fmla="*/ 929030 w 2816352"/>
              <a:gd name="connsiteY42" fmla="*/ 1609344 h 3489350"/>
              <a:gd name="connsiteX43" fmla="*/ 921715 w 2816352"/>
              <a:gd name="connsiteY43" fmla="*/ 1711757 h 3489350"/>
              <a:gd name="connsiteX44" fmla="*/ 943660 w 2816352"/>
              <a:gd name="connsiteY44" fmla="*/ 1770278 h 3489350"/>
              <a:gd name="connsiteX45" fmla="*/ 980236 w 2816352"/>
              <a:gd name="connsiteY45" fmla="*/ 1777593 h 3489350"/>
              <a:gd name="connsiteX46" fmla="*/ 1016812 w 2816352"/>
              <a:gd name="connsiteY46" fmla="*/ 1784909 h 3489350"/>
              <a:gd name="connsiteX47" fmla="*/ 1046073 w 2816352"/>
              <a:gd name="connsiteY47" fmla="*/ 1843430 h 3489350"/>
              <a:gd name="connsiteX48" fmla="*/ 980236 w 2816352"/>
              <a:gd name="connsiteY48" fmla="*/ 1953158 h 3489350"/>
              <a:gd name="connsiteX49" fmla="*/ 972921 w 2816352"/>
              <a:gd name="connsiteY49" fmla="*/ 2018995 h 3489350"/>
              <a:gd name="connsiteX50" fmla="*/ 972921 w 2816352"/>
              <a:gd name="connsiteY50" fmla="*/ 2048256 h 3489350"/>
              <a:gd name="connsiteX51" fmla="*/ 950976 w 2816352"/>
              <a:gd name="connsiteY51" fmla="*/ 2099462 h 3489350"/>
              <a:gd name="connsiteX52" fmla="*/ 958291 w 2816352"/>
              <a:gd name="connsiteY52" fmla="*/ 2194560 h 3489350"/>
              <a:gd name="connsiteX53" fmla="*/ 994867 w 2816352"/>
              <a:gd name="connsiteY53" fmla="*/ 2260397 h 3489350"/>
              <a:gd name="connsiteX54" fmla="*/ 1024128 w 2816352"/>
              <a:gd name="connsiteY54" fmla="*/ 2311603 h 3489350"/>
              <a:gd name="connsiteX55" fmla="*/ 936345 w 2816352"/>
              <a:gd name="connsiteY55" fmla="*/ 2304288 h 3489350"/>
              <a:gd name="connsiteX56" fmla="*/ 921715 w 2816352"/>
              <a:gd name="connsiteY56" fmla="*/ 2333549 h 3489350"/>
              <a:gd name="connsiteX57" fmla="*/ 980236 w 2816352"/>
              <a:gd name="connsiteY57" fmla="*/ 2399385 h 3489350"/>
              <a:gd name="connsiteX58" fmla="*/ 1104595 w 2816352"/>
              <a:gd name="connsiteY58" fmla="*/ 2516429 h 3489350"/>
              <a:gd name="connsiteX59" fmla="*/ 1243584 w 2816352"/>
              <a:gd name="connsiteY59" fmla="*/ 2574950 h 3489350"/>
              <a:gd name="connsiteX60" fmla="*/ 1302105 w 2816352"/>
              <a:gd name="connsiteY60" fmla="*/ 2648102 h 3489350"/>
              <a:gd name="connsiteX61" fmla="*/ 1353312 w 2816352"/>
              <a:gd name="connsiteY61" fmla="*/ 2691993 h 3489350"/>
              <a:gd name="connsiteX62" fmla="*/ 1433779 w 2816352"/>
              <a:gd name="connsiteY62" fmla="*/ 2706624 h 3489350"/>
              <a:gd name="connsiteX63" fmla="*/ 1514246 w 2816352"/>
              <a:gd name="connsiteY63" fmla="*/ 2699309 h 3489350"/>
              <a:gd name="connsiteX64" fmla="*/ 1631289 w 2816352"/>
              <a:gd name="connsiteY64" fmla="*/ 2713939 h 3489350"/>
              <a:gd name="connsiteX65" fmla="*/ 1726387 w 2816352"/>
              <a:gd name="connsiteY65" fmla="*/ 2823667 h 3489350"/>
              <a:gd name="connsiteX66" fmla="*/ 1784908 w 2816352"/>
              <a:gd name="connsiteY66" fmla="*/ 2926080 h 3489350"/>
              <a:gd name="connsiteX67" fmla="*/ 1631289 w 2816352"/>
              <a:gd name="connsiteY67" fmla="*/ 3262579 h 3489350"/>
              <a:gd name="connsiteX68" fmla="*/ 1675180 w 2816352"/>
              <a:gd name="connsiteY68" fmla="*/ 3277209 h 3489350"/>
              <a:gd name="connsiteX69" fmla="*/ 1799539 w 2816352"/>
              <a:gd name="connsiteY69" fmla="*/ 3233318 h 3489350"/>
              <a:gd name="connsiteX70" fmla="*/ 1880006 w 2816352"/>
              <a:gd name="connsiteY70" fmla="*/ 3196742 h 3489350"/>
              <a:gd name="connsiteX71" fmla="*/ 2040940 w 2816352"/>
              <a:gd name="connsiteY71" fmla="*/ 3196742 h 3489350"/>
              <a:gd name="connsiteX72" fmla="*/ 2128723 w 2816352"/>
              <a:gd name="connsiteY72" fmla="*/ 3196742 h 3489350"/>
              <a:gd name="connsiteX73" fmla="*/ 2435961 w 2816352"/>
              <a:gd name="connsiteY73" fmla="*/ 3233318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541324 w 2816352"/>
              <a:gd name="connsiteY16" fmla="*/ 665683 h 3489350"/>
              <a:gd name="connsiteX17" fmla="*/ 643737 w 2816352"/>
              <a:gd name="connsiteY17" fmla="*/ 636422 h 3489350"/>
              <a:gd name="connsiteX18" fmla="*/ 775411 w 2816352"/>
              <a:gd name="connsiteY18" fmla="*/ 636422 h 3489350"/>
              <a:gd name="connsiteX19" fmla="*/ 804672 w 2816352"/>
              <a:gd name="connsiteY19" fmla="*/ 636422 h 3489350"/>
              <a:gd name="connsiteX20" fmla="*/ 885139 w 2816352"/>
              <a:gd name="connsiteY20" fmla="*/ 585216 h 3489350"/>
              <a:gd name="connsiteX21" fmla="*/ 950976 w 2816352"/>
              <a:gd name="connsiteY21" fmla="*/ 585216 h 3489350"/>
              <a:gd name="connsiteX22" fmla="*/ 1009497 w 2816352"/>
              <a:gd name="connsiteY22" fmla="*/ 607161 h 3489350"/>
              <a:gd name="connsiteX23" fmla="*/ 994867 w 2816352"/>
              <a:gd name="connsiteY23" fmla="*/ 680313 h 3489350"/>
              <a:gd name="connsiteX24" fmla="*/ 1009497 w 2816352"/>
              <a:gd name="connsiteY24" fmla="*/ 724205 h 3489350"/>
              <a:gd name="connsiteX25" fmla="*/ 1031443 w 2816352"/>
              <a:gd name="connsiteY25" fmla="*/ 694944 h 3489350"/>
              <a:gd name="connsiteX26" fmla="*/ 1053388 w 2816352"/>
              <a:gd name="connsiteY26" fmla="*/ 738835 h 3489350"/>
              <a:gd name="connsiteX27" fmla="*/ 980236 w 2816352"/>
              <a:gd name="connsiteY27" fmla="*/ 804672 h 3489350"/>
              <a:gd name="connsiteX28" fmla="*/ 907084 w 2816352"/>
              <a:gd name="connsiteY28" fmla="*/ 870509 h 3489350"/>
              <a:gd name="connsiteX29" fmla="*/ 877824 w 2816352"/>
              <a:gd name="connsiteY29" fmla="*/ 936345 h 3489350"/>
              <a:gd name="connsiteX30" fmla="*/ 855878 w 2816352"/>
              <a:gd name="connsiteY30" fmla="*/ 1038758 h 3489350"/>
              <a:gd name="connsiteX31" fmla="*/ 899769 w 2816352"/>
              <a:gd name="connsiteY31" fmla="*/ 1111910 h 3489350"/>
              <a:gd name="connsiteX32" fmla="*/ 929030 w 2816352"/>
              <a:gd name="connsiteY32" fmla="*/ 1155801 h 3489350"/>
              <a:gd name="connsiteX33" fmla="*/ 965606 w 2816352"/>
              <a:gd name="connsiteY33" fmla="*/ 1258214 h 3489350"/>
              <a:gd name="connsiteX34" fmla="*/ 936345 w 2816352"/>
              <a:gd name="connsiteY34" fmla="*/ 1294790 h 3489350"/>
              <a:gd name="connsiteX35" fmla="*/ 914400 w 2816352"/>
              <a:gd name="connsiteY35" fmla="*/ 1360627 h 3489350"/>
              <a:gd name="connsiteX36" fmla="*/ 958291 w 2816352"/>
              <a:gd name="connsiteY36" fmla="*/ 1382573 h 3489350"/>
              <a:gd name="connsiteX37" fmla="*/ 980236 w 2816352"/>
              <a:gd name="connsiteY37" fmla="*/ 1397203 h 3489350"/>
              <a:gd name="connsiteX38" fmla="*/ 972921 w 2816352"/>
              <a:gd name="connsiteY38" fmla="*/ 1441094 h 3489350"/>
              <a:gd name="connsiteX39" fmla="*/ 950976 w 2816352"/>
              <a:gd name="connsiteY39" fmla="*/ 1565453 h 3489350"/>
              <a:gd name="connsiteX40" fmla="*/ 994867 w 2816352"/>
              <a:gd name="connsiteY40" fmla="*/ 1594713 h 3489350"/>
              <a:gd name="connsiteX41" fmla="*/ 929030 w 2816352"/>
              <a:gd name="connsiteY41" fmla="*/ 1609344 h 3489350"/>
              <a:gd name="connsiteX42" fmla="*/ 921715 w 2816352"/>
              <a:gd name="connsiteY42" fmla="*/ 1711757 h 3489350"/>
              <a:gd name="connsiteX43" fmla="*/ 943660 w 2816352"/>
              <a:gd name="connsiteY43" fmla="*/ 1770278 h 3489350"/>
              <a:gd name="connsiteX44" fmla="*/ 980236 w 2816352"/>
              <a:gd name="connsiteY44" fmla="*/ 1777593 h 3489350"/>
              <a:gd name="connsiteX45" fmla="*/ 1016812 w 2816352"/>
              <a:gd name="connsiteY45" fmla="*/ 1784909 h 3489350"/>
              <a:gd name="connsiteX46" fmla="*/ 1046073 w 2816352"/>
              <a:gd name="connsiteY46" fmla="*/ 1843430 h 3489350"/>
              <a:gd name="connsiteX47" fmla="*/ 980236 w 2816352"/>
              <a:gd name="connsiteY47" fmla="*/ 1953158 h 3489350"/>
              <a:gd name="connsiteX48" fmla="*/ 972921 w 2816352"/>
              <a:gd name="connsiteY48" fmla="*/ 2018995 h 3489350"/>
              <a:gd name="connsiteX49" fmla="*/ 972921 w 2816352"/>
              <a:gd name="connsiteY49" fmla="*/ 2048256 h 3489350"/>
              <a:gd name="connsiteX50" fmla="*/ 950976 w 2816352"/>
              <a:gd name="connsiteY50" fmla="*/ 2099462 h 3489350"/>
              <a:gd name="connsiteX51" fmla="*/ 958291 w 2816352"/>
              <a:gd name="connsiteY51" fmla="*/ 2194560 h 3489350"/>
              <a:gd name="connsiteX52" fmla="*/ 994867 w 2816352"/>
              <a:gd name="connsiteY52" fmla="*/ 2260397 h 3489350"/>
              <a:gd name="connsiteX53" fmla="*/ 1024128 w 2816352"/>
              <a:gd name="connsiteY53" fmla="*/ 2311603 h 3489350"/>
              <a:gd name="connsiteX54" fmla="*/ 936345 w 2816352"/>
              <a:gd name="connsiteY54" fmla="*/ 2304288 h 3489350"/>
              <a:gd name="connsiteX55" fmla="*/ 921715 w 2816352"/>
              <a:gd name="connsiteY55" fmla="*/ 2333549 h 3489350"/>
              <a:gd name="connsiteX56" fmla="*/ 980236 w 2816352"/>
              <a:gd name="connsiteY56" fmla="*/ 2399385 h 3489350"/>
              <a:gd name="connsiteX57" fmla="*/ 1104595 w 2816352"/>
              <a:gd name="connsiteY57" fmla="*/ 2516429 h 3489350"/>
              <a:gd name="connsiteX58" fmla="*/ 1243584 w 2816352"/>
              <a:gd name="connsiteY58" fmla="*/ 2574950 h 3489350"/>
              <a:gd name="connsiteX59" fmla="*/ 1302105 w 2816352"/>
              <a:gd name="connsiteY59" fmla="*/ 2648102 h 3489350"/>
              <a:gd name="connsiteX60" fmla="*/ 1353312 w 2816352"/>
              <a:gd name="connsiteY60" fmla="*/ 2691993 h 3489350"/>
              <a:gd name="connsiteX61" fmla="*/ 1433779 w 2816352"/>
              <a:gd name="connsiteY61" fmla="*/ 2706624 h 3489350"/>
              <a:gd name="connsiteX62" fmla="*/ 1514246 w 2816352"/>
              <a:gd name="connsiteY62" fmla="*/ 2699309 h 3489350"/>
              <a:gd name="connsiteX63" fmla="*/ 1631289 w 2816352"/>
              <a:gd name="connsiteY63" fmla="*/ 2713939 h 3489350"/>
              <a:gd name="connsiteX64" fmla="*/ 1726387 w 2816352"/>
              <a:gd name="connsiteY64" fmla="*/ 2823667 h 3489350"/>
              <a:gd name="connsiteX65" fmla="*/ 1784908 w 2816352"/>
              <a:gd name="connsiteY65" fmla="*/ 2926080 h 3489350"/>
              <a:gd name="connsiteX66" fmla="*/ 1631289 w 2816352"/>
              <a:gd name="connsiteY66" fmla="*/ 3262579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75488 w 2816352"/>
              <a:gd name="connsiteY15" fmla="*/ 636422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46227 w 2816352"/>
              <a:gd name="connsiteY14" fmla="*/ 599846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90118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75487 w 2816352"/>
              <a:gd name="connsiteY15" fmla="*/ 680313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0233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31289 w 2816352"/>
              <a:gd name="connsiteY65" fmla="*/ 3262579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784908 w 2816352"/>
              <a:gd name="connsiteY64" fmla="*/ 2926080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26387 w 2816352"/>
              <a:gd name="connsiteY63" fmla="*/ 282366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631289 w 2816352"/>
              <a:gd name="connsiteY62" fmla="*/ 2713939 h 3489350"/>
              <a:gd name="connsiteX63" fmla="*/ 1770279 w 2816352"/>
              <a:gd name="connsiteY63" fmla="*/ 2809037 h 3489350"/>
              <a:gd name="connsiteX64" fmla="*/ 1814169 w 2816352"/>
              <a:gd name="connsiteY64" fmla="*/ 2969971 h 3489350"/>
              <a:gd name="connsiteX65" fmla="*/ 1689811 w 2816352"/>
              <a:gd name="connsiteY65" fmla="*/ 3145536 h 3489350"/>
              <a:gd name="connsiteX66" fmla="*/ 1675180 w 2816352"/>
              <a:gd name="connsiteY66" fmla="*/ 3277209 h 3489350"/>
              <a:gd name="connsiteX67" fmla="*/ 1799539 w 2816352"/>
              <a:gd name="connsiteY67" fmla="*/ 3233318 h 3489350"/>
              <a:gd name="connsiteX68" fmla="*/ 1880006 w 2816352"/>
              <a:gd name="connsiteY68" fmla="*/ 3196742 h 3489350"/>
              <a:gd name="connsiteX69" fmla="*/ 2040940 w 2816352"/>
              <a:gd name="connsiteY69" fmla="*/ 3196742 h 3489350"/>
              <a:gd name="connsiteX70" fmla="*/ 2128723 w 2816352"/>
              <a:gd name="connsiteY70" fmla="*/ 3196742 h 3489350"/>
              <a:gd name="connsiteX71" fmla="*/ 2435961 w 2816352"/>
              <a:gd name="connsiteY71" fmla="*/ 3233318 h 3489350"/>
              <a:gd name="connsiteX72" fmla="*/ 2538374 w 2816352"/>
              <a:gd name="connsiteY72" fmla="*/ 3269894 h 3489350"/>
              <a:gd name="connsiteX73" fmla="*/ 2677363 w 2816352"/>
              <a:gd name="connsiteY73" fmla="*/ 3430829 h 3489350"/>
              <a:gd name="connsiteX74" fmla="*/ 2743200 w 2816352"/>
              <a:gd name="connsiteY74" fmla="*/ 3438144 h 3489350"/>
              <a:gd name="connsiteX75" fmla="*/ 2816352 w 2816352"/>
              <a:gd name="connsiteY75" fmla="*/ 3423513 h 3489350"/>
              <a:gd name="connsiteX76" fmla="*/ 2809036 w 2816352"/>
              <a:gd name="connsiteY76" fmla="*/ 3489350 h 3489350"/>
              <a:gd name="connsiteX77" fmla="*/ 21945 w 2816352"/>
              <a:gd name="connsiteY77" fmla="*/ 3482035 h 3489350"/>
              <a:gd name="connsiteX78" fmla="*/ 0 w 2816352"/>
              <a:gd name="connsiteY78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65452 w 2816352"/>
              <a:gd name="connsiteY62" fmla="*/ 2655417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02105 w 2816352"/>
              <a:gd name="connsiteY58" fmla="*/ 2648102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43584 w 2816352"/>
              <a:gd name="connsiteY57" fmla="*/ 2574950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40940 w 2816352"/>
              <a:gd name="connsiteY70" fmla="*/ 3196742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33318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8994 w 2816352"/>
              <a:gd name="connsiteY70" fmla="*/ 3174796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026310 w 2816352"/>
              <a:gd name="connsiteY71" fmla="*/ 3138221 h 3489350"/>
              <a:gd name="connsiteX72" fmla="*/ 2128723 w 2816352"/>
              <a:gd name="connsiteY72" fmla="*/ 3196742 h 3489350"/>
              <a:gd name="connsiteX73" fmla="*/ 2435961 w 2816352"/>
              <a:gd name="connsiteY73" fmla="*/ 3204057 h 3489350"/>
              <a:gd name="connsiteX74" fmla="*/ 2538374 w 2816352"/>
              <a:gd name="connsiteY74" fmla="*/ 3269894 h 3489350"/>
              <a:gd name="connsiteX75" fmla="*/ 2677363 w 2816352"/>
              <a:gd name="connsiteY75" fmla="*/ 3430829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1997048 w 2816352"/>
              <a:gd name="connsiteY70" fmla="*/ 3130904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30829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38374 w 2816352"/>
              <a:gd name="connsiteY73" fmla="*/ 3269894 h 3489350"/>
              <a:gd name="connsiteX74" fmla="*/ 2677363 w 2816352"/>
              <a:gd name="connsiteY74" fmla="*/ 3401568 h 3489350"/>
              <a:gd name="connsiteX75" fmla="*/ 2743200 w 2816352"/>
              <a:gd name="connsiteY75" fmla="*/ 3438144 h 3489350"/>
              <a:gd name="connsiteX76" fmla="*/ 2816352 w 2816352"/>
              <a:gd name="connsiteY76" fmla="*/ 3423513 h 3489350"/>
              <a:gd name="connsiteX77" fmla="*/ 2809036 w 2816352"/>
              <a:gd name="connsiteY77" fmla="*/ 3489350 h 3489350"/>
              <a:gd name="connsiteX78" fmla="*/ 21945 w 2816352"/>
              <a:gd name="connsiteY78" fmla="*/ 3482035 h 3489350"/>
              <a:gd name="connsiteX79" fmla="*/ 0 w 2816352"/>
              <a:gd name="connsiteY79" fmla="*/ 153619 h 3489350"/>
              <a:gd name="connsiteX0" fmla="*/ 0 w 2816352"/>
              <a:gd name="connsiteY0" fmla="*/ 153619 h 3489350"/>
              <a:gd name="connsiteX1" fmla="*/ 109728 w 2816352"/>
              <a:gd name="connsiteY1" fmla="*/ 14630 h 3489350"/>
              <a:gd name="connsiteX2" fmla="*/ 160934 w 2816352"/>
              <a:gd name="connsiteY2" fmla="*/ 0 h 3489350"/>
              <a:gd name="connsiteX3" fmla="*/ 212140 w 2816352"/>
              <a:gd name="connsiteY3" fmla="*/ 43891 h 3489350"/>
              <a:gd name="connsiteX4" fmla="*/ 270662 w 2816352"/>
              <a:gd name="connsiteY4" fmla="*/ 58522 h 3489350"/>
              <a:gd name="connsiteX5" fmla="*/ 321868 w 2816352"/>
              <a:gd name="connsiteY5" fmla="*/ 65836 h 3489350"/>
              <a:gd name="connsiteX6" fmla="*/ 395020 w 2816352"/>
              <a:gd name="connsiteY6" fmla="*/ 95097 h 3489350"/>
              <a:gd name="connsiteX7" fmla="*/ 446227 w 2816352"/>
              <a:gd name="connsiteY7" fmla="*/ 138988 h 3489350"/>
              <a:gd name="connsiteX8" fmla="*/ 490118 w 2816352"/>
              <a:gd name="connsiteY8" fmla="*/ 256032 h 3489350"/>
              <a:gd name="connsiteX9" fmla="*/ 490118 w 2816352"/>
              <a:gd name="connsiteY9" fmla="*/ 299923 h 3489350"/>
              <a:gd name="connsiteX10" fmla="*/ 460857 w 2816352"/>
              <a:gd name="connsiteY10" fmla="*/ 336499 h 3489350"/>
              <a:gd name="connsiteX11" fmla="*/ 490118 w 2816352"/>
              <a:gd name="connsiteY11" fmla="*/ 402336 h 3489350"/>
              <a:gd name="connsiteX12" fmla="*/ 519379 w 2816352"/>
              <a:gd name="connsiteY12" fmla="*/ 468173 h 3489350"/>
              <a:gd name="connsiteX13" fmla="*/ 482803 w 2816352"/>
              <a:gd name="connsiteY13" fmla="*/ 541325 h 3489350"/>
              <a:gd name="connsiteX14" fmla="*/ 416966 w 2816352"/>
              <a:gd name="connsiteY14" fmla="*/ 643737 h 3489350"/>
              <a:gd name="connsiteX15" fmla="*/ 438911 w 2816352"/>
              <a:gd name="connsiteY15" fmla="*/ 702258 h 3489350"/>
              <a:gd name="connsiteX16" fmla="*/ 643737 w 2816352"/>
              <a:gd name="connsiteY16" fmla="*/ 636422 h 3489350"/>
              <a:gd name="connsiteX17" fmla="*/ 775411 w 2816352"/>
              <a:gd name="connsiteY17" fmla="*/ 636422 h 3489350"/>
              <a:gd name="connsiteX18" fmla="*/ 804672 w 2816352"/>
              <a:gd name="connsiteY18" fmla="*/ 636422 h 3489350"/>
              <a:gd name="connsiteX19" fmla="*/ 885139 w 2816352"/>
              <a:gd name="connsiteY19" fmla="*/ 585216 h 3489350"/>
              <a:gd name="connsiteX20" fmla="*/ 950976 w 2816352"/>
              <a:gd name="connsiteY20" fmla="*/ 585216 h 3489350"/>
              <a:gd name="connsiteX21" fmla="*/ 1009497 w 2816352"/>
              <a:gd name="connsiteY21" fmla="*/ 607161 h 3489350"/>
              <a:gd name="connsiteX22" fmla="*/ 994867 w 2816352"/>
              <a:gd name="connsiteY22" fmla="*/ 680313 h 3489350"/>
              <a:gd name="connsiteX23" fmla="*/ 1009497 w 2816352"/>
              <a:gd name="connsiteY23" fmla="*/ 724205 h 3489350"/>
              <a:gd name="connsiteX24" fmla="*/ 1031443 w 2816352"/>
              <a:gd name="connsiteY24" fmla="*/ 694944 h 3489350"/>
              <a:gd name="connsiteX25" fmla="*/ 1053388 w 2816352"/>
              <a:gd name="connsiteY25" fmla="*/ 738835 h 3489350"/>
              <a:gd name="connsiteX26" fmla="*/ 980236 w 2816352"/>
              <a:gd name="connsiteY26" fmla="*/ 804672 h 3489350"/>
              <a:gd name="connsiteX27" fmla="*/ 907084 w 2816352"/>
              <a:gd name="connsiteY27" fmla="*/ 870509 h 3489350"/>
              <a:gd name="connsiteX28" fmla="*/ 877824 w 2816352"/>
              <a:gd name="connsiteY28" fmla="*/ 936345 h 3489350"/>
              <a:gd name="connsiteX29" fmla="*/ 855878 w 2816352"/>
              <a:gd name="connsiteY29" fmla="*/ 1038758 h 3489350"/>
              <a:gd name="connsiteX30" fmla="*/ 899769 w 2816352"/>
              <a:gd name="connsiteY30" fmla="*/ 1111910 h 3489350"/>
              <a:gd name="connsiteX31" fmla="*/ 929030 w 2816352"/>
              <a:gd name="connsiteY31" fmla="*/ 1155801 h 3489350"/>
              <a:gd name="connsiteX32" fmla="*/ 965606 w 2816352"/>
              <a:gd name="connsiteY32" fmla="*/ 1258214 h 3489350"/>
              <a:gd name="connsiteX33" fmla="*/ 936345 w 2816352"/>
              <a:gd name="connsiteY33" fmla="*/ 1294790 h 3489350"/>
              <a:gd name="connsiteX34" fmla="*/ 914400 w 2816352"/>
              <a:gd name="connsiteY34" fmla="*/ 1360627 h 3489350"/>
              <a:gd name="connsiteX35" fmla="*/ 958291 w 2816352"/>
              <a:gd name="connsiteY35" fmla="*/ 1382573 h 3489350"/>
              <a:gd name="connsiteX36" fmla="*/ 980236 w 2816352"/>
              <a:gd name="connsiteY36" fmla="*/ 1397203 h 3489350"/>
              <a:gd name="connsiteX37" fmla="*/ 972921 w 2816352"/>
              <a:gd name="connsiteY37" fmla="*/ 1441094 h 3489350"/>
              <a:gd name="connsiteX38" fmla="*/ 950976 w 2816352"/>
              <a:gd name="connsiteY38" fmla="*/ 1565453 h 3489350"/>
              <a:gd name="connsiteX39" fmla="*/ 994867 w 2816352"/>
              <a:gd name="connsiteY39" fmla="*/ 1594713 h 3489350"/>
              <a:gd name="connsiteX40" fmla="*/ 929030 w 2816352"/>
              <a:gd name="connsiteY40" fmla="*/ 1609344 h 3489350"/>
              <a:gd name="connsiteX41" fmla="*/ 921715 w 2816352"/>
              <a:gd name="connsiteY41" fmla="*/ 1711757 h 3489350"/>
              <a:gd name="connsiteX42" fmla="*/ 943660 w 2816352"/>
              <a:gd name="connsiteY42" fmla="*/ 1770278 h 3489350"/>
              <a:gd name="connsiteX43" fmla="*/ 980236 w 2816352"/>
              <a:gd name="connsiteY43" fmla="*/ 1777593 h 3489350"/>
              <a:gd name="connsiteX44" fmla="*/ 1016812 w 2816352"/>
              <a:gd name="connsiteY44" fmla="*/ 1784909 h 3489350"/>
              <a:gd name="connsiteX45" fmla="*/ 1046073 w 2816352"/>
              <a:gd name="connsiteY45" fmla="*/ 1843430 h 3489350"/>
              <a:gd name="connsiteX46" fmla="*/ 980236 w 2816352"/>
              <a:gd name="connsiteY46" fmla="*/ 1953158 h 3489350"/>
              <a:gd name="connsiteX47" fmla="*/ 972921 w 2816352"/>
              <a:gd name="connsiteY47" fmla="*/ 2018995 h 3489350"/>
              <a:gd name="connsiteX48" fmla="*/ 972921 w 2816352"/>
              <a:gd name="connsiteY48" fmla="*/ 2048256 h 3489350"/>
              <a:gd name="connsiteX49" fmla="*/ 950976 w 2816352"/>
              <a:gd name="connsiteY49" fmla="*/ 2099462 h 3489350"/>
              <a:gd name="connsiteX50" fmla="*/ 958291 w 2816352"/>
              <a:gd name="connsiteY50" fmla="*/ 2194560 h 3489350"/>
              <a:gd name="connsiteX51" fmla="*/ 994867 w 2816352"/>
              <a:gd name="connsiteY51" fmla="*/ 2260397 h 3489350"/>
              <a:gd name="connsiteX52" fmla="*/ 1024128 w 2816352"/>
              <a:gd name="connsiteY52" fmla="*/ 2311603 h 3489350"/>
              <a:gd name="connsiteX53" fmla="*/ 936345 w 2816352"/>
              <a:gd name="connsiteY53" fmla="*/ 2304288 h 3489350"/>
              <a:gd name="connsiteX54" fmla="*/ 921715 w 2816352"/>
              <a:gd name="connsiteY54" fmla="*/ 2333549 h 3489350"/>
              <a:gd name="connsiteX55" fmla="*/ 980236 w 2816352"/>
              <a:gd name="connsiteY55" fmla="*/ 2399385 h 3489350"/>
              <a:gd name="connsiteX56" fmla="*/ 1104595 w 2816352"/>
              <a:gd name="connsiteY56" fmla="*/ 2516429 h 3489350"/>
              <a:gd name="connsiteX57" fmla="*/ 1265529 w 2816352"/>
              <a:gd name="connsiteY57" fmla="*/ 2567635 h 3489350"/>
              <a:gd name="connsiteX58" fmla="*/ 1331366 w 2816352"/>
              <a:gd name="connsiteY58" fmla="*/ 2596896 h 3489350"/>
              <a:gd name="connsiteX59" fmla="*/ 1353312 w 2816352"/>
              <a:gd name="connsiteY59" fmla="*/ 2691993 h 3489350"/>
              <a:gd name="connsiteX60" fmla="*/ 1433779 w 2816352"/>
              <a:gd name="connsiteY60" fmla="*/ 2706624 h 3489350"/>
              <a:gd name="connsiteX61" fmla="*/ 1514246 w 2816352"/>
              <a:gd name="connsiteY61" fmla="*/ 2699309 h 3489350"/>
              <a:gd name="connsiteX62" fmla="*/ 1558137 w 2816352"/>
              <a:gd name="connsiteY62" fmla="*/ 2677363 h 3489350"/>
              <a:gd name="connsiteX63" fmla="*/ 1631289 w 2816352"/>
              <a:gd name="connsiteY63" fmla="*/ 2713939 h 3489350"/>
              <a:gd name="connsiteX64" fmla="*/ 1770279 w 2816352"/>
              <a:gd name="connsiteY64" fmla="*/ 2809037 h 3489350"/>
              <a:gd name="connsiteX65" fmla="*/ 1814169 w 2816352"/>
              <a:gd name="connsiteY65" fmla="*/ 2969971 h 3489350"/>
              <a:gd name="connsiteX66" fmla="*/ 1689811 w 2816352"/>
              <a:gd name="connsiteY66" fmla="*/ 3145536 h 3489350"/>
              <a:gd name="connsiteX67" fmla="*/ 1675180 w 2816352"/>
              <a:gd name="connsiteY67" fmla="*/ 3277209 h 3489350"/>
              <a:gd name="connsiteX68" fmla="*/ 1799539 w 2816352"/>
              <a:gd name="connsiteY68" fmla="*/ 3233318 h 3489350"/>
              <a:gd name="connsiteX69" fmla="*/ 1880006 w 2816352"/>
              <a:gd name="connsiteY69" fmla="*/ 3196742 h 3489350"/>
              <a:gd name="connsiteX70" fmla="*/ 2011679 w 2816352"/>
              <a:gd name="connsiteY70" fmla="*/ 3167480 h 3489350"/>
              <a:gd name="connsiteX71" fmla="*/ 2128723 w 2816352"/>
              <a:gd name="connsiteY71" fmla="*/ 3196742 h 3489350"/>
              <a:gd name="connsiteX72" fmla="*/ 2435961 w 2816352"/>
              <a:gd name="connsiteY72" fmla="*/ 3204057 h 3489350"/>
              <a:gd name="connsiteX73" fmla="*/ 2509113 w 2816352"/>
              <a:gd name="connsiteY73" fmla="*/ 3255264 h 3489350"/>
              <a:gd name="connsiteX74" fmla="*/ 2538374 w 2816352"/>
              <a:gd name="connsiteY74" fmla="*/ 3269894 h 3489350"/>
              <a:gd name="connsiteX75" fmla="*/ 2677363 w 2816352"/>
              <a:gd name="connsiteY75" fmla="*/ 3401568 h 3489350"/>
              <a:gd name="connsiteX76" fmla="*/ 2743200 w 2816352"/>
              <a:gd name="connsiteY76" fmla="*/ 3438144 h 3489350"/>
              <a:gd name="connsiteX77" fmla="*/ 2816352 w 2816352"/>
              <a:gd name="connsiteY77" fmla="*/ 3423513 h 3489350"/>
              <a:gd name="connsiteX78" fmla="*/ 2809036 w 2816352"/>
              <a:gd name="connsiteY78" fmla="*/ 3489350 h 3489350"/>
              <a:gd name="connsiteX79" fmla="*/ 21945 w 2816352"/>
              <a:gd name="connsiteY79" fmla="*/ 3482035 h 3489350"/>
              <a:gd name="connsiteX80" fmla="*/ 0 w 2816352"/>
              <a:gd name="connsiteY80" fmla="*/ 153619 h 3489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2816352" h="3489350">
                <a:moveTo>
                  <a:pt x="0" y="153619"/>
                </a:moveTo>
                <a:lnTo>
                  <a:pt x="109728" y="14630"/>
                </a:lnTo>
                <a:lnTo>
                  <a:pt x="160934" y="0"/>
                </a:lnTo>
                <a:lnTo>
                  <a:pt x="212140" y="43891"/>
                </a:lnTo>
                <a:lnTo>
                  <a:pt x="270662" y="58522"/>
                </a:lnTo>
                <a:lnTo>
                  <a:pt x="321868" y="65836"/>
                </a:lnTo>
                <a:lnTo>
                  <a:pt x="395020" y="95097"/>
                </a:lnTo>
                <a:lnTo>
                  <a:pt x="446227" y="138988"/>
                </a:lnTo>
                <a:lnTo>
                  <a:pt x="490118" y="256032"/>
                </a:lnTo>
                <a:lnTo>
                  <a:pt x="490118" y="299923"/>
                </a:lnTo>
                <a:lnTo>
                  <a:pt x="460857" y="336499"/>
                </a:lnTo>
                <a:lnTo>
                  <a:pt x="490118" y="402336"/>
                </a:lnTo>
                <a:lnTo>
                  <a:pt x="519379" y="468173"/>
                </a:lnTo>
                <a:lnTo>
                  <a:pt x="482803" y="541325"/>
                </a:lnTo>
                <a:lnTo>
                  <a:pt x="416966" y="643737"/>
                </a:lnTo>
                <a:lnTo>
                  <a:pt x="438911" y="702258"/>
                </a:lnTo>
                <a:cubicBezTo>
                  <a:pt x="471829" y="708354"/>
                  <a:pt x="593750" y="636422"/>
                  <a:pt x="643737" y="636422"/>
                </a:cubicBezTo>
                <a:lnTo>
                  <a:pt x="775411" y="636422"/>
                </a:lnTo>
                <a:lnTo>
                  <a:pt x="804672" y="636422"/>
                </a:lnTo>
                <a:lnTo>
                  <a:pt x="885139" y="585216"/>
                </a:lnTo>
                <a:lnTo>
                  <a:pt x="950976" y="585216"/>
                </a:lnTo>
                <a:lnTo>
                  <a:pt x="1009497" y="607161"/>
                </a:lnTo>
                <a:lnTo>
                  <a:pt x="994867" y="680313"/>
                </a:lnTo>
                <a:lnTo>
                  <a:pt x="1009497" y="724205"/>
                </a:lnTo>
                <a:lnTo>
                  <a:pt x="1031443" y="694944"/>
                </a:lnTo>
                <a:lnTo>
                  <a:pt x="1053388" y="738835"/>
                </a:lnTo>
                <a:lnTo>
                  <a:pt x="980236" y="804672"/>
                </a:lnTo>
                <a:lnTo>
                  <a:pt x="907084" y="870509"/>
                </a:lnTo>
                <a:lnTo>
                  <a:pt x="877824" y="936345"/>
                </a:lnTo>
                <a:lnTo>
                  <a:pt x="855878" y="1038758"/>
                </a:lnTo>
                <a:lnTo>
                  <a:pt x="899769" y="1111910"/>
                </a:lnTo>
                <a:lnTo>
                  <a:pt x="929030" y="1155801"/>
                </a:lnTo>
                <a:lnTo>
                  <a:pt x="965606" y="1258214"/>
                </a:lnTo>
                <a:lnTo>
                  <a:pt x="936345" y="1294790"/>
                </a:lnTo>
                <a:lnTo>
                  <a:pt x="914400" y="1360627"/>
                </a:lnTo>
                <a:lnTo>
                  <a:pt x="958291" y="1382573"/>
                </a:lnTo>
                <a:lnTo>
                  <a:pt x="980236" y="1397203"/>
                </a:lnTo>
                <a:lnTo>
                  <a:pt x="972921" y="1441094"/>
                </a:lnTo>
                <a:lnTo>
                  <a:pt x="950976" y="1565453"/>
                </a:lnTo>
                <a:lnTo>
                  <a:pt x="994867" y="1594713"/>
                </a:lnTo>
                <a:lnTo>
                  <a:pt x="929030" y="1609344"/>
                </a:lnTo>
                <a:lnTo>
                  <a:pt x="921715" y="1711757"/>
                </a:lnTo>
                <a:lnTo>
                  <a:pt x="943660" y="1770278"/>
                </a:lnTo>
                <a:lnTo>
                  <a:pt x="980236" y="1777593"/>
                </a:lnTo>
                <a:lnTo>
                  <a:pt x="1016812" y="1784909"/>
                </a:lnTo>
                <a:lnTo>
                  <a:pt x="1046073" y="1843430"/>
                </a:lnTo>
                <a:lnTo>
                  <a:pt x="980236" y="1953158"/>
                </a:lnTo>
                <a:lnTo>
                  <a:pt x="972921" y="2018995"/>
                </a:lnTo>
                <a:lnTo>
                  <a:pt x="972921" y="2048256"/>
                </a:lnTo>
                <a:lnTo>
                  <a:pt x="950976" y="2099462"/>
                </a:lnTo>
                <a:lnTo>
                  <a:pt x="958291" y="2194560"/>
                </a:lnTo>
                <a:lnTo>
                  <a:pt x="994867" y="2260397"/>
                </a:lnTo>
                <a:lnTo>
                  <a:pt x="1024128" y="2311603"/>
                </a:lnTo>
                <a:lnTo>
                  <a:pt x="936345" y="2304288"/>
                </a:lnTo>
                <a:lnTo>
                  <a:pt x="921715" y="2333549"/>
                </a:lnTo>
                <a:lnTo>
                  <a:pt x="980236" y="2399385"/>
                </a:lnTo>
                <a:lnTo>
                  <a:pt x="1104595" y="2516429"/>
                </a:lnTo>
                <a:cubicBezTo>
                  <a:pt x="1150925" y="2535936"/>
                  <a:pt x="1226514" y="2533498"/>
                  <a:pt x="1265529" y="2567635"/>
                </a:cubicBezTo>
                <a:lnTo>
                  <a:pt x="1331366" y="2596896"/>
                </a:lnTo>
                <a:lnTo>
                  <a:pt x="1353312" y="2691993"/>
                </a:lnTo>
                <a:lnTo>
                  <a:pt x="1433779" y="2706624"/>
                </a:lnTo>
                <a:lnTo>
                  <a:pt x="1514246" y="2699309"/>
                </a:lnTo>
                <a:cubicBezTo>
                  <a:pt x="1524000" y="2699309"/>
                  <a:pt x="1548383" y="2677363"/>
                  <a:pt x="1558137" y="2677363"/>
                </a:cubicBezTo>
                <a:lnTo>
                  <a:pt x="1631289" y="2713939"/>
                </a:lnTo>
                <a:lnTo>
                  <a:pt x="1770279" y="2809037"/>
                </a:lnTo>
                <a:lnTo>
                  <a:pt x="1814169" y="2969971"/>
                </a:lnTo>
                <a:lnTo>
                  <a:pt x="1689811" y="3145536"/>
                </a:lnTo>
                <a:lnTo>
                  <a:pt x="1675180" y="3277209"/>
                </a:lnTo>
                <a:lnTo>
                  <a:pt x="1799539" y="3233318"/>
                </a:lnTo>
                <a:lnTo>
                  <a:pt x="1880006" y="3196742"/>
                </a:lnTo>
                <a:cubicBezTo>
                  <a:pt x="1926335" y="3189427"/>
                  <a:pt x="1970226" y="3167480"/>
                  <a:pt x="2011679" y="3167480"/>
                </a:cubicBezTo>
                <a:cubicBezTo>
                  <a:pt x="2053132" y="3167480"/>
                  <a:pt x="2055571" y="3184550"/>
                  <a:pt x="2128723" y="3196742"/>
                </a:cubicBezTo>
                <a:lnTo>
                  <a:pt x="2435961" y="3204057"/>
                </a:lnTo>
                <a:cubicBezTo>
                  <a:pt x="2457907" y="3223564"/>
                  <a:pt x="2487167" y="3235757"/>
                  <a:pt x="2509113" y="3255264"/>
                </a:cubicBezTo>
                <a:lnTo>
                  <a:pt x="2538374" y="3269894"/>
                </a:lnTo>
                <a:cubicBezTo>
                  <a:pt x="2628595" y="3323539"/>
                  <a:pt x="2631033" y="3347923"/>
                  <a:pt x="2677363" y="3401568"/>
                </a:cubicBezTo>
                <a:lnTo>
                  <a:pt x="2743200" y="3438144"/>
                </a:lnTo>
                <a:lnTo>
                  <a:pt x="2816352" y="3423513"/>
                </a:lnTo>
                <a:lnTo>
                  <a:pt x="2809036" y="3489350"/>
                </a:lnTo>
                <a:lnTo>
                  <a:pt x="21945" y="3482035"/>
                </a:lnTo>
                <a:cubicBezTo>
                  <a:pt x="17068" y="2357933"/>
                  <a:pt x="12192" y="1233830"/>
                  <a:pt x="0" y="153619"/>
                </a:cubicBezTo>
                <a:close/>
              </a:path>
            </a:pathLst>
          </a:custGeom>
          <a:pattFill prst="wdDnDiag">
            <a:fgClr>
              <a:srgbClr val="3E825D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5" name="צורה חופשית 1024"/>
          <p:cNvSpPr/>
          <p:nvPr/>
        </p:nvSpPr>
        <p:spPr>
          <a:xfrm>
            <a:off x="3037398" y="1216550"/>
            <a:ext cx="5907819" cy="5518205"/>
          </a:xfrm>
          <a:custGeom>
            <a:avLst/>
            <a:gdLst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72121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122999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46567 w 5907819"/>
              <a:gd name="connsiteY55" fmla="*/ 291812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894275 w 5907819"/>
              <a:gd name="connsiteY55" fmla="*/ 2981738 h 5518205"/>
              <a:gd name="connsiteX56" fmla="*/ 2926080 w 5907819"/>
              <a:gd name="connsiteY56" fmla="*/ 2910177 h 5518205"/>
              <a:gd name="connsiteX57" fmla="*/ 2965837 w 5907819"/>
              <a:gd name="connsiteY57" fmla="*/ 2910177 h 5518205"/>
              <a:gd name="connsiteX58" fmla="*/ 2973788 w 5907819"/>
              <a:gd name="connsiteY58" fmla="*/ 3013544 h 5518205"/>
              <a:gd name="connsiteX59" fmla="*/ 3053301 w 5907819"/>
              <a:gd name="connsiteY59" fmla="*/ 3013544 h 5518205"/>
              <a:gd name="connsiteX60" fmla="*/ 3085106 w 5907819"/>
              <a:gd name="connsiteY60" fmla="*/ 2926080 h 5518205"/>
              <a:gd name="connsiteX61" fmla="*/ 3124863 w 5907819"/>
              <a:gd name="connsiteY61" fmla="*/ 2894274 h 5518205"/>
              <a:gd name="connsiteX62" fmla="*/ 3236181 w 5907819"/>
              <a:gd name="connsiteY62" fmla="*/ 2934031 h 5518205"/>
              <a:gd name="connsiteX63" fmla="*/ 3307743 w 5907819"/>
              <a:gd name="connsiteY63" fmla="*/ 2941982 h 5518205"/>
              <a:gd name="connsiteX64" fmla="*/ 3323645 w 5907819"/>
              <a:gd name="connsiteY64" fmla="*/ 2870420 h 5518205"/>
              <a:gd name="connsiteX65" fmla="*/ 3339548 w 5907819"/>
              <a:gd name="connsiteY65" fmla="*/ 2814761 h 5518205"/>
              <a:gd name="connsiteX66" fmla="*/ 3379305 w 5907819"/>
              <a:gd name="connsiteY66" fmla="*/ 2782956 h 5518205"/>
              <a:gd name="connsiteX67" fmla="*/ 3466769 w 5907819"/>
              <a:gd name="connsiteY67" fmla="*/ 2862469 h 5518205"/>
              <a:gd name="connsiteX68" fmla="*/ 3474720 w 5907819"/>
              <a:gd name="connsiteY68" fmla="*/ 2926080 h 5518205"/>
              <a:gd name="connsiteX69" fmla="*/ 3506525 w 5907819"/>
              <a:gd name="connsiteY69" fmla="*/ 3029447 h 5518205"/>
              <a:gd name="connsiteX70" fmla="*/ 3474720 w 5907819"/>
              <a:gd name="connsiteY70" fmla="*/ 3029447 h 5518205"/>
              <a:gd name="connsiteX71" fmla="*/ 3442915 w 5907819"/>
              <a:gd name="connsiteY71" fmla="*/ 3101008 h 5518205"/>
              <a:gd name="connsiteX72" fmla="*/ 3474720 w 5907819"/>
              <a:gd name="connsiteY72" fmla="*/ 3132813 h 5518205"/>
              <a:gd name="connsiteX73" fmla="*/ 3522428 w 5907819"/>
              <a:gd name="connsiteY73" fmla="*/ 3140765 h 5518205"/>
              <a:gd name="connsiteX74" fmla="*/ 3601941 w 5907819"/>
              <a:gd name="connsiteY74" fmla="*/ 3188473 h 5518205"/>
              <a:gd name="connsiteX75" fmla="*/ 3705308 w 5907819"/>
              <a:gd name="connsiteY75" fmla="*/ 3204375 h 5518205"/>
              <a:gd name="connsiteX76" fmla="*/ 3705308 w 5907819"/>
              <a:gd name="connsiteY76" fmla="*/ 3148716 h 5518205"/>
              <a:gd name="connsiteX77" fmla="*/ 3697357 w 5907819"/>
              <a:gd name="connsiteY77" fmla="*/ 3116911 h 5518205"/>
              <a:gd name="connsiteX78" fmla="*/ 3729162 w 5907819"/>
              <a:gd name="connsiteY78" fmla="*/ 3108960 h 5518205"/>
              <a:gd name="connsiteX79" fmla="*/ 3768919 w 5907819"/>
              <a:gd name="connsiteY79" fmla="*/ 3148716 h 5518205"/>
              <a:gd name="connsiteX80" fmla="*/ 3896139 w 5907819"/>
              <a:gd name="connsiteY80" fmla="*/ 3140765 h 5518205"/>
              <a:gd name="connsiteX81" fmla="*/ 3888188 w 5907819"/>
              <a:gd name="connsiteY81" fmla="*/ 3101008 h 5518205"/>
              <a:gd name="connsiteX82" fmla="*/ 4023360 w 5907819"/>
              <a:gd name="connsiteY82" fmla="*/ 3116911 h 5518205"/>
              <a:gd name="connsiteX83" fmla="*/ 4182386 w 5907819"/>
              <a:gd name="connsiteY83" fmla="*/ 3148716 h 5518205"/>
              <a:gd name="connsiteX84" fmla="*/ 4182386 w 5907819"/>
              <a:gd name="connsiteY84" fmla="*/ 3148716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72000 w 5907819"/>
              <a:gd name="connsiteY87" fmla="*/ 3307742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2000 w 5907819"/>
              <a:gd name="connsiteY86" fmla="*/ 3307742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79952 w 5907819"/>
              <a:gd name="connsiteY86" fmla="*/ 3267985 h 5518205"/>
              <a:gd name="connsiteX87" fmla="*/ 4587903 w 5907819"/>
              <a:gd name="connsiteY87" fmla="*/ 3228229 h 5518205"/>
              <a:gd name="connsiteX88" fmla="*/ 4913906 w 5907819"/>
              <a:gd name="connsiteY88" fmla="*/ 3450866 h 5518205"/>
              <a:gd name="connsiteX89" fmla="*/ 4993419 w 5907819"/>
              <a:gd name="connsiteY89" fmla="*/ 3379304 h 5518205"/>
              <a:gd name="connsiteX90" fmla="*/ 4977517 w 5907819"/>
              <a:gd name="connsiteY90" fmla="*/ 3315693 h 5518205"/>
              <a:gd name="connsiteX91" fmla="*/ 4977517 w 5907819"/>
              <a:gd name="connsiteY91" fmla="*/ 3267986 h 5518205"/>
              <a:gd name="connsiteX92" fmla="*/ 4985468 w 5907819"/>
              <a:gd name="connsiteY92" fmla="*/ 3188473 h 5518205"/>
              <a:gd name="connsiteX93" fmla="*/ 5072932 w 5907819"/>
              <a:gd name="connsiteY93" fmla="*/ 3188473 h 5518205"/>
              <a:gd name="connsiteX94" fmla="*/ 5152445 w 5907819"/>
              <a:gd name="connsiteY94" fmla="*/ 3124862 h 5518205"/>
              <a:gd name="connsiteX95" fmla="*/ 5104738 w 5907819"/>
              <a:gd name="connsiteY95" fmla="*/ 3013544 h 5518205"/>
              <a:gd name="connsiteX96" fmla="*/ 5009322 w 5907819"/>
              <a:gd name="connsiteY96" fmla="*/ 2886323 h 5518205"/>
              <a:gd name="connsiteX97" fmla="*/ 5025225 w 5907819"/>
              <a:gd name="connsiteY97" fmla="*/ 2814761 h 5518205"/>
              <a:gd name="connsiteX98" fmla="*/ 5096786 w 5907819"/>
              <a:gd name="connsiteY98" fmla="*/ 2727297 h 5518205"/>
              <a:gd name="connsiteX99" fmla="*/ 5231959 w 5907819"/>
              <a:gd name="connsiteY99" fmla="*/ 2552368 h 5518205"/>
              <a:gd name="connsiteX100" fmla="*/ 5231959 w 5907819"/>
              <a:gd name="connsiteY100" fmla="*/ 2488758 h 5518205"/>
              <a:gd name="connsiteX101" fmla="*/ 5192202 w 5907819"/>
              <a:gd name="connsiteY101" fmla="*/ 2417196 h 5518205"/>
              <a:gd name="connsiteX102" fmla="*/ 5080884 w 5907819"/>
              <a:gd name="connsiteY102" fmla="*/ 2282024 h 5518205"/>
              <a:gd name="connsiteX103" fmla="*/ 5080884 w 5907819"/>
              <a:gd name="connsiteY103" fmla="*/ 2170706 h 5518205"/>
              <a:gd name="connsiteX104" fmla="*/ 5160397 w 5907819"/>
              <a:gd name="connsiteY104" fmla="*/ 2019631 h 5518205"/>
              <a:gd name="connsiteX105" fmla="*/ 5247861 w 5907819"/>
              <a:gd name="connsiteY105" fmla="*/ 1892410 h 5518205"/>
              <a:gd name="connsiteX106" fmla="*/ 5160397 w 5907819"/>
              <a:gd name="connsiteY106" fmla="*/ 1852653 h 5518205"/>
              <a:gd name="connsiteX107" fmla="*/ 5144494 w 5907819"/>
              <a:gd name="connsiteY107" fmla="*/ 1653871 h 5518205"/>
              <a:gd name="connsiteX108" fmla="*/ 5208105 w 5907819"/>
              <a:gd name="connsiteY108" fmla="*/ 1622066 h 5518205"/>
              <a:gd name="connsiteX109" fmla="*/ 5208105 w 5907819"/>
              <a:gd name="connsiteY109" fmla="*/ 1526650 h 5518205"/>
              <a:gd name="connsiteX110" fmla="*/ 5096786 w 5907819"/>
              <a:gd name="connsiteY110" fmla="*/ 1478942 h 5518205"/>
              <a:gd name="connsiteX111" fmla="*/ 5359179 w 5907819"/>
              <a:gd name="connsiteY111" fmla="*/ 1232452 h 5518205"/>
              <a:gd name="connsiteX112" fmla="*/ 5279666 w 5907819"/>
              <a:gd name="connsiteY112" fmla="*/ 1152939 h 5518205"/>
              <a:gd name="connsiteX113" fmla="*/ 5049079 w 5907819"/>
              <a:gd name="connsiteY113" fmla="*/ 1041620 h 5518205"/>
              <a:gd name="connsiteX114" fmla="*/ 5088835 w 5907819"/>
              <a:gd name="connsiteY114" fmla="*/ 962107 h 5518205"/>
              <a:gd name="connsiteX115" fmla="*/ 5247861 w 5907819"/>
              <a:gd name="connsiteY115" fmla="*/ 826935 h 5518205"/>
              <a:gd name="connsiteX116" fmla="*/ 5271715 w 5907819"/>
              <a:gd name="connsiteY116" fmla="*/ 747422 h 5518205"/>
              <a:gd name="connsiteX117" fmla="*/ 5192202 w 5907819"/>
              <a:gd name="connsiteY117" fmla="*/ 699714 h 5518205"/>
              <a:gd name="connsiteX118" fmla="*/ 5057030 w 5907819"/>
              <a:gd name="connsiteY118" fmla="*/ 683812 h 5518205"/>
              <a:gd name="connsiteX119" fmla="*/ 4762832 w 5907819"/>
              <a:gd name="connsiteY119" fmla="*/ 691763 h 5518205"/>
              <a:gd name="connsiteX120" fmla="*/ 4659465 w 5907819"/>
              <a:gd name="connsiteY120" fmla="*/ 715617 h 5518205"/>
              <a:gd name="connsiteX121" fmla="*/ 4595854 w 5907819"/>
              <a:gd name="connsiteY121" fmla="*/ 707666 h 5518205"/>
              <a:gd name="connsiteX122" fmla="*/ 4564049 w 5907819"/>
              <a:gd name="connsiteY122" fmla="*/ 644055 h 5518205"/>
              <a:gd name="connsiteX123" fmla="*/ 4564049 w 5907819"/>
              <a:gd name="connsiteY123" fmla="*/ 604299 h 5518205"/>
              <a:gd name="connsiteX124" fmla="*/ 4643562 w 5907819"/>
              <a:gd name="connsiteY124" fmla="*/ 564542 h 5518205"/>
              <a:gd name="connsiteX125" fmla="*/ 4643562 w 5907819"/>
              <a:gd name="connsiteY125" fmla="*/ 492980 h 5518205"/>
              <a:gd name="connsiteX126" fmla="*/ 4603805 w 5907819"/>
              <a:gd name="connsiteY126" fmla="*/ 413467 h 5518205"/>
              <a:gd name="connsiteX127" fmla="*/ 4572000 w 5907819"/>
              <a:gd name="connsiteY127" fmla="*/ 238539 h 5518205"/>
              <a:gd name="connsiteX128" fmla="*/ 4389120 w 5907819"/>
              <a:gd name="connsiteY128" fmla="*/ 23853 h 5518205"/>
              <a:gd name="connsiteX129" fmla="*/ 4086971 w 5907819"/>
              <a:gd name="connsiteY129" fmla="*/ 111318 h 5518205"/>
              <a:gd name="connsiteX130" fmla="*/ 4102873 w 5907819"/>
              <a:gd name="connsiteY130" fmla="*/ 190831 h 5518205"/>
              <a:gd name="connsiteX131" fmla="*/ 4086971 w 5907819"/>
              <a:gd name="connsiteY131" fmla="*/ 405516 h 5518205"/>
              <a:gd name="connsiteX132" fmla="*/ 4198289 w 5907819"/>
              <a:gd name="connsiteY132" fmla="*/ 500932 h 5518205"/>
              <a:gd name="connsiteX133" fmla="*/ 3745065 w 5907819"/>
              <a:gd name="connsiteY133" fmla="*/ 302149 h 5518205"/>
              <a:gd name="connsiteX134" fmla="*/ 3562185 w 5907819"/>
              <a:gd name="connsiteY134" fmla="*/ 310100 h 5518205"/>
              <a:gd name="connsiteX135" fmla="*/ 3554233 w 5907819"/>
              <a:gd name="connsiteY135" fmla="*/ 357808 h 5518205"/>
              <a:gd name="connsiteX136" fmla="*/ 3458818 w 5907819"/>
              <a:gd name="connsiteY136" fmla="*/ 302149 h 5518205"/>
              <a:gd name="connsiteX137" fmla="*/ 3363402 w 5907819"/>
              <a:gd name="connsiteY137" fmla="*/ 294198 h 5518205"/>
              <a:gd name="connsiteX138" fmla="*/ 3204376 w 5907819"/>
              <a:gd name="connsiteY138" fmla="*/ 302149 h 5518205"/>
              <a:gd name="connsiteX139" fmla="*/ 3061252 w 5907819"/>
              <a:gd name="connsiteY139" fmla="*/ 310100 h 5518205"/>
              <a:gd name="connsiteX140" fmla="*/ 2806811 w 5907819"/>
              <a:gd name="connsiteY140" fmla="*/ 294198 h 5518205"/>
              <a:gd name="connsiteX141" fmla="*/ 2759103 w 5907819"/>
              <a:gd name="connsiteY141" fmla="*/ 413467 h 5518205"/>
              <a:gd name="connsiteX142" fmla="*/ 2870421 w 5907819"/>
              <a:gd name="connsiteY142" fmla="*/ 564542 h 5518205"/>
              <a:gd name="connsiteX143" fmla="*/ 2973788 w 5907819"/>
              <a:gd name="connsiteY143" fmla="*/ 564542 h 5518205"/>
              <a:gd name="connsiteX144" fmla="*/ 3061252 w 5907819"/>
              <a:gd name="connsiteY144" fmla="*/ 644055 h 5518205"/>
              <a:gd name="connsiteX145" fmla="*/ 3307743 w 5907819"/>
              <a:gd name="connsiteY145" fmla="*/ 882594 h 5518205"/>
              <a:gd name="connsiteX146" fmla="*/ 3299792 w 5907819"/>
              <a:gd name="connsiteY146" fmla="*/ 1017767 h 5518205"/>
              <a:gd name="connsiteX147" fmla="*/ 3387256 w 5907819"/>
              <a:gd name="connsiteY147" fmla="*/ 1105231 h 5518205"/>
              <a:gd name="connsiteX148" fmla="*/ 3490623 w 5907819"/>
              <a:gd name="connsiteY148" fmla="*/ 1089328 h 5518205"/>
              <a:gd name="connsiteX149" fmla="*/ 3776870 w 5907819"/>
              <a:gd name="connsiteY149" fmla="*/ 1224500 h 5518205"/>
              <a:gd name="connsiteX150" fmla="*/ 3840480 w 5907819"/>
              <a:gd name="connsiteY150" fmla="*/ 1367624 h 5518205"/>
              <a:gd name="connsiteX151" fmla="*/ 3880237 w 5907819"/>
              <a:gd name="connsiteY151" fmla="*/ 1439186 h 5518205"/>
              <a:gd name="connsiteX152" fmla="*/ 3792772 w 5907819"/>
              <a:gd name="connsiteY152" fmla="*/ 1550504 h 5518205"/>
              <a:gd name="connsiteX153" fmla="*/ 3673503 w 5907819"/>
              <a:gd name="connsiteY153" fmla="*/ 1558455 h 5518205"/>
              <a:gd name="connsiteX154" fmla="*/ 3625795 w 5907819"/>
              <a:gd name="connsiteY154" fmla="*/ 1486893 h 5518205"/>
              <a:gd name="connsiteX155" fmla="*/ 3530379 w 5907819"/>
              <a:gd name="connsiteY155" fmla="*/ 1256306 h 5518205"/>
              <a:gd name="connsiteX156" fmla="*/ 3434964 w 5907819"/>
              <a:gd name="connsiteY156" fmla="*/ 1105231 h 5518205"/>
              <a:gd name="connsiteX157" fmla="*/ 3395207 w 5907819"/>
              <a:gd name="connsiteY157" fmla="*/ 1232452 h 5518205"/>
              <a:gd name="connsiteX158" fmla="*/ 3395207 w 5907819"/>
              <a:gd name="connsiteY158" fmla="*/ 1288111 h 5518205"/>
              <a:gd name="connsiteX159" fmla="*/ 3355451 w 5907819"/>
              <a:gd name="connsiteY159" fmla="*/ 1343770 h 5518205"/>
              <a:gd name="connsiteX160" fmla="*/ 3283889 w 5907819"/>
              <a:gd name="connsiteY160" fmla="*/ 1415332 h 5518205"/>
              <a:gd name="connsiteX161" fmla="*/ 3045350 w 5907819"/>
              <a:gd name="connsiteY161" fmla="*/ 1407380 h 5518205"/>
              <a:gd name="connsiteX162" fmla="*/ 2973788 w 5907819"/>
              <a:gd name="connsiteY162" fmla="*/ 1319916 h 5518205"/>
              <a:gd name="connsiteX163" fmla="*/ 3061252 w 5907819"/>
              <a:gd name="connsiteY163" fmla="*/ 1208598 h 5518205"/>
              <a:gd name="connsiteX164" fmla="*/ 2957885 w 5907819"/>
              <a:gd name="connsiteY164" fmla="*/ 1113182 h 5518205"/>
              <a:gd name="connsiteX165" fmla="*/ 2767054 w 5907819"/>
              <a:gd name="connsiteY165" fmla="*/ 1025718 h 5518205"/>
              <a:gd name="connsiteX166" fmla="*/ 2727298 w 5907819"/>
              <a:gd name="connsiteY166" fmla="*/ 1049572 h 5518205"/>
              <a:gd name="connsiteX167" fmla="*/ 2600077 w 5907819"/>
              <a:gd name="connsiteY167" fmla="*/ 1176793 h 5518205"/>
              <a:gd name="connsiteX168" fmla="*/ 2528515 w 5907819"/>
              <a:gd name="connsiteY168" fmla="*/ 1248354 h 5518205"/>
              <a:gd name="connsiteX169" fmla="*/ 2266122 w 5907819"/>
              <a:gd name="connsiteY169" fmla="*/ 1137036 h 5518205"/>
              <a:gd name="connsiteX170" fmla="*/ 2282025 w 5907819"/>
              <a:gd name="connsiteY170" fmla="*/ 985961 h 5518205"/>
              <a:gd name="connsiteX171" fmla="*/ 2242268 w 5907819"/>
              <a:gd name="connsiteY171" fmla="*/ 970059 h 5518205"/>
              <a:gd name="connsiteX172" fmla="*/ 2107096 w 5907819"/>
              <a:gd name="connsiteY172" fmla="*/ 898497 h 5518205"/>
              <a:gd name="connsiteX173" fmla="*/ 2242268 w 5907819"/>
              <a:gd name="connsiteY173" fmla="*/ 795130 h 5518205"/>
              <a:gd name="connsiteX174" fmla="*/ 1963972 w 5907819"/>
              <a:gd name="connsiteY174" fmla="*/ 628153 h 5518205"/>
              <a:gd name="connsiteX175" fmla="*/ 1637969 w 5907819"/>
              <a:gd name="connsiteY175" fmla="*/ 572493 h 5518205"/>
              <a:gd name="connsiteX176" fmla="*/ 1407381 w 5907819"/>
              <a:gd name="connsiteY176" fmla="*/ 675860 h 5518205"/>
              <a:gd name="connsiteX177" fmla="*/ 1144988 w 5907819"/>
              <a:gd name="connsiteY177" fmla="*/ 930302 h 5518205"/>
              <a:gd name="connsiteX178" fmla="*/ 906449 w 5907819"/>
              <a:gd name="connsiteY178" fmla="*/ 1319916 h 5518205"/>
              <a:gd name="connsiteX179" fmla="*/ 508884 w 5907819"/>
              <a:gd name="connsiteY179" fmla="*/ 1176793 h 5518205"/>
              <a:gd name="connsiteX180" fmla="*/ 318052 w 5907819"/>
              <a:gd name="connsiteY180" fmla="*/ 1121133 h 5518205"/>
              <a:gd name="connsiteX181" fmla="*/ 357809 w 5907819"/>
              <a:gd name="connsiteY181" fmla="*/ 946205 h 5518205"/>
              <a:gd name="connsiteX182" fmla="*/ 405517 w 5907819"/>
              <a:gd name="connsiteY182" fmla="*/ 763325 h 5518205"/>
              <a:gd name="connsiteX183" fmla="*/ 930303 w 5907819"/>
              <a:gd name="connsiteY183" fmla="*/ 739471 h 5518205"/>
              <a:gd name="connsiteX184" fmla="*/ 1168842 w 5907819"/>
              <a:gd name="connsiteY184" fmla="*/ 667909 h 5518205"/>
              <a:gd name="connsiteX185" fmla="*/ 1168842 w 5907819"/>
              <a:gd name="connsiteY185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69851 w 5907819"/>
              <a:gd name="connsiteY84" fmla="*/ 3140765 h 5518205"/>
              <a:gd name="connsiteX85" fmla="*/ 4309607 w 5907819"/>
              <a:gd name="connsiteY85" fmla="*/ 3220278 h 5518205"/>
              <a:gd name="connsiteX86" fmla="*/ 4500439 w 5907819"/>
              <a:gd name="connsiteY86" fmla="*/ 3275937 h 5518205"/>
              <a:gd name="connsiteX87" fmla="*/ 4579952 w 5907819"/>
              <a:gd name="connsiteY87" fmla="*/ 3267985 h 5518205"/>
              <a:gd name="connsiteX88" fmla="*/ 4587903 w 5907819"/>
              <a:gd name="connsiteY88" fmla="*/ 3228229 h 5518205"/>
              <a:gd name="connsiteX89" fmla="*/ 4913906 w 5907819"/>
              <a:gd name="connsiteY89" fmla="*/ 3450866 h 5518205"/>
              <a:gd name="connsiteX90" fmla="*/ 4993419 w 5907819"/>
              <a:gd name="connsiteY90" fmla="*/ 3379304 h 5518205"/>
              <a:gd name="connsiteX91" fmla="*/ 4977517 w 5907819"/>
              <a:gd name="connsiteY91" fmla="*/ 3315693 h 5518205"/>
              <a:gd name="connsiteX92" fmla="*/ 4977517 w 5907819"/>
              <a:gd name="connsiteY92" fmla="*/ 3267986 h 5518205"/>
              <a:gd name="connsiteX93" fmla="*/ 4985468 w 5907819"/>
              <a:gd name="connsiteY93" fmla="*/ 3188473 h 5518205"/>
              <a:gd name="connsiteX94" fmla="*/ 5072932 w 5907819"/>
              <a:gd name="connsiteY94" fmla="*/ 3188473 h 5518205"/>
              <a:gd name="connsiteX95" fmla="*/ 5152445 w 5907819"/>
              <a:gd name="connsiteY95" fmla="*/ 3124862 h 5518205"/>
              <a:gd name="connsiteX96" fmla="*/ 5104738 w 5907819"/>
              <a:gd name="connsiteY96" fmla="*/ 3013544 h 5518205"/>
              <a:gd name="connsiteX97" fmla="*/ 5009322 w 5907819"/>
              <a:gd name="connsiteY97" fmla="*/ 2886323 h 5518205"/>
              <a:gd name="connsiteX98" fmla="*/ 5025225 w 5907819"/>
              <a:gd name="connsiteY98" fmla="*/ 2814761 h 5518205"/>
              <a:gd name="connsiteX99" fmla="*/ 5096786 w 5907819"/>
              <a:gd name="connsiteY99" fmla="*/ 2727297 h 5518205"/>
              <a:gd name="connsiteX100" fmla="*/ 5231959 w 5907819"/>
              <a:gd name="connsiteY100" fmla="*/ 2552368 h 5518205"/>
              <a:gd name="connsiteX101" fmla="*/ 5231959 w 5907819"/>
              <a:gd name="connsiteY101" fmla="*/ 2488758 h 5518205"/>
              <a:gd name="connsiteX102" fmla="*/ 5192202 w 5907819"/>
              <a:gd name="connsiteY102" fmla="*/ 2417196 h 5518205"/>
              <a:gd name="connsiteX103" fmla="*/ 5080884 w 5907819"/>
              <a:gd name="connsiteY103" fmla="*/ 2282024 h 5518205"/>
              <a:gd name="connsiteX104" fmla="*/ 5080884 w 5907819"/>
              <a:gd name="connsiteY104" fmla="*/ 2170706 h 5518205"/>
              <a:gd name="connsiteX105" fmla="*/ 5160397 w 5907819"/>
              <a:gd name="connsiteY105" fmla="*/ 2019631 h 5518205"/>
              <a:gd name="connsiteX106" fmla="*/ 5247861 w 5907819"/>
              <a:gd name="connsiteY106" fmla="*/ 1892410 h 5518205"/>
              <a:gd name="connsiteX107" fmla="*/ 5160397 w 5907819"/>
              <a:gd name="connsiteY107" fmla="*/ 1852653 h 5518205"/>
              <a:gd name="connsiteX108" fmla="*/ 5144494 w 5907819"/>
              <a:gd name="connsiteY108" fmla="*/ 1653871 h 5518205"/>
              <a:gd name="connsiteX109" fmla="*/ 5208105 w 5907819"/>
              <a:gd name="connsiteY109" fmla="*/ 1622066 h 5518205"/>
              <a:gd name="connsiteX110" fmla="*/ 5208105 w 5907819"/>
              <a:gd name="connsiteY110" fmla="*/ 1526650 h 5518205"/>
              <a:gd name="connsiteX111" fmla="*/ 5096786 w 5907819"/>
              <a:gd name="connsiteY111" fmla="*/ 1478942 h 5518205"/>
              <a:gd name="connsiteX112" fmla="*/ 5359179 w 5907819"/>
              <a:gd name="connsiteY112" fmla="*/ 1232452 h 5518205"/>
              <a:gd name="connsiteX113" fmla="*/ 5279666 w 5907819"/>
              <a:gd name="connsiteY113" fmla="*/ 1152939 h 5518205"/>
              <a:gd name="connsiteX114" fmla="*/ 5049079 w 5907819"/>
              <a:gd name="connsiteY114" fmla="*/ 1041620 h 5518205"/>
              <a:gd name="connsiteX115" fmla="*/ 5088835 w 5907819"/>
              <a:gd name="connsiteY115" fmla="*/ 962107 h 5518205"/>
              <a:gd name="connsiteX116" fmla="*/ 5247861 w 5907819"/>
              <a:gd name="connsiteY116" fmla="*/ 826935 h 5518205"/>
              <a:gd name="connsiteX117" fmla="*/ 5271715 w 5907819"/>
              <a:gd name="connsiteY117" fmla="*/ 747422 h 5518205"/>
              <a:gd name="connsiteX118" fmla="*/ 5192202 w 5907819"/>
              <a:gd name="connsiteY118" fmla="*/ 699714 h 5518205"/>
              <a:gd name="connsiteX119" fmla="*/ 5057030 w 5907819"/>
              <a:gd name="connsiteY119" fmla="*/ 683812 h 5518205"/>
              <a:gd name="connsiteX120" fmla="*/ 4762832 w 5907819"/>
              <a:gd name="connsiteY120" fmla="*/ 691763 h 5518205"/>
              <a:gd name="connsiteX121" fmla="*/ 4659465 w 5907819"/>
              <a:gd name="connsiteY121" fmla="*/ 715617 h 5518205"/>
              <a:gd name="connsiteX122" fmla="*/ 4595854 w 5907819"/>
              <a:gd name="connsiteY122" fmla="*/ 707666 h 5518205"/>
              <a:gd name="connsiteX123" fmla="*/ 4564049 w 5907819"/>
              <a:gd name="connsiteY123" fmla="*/ 644055 h 5518205"/>
              <a:gd name="connsiteX124" fmla="*/ 4564049 w 5907819"/>
              <a:gd name="connsiteY124" fmla="*/ 604299 h 5518205"/>
              <a:gd name="connsiteX125" fmla="*/ 4643562 w 5907819"/>
              <a:gd name="connsiteY125" fmla="*/ 564542 h 5518205"/>
              <a:gd name="connsiteX126" fmla="*/ 4643562 w 5907819"/>
              <a:gd name="connsiteY126" fmla="*/ 492980 h 5518205"/>
              <a:gd name="connsiteX127" fmla="*/ 4603805 w 5907819"/>
              <a:gd name="connsiteY127" fmla="*/ 413467 h 5518205"/>
              <a:gd name="connsiteX128" fmla="*/ 4572000 w 5907819"/>
              <a:gd name="connsiteY128" fmla="*/ 238539 h 5518205"/>
              <a:gd name="connsiteX129" fmla="*/ 4389120 w 5907819"/>
              <a:gd name="connsiteY129" fmla="*/ 23853 h 5518205"/>
              <a:gd name="connsiteX130" fmla="*/ 4086971 w 5907819"/>
              <a:gd name="connsiteY130" fmla="*/ 111318 h 5518205"/>
              <a:gd name="connsiteX131" fmla="*/ 4102873 w 5907819"/>
              <a:gd name="connsiteY131" fmla="*/ 190831 h 5518205"/>
              <a:gd name="connsiteX132" fmla="*/ 4086971 w 5907819"/>
              <a:gd name="connsiteY132" fmla="*/ 405516 h 5518205"/>
              <a:gd name="connsiteX133" fmla="*/ 4198289 w 5907819"/>
              <a:gd name="connsiteY133" fmla="*/ 500932 h 5518205"/>
              <a:gd name="connsiteX134" fmla="*/ 3745065 w 5907819"/>
              <a:gd name="connsiteY134" fmla="*/ 302149 h 5518205"/>
              <a:gd name="connsiteX135" fmla="*/ 3562185 w 5907819"/>
              <a:gd name="connsiteY135" fmla="*/ 310100 h 5518205"/>
              <a:gd name="connsiteX136" fmla="*/ 3554233 w 5907819"/>
              <a:gd name="connsiteY136" fmla="*/ 357808 h 5518205"/>
              <a:gd name="connsiteX137" fmla="*/ 3458818 w 5907819"/>
              <a:gd name="connsiteY137" fmla="*/ 302149 h 5518205"/>
              <a:gd name="connsiteX138" fmla="*/ 3363402 w 5907819"/>
              <a:gd name="connsiteY138" fmla="*/ 294198 h 5518205"/>
              <a:gd name="connsiteX139" fmla="*/ 3204376 w 5907819"/>
              <a:gd name="connsiteY139" fmla="*/ 302149 h 5518205"/>
              <a:gd name="connsiteX140" fmla="*/ 3061252 w 5907819"/>
              <a:gd name="connsiteY140" fmla="*/ 310100 h 5518205"/>
              <a:gd name="connsiteX141" fmla="*/ 2806811 w 5907819"/>
              <a:gd name="connsiteY141" fmla="*/ 294198 h 5518205"/>
              <a:gd name="connsiteX142" fmla="*/ 2759103 w 5907819"/>
              <a:gd name="connsiteY142" fmla="*/ 413467 h 5518205"/>
              <a:gd name="connsiteX143" fmla="*/ 2870421 w 5907819"/>
              <a:gd name="connsiteY143" fmla="*/ 564542 h 5518205"/>
              <a:gd name="connsiteX144" fmla="*/ 2973788 w 5907819"/>
              <a:gd name="connsiteY144" fmla="*/ 564542 h 5518205"/>
              <a:gd name="connsiteX145" fmla="*/ 3061252 w 5907819"/>
              <a:gd name="connsiteY145" fmla="*/ 644055 h 5518205"/>
              <a:gd name="connsiteX146" fmla="*/ 3307743 w 5907819"/>
              <a:gd name="connsiteY146" fmla="*/ 882594 h 5518205"/>
              <a:gd name="connsiteX147" fmla="*/ 3299792 w 5907819"/>
              <a:gd name="connsiteY147" fmla="*/ 1017767 h 5518205"/>
              <a:gd name="connsiteX148" fmla="*/ 3387256 w 5907819"/>
              <a:gd name="connsiteY148" fmla="*/ 1105231 h 5518205"/>
              <a:gd name="connsiteX149" fmla="*/ 3490623 w 5907819"/>
              <a:gd name="connsiteY149" fmla="*/ 1089328 h 5518205"/>
              <a:gd name="connsiteX150" fmla="*/ 3776870 w 5907819"/>
              <a:gd name="connsiteY150" fmla="*/ 1224500 h 5518205"/>
              <a:gd name="connsiteX151" fmla="*/ 3840480 w 5907819"/>
              <a:gd name="connsiteY151" fmla="*/ 1367624 h 5518205"/>
              <a:gd name="connsiteX152" fmla="*/ 3880237 w 5907819"/>
              <a:gd name="connsiteY152" fmla="*/ 1439186 h 5518205"/>
              <a:gd name="connsiteX153" fmla="*/ 3792772 w 5907819"/>
              <a:gd name="connsiteY153" fmla="*/ 1550504 h 5518205"/>
              <a:gd name="connsiteX154" fmla="*/ 3673503 w 5907819"/>
              <a:gd name="connsiteY154" fmla="*/ 1558455 h 5518205"/>
              <a:gd name="connsiteX155" fmla="*/ 3625795 w 5907819"/>
              <a:gd name="connsiteY155" fmla="*/ 1486893 h 5518205"/>
              <a:gd name="connsiteX156" fmla="*/ 3530379 w 5907819"/>
              <a:gd name="connsiteY156" fmla="*/ 1256306 h 5518205"/>
              <a:gd name="connsiteX157" fmla="*/ 3434964 w 5907819"/>
              <a:gd name="connsiteY157" fmla="*/ 1105231 h 5518205"/>
              <a:gd name="connsiteX158" fmla="*/ 3395207 w 5907819"/>
              <a:gd name="connsiteY158" fmla="*/ 1232452 h 5518205"/>
              <a:gd name="connsiteX159" fmla="*/ 3395207 w 5907819"/>
              <a:gd name="connsiteY159" fmla="*/ 1288111 h 5518205"/>
              <a:gd name="connsiteX160" fmla="*/ 3355451 w 5907819"/>
              <a:gd name="connsiteY160" fmla="*/ 1343770 h 5518205"/>
              <a:gd name="connsiteX161" fmla="*/ 3283889 w 5907819"/>
              <a:gd name="connsiteY161" fmla="*/ 1415332 h 5518205"/>
              <a:gd name="connsiteX162" fmla="*/ 3045350 w 5907819"/>
              <a:gd name="connsiteY162" fmla="*/ 1407380 h 5518205"/>
              <a:gd name="connsiteX163" fmla="*/ 2973788 w 5907819"/>
              <a:gd name="connsiteY163" fmla="*/ 1319916 h 5518205"/>
              <a:gd name="connsiteX164" fmla="*/ 3061252 w 5907819"/>
              <a:gd name="connsiteY164" fmla="*/ 1208598 h 5518205"/>
              <a:gd name="connsiteX165" fmla="*/ 2957885 w 5907819"/>
              <a:gd name="connsiteY165" fmla="*/ 1113182 h 5518205"/>
              <a:gd name="connsiteX166" fmla="*/ 2767054 w 5907819"/>
              <a:gd name="connsiteY166" fmla="*/ 1025718 h 5518205"/>
              <a:gd name="connsiteX167" fmla="*/ 2727298 w 5907819"/>
              <a:gd name="connsiteY167" fmla="*/ 1049572 h 5518205"/>
              <a:gd name="connsiteX168" fmla="*/ 2600077 w 5907819"/>
              <a:gd name="connsiteY168" fmla="*/ 1176793 h 5518205"/>
              <a:gd name="connsiteX169" fmla="*/ 2528515 w 5907819"/>
              <a:gd name="connsiteY169" fmla="*/ 1248354 h 5518205"/>
              <a:gd name="connsiteX170" fmla="*/ 2266122 w 5907819"/>
              <a:gd name="connsiteY170" fmla="*/ 1137036 h 5518205"/>
              <a:gd name="connsiteX171" fmla="*/ 2282025 w 5907819"/>
              <a:gd name="connsiteY171" fmla="*/ 985961 h 5518205"/>
              <a:gd name="connsiteX172" fmla="*/ 2242268 w 5907819"/>
              <a:gd name="connsiteY172" fmla="*/ 970059 h 5518205"/>
              <a:gd name="connsiteX173" fmla="*/ 2107096 w 5907819"/>
              <a:gd name="connsiteY173" fmla="*/ 898497 h 5518205"/>
              <a:gd name="connsiteX174" fmla="*/ 2242268 w 5907819"/>
              <a:gd name="connsiteY174" fmla="*/ 795130 h 5518205"/>
              <a:gd name="connsiteX175" fmla="*/ 1963972 w 5907819"/>
              <a:gd name="connsiteY175" fmla="*/ 628153 h 5518205"/>
              <a:gd name="connsiteX176" fmla="*/ 1637969 w 5907819"/>
              <a:gd name="connsiteY176" fmla="*/ 572493 h 5518205"/>
              <a:gd name="connsiteX177" fmla="*/ 1407381 w 5907819"/>
              <a:gd name="connsiteY177" fmla="*/ 675860 h 5518205"/>
              <a:gd name="connsiteX178" fmla="*/ 1144988 w 5907819"/>
              <a:gd name="connsiteY178" fmla="*/ 930302 h 5518205"/>
              <a:gd name="connsiteX179" fmla="*/ 906449 w 5907819"/>
              <a:gd name="connsiteY179" fmla="*/ 1319916 h 5518205"/>
              <a:gd name="connsiteX180" fmla="*/ 508884 w 5907819"/>
              <a:gd name="connsiteY180" fmla="*/ 1176793 h 5518205"/>
              <a:gd name="connsiteX181" fmla="*/ 318052 w 5907819"/>
              <a:gd name="connsiteY181" fmla="*/ 1121133 h 5518205"/>
              <a:gd name="connsiteX182" fmla="*/ 357809 w 5907819"/>
              <a:gd name="connsiteY182" fmla="*/ 946205 h 5518205"/>
              <a:gd name="connsiteX183" fmla="*/ 405517 w 5907819"/>
              <a:gd name="connsiteY183" fmla="*/ 763325 h 5518205"/>
              <a:gd name="connsiteX184" fmla="*/ 930303 w 5907819"/>
              <a:gd name="connsiteY184" fmla="*/ 739471 h 5518205"/>
              <a:gd name="connsiteX185" fmla="*/ 1168842 w 5907819"/>
              <a:gd name="connsiteY185" fmla="*/ 667909 h 5518205"/>
              <a:gd name="connsiteX186" fmla="*/ 1168842 w 5907819"/>
              <a:gd name="connsiteY186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231959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282024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160397 w 5907819"/>
              <a:gd name="connsiteY106" fmla="*/ 2019631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208105 w 5907819"/>
              <a:gd name="connsiteY111" fmla="*/ 1526650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359179 w 5907819"/>
              <a:gd name="connsiteY113" fmla="*/ 1232452 h 5518205"/>
              <a:gd name="connsiteX114" fmla="*/ 5279666 w 5907819"/>
              <a:gd name="connsiteY114" fmla="*/ 1152939 h 5518205"/>
              <a:gd name="connsiteX115" fmla="*/ 5049079 w 5907819"/>
              <a:gd name="connsiteY115" fmla="*/ 1041620 h 5518205"/>
              <a:gd name="connsiteX116" fmla="*/ 5088835 w 5907819"/>
              <a:gd name="connsiteY116" fmla="*/ 962107 h 5518205"/>
              <a:gd name="connsiteX117" fmla="*/ 5247861 w 5907819"/>
              <a:gd name="connsiteY117" fmla="*/ 826935 h 5518205"/>
              <a:gd name="connsiteX118" fmla="*/ 5271715 w 5907819"/>
              <a:gd name="connsiteY118" fmla="*/ 747422 h 5518205"/>
              <a:gd name="connsiteX119" fmla="*/ 5192202 w 5907819"/>
              <a:gd name="connsiteY119" fmla="*/ 699714 h 5518205"/>
              <a:gd name="connsiteX120" fmla="*/ 5057030 w 5907819"/>
              <a:gd name="connsiteY120" fmla="*/ 683812 h 5518205"/>
              <a:gd name="connsiteX121" fmla="*/ 4762832 w 5907819"/>
              <a:gd name="connsiteY121" fmla="*/ 691763 h 5518205"/>
              <a:gd name="connsiteX122" fmla="*/ 4659465 w 5907819"/>
              <a:gd name="connsiteY122" fmla="*/ 715617 h 5518205"/>
              <a:gd name="connsiteX123" fmla="*/ 4595854 w 5907819"/>
              <a:gd name="connsiteY123" fmla="*/ 707666 h 5518205"/>
              <a:gd name="connsiteX124" fmla="*/ 4564049 w 5907819"/>
              <a:gd name="connsiteY124" fmla="*/ 644055 h 5518205"/>
              <a:gd name="connsiteX125" fmla="*/ 4564049 w 5907819"/>
              <a:gd name="connsiteY125" fmla="*/ 604299 h 5518205"/>
              <a:gd name="connsiteX126" fmla="*/ 4643562 w 5907819"/>
              <a:gd name="connsiteY126" fmla="*/ 564542 h 5518205"/>
              <a:gd name="connsiteX127" fmla="*/ 4643562 w 5907819"/>
              <a:gd name="connsiteY127" fmla="*/ 492980 h 5518205"/>
              <a:gd name="connsiteX128" fmla="*/ 4603805 w 5907819"/>
              <a:gd name="connsiteY128" fmla="*/ 413467 h 5518205"/>
              <a:gd name="connsiteX129" fmla="*/ 4572000 w 5907819"/>
              <a:gd name="connsiteY129" fmla="*/ 238539 h 5518205"/>
              <a:gd name="connsiteX130" fmla="*/ 4389120 w 5907819"/>
              <a:gd name="connsiteY130" fmla="*/ 23853 h 5518205"/>
              <a:gd name="connsiteX131" fmla="*/ 4086971 w 5907819"/>
              <a:gd name="connsiteY131" fmla="*/ 111318 h 5518205"/>
              <a:gd name="connsiteX132" fmla="*/ 4102873 w 5907819"/>
              <a:gd name="connsiteY132" fmla="*/ 190831 h 5518205"/>
              <a:gd name="connsiteX133" fmla="*/ 4086971 w 5907819"/>
              <a:gd name="connsiteY133" fmla="*/ 405516 h 5518205"/>
              <a:gd name="connsiteX134" fmla="*/ 4198289 w 5907819"/>
              <a:gd name="connsiteY134" fmla="*/ 500932 h 5518205"/>
              <a:gd name="connsiteX135" fmla="*/ 3745065 w 5907819"/>
              <a:gd name="connsiteY135" fmla="*/ 302149 h 5518205"/>
              <a:gd name="connsiteX136" fmla="*/ 3562185 w 5907819"/>
              <a:gd name="connsiteY136" fmla="*/ 310100 h 5518205"/>
              <a:gd name="connsiteX137" fmla="*/ 3554233 w 5907819"/>
              <a:gd name="connsiteY137" fmla="*/ 357808 h 5518205"/>
              <a:gd name="connsiteX138" fmla="*/ 3458818 w 5907819"/>
              <a:gd name="connsiteY138" fmla="*/ 302149 h 5518205"/>
              <a:gd name="connsiteX139" fmla="*/ 3363402 w 5907819"/>
              <a:gd name="connsiteY139" fmla="*/ 294198 h 5518205"/>
              <a:gd name="connsiteX140" fmla="*/ 3204376 w 5907819"/>
              <a:gd name="connsiteY140" fmla="*/ 302149 h 5518205"/>
              <a:gd name="connsiteX141" fmla="*/ 3061252 w 5907819"/>
              <a:gd name="connsiteY141" fmla="*/ 310100 h 5518205"/>
              <a:gd name="connsiteX142" fmla="*/ 2806811 w 5907819"/>
              <a:gd name="connsiteY142" fmla="*/ 294198 h 5518205"/>
              <a:gd name="connsiteX143" fmla="*/ 2759103 w 5907819"/>
              <a:gd name="connsiteY143" fmla="*/ 413467 h 5518205"/>
              <a:gd name="connsiteX144" fmla="*/ 2870421 w 5907819"/>
              <a:gd name="connsiteY144" fmla="*/ 564542 h 5518205"/>
              <a:gd name="connsiteX145" fmla="*/ 2973788 w 5907819"/>
              <a:gd name="connsiteY145" fmla="*/ 564542 h 5518205"/>
              <a:gd name="connsiteX146" fmla="*/ 3061252 w 5907819"/>
              <a:gd name="connsiteY146" fmla="*/ 644055 h 5518205"/>
              <a:gd name="connsiteX147" fmla="*/ 3307743 w 5907819"/>
              <a:gd name="connsiteY147" fmla="*/ 882594 h 5518205"/>
              <a:gd name="connsiteX148" fmla="*/ 3299792 w 5907819"/>
              <a:gd name="connsiteY148" fmla="*/ 1017767 h 5518205"/>
              <a:gd name="connsiteX149" fmla="*/ 3387256 w 5907819"/>
              <a:gd name="connsiteY149" fmla="*/ 1105231 h 5518205"/>
              <a:gd name="connsiteX150" fmla="*/ 3490623 w 5907819"/>
              <a:gd name="connsiteY150" fmla="*/ 1089328 h 5518205"/>
              <a:gd name="connsiteX151" fmla="*/ 3776870 w 5907819"/>
              <a:gd name="connsiteY151" fmla="*/ 1224500 h 5518205"/>
              <a:gd name="connsiteX152" fmla="*/ 3840480 w 5907819"/>
              <a:gd name="connsiteY152" fmla="*/ 1367624 h 5518205"/>
              <a:gd name="connsiteX153" fmla="*/ 3880237 w 5907819"/>
              <a:gd name="connsiteY153" fmla="*/ 1439186 h 5518205"/>
              <a:gd name="connsiteX154" fmla="*/ 3792772 w 5907819"/>
              <a:gd name="connsiteY154" fmla="*/ 1550504 h 5518205"/>
              <a:gd name="connsiteX155" fmla="*/ 3673503 w 5907819"/>
              <a:gd name="connsiteY155" fmla="*/ 1558455 h 5518205"/>
              <a:gd name="connsiteX156" fmla="*/ 3625795 w 5907819"/>
              <a:gd name="connsiteY156" fmla="*/ 1486893 h 5518205"/>
              <a:gd name="connsiteX157" fmla="*/ 3530379 w 5907819"/>
              <a:gd name="connsiteY157" fmla="*/ 1256306 h 5518205"/>
              <a:gd name="connsiteX158" fmla="*/ 3434964 w 5907819"/>
              <a:gd name="connsiteY158" fmla="*/ 1105231 h 5518205"/>
              <a:gd name="connsiteX159" fmla="*/ 3395207 w 5907819"/>
              <a:gd name="connsiteY159" fmla="*/ 1232452 h 5518205"/>
              <a:gd name="connsiteX160" fmla="*/ 3395207 w 5907819"/>
              <a:gd name="connsiteY160" fmla="*/ 1288111 h 5518205"/>
              <a:gd name="connsiteX161" fmla="*/ 3355451 w 5907819"/>
              <a:gd name="connsiteY161" fmla="*/ 1343770 h 5518205"/>
              <a:gd name="connsiteX162" fmla="*/ 3283889 w 5907819"/>
              <a:gd name="connsiteY162" fmla="*/ 1415332 h 5518205"/>
              <a:gd name="connsiteX163" fmla="*/ 3045350 w 5907819"/>
              <a:gd name="connsiteY163" fmla="*/ 1407380 h 5518205"/>
              <a:gd name="connsiteX164" fmla="*/ 2973788 w 5907819"/>
              <a:gd name="connsiteY164" fmla="*/ 1319916 h 5518205"/>
              <a:gd name="connsiteX165" fmla="*/ 3061252 w 5907819"/>
              <a:gd name="connsiteY165" fmla="*/ 1208598 h 5518205"/>
              <a:gd name="connsiteX166" fmla="*/ 2957885 w 5907819"/>
              <a:gd name="connsiteY166" fmla="*/ 1113182 h 5518205"/>
              <a:gd name="connsiteX167" fmla="*/ 2767054 w 5907819"/>
              <a:gd name="connsiteY167" fmla="*/ 1025718 h 5518205"/>
              <a:gd name="connsiteX168" fmla="*/ 2727298 w 5907819"/>
              <a:gd name="connsiteY168" fmla="*/ 1049572 h 5518205"/>
              <a:gd name="connsiteX169" fmla="*/ 2600077 w 5907819"/>
              <a:gd name="connsiteY169" fmla="*/ 1176793 h 5518205"/>
              <a:gd name="connsiteX170" fmla="*/ 2528515 w 5907819"/>
              <a:gd name="connsiteY170" fmla="*/ 1248354 h 5518205"/>
              <a:gd name="connsiteX171" fmla="*/ 2266122 w 5907819"/>
              <a:gd name="connsiteY171" fmla="*/ 1137036 h 5518205"/>
              <a:gd name="connsiteX172" fmla="*/ 2282025 w 5907819"/>
              <a:gd name="connsiteY172" fmla="*/ 985961 h 5518205"/>
              <a:gd name="connsiteX173" fmla="*/ 2242268 w 5907819"/>
              <a:gd name="connsiteY173" fmla="*/ 970059 h 5518205"/>
              <a:gd name="connsiteX174" fmla="*/ 2107096 w 5907819"/>
              <a:gd name="connsiteY174" fmla="*/ 898497 h 5518205"/>
              <a:gd name="connsiteX175" fmla="*/ 2242268 w 5907819"/>
              <a:gd name="connsiteY175" fmla="*/ 795130 h 5518205"/>
              <a:gd name="connsiteX176" fmla="*/ 1963972 w 5907819"/>
              <a:gd name="connsiteY176" fmla="*/ 628153 h 5518205"/>
              <a:gd name="connsiteX177" fmla="*/ 1637969 w 5907819"/>
              <a:gd name="connsiteY177" fmla="*/ 572493 h 5518205"/>
              <a:gd name="connsiteX178" fmla="*/ 1407381 w 5907819"/>
              <a:gd name="connsiteY178" fmla="*/ 675860 h 5518205"/>
              <a:gd name="connsiteX179" fmla="*/ 1144988 w 5907819"/>
              <a:gd name="connsiteY179" fmla="*/ 930302 h 5518205"/>
              <a:gd name="connsiteX180" fmla="*/ 906449 w 5907819"/>
              <a:gd name="connsiteY180" fmla="*/ 1319916 h 5518205"/>
              <a:gd name="connsiteX181" fmla="*/ 508884 w 5907819"/>
              <a:gd name="connsiteY181" fmla="*/ 1176793 h 5518205"/>
              <a:gd name="connsiteX182" fmla="*/ 318052 w 5907819"/>
              <a:gd name="connsiteY182" fmla="*/ 1121133 h 5518205"/>
              <a:gd name="connsiteX183" fmla="*/ 357809 w 5907819"/>
              <a:gd name="connsiteY183" fmla="*/ 946205 h 5518205"/>
              <a:gd name="connsiteX184" fmla="*/ 405517 w 5907819"/>
              <a:gd name="connsiteY184" fmla="*/ 763325 h 5518205"/>
              <a:gd name="connsiteX185" fmla="*/ 930303 w 5907819"/>
              <a:gd name="connsiteY185" fmla="*/ 739471 h 5518205"/>
              <a:gd name="connsiteX186" fmla="*/ 1168842 w 5907819"/>
              <a:gd name="connsiteY186" fmla="*/ 667909 h 5518205"/>
              <a:gd name="connsiteX187" fmla="*/ 1168842 w 5907819"/>
              <a:gd name="connsiteY187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224007 w 5907819"/>
              <a:gd name="connsiteY113" fmla="*/ 1351721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49079 w 5907819"/>
              <a:gd name="connsiteY116" fmla="*/ 1041620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88835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659465 w 5907819"/>
              <a:gd name="connsiteY123" fmla="*/ 715617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595854 w 5907819"/>
              <a:gd name="connsiteY124" fmla="*/ 707666 h 5518205"/>
              <a:gd name="connsiteX125" fmla="*/ 4564049 w 5907819"/>
              <a:gd name="connsiteY125" fmla="*/ 644055 h 5518205"/>
              <a:gd name="connsiteX126" fmla="*/ 4564049 w 5907819"/>
              <a:gd name="connsiteY126" fmla="*/ 604299 h 5518205"/>
              <a:gd name="connsiteX127" fmla="*/ 4643562 w 5907819"/>
              <a:gd name="connsiteY127" fmla="*/ 564542 h 5518205"/>
              <a:gd name="connsiteX128" fmla="*/ 4643562 w 5907819"/>
              <a:gd name="connsiteY128" fmla="*/ 492980 h 5518205"/>
              <a:gd name="connsiteX129" fmla="*/ 4603805 w 5907819"/>
              <a:gd name="connsiteY129" fmla="*/ 413467 h 5518205"/>
              <a:gd name="connsiteX130" fmla="*/ 4572000 w 5907819"/>
              <a:gd name="connsiteY130" fmla="*/ 238539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64049 w 5907819"/>
              <a:gd name="connsiteY127" fmla="*/ 604299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64049 w 5907819"/>
              <a:gd name="connsiteY126" fmla="*/ 644055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643562 w 5907819"/>
              <a:gd name="connsiteY128" fmla="*/ 564542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603805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72000 w 5907819"/>
              <a:gd name="connsiteY131" fmla="*/ 238539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64049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587903 w 5907819"/>
              <a:gd name="connsiteY131" fmla="*/ 278296 h 5518205"/>
              <a:gd name="connsiteX132" fmla="*/ 4389120 w 5907819"/>
              <a:gd name="connsiteY132" fmla="*/ 23853 h 5518205"/>
              <a:gd name="connsiteX133" fmla="*/ 4086971 w 5907819"/>
              <a:gd name="connsiteY133" fmla="*/ 111318 h 5518205"/>
              <a:gd name="connsiteX134" fmla="*/ 4102873 w 5907819"/>
              <a:gd name="connsiteY134" fmla="*/ 190831 h 5518205"/>
              <a:gd name="connsiteX135" fmla="*/ 4086971 w 5907819"/>
              <a:gd name="connsiteY135" fmla="*/ 405516 h 5518205"/>
              <a:gd name="connsiteX136" fmla="*/ 4198289 w 5907819"/>
              <a:gd name="connsiteY136" fmla="*/ 500932 h 5518205"/>
              <a:gd name="connsiteX137" fmla="*/ 3745065 w 5907819"/>
              <a:gd name="connsiteY137" fmla="*/ 302149 h 5518205"/>
              <a:gd name="connsiteX138" fmla="*/ 3562185 w 5907819"/>
              <a:gd name="connsiteY138" fmla="*/ 310100 h 5518205"/>
              <a:gd name="connsiteX139" fmla="*/ 3554233 w 5907819"/>
              <a:gd name="connsiteY139" fmla="*/ 357808 h 5518205"/>
              <a:gd name="connsiteX140" fmla="*/ 3458818 w 5907819"/>
              <a:gd name="connsiteY140" fmla="*/ 302149 h 5518205"/>
              <a:gd name="connsiteX141" fmla="*/ 3363402 w 5907819"/>
              <a:gd name="connsiteY141" fmla="*/ 294198 h 5518205"/>
              <a:gd name="connsiteX142" fmla="*/ 3204376 w 5907819"/>
              <a:gd name="connsiteY142" fmla="*/ 302149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086971 w 5907819"/>
              <a:gd name="connsiteY132" fmla="*/ 111318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086971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198289 w 5907819"/>
              <a:gd name="connsiteY135" fmla="*/ 500932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45065 w 5907819"/>
              <a:gd name="connsiteY136" fmla="*/ 302149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58818 w 5907819"/>
              <a:gd name="connsiteY139" fmla="*/ 302149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61252 w 5907819"/>
              <a:gd name="connsiteY142" fmla="*/ 310100 h 5518205"/>
              <a:gd name="connsiteX143" fmla="*/ 2806811 w 5907819"/>
              <a:gd name="connsiteY143" fmla="*/ 294198 h 5518205"/>
              <a:gd name="connsiteX144" fmla="*/ 2759103 w 5907819"/>
              <a:gd name="connsiteY144" fmla="*/ 413467 h 5518205"/>
              <a:gd name="connsiteX145" fmla="*/ 2870421 w 5907819"/>
              <a:gd name="connsiteY145" fmla="*/ 564542 h 5518205"/>
              <a:gd name="connsiteX146" fmla="*/ 2973788 w 5907819"/>
              <a:gd name="connsiteY146" fmla="*/ 564542 h 5518205"/>
              <a:gd name="connsiteX147" fmla="*/ 3061252 w 5907819"/>
              <a:gd name="connsiteY147" fmla="*/ 644055 h 5518205"/>
              <a:gd name="connsiteX148" fmla="*/ 3307743 w 5907819"/>
              <a:gd name="connsiteY148" fmla="*/ 882594 h 5518205"/>
              <a:gd name="connsiteX149" fmla="*/ 3299792 w 5907819"/>
              <a:gd name="connsiteY149" fmla="*/ 1017767 h 5518205"/>
              <a:gd name="connsiteX150" fmla="*/ 3387256 w 5907819"/>
              <a:gd name="connsiteY150" fmla="*/ 1105231 h 5518205"/>
              <a:gd name="connsiteX151" fmla="*/ 3490623 w 5907819"/>
              <a:gd name="connsiteY151" fmla="*/ 1089328 h 5518205"/>
              <a:gd name="connsiteX152" fmla="*/ 3776870 w 5907819"/>
              <a:gd name="connsiteY152" fmla="*/ 1224500 h 5518205"/>
              <a:gd name="connsiteX153" fmla="*/ 3840480 w 5907819"/>
              <a:gd name="connsiteY153" fmla="*/ 1367624 h 5518205"/>
              <a:gd name="connsiteX154" fmla="*/ 3880237 w 5907819"/>
              <a:gd name="connsiteY154" fmla="*/ 1439186 h 5518205"/>
              <a:gd name="connsiteX155" fmla="*/ 3792772 w 5907819"/>
              <a:gd name="connsiteY155" fmla="*/ 1550504 h 5518205"/>
              <a:gd name="connsiteX156" fmla="*/ 3673503 w 5907819"/>
              <a:gd name="connsiteY156" fmla="*/ 1558455 h 5518205"/>
              <a:gd name="connsiteX157" fmla="*/ 3625795 w 5907819"/>
              <a:gd name="connsiteY157" fmla="*/ 1486893 h 5518205"/>
              <a:gd name="connsiteX158" fmla="*/ 3530379 w 5907819"/>
              <a:gd name="connsiteY158" fmla="*/ 1256306 h 5518205"/>
              <a:gd name="connsiteX159" fmla="*/ 3434964 w 5907819"/>
              <a:gd name="connsiteY159" fmla="*/ 1105231 h 5518205"/>
              <a:gd name="connsiteX160" fmla="*/ 3395207 w 5907819"/>
              <a:gd name="connsiteY160" fmla="*/ 1232452 h 5518205"/>
              <a:gd name="connsiteX161" fmla="*/ 3395207 w 5907819"/>
              <a:gd name="connsiteY161" fmla="*/ 1288111 h 5518205"/>
              <a:gd name="connsiteX162" fmla="*/ 3355451 w 5907819"/>
              <a:gd name="connsiteY162" fmla="*/ 1343770 h 5518205"/>
              <a:gd name="connsiteX163" fmla="*/ 3283889 w 5907819"/>
              <a:gd name="connsiteY163" fmla="*/ 1415332 h 5518205"/>
              <a:gd name="connsiteX164" fmla="*/ 3045350 w 5907819"/>
              <a:gd name="connsiteY164" fmla="*/ 1407380 h 5518205"/>
              <a:gd name="connsiteX165" fmla="*/ 2973788 w 5907819"/>
              <a:gd name="connsiteY165" fmla="*/ 1319916 h 5518205"/>
              <a:gd name="connsiteX166" fmla="*/ 3061252 w 5907819"/>
              <a:gd name="connsiteY166" fmla="*/ 1208598 h 5518205"/>
              <a:gd name="connsiteX167" fmla="*/ 2957885 w 5907819"/>
              <a:gd name="connsiteY167" fmla="*/ 1113182 h 5518205"/>
              <a:gd name="connsiteX168" fmla="*/ 2767054 w 5907819"/>
              <a:gd name="connsiteY168" fmla="*/ 1025718 h 5518205"/>
              <a:gd name="connsiteX169" fmla="*/ 2727298 w 5907819"/>
              <a:gd name="connsiteY169" fmla="*/ 1049572 h 5518205"/>
              <a:gd name="connsiteX170" fmla="*/ 2600077 w 5907819"/>
              <a:gd name="connsiteY170" fmla="*/ 1176793 h 5518205"/>
              <a:gd name="connsiteX171" fmla="*/ 2528515 w 5907819"/>
              <a:gd name="connsiteY171" fmla="*/ 1248354 h 5518205"/>
              <a:gd name="connsiteX172" fmla="*/ 2266122 w 5907819"/>
              <a:gd name="connsiteY172" fmla="*/ 1137036 h 5518205"/>
              <a:gd name="connsiteX173" fmla="*/ 2282025 w 5907819"/>
              <a:gd name="connsiteY173" fmla="*/ 985961 h 5518205"/>
              <a:gd name="connsiteX174" fmla="*/ 2242268 w 5907819"/>
              <a:gd name="connsiteY174" fmla="*/ 970059 h 5518205"/>
              <a:gd name="connsiteX175" fmla="*/ 2107096 w 5907819"/>
              <a:gd name="connsiteY175" fmla="*/ 898497 h 5518205"/>
              <a:gd name="connsiteX176" fmla="*/ 2242268 w 5907819"/>
              <a:gd name="connsiteY176" fmla="*/ 795130 h 5518205"/>
              <a:gd name="connsiteX177" fmla="*/ 1963972 w 5907819"/>
              <a:gd name="connsiteY177" fmla="*/ 628153 h 5518205"/>
              <a:gd name="connsiteX178" fmla="*/ 1637969 w 5907819"/>
              <a:gd name="connsiteY178" fmla="*/ 572493 h 5518205"/>
              <a:gd name="connsiteX179" fmla="*/ 1407381 w 5907819"/>
              <a:gd name="connsiteY179" fmla="*/ 675860 h 5518205"/>
              <a:gd name="connsiteX180" fmla="*/ 1144988 w 5907819"/>
              <a:gd name="connsiteY180" fmla="*/ 930302 h 5518205"/>
              <a:gd name="connsiteX181" fmla="*/ 906449 w 5907819"/>
              <a:gd name="connsiteY181" fmla="*/ 1319916 h 5518205"/>
              <a:gd name="connsiteX182" fmla="*/ 508884 w 5907819"/>
              <a:gd name="connsiteY182" fmla="*/ 1176793 h 5518205"/>
              <a:gd name="connsiteX183" fmla="*/ 318052 w 5907819"/>
              <a:gd name="connsiteY183" fmla="*/ 1121133 h 5518205"/>
              <a:gd name="connsiteX184" fmla="*/ 357809 w 5907819"/>
              <a:gd name="connsiteY184" fmla="*/ 946205 h 5518205"/>
              <a:gd name="connsiteX185" fmla="*/ 405517 w 5907819"/>
              <a:gd name="connsiteY185" fmla="*/ 763325 h 5518205"/>
              <a:gd name="connsiteX186" fmla="*/ 930303 w 5907819"/>
              <a:gd name="connsiteY186" fmla="*/ 739471 h 5518205"/>
              <a:gd name="connsiteX187" fmla="*/ 1168842 w 5907819"/>
              <a:gd name="connsiteY187" fmla="*/ 667909 h 5518205"/>
              <a:gd name="connsiteX188" fmla="*/ 1168842 w 5907819"/>
              <a:gd name="connsiteY188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204376 w 5907819"/>
              <a:gd name="connsiteY141" fmla="*/ 302149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06811 w 5907819"/>
              <a:gd name="connsiteY144" fmla="*/ 294198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3061252 w 5907819"/>
              <a:gd name="connsiteY143" fmla="*/ 310100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73788 w 5907819"/>
              <a:gd name="connsiteY147" fmla="*/ 564542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0421 w 5907819"/>
              <a:gd name="connsiteY146" fmla="*/ 564542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061252 w 5907819"/>
              <a:gd name="connsiteY148" fmla="*/ 644055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2981739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299792 w 5907819"/>
              <a:gd name="connsiteY150" fmla="*/ 1017767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224500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0237 w 5907819"/>
              <a:gd name="connsiteY155" fmla="*/ 1439186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242268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37969 w 5907819"/>
              <a:gd name="connsiteY179" fmla="*/ 572493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508884 w 5907819"/>
              <a:gd name="connsiteY183" fmla="*/ 1176793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357809 w 5907819"/>
              <a:gd name="connsiteY185" fmla="*/ 946205 h 5518205"/>
              <a:gd name="connsiteX186" fmla="*/ 405517 w 5907819"/>
              <a:gd name="connsiteY186" fmla="*/ 763325 h 5518205"/>
              <a:gd name="connsiteX187" fmla="*/ 930303 w 5907819"/>
              <a:gd name="connsiteY187" fmla="*/ 739471 h 5518205"/>
              <a:gd name="connsiteX188" fmla="*/ 1168842 w 5907819"/>
              <a:gd name="connsiteY188" fmla="*/ 667909 h 5518205"/>
              <a:gd name="connsiteX189" fmla="*/ 1168842 w 5907819"/>
              <a:gd name="connsiteY189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930303 w 5907819"/>
              <a:gd name="connsiteY188" fmla="*/ 739471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68842 w 5907819"/>
              <a:gd name="connsiteY189" fmla="*/ 667909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58741 w 5907819"/>
              <a:gd name="connsiteY188" fmla="*/ 667910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34887 w 5907819"/>
              <a:gd name="connsiteY188" fmla="*/ 723569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405517 w 5907819"/>
              <a:gd name="connsiteY187" fmla="*/ 763325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14191 w 5907819"/>
              <a:gd name="connsiteY135" fmla="*/ 548640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2 w 5907819"/>
              <a:gd name="connsiteY156" fmla="*/ 1550504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697356 w 5907819"/>
              <a:gd name="connsiteY156" fmla="*/ 1502796 h 5518205"/>
              <a:gd name="connsiteX157" fmla="*/ 3673503 w 5907819"/>
              <a:gd name="connsiteY157" fmla="*/ 1558455 h 5518205"/>
              <a:gd name="connsiteX158" fmla="*/ 3625795 w 5907819"/>
              <a:gd name="connsiteY158" fmla="*/ 1486893 h 5518205"/>
              <a:gd name="connsiteX159" fmla="*/ 3530379 w 5907819"/>
              <a:gd name="connsiteY159" fmla="*/ 1256306 h 5518205"/>
              <a:gd name="connsiteX160" fmla="*/ 3434964 w 5907819"/>
              <a:gd name="connsiteY160" fmla="*/ 1105231 h 5518205"/>
              <a:gd name="connsiteX161" fmla="*/ 3395207 w 5907819"/>
              <a:gd name="connsiteY161" fmla="*/ 1232452 h 5518205"/>
              <a:gd name="connsiteX162" fmla="*/ 3395207 w 5907819"/>
              <a:gd name="connsiteY162" fmla="*/ 1288111 h 5518205"/>
              <a:gd name="connsiteX163" fmla="*/ 3355451 w 5907819"/>
              <a:gd name="connsiteY163" fmla="*/ 1343770 h 5518205"/>
              <a:gd name="connsiteX164" fmla="*/ 3283889 w 5907819"/>
              <a:gd name="connsiteY164" fmla="*/ 1415332 h 5518205"/>
              <a:gd name="connsiteX165" fmla="*/ 3045350 w 5907819"/>
              <a:gd name="connsiteY165" fmla="*/ 1407380 h 5518205"/>
              <a:gd name="connsiteX166" fmla="*/ 2973788 w 5907819"/>
              <a:gd name="connsiteY166" fmla="*/ 1319916 h 5518205"/>
              <a:gd name="connsiteX167" fmla="*/ 3061252 w 5907819"/>
              <a:gd name="connsiteY167" fmla="*/ 1208598 h 5518205"/>
              <a:gd name="connsiteX168" fmla="*/ 2957885 w 5907819"/>
              <a:gd name="connsiteY168" fmla="*/ 1113182 h 5518205"/>
              <a:gd name="connsiteX169" fmla="*/ 2767054 w 5907819"/>
              <a:gd name="connsiteY169" fmla="*/ 1025718 h 5518205"/>
              <a:gd name="connsiteX170" fmla="*/ 2727298 w 5907819"/>
              <a:gd name="connsiteY170" fmla="*/ 1049572 h 5518205"/>
              <a:gd name="connsiteX171" fmla="*/ 2600077 w 5907819"/>
              <a:gd name="connsiteY171" fmla="*/ 1176793 h 5518205"/>
              <a:gd name="connsiteX172" fmla="*/ 2528515 w 5907819"/>
              <a:gd name="connsiteY172" fmla="*/ 1248354 h 5518205"/>
              <a:gd name="connsiteX173" fmla="*/ 2266122 w 5907819"/>
              <a:gd name="connsiteY173" fmla="*/ 1137036 h 5518205"/>
              <a:gd name="connsiteX174" fmla="*/ 2282025 w 5907819"/>
              <a:gd name="connsiteY174" fmla="*/ 985961 h 5518205"/>
              <a:gd name="connsiteX175" fmla="*/ 2194560 w 5907819"/>
              <a:gd name="connsiteY175" fmla="*/ 970059 h 5518205"/>
              <a:gd name="connsiteX176" fmla="*/ 2107096 w 5907819"/>
              <a:gd name="connsiteY176" fmla="*/ 898497 h 5518205"/>
              <a:gd name="connsiteX177" fmla="*/ 2242268 w 5907819"/>
              <a:gd name="connsiteY177" fmla="*/ 795130 h 5518205"/>
              <a:gd name="connsiteX178" fmla="*/ 1963972 w 5907819"/>
              <a:gd name="connsiteY178" fmla="*/ 628153 h 5518205"/>
              <a:gd name="connsiteX179" fmla="*/ 1645921 w 5907819"/>
              <a:gd name="connsiteY179" fmla="*/ 612249 h 5518205"/>
              <a:gd name="connsiteX180" fmla="*/ 1407381 w 5907819"/>
              <a:gd name="connsiteY180" fmla="*/ 675860 h 5518205"/>
              <a:gd name="connsiteX181" fmla="*/ 1144988 w 5907819"/>
              <a:gd name="connsiteY181" fmla="*/ 930302 h 5518205"/>
              <a:gd name="connsiteX182" fmla="*/ 906449 w 5907819"/>
              <a:gd name="connsiteY182" fmla="*/ 1319916 h 5518205"/>
              <a:gd name="connsiteX183" fmla="*/ 365760 w 5907819"/>
              <a:gd name="connsiteY183" fmla="*/ 1208598 h 5518205"/>
              <a:gd name="connsiteX184" fmla="*/ 318052 w 5907819"/>
              <a:gd name="connsiteY184" fmla="*/ 1121133 h 5518205"/>
              <a:gd name="connsiteX185" fmla="*/ 294199 w 5907819"/>
              <a:gd name="connsiteY185" fmla="*/ 914400 h 5518205"/>
              <a:gd name="connsiteX186" fmla="*/ 357809 w 5907819"/>
              <a:gd name="connsiteY186" fmla="*/ 946205 h 5518205"/>
              <a:gd name="connsiteX187" fmla="*/ 389615 w 5907819"/>
              <a:gd name="connsiteY187" fmla="*/ 739471 h 5518205"/>
              <a:gd name="connsiteX188" fmla="*/ 811033 w 5907819"/>
              <a:gd name="connsiteY188" fmla="*/ 699715 h 5518205"/>
              <a:gd name="connsiteX189" fmla="*/ 1152939 w 5907819"/>
              <a:gd name="connsiteY189" fmla="*/ 564542 h 5518205"/>
              <a:gd name="connsiteX190" fmla="*/ 1168842 w 5907819"/>
              <a:gd name="connsiteY190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68919 w 5907819"/>
              <a:gd name="connsiteY156" fmla="*/ 1463040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  <a:gd name="connsiteX0" fmla="*/ 1168842 w 5907819"/>
              <a:gd name="connsiteY0" fmla="*/ 0 h 5518205"/>
              <a:gd name="connsiteX1" fmla="*/ 5907819 w 5907819"/>
              <a:gd name="connsiteY1" fmla="*/ 7951 h 5518205"/>
              <a:gd name="connsiteX2" fmla="*/ 5907819 w 5907819"/>
              <a:gd name="connsiteY2" fmla="*/ 5494351 h 5518205"/>
              <a:gd name="connsiteX3" fmla="*/ 0 w 5907819"/>
              <a:gd name="connsiteY3" fmla="*/ 5518205 h 5518205"/>
              <a:gd name="connsiteX4" fmla="*/ 15903 w 5907819"/>
              <a:gd name="connsiteY4" fmla="*/ 5486400 h 5518205"/>
              <a:gd name="connsiteX5" fmla="*/ 7952 w 5907819"/>
              <a:gd name="connsiteY5" fmla="*/ 5446643 h 5518205"/>
              <a:gd name="connsiteX6" fmla="*/ 0 w 5907819"/>
              <a:gd name="connsiteY6" fmla="*/ 5383033 h 5518205"/>
              <a:gd name="connsiteX7" fmla="*/ 31805 w 5907819"/>
              <a:gd name="connsiteY7" fmla="*/ 5319422 h 5518205"/>
              <a:gd name="connsiteX8" fmla="*/ 87465 w 5907819"/>
              <a:gd name="connsiteY8" fmla="*/ 5311471 h 5518205"/>
              <a:gd name="connsiteX9" fmla="*/ 222637 w 5907819"/>
              <a:gd name="connsiteY9" fmla="*/ 5247860 h 5518205"/>
              <a:gd name="connsiteX10" fmla="*/ 190832 w 5907819"/>
              <a:gd name="connsiteY10" fmla="*/ 5208104 h 5518205"/>
              <a:gd name="connsiteX11" fmla="*/ 190832 w 5907819"/>
              <a:gd name="connsiteY11" fmla="*/ 5168347 h 5518205"/>
              <a:gd name="connsiteX12" fmla="*/ 206734 w 5907819"/>
              <a:gd name="connsiteY12" fmla="*/ 5136542 h 5518205"/>
              <a:gd name="connsiteX13" fmla="*/ 230588 w 5907819"/>
              <a:gd name="connsiteY13" fmla="*/ 5120640 h 5518205"/>
              <a:gd name="connsiteX14" fmla="*/ 230588 w 5907819"/>
              <a:gd name="connsiteY14" fmla="*/ 5072932 h 5518205"/>
              <a:gd name="connsiteX15" fmla="*/ 190832 w 5907819"/>
              <a:gd name="connsiteY15" fmla="*/ 4993419 h 5518205"/>
              <a:gd name="connsiteX16" fmla="*/ 222637 w 5907819"/>
              <a:gd name="connsiteY16" fmla="*/ 4977516 h 5518205"/>
              <a:gd name="connsiteX17" fmla="*/ 429371 w 5907819"/>
              <a:gd name="connsiteY17" fmla="*/ 4905954 h 5518205"/>
              <a:gd name="connsiteX18" fmla="*/ 492981 w 5907819"/>
              <a:gd name="connsiteY18" fmla="*/ 4826441 h 5518205"/>
              <a:gd name="connsiteX19" fmla="*/ 508884 w 5907819"/>
              <a:gd name="connsiteY19" fmla="*/ 4738977 h 5518205"/>
              <a:gd name="connsiteX20" fmla="*/ 532738 w 5907819"/>
              <a:gd name="connsiteY20" fmla="*/ 4691269 h 5518205"/>
              <a:gd name="connsiteX21" fmla="*/ 572494 w 5907819"/>
              <a:gd name="connsiteY21" fmla="*/ 4635610 h 5518205"/>
              <a:gd name="connsiteX22" fmla="*/ 564543 w 5907819"/>
              <a:gd name="connsiteY22" fmla="*/ 4611756 h 5518205"/>
              <a:gd name="connsiteX23" fmla="*/ 628153 w 5907819"/>
              <a:gd name="connsiteY23" fmla="*/ 4667415 h 5518205"/>
              <a:gd name="connsiteX24" fmla="*/ 699715 w 5907819"/>
              <a:gd name="connsiteY24" fmla="*/ 4532243 h 5518205"/>
              <a:gd name="connsiteX25" fmla="*/ 755374 w 5907819"/>
              <a:gd name="connsiteY25" fmla="*/ 4500438 h 5518205"/>
              <a:gd name="connsiteX26" fmla="*/ 803082 w 5907819"/>
              <a:gd name="connsiteY26" fmla="*/ 4444779 h 5518205"/>
              <a:gd name="connsiteX27" fmla="*/ 1041621 w 5907819"/>
              <a:gd name="connsiteY27" fmla="*/ 4373217 h 5518205"/>
              <a:gd name="connsiteX28" fmla="*/ 1208599 w 5907819"/>
              <a:gd name="connsiteY28" fmla="*/ 4301655 h 5518205"/>
              <a:gd name="connsiteX29" fmla="*/ 1248355 w 5907819"/>
              <a:gd name="connsiteY29" fmla="*/ 4357314 h 5518205"/>
              <a:gd name="connsiteX30" fmla="*/ 1304014 w 5907819"/>
              <a:gd name="connsiteY30" fmla="*/ 4357314 h 5518205"/>
              <a:gd name="connsiteX31" fmla="*/ 1463040 w 5907819"/>
              <a:gd name="connsiteY31" fmla="*/ 4317558 h 5518205"/>
              <a:gd name="connsiteX32" fmla="*/ 1526651 w 5907819"/>
              <a:gd name="connsiteY32" fmla="*/ 4238045 h 5518205"/>
              <a:gd name="connsiteX33" fmla="*/ 1518699 w 5907819"/>
              <a:gd name="connsiteY33" fmla="*/ 4190337 h 5518205"/>
              <a:gd name="connsiteX34" fmla="*/ 1550505 w 5907819"/>
              <a:gd name="connsiteY34" fmla="*/ 4174434 h 5518205"/>
              <a:gd name="connsiteX35" fmla="*/ 1574359 w 5907819"/>
              <a:gd name="connsiteY35" fmla="*/ 4150580 h 5518205"/>
              <a:gd name="connsiteX36" fmla="*/ 1574359 w 5907819"/>
              <a:gd name="connsiteY36" fmla="*/ 4055165 h 5518205"/>
              <a:gd name="connsiteX37" fmla="*/ 1789044 w 5907819"/>
              <a:gd name="connsiteY37" fmla="*/ 3888187 h 5518205"/>
              <a:gd name="connsiteX38" fmla="*/ 2083242 w 5907819"/>
              <a:gd name="connsiteY38" fmla="*/ 3768918 h 5518205"/>
              <a:gd name="connsiteX39" fmla="*/ 2099145 w 5907819"/>
              <a:gd name="connsiteY39" fmla="*/ 3721210 h 5518205"/>
              <a:gd name="connsiteX40" fmla="*/ 2122999 w 5907819"/>
              <a:gd name="connsiteY40" fmla="*/ 3657600 h 5518205"/>
              <a:gd name="connsiteX41" fmla="*/ 2202512 w 5907819"/>
              <a:gd name="connsiteY41" fmla="*/ 3570135 h 5518205"/>
              <a:gd name="connsiteX42" fmla="*/ 2289976 w 5907819"/>
              <a:gd name="connsiteY42" fmla="*/ 3506525 h 5518205"/>
              <a:gd name="connsiteX43" fmla="*/ 2289976 w 5907819"/>
              <a:gd name="connsiteY43" fmla="*/ 3442914 h 5518205"/>
              <a:gd name="connsiteX44" fmla="*/ 2353586 w 5907819"/>
              <a:gd name="connsiteY44" fmla="*/ 3379304 h 5518205"/>
              <a:gd name="connsiteX45" fmla="*/ 2409245 w 5907819"/>
              <a:gd name="connsiteY45" fmla="*/ 3315693 h 5518205"/>
              <a:gd name="connsiteX46" fmla="*/ 2496710 w 5907819"/>
              <a:gd name="connsiteY46" fmla="*/ 3299791 h 5518205"/>
              <a:gd name="connsiteX47" fmla="*/ 2568272 w 5907819"/>
              <a:gd name="connsiteY47" fmla="*/ 3299791 h 5518205"/>
              <a:gd name="connsiteX48" fmla="*/ 2655736 w 5907819"/>
              <a:gd name="connsiteY48" fmla="*/ 3323645 h 5518205"/>
              <a:gd name="connsiteX49" fmla="*/ 2711395 w 5907819"/>
              <a:gd name="connsiteY49" fmla="*/ 3283888 h 5518205"/>
              <a:gd name="connsiteX50" fmla="*/ 2767054 w 5907819"/>
              <a:gd name="connsiteY50" fmla="*/ 3299791 h 5518205"/>
              <a:gd name="connsiteX51" fmla="*/ 2854519 w 5907819"/>
              <a:gd name="connsiteY51" fmla="*/ 3275937 h 5518205"/>
              <a:gd name="connsiteX52" fmla="*/ 2886324 w 5907819"/>
              <a:gd name="connsiteY52" fmla="*/ 3188473 h 5518205"/>
              <a:gd name="connsiteX53" fmla="*/ 2854519 w 5907819"/>
              <a:gd name="connsiteY53" fmla="*/ 3037398 h 5518205"/>
              <a:gd name="connsiteX54" fmla="*/ 2854519 w 5907819"/>
              <a:gd name="connsiteY54" fmla="*/ 2989690 h 5518205"/>
              <a:gd name="connsiteX55" fmla="*/ 2926080 w 5907819"/>
              <a:gd name="connsiteY55" fmla="*/ 2910177 h 5518205"/>
              <a:gd name="connsiteX56" fmla="*/ 2965837 w 5907819"/>
              <a:gd name="connsiteY56" fmla="*/ 2910177 h 5518205"/>
              <a:gd name="connsiteX57" fmla="*/ 2973788 w 5907819"/>
              <a:gd name="connsiteY57" fmla="*/ 3013544 h 5518205"/>
              <a:gd name="connsiteX58" fmla="*/ 3053301 w 5907819"/>
              <a:gd name="connsiteY58" fmla="*/ 3013544 h 5518205"/>
              <a:gd name="connsiteX59" fmla="*/ 3085106 w 5907819"/>
              <a:gd name="connsiteY59" fmla="*/ 2926080 h 5518205"/>
              <a:gd name="connsiteX60" fmla="*/ 3124863 w 5907819"/>
              <a:gd name="connsiteY60" fmla="*/ 2894274 h 5518205"/>
              <a:gd name="connsiteX61" fmla="*/ 3236181 w 5907819"/>
              <a:gd name="connsiteY61" fmla="*/ 2934031 h 5518205"/>
              <a:gd name="connsiteX62" fmla="*/ 3307743 w 5907819"/>
              <a:gd name="connsiteY62" fmla="*/ 2941982 h 5518205"/>
              <a:gd name="connsiteX63" fmla="*/ 3323645 w 5907819"/>
              <a:gd name="connsiteY63" fmla="*/ 2870420 h 5518205"/>
              <a:gd name="connsiteX64" fmla="*/ 3339548 w 5907819"/>
              <a:gd name="connsiteY64" fmla="*/ 2814761 h 5518205"/>
              <a:gd name="connsiteX65" fmla="*/ 3379305 w 5907819"/>
              <a:gd name="connsiteY65" fmla="*/ 2782956 h 5518205"/>
              <a:gd name="connsiteX66" fmla="*/ 3466769 w 5907819"/>
              <a:gd name="connsiteY66" fmla="*/ 2862469 h 5518205"/>
              <a:gd name="connsiteX67" fmla="*/ 3474720 w 5907819"/>
              <a:gd name="connsiteY67" fmla="*/ 2926080 h 5518205"/>
              <a:gd name="connsiteX68" fmla="*/ 3506525 w 5907819"/>
              <a:gd name="connsiteY68" fmla="*/ 3029447 h 5518205"/>
              <a:gd name="connsiteX69" fmla="*/ 3474720 w 5907819"/>
              <a:gd name="connsiteY69" fmla="*/ 3029447 h 5518205"/>
              <a:gd name="connsiteX70" fmla="*/ 3442915 w 5907819"/>
              <a:gd name="connsiteY70" fmla="*/ 3101008 h 5518205"/>
              <a:gd name="connsiteX71" fmla="*/ 3474720 w 5907819"/>
              <a:gd name="connsiteY71" fmla="*/ 3132813 h 5518205"/>
              <a:gd name="connsiteX72" fmla="*/ 3522428 w 5907819"/>
              <a:gd name="connsiteY72" fmla="*/ 3140765 h 5518205"/>
              <a:gd name="connsiteX73" fmla="*/ 3601941 w 5907819"/>
              <a:gd name="connsiteY73" fmla="*/ 3188473 h 5518205"/>
              <a:gd name="connsiteX74" fmla="*/ 3705308 w 5907819"/>
              <a:gd name="connsiteY74" fmla="*/ 3204375 h 5518205"/>
              <a:gd name="connsiteX75" fmla="*/ 3705308 w 5907819"/>
              <a:gd name="connsiteY75" fmla="*/ 3148716 h 5518205"/>
              <a:gd name="connsiteX76" fmla="*/ 3697357 w 5907819"/>
              <a:gd name="connsiteY76" fmla="*/ 3116911 h 5518205"/>
              <a:gd name="connsiteX77" fmla="*/ 3729162 w 5907819"/>
              <a:gd name="connsiteY77" fmla="*/ 3108960 h 5518205"/>
              <a:gd name="connsiteX78" fmla="*/ 3768919 w 5907819"/>
              <a:gd name="connsiteY78" fmla="*/ 3148716 h 5518205"/>
              <a:gd name="connsiteX79" fmla="*/ 3896139 w 5907819"/>
              <a:gd name="connsiteY79" fmla="*/ 3140765 h 5518205"/>
              <a:gd name="connsiteX80" fmla="*/ 3888188 w 5907819"/>
              <a:gd name="connsiteY80" fmla="*/ 3101008 h 5518205"/>
              <a:gd name="connsiteX81" fmla="*/ 4023360 w 5907819"/>
              <a:gd name="connsiteY81" fmla="*/ 3116911 h 5518205"/>
              <a:gd name="connsiteX82" fmla="*/ 4182386 w 5907819"/>
              <a:gd name="connsiteY82" fmla="*/ 3148716 h 5518205"/>
              <a:gd name="connsiteX83" fmla="*/ 4182386 w 5907819"/>
              <a:gd name="connsiteY83" fmla="*/ 3148716 h 5518205"/>
              <a:gd name="connsiteX84" fmla="*/ 4206240 w 5907819"/>
              <a:gd name="connsiteY84" fmla="*/ 3116911 h 5518205"/>
              <a:gd name="connsiteX85" fmla="*/ 4269851 w 5907819"/>
              <a:gd name="connsiteY85" fmla="*/ 3140765 h 5518205"/>
              <a:gd name="connsiteX86" fmla="*/ 4309607 w 5907819"/>
              <a:gd name="connsiteY86" fmla="*/ 3220278 h 5518205"/>
              <a:gd name="connsiteX87" fmla="*/ 4500439 w 5907819"/>
              <a:gd name="connsiteY87" fmla="*/ 3275937 h 5518205"/>
              <a:gd name="connsiteX88" fmla="*/ 4579952 w 5907819"/>
              <a:gd name="connsiteY88" fmla="*/ 3267985 h 5518205"/>
              <a:gd name="connsiteX89" fmla="*/ 4587903 w 5907819"/>
              <a:gd name="connsiteY89" fmla="*/ 3228229 h 5518205"/>
              <a:gd name="connsiteX90" fmla="*/ 4913906 w 5907819"/>
              <a:gd name="connsiteY90" fmla="*/ 3450866 h 5518205"/>
              <a:gd name="connsiteX91" fmla="*/ 4993419 w 5907819"/>
              <a:gd name="connsiteY91" fmla="*/ 3379304 h 5518205"/>
              <a:gd name="connsiteX92" fmla="*/ 4977517 w 5907819"/>
              <a:gd name="connsiteY92" fmla="*/ 3315693 h 5518205"/>
              <a:gd name="connsiteX93" fmla="*/ 4977517 w 5907819"/>
              <a:gd name="connsiteY93" fmla="*/ 3267986 h 5518205"/>
              <a:gd name="connsiteX94" fmla="*/ 4985468 w 5907819"/>
              <a:gd name="connsiteY94" fmla="*/ 3188473 h 5518205"/>
              <a:gd name="connsiteX95" fmla="*/ 5072932 w 5907819"/>
              <a:gd name="connsiteY95" fmla="*/ 3188473 h 5518205"/>
              <a:gd name="connsiteX96" fmla="*/ 5152445 w 5907819"/>
              <a:gd name="connsiteY96" fmla="*/ 3124862 h 5518205"/>
              <a:gd name="connsiteX97" fmla="*/ 5104738 w 5907819"/>
              <a:gd name="connsiteY97" fmla="*/ 3013544 h 5518205"/>
              <a:gd name="connsiteX98" fmla="*/ 5009322 w 5907819"/>
              <a:gd name="connsiteY98" fmla="*/ 2886323 h 5518205"/>
              <a:gd name="connsiteX99" fmla="*/ 5025225 w 5907819"/>
              <a:gd name="connsiteY99" fmla="*/ 2814761 h 5518205"/>
              <a:gd name="connsiteX100" fmla="*/ 5096786 w 5907819"/>
              <a:gd name="connsiteY100" fmla="*/ 2727297 h 5518205"/>
              <a:gd name="connsiteX101" fmla="*/ 5231959 w 5907819"/>
              <a:gd name="connsiteY101" fmla="*/ 2552368 h 5518205"/>
              <a:gd name="connsiteX102" fmla="*/ 5168348 w 5907819"/>
              <a:gd name="connsiteY102" fmla="*/ 2488758 h 5518205"/>
              <a:gd name="connsiteX103" fmla="*/ 5192202 w 5907819"/>
              <a:gd name="connsiteY103" fmla="*/ 2417196 h 5518205"/>
              <a:gd name="connsiteX104" fmla="*/ 5080884 w 5907819"/>
              <a:gd name="connsiteY104" fmla="*/ 2305878 h 5518205"/>
              <a:gd name="connsiteX105" fmla="*/ 5080884 w 5907819"/>
              <a:gd name="connsiteY105" fmla="*/ 2170706 h 5518205"/>
              <a:gd name="connsiteX106" fmla="*/ 5096786 w 5907819"/>
              <a:gd name="connsiteY106" fmla="*/ 2067339 h 5518205"/>
              <a:gd name="connsiteX107" fmla="*/ 5247861 w 5907819"/>
              <a:gd name="connsiteY107" fmla="*/ 1892410 h 5518205"/>
              <a:gd name="connsiteX108" fmla="*/ 5160397 w 5907819"/>
              <a:gd name="connsiteY108" fmla="*/ 1852653 h 5518205"/>
              <a:gd name="connsiteX109" fmla="*/ 5144494 w 5907819"/>
              <a:gd name="connsiteY109" fmla="*/ 1653871 h 5518205"/>
              <a:gd name="connsiteX110" fmla="*/ 5208105 w 5907819"/>
              <a:gd name="connsiteY110" fmla="*/ 1622066 h 5518205"/>
              <a:gd name="connsiteX111" fmla="*/ 5152446 w 5907819"/>
              <a:gd name="connsiteY111" fmla="*/ 1566406 h 5518205"/>
              <a:gd name="connsiteX112" fmla="*/ 5096786 w 5907819"/>
              <a:gd name="connsiteY112" fmla="*/ 1478942 h 5518205"/>
              <a:gd name="connsiteX113" fmla="*/ 5144493 w 5907819"/>
              <a:gd name="connsiteY113" fmla="*/ 1327867 h 5518205"/>
              <a:gd name="connsiteX114" fmla="*/ 5359179 w 5907819"/>
              <a:gd name="connsiteY114" fmla="*/ 1232452 h 5518205"/>
              <a:gd name="connsiteX115" fmla="*/ 5279666 w 5907819"/>
              <a:gd name="connsiteY115" fmla="*/ 1152939 h 5518205"/>
              <a:gd name="connsiteX116" fmla="*/ 5001371 w 5907819"/>
              <a:gd name="connsiteY116" fmla="*/ 1065474 h 5518205"/>
              <a:gd name="connsiteX117" fmla="*/ 5049078 w 5907819"/>
              <a:gd name="connsiteY117" fmla="*/ 962107 h 5518205"/>
              <a:gd name="connsiteX118" fmla="*/ 5247861 w 5907819"/>
              <a:gd name="connsiteY118" fmla="*/ 826935 h 5518205"/>
              <a:gd name="connsiteX119" fmla="*/ 5271715 w 5907819"/>
              <a:gd name="connsiteY119" fmla="*/ 747422 h 5518205"/>
              <a:gd name="connsiteX120" fmla="*/ 5192202 w 5907819"/>
              <a:gd name="connsiteY120" fmla="*/ 699714 h 5518205"/>
              <a:gd name="connsiteX121" fmla="*/ 5057030 w 5907819"/>
              <a:gd name="connsiteY121" fmla="*/ 683812 h 5518205"/>
              <a:gd name="connsiteX122" fmla="*/ 4762832 w 5907819"/>
              <a:gd name="connsiteY122" fmla="*/ 691763 h 5518205"/>
              <a:gd name="connsiteX123" fmla="*/ 4715124 w 5907819"/>
              <a:gd name="connsiteY123" fmla="*/ 779228 h 5518205"/>
              <a:gd name="connsiteX124" fmla="*/ 4603805 w 5907819"/>
              <a:gd name="connsiteY124" fmla="*/ 755373 h 5518205"/>
              <a:gd name="connsiteX125" fmla="*/ 4595854 w 5907819"/>
              <a:gd name="connsiteY125" fmla="*/ 707666 h 5518205"/>
              <a:gd name="connsiteX126" fmla="*/ 4556098 w 5907819"/>
              <a:gd name="connsiteY126" fmla="*/ 667909 h 5518205"/>
              <a:gd name="connsiteX127" fmla="*/ 4524292 w 5907819"/>
              <a:gd name="connsiteY127" fmla="*/ 612250 h 5518205"/>
              <a:gd name="connsiteX128" fmla="*/ 4524292 w 5907819"/>
              <a:gd name="connsiteY128" fmla="*/ 540688 h 5518205"/>
              <a:gd name="connsiteX129" fmla="*/ 4643562 w 5907819"/>
              <a:gd name="connsiteY129" fmla="*/ 492980 h 5518205"/>
              <a:gd name="connsiteX130" fmla="*/ 4579951 w 5907819"/>
              <a:gd name="connsiteY130" fmla="*/ 413467 h 5518205"/>
              <a:gd name="connsiteX131" fmla="*/ 4389120 w 5907819"/>
              <a:gd name="connsiteY131" fmla="*/ 23853 h 5518205"/>
              <a:gd name="connsiteX132" fmla="*/ 4158533 w 5907819"/>
              <a:gd name="connsiteY132" fmla="*/ 166977 h 5518205"/>
              <a:gd name="connsiteX133" fmla="*/ 4102873 w 5907819"/>
              <a:gd name="connsiteY133" fmla="*/ 190831 h 5518205"/>
              <a:gd name="connsiteX134" fmla="*/ 4134679 w 5907819"/>
              <a:gd name="connsiteY134" fmla="*/ 405516 h 5518205"/>
              <a:gd name="connsiteX135" fmla="*/ 4238045 w 5907819"/>
              <a:gd name="connsiteY135" fmla="*/ 532737 h 5518205"/>
              <a:gd name="connsiteX136" fmla="*/ 3753016 w 5907819"/>
              <a:gd name="connsiteY136" fmla="*/ 326003 h 5518205"/>
              <a:gd name="connsiteX137" fmla="*/ 3562185 w 5907819"/>
              <a:gd name="connsiteY137" fmla="*/ 310100 h 5518205"/>
              <a:gd name="connsiteX138" fmla="*/ 3554233 w 5907819"/>
              <a:gd name="connsiteY138" fmla="*/ 357808 h 5518205"/>
              <a:gd name="connsiteX139" fmla="*/ 3427013 w 5907819"/>
              <a:gd name="connsiteY139" fmla="*/ 341905 h 5518205"/>
              <a:gd name="connsiteX140" fmla="*/ 3363402 w 5907819"/>
              <a:gd name="connsiteY140" fmla="*/ 294198 h 5518205"/>
              <a:gd name="connsiteX141" fmla="*/ 3180522 w 5907819"/>
              <a:gd name="connsiteY141" fmla="*/ 333955 h 5518205"/>
              <a:gd name="connsiteX142" fmla="*/ 3077155 w 5907819"/>
              <a:gd name="connsiteY142" fmla="*/ 341906 h 5518205"/>
              <a:gd name="connsiteX143" fmla="*/ 2997642 w 5907819"/>
              <a:gd name="connsiteY143" fmla="*/ 341905 h 5518205"/>
              <a:gd name="connsiteX144" fmla="*/ 2814762 w 5907819"/>
              <a:gd name="connsiteY144" fmla="*/ 333954 h 5518205"/>
              <a:gd name="connsiteX145" fmla="*/ 2759103 w 5907819"/>
              <a:gd name="connsiteY145" fmla="*/ 413467 h 5518205"/>
              <a:gd name="connsiteX146" fmla="*/ 2878372 w 5907819"/>
              <a:gd name="connsiteY146" fmla="*/ 516834 h 5518205"/>
              <a:gd name="connsiteX147" fmla="*/ 3021496 w 5907819"/>
              <a:gd name="connsiteY147" fmla="*/ 524785 h 5518205"/>
              <a:gd name="connsiteX148" fmla="*/ 3124862 w 5907819"/>
              <a:gd name="connsiteY148" fmla="*/ 620201 h 5518205"/>
              <a:gd name="connsiteX149" fmla="*/ 3307743 w 5907819"/>
              <a:gd name="connsiteY149" fmla="*/ 882594 h 5518205"/>
              <a:gd name="connsiteX150" fmla="*/ 3347500 w 5907819"/>
              <a:gd name="connsiteY150" fmla="*/ 946205 h 5518205"/>
              <a:gd name="connsiteX151" fmla="*/ 3387256 w 5907819"/>
              <a:gd name="connsiteY151" fmla="*/ 1105231 h 5518205"/>
              <a:gd name="connsiteX152" fmla="*/ 3490623 w 5907819"/>
              <a:gd name="connsiteY152" fmla="*/ 1089328 h 5518205"/>
              <a:gd name="connsiteX153" fmla="*/ 3776870 w 5907819"/>
              <a:gd name="connsiteY153" fmla="*/ 1192694 h 5518205"/>
              <a:gd name="connsiteX154" fmla="*/ 3840480 w 5907819"/>
              <a:gd name="connsiteY154" fmla="*/ 1367624 h 5518205"/>
              <a:gd name="connsiteX155" fmla="*/ 3888188 w 5907819"/>
              <a:gd name="connsiteY155" fmla="*/ 1407381 h 5518205"/>
              <a:gd name="connsiteX156" fmla="*/ 3792773 w 5907819"/>
              <a:gd name="connsiteY156" fmla="*/ 1494845 h 5518205"/>
              <a:gd name="connsiteX157" fmla="*/ 3697356 w 5907819"/>
              <a:gd name="connsiteY157" fmla="*/ 1502796 h 5518205"/>
              <a:gd name="connsiteX158" fmla="*/ 3673503 w 5907819"/>
              <a:gd name="connsiteY158" fmla="*/ 1558455 h 5518205"/>
              <a:gd name="connsiteX159" fmla="*/ 3625795 w 5907819"/>
              <a:gd name="connsiteY159" fmla="*/ 1486893 h 5518205"/>
              <a:gd name="connsiteX160" fmla="*/ 3530379 w 5907819"/>
              <a:gd name="connsiteY160" fmla="*/ 1256306 h 5518205"/>
              <a:gd name="connsiteX161" fmla="*/ 3434964 w 5907819"/>
              <a:gd name="connsiteY161" fmla="*/ 1105231 h 5518205"/>
              <a:gd name="connsiteX162" fmla="*/ 3395207 w 5907819"/>
              <a:gd name="connsiteY162" fmla="*/ 1232452 h 5518205"/>
              <a:gd name="connsiteX163" fmla="*/ 3395207 w 5907819"/>
              <a:gd name="connsiteY163" fmla="*/ 1288111 h 5518205"/>
              <a:gd name="connsiteX164" fmla="*/ 3355451 w 5907819"/>
              <a:gd name="connsiteY164" fmla="*/ 1343770 h 5518205"/>
              <a:gd name="connsiteX165" fmla="*/ 3283889 w 5907819"/>
              <a:gd name="connsiteY165" fmla="*/ 1415332 h 5518205"/>
              <a:gd name="connsiteX166" fmla="*/ 3045350 w 5907819"/>
              <a:gd name="connsiteY166" fmla="*/ 1407380 h 5518205"/>
              <a:gd name="connsiteX167" fmla="*/ 2973788 w 5907819"/>
              <a:gd name="connsiteY167" fmla="*/ 1319916 h 5518205"/>
              <a:gd name="connsiteX168" fmla="*/ 3061252 w 5907819"/>
              <a:gd name="connsiteY168" fmla="*/ 1208598 h 5518205"/>
              <a:gd name="connsiteX169" fmla="*/ 2957885 w 5907819"/>
              <a:gd name="connsiteY169" fmla="*/ 1113182 h 5518205"/>
              <a:gd name="connsiteX170" fmla="*/ 2767054 w 5907819"/>
              <a:gd name="connsiteY170" fmla="*/ 1025718 h 5518205"/>
              <a:gd name="connsiteX171" fmla="*/ 2727298 w 5907819"/>
              <a:gd name="connsiteY171" fmla="*/ 1049572 h 5518205"/>
              <a:gd name="connsiteX172" fmla="*/ 2600077 w 5907819"/>
              <a:gd name="connsiteY172" fmla="*/ 1176793 h 5518205"/>
              <a:gd name="connsiteX173" fmla="*/ 2528515 w 5907819"/>
              <a:gd name="connsiteY173" fmla="*/ 1248354 h 5518205"/>
              <a:gd name="connsiteX174" fmla="*/ 2266122 w 5907819"/>
              <a:gd name="connsiteY174" fmla="*/ 1137036 h 5518205"/>
              <a:gd name="connsiteX175" fmla="*/ 2282025 w 5907819"/>
              <a:gd name="connsiteY175" fmla="*/ 985961 h 5518205"/>
              <a:gd name="connsiteX176" fmla="*/ 2194560 w 5907819"/>
              <a:gd name="connsiteY176" fmla="*/ 970059 h 5518205"/>
              <a:gd name="connsiteX177" fmla="*/ 2107096 w 5907819"/>
              <a:gd name="connsiteY177" fmla="*/ 898497 h 5518205"/>
              <a:gd name="connsiteX178" fmla="*/ 2242268 w 5907819"/>
              <a:gd name="connsiteY178" fmla="*/ 795130 h 5518205"/>
              <a:gd name="connsiteX179" fmla="*/ 1963972 w 5907819"/>
              <a:gd name="connsiteY179" fmla="*/ 628153 h 5518205"/>
              <a:gd name="connsiteX180" fmla="*/ 1645921 w 5907819"/>
              <a:gd name="connsiteY180" fmla="*/ 612249 h 5518205"/>
              <a:gd name="connsiteX181" fmla="*/ 1407381 w 5907819"/>
              <a:gd name="connsiteY181" fmla="*/ 675860 h 5518205"/>
              <a:gd name="connsiteX182" fmla="*/ 1144988 w 5907819"/>
              <a:gd name="connsiteY182" fmla="*/ 930302 h 5518205"/>
              <a:gd name="connsiteX183" fmla="*/ 906449 w 5907819"/>
              <a:gd name="connsiteY183" fmla="*/ 1319916 h 5518205"/>
              <a:gd name="connsiteX184" fmla="*/ 365760 w 5907819"/>
              <a:gd name="connsiteY184" fmla="*/ 1208598 h 5518205"/>
              <a:gd name="connsiteX185" fmla="*/ 318052 w 5907819"/>
              <a:gd name="connsiteY185" fmla="*/ 1121133 h 5518205"/>
              <a:gd name="connsiteX186" fmla="*/ 294199 w 5907819"/>
              <a:gd name="connsiteY186" fmla="*/ 914400 h 5518205"/>
              <a:gd name="connsiteX187" fmla="*/ 357809 w 5907819"/>
              <a:gd name="connsiteY187" fmla="*/ 946205 h 5518205"/>
              <a:gd name="connsiteX188" fmla="*/ 389615 w 5907819"/>
              <a:gd name="connsiteY188" fmla="*/ 739471 h 5518205"/>
              <a:gd name="connsiteX189" fmla="*/ 811033 w 5907819"/>
              <a:gd name="connsiteY189" fmla="*/ 699715 h 5518205"/>
              <a:gd name="connsiteX190" fmla="*/ 1152939 w 5907819"/>
              <a:gd name="connsiteY190" fmla="*/ 564542 h 5518205"/>
              <a:gd name="connsiteX191" fmla="*/ 1168842 w 5907819"/>
              <a:gd name="connsiteY191" fmla="*/ 0 h 551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5907819" h="5518205">
                <a:moveTo>
                  <a:pt x="1168842" y="0"/>
                </a:moveTo>
                <a:lnTo>
                  <a:pt x="5907819" y="7951"/>
                </a:lnTo>
                <a:lnTo>
                  <a:pt x="5907819" y="5494351"/>
                </a:lnTo>
                <a:lnTo>
                  <a:pt x="0" y="5518205"/>
                </a:lnTo>
                <a:lnTo>
                  <a:pt x="15903" y="5486400"/>
                </a:lnTo>
                <a:lnTo>
                  <a:pt x="7952" y="5446643"/>
                </a:lnTo>
                <a:lnTo>
                  <a:pt x="0" y="5383033"/>
                </a:lnTo>
                <a:lnTo>
                  <a:pt x="31805" y="5319422"/>
                </a:lnTo>
                <a:lnTo>
                  <a:pt x="87465" y="5311471"/>
                </a:lnTo>
                <a:lnTo>
                  <a:pt x="222637" y="5247860"/>
                </a:lnTo>
                <a:lnTo>
                  <a:pt x="190832" y="5208104"/>
                </a:lnTo>
                <a:lnTo>
                  <a:pt x="190832" y="5168347"/>
                </a:lnTo>
                <a:lnTo>
                  <a:pt x="206734" y="5136542"/>
                </a:lnTo>
                <a:lnTo>
                  <a:pt x="230588" y="5120640"/>
                </a:lnTo>
                <a:lnTo>
                  <a:pt x="230588" y="5072932"/>
                </a:lnTo>
                <a:lnTo>
                  <a:pt x="190832" y="4993419"/>
                </a:lnTo>
                <a:lnTo>
                  <a:pt x="222637" y="4977516"/>
                </a:lnTo>
                <a:lnTo>
                  <a:pt x="429371" y="4905954"/>
                </a:lnTo>
                <a:lnTo>
                  <a:pt x="492981" y="4826441"/>
                </a:lnTo>
                <a:lnTo>
                  <a:pt x="508884" y="4738977"/>
                </a:lnTo>
                <a:lnTo>
                  <a:pt x="532738" y="4691269"/>
                </a:lnTo>
                <a:lnTo>
                  <a:pt x="572494" y="4635610"/>
                </a:lnTo>
                <a:lnTo>
                  <a:pt x="564543" y="4611756"/>
                </a:lnTo>
                <a:lnTo>
                  <a:pt x="628153" y="4667415"/>
                </a:lnTo>
                <a:lnTo>
                  <a:pt x="699715" y="4532243"/>
                </a:lnTo>
                <a:lnTo>
                  <a:pt x="755374" y="4500438"/>
                </a:lnTo>
                <a:lnTo>
                  <a:pt x="803082" y="4444779"/>
                </a:lnTo>
                <a:lnTo>
                  <a:pt x="1041621" y="4373217"/>
                </a:lnTo>
                <a:lnTo>
                  <a:pt x="1208599" y="4301655"/>
                </a:lnTo>
                <a:lnTo>
                  <a:pt x="1248355" y="4357314"/>
                </a:lnTo>
                <a:lnTo>
                  <a:pt x="1304014" y="4357314"/>
                </a:lnTo>
                <a:lnTo>
                  <a:pt x="1463040" y="4317558"/>
                </a:lnTo>
                <a:lnTo>
                  <a:pt x="1526651" y="4238045"/>
                </a:lnTo>
                <a:lnTo>
                  <a:pt x="1518699" y="4190337"/>
                </a:lnTo>
                <a:lnTo>
                  <a:pt x="1550505" y="4174434"/>
                </a:lnTo>
                <a:lnTo>
                  <a:pt x="1574359" y="4150580"/>
                </a:lnTo>
                <a:lnTo>
                  <a:pt x="1574359" y="4055165"/>
                </a:lnTo>
                <a:lnTo>
                  <a:pt x="1789044" y="3888187"/>
                </a:lnTo>
                <a:lnTo>
                  <a:pt x="2083242" y="3768918"/>
                </a:lnTo>
                <a:cubicBezTo>
                  <a:pt x="2096494" y="3753015"/>
                  <a:pt x="2092519" y="3739763"/>
                  <a:pt x="2099145" y="3721210"/>
                </a:cubicBezTo>
                <a:cubicBezTo>
                  <a:pt x="2105771" y="3702657"/>
                  <a:pt x="2105771" y="3682779"/>
                  <a:pt x="2122999" y="3657600"/>
                </a:cubicBezTo>
                <a:cubicBezTo>
                  <a:pt x="2140227" y="3632421"/>
                  <a:pt x="2176008" y="3599290"/>
                  <a:pt x="2202512" y="3570135"/>
                </a:cubicBezTo>
                <a:lnTo>
                  <a:pt x="2289976" y="3506525"/>
                </a:lnTo>
                <a:lnTo>
                  <a:pt x="2289976" y="3442914"/>
                </a:lnTo>
                <a:lnTo>
                  <a:pt x="2353586" y="3379304"/>
                </a:lnTo>
                <a:lnTo>
                  <a:pt x="2409245" y="3315693"/>
                </a:lnTo>
                <a:lnTo>
                  <a:pt x="2496710" y="3299791"/>
                </a:lnTo>
                <a:lnTo>
                  <a:pt x="2568272" y="3299791"/>
                </a:lnTo>
                <a:lnTo>
                  <a:pt x="2655736" y="3323645"/>
                </a:lnTo>
                <a:lnTo>
                  <a:pt x="2711395" y="3283888"/>
                </a:lnTo>
                <a:lnTo>
                  <a:pt x="2767054" y="3299791"/>
                </a:lnTo>
                <a:lnTo>
                  <a:pt x="2854519" y="3275937"/>
                </a:lnTo>
                <a:lnTo>
                  <a:pt x="2886324" y="3188473"/>
                </a:lnTo>
                <a:lnTo>
                  <a:pt x="2854519" y="3037398"/>
                </a:lnTo>
                <a:lnTo>
                  <a:pt x="2854519" y="2989690"/>
                </a:lnTo>
                <a:cubicBezTo>
                  <a:pt x="2862471" y="2939332"/>
                  <a:pt x="2902226" y="2936681"/>
                  <a:pt x="2926080" y="2910177"/>
                </a:cubicBezTo>
                <a:lnTo>
                  <a:pt x="2965837" y="2910177"/>
                </a:lnTo>
                <a:lnTo>
                  <a:pt x="2973788" y="3013544"/>
                </a:lnTo>
                <a:lnTo>
                  <a:pt x="3053301" y="3013544"/>
                </a:lnTo>
                <a:lnTo>
                  <a:pt x="3085106" y="2926080"/>
                </a:lnTo>
                <a:lnTo>
                  <a:pt x="3124863" y="2894274"/>
                </a:lnTo>
                <a:lnTo>
                  <a:pt x="3236181" y="2934031"/>
                </a:lnTo>
                <a:lnTo>
                  <a:pt x="3307743" y="2941982"/>
                </a:lnTo>
                <a:lnTo>
                  <a:pt x="3323645" y="2870420"/>
                </a:lnTo>
                <a:lnTo>
                  <a:pt x="3339548" y="2814761"/>
                </a:lnTo>
                <a:lnTo>
                  <a:pt x="3379305" y="2782956"/>
                </a:lnTo>
                <a:lnTo>
                  <a:pt x="3466769" y="2862469"/>
                </a:lnTo>
                <a:lnTo>
                  <a:pt x="3474720" y="2926080"/>
                </a:lnTo>
                <a:lnTo>
                  <a:pt x="3506525" y="3029447"/>
                </a:lnTo>
                <a:lnTo>
                  <a:pt x="3474720" y="3029447"/>
                </a:lnTo>
                <a:lnTo>
                  <a:pt x="3442915" y="3101008"/>
                </a:lnTo>
                <a:lnTo>
                  <a:pt x="3474720" y="3132813"/>
                </a:lnTo>
                <a:lnTo>
                  <a:pt x="3522428" y="3140765"/>
                </a:lnTo>
                <a:lnTo>
                  <a:pt x="3601941" y="3188473"/>
                </a:lnTo>
                <a:lnTo>
                  <a:pt x="3705308" y="3204375"/>
                </a:lnTo>
                <a:lnTo>
                  <a:pt x="3705308" y="3148716"/>
                </a:lnTo>
                <a:lnTo>
                  <a:pt x="3697357" y="3116911"/>
                </a:lnTo>
                <a:lnTo>
                  <a:pt x="3729162" y="3108960"/>
                </a:lnTo>
                <a:lnTo>
                  <a:pt x="3768919" y="3148716"/>
                </a:lnTo>
                <a:lnTo>
                  <a:pt x="3896139" y="3140765"/>
                </a:lnTo>
                <a:lnTo>
                  <a:pt x="3888188" y="3101008"/>
                </a:lnTo>
                <a:lnTo>
                  <a:pt x="4023360" y="3116911"/>
                </a:lnTo>
                <a:lnTo>
                  <a:pt x="4182386" y="3148716"/>
                </a:lnTo>
                <a:lnTo>
                  <a:pt x="4182386" y="3148716"/>
                </a:lnTo>
                <a:cubicBezTo>
                  <a:pt x="4186362" y="3143415"/>
                  <a:pt x="4198289" y="3116911"/>
                  <a:pt x="4206240" y="3116911"/>
                </a:cubicBezTo>
                <a:lnTo>
                  <a:pt x="4269851" y="3140765"/>
                </a:lnTo>
                <a:lnTo>
                  <a:pt x="4309607" y="3220278"/>
                </a:lnTo>
                <a:cubicBezTo>
                  <a:pt x="4383819" y="3230880"/>
                  <a:pt x="4426227" y="3265335"/>
                  <a:pt x="4500439" y="3275937"/>
                </a:cubicBezTo>
                <a:lnTo>
                  <a:pt x="4579952" y="3267985"/>
                </a:lnTo>
                <a:lnTo>
                  <a:pt x="4587903" y="3228229"/>
                </a:lnTo>
                <a:lnTo>
                  <a:pt x="4913906" y="3450866"/>
                </a:lnTo>
                <a:lnTo>
                  <a:pt x="4993419" y="3379304"/>
                </a:lnTo>
                <a:lnTo>
                  <a:pt x="4977517" y="3315693"/>
                </a:lnTo>
                <a:lnTo>
                  <a:pt x="4977517" y="3267986"/>
                </a:lnTo>
                <a:lnTo>
                  <a:pt x="4985468" y="3188473"/>
                </a:lnTo>
                <a:lnTo>
                  <a:pt x="5072932" y="3188473"/>
                </a:lnTo>
                <a:lnTo>
                  <a:pt x="5152445" y="3124862"/>
                </a:lnTo>
                <a:lnTo>
                  <a:pt x="5104738" y="3013544"/>
                </a:lnTo>
                <a:lnTo>
                  <a:pt x="5009322" y="2886323"/>
                </a:lnTo>
                <a:lnTo>
                  <a:pt x="5025225" y="2814761"/>
                </a:lnTo>
                <a:lnTo>
                  <a:pt x="5096786" y="2727297"/>
                </a:lnTo>
                <a:lnTo>
                  <a:pt x="5231959" y="2552368"/>
                </a:lnTo>
                <a:lnTo>
                  <a:pt x="5168348" y="2488758"/>
                </a:lnTo>
                <a:lnTo>
                  <a:pt x="5192202" y="2417196"/>
                </a:lnTo>
                <a:lnTo>
                  <a:pt x="5080884" y="2305878"/>
                </a:lnTo>
                <a:lnTo>
                  <a:pt x="5080884" y="2170706"/>
                </a:lnTo>
                <a:lnTo>
                  <a:pt x="5096786" y="2067339"/>
                </a:lnTo>
                <a:lnTo>
                  <a:pt x="5247861" y="1892410"/>
                </a:lnTo>
                <a:lnTo>
                  <a:pt x="5160397" y="1852653"/>
                </a:lnTo>
                <a:lnTo>
                  <a:pt x="5144494" y="1653871"/>
                </a:lnTo>
                <a:lnTo>
                  <a:pt x="5208105" y="1622066"/>
                </a:lnTo>
                <a:lnTo>
                  <a:pt x="5152446" y="1566406"/>
                </a:lnTo>
                <a:lnTo>
                  <a:pt x="5096786" y="1478942"/>
                </a:lnTo>
                <a:lnTo>
                  <a:pt x="5144493" y="1327867"/>
                </a:lnTo>
                <a:lnTo>
                  <a:pt x="5359179" y="1232452"/>
                </a:lnTo>
                <a:lnTo>
                  <a:pt x="5279666" y="1152939"/>
                </a:lnTo>
                <a:lnTo>
                  <a:pt x="5001371" y="1065474"/>
                </a:lnTo>
                <a:lnTo>
                  <a:pt x="5049078" y="962107"/>
                </a:lnTo>
                <a:lnTo>
                  <a:pt x="5247861" y="826935"/>
                </a:lnTo>
                <a:lnTo>
                  <a:pt x="5271715" y="747422"/>
                </a:lnTo>
                <a:lnTo>
                  <a:pt x="5192202" y="699714"/>
                </a:lnTo>
                <a:lnTo>
                  <a:pt x="5057030" y="683812"/>
                </a:lnTo>
                <a:lnTo>
                  <a:pt x="4762832" y="691763"/>
                </a:lnTo>
                <a:lnTo>
                  <a:pt x="4715124" y="779228"/>
                </a:lnTo>
                <a:cubicBezTo>
                  <a:pt x="4683319" y="758024"/>
                  <a:pt x="4635610" y="776577"/>
                  <a:pt x="4603805" y="755373"/>
                </a:cubicBezTo>
                <a:lnTo>
                  <a:pt x="4595854" y="707666"/>
                </a:lnTo>
                <a:lnTo>
                  <a:pt x="4556098" y="667909"/>
                </a:lnTo>
                <a:lnTo>
                  <a:pt x="4524292" y="612250"/>
                </a:lnTo>
                <a:lnTo>
                  <a:pt x="4524292" y="540688"/>
                </a:lnTo>
                <a:lnTo>
                  <a:pt x="4643562" y="492980"/>
                </a:lnTo>
                <a:lnTo>
                  <a:pt x="4579951" y="413467"/>
                </a:lnTo>
                <a:cubicBezTo>
                  <a:pt x="4537544" y="335279"/>
                  <a:pt x="4471283" y="74211"/>
                  <a:pt x="4389120" y="23853"/>
                </a:cubicBezTo>
                <a:lnTo>
                  <a:pt x="4158533" y="166977"/>
                </a:lnTo>
                <a:lnTo>
                  <a:pt x="4102873" y="190831"/>
                </a:lnTo>
                <a:lnTo>
                  <a:pt x="4134679" y="405516"/>
                </a:lnTo>
                <a:cubicBezTo>
                  <a:pt x="4161183" y="453224"/>
                  <a:pt x="4243346" y="461175"/>
                  <a:pt x="4238045" y="532737"/>
                </a:cubicBezTo>
                <a:lnTo>
                  <a:pt x="3753016" y="326003"/>
                </a:lnTo>
                <a:lnTo>
                  <a:pt x="3562185" y="310100"/>
                </a:lnTo>
                <a:lnTo>
                  <a:pt x="3554233" y="357808"/>
                </a:lnTo>
                <a:lnTo>
                  <a:pt x="3427013" y="341905"/>
                </a:lnTo>
                <a:lnTo>
                  <a:pt x="3363402" y="294198"/>
                </a:lnTo>
                <a:cubicBezTo>
                  <a:pt x="3310393" y="296848"/>
                  <a:pt x="3228230" y="326004"/>
                  <a:pt x="3180522" y="333955"/>
                </a:cubicBezTo>
                <a:cubicBezTo>
                  <a:pt x="3132814" y="341906"/>
                  <a:pt x="3116912" y="341906"/>
                  <a:pt x="3077155" y="341906"/>
                </a:cubicBezTo>
                <a:lnTo>
                  <a:pt x="2997642" y="341905"/>
                </a:lnTo>
                <a:lnTo>
                  <a:pt x="2814762" y="333954"/>
                </a:lnTo>
                <a:lnTo>
                  <a:pt x="2759103" y="413467"/>
                </a:lnTo>
                <a:lnTo>
                  <a:pt x="2878372" y="516834"/>
                </a:lnTo>
                <a:lnTo>
                  <a:pt x="3021496" y="524785"/>
                </a:lnTo>
                <a:lnTo>
                  <a:pt x="3124862" y="620201"/>
                </a:lnTo>
                <a:lnTo>
                  <a:pt x="3307743" y="882594"/>
                </a:lnTo>
                <a:lnTo>
                  <a:pt x="3347500" y="946205"/>
                </a:lnTo>
                <a:lnTo>
                  <a:pt x="3387256" y="1105231"/>
                </a:lnTo>
                <a:lnTo>
                  <a:pt x="3490623" y="1089328"/>
                </a:lnTo>
                <a:lnTo>
                  <a:pt x="3776870" y="1192694"/>
                </a:lnTo>
                <a:lnTo>
                  <a:pt x="3840480" y="1367624"/>
                </a:lnTo>
                <a:lnTo>
                  <a:pt x="3888188" y="1407381"/>
                </a:lnTo>
                <a:lnTo>
                  <a:pt x="3792773" y="1494845"/>
                </a:lnTo>
                <a:lnTo>
                  <a:pt x="3697356" y="1502796"/>
                </a:lnTo>
                <a:lnTo>
                  <a:pt x="3673503" y="1558455"/>
                </a:lnTo>
                <a:lnTo>
                  <a:pt x="3625795" y="1486893"/>
                </a:lnTo>
                <a:lnTo>
                  <a:pt x="3530379" y="1256306"/>
                </a:lnTo>
                <a:lnTo>
                  <a:pt x="3434964" y="1105231"/>
                </a:lnTo>
                <a:lnTo>
                  <a:pt x="3395207" y="1232452"/>
                </a:lnTo>
                <a:lnTo>
                  <a:pt x="3395207" y="1288111"/>
                </a:lnTo>
                <a:lnTo>
                  <a:pt x="3355451" y="1343770"/>
                </a:lnTo>
                <a:lnTo>
                  <a:pt x="3283889" y="1415332"/>
                </a:lnTo>
                <a:lnTo>
                  <a:pt x="3045350" y="1407380"/>
                </a:lnTo>
                <a:lnTo>
                  <a:pt x="2973788" y="1319916"/>
                </a:lnTo>
                <a:lnTo>
                  <a:pt x="3061252" y="1208598"/>
                </a:lnTo>
                <a:lnTo>
                  <a:pt x="2957885" y="1113182"/>
                </a:lnTo>
                <a:lnTo>
                  <a:pt x="2767054" y="1025718"/>
                </a:lnTo>
                <a:lnTo>
                  <a:pt x="2727298" y="1049572"/>
                </a:lnTo>
                <a:lnTo>
                  <a:pt x="2600077" y="1176793"/>
                </a:lnTo>
                <a:lnTo>
                  <a:pt x="2528515" y="1248354"/>
                </a:lnTo>
                <a:lnTo>
                  <a:pt x="2266122" y="1137036"/>
                </a:lnTo>
                <a:lnTo>
                  <a:pt x="2282025" y="985961"/>
                </a:lnTo>
                <a:lnTo>
                  <a:pt x="2194560" y="970059"/>
                </a:lnTo>
                <a:lnTo>
                  <a:pt x="2107096" y="898497"/>
                </a:lnTo>
                <a:lnTo>
                  <a:pt x="2242268" y="795130"/>
                </a:lnTo>
                <a:lnTo>
                  <a:pt x="1963972" y="628153"/>
                </a:lnTo>
                <a:cubicBezTo>
                  <a:pt x="1857955" y="622852"/>
                  <a:pt x="1855305" y="601647"/>
                  <a:pt x="1645921" y="612249"/>
                </a:cubicBezTo>
                <a:lnTo>
                  <a:pt x="1407381" y="675860"/>
                </a:lnTo>
                <a:lnTo>
                  <a:pt x="1144988" y="930302"/>
                </a:lnTo>
                <a:lnTo>
                  <a:pt x="906449" y="1319916"/>
                </a:lnTo>
                <a:cubicBezTo>
                  <a:pt x="726219" y="1282810"/>
                  <a:pt x="625503" y="1094630"/>
                  <a:pt x="365760" y="1208598"/>
                </a:cubicBezTo>
                <a:lnTo>
                  <a:pt x="318052" y="1121133"/>
                </a:lnTo>
                <a:cubicBezTo>
                  <a:pt x="323353" y="1070775"/>
                  <a:pt x="288898" y="964758"/>
                  <a:pt x="294199" y="914400"/>
                </a:cubicBezTo>
                <a:lnTo>
                  <a:pt x="357809" y="946205"/>
                </a:lnTo>
                <a:lnTo>
                  <a:pt x="389615" y="739471"/>
                </a:lnTo>
                <a:cubicBezTo>
                  <a:pt x="532738" y="726219"/>
                  <a:pt x="596348" y="665259"/>
                  <a:pt x="811033" y="699715"/>
                </a:cubicBezTo>
                <a:cubicBezTo>
                  <a:pt x="909099" y="665259"/>
                  <a:pt x="1078726" y="773927"/>
                  <a:pt x="1152939" y="564542"/>
                </a:cubicBezTo>
                <a:cubicBezTo>
                  <a:pt x="1155589" y="339255"/>
                  <a:pt x="1174143" y="217335"/>
                  <a:pt x="1168842" y="0"/>
                </a:cubicBez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29" name="TextBox 1028"/>
          <p:cNvSpPr txBox="1"/>
          <p:nvPr/>
        </p:nvSpPr>
        <p:spPr>
          <a:xfrm>
            <a:off x="6472554" y="5485618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effectLst>
                  <a:glow rad="127000">
                    <a:schemeClr val="bg1"/>
                  </a:glow>
                </a:effectLst>
              </a:rPr>
              <a:t>מחוז ש"י</a:t>
            </a:r>
            <a:endParaRPr lang="he-IL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36096" y="1700808"/>
            <a:ext cx="1368152" cy="2616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i="1" dirty="0" smtClean="0">
                <a:effectLst>
                  <a:glow rad="127000">
                    <a:schemeClr val="bg1"/>
                  </a:glow>
                </a:effectLst>
              </a:rPr>
              <a:t>גבעת </a:t>
            </a:r>
            <a:r>
              <a:rPr lang="he-IL" sz="1100" b="1" i="1" dirty="0">
                <a:effectLst>
                  <a:glow rad="127000">
                    <a:schemeClr val="bg1"/>
                  </a:glow>
                </a:effectLst>
              </a:rPr>
              <a:t> </a:t>
            </a:r>
            <a:r>
              <a:rPr lang="he-IL" sz="1100" b="1" i="1" dirty="0" smtClean="0">
                <a:effectLst>
                  <a:glow rad="127000">
                    <a:schemeClr val="bg1"/>
                  </a:glow>
                </a:effectLst>
              </a:rPr>
              <a:t>זאב</a:t>
            </a:r>
            <a:endParaRPr lang="he-IL" sz="1100" b="1" i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55195" y="5953813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effectLst>
                  <a:glow rad="127000">
                    <a:schemeClr val="bg1"/>
                  </a:glow>
                </a:effectLst>
              </a:rPr>
              <a:t>מחוז דרום</a:t>
            </a:r>
            <a:endParaRPr lang="he-IL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395536" y="1646947"/>
            <a:ext cx="136815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effectLst>
                  <a:glow rad="127000">
                    <a:schemeClr val="bg1"/>
                  </a:glow>
                </a:effectLst>
              </a:rPr>
              <a:t>מחוז מרכז</a:t>
            </a:r>
            <a:endParaRPr lang="he-IL" b="1" dirty="0"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030" name="צורה חופשית 1029"/>
          <p:cNvSpPr/>
          <p:nvPr/>
        </p:nvSpPr>
        <p:spPr>
          <a:xfrm>
            <a:off x="6639339" y="1582310"/>
            <a:ext cx="659958" cy="890546"/>
          </a:xfrm>
          <a:custGeom>
            <a:avLst/>
            <a:gdLst>
              <a:gd name="connsiteX0" fmla="*/ 135172 w 659958"/>
              <a:gd name="connsiteY0" fmla="*/ 0 h 890546"/>
              <a:gd name="connsiteX1" fmla="*/ 182880 w 659958"/>
              <a:gd name="connsiteY1" fmla="*/ 79513 h 890546"/>
              <a:gd name="connsiteX2" fmla="*/ 174929 w 659958"/>
              <a:gd name="connsiteY2" fmla="*/ 119269 h 890546"/>
              <a:gd name="connsiteX3" fmla="*/ 135172 w 659958"/>
              <a:gd name="connsiteY3" fmla="*/ 166977 h 890546"/>
              <a:gd name="connsiteX4" fmla="*/ 111318 w 659958"/>
              <a:gd name="connsiteY4" fmla="*/ 222636 h 890546"/>
              <a:gd name="connsiteX5" fmla="*/ 63611 w 659958"/>
              <a:gd name="connsiteY5" fmla="*/ 230587 h 890546"/>
              <a:gd name="connsiteX6" fmla="*/ 55659 w 659958"/>
              <a:gd name="connsiteY6" fmla="*/ 326003 h 890546"/>
              <a:gd name="connsiteX7" fmla="*/ 15903 w 659958"/>
              <a:gd name="connsiteY7" fmla="*/ 357808 h 890546"/>
              <a:gd name="connsiteX8" fmla="*/ 0 w 659958"/>
              <a:gd name="connsiteY8" fmla="*/ 429370 h 890546"/>
              <a:gd name="connsiteX9" fmla="*/ 31805 w 659958"/>
              <a:gd name="connsiteY9" fmla="*/ 469127 h 890546"/>
              <a:gd name="connsiteX10" fmla="*/ 79513 w 659958"/>
              <a:gd name="connsiteY10" fmla="*/ 516834 h 890546"/>
              <a:gd name="connsiteX11" fmla="*/ 182880 w 659958"/>
              <a:gd name="connsiteY11" fmla="*/ 548640 h 890546"/>
              <a:gd name="connsiteX12" fmla="*/ 270344 w 659958"/>
              <a:gd name="connsiteY12" fmla="*/ 516834 h 890546"/>
              <a:gd name="connsiteX13" fmla="*/ 302150 w 659958"/>
              <a:gd name="connsiteY13" fmla="*/ 516834 h 890546"/>
              <a:gd name="connsiteX14" fmla="*/ 341906 w 659958"/>
              <a:gd name="connsiteY14" fmla="*/ 548640 h 890546"/>
              <a:gd name="connsiteX15" fmla="*/ 421419 w 659958"/>
              <a:gd name="connsiteY15" fmla="*/ 596347 h 890546"/>
              <a:gd name="connsiteX16" fmla="*/ 437322 w 659958"/>
              <a:gd name="connsiteY16" fmla="*/ 723568 h 890546"/>
              <a:gd name="connsiteX17" fmla="*/ 500932 w 659958"/>
              <a:gd name="connsiteY17" fmla="*/ 787179 h 890546"/>
              <a:gd name="connsiteX18" fmla="*/ 580445 w 659958"/>
              <a:gd name="connsiteY18" fmla="*/ 850789 h 890546"/>
              <a:gd name="connsiteX19" fmla="*/ 644056 w 659958"/>
              <a:gd name="connsiteY19" fmla="*/ 890546 h 890546"/>
              <a:gd name="connsiteX20" fmla="*/ 659958 w 659958"/>
              <a:gd name="connsiteY20" fmla="*/ 763325 h 890546"/>
              <a:gd name="connsiteX21" fmla="*/ 636104 w 659958"/>
              <a:gd name="connsiteY21" fmla="*/ 620201 h 890546"/>
              <a:gd name="connsiteX22" fmla="*/ 636104 w 659958"/>
              <a:gd name="connsiteY22" fmla="*/ 437321 h 890546"/>
              <a:gd name="connsiteX23" fmla="*/ 604299 w 659958"/>
              <a:gd name="connsiteY23" fmla="*/ 246490 h 890546"/>
              <a:gd name="connsiteX24" fmla="*/ 469127 w 659958"/>
              <a:gd name="connsiteY24" fmla="*/ 151074 h 890546"/>
              <a:gd name="connsiteX25" fmla="*/ 333955 w 659958"/>
              <a:gd name="connsiteY25" fmla="*/ 103367 h 890546"/>
              <a:gd name="connsiteX26" fmla="*/ 135172 w 659958"/>
              <a:gd name="connsiteY26" fmla="*/ 0 h 890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59958" h="890546">
                <a:moveTo>
                  <a:pt x="135172" y="0"/>
                </a:moveTo>
                <a:lnTo>
                  <a:pt x="182880" y="79513"/>
                </a:lnTo>
                <a:lnTo>
                  <a:pt x="174929" y="119269"/>
                </a:lnTo>
                <a:lnTo>
                  <a:pt x="135172" y="166977"/>
                </a:lnTo>
                <a:lnTo>
                  <a:pt x="111318" y="222636"/>
                </a:lnTo>
                <a:lnTo>
                  <a:pt x="63611" y="230587"/>
                </a:lnTo>
                <a:lnTo>
                  <a:pt x="55659" y="326003"/>
                </a:lnTo>
                <a:lnTo>
                  <a:pt x="15903" y="357808"/>
                </a:lnTo>
                <a:lnTo>
                  <a:pt x="0" y="429370"/>
                </a:lnTo>
                <a:lnTo>
                  <a:pt x="31805" y="469127"/>
                </a:lnTo>
                <a:lnTo>
                  <a:pt x="79513" y="516834"/>
                </a:lnTo>
                <a:lnTo>
                  <a:pt x="182880" y="548640"/>
                </a:lnTo>
                <a:lnTo>
                  <a:pt x="270344" y="516834"/>
                </a:lnTo>
                <a:lnTo>
                  <a:pt x="302150" y="516834"/>
                </a:lnTo>
                <a:lnTo>
                  <a:pt x="341906" y="548640"/>
                </a:lnTo>
                <a:lnTo>
                  <a:pt x="421419" y="596347"/>
                </a:lnTo>
                <a:lnTo>
                  <a:pt x="437322" y="723568"/>
                </a:lnTo>
                <a:lnTo>
                  <a:pt x="500932" y="787179"/>
                </a:lnTo>
                <a:lnTo>
                  <a:pt x="580445" y="850789"/>
                </a:lnTo>
                <a:lnTo>
                  <a:pt x="644056" y="890546"/>
                </a:lnTo>
                <a:lnTo>
                  <a:pt x="659958" y="763325"/>
                </a:lnTo>
                <a:lnTo>
                  <a:pt x="636104" y="620201"/>
                </a:lnTo>
                <a:lnTo>
                  <a:pt x="636104" y="437321"/>
                </a:lnTo>
                <a:lnTo>
                  <a:pt x="604299" y="246490"/>
                </a:lnTo>
                <a:lnTo>
                  <a:pt x="469127" y="151074"/>
                </a:lnTo>
                <a:lnTo>
                  <a:pt x="333955" y="103367"/>
                </a:lnTo>
                <a:lnTo>
                  <a:pt x="135172" y="0"/>
                </a:lnTo>
                <a:close/>
              </a:path>
            </a:pathLst>
          </a:custGeom>
          <a:pattFill prst="wdDnDiag">
            <a:fgClr>
              <a:srgbClr val="90788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5" name="TextBox 74"/>
          <p:cNvSpPr txBox="1"/>
          <p:nvPr/>
        </p:nvSpPr>
        <p:spPr>
          <a:xfrm rot="4631814">
            <a:off x="7367944" y="2597624"/>
            <a:ext cx="186590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>
                <a:solidFill>
                  <a:srgbClr val="FF33CC"/>
                </a:solidFill>
                <a:effectLst>
                  <a:glow rad="127000">
                    <a:schemeClr val="bg1"/>
                  </a:glow>
                </a:effectLst>
              </a:rPr>
              <a:t>גזרת מרחב קדם</a:t>
            </a:r>
            <a:endParaRPr lang="he-IL" b="1" dirty="0">
              <a:solidFill>
                <a:srgbClr val="FF33CC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75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7173" y="-27384"/>
            <a:ext cx="9172370" cy="6885384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104" y="1"/>
            <a:ext cx="3657093" cy="7794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7864" y="119274"/>
            <a:ext cx="570694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הרכב אוכלוסייה</a:t>
            </a:r>
            <a:endParaRPr lang="he-IL" sz="3600" b="1" dirty="0">
              <a:solidFill>
                <a:schemeClr val="bg1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73" y="0"/>
            <a:ext cx="4363149" cy="6858000"/>
          </a:xfrm>
          <a:prstGeom prst="rect">
            <a:avLst/>
          </a:prstGeom>
        </p:spPr>
      </p:pic>
      <p:graphicFrame>
        <p:nvGraphicFramePr>
          <p:cNvPr id="7" name="טבלה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40561"/>
              </p:ext>
            </p:extLst>
          </p:nvPr>
        </p:nvGraphicFramePr>
        <p:xfrm>
          <a:off x="1331642" y="1700808"/>
          <a:ext cx="7723170" cy="3096343"/>
        </p:xfrm>
        <a:graphic>
          <a:graphicData uri="http://schemas.openxmlformats.org/drawingml/2006/table">
            <a:tbl>
              <a:tblPr rtl="1">
                <a:gradFill rotWithShape="1">
                  <a:gsLst>
                    <a:gs pos="0">
                      <a:srgbClr val="4F81BD">
                        <a:tint val="50000"/>
                        <a:satMod val="300000"/>
                      </a:srgbClr>
                    </a:gs>
                    <a:gs pos="35000">
                      <a:srgbClr val="4F81BD">
                        <a:tint val="37000"/>
                        <a:satMod val="300000"/>
                      </a:srgbClr>
                    </a:gs>
                    <a:gs pos="100000">
                      <a:srgbClr val="4F81BD">
                        <a:tint val="15000"/>
                        <a:satMod val="350000"/>
                      </a:srgbClr>
                    </a:gs>
                  </a:gsLst>
                  <a:lin ang="16200000" scaled="1"/>
                </a:gradFill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a:tblPr>
              <a:tblGrid>
                <a:gridCol w="1366663"/>
                <a:gridCol w="883077"/>
                <a:gridCol w="883077"/>
                <a:gridCol w="883077"/>
                <a:gridCol w="883077"/>
                <a:gridCol w="883077"/>
                <a:gridCol w="883077"/>
                <a:gridCol w="1058045"/>
              </a:tblGrid>
              <a:tr h="1010698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e-IL" sz="1600" b="1" u="none" strike="noStrike" kern="1200" dirty="0" smtClean="0">
                          <a:solidFill>
                            <a:schemeClr val="dk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ea typeface="+mn-ea"/>
                          <a:cs typeface="Gisha" panose="020B0502040204020203" pitchFamily="34" charset="-79"/>
                        </a:rPr>
                        <a:t>אוכלוסייה</a:t>
                      </a:r>
                      <a:r>
                        <a:rPr lang="he-IL" sz="1600" b="1" u="none" strike="noStrike" dirty="0" smtClean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/ יחידה</a:t>
                      </a:r>
                      <a:endParaRPr lang="he-IL" sz="1600" b="1" i="0" u="none" strike="noStrike" dirty="0" smtClean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יהודים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 smtClean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מוסלמים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 smtClean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אחר</a:t>
                      </a:r>
                      <a:endParaRPr lang="he-IL" sz="1600" b="1" i="0" u="none" strike="noStrike" dirty="0" smtClean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 smtClean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%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dirty="0">
                          <a:solidFill>
                            <a:schemeClr val="tx1"/>
                          </a:solidFill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סה"כ</a:t>
                      </a:r>
                      <a:endParaRPr lang="he-IL" sz="1600" b="1" i="0" u="none" strike="noStrike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</a:tr>
              <a:tr h="866769">
                <a:tc>
                  <a:txBody>
                    <a:bodyPr/>
                    <a:lstStyle/>
                    <a:p>
                      <a:pPr marL="0" marR="0" indent="0" algn="ctr" defTabSz="914400" rtl="1" eaLnBrk="1" fontAlgn="ctr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6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ירושלים</a:t>
                      </a:r>
                      <a:endParaRPr lang="he-IL" sz="1600" b="1" u="none" strike="noStrike" kern="1200" dirty="0" smtClean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  <a:p>
                      <a:pPr algn="ctr" rtl="1" fontAlgn="ctr">
                        <a:lnSpc>
                          <a:spcPct val="150000"/>
                        </a:lnSpc>
                      </a:pP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673,231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66%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314,196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28,572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1,015,999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ישובים אחרים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38,114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97.7%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62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0.2%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823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2.1%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39,000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</a:tr>
              <a:tr h="609438"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600" b="1" u="none" strike="noStrike" kern="1200" dirty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סה"כ</a:t>
                      </a:r>
                      <a:endParaRPr lang="he-IL" sz="16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711,345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67.4%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314,258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29.8%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29,395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2.7%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4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91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737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983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229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474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720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966" algn="r" defTabSz="914400" rtl="1" eaLnBrk="1" latinLnBrk="0" hangingPunct="1">
                        <a:defRPr kumimoji="0"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algn="ctr" rtl="1" fontAlgn="ctr">
                        <a:lnSpc>
                          <a:spcPct val="150000"/>
                        </a:lnSpc>
                      </a:pPr>
                      <a:r>
                        <a:rPr lang="he-IL" sz="1400" b="1" u="none" strike="noStrike" kern="1200" dirty="0" smtClean="0">
                          <a:effectLst>
                            <a:glow rad="114300">
                              <a:schemeClr val="bg1">
                                <a:alpha val="83000"/>
                              </a:schemeClr>
                            </a:glow>
                          </a:effectLst>
                          <a:latin typeface="Gisha" panose="020B0502040204020203" pitchFamily="34" charset="-79"/>
                          <a:cs typeface="Gisha" panose="020B0502040204020203" pitchFamily="34" charset="-79"/>
                        </a:rPr>
                        <a:t>1,055,000</a:t>
                      </a:r>
                      <a:endParaRPr lang="he-IL" sz="1400" b="1" u="none" strike="noStrike" kern="1200" dirty="0">
                        <a:solidFill>
                          <a:schemeClr val="tx1"/>
                        </a:solidFill>
                        <a:effectLst>
                          <a:glow rad="114300">
                            <a:schemeClr val="bg1">
                              <a:alpha val="83000"/>
                            </a:schemeClr>
                          </a:glow>
                        </a:effectLst>
                        <a:latin typeface="Gisha" panose="020B0502040204020203" pitchFamily="34" charset="-79"/>
                        <a:ea typeface="+mn-ea"/>
                        <a:cs typeface="Gisha" panose="020B0502040204020203" pitchFamily="34" charset="-79"/>
                      </a:endParaRPr>
                    </a:p>
                  </a:txBody>
                  <a:tcPr marL="9523" marR="9523" marT="9524" marB="0" anchor="ctr">
                    <a:lnL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L>
                    <a:lnR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R>
                    <a:lnT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T>
                    <a:lnB w="9525" cap="flat" cmpd="sng" algn="ctr">
                      <a:solidFill>
                        <a:srgbClr val="4F81BD">
                          <a:shade val="95000"/>
                          <a:satMod val="105000"/>
                        </a:srgbClr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riblet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47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תמונה 8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89" t="68378" r="24074" b="-381"/>
          <a:stretch/>
        </p:blipFill>
        <p:spPr>
          <a:xfrm rot="5400000">
            <a:off x="-2888105" y="2900407"/>
            <a:ext cx="6837633" cy="1061422"/>
          </a:xfrm>
          <a:prstGeom prst="rect">
            <a:avLst/>
          </a:prstGeom>
        </p:spPr>
      </p:pic>
      <p:pic>
        <p:nvPicPr>
          <p:cNvPr id="83" name="תמונה 8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89" t="68378" r="24074" b="-381"/>
          <a:stretch/>
        </p:blipFill>
        <p:spPr>
          <a:xfrm>
            <a:off x="0" y="5823962"/>
            <a:ext cx="6837633" cy="1038185"/>
          </a:xfrm>
          <a:prstGeom prst="rect">
            <a:avLst/>
          </a:prstGeom>
        </p:spPr>
      </p:pic>
      <p:pic>
        <p:nvPicPr>
          <p:cNvPr id="86" name="תמונה 8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60" t="67561"/>
          <a:stretch/>
        </p:blipFill>
        <p:spPr>
          <a:xfrm>
            <a:off x="6771191" y="5823882"/>
            <a:ext cx="2372810" cy="1038265"/>
          </a:xfrm>
          <a:prstGeom prst="rect">
            <a:avLst/>
          </a:prstGeom>
        </p:spPr>
      </p:pic>
      <p:grpSp>
        <p:nvGrpSpPr>
          <p:cNvPr id="81" name="קבוצה 80"/>
          <p:cNvGrpSpPr/>
          <p:nvPr/>
        </p:nvGrpSpPr>
        <p:grpSpPr>
          <a:xfrm>
            <a:off x="107504" y="779482"/>
            <a:ext cx="8583041" cy="5889877"/>
            <a:chOff x="719782" y="332656"/>
            <a:chExt cx="8207981" cy="6480720"/>
          </a:xfrm>
        </p:grpSpPr>
        <p:sp>
          <p:nvSpPr>
            <p:cNvPr id="4" name="Line 34"/>
            <p:cNvSpPr>
              <a:spLocks noChangeShapeType="1"/>
            </p:cNvSpPr>
            <p:nvPr/>
          </p:nvSpPr>
          <p:spPr bwMode="auto">
            <a:xfrm flipV="1">
              <a:off x="899592" y="1052736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" name="Line 34"/>
            <p:cNvSpPr>
              <a:spLocks noChangeShapeType="1"/>
            </p:cNvSpPr>
            <p:nvPr/>
          </p:nvSpPr>
          <p:spPr bwMode="auto">
            <a:xfrm flipV="1">
              <a:off x="899592" y="162880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" name="Line 34"/>
            <p:cNvSpPr>
              <a:spLocks noChangeShapeType="1"/>
            </p:cNvSpPr>
            <p:nvPr/>
          </p:nvSpPr>
          <p:spPr bwMode="auto">
            <a:xfrm flipV="1">
              <a:off x="863822" y="1988840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" name="Line 34"/>
            <p:cNvSpPr>
              <a:spLocks noChangeShapeType="1"/>
            </p:cNvSpPr>
            <p:nvPr/>
          </p:nvSpPr>
          <p:spPr bwMode="auto">
            <a:xfrm flipV="1">
              <a:off x="885675" y="2269993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8" name="Line 34"/>
            <p:cNvSpPr>
              <a:spLocks noChangeShapeType="1"/>
            </p:cNvSpPr>
            <p:nvPr/>
          </p:nvSpPr>
          <p:spPr bwMode="auto">
            <a:xfrm flipV="1">
              <a:off x="865709" y="83671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H="1">
              <a:off x="4769366" y="2540797"/>
              <a:ext cx="11135" cy="202502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0" name="Line 23"/>
            <p:cNvSpPr>
              <a:spLocks noChangeShapeType="1"/>
            </p:cNvSpPr>
            <p:nvPr/>
          </p:nvSpPr>
          <p:spPr bwMode="auto">
            <a:xfrm flipH="1">
              <a:off x="6516216" y="3660047"/>
              <a:ext cx="0" cy="77702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1" name="Line 22"/>
            <p:cNvSpPr>
              <a:spLocks noChangeShapeType="1"/>
            </p:cNvSpPr>
            <p:nvPr/>
          </p:nvSpPr>
          <p:spPr bwMode="auto">
            <a:xfrm flipH="1">
              <a:off x="7447470" y="2558961"/>
              <a:ext cx="4850" cy="293701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2" name="Rectangle 104"/>
            <p:cNvSpPr>
              <a:spLocks noChangeArrowheads="1"/>
            </p:cNvSpPr>
            <p:nvPr/>
          </p:nvSpPr>
          <p:spPr bwMode="auto">
            <a:xfrm>
              <a:off x="3243149" y="6489451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בקרה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3" name="Line 99"/>
            <p:cNvSpPr>
              <a:spLocks noChangeShapeType="1"/>
            </p:cNvSpPr>
            <p:nvPr/>
          </p:nvSpPr>
          <p:spPr bwMode="auto">
            <a:xfrm>
              <a:off x="4071005" y="6370742"/>
              <a:ext cx="0" cy="27774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4" name="Rectangle 103"/>
            <p:cNvSpPr>
              <a:spLocks noChangeArrowheads="1"/>
            </p:cNvSpPr>
            <p:nvPr/>
          </p:nvSpPr>
          <p:spPr bwMode="auto">
            <a:xfrm>
              <a:off x="4071005" y="6489451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קת"צ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5" name="Rectangle 113"/>
            <p:cNvSpPr>
              <a:spLocks noChangeArrowheads="1"/>
            </p:cNvSpPr>
            <p:nvPr/>
          </p:nvSpPr>
          <p:spPr bwMode="auto">
            <a:xfrm>
              <a:off x="863824" y="69269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בטיחות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6" name="Line 28"/>
            <p:cNvSpPr>
              <a:spLocks noChangeShapeType="1"/>
            </p:cNvSpPr>
            <p:nvPr/>
          </p:nvSpPr>
          <p:spPr bwMode="auto">
            <a:xfrm flipH="1">
              <a:off x="4274641" y="1052736"/>
              <a:ext cx="9327" cy="4830350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7" name="Line 78"/>
            <p:cNvSpPr>
              <a:spLocks noChangeShapeType="1"/>
            </p:cNvSpPr>
            <p:nvPr/>
          </p:nvSpPr>
          <p:spPr bwMode="auto">
            <a:xfrm flipH="1">
              <a:off x="3790819" y="2572696"/>
              <a:ext cx="0" cy="316056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8" name="Line 2"/>
            <p:cNvSpPr>
              <a:spLocks noChangeShapeType="1"/>
            </p:cNvSpPr>
            <p:nvPr/>
          </p:nvSpPr>
          <p:spPr bwMode="auto">
            <a:xfrm>
              <a:off x="2962258" y="2544334"/>
              <a:ext cx="0" cy="588826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19" name="Line 7"/>
            <p:cNvSpPr>
              <a:spLocks noChangeShapeType="1"/>
            </p:cNvSpPr>
            <p:nvPr/>
          </p:nvSpPr>
          <p:spPr bwMode="auto">
            <a:xfrm>
              <a:off x="2571858" y="5924653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5534480" y="2530330"/>
              <a:ext cx="6868" cy="247302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8518152" y="2544334"/>
              <a:ext cx="15872" cy="24114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6516216" y="2522633"/>
              <a:ext cx="4195" cy="1455319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>
              <a:off x="3131840" y="508001"/>
              <a:ext cx="2285603" cy="575867"/>
            </a:xfrm>
            <a:prstGeom prst="rect">
              <a:avLst/>
            </a:prstGeom>
            <a:gradFill rotWithShape="1">
              <a:gsLst>
                <a:gs pos="0">
                  <a:srgbClr val="C0504D">
                    <a:shade val="51000"/>
                    <a:satMod val="130000"/>
                    <a:lumMod val="61000"/>
                    <a:lumOff val="39000"/>
                  </a:srgbClr>
                </a:gs>
                <a:gs pos="80000">
                  <a:srgbClr val="C0504D">
                    <a:shade val="93000"/>
                    <a:satMod val="130000"/>
                    <a:lumMod val="84000"/>
                    <a:lumOff val="16000"/>
                  </a:srgbClr>
                </a:gs>
                <a:gs pos="100000">
                  <a:srgbClr val="C0504D">
                    <a:shade val="94000"/>
                    <a:satMod val="135000"/>
                    <a:lumMod val="81000"/>
                    <a:lumOff val="19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>
                <a:defRPr/>
              </a:pPr>
              <a:r>
                <a:rPr lang="he-IL" sz="20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מפקד מחוז</a:t>
              </a:r>
              <a:endParaRPr lang="en-US" sz="20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4" name="Line 34"/>
            <p:cNvSpPr>
              <a:spLocks noChangeShapeType="1"/>
            </p:cNvSpPr>
            <p:nvPr/>
          </p:nvSpPr>
          <p:spPr bwMode="auto">
            <a:xfrm>
              <a:off x="1695450" y="1296919"/>
              <a:ext cx="2588518" cy="21547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5" name="Line 37"/>
            <p:cNvSpPr>
              <a:spLocks noChangeShapeType="1"/>
            </p:cNvSpPr>
            <p:nvPr/>
          </p:nvSpPr>
          <p:spPr bwMode="auto">
            <a:xfrm flipV="1">
              <a:off x="1080382" y="2522633"/>
              <a:ext cx="7471938" cy="36328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6" name="Rectangle 39"/>
            <p:cNvSpPr>
              <a:spLocks noChangeArrowheads="1"/>
            </p:cNvSpPr>
            <p:nvPr/>
          </p:nvSpPr>
          <p:spPr bwMode="auto">
            <a:xfrm>
              <a:off x="6102308" y="2764512"/>
              <a:ext cx="83963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מרחב</a:t>
              </a:r>
              <a: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/>
              </a:r>
              <a:b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דוד</a:t>
              </a:r>
            </a:p>
          </p:txBody>
        </p:sp>
        <p:sp>
          <p:nvSpPr>
            <p:cNvPr id="27" name="Rectangle 44"/>
            <p:cNvSpPr>
              <a:spLocks noChangeArrowheads="1"/>
            </p:cNvSpPr>
            <p:nvPr/>
          </p:nvSpPr>
          <p:spPr bwMode="auto">
            <a:xfrm>
              <a:off x="8100392" y="2764512"/>
              <a:ext cx="827371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מרחב</a:t>
              </a:r>
              <a: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/>
              </a:r>
              <a:b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ציון</a:t>
              </a:r>
            </a:p>
          </p:txBody>
        </p:sp>
        <p:sp>
          <p:nvSpPr>
            <p:cNvPr id="28" name="Line 46"/>
            <p:cNvSpPr>
              <a:spLocks noChangeShapeType="1"/>
            </p:cNvSpPr>
            <p:nvPr/>
          </p:nvSpPr>
          <p:spPr bwMode="auto">
            <a:xfrm>
              <a:off x="2553892" y="5924653"/>
              <a:ext cx="2758724" cy="15363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2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526507"/>
              <a:ext cx="82304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צפוני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0" name="Text Box 49"/>
            <p:cNvSpPr txBox="1">
              <a:spLocks noChangeArrowheads="1"/>
            </p:cNvSpPr>
            <p:nvPr/>
          </p:nvSpPr>
          <p:spPr bwMode="auto">
            <a:xfrm>
              <a:off x="5647883" y="897744"/>
              <a:ext cx="3279879" cy="10768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1366" tIns="45685" rIns="91366" bIns="45685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defTabSz="913644" eaLnBrk="1" hangingPunct="1">
                <a:lnSpc>
                  <a:spcPct val="80000"/>
                </a:lnSpc>
                <a:defRPr/>
              </a:pPr>
              <a:r>
                <a:rPr lang="he-IL" sz="2400" b="1" kern="0" dirty="0">
                  <a:solidFill>
                    <a:srgbClr val="0066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משמר הגבול – </a:t>
              </a:r>
              <a:r>
                <a:rPr lang="en-US" sz="2400" b="1" dirty="0">
                  <a:solidFill>
                    <a:srgbClr val="0066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2090</a:t>
              </a:r>
              <a:endParaRPr lang="he-IL" sz="2400" b="1" kern="0" dirty="0">
                <a:solidFill>
                  <a:srgbClr val="0066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1" hangingPunct="1">
                <a:lnSpc>
                  <a:spcPct val="80000"/>
                </a:lnSpc>
                <a:defRPr/>
              </a:pPr>
              <a:r>
                <a:rPr lang="he-IL" sz="2400" b="1" kern="0" dirty="0">
                  <a:solidFill>
                    <a:srgbClr val="1F497D">
                      <a:lumMod val="75000"/>
                    </a:srgbClr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שוטרים – </a:t>
              </a:r>
              <a:r>
                <a:rPr lang="he-IL" sz="2400" b="1" kern="0" dirty="0" smtClean="0">
                  <a:solidFill>
                    <a:srgbClr val="1F497D">
                      <a:lumMod val="75000"/>
                    </a:srgbClr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 2922</a:t>
              </a:r>
              <a:endParaRPr lang="he-IL" sz="2400" b="1" kern="0" dirty="0">
                <a:solidFill>
                  <a:srgbClr val="1F497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  <a:p>
              <a:pPr algn="ctr" defTabSz="913644" eaLnBrk="1" hangingPunct="1">
                <a:lnSpc>
                  <a:spcPct val="80000"/>
                </a:lnSpc>
                <a:defRPr/>
              </a:pPr>
              <a:r>
                <a:rPr lang="he-IL" sz="2400" b="1" kern="0" dirty="0">
                  <a:solidFill>
                    <a:srgbClr val="C00000"/>
                  </a:solidFill>
                  <a:effectLst>
                    <a:glow rad="1270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סה"כ – </a:t>
              </a:r>
              <a:r>
                <a:rPr lang="en-US" sz="2000" b="1" dirty="0">
                  <a:solidFill>
                    <a:srgbClr val="C00000"/>
                  </a:solidFill>
                  <a:latin typeface="Gisha" panose="020B0502040204020203" pitchFamily="34" charset="-79"/>
                  <a:cs typeface="Gisha" panose="020B0502040204020203" pitchFamily="34" charset="-79"/>
                </a:rPr>
                <a:t>5012</a:t>
              </a:r>
              <a:endParaRPr lang="he-IL" sz="2400" b="1" kern="0" dirty="0">
                <a:solidFill>
                  <a:srgbClr val="C00000"/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1" name="Rectangle 51"/>
            <p:cNvSpPr>
              <a:spLocks noChangeArrowheads="1"/>
            </p:cNvSpPr>
            <p:nvPr/>
          </p:nvSpPr>
          <p:spPr bwMode="auto">
            <a:xfrm>
              <a:off x="5219960" y="2749275"/>
              <a:ext cx="807353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מג"ב</a:t>
              </a:r>
            </a:p>
          </p:txBody>
        </p:sp>
        <p:sp>
          <p:nvSpPr>
            <p:cNvPr id="32" name="Rectangle 56"/>
            <p:cNvSpPr>
              <a:spLocks noChangeArrowheads="1"/>
            </p:cNvSpPr>
            <p:nvPr/>
          </p:nvSpPr>
          <p:spPr bwMode="auto">
            <a:xfrm>
              <a:off x="863824" y="1052736"/>
              <a:ext cx="831626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אמ"ש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3" name="Rectangle 57"/>
            <p:cNvSpPr>
              <a:spLocks noChangeArrowheads="1"/>
            </p:cNvSpPr>
            <p:nvPr/>
          </p:nvSpPr>
          <p:spPr bwMode="auto">
            <a:xfrm>
              <a:off x="863824" y="1412776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את"ל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4" name="Rectangle 70"/>
            <p:cNvSpPr>
              <a:spLocks noChangeArrowheads="1"/>
            </p:cNvSpPr>
            <p:nvPr/>
          </p:nvSpPr>
          <p:spPr bwMode="auto">
            <a:xfrm>
              <a:off x="6071202" y="3473612"/>
              <a:ext cx="909479" cy="52070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יחידת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/>
              </a:r>
              <a:b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המקומות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/>
              </a:r>
              <a:b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הקדושים</a:t>
              </a: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2900470" y="1191290"/>
              <a:ext cx="933534" cy="398371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סממ"ז</a:t>
              </a:r>
              <a:endParaRPr lang="en-US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6" name="Rectangle 74"/>
            <p:cNvSpPr>
              <a:spLocks noChangeArrowheads="1"/>
            </p:cNvSpPr>
            <p:nvPr/>
          </p:nvSpPr>
          <p:spPr bwMode="auto">
            <a:xfrm>
              <a:off x="3419872" y="2780610"/>
              <a:ext cx="69901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אג"מ</a:t>
              </a:r>
              <a:endParaRPr lang="he-IL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8124825" y="5361661"/>
              <a:ext cx="76690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</a:t>
              </a:r>
              <a: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/>
              </a:r>
              <a:br>
                <a:rPr lang="en-US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מטה יהודה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38" name="Rectangle 43"/>
            <p:cNvSpPr>
              <a:spLocks noChangeArrowheads="1"/>
            </p:cNvSpPr>
            <p:nvPr/>
          </p:nvSpPr>
          <p:spPr bwMode="auto">
            <a:xfrm>
              <a:off x="7092280" y="2764512"/>
              <a:ext cx="864096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מרחב</a:t>
              </a:r>
              <a: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/>
              </a:r>
              <a:br>
                <a:rPr lang="en-US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</a:b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קדם</a:t>
              </a:r>
            </a:p>
          </p:txBody>
        </p:sp>
        <p:sp>
          <p:nvSpPr>
            <p:cNvPr id="39" name="Rectangle 70"/>
            <p:cNvSpPr>
              <a:spLocks noChangeArrowheads="1"/>
            </p:cNvSpPr>
            <p:nvPr/>
          </p:nvSpPr>
          <p:spPr bwMode="auto">
            <a:xfrm>
              <a:off x="8124825" y="3438013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לב הבירה</a:t>
              </a:r>
            </a:p>
          </p:txBody>
        </p:sp>
        <p:sp>
          <p:nvSpPr>
            <p:cNvPr id="40" name="Rectangle 70"/>
            <p:cNvSpPr>
              <a:spLocks noChangeArrowheads="1"/>
            </p:cNvSpPr>
            <p:nvPr/>
          </p:nvSpPr>
          <p:spPr bwMode="auto">
            <a:xfrm>
              <a:off x="7092280" y="3840178"/>
              <a:ext cx="841106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שפט</a:t>
              </a:r>
            </a:p>
          </p:txBody>
        </p:sp>
        <p:sp>
          <p:nvSpPr>
            <p:cNvPr id="41" name="Rectangle 70"/>
            <p:cNvSpPr>
              <a:spLocks noChangeArrowheads="1"/>
            </p:cNvSpPr>
            <p:nvPr/>
          </p:nvSpPr>
          <p:spPr bwMode="auto">
            <a:xfrm>
              <a:off x="8124825" y="4356437"/>
              <a:ext cx="76819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בית שמש</a:t>
              </a:r>
            </a:p>
          </p:txBody>
        </p:sp>
        <p:sp>
          <p:nvSpPr>
            <p:cNvPr id="42" name="Rectangle 70"/>
            <p:cNvSpPr>
              <a:spLocks noChangeArrowheads="1"/>
            </p:cNvSpPr>
            <p:nvPr/>
          </p:nvSpPr>
          <p:spPr bwMode="auto">
            <a:xfrm>
              <a:off x="8124825" y="4898002"/>
              <a:ext cx="783659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</a:t>
              </a:r>
            </a:p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הראל</a:t>
              </a:r>
            </a:p>
          </p:txBody>
        </p:sp>
        <p:sp>
          <p:nvSpPr>
            <p:cNvPr id="43" name="Rectangle 70"/>
            <p:cNvSpPr>
              <a:spLocks noChangeArrowheads="1"/>
            </p:cNvSpPr>
            <p:nvPr/>
          </p:nvSpPr>
          <p:spPr bwMode="auto">
            <a:xfrm>
              <a:off x="7092280" y="3446292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שלם</a:t>
              </a:r>
            </a:p>
          </p:txBody>
        </p:sp>
        <p:sp>
          <p:nvSpPr>
            <p:cNvPr id="44" name="Rectangle 70"/>
            <p:cNvSpPr>
              <a:spLocks noChangeArrowheads="1"/>
            </p:cNvSpPr>
            <p:nvPr/>
          </p:nvSpPr>
          <p:spPr bwMode="auto">
            <a:xfrm>
              <a:off x="7092280" y="4276317"/>
              <a:ext cx="86164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עוז</a:t>
              </a:r>
            </a:p>
          </p:txBody>
        </p:sp>
        <p:sp>
          <p:nvSpPr>
            <p:cNvPr id="45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6071202" y="4132208"/>
              <a:ext cx="896821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פלוגה ג'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6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4707713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חושן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7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7092280" y="5139662"/>
              <a:ext cx="846099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חומה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536976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ימ</a:t>
              </a: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''ס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49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3944020"/>
              <a:ext cx="77334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 err="1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סמ</a:t>
              </a: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''ג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0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19960" y="4375967"/>
              <a:ext cx="775603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שחר 101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1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5269804" y="4836460"/>
              <a:ext cx="707785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6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יח' סיירות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2" name="Rectangle 51"/>
            <p:cNvSpPr>
              <a:spLocks noChangeArrowheads="1"/>
            </p:cNvSpPr>
            <p:nvPr/>
          </p:nvSpPr>
          <p:spPr bwMode="auto">
            <a:xfrm>
              <a:off x="4355976" y="2745073"/>
              <a:ext cx="815437" cy="61152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עוטף</a:t>
              </a:r>
            </a:p>
          </p:txBody>
        </p:sp>
        <p:sp>
          <p:nvSpPr>
            <p:cNvPr id="53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3968925"/>
              <a:ext cx="864096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דרומי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4" name="Line 34"/>
            <p:cNvSpPr>
              <a:spLocks noChangeShapeType="1"/>
            </p:cNvSpPr>
            <p:nvPr/>
          </p:nvSpPr>
          <p:spPr bwMode="auto">
            <a:xfrm>
              <a:off x="4283968" y="1744373"/>
              <a:ext cx="935992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5" name="Rectangle 33"/>
            <p:cNvSpPr>
              <a:spLocks noChangeArrowheads="1"/>
            </p:cNvSpPr>
            <p:nvPr/>
          </p:nvSpPr>
          <p:spPr bwMode="auto">
            <a:xfrm>
              <a:off x="4598263" y="1652306"/>
              <a:ext cx="780095" cy="184134"/>
            </a:xfrm>
            <a:prstGeom prst="rect">
              <a:avLst/>
            </a:prstGeom>
            <a:gradFill rotWithShape="1">
              <a:gsLst>
                <a:gs pos="0">
                  <a:srgbClr val="1B979D">
                    <a:lumMod val="71000"/>
                  </a:srgbClr>
                </a:gs>
                <a:gs pos="80000">
                  <a:srgbClr val="3599A7"/>
                </a:gs>
                <a:gs pos="100000">
                  <a:srgbClr val="63A8C7">
                    <a:lumMod val="7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defRPr/>
              </a:pPr>
              <a:r>
                <a:rPr lang="he-IL" sz="14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ע' ממ"ז</a:t>
              </a:r>
              <a:endParaRPr lang="en-US" sz="14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8124825" y="3908530"/>
              <a:ext cx="779460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תחנת מוריה</a:t>
              </a:r>
            </a:p>
          </p:txBody>
        </p:sp>
        <p:sp>
          <p:nvSpPr>
            <p:cNvPr id="58" name="AutoShape 48">
              <a:hlinkClick r:id="" action="ppaction://hlinkshowjump?jump=nextslide"/>
            </p:cNvPr>
            <p:cNvSpPr>
              <a:spLocks noChangeArrowheads="1"/>
            </p:cNvSpPr>
            <p:nvPr/>
          </p:nvSpPr>
          <p:spPr bwMode="auto">
            <a:xfrm>
              <a:off x="4355976" y="4377199"/>
              <a:ext cx="815437" cy="356317"/>
            </a:xfrm>
            <a:prstGeom prst="bevel">
              <a:avLst>
                <a:gd name="adj" fmla="val 7009"/>
              </a:avLst>
            </a:pr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100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גדוד אדומים</a:t>
              </a:r>
              <a:endParaRPr lang="en-US" sz="11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59" name="Rectangle 70"/>
            <p:cNvSpPr>
              <a:spLocks noChangeArrowheads="1"/>
            </p:cNvSpPr>
            <p:nvPr/>
          </p:nvSpPr>
          <p:spPr bwMode="auto">
            <a:xfrm>
              <a:off x="3432559" y="3484190"/>
              <a:ext cx="681023" cy="265865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מבצעים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0" name="Rectangle 70"/>
            <p:cNvSpPr>
              <a:spLocks noChangeArrowheads="1"/>
            </p:cNvSpPr>
            <p:nvPr/>
          </p:nvSpPr>
          <p:spPr bwMode="auto">
            <a:xfrm>
              <a:off x="3437621" y="3789040"/>
              <a:ext cx="675961" cy="297373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שיטור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1" name="Rectangle 70"/>
            <p:cNvSpPr>
              <a:spLocks noChangeArrowheads="1"/>
            </p:cNvSpPr>
            <p:nvPr/>
          </p:nvSpPr>
          <p:spPr bwMode="auto">
            <a:xfrm>
              <a:off x="3428221" y="4149080"/>
              <a:ext cx="698049" cy="287987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יס"מ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2" name="Rectangle 77"/>
            <p:cNvSpPr>
              <a:spLocks noChangeArrowheads="1"/>
            </p:cNvSpPr>
            <p:nvPr/>
          </p:nvSpPr>
          <p:spPr bwMode="auto">
            <a:xfrm>
              <a:off x="4757087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דובר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3" name="Rectangle 77"/>
            <p:cNvSpPr>
              <a:spLocks noChangeArrowheads="1"/>
            </p:cNvSpPr>
            <p:nvPr/>
          </p:nvSpPr>
          <p:spPr bwMode="auto">
            <a:xfrm>
              <a:off x="3563888" y="6140250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יועמ"ש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4" name="Rectangle 77"/>
            <p:cNvSpPr>
              <a:spLocks noChangeArrowheads="1"/>
            </p:cNvSpPr>
            <p:nvPr/>
          </p:nvSpPr>
          <p:spPr bwMode="auto">
            <a:xfrm>
              <a:off x="2339752" y="6137905"/>
              <a:ext cx="1111057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 err="1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י.ע.ע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5" name="Line 7"/>
            <p:cNvSpPr>
              <a:spLocks noChangeShapeType="1"/>
            </p:cNvSpPr>
            <p:nvPr/>
          </p:nvSpPr>
          <p:spPr bwMode="auto">
            <a:xfrm>
              <a:off x="5292080" y="5928410"/>
              <a:ext cx="0" cy="207915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6" name="Rectangle 70"/>
            <p:cNvSpPr>
              <a:spLocks noChangeArrowheads="1"/>
            </p:cNvSpPr>
            <p:nvPr/>
          </p:nvSpPr>
          <p:spPr bwMode="auto">
            <a:xfrm>
              <a:off x="3419872" y="4509120"/>
              <a:ext cx="706398" cy="22439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מעברים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7" name="Line 23"/>
            <p:cNvSpPr>
              <a:spLocks noChangeShapeType="1"/>
            </p:cNvSpPr>
            <p:nvPr/>
          </p:nvSpPr>
          <p:spPr bwMode="auto">
            <a:xfrm flipH="1">
              <a:off x="1044716" y="2530330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8" name="Rectangle 61"/>
            <p:cNvSpPr>
              <a:spLocks noChangeArrowheads="1"/>
            </p:cNvSpPr>
            <p:nvPr/>
          </p:nvSpPr>
          <p:spPr bwMode="auto">
            <a:xfrm>
              <a:off x="719782" y="2780609"/>
              <a:ext cx="649868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את"ן</a:t>
              </a:r>
              <a:endParaRPr lang="he-IL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69" name="Rectangle 57"/>
            <p:cNvSpPr>
              <a:spLocks noChangeArrowheads="1"/>
            </p:cNvSpPr>
            <p:nvPr/>
          </p:nvSpPr>
          <p:spPr bwMode="auto">
            <a:xfrm>
              <a:off x="858758" y="1772816"/>
              <a:ext cx="83669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אג"ת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0" name="Rectangle 57"/>
            <p:cNvSpPr>
              <a:spLocks noChangeArrowheads="1"/>
            </p:cNvSpPr>
            <p:nvPr/>
          </p:nvSpPr>
          <p:spPr bwMode="auto">
            <a:xfrm>
              <a:off x="863824" y="2060848"/>
              <a:ext cx="832922" cy="309490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שירות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1" name="Line 34"/>
            <p:cNvSpPr>
              <a:spLocks noChangeShapeType="1"/>
            </p:cNvSpPr>
            <p:nvPr/>
          </p:nvSpPr>
          <p:spPr bwMode="auto">
            <a:xfrm flipV="1">
              <a:off x="863823" y="476672"/>
              <a:ext cx="104199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366" tIns="45685" rIns="91366" bIns="45685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2" name="Line 14"/>
            <p:cNvSpPr>
              <a:spLocks noChangeShapeType="1"/>
            </p:cNvSpPr>
            <p:nvPr/>
          </p:nvSpPr>
          <p:spPr bwMode="auto">
            <a:xfrm>
              <a:off x="1927668" y="476673"/>
              <a:ext cx="0" cy="196299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3" name="Rectangle 107"/>
            <p:cNvSpPr>
              <a:spLocks noChangeArrowheads="1"/>
            </p:cNvSpPr>
            <p:nvPr/>
          </p:nvSpPr>
          <p:spPr bwMode="auto">
            <a:xfrm>
              <a:off x="863824" y="332656"/>
              <a:ext cx="827856" cy="323925"/>
            </a:xfrm>
            <a:prstGeom prst="rect">
              <a:avLst/>
            </a:prstGeom>
            <a:solidFill>
              <a:srgbClr val="4F81BD"/>
            </a:solidFill>
            <a:ln w="38100" cap="flat" cmpd="sng" algn="ctr">
              <a:solidFill>
                <a:sysClr val="window" lastClr="FFFFFF"/>
              </a:solidFill>
              <a:prstDash val="solid"/>
              <a:headEnd/>
              <a:tailE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טכנולוגיות</a:t>
              </a:r>
              <a:endParaRPr lang="en-US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4" name="Rectangle 61"/>
            <p:cNvSpPr>
              <a:spLocks noChangeArrowheads="1"/>
            </p:cNvSpPr>
            <p:nvPr/>
          </p:nvSpPr>
          <p:spPr bwMode="auto">
            <a:xfrm>
              <a:off x="2621408" y="2780610"/>
              <a:ext cx="681701" cy="6115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אח"מ</a:t>
              </a:r>
              <a:endParaRPr lang="he-IL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2621408" y="3514484"/>
              <a:ext cx="681023" cy="355766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מודיעין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6" name="Line 23"/>
            <p:cNvSpPr>
              <a:spLocks noChangeShapeType="1"/>
            </p:cNvSpPr>
            <p:nvPr/>
          </p:nvSpPr>
          <p:spPr bwMode="auto">
            <a:xfrm flipH="1">
              <a:off x="2027581" y="2549938"/>
              <a:ext cx="0" cy="70035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366" tIns="45685" rIns="91366" bIns="45685" anchor="ctr"/>
            <a:lstStyle/>
            <a:p>
              <a:pPr defTabSz="913644">
                <a:defRPr/>
              </a:pPr>
              <a:endParaRPr lang="he-IL" sz="1600" b="1" kern="0">
                <a:solidFill>
                  <a:sysClr val="windowText" lastClr="000000"/>
                </a:solidFill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7" name="Rectangle 61"/>
            <p:cNvSpPr>
              <a:spLocks noChangeArrowheads="1"/>
            </p:cNvSpPr>
            <p:nvPr/>
          </p:nvSpPr>
          <p:spPr bwMode="auto">
            <a:xfrm>
              <a:off x="1691680" y="2780610"/>
              <a:ext cx="652018" cy="61152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80000"/>
                </a:lnSpc>
                <a:defRPr/>
              </a:pPr>
              <a:r>
                <a:rPr lang="he-IL" b="1" kern="0" dirty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ימ"ר</a:t>
              </a:r>
            </a:p>
          </p:txBody>
        </p:sp>
        <p:sp>
          <p:nvSpPr>
            <p:cNvPr id="78" name="Rectangle 70"/>
            <p:cNvSpPr>
              <a:spLocks noChangeArrowheads="1"/>
            </p:cNvSpPr>
            <p:nvPr/>
          </p:nvSpPr>
          <p:spPr bwMode="auto">
            <a:xfrm>
              <a:off x="3419872" y="4797152"/>
              <a:ext cx="706398" cy="270502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מתנדבים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79" name="Rectangle 70"/>
            <p:cNvSpPr>
              <a:spLocks noChangeArrowheads="1"/>
            </p:cNvSpPr>
            <p:nvPr/>
          </p:nvSpPr>
          <p:spPr bwMode="auto">
            <a:xfrm>
              <a:off x="3419872" y="5106437"/>
              <a:ext cx="706398" cy="266779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חבלה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  <p:sp>
          <p:nvSpPr>
            <p:cNvPr id="80" name="Rectangle 70"/>
            <p:cNvSpPr>
              <a:spLocks noChangeArrowheads="1"/>
            </p:cNvSpPr>
            <p:nvPr/>
          </p:nvSpPr>
          <p:spPr bwMode="auto">
            <a:xfrm>
              <a:off x="3419872" y="5484236"/>
              <a:ext cx="706398" cy="249020"/>
            </a:xfrm>
            <a:prstGeom prst="rect">
              <a:avLst/>
            </a:pr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  <a:headEnd/>
              <a:tailE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wrap="none" lIns="91366" tIns="45685" rIns="91366" bIns="45685" anchor="ctr"/>
            <a:lstStyle/>
            <a:p>
              <a:pPr algn="ctr" defTabSz="913644" eaLnBrk="0" hangingPunct="0">
                <a:lnSpc>
                  <a:spcPct val="70000"/>
                </a:lnSpc>
                <a:defRPr/>
              </a:pPr>
              <a:r>
                <a:rPr lang="he-IL" sz="1200" b="1" kern="0" dirty="0" smtClean="0">
                  <a:solidFill>
                    <a:sysClr val="windowText" lastClr="000000"/>
                  </a:solidFill>
                  <a:effectLst>
                    <a:glow rad="88900">
                      <a:sysClr val="window" lastClr="FFFFFF"/>
                    </a:glow>
                  </a:effectLst>
                  <a:latin typeface="Gisha" panose="020B0502040204020203" pitchFamily="34" charset="-79"/>
                  <a:cs typeface="Gisha" panose="020B0502040204020203" pitchFamily="34" charset="-79"/>
                </a:rPr>
                <a:t>רישוי</a:t>
              </a:r>
              <a:endParaRPr lang="he-IL" sz="1200" b="1" kern="0" dirty="0">
                <a:solidFill>
                  <a:sysClr val="windowText" lastClr="000000"/>
                </a:solidFill>
                <a:effectLst>
                  <a:glow rad="889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endParaRPr>
            </a:p>
          </p:txBody>
        </p:sp>
      </p:grpSp>
      <p:pic>
        <p:nvPicPr>
          <p:cNvPr id="90" name="Picture 1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תמונה 8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-12655"/>
            <a:ext cx="2627785" cy="670435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6218976" y="-12655"/>
            <a:ext cx="31682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 smtClean="0">
                <a:solidFill>
                  <a:schemeClr val="bg1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כח אדם</a:t>
            </a:r>
            <a:endParaRPr lang="he-IL" sz="3600" b="1" dirty="0">
              <a:solidFill>
                <a:schemeClr val="bg1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3327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20913"/>
            <a:ext cx="864096" cy="933131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3036" y="1"/>
            <a:ext cx="5942161" cy="6206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98209" y="8439"/>
            <a:ext cx="606698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אירועים מרכזיים על ציר הזמן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graphicFrame>
        <p:nvGraphicFramePr>
          <p:cNvPr id="26" name="דיאגרמה 25"/>
          <p:cNvGraphicFramePr/>
          <p:nvPr>
            <p:extLst>
              <p:ext uri="{D42A27DB-BD31-4B8C-83A1-F6EECF244321}">
                <p14:modId xmlns:p14="http://schemas.microsoft.com/office/powerpoint/2010/main" val="3925826624"/>
              </p:ext>
            </p:extLst>
          </p:nvPr>
        </p:nvGraphicFramePr>
        <p:xfrm>
          <a:off x="-693577" y="3280861"/>
          <a:ext cx="10377265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9" name="דיאגרמה 28"/>
          <p:cNvGraphicFramePr/>
          <p:nvPr>
            <p:extLst>
              <p:ext uri="{D42A27DB-BD31-4B8C-83A1-F6EECF244321}">
                <p14:modId xmlns:p14="http://schemas.microsoft.com/office/powerpoint/2010/main" val="1969626733"/>
              </p:ext>
            </p:extLst>
          </p:nvPr>
        </p:nvGraphicFramePr>
        <p:xfrm>
          <a:off x="-756592" y="692696"/>
          <a:ext cx="10422270" cy="3472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8" name="חץ שמאלה-ימינה 7"/>
          <p:cNvSpPr/>
          <p:nvPr/>
        </p:nvSpPr>
        <p:spPr>
          <a:xfrm rot="184631">
            <a:off x="5748722" y="2470532"/>
            <a:ext cx="504056" cy="28803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he-IL" b="1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4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1" y="28539"/>
            <a:ext cx="4553304" cy="5847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6137" y="28539"/>
            <a:ext cx="470786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תרחישי ייחוס </a:t>
            </a:r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מרכזיים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sp>
        <p:nvSpPr>
          <p:cNvPr id="13" name="מלבן 12">
            <a:hlinkClick r:id="rId4" action="ppaction://hlinksldjump"/>
          </p:cNvPr>
          <p:cNvSpPr/>
          <p:nvPr/>
        </p:nvSpPr>
        <p:spPr>
          <a:xfrm>
            <a:off x="7108816" y="2714825"/>
            <a:ext cx="165960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 defTabSz="913643"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טרור</a:t>
            </a:r>
            <a:r>
              <a:rPr lang="he-IL" sz="3200" b="1" kern="0" dirty="0">
                <a:effectLst>
                  <a:glow rad="127000">
                    <a:sysClr val="window" lastClr="FFFFFF"/>
                  </a:glow>
                </a:effectLst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</a:p>
        </p:txBody>
      </p:sp>
      <p:sp>
        <p:nvSpPr>
          <p:cNvPr id="14" name="מלבן 13">
            <a:hlinkClick r:id="rId5" action="ppaction://hlinksldjump"/>
          </p:cNvPr>
          <p:cNvSpPr/>
          <p:nvPr/>
        </p:nvSpPr>
        <p:spPr>
          <a:xfrm>
            <a:off x="7121820" y="3589129"/>
            <a:ext cx="164660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ריבונות </a:t>
            </a:r>
          </a:p>
        </p:txBody>
      </p:sp>
      <p:sp>
        <p:nvSpPr>
          <p:cNvPr id="15" name="מלבן 14"/>
          <p:cNvSpPr/>
          <p:nvPr/>
        </p:nvSpPr>
        <p:spPr>
          <a:xfrm>
            <a:off x="4560222" y="4500409"/>
            <a:ext cx="4208203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תרחישי עוטף  ירושלים</a:t>
            </a:r>
          </a:p>
        </p:txBody>
      </p:sp>
      <p:sp>
        <p:nvSpPr>
          <p:cNvPr id="16" name="מלבן 15">
            <a:hlinkClick r:id="rId6" action="ppaction://hlinksldjump"/>
          </p:cNvPr>
          <p:cNvSpPr/>
          <p:nvPr/>
        </p:nvSpPr>
        <p:spPr>
          <a:xfrm>
            <a:off x="850028" y="4496485"/>
            <a:ext cx="2949845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לחימה בפשיעה</a:t>
            </a:r>
          </a:p>
        </p:txBody>
      </p:sp>
      <p:sp>
        <p:nvSpPr>
          <p:cNvPr id="17" name="מלבן 16"/>
          <p:cNvSpPr/>
          <p:nvPr/>
        </p:nvSpPr>
        <p:spPr>
          <a:xfrm>
            <a:off x="827584" y="3589128"/>
            <a:ext cx="2972289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 smtClean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חרדים/ חילונים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8" name="מלבן 17">
            <a:hlinkClick r:id="rId7" action="ppaction://hlinksldjump"/>
          </p:cNvPr>
          <p:cNvSpPr/>
          <p:nvPr/>
        </p:nvSpPr>
        <p:spPr>
          <a:xfrm>
            <a:off x="2379292" y="2812364"/>
            <a:ext cx="142058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he-IL" sz="3200" b="1" dirty="0" err="1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הפס"ד</a:t>
            </a:r>
            <a:endParaRPr lang="he-IL" sz="3200" b="1" dirty="0">
              <a:solidFill>
                <a:srgbClr val="002060"/>
              </a:solidFill>
              <a:effectLst>
                <a:glow rad="152400">
                  <a:sysClr val="window" lastClr="FFFFFF"/>
                </a:glo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19" name="מלבן 18">
            <a:hlinkClick r:id="rId8" action="ppaction://hlinksldjump"/>
          </p:cNvPr>
          <p:cNvSpPr/>
          <p:nvPr/>
        </p:nvSpPr>
        <p:spPr>
          <a:xfrm>
            <a:off x="2039456" y="1916832"/>
            <a:ext cx="1760417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הר הבית</a:t>
            </a:r>
          </a:p>
        </p:txBody>
      </p:sp>
      <p:sp>
        <p:nvSpPr>
          <p:cNvPr id="2" name="מלבן 1"/>
          <p:cNvSpPr/>
          <p:nvPr/>
        </p:nvSpPr>
        <p:spPr>
          <a:xfrm>
            <a:off x="8895474" y="-99392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he-IL" sz="6600" dirty="0">
              <a:solidFill>
                <a:srgbClr val="002060"/>
              </a:solidFill>
            </a:endParaRPr>
          </a:p>
        </p:txBody>
      </p:sp>
      <p:sp>
        <p:nvSpPr>
          <p:cNvPr id="20" name="מלבן 19"/>
          <p:cNvSpPr/>
          <p:nvPr/>
        </p:nvSpPr>
        <p:spPr>
          <a:xfrm>
            <a:off x="5970864" y="1922737"/>
            <a:ext cx="2797561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he-IL" sz="3200" b="1" dirty="0">
                <a:solidFill>
                  <a:srgbClr val="002060"/>
                </a:solidFill>
                <a:effectLst>
                  <a:glow rad="1524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יהודים/ ערבים</a:t>
            </a:r>
          </a:p>
        </p:txBody>
      </p:sp>
      <p:pic>
        <p:nvPicPr>
          <p:cNvPr id="21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332" y="61146"/>
            <a:ext cx="1255668" cy="1355986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6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803"/>
          <a:stretch/>
        </p:blipFill>
        <p:spPr>
          <a:xfrm>
            <a:off x="-36512" y="0"/>
            <a:ext cx="9201709" cy="6885384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0"/>
            <a:ext cx="2072916" cy="6751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16216" y="14422"/>
            <a:ext cx="23042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 smtClean="0">
                <a:solidFill>
                  <a:prstClr val="white"/>
                </a:solidFill>
                <a:latin typeface="Gisha" panose="020B0502040204020203" pitchFamily="34" charset="-79"/>
                <a:ea typeface="NarkisShulamitMF Medium" panose="02040603050201020203" pitchFamily="18" charset="-79"/>
                <a:cs typeface="Gisha" panose="020B0502040204020203" pitchFamily="34" charset="-79"/>
              </a:rPr>
              <a:t>פח"ע</a:t>
            </a:r>
            <a:endParaRPr lang="he-IL" sz="3600" b="1" dirty="0">
              <a:solidFill>
                <a:prstClr val="white"/>
              </a:solidFill>
              <a:latin typeface="Gisha" panose="020B0502040204020203" pitchFamily="34" charset="-79"/>
              <a:ea typeface="NarkisShulamitMF Medium" panose="02040603050201020203" pitchFamily="18" charset="-79"/>
              <a:cs typeface="Gisha" panose="020B0502040204020203" pitchFamily="34" charset="-79"/>
            </a:endParaRP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294" y="111948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512" y="-9491"/>
            <a:ext cx="4600854" cy="1939830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4139953" y="1255159"/>
            <a:ext cx="4891210" cy="1015604"/>
          </a:xfrm>
          <a:prstGeom prst="rect">
            <a:avLst/>
          </a:prstGeom>
        </p:spPr>
        <p:txBody>
          <a:bodyPr wrap="square" lIns="91374" tIns="45691" rIns="91374" bIns="45691">
            <a:spAutoFit/>
          </a:bodyPr>
          <a:lstStyle/>
          <a:p>
            <a:pPr lvl="0" algn="just">
              <a:spcBef>
                <a:spcPts val="1800"/>
              </a:spcBef>
              <a:defRPr/>
            </a:pPr>
            <a:r>
              <a:rPr lang="he-IL" sz="200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המרקם של העיר והמאפיינים הייחודיים שלה, הביאו ליידי מצב שבו היא מהווה </a:t>
            </a:r>
            <a:r>
              <a:rPr lang="he-IL" sz="2000" dirty="0" smtClean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יעד ראשון </a:t>
            </a:r>
            <a:r>
              <a:rPr lang="he-IL" sz="2000" dirty="0">
                <a:effectLst/>
                <a:latin typeface="Gisha" panose="020B0502040204020203" pitchFamily="34" charset="-79"/>
                <a:cs typeface="Gisha" panose="020B0502040204020203" pitchFamily="34" charset="-79"/>
              </a:rPr>
              <a:t>במעלה לאירועי פח"ע בהכוונה וסיוע 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58" y="2763694"/>
            <a:ext cx="3730625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 preferRelativeResize="0">
            <a:picLocks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6660" y="2708927"/>
            <a:ext cx="2623437" cy="1755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1" descr="ANd9GcTKS8xhsKqtBTBqXdLdE7Jb-gdTOh_AHiVjmXLLt73xeW4Tx6RU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474" y="2708920"/>
            <a:ext cx="2603998" cy="1766619"/>
          </a:xfrm>
          <a:prstGeom prst="rect">
            <a:avLst/>
          </a:pr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6" name="מלבן 15"/>
          <p:cNvSpPr/>
          <p:nvPr/>
        </p:nvSpPr>
        <p:spPr bwMode="auto">
          <a:xfrm>
            <a:off x="456840" y="2708920"/>
            <a:ext cx="2647285" cy="1740593"/>
          </a:xfrm>
          <a:prstGeom prst="rect">
            <a:avLst/>
          </a:prstGeom>
          <a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pic>
        <p:nvPicPr>
          <p:cNvPr id="17" name="Picture 4"/>
          <p:cNvPicPr preferRelativeResize="0">
            <a:picLocks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5722" y="4717307"/>
            <a:ext cx="2581502" cy="1766619"/>
          </a:xfrm>
          <a:prstGeom prst="rect">
            <a:avLst/>
          </a:prstGeom>
          <a:gradFill rotWithShape="1">
            <a:gsLst>
              <a:gs pos="0">
                <a:sysClr val="windowText" lastClr="000000">
                  <a:tint val="50000"/>
                  <a:satMod val="300000"/>
                </a:sysClr>
              </a:gs>
              <a:gs pos="35000">
                <a:sysClr val="windowText" lastClr="000000">
                  <a:tint val="37000"/>
                  <a:satMod val="300000"/>
                </a:sysClr>
              </a:gs>
              <a:gs pos="100000">
                <a:sysClr val="windowText" lastClr="000000">
                  <a:tint val="15000"/>
                  <a:satMod val="350000"/>
                </a:sysClr>
              </a:gs>
            </a:gsLst>
            <a:lin ang="16200000" scaled="1"/>
          </a:gradFill>
          <a:ln w="9525" cap="flat" cmpd="sng" algn="ctr">
            <a:noFill/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6296" y="4717307"/>
            <a:ext cx="2581502" cy="176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6341287" y="271892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פח"ע עממי</a:t>
            </a:r>
          </a:p>
        </p:txBody>
      </p: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5037544" y="471731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פיגועי חטיפה</a:t>
            </a:r>
          </a:p>
        </p:txBody>
      </p:sp>
      <p:sp>
        <p:nvSpPr>
          <p:cNvPr id="21" name="TextBox 3"/>
          <p:cNvSpPr txBox="1">
            <a:spLocks noChangeArrowheads="1"/>
          </p:cNvSpPr>
          <p:nvPr/>
        </p:nvSpPr>
        <p:spPr bwMode="auto">
          <a:xfrm>
            <a:off x="2090084" y="4743339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המפגע הבודד</a:t>
            </a:r>
          </a:p>
        </p:txBody>
      </p:sp>
      <p:sp>
        <p:nvSpPr>
          <p:cNvPr id="22" name="TextBox 3"/>
          <p:cNvSpPr txBox="1">
            <a:spLocks noChangeArrowheads="1"/>
          </p:cNvSpPr>
          <p:nvPr/>
        </p:nvSpPr>
        <p:spPr bwMode="auto">
          <a:xfrm>
            <a:off x="3471192" y="2718923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ארגוני טרור</a:t>
            </a:r>
          </a:p>
        </p:txBody>
      </p:sp>
      <p:sp>
        <p:nvSpPr>
          <p:cNvPr id="23" name="TextBox 3"/>
          <p:cNvSpPr txBox="1">
            <a:spLocks noChangeArrowheads="1"/>
          </p:cNvSpPr>
          <p:nvPr/>
        </p:nvSpPr>
        <p:spPr bwMode="auto">
          <a:xfrm>
            <a:off x="593041" y="2708926"/>
            <a:ext cx="2354369" cy="47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rgbClr val="4F81BD">
                <a:lumMod val="40000"/>
                <a:lumOff val="60000"/>
                <a:alpha val="40000"/>
              </a:srgbClr>
            </a:glow>
          </a:effectLst>
        </p:spPr>
        <p:txBody>
          <a:bodyPr wrap="square" lIns="91366" tIns="45686" rIns="91366" bIns="4568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643">
              <a:defRPr/>
            </a:pPr>
            <a:r>
              <a:rPr lang="he-IL" sz="2400" b="1" kern="0" dirty="0">
                <a:solidFill>
                  <a:srgbClr val="4F81BD">
                    <a:lumMod val="75000"/>
                  </a:srgbClr>
                </a:solidFill>
                <a:effectLst>
                  <a:glow rad="127000">
                    <a:sysClr val="window" lastClr="FFFFFF"/>
                  </a:glo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שב"ח</a:t>
            </a:r>
          </a:p>
        </p:txBody>
      </p:sp>
      <p:sp>
        <p:nvSpPr>
          <p:cNvPr id="3" name="מלבן 2"/>
          <p:cNvSpPr/>
          <p:nvPr/>
        </p:nvSpPr>
        <p:spPr>
          <a:xfrm>
            <a:off x="3796158" y="1870653"/>
            <a:ext cx="1495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1800"/>
              </a:spcBef>
              <a:defRPr/>
            </a:pPr>
            <a:r>
              <a:rPr lang="he-IL" sz="2000" dirty="0">
                <a:solidFill>
                  <a:prstClr val="black"/>
                </a:solidFill>
                <a:latin typeface="Gisha" panose="020B0502040204020203" pitchFamily="34" charset="-79"/>
                <a:cs typeface="Gisha" panose="020B0502040204020203" pitchFamily="34" charset="-79"/>
              </a:rPr>
              <a:t>של גורמי חוץ</a:t>
            </a: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900608" y="7643"/>
            <a:ext cx="667572" cy="667534"/>
          </a:xfrm>
          <a:prstGeom prst="rect">
            <a:avLst/>
          </a:prstGeom>
          <a:noFill/>
          <a:ln>
            <a:noFill/>
          </a:ln>
          <a:effectLst>
            <a:glow rad="76200">
              <a:sysClr val="window" lastClr="FFFFFF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49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1_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משטרה">
      <a:majorFont>
        <a:latin typeface="Arial Narrow"/>
        <a:ea typeface=""/>
        <a:cs typeface="NarkisShulamitMF Bold"/>
      </a:majorFont>
      <a:minorFont>
        <a:latin typeface="Arial Narrow"/>
        <a:ea typeface=""/>
        <a:cs typeface="NarkisShulamitMF Light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3868</TotalTime>
  <Words>683</Words>
  <Application>Microsoft Office PowerPoint</Application>
  <PresentationFormat>‫הצגה על המסך (4:3)</PresentationFormat>
  <Paragraphs>319</Paragraphs>
  <Slides>22</Slides>
  <Notes>16</Notes>
  <HiddenSlides>11</HiddenSlides>
  <MMClips>0</MMClips>
  <ScaleCrop>false</ScaleCrop>
  <HeadingPairs>
    <vt:vector size="4" baseType="variant">
      <vt:variant>
        <vt:lpstr>ערכת נושא</vt:lpstr>
      </vt:variant>
      <vt:variant>
        <vt:i4>4</vt:i4>
      </vt:variant>
      <vt:variant>
        <vt:lpstr>כותרות שקופיות</vt:lpstr>
      </vt:variant>
      <vt:variant>
        <vt:i4>22</vt:i4>
      </vt:variant>
    </vt:vector>
  </HeadingPairs>
  <TitlesOfParts>
    <vt:vector size="26" baseType="lpstr">
      <vt:lpstr>1_ערכת נושא Office</vt:lpstr>
      <vt:lpstr>6_ערכת נושא Office</vt:lpstr>
      <vt:lpstr>2_ערכת נושא Office</vt:lpstr>
      <vt:lpstr>11_ערכת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Company>police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ק' מחקר ימ"ר י-ם</dc:creator>
  <cp:lastModifiedBy>ע' ממ"ז ירושלים</cp:lastModifiedBy>
  <cp:revision>175</cp:revision>
  <cp:lastPrinted>2019-11-26T15:56:34Z</cp:lastPrinted>
  <dcterms:created xsi:type="dcterms:W3CDTF">2018-04-09T14:01:48Z</dcterms:created>
  <dcterms:modified xsi:type="dcterms:W3CDTF">2020-01-26T10:01:25Z</dcterms:modified>
</cp:coreProperties>
</file>