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8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DBEFE65-4170-496C-92A9-103014E696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6AA9F45-A9E3-4597-9D33-911B04F07B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BCA9D7A-F364-4D0A-A9E7-6E8E0C367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8CBF-CD41-47E5-94DA-2A043F8BAEA2}" type="datetimeFigureOut">
              <a:rPr lang="he-IL" smtClean="0"/>
              <a:t>כ"ח/אייר/תשע"ח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1A9ABBC-6A8A-4D0C-B3D6-18338FD58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457D89A-0332-4F15-AECB-8F96846C7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8A26-291B-4092-AC89-EAAAABD00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443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4B22CD-3633-4DA4-BE8B-6F3F503A9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CBEB9745-CEBA-4233-A8B0-6796368C6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68268FD-D3E0-4E40-9C4B-36744D759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8CBF-CD41-47E5-94DA-2A043F8BAEA2}" type="datetimeFigureOut">
              <a:rPr lang="he-IL" smtClean="0"/>
              <a:t>כ"ח/אייר/תשע"ח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8809F0B-1EE1-422E-8385-077534129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D6DE880-9C93-44C6-B68B-421D5982F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8A26-291B-4092-AC89-EAAAABD00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8570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96F11F81-321D-4AB0-826D-0BC6FC6379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9B015EA6-A4E7-423F-B0ED-7BAB9D142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24F9122-3799-4ED9-A88A-954004DB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8CBF-CD41-47E5-94DA-2A043F8BAEA2}" type="datetimeFigureOut">
              <a:rPr lang="he-IL" smtClean="0"/>
              <a:t>כ"ח/אייר/תשע"ח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8C458C7-E69E-4B23-9B83-AB585C5E9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E8B4EB3-450B-4F2A-915A-60AEFB9D5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8A26-291B-4092-AC89-EAAAABD00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734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C54A736-3D14-4B4C-9807-035747811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8DD6DB6-FB23-46F1-9BEA-994ED13B8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65FB737-8F84-4181-B743-8B6DF7367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8CBF-CD41-47E5-94DA-2A043F8BAEA2}" type="datetimeFigureOut">
              <a:rPr lang="he-IL" smtClean="0"/>
              <a:t>כ"ח/אייר/תשע"ח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34AEC28-C386-42E4-A3B9-E78DFE993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1FEF620-D279-4F60-9F18-95EBFB421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8A26-291B-4092-AC89-EAAAABD00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436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62BC84E-9BBB-4B85-B028-A90DC84A6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CA3C39D-D0A4-41D9-B603-025B2ACC6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CB2514B-C229-4249-9F0C-45C37C919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8CBF-CD41-47E5-94DA-2A043F8BAEA2}" type="datetimeFigureOut">
              <a:rPr lang="he-IL" smtClean="0"/>
              <a:t>כ"ח/אייר/תשע"ח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1F72F32-B1D7-490B-95FD-D6DF18AA7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B68031F-D6E0-4387-B364-F3F2B1CF3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8A26-291B-4092-AC89-EAAAABD00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3292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565210F-FD73-4AF2-8F3F-179B5CFCC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5BBC664-4B57-4CE1-AB70-BBFE9D883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5EFE46B-D883-4BF5-A2B9-3DBEE1D3A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AB7FF95-5E0A-4C49-A1F6-8E48D3F66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8CBF-CD41-47E5-94DA-2A043F8BAEA2}" type="datetimeFigureOut">
              <a:rPr lang="he-IL" smtClean="0"/>
              <a:t>כ"ח/אייר/תשע"ח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44AA12A-7BDF-4F50-9306-96F3C14EF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18218F5-4782-4B24-8E0C-4E5626AA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8A26-291B-4092-AC89-EAAAABD00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4158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EBEC0D2-56F9-4D4C-BF7C-9E9E39A93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81B5761-EE28-4101-835B-ACAB3CFA3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563336B-A83E-47BF-99A1-8F7727993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F07B7705-0D76-460B-8B83-35A6559CC2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08E946E3-D8D3-46FD-BA3B-0F601A46DD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F7A6FDBD-E487-4C63-8AEF-7B2FA900C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8CBF-CD41-47E5-94DA-2A043F8BAEA2}" type="datetimeFigureOut">
              <a:rPr lang="he-IL" smtClean="0"/>
              <a:t>כ"ח/אייר/תשע"ח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57015008-CDD2-467C-B575-E9B6D2ADF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B94D7CC9-EC25-41F7-A8BD-8179B0A73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8A26-291B-4092-AC89-EAAAABD00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198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2539284-4710-45A9-AB08-FBE546B30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0837B05D-54A7-47F4-A57C-F9B38292F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8CBF-CD41-47E5-94DA-2A043F8BAEA2}" type="datetimeFigureOut">
              <a:rPr lang="he-IL" smtClean="0"/>
              <a:t>כ"ח/אייר/תשע"ח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5AC88552-8F5A-4E8B-9AB3-C75BE0DE5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D41500F7-08BC-4632-A982-1E2346EED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8A26-291B-4092-AC89-EAAAABD00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937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C5BABBF8-5491-4D2D-AF8C-F4E68BE1D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8CBF-CD41-47E5-94DA-2A043F8BAEA2}" type="datetimeFigureOut">
              <a:rPr lang="he-IL" smtClean="0"/>
              <a:t>כ"ח/אייר/תשע"ח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16442D51-8F61-43EC-95FC-FFD154182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E5C110B4-4637-4FAB-9C13-77EE63948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8A26-291B-4092-AC89-EAAAABD00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4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980C99-7DEA-4BCF-A7E3-4D55FAF23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A6F630E-6048-4A46-952C-ECCC396A9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62689DA3-DDF8-4D53-9A0F-3188051C2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B889A0E-8ED5-40FD-9B86-A8F1359E1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8CBF-CD41-47E5-94DA-2A043F8BAEA2}" type="datetimeFigureOut">
              <a:rPr lang="he-IL" smtClean="0"/>
              <a:t>כ"ח/אייר/תשע"ח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158DF8F-7444-4477-B8EE-BFB38A359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0539773-3B84-4D4A-A9DF-BDE8EBD9A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8A26-291B-4092-AC89-EAAAABD00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201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6188A39-5299-4D38-A1EE-62DF886D6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B410D170-4C27-40AD-8EA5-7BE36EE0C0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12180AF-C24D-4522-ABBB-EF2C109FB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ED6139B-2E2E-470F-A48E-C8B8B1B78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8CBF-CD41-47E5-94DA-2A043F8BAEA2}" type="datetimeFigureOut">
              <a:rPr lang="he-IL" smtClean="0"/>
              <a:t>כ"ח/אייר/תשע"ח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A3CE5EE-CA28-46E2-A2EA-696D25FF3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87CE12D-E797-453C-9A93-58399CEED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8A26-291B-4092-AC89-EAAAABD00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587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6CFF5209-36A7-46AA-9F6F-A41F957C5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00E8AA9-9C94-48D6-ABF0-3B0ECF528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2D10C8A-B4D9-404D-99A2-3B0016440A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28CBF-CD41-47E5-94DA-2A043F8BAEA2}" type="datetimeFigureOut">
              <a:rPr lang="he-IL" smtClean="0"/>
              <a:t>כ"ח/אייר/תשע"ח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843E7D4-E80A-40D9-A03C-BE6DEE9C6B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0CE6B7F-FCCA-4D32-8D34-797484F6E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8A26-291B-4092-AC89-EAAAABD002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74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F2E5173-D405-4D84-89F1-C7D5FC708D45}"/>
              </a:ext>
            </a:extLst>
          </p:cNvPr>
          <p:cNvSpPr txBox="1"/>
          <p:nvPr/>
        </p:nvSpPr>
        <p:spPr>
          <a:xfrm>
            <a:off x="3706198" y="733246"/>
            <a:ext cx="5129489" cy="612475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scene3d>
            <a:camera prst="perspectiveRelaxed"/>
            <a:lightRig rig="threePt" dir="t"/>
          </a:scene3d>
        </p:spPr>
        <p:txBody>
          <a:bodyPr wrap="square" rtlCol="1" anchor="ctr">
            <a:spAutoFit/>
          </a:bodyPr>
          <a:lstStyle/>
          <a:p>
            <a:pPr algn="ctr"/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פ"נ </a:t>
            </a:r>
          </a:p>
          <a:p>
            <a:pPr algn="ctr"/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בת שרון ויעקב סדן</a:t>
            </a:r>
          </a:p>
          <a:p>
            <a:pPr algn="ctr"/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ביתנו, אחותנו , נכדתנו היקרה  </a:t>
            </a:r>
          </a:p>
          <a:p>
            <a:pPr algn="ctr"/>
            <a:r>
              <a:rPr lang="he-IL" sz="4400" b="1" dirty="0">
                <a:latin typeface="David" panose="020E0502060401010101" pitchFamily="34" charset="-79"/>
                <a:cs typeface="David" panose="020E0502060401010101" pitchFamily="34" charset="-79"/>
              </a:rPr>
              <a:t>יעל ( </a:t>
            </a:r>
            <a:r>
              <a:rPr lang="he-IL" sz="4400" b="1" dirty="0" err="1">
                <a:latin typeface="David" panose="020E0502060401010101" pitchFamily="34" charset="-79"/>
                <a:cs typeface="David" panose="020E0502060401010101" pitchFamily="34" charset="-79"/>
              </a:rPr>
              <a:t>לידיסיה</a:t>
            </a:r>
            <a:r>
              <a:rPr lang="he-IL" sz="4400" b="1" dirty="0">
                <a:latin typeface="David" panose="020E0502060401010101" pitchFamily="34" charset="-79"/>
                <a:cs typeface="David" panose="020E0502060401010101" pitchFamily="34" charset="-79"/>
              </a:rPr>
              <a:t> ) סדן ז"ל </a:t>
            </a:r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נלב"ע  י"ב  אייר  תשע"ח  </a:t>
            </a:r>
          </a:p>
          <a:p>
            <a:pPr algn="ctr"/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1999-2018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F070D8-172A-4B57-8456-8EE08F4B8AF2}"/>
              </a:ext>
            </a:extLst>
          </p:cNvPr>
          <p:cNvSpPr txBox="1"/>
          <p:nvPr/>
        </p:nvSpPr>
        <p:spPr>
          <a:xfrm>
            <a:off x="402100" y="886265"/>
            <a:ext cx="2954215" cy="25545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/>
              <a:t>יעלי בכתב עברי לא באותיות דפוס</a:t>
            </a:r>
          </a:p>
        </p:txBody>
      </p:sp>
      <p:sp>
        <p:nvSpPr>
          <p:cNvPr id="5" name="קוביה 4">
            <a:extLst>
              <a:ext uri="{FF2B5EF4-FFF2-40B4-BE49-F238E27FC236}">
                <a16:creationId xmlns:a16="http://schemas.microsoft.com/office/drawing/2014/main" id="{DC4409BE-6128-40E2-B0CE-DA8F1029ACD1}"/>
              </a:ext>
            </a:extLst>
          </p:cNvPr>
          <p:cNvSpPr/>
          <p:nvPr/>
        </p:nvSpPr>
        <p:spPr>
          <a:xfrm>
            <a:off x="5047957" y="225083"/>
            <a:ext cx="2827605" cy="2983426"/>
          </a:xfrm>
          <a:prstGeom prst="cube">
            <a:avLst>
              <a:gd name="adj" fmla="val 12066"/>
            </a:avLst>
          </a:prstGeom>
          <a:solidFill>
            <a:schemeClr val="accent2">
              <a:lumMod val="60000"/>
              <a:lumOff val="40000"/>
            </a:schemeClr>
          </a:solidFill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8800" b="1" dirty="0">
                <a:solidFill>
                  <a:schemeClr val="tx1"/>
                </a:solidFill>
              </a:rPr>
              <a:t>יעלי</a:t>
            </a:r>
          </a:p>
          <a:p>
            <a:pPr algn="ctr"/>
            <a:endParaRPr lang="he-IL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78934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29</Words>
  <Application>Microsoft Office PowerPoint</Application>
  <PresentationFormat>מסך רחב</PresentationFormat>
  <Paragraphs>16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גדעון מור</dc:creator>
  <cp:lastModifiedBy>גדעון מור</cp:lastModifiedBy>
  <cp:revision>30</cp:revision>
  <cp:lastPrinted>2018-04-30T12:16:31Z</cp:lastPrinted>
  <dcterms:created xsi:type="dcterms:W3CDTF">2018-04-29T19:36:59Z</dcterms:created>
  <dcterms:modified xsi:type="dcterms:W3CDTF">2018-05-13T07:46:52Z</dcterms:modified>
</cp:coreProperties>
</file>