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4" r:id="rId2"/>
    <p:sldId id="257" r:id="rId3"/>
    <p:sldId id="304" r:id="rId4"/>
    <p:sldId id="259" r:id="rId5"/>
    <p:sldId id="275" r:id="rId6"/>
    <p:sldId id="308" r:id="rId7"/>
    <p:sldId id="305" r:id="rId8"/>
    <p:sldId id="272" r:id="rId9"/>
    <p:sldId id="281" r:id="rId10"/>
    <p:sldId id="309" r:id="rId11"/>
    <p:sldId id="306" r:id="rId12"/>
    <p:sldId id="279" r:id="rId13"/>
    <p:sldId id="280" r:id="rId14"/>
    <p:sldId id="307" r:id="rId15"/>
  </p:sldIdLst>
  <p:sldSz cx="12192000" cy="6858000"/>
  <p:notesSz cx="6796088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5" autoAdjust="0"/>
    <p:restoredTop sz="93826" autoAdjust="0"/>
  </p:normalViewPr>
  <p:slideViewPr>
    <p:cSldViewPr snapToGrid="0" showGuides="1">
      <p:cViewPr varScale="1">
        <p:scale>
          <a:sx n="69" d="100"/>
          <a:sy n="69" d="100"/>
        </p:scale>
        <p:origin x="7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E51A3-414F-458C-B004-53B1BC428CD3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783C6FC-3440-479A-B300-BE179178F710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gm:t>
    </dgm:pt>
    <dgm:pt modelId="{EBE952EB-F12F-45E8-9C10-4DC3439C896B}" type="par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0916F6-FB74-4A41-8E64-8BFD7C1A37E0}" type="sib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421811A-3859-4862-9C7C-21AD9B20FBE5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 מוכן ומיומן</a:t>
          </a:r>
        </a:p>
      </dgm:t>
    </dgm:pt>
    <dgm:pt modelId="{E805F1A4-56D4-472B-A43D-8EA30D59C4C7}" type="par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AA8D5FC-04BC-4A36-A6D4-0614D579BB27}" type="sib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530FDAD-898B-40AB-A780-8B00B9EB9B1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gm:t>
    </dgm:pt>
    <dgm:pt modelId="{A770D51A-D7A6-4CAA-B2CC-8504E950660F}" type="par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DD20F8E-FA56-40AB-B986-42B2C12826E6}" type="sib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E708DC6-6810-4141-AECB-968BD8932C79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מ"ז</a:t>
          </a:r>
        </a:p>
      </dgm:t>
    </dgm:pt>
    <dgm:pt modelId="{E9039CC6-BA32-4752-A80C-6F31458E9834}" type="par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0678F1C-B536-4C77-96F3-671EF49A59D5}" type="sib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8722B92-81BE-4555-AD5D-70747B440ACA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gm:t>
    </dgm:pt>
    <dgm:pt modelId="{B2AEEB15-BC9A-478A-BCD0-6EC33B47A018}" type="par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C0B926-B089-492A-997F-D4F51111A0BD}" type="sib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08D0C96-3DDE-4D68-B6B4-348B0CF17E58}" type="pres">
      <dgm:prSet presAssocID="{0F5E51A3-414F-458C-B004-53B1BC428CD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9C7496F-5B8B-419C-9B51-C1A22EDD30E3}" type="pres">
      <dgm:prSet presAssocID="{8783C6FC-3440-479A-B300-BE179178F710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5BA4F2FE-5822-4639-8E92-91B71D63501D}" type="pres">
      <dgm:prSet presAssocID="{4421811A-3859-4862-9C7C-21AD9B20FBE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7D196F5-2964-410F-A01D-562F74DFFDE5}" type="pres">
      <dgm:prSet presAssocID="{4421811A-3859-4862-9C7C-21AD9B20FBE5}" presName="dummy" presStyleCnt="0"/>
      <dgm:spPr/>
    </dgm:pt>
    <dgm:pt modelId="{77370F25-BE55-4366-A6EB-51331ED91C8C}" type="pres">
      <dgm:prSet presAssocID="{FAA8D5FC-04BC-4A36-A6D4-0614D579BB27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F2F710F6-FC0D-4073-940B-A97029C38506}" type="pres">
      <dgm:prSet presAssocID="{3530FDAD-898B-40AB-A780-8B00B9EB9B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1A01177-F46B-43EC-8EF5-7C08726B2485}" type="pres">
      <dgm:prSet presAssocID="{3530FDAD-898B-40AB-A780-8B00B9EB9B12}" presName="dummy" presStyleCnt="0"/>
      <dgm:spPr/>
    </dgm:pt>
    <dgm:pt modelId="{6A86E140-B991-4295-ADE1-33D587E2E8F1}" type="pres">
      <dgm:prSet presAssocID="{7DD20F8E-FA56-40AB-B986-42B2C12826E6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7821D6FA-4E5D-4D90-9D55-46AE3EF4B22E}" type="pres">
      <dgm:prSet presAssocID="{1E708DC6-6810-4141-AECB-968BD8932C7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3A9CE78-BDE1-4F24-B001-A88472C46BA0}" type="pres">
      <dgm:prSet presAssocID="{1E708DC6-6810-4141-AECB-968BD8932C79}" presName="dummy" presStyleCnt="0"/>
      <dgm:spPr/>
    </dgm:pt>
    <dgm:pt modelId="{A2B90087-22CD-4CC9-AA86-FC97F61D9EE8}" type="pres">
      <dgm:prSet presAssocID="{E0678F1C-B536-4C77-96F3-671EF49A59D5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8A466E58-088D-4609-92A9-2B169733AC10}" type="pres">
      <dgm:prSet presAssocID="{08722B92-81BE-4555-AD5D-70747B440AC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69EF276-010C-46E3-AE11-E489E827B470}" type="pres">
      <dgm:prSet presAssocID="{08722B92-81BE-4555-AD5D-70747B440ACA}" presName="dummy" presStyleCnt="0"/>
      <dgm:spPr/>
    </dgm:pt>
    <dgm:pt modelId="{819C6CBB-3325-4840-B981-A3C87ECEB59A}" type="pres">
      <dgm:prSet presAssocID="{05C0B926-B089-492A-997F-D4F51111A0BD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B3F5D2-61BB-46AC-8888-04216AF442E4}" srcId="{8783C6FC-3440-479A-B300-BE179178F710}" destId="{3530FDAD-898B-40AB-A780-8B00B9EB9B12}" srcOrd="1" destOrd="0" parTransId="{A770D51A-D7A6-4CAA-B2CC-8504E950660F}" sibTransId="{7DD20F8E-FA56-40AB-B986-42B2C12826E6}"/>
    <dgm:cxn modelId="{C41EEA9D-0062-41B9-AE7D-2EAF0CE33AEE}" srcId="{8783C6FC-3440-479A-B300-BE179178F710}" destId="{4421811A-3859-4862-9C7C-21AD9B20FBE5}" srcOrd="0" destOrd="0" parTransId="{E805F1A4-56D4-472B-A43D-8EA30D59C4C7}" sibTransId="{FAA8D5FC-04BC-4A36-A6D4-0614D579BB27}"/>
    <dgm:cxn modelId="{39310A01-044C-47E5-9B88-4D05BAC873B4}" type="presOf" srcId="{4421811A-3859-4862-9C7C-21AD9B20FBE5}" destId="{5BA4F2FE-5822-4639-8E92-91B71D63501D}" srcOrd="0" destOrd="0" presId="urn:microsoft.com/office/officeart/2005/8/layout/radial6"/>
    <dgm:cxn modelId="{4AE69922-EA7D-4C85-9D53-3A7D0AB9F4F3}" type="presOf" srcId="{1E708DC6-6810-4141-AECB-968BD8932C79}" destId="{7821D6FA-4E5D-4D90-9D55-46AE3EF4B22E}" srcOrd="0" destOrd="0" presId="urn:microsoft.com/office/officeart/2005/8/layout/radial6"/>
    <dgm:cxn modelId="{63A89C95-C4DC-49CE-9E3B-0D30B270FA75}" type="presOf" srcId="{05C0B926-B089-492A-997F-D4F51111A0BD}" destId="{819C6CBB-3325-4840-B981-A3C87ECEB59A}" srcOrd="0" destOrd="0" presId="urn:microsoft.com/office/officeart/2005/8/layout/radial6"/>
    <dgm:cxn modelId="{4F432493-1D18-46D4-A156-5C6952376D65}" type="presOf" srcId="{0F5E51A3-414F-458C-B004-53B1BC428CD3}" destId="{708D0C96-3DDE-4D68-B6B4-348B0CF17E58}" srcOrd="0" destOrd="0" presId="urn:microsoft.com/office/officeart/2005/8/layout/radial6"/>
    <dgm:cxn modelId="{909A0B21-7E9E-4B9A-A0F5-E47B246BA713}" type="presOf" srcId="{FAA8D5FC-04BC-4A36-A6D4-0614D579BB27}" destId="{77370F25-BE55-4366-A6EB-51331ED91C8C}" srcOrd="0" destOrd="0" presId="urn:microsoft.com/office/officeart/2005/8/layout/radial6"/>
    <dgm:cxn modelId="{4ED30314-C47E-410C-B8D4-4B760BD7F16D}" type="presOf" srcId="{7DD20F8E-FA56-40AB-B986-42B2C12826E6}" destId="{6A86E140-B991-4295-ADE1-33D587E2E8F1}" srcOrd="0" destOrd="0" presId="urn:microsoft.com/office/officeart/2005/8/layout/radial6"/>
    <dgm:cxn modelId="{1B92F903-A3A0-4074-93F8-84C92D31E11C}" srcId="{8783C6FC-3440-479A-B300-BE179178F710}" destId="{1E708DC6-6810-4141-AECB-968BD8932C79}" srcOrd="2" destOrd="0" parTransId="{E9039CC6-BA32-4752-A80C-6F31458E9834}" sibTransId="{E0678F1C-B536-4C77-96F3-671EF49A59D5}"/>
    <dgm:cxn modelId="{6766BA6D-7084-4242-B4AC-8CC2CAED3308}" srcId="{8783C6FC-3440-479A-B300-BE179178F710}" destId="{08722B92-81BE-4555-AD5D-70747B440ACA}" srcOrd="3" destOrd="0" parTransId="{B2AEEB15-BC9A-478A-BCD0-6EC33B47A018}" sibTransId="{05C0B926-B089-492A-997F-D4F51111A0BD}"/>
    <dgm:cxn modelId="{CB72D212-44DA-40A9-8868-59A38ADA091F}" type="presOf" srcId="{E0678F1C-B536-4C77-96F3-671EF49A59D5}" destId="{A2B90087-22CD-4CC9-AA86-FC97F61D9EE8}" srcOrd="0" destOrd="0" presId="urn:microsoft.com/office/officeart/2005/8/layout/radial6"/>
    <dgm:cxn modelId="{2D2699C1-C375-4E78-ADE7-219B875574FA}" type="presOf" srcId="{08722B92-81BE-4555-AD5D-70747B440ACA}" destId="{8A466E58-088D-4609-92A9-2B169733AC10}" srcOrd="0" destOrd="0" presId="urn:microsoft.com/office/officeart/2005/8/layout/radial6"/>
    <dgm:cxn modelId="{BF547DCA-55A3-43C6-883A-743801E7F2B9}" type="presOf" srcId="{3530FDAD-898B-40AB-A780-8B00B9EB9B12}" destId="{F2F710F6-FC0D-4073-940B-A97029C38506}" srcOrd="0" destOrd="0" presId="urn:microsoft.com/office/officeart/2005/8/layout/radial6"/>
    <dgm:cxn modelId="{4B8E927A-1306-4587-8AEB-A455393D7FA9}" type="presOf" srcId="{8783C6FC-3440-479A-B300-BE179178F710}" destId="{49C7496F-5B8B-419C-9B51-C1A22EDD30E3}" srcOrd="0" destOrd="0" presId="urn:microsoft.com/office/officeart/2005/8/layout/radial6"/>
    <dgm:cxn modelId="{E777AD2C-59D8-4BE7-A85C-9485B3FFDD41}" srcId="{0F5E51A3-414F-458C-B004-53B1BC428CD3}" destId="{8783C6FC-3440-479A-B300-BE179178F710}" srcOrd="0" destOrd="0" parTransId="{EBE952EB-F12F-45E8-9C10-4DC3439C896B}" sibTransId="{A50916F6-FB74-4A41-8E64-8BFD7C1A37E0}"/>
    <dgm:cxn modelId="{0DC895FC-ACAA-4055-BC20-3AE158456180}" type="presParOf" srcId="{708D0C96-3DDE-4D68-B6B4-348B0CF17E58}" destId="{49C7496F-5B8B-419C-9B51-C1A22EDD30E3}" srcOrd="0" destOrd="0" presId="urn:microsoft.com/office/officeart/2005/8/layout/radial6"/>
    <dgm:cxn modelId="{C61C2C4E-B8F9-46DE-B71E-98526D7F1F09}" type="presParOf" srcId="{708D0C96-3DDE-4D68-B6B4-348B0CF17E58}" destId="{5BA4F2FE-5822-4639-8E92-91B71D63501D}" srcOrd="1" destOrd="0" presId="urn:microsoft.com/office/officeart/2005/8/layout/radial6"/>
    <dgm:cxn modelId="{1246D457-8AE5-4987-896E-742501D336F1}" type="presParOf" srcId="{708D0C96-3DDE-4D68-B6B4-348B0CF17E58}" destId="{07D196F5-2964-410F-A01D-562F74DFFDE5}" srcOrd="2" destOrd="0" presId="urn:microsoft.com/office/officeart/2005/8/layout/radial6"/>
    <dgm:cxn modelId="{2FE86C19-5016-433E-9E24-9D7BED6AAD10}" type="presParOf" srcId="{708D0C96-3DDE-4D68-B6B4-348B0CF17E58}" destId="{77370F25-BE55-4366-A6EB-51331ED91C8C}" srcOrd="3" destOrd="0" presId="urn:microsoft.com/office/officeart/2005/8/layout/radial6"/>
    <dgm:cxn modelId="{B1CABCF4-6AB6-4A1D-A2DD-2B04446D14C0}" type="presParOf" srcId="{708D0C96-3DDE-4D68-B6B4-348B0CF17E58}" destId="{F2F710F6-FC0D-4073-940B-A97029C38506}" srcOrd="4" destOrd="0" presId="urn:microsoft.com/office/officeart/2005/8/layout/radial6"/>
    <dgm:cxn modelId="{79EB0D58-F650-41CC-8CB1-118AE21C0B7A}" type="presParOf" srcId="{708D0C96-3DDE-4D68-B6B4-348B0CF17E58}" destId="{31A01177-F46B-43EC-8EF5-7C08726B2485}" srcOrd="5" destOrd="0" presId="urn:microsoft.com/office/officeart/2005/8/layout/radial6"/>
    <dgm:cxn modelId="{C13FDE78-52B7-4C82-B3F7-79D34B0BE44C}" type="presParOf" srcId="{708D0C96-3DDE-4D68-B6B4-348B0CF17E58}" destId="{6A86E140-B991-4295-ADE1-33D587E2E8F1}" srcOrd="6" destOrd="0" presId="urn:microsoft.com/office/officeart/2005/8/layout/radial6"/>
    <dgm:cxn modelId="{40F5AB65-8CBF-4E7B-89F3-4E2BE04C4E2F}" type="presParOf" srcId="{708D0C96-3DDE-4D68-B6B4-348B0CF17E58}" destId="{7821D6FA-4E5D-4D90-9D55-46AE3EF4B22E}" srcOrd="7" destOrd="0" presId="urn:microsoft.com/office/officeart/2005/8/layout/radial6"/>
    <dgm:cxn modelId="{AC43FFAD-11B0-4D64-B607-BE4EF10C436B}" type="presParOf" srcId="{708D0C96-3DDE-4D68-B6B4-348B0CF17E58}" destId="{03A9CE78-BDE1-4F24-B001-A88472C46BA0}" srcOrd="8" destOrd="0" presId="urn:microsoft.com/office/officeart/2005/8/layout/radial6"/>
    <dgm:cxn modelId="{8A90D58C-C369-499A-A44B-72A50A261268}" type="presParOf" srcId="{708D0C96-3DDE-4D68-B6B4-348B0CF17E58}" destId="{A2B90087-22CD-4CC9-AA86-FC97F61D9EE8}" srcOrd="9" destOrd="0" presId="urn:microsoft.com/office/officeart/2005/8/layout/radial6"/>
    <dgm:cxn modelId="{557788CF-79D1-4D1C-9736-03C0EAEB0231}" type="presParOf" srcId="{708D0C96-3DDE-4D68-B6B4-348B0CF17E58}" destId="{8A466E58-088D-4609-92A9-2B169733AC10}" srcOrd="10" destOrd="0" presId="urn:microsoft.com/office/officeart/2005/8/layout/radial6"/>
    <dgm:cxn modelId="{4D9AAA4D-FF8C-4EC0-A2B7-8FC0150BD435}" type="presParOf" srcId="{708D0C96-3DDE-4D68-B6B4-348B0CF17E58}" destId="{A69EF276-010C-46E3-AE11-E489E827B470}" srcOrd="11" destOrd="0" presId="urn:microsoft.com/office/officeart/2005/8/layout/radial6"/>
    <dgm:cxn modelId="{EBBC40D1-B44C-4F7B-B632-29EBF1EBA159}" type="presParOf" srcId="{708D0C96-3DDE-4D68-B6B4-348B0CF17E58}" destId="{819C6CBB-3325-4840-B981-A3C87ECEB59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8A87C-853A-4279-85C4-161D5257BCBB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4BE48F-A6ED-46F9-B7CE-4AC149B3A506}">
      <dgm:prSet phldrT="[טקסט]"/>
      <dgm:spPr>
        <a:solidFill>
          <a:schemeClr val="tx1"/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gm:t>
    </dgm:pt>
    <dgm:pt modelId="{76621D88-2427-4DC2-9E18-947B04466954}" type="par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BC5EF33-3D4D-443F-A219-0F03B2375E6D}" type="sib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0A3257F-170E-4366-BC59-4F010D9EB625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תחקירי צוותים (מוקדים)</a:t>
          </a:r>
        </a:p>
      </dgm:t>
    </dgm:pt>
    <dgm:pt modelId="{30FB812D-23BF-4A82-8394-2D7DE1F395FA}" type="par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FC6A84F-F482-453F-B542-54F807994D2C}" type="sib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1D72A24-9F4B-4305-9E75-6B0557A3D2C0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  <a:t/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gm:t>
    </dgm:pt>
    <dgm:pt modelId="{884FD990-528B-4A9C-8B6C-E2F71AB2740C}" type="par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4F302B2-E6A1-415F-AB39-5B981CB391FA}" type="sib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FB6B6E5-EFD8-4FD1-8CBF-B1AF0566B01B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אישי-</a:t>
          </a:r>
          <a: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  <a:t/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gm:t>
    </dgm:pt>
    <dgm:pt modelId="{87377843-0EC0-49F8-8E56-8A77A5946FA2}" type="par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DEF420D9-03D9-48E3-A7D5-C0075E7B0060}" type="sib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6F856E27-9D81-4E2D-B834-3726185155F2}">
      <dgm:prSet phldrT="[טקסט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ריכוז הנחיות </a:t>
          </a:r>
          <a: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  <a:t/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מ. המב"ל</a:t>
          </a:r>
        </a:p>
      </dgm:t>
    </dgm:pt>
    <dgm:pt modelId="{9A20A772-35EC-4638-BAD7-6EFC78A84436}" type="par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58BB86ED-D1D7-4E96-A75A-96B0DB533B6F}" type="sib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A8B21738-8F44-4902-9931-882DFF0BB1A4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gm:t>
    </dgm:pt>
    <dgm:pt modelId="{46C97BAB-76E0-4538-8E62-29A8BC925DDA}" type="par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6AF3F2EC-4ED2-4B4C-98DB-AF856898118B}" type="sib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AAB35C2C-29C7-4B35-869E-D924D1D8E5ED}">
      <dgm:prSet phldrT="[טקסט]"/>
      <dgm:spPr>
        <a:solidFill>
          <a:srgbClr val="FF0000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אישי- חניך</a:t>
          </a:r>
        </a:p>
      </dgm:t>
    </dgm:pt>
    <dgm:pt modelId="{23DC1C56-9149-4432-B871-7604A83ABB6D}" type="par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69A439C8-EB70-46F4-B333-7DB2F0E89CC8}" type="sib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1F1164DB-950C-427B-94AE-4C6EC021EEEF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gm:t>
    </dgm:pt>
    <dgm:pt modelId="{4A33F8C7-9689-478A-8869-9F75084A4E07}" type="par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14426CB1-9D67-4C87-9FDD-DDB9C74D6FBB}" type="sib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5BDEEAFF-CF3A-47EC-AF97-5FBC71D4CB60}" type="pres">
      <dgm:prSet presAssocID="{0038A87C-853A-4279-85C4-161D5257BCB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1D64BAE-C286-4CDF-8650-98B653A443AF}" type="pres">
      <dgm:prSet presAssocID="{114BE48F-A6ED-46F9-B7CE-4AC149B3A506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B1CFCF2D-D317-48BA-BB58-DAC08892B6FD}" type="pres">
      <dgm:prSet presAssocID="{23DC1C56-9149-4432-B871-7604A83ABB6D}" presName="Name9" presStyleLbl="parChTrans1D2" presStyleIdx="0" presStyleCnt="7"/>
      <dgm:spPr/>
      <dgm:t>
        <a:bodyPr/>
        <a:lstStyle/>
        <a:p>
          <a:pPr rtl="1"/>
          <a:endParaRPr lang="he-IL"/>
        </a:p>
      </dgm:t>
    </dgm:pt>
    <dgm:pt modelId="{317899FE-F831-4E87-8F5C-7B9AB5AAA21B}" type="pres">
      <dgm:prSet presAssocID="{23DC1C56-9149-4432-B871-7604A83ABB6D}" presName="connTx" presStyleLbl="parChTrans1D2" presStyleIdx="0" presStyleCnt="7"/>
      <dgm:spPr/>
      <dgm:t>
        <a:bodyPr/>
        <a:lstStyle/>
        <a:p>
          <a:pPr rtl="1"/>
          <a:endParaRPr lang="he-IL"/>
        </a:p>
      </dgm:t>
    </dgm:pt>
    <dgm:pt modelId="{31AE8002-4706-49DA-8906-5CE4C742BED3}" type="pres">
      <dgm:prSet presAssocID="{AAB35C2C-29C7-4B35-869E-D924D1D8E5ED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DD35D0A-D23C-4955-9384-A92608909504}" type="pres">
      <dgm:prSet presAssocID="{4A33F8C7-9689-478A-8869-9F75084A4E07}" presName="Name9" presStyleLbl="parChTrans1D2" presStyleIdx="1" presStyleCnt="7"/>
      <dgm:spPr/>
      <dgm:t>
        <a:bodyPr/>
        <a:lstStyle/>
        <a:p>
          <a:pPr rtl="1"/>
          <a:endParaRPr lang="he-IL"/>
        </a:p>
      </dgm:t>
    </dgm:pt>
    <dgm:pt modelId="{22C7231D-7E73-4A53-B6AB-50472FA1C833}" type="pres">
      <dgm:prSet presAssocID="{4A33F8C7-9689-478A-8869-9F75084A4E07}" presName="connTx" presStyleLbl="parChTrans1D2" presStyleIdx="1" presStyleCnt="7"/>
      <dgm:spPr/>
      <dgm:t>
        <a:bodyPr/>
        <a:lstStyle/>
        <a:p>
          <a:pPr rtl="1"/>
          <a:endParaRPr lang="he-IL"/>
        </a:p>
      </dgm:t>
    </dgm:pt>
    <dgm:pt modelId="{B5B76A1C-FE2A-4912-B8DF-41FF770CC7D1}" type="pres">
      <dgm:prSet presAssocID="{1F1164DB-950C-427B-94AE-4C6EC021EEEF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8984372-D1C2-4159-8BE1-DA9DDE657E20}" type="pres">
      <dgm:prSet presAssocID="{30FB812D-23BF-4A82-8394-2D7DE1F395FA}" presName="Name9" presStyleLbl="parChTrans1D2" presStyleIdx="2" presStyleCnt="7"/>
      <dgm:spPr/>
      <dgm:t>
        <a:bodyPr/>
        <a:lstStyle/>
        <a:p>
          <a:pPr rtl="1"/>
          <a:endParaRPr lang="he-IL"/>
        </a:p>
      </dgm:t>
    </dgm:pt>
    <dgm:pt modelId="{B4D190C3-D378-4ACE-96E0-22EAFCA6B741}" type="pres">
      <dgm:prSet presAssocID="{30FB812D-23BF-4A82-8394-2D7DE1F395FA}" presName="connTx" presStyleLbl="parChTrans1D2" presStyleIdx="2" presStyleCnt="7"/>
      <dgm:spPr/>
      <dgm:t>
        <a:bodyPr/>
        <a:lstStyle/>
        <a:p>
          <a:pPr rtl="1"/>
          <a:endParaRPr lang="he-IL"/>
        </a:p>
      </dgm:t>
    </dgm:pt>
    <dgm:pt modelId="{ABF8EE02-F8F1-4AF8-AE53-39BDD85781F4}" type="pres">
      <dgm:prSet presAssocID="{10A3257F-170E-4366-BC59-4F010D9EB625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26FB8BE-E17F-492C-B00A-3742AB86CC45}" type="pres">
      <dgm:prSet presAssocID="{884FD990-528B-4A9C-8B6C-E2F71AB2740C}" presName="Name9" presStyleLbl="parChTrans1D2" presStyleIdx="3" presStyleCnt="7"/>
      <dgm:spPr/>
      <dgm:t>
        <a:bodyPr/>
        <a:lstStyle/>
        <a:p>
          <a:pPr rtl="1"/>
          <a:endParaRPr lang="he-IL"/>
        </a:p>
      </dgm:t>
    </dgm:pt>
    <dgm:pt modelId="{AB8B9A9D-60BC-451B-91E2-797C892AE51B}" type="pres">
      <dgm:prSet presAssocID="{884FD990-528B-4A9C-8B6C-E2F71AB2740C}" presName="connTx" presStyleLbl="parChTrans1D2" presStyleIdx="3" presStyleCnt="7"/>
      <dgm:spPr/>
      <dgm:t>
        <a:bodyPr/>
        <a:lstStyle/>
        <a:p>
          <a:pPr rtl="1"/>
          <a:endParaRPr lang="he-IL"/>
        </a:p>
      </dgm:t>
    </dgm:pt>
    <dgm:pt modelId="{15306B93-6449-44EF-BFB8-6330F1954DDD}" type="pres">
      <dgm:prSet presAssocID="{81D72A24-9F4B-4305-9E75-6B0557A3D2C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DE4DEB8-4D52-4127-BDFA-EF27E0BAA125}" type="pres">
      <dgm:prSet presAssocID="{87377843-0EC0-49F8-8E56-8A77A5946FA2}" presName="Name9" presStyleLbl="parChTrans1D2" presStyleIdx="4" presStyleCnt="7"/>
      <dgm:spPr/>
      <dgm:t>
        <a:bodyPr/>
        <a:lstStyle/>
        <a:p>
          <a:pPr rtl="1"/>
          <a:endParaRPr lang="he-IL"/>
        </a:p>
      </dgm:t>
    </dgm:pt>
    <dgm:pt modelId="{29A25FDB-BE4E-4AFE-A183-A0088467232A}" type="pres">
      <dgm:prSet presAssocID="{87377843-0EC0-49F8-8E56-8A77A5946FA2}" presName="connTx" presStyleLbl="parChTrans1D2" presStyleIdx="4" presStyleCnt="7"/>
      <dgm:spPr/>
      <dgm:t>
        <a:bodyPr/>
        <a:lstStyle/>
        <a:p>
          <a:pPr rtl="1"/>
          <a:endParaRPr lang="he-IL"/>
        </a:p>
      </dgm:t>
    </dgm:pt>
    <dgm:pt modelId="{85B15225-22A4-4F9D-9EBF-BD46AFEF9C68}" type="pres">
      <dgm:prSet presAssocID="{6FB6B6E5-EFD8-4FD1-8CBF-B1AF0566B01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7BF6E70-874F-45E0-BDEF-D4C619200A64}" type="pres">
      <dgm:prSet presAssocID="{9A20A772-35EC-4638-BAD7-6EFC78A84436}" presName="Name9" presStyleLbl="parChTrans1D2" presStyleIdx="5" presStyleCnt="7"/>
      <dgm:spPr/>
      <dgm:t>
        <a:bodyPr/>
        <a:lstStyle/>
        <a:p>
          <a:pPr rtl="1"/>
          <a:endParaRPr lang="he-IL"/>
        </a:p>
      </dgm:t>
    </dgm:pt>
    <dgm:pt modelId="{09E01A0D-86CE-4CF8-849E-283B995586D2}" type="pres">
      <dgm:prSet presAssocID="{9A20A772-35EC-4638-BAD7-6EFC78A84436}" presName="connTx" presStyleLbl="parChTrans1D2" presStyleIdx="5" presStyleCnt="7"/>
      <dgm:spPr/>
      <dgm:t>
        <a:bodyPr/>
        <a:lstStyle/>
        <a:p>
          <a:pPr rtl="1"/>
          <a:endParaRPr lang="he-IL"/>
        </a:p>
      </dgm:t>
    </dgm:pt>
    <dgm:pt modelId="{7979BCE8-D9CD-45DC-A99F-2ABF4A0FA1EF}" type="pres">
      <dgm:prSet presAssocID="{6F856E27-9D81-4E2D-B834-3726185155F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730B82E-6F96-421F-A672-F904BCDE4FCB}" type="pres">
      <dgm:prSet presAssocID="{46C97BAB-76E0-4538-8E62-29A8BC925DDA}" presName="Name9" presStyleLbl="parChTrans1D2" presStyleIdx="6" presStyleCnt="7"/>
      <dgm:spPr/>
      <dgm:t>
        <a:bodyPr/>
        <a:lstStyle/>
        <a:p>
          <a:pPr rtl="1"/>
          <a:endParaRPr lang="he-IL"/>
        </a:p>
      </dgm:t>
    </dgm:pt>
    <dgm:pt modelId="{B56CF240-FA01-4A55-B88F-4AC13FE05510}" type="pres">
      <dgm:prSet presAssocID="{46C97BAB-76E0-4538-8E62-29A8BC925DDA}" presName="connTx" presStyleLbl="parChTrans1D2" presStyleIdx="6" presStyleCnt="7"/>
      <dgm:spPr/>
      <dgm:t>
        <a:bodyPr/>
        <a:lstStyle/>
        <a:p>
          <a:pPr rtl="1"/>
          <a:endParaRPr lang="he-IL"/>
        </a:p>
      </dgm:t>
    </dgm:pt>
    <dgm:pt modelId="{DD48AF73-42E8-4EC5-938D-D29644D8EB8E}" type="pres">
      <dgm:prSet presAssocID="{A8B21738-8F44-4902-9931-882DFF0BB1A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9526E14-EB44-401E-B762-61F461F4957C}" type="presOf" srcId="{23DC1C56-9149-4432-B871-7604A83ABB6D}" destId="{317899FE-F831-4E87-8F5C-7B9AB5AAA21B}" srcOrd="1" destOrd="0" presId="urn:microsoft.com/office/officeart/2005/8/layout/radial1"/>
    <dgm:cxn modelId="{4FC68B8A-66B4-41C1-AE3C-F09A2B4DA8E4}" type="presOf" srcId="{10A3257F-170E-4366-BC59-4F010D9EB625}" destId="{ABF8EE02-F8F1-4AF8-AE53-39BDD85781F4}" srcOrd="0" destOrd="0" presId="urn:microsoft.com/office/officeart/2005/8/layout/radial1"/>
    <dgm:cxn modelId="{806E9CEE-996E-437B-9053-BD40D8B2BB2F}" type="presOf" srcId="{81D72A24-9F4B-4305-9E75-6B0557A3D2C0}" destId="{15306B93-6449-44EF-BFB8-6330F1954DDD}" srcOrd="0" destOrd="0" presId="urn:microsoft.com/office/officeart/2005/8/layout/radial1"/>
    <dgm:cxn modelId="{DAF8DBCD-8497-4940-B71D-FF3DED5B83A4}" type="presOf" srcId="{1F1164DB-950C-427B-94AE-4C6EC021EEEF}" destId="{B5B76A1C-FE2A-4912-B8DF-41FF770CC7D1}" srcOrd="0" destOrd="0" presId="urn:microsoft.com/office/officeart/2005/8/layout/radial1"/>
    <dgm:cxn modelId="{BD38C361-ECC5-41E6-96DF-D22D05F0D7DC}" type="presOf" srcId="{6F856E27-9D81-4E2D-B834-3726185155F2}" destId="{7979BCE8-D9CD-45DC-A99F-2ABF4A0FA1EF}" srcOrd="0" destOrd="0" presId="urn:microsoft.com/office/officeart/2005/8/layout/radial1"/>
    <dgm:cxn modelId="{AC709153-5841-4C15-B895-AE4A79861884}" srcId="{114BE48F-A6ED-46F9-B7CE-4AC149B3A506}" destId="{10A3257F-170E-4366-BC59-4F010D9EB625}" srcOrd="2" destOrd="0" parTransId="{30FB812D-23BF-4A82-8394-2D7DE1F395FA}" sibTransId="{DFC6A84F-F482-453F-B542-54F807994D2C}"/>
    <dgm:cxn modelId="{99B42984-5B0E-4A75-82AE-9E413806C3BE}" type="presOf" srcId="{9A20A772-35EC-4638-BAD7-6EFC78A84436}" destId="{37BF6E70-874F-45E0-BDEF-D4C619200A64}" srcOrd="0" destOrd="0" presId="urn:microsoft.com/office/officeart/2005/8/layout/radial1"/>
    <dgm:cxn modelId="{549A91A6-0EBD-4F43-9120-3A0B4B8B845D}" type="presOf" srcId="{23DC1C56-9149-4432-B871-7604A83ABB6D}" destId="{B1CFCF2D-D317-48BA-BB58-DAC08892B6FD}" srcOrd="0" destOrd="0" presId="urn:microsoft.com/office/officeart/2005/8/layout/radial1"/>
    <dgm:cxn modelId="{A07A0C99-396F-4152-9232-F958ADB7604C}" type="presOf" srcId="{884FD990-528B-4A9C-8B6C-E2F71AB2740C}" destId="{D26FB8BE-E17F-492C-B00A-3742AB86CC45}" srcOrd="0" destOrd="0" presId="urn:microsoft.com/office/officeart/2005/8/layout/radial1"/>
    <dgm:cxn modelId="{67F0D92E-81B6-4005-A56D-F8AC34520D34}" type="presOf" srcId="{A8B21738-8F44-4902-9931-882DFF0BB1A4}" destId="{DD48AF73-42E8-4EC5-938D-D29644D8EB8E}" srcOrd="0" destOrd="0" presId="urn:microsoft.com/office/officeart/2005/8/layout/radial1"/>
    <dgm:cxn modelId="{C54317BD-0666-4CAD-83C2-44CF8349E2F9}" type="presOf" srcId="{4A33F8C7-9689-478A-8869-9F75084A4E07}" destId="{9DD35D0A-D23C-4955-9384-A92608909504}" srcOrd="0" destOrd="0" presId="urn:microsoft.com/office/officeart/2005/8/layout/radial1"/>
    <dgm:cxn modelId="{6BD36C73-0AA7-4ADB-9E85-D26F205BA727}" type="presOf" srcId="{4A33F8C7-9689-478A-8869-9F75084A4E07}" destId="{22C7231D-7E73-4A53-B6AB-50472FA1C833}" srcOrd="1" destOrd="0" presId="urn:microsoft.com/office/officeart/2005/8/layout/radial1"/>
    <dgm:cxn modelId="{EA74D48A-F9C9-463C-A796-5A07C0FD8F56}" srcId="{114BE48F-A6ED-46F9-B7CE-4AC149B3A506}" destId="{6F856E27-9D81-4E2D-B834-3726185155F2}" srcOrd="5" destOrd="0" parTransId="{9A20A772-35EC-4638-BAD7-6EFC78A84436}" sibTransId="{58BB86ED-D1D7-4E96-A75A-96B0DB533B6F}"/>
    <dgm:cxn modelId="{599F1E3B-058F-435B-8997-AA0B17E4DF7B}" type="presOf" srcId="{30FB812D-23BF-4A82-8394-2D7DE1F395FA}" destId="{38984372-D1C2-4159-8BE1-DA9DDE657E20}" srcOrd="0" destOrd="0" presId="urn:microsoft.com/office/officeart/2005/8/layout/radial1"/>
    <dgm:cxn modelId="{A16FDFE2-680C-4594-9448-24CCB68115CE}" srcId="{114BE48F-A6ED-46F9-B7CE-4AC149B3A506}" destId="{AAB35C2C-29C7-4B35-869E-D924D1D8E5ED}" srcOrd="0" destOrd="0" parTransId="{23DC1C56-9149-4432-B871-7604A83ABB6D}" sibTransId="{69A439C8-EB70-46F4-B333-7DB2F0E89CC8}"/>
    <dgm:cxn modelId="{F1334604-9F94-4B7B-8EC7-DC46E8FBC0FA}" type="presOf" srcId="{884FD990-528B-4A9C-8B6C-E2F71AB2740C}" destId="{AB8B9A9D-60BC-451B-91E2-797C892AE51B}" srcOrd="1" destOrd="0" presId="urn:microsoft.com/office/officeart/2005/8/layout/radial1"/>
    <dgm:cxn modelId="{4E47A277-A5B2-489F-A47C-E5550782EAD2}" type="presOf" srcId="{46C97BAB-76E0-4538-8E62-29A8BC925DDA}" destId="{C730B82E-6F96-421F-A672-F904BCDE4FCB}" srcOrd="0" destOrd="0" presId="urn:microsoft.com/office/officeart/2005/8/layout/radial1"/>
    <dgm:cxn modelId="{F37E2C93-CE74-40FB-AE95-23D69B89D6CA}" type="presOf" srcId="{AAB35C2C-29C7-4B35-869E-D924D1D8E5ED}" destId="{31AE8002-4706-49DA-8906-5CE4C742BED3}" srcOrd="0" destOrd="0" presId="urn:microsoft.com/office/officeart/2005/8/layout/radial1"/>
    <dgm:cxn modelId="{2D516700-28BF-4741-B755-40B59803329B}" srcId="{114BE48F-A6ED-46F9-B7CE-4AC149B3A506}" destId="{6FB6B6E5-EFD8-4FD1-8CBF-B1AF0566B01B}" srcOrd="4" destOrd="0" parTransId="{87377843-0EC0-49F8-8E56-8A77A5946FA2}" sibTransId="{DEF420D9-03D9-48E3-A7D5-C0075E7B0060}"/>
    <dgm:cxn modelId="{AFE485AC-66E9-4B58-859E-63B28FDA2B41}" type="presOf" srcId="{46C97BAB-76E0-4538-8E62-29A8BC925DDA}" destId="{B56CF240-FA01-4A55-B88F-4AC13FE05510}" srcOrd="1" destOrd="0" presId="urn:microsoft.com/office/officeart/2005/8/layout/radial1"/>
    <dgm:cxn modelId="{CCBED5D1-EAF6-44CF-BEED-787AFDB56D5A}" type="presOf" srcId="{30FB812D-23BF-4A82-8394-2D7DE1F395FA}" destId="{B4D190C3-D378-4ACE-96E0-22EAFCA6B741}" srcOrd="1" destOrd="0" presId="urn:microsoft.com/office/officeart/2005/8/layout/radial1"/>
    <dgm:cxn modelId="{AA3F991E-6033-4630-9F37-60530CA61D73}" type="presOf" srcId="{87377843-0EC0-49F8-8E56-8A77A5946FA2}" destId="{29A25FDB-BE4E-4AFE-A183-A0088467232A}" srcOrd="1" destOrd="0" presId="urn:microsoft.com/office/officeart/2005/8/layout/radial1"/>
    <dgm:cxn modelId="{213F290D-362C-4751-851F-4A2D65608D86}" type="presOf" srcId="{0038A87C-853A-4279-85C4-161D5257BCBB}" destId="{5BDEEAFF-CF3A-47EC-AF97-5FBC71D4CB60}" srcOrd="0" destOrd="0" presId="urn:microsoft.com/office/officeart/2005/8/layout/radial1"/>
    <dgm:cxn modelId="{6B41B30B-C8EE-49B2-BBB3-49480A3A321A}" type="presOf" srcId="{87377843-0EC0-49F8-8E56-8A77A5946FA2}" destId="{CDE4DEB8-4D52-4127-BDFA-EF27E0BAA125}" srcOrd="0" destOrd="0" presId="urn:microsoft.com/office/officeart/2005/8/layout/radial1"/>
    <dgm:cxn modelId="{144004A0-B4A7-40EB-A269-8384270B617F}" type="presOf" srcId="{9A20A772-35EC-4638-BAD7-6EFC78A84436}" destId="{09E01A0D-86CE-4CF8-849E-283B995586D2}" srcOrd="1" destOrd="0" presId="urn:microsoft.com/office/officeart/2005/8/layout/radial1"/>
    <dgm:cxn modelId="{D6C7C173-F90E-41BE-9D87-488EC99A44C7}" srcId="{114BE48F-A6ED-46F9-B7CE-4AC149B3A506}" destId="{A8B21738-8F44-4902-9931-882DFF0BB1A4}" srcOrd="6" destOrd="0" parTransId="{46C97BAB-76E0-4538-8E62-29A8BC925DDA}" sibTransId="{6AF3F2EC-4ED2-4B4C-98DB-AF856898118B}"/>
    <dgm:cxn modelId="{A5FA69C7-3BDD-4C11-A13C-56AF3CCB2DC1}" srcId="{114BE48F-A6ED-46F9-B7CE-4AC149B3A506}" destId="{81D72A24-9F4B-4305-9E75-6B0557A3D2C0}" srcOrd="3" destOrd="0" parTransId="{884FD990-528B-4A9C-8B6C-E2F71AB2740C}" sibTransId="{14F302B2-E6A1-415F-AB39-5B981CB391FA}"/>
    <dgm:cxn modelId="{B050DC1D-615B-4FD3-94EB-1D92291FC071}" srcId="{114BE48F-A6ED-46F9-B7CE-4AC149B3A506}" destId="{1F1164DB-950C-427B-94AE-4C6EC021EEEF}" srcOrd="1" destOrd="0" parTransId="{4A33F8C7-9689-478A-8869-9F75084A4E07}" sibTransId="{14426CB1-9D67-4C87-9FDD-DDB9C74D6FBB}"/>
    <dgm:cxn modelId="{30B158CA-A5CC-44CD-B879-EEA9E9E8E1DC}" srcId="{0038A87C-853A-4279-85C4-161D5257BCBB}" destId="{114BE48F-A6ED-46F9-B7CE-4AC149B3A506}" srcOrd="0" destOrd="0" parTransId="{76621D88-2427-4DC2-9E18-947B04466954}" sibTransId="{1BC5EF33-3D4D-443F-A219-0F03B2375E6D}"/>
    <dgm:cxn modelId="{D30C669B-6539-452A-98C7-3D46294EFD6C}" type="presOf" srcId="{114BE48F-A6ED-46F9-B7CE-4AC149B3A506}" destId="{51D64BAE-C286-4CDF-8650-98B653A443AF}" srcOrd="0" destOrd="0" presId="urn:microsoft.com/office/officeart/2005/8/layout/radial1"/>
    <dgm:cxn modelId="{C338012E-74DC-4A04-A58A-DDA3EB73AED6}" type="presOf" srcId="{6FB6B6E5-EFD8-4FD1-8CBF-B1AF0566B01B}" destId="{85B15225-22A4-4F9D-9EBF-BD46AFEF9C68}" srcOrd="0" destOrd="0" presId="urn:microsoft.com/office/officeart/2005/8/layout/radial1"/>
    <dgm:cxn modelId="{2F440835-B42F-4B7F-AADE-AC1DD3434D64}" type="presParOf" srcId="{5BDEEAFF-CF3A-47EC-AF97-5FBC71D4CB60}" destId="{51D64BAE-C286-4CDF-8650-98B653A443AF}" srcOrd="0" destOrd="0" presId="urn:microsoft.com/office/officeart/2005/8/layout/radial1"/>
    <dgm:cxn modelId="{E759F781-F5DF-4375-80FD-3326928B8B7D}" type="presParOf" srcId="{5BDEEAFF-CF3A-47EC-AF97-5FBC71D4CB60}" destId="{B1CFCF2D-D317-48BA-BB58-DAC08892B6FD}" srcOrd="1" destOrd="0" presId="urn:microsoft.com/office/officeart/2005/8/layout/radial1"/>
    <dgm:cxn modelId="{93A8D246-8D17-42B0-8246-F10BE312C4A4}" type="presParOf" srcId="{B1CFCF2D-D317-48BA-BB58-DAC08892B6FD}" destId="{317899FE-F831-4E87-8F5C-7B9AB5AAA21B}" srcOrd="0" destOrd="0" presId="urn:microsoft.com/office/officeart/2005/8/layout/radial1"/>
    <dgm:cxn modelId="{5C24C227-A3FD-4EB0-9AF3-B1D31646A336}" type="presParOf" srcId="{5BDEEAFF-CF3A-47EC-AF97-5FBC71D4CB60}" destId="{31AE8002-4706-49DA-8906-5CE4C742BED3}" srcOrd="2" destOrd="0" presId="urn:microsoft.com/office/officeart/2005/8/layout/radial1"/>
    <dgm:cxn modelId="{4B471C3A-3C04-42D5-B41E-ABF9A72A295F}" type="presParOf" srcId="{5BDEEAFF-CF3A-47EC-AF97-5FBC71D4CB60}" destId="{9DD35D0A-D23C-4955-9384-A92608909504}" srcOrd="3" destOrd="0" presId="urn:microsoft.com/office/officeart/2005/8/layout/radial1"/>
    <dgm:cxn modelId="{BF151F9E-51A9-4FA4-8F09-AD2F67F6B92B}" type="presParOf" srcId="{9DD35D0A-D23C-4955-9384-A92608909504}" destId="{22C7231D-7E73-4A53-B6AB-50472FA1C833}" srcOrd="0" destOrd="0" presId="urn:microsoft.com/office/officeart/2005/8/layout/radial1"/>
    <dgm:cxn modelId="{F2E078E9-95D6-4E16-AD58-B758887808E7}" type="presParOf" srcId="{5BDEEAFF-CF3A-47EC-AF97-5FBC71D4CB60}" destId="{B5B76A1C-FE2A-4912-B8DF-41FF770CC7D1}" srcOrd="4" destOrd="0" presId="urn:microsoft.com/office/officeart/2005/8/layout/radial1"/>
    <dgm:cxn modelId="{58F6D640-E813-4828-AA05-32CB339368F2}" type="presParOf" srcId="{5BDEEAFF-CF3A-47EC-AF97-5FBC71D4CB60}" destId="{38984372-D1C2-4159-8BE1-DA9DDE657E20}" srcOrd="5" destOrd="0" presId="urn:microsoft.com/office/officeart/2005/8/layout/radial1"/>
    <dgm:cxn modelId="{272A5E98-8C92-480D-98CC-E72C170EA2BB}" type="presParOf" srcId="{38984372-D1C2-4159-8BE1-DA9DDE657E20}" destId="{B4D190C3-D378-4ACE-96E0-22EAFCA6B741}" srcOrd="0" destOrd="0" presId="urn:microsoft.com/office/officeart/2005/8/layout/radial1"/>
    <dgm:cxn modelId="{8075C615-8EEE-4761-AE48-3BA536DEA5A6}" type="presParOf" srcId="{5BDEEAFF-CF3A-47EC-AF97-5FBC71D4CB60}" destId="{ABF8EE02-F8F1-4AF8-AE53-39BDD85781F4}" srcOrd="6" destOrd="0" presId="urn:microsoft.com/office/officeart/2005/8/layout/radial1"/>
    <dgm:cxn modelId="{612C7FC4-2298-4C0C-8129-EA10D1662FC3}" type="presParOf" srcId="{5BDEEAFF-CF3A-47EC-AF97-5FBC71D4CB60}" destId="{D26FB8BE-E17F-492C-B00A-3742AB86CC45}" srcOrd="7" destOrd="0" presId="urn:microsoft.com/office/officeart/2005/8/layout/radial1"/>
    <dgm:cxn modelId="{D4A0AC8A-5F40-4AD9-B42F-88ABC2CE163D}" type="presParOf" srcId="{D26FB8BE-E17F-492C-B00A-3742AB86CC45}" destId="{AB8B9A9D-60BC-451B-91E2-797C892AE51B}" srcOrd="0" destOrd="0" presId="urn:microsoft.com/office/officeart/2005/8/layout/radial1"/>
    <dgm:cxn modelId="{46CAB8F6-2631-4D3A-8136-8F42EF3D72A7}" type="presParOf" srcId="{5BDEEAFF-CF3A-47EC-AF97-5FBC71D4CB60}" destId="{15306B93-6449-44EF-BFB8-6330F1954DDD}" srcOrd="8" destOrd="0" presId="urn:microsoft.com/office/officeart/2005/8/layout/radial1"/>
    <dgm:cxn modelId="{FCF7FCC0-D199-41FF-86E0-E6096E77B32D}" type="presParOf" srcId="{5BDEEAFF-CF3A-47EC-AF97-5FBC71D4CB60}" destId="{CDE4DEB8-4D52-4127-BDFA-EF27E0BAA125}" srcOrd="9" destOrd="0" presId="urn:microsoft.com/office/officeart/2005/8/layout/radial1"/>
    <dgm:cxn modelId="{25249362-CC69-412D-BC25-317926A08EF9}" type="presParOf" srcId="{CDE4DEB8-4D52-4127-BDFA-EF27E0BAA125}" destId="{29A25FDB-BE4E-4AFE-A183-A0088467232A}" srcOrd="0" destOrd="0" presId="urn:microsoft.com/office/officeart/2005/8/layout/radial1"/>
    <dgm:cxn modelId="{032FD049-27B0-4767-8669-DC79ACAB090A}" type="presParOf" srcId="{5BDEEAFF-CF3A-47EC-AF97-5FBC71D4CB60}" destId="{85B15225-22A4-4F9D-9EBF-BD46AFEF9C68}" srcOrd="10" destOrd="0" presId="urn:microsoft.com/office/officeart/2005/8/layout/radial1"/>
    <dgm:cxn modelId="{61B46B20-E19D-4810-8BBF-24FCB5E70253}" type="presParOf" srcId="{5BDEEAFF-CF3A-47EC-AF97-5FBC71D4CB60}" destId="{37BF6E70-874F-45E0-BDEF-D4C619200A64}" srcOrd="11" destOrd="0" presId="urn:microsoft.com/office/officeart/2005/8/layout/radial1"/>
    <dgm:cxn modelId="{EB6537F3-90A3-4B20-81B0-21E1EB7D1DBB}" type="presParOf" srcId="{37BF6E70-874F-45E0-BDEF-D4C619200A64}" destId="{09E01A0D-86CE-4CF8-849E-283B995586D2}" srcOrd="0" destOrd="0" presId="urn:microsoft.com/office/officeart/2005/8/layout/radial1"/>
    <dgm:cxn modelId="{78A76AC8-D576-4A64-83C0-DCD931AC2A59}" type="presParOf" srcId="{5BDEEAFF-CF3A-47EC-AF97-5FBC71D4CB60}" destId="{7979BCE8-D9CD-45DC-A99F-2ABF4A0FA1EF}" srcOrd="12" destOrd="0" presId="urn:microsoft.com/office/officeart/2005/8/layout/radial1"/>
    <dgm:cxn modelId="{3B939FC0-2E7F-4157-9B74-EFF57F41038D}" type="presParOf" srcId="{5BDEEAFF-CF3A-47EC-AF97-5FBC71D4CB60}" destId="{C730B82E-6F96-421F-A672-F904BCDE4FCB}" srcOrd="13" destOrd="0" presId="urn:microsoft.com/office/officeart/2005/8/layout/radial1"/>
    <dgm:cxn modelId="{ECB9FABC-CFED-45CD-B16C-8D2E21E6A48B}" type="presParOf" srcId="{C730B82E-6F96-421F-A672-F904BCDE4FCB}" destId="{B56CF240-FA01-4A55-B88F-4AC13FE05510}" srcOrd="0" destOrd="0" presId="urn:microsoft.com/office/officeart/2005/8/layout/radial1"/>
    <dgm:cxn modelId="{EC2E3139-E093-4F45-BC24-557024FEC74C}" type="presParOf" srcId="{5BDEEAFF-CF3A-47EC-AF97-5FBC71D4CB60}" destId="{DD48AF73-42E8-4EC5-938D-D29644D8EB8E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C6CBB-3325-4840-B981-A3C87ECEB59A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B90087-22CD-4CC9-AA86-FC97F61D9EE8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86E140-B991-4295-ADE1-33D587E2E8F1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370F25-BE55-4366-A6EB-51331ED91C8C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C7496F-5B8B-419C-9B51-C1A22EDD30E3}">
      <dsp:nvSpPr>
        <dsp:cNvPr id="0" name=""/>
        <dsp:cNvSpPr/>
      </dsp:nvSpPr>
      <dsp:spPr>
        <a:xfrm>
          <a:off x="1927221" y="1499376"/>
          <a:ext cx="1646532" cy="16465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300" kern="1200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sp:txBody>
      <dsp:txXfrm>
        <a:off x="2168350" y="1740505"/>
        <a:ext cx="1164274" cy="1164274"/>
      </dsp:txXfrm>
    </dsp:sp>
    <dsp:sp modelId="{5BA4F2FE-5822-4639-8E92-91B71D63501D}">
      <dsp:nvSpPr>
        <dsp:cNvPr id="0" name=""/>
        <dsp:cNvSpPr/>
      </dsp:nvSpPr>
      <dsp:spPr>
        <a:xfrm>
          <a:off x="2174201" y="803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סגל מוכן ומיומן</a:t>
          </a:r>
        </a:p>
      </dsp:txBody>
      <dsp:txXfrm>
        <a:off x="2342991" y="169593"/>
        <a:ext cx="814992" cy="814992"/>
      </dsp:txXfrm>
    </dsp:sp>
    <dsp:sp modelId="{F2F710F6-FC0D-4073-940B-A97029C38506}">
      <dsp:nvSpPr>
        <dsp:cNvPr id="0" name=""/>
        <dsp:cNvSpPr/>
      </dsp:nvSpPr>
      <dsp:spPr>
        <a:xfrm>
          <a:off x="3919754" y="1746356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sp:txBody>
      <dsp:txXfrm>
        <a:off x="4088544" y="1915146"/>
        <a:ext cx="814992" cy="814992"/>
      </dsp:txXfrm>
    </dsp:sp>
    <dsp:sp modelId="{7821D6FA-4E5D-4D90-9D55-46AE3EF4B22E}">
      <dsp:nvSpPr>
        <dsp:cNvPr id="0" name=""/>
        <dsp:cNvSpPr/>
      </dsp:nvSpPr>
      <dsp:spPr>
        <a:xfrm>
          <a:off x="2174201" y="3491909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מ"ז</a:t>
          </a:r>
        </a:p>
      </dsp:txBody>
      <dsp:txXfrm>
        <a:off x="2342991" y="3660699"/>
        <a:ext cx="814992" cy="814992"/>
      </dsp:txXfrm>
    </dsp:sp>
    <dsp:sp modelId="{8A466E58-088D-4609-92A9-2B169733AC10}">
      <dsp:nvSpPr>
        <dsp:cNvPr id="0" name=""/>
        <dsp:cNvSpPr/>
      </dsp:nvSpPr>
      <dsp:spPr>
        <a:xfrm>
          <a:off x="428648" y="1746356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sp:txBody>
      <dsp:txXfrm>
        <a:off x="597438" y="1915146"/>
        <a:ext cx="814992" cy="814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64BAE-C286-4CDF-8650-98B653A443AF}">
      <dsp:nvSpPr>
        <dsp:cNvPr id="0" name=""/>
        <dsp:cNvSpPr/>
      </dsp:nvSpPr>
      <dsp:spPr>
        <a:xfrm>
          <a:off x="3373033" y="1959934"/>
          <a:ext cx="1293032" cy="1293032"/>
        </a:xfrm>
        <a:prstGeom prst="ellipse">
          <a:avLst/>
        </a:prstGeom>
        <a:solidFill>
          <a:schemeClr val="tx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sp:txBody>
      <dsp:txXfrm>
        <a:off x="3562393" y="2149294"/>
        <a:ext cx="914312" cy="914312"/>
      </dsp:txXfrm>
    </dsp:sp>
    <dsp:sp modelId="{B1CFCF2D-D317-48BA-BB58-DAC08892B6FD}">
      <dsp:nvSpPr>
        <dsp:cNvPr id="0" name=""/>
        <dsp:cNvSpPr/>
      </dsp:nvSpPr>
      <dsp:spPr>
        <a:xfrm rot="16200000">
          <a:off x="3695825" y="1621734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>
        <a:off x="4003363" y="1620023"/>
        <a:ext cx="32372" cy="32372"/>
      </dsp:txXfrm>
    </dsp:sp>
    <dsp:sp modelId="{31AE8002-4706-49DA-8906-5CE4C742BED3}">
      <dsp:nvSpPr>
        <dsp:cNvPr id="0" name=""/>
        <dsp:cNvSpPr/>
      </dsp:nvSpPr>
      <dsp:spPr>
        <a:xfrm>
          <a:off x="3373033" y="19453"/>
          <a:ext cx="1293032" cy="1293032"/>
        </a:xfrm>
        <a:prstGeom prst="ellipse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אישי- חניך</a:t>
          </a:r>
        </a:p>
      </dsp:txBody>
      <dsp:txXfrm>
        <a:off x="3562393" y="208813"/>
        <a:ext cx="914312" cy="914312"/>
      </dsp:txXfrm>
    </dsp:sp>
    <dsp:sp modelId="{9DD35D0A-D23C-4955-9384-A92608909504}">
      <dsp:nvSpPr>
        <dsp:cNvPr id="0" name=""/>
        <dsp:cNvSpPr/>
      </dsp:nvSpPr>
      <dsp:spPr>
        <a:xfrm rot="19285714">
          <a:off x="4454390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>
        <a:off x="4761928" y="1985329"/>
        <a:ext cx="32372" cy="32372"/>
      </dsp:txXfrm>
    </dsp:sp>
    <dsp:sp modelId="{B5B76A1C-FE2A-4912-B8DF-41FF770CC7D1}">
      <dsp:nvSpPr>
        <dsp:cNvPr id="0" name=""/>
        <dsp:cNvSpPr/>
      </dsp:nvSpPr>
      <dsp:spPr>
        <a:xfrm>
          <a:off x="4890162" y="750064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sp:txBody>
      <dsp:txXfrm>
        <a:off x="5079522" y="939424"/>
        <a:ext cx="914312" cy="914312"/>
      </dsp:txXfrm>
    </dsp:sp>
    <dsp:sp modelId="{38984372-D1C2-4159-8BE1-DA9DDE657E20}">
      <dsp:nvSpPr>
        <dsp:cNvPr id="0" name=""/>
        <dsp:cNvSpPr/>
      </dsp:nvSpPr>
      <dsp:spPr>
        <a:xfrm rot="771429">
          <a:off x="4641740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49278" y="2806163"/>
        <a:ext cx="32372" cy="32372"/>
      </dsp:txXfrm>
    </dsp:sp>
    <dsp:sp modelId="{ABF8EE02-F8F1-4AF8-AE53-39BDD85781F4}">
      <dsp:nvSpPr>
        <dsp:cNvPr id="0" name=""/>
        <dsp:cNvSpPr/>
      </dsp:nvSpPr>
      <dsp:spPr>
        <a:xfrm>
          <a:off x="5264862" y="2391732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תחקירי צוותים (מוקדים)</a:t>
          </a:r>
        </a:p>
      </dsp:txBody>
      <dsp:txXfrm>
        <a:off x="5454222" y="2581092"/>
        <a:ext cx="914312" cy="914312"/>
      </dsp:txXfrm>
    </dsp:sp>
    <dsp:sp modelId="{D26FB8BE-E17F-492C-B00A-3742AB86CC45}">
      <dsp:nvSpPr>
        <dsp:cNvPr id="0" name=""/>
        <dsp:cNvSpPr/>
      </dsp:nvSpPr>
      <dsp:spPr>
        <a:xfrm rot="3857143">
          <a:off x="4116797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24335" y="3464420"/>
        <a:ext cx="32372" cy="32372"/>
      </dsp:txXfrm>
    </dsp:sp>
    <dsp:sp modelId="{15306B93-6449-44EF-BFB8-6330F1954DDD}">
      <dsp:nvSpPr>
        <dsp:cNvPr id="0" name=""/>
        <dsp:cNvSpPr/>
      </dsp:nvSpPr>
      <dsp:spPr>
        <a:xfrm>
          <a:off x="4214976" y="3708247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  <a:t/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sp:txBody>
      <dsp:txXfrm>
        <a:off x="4404336" y="3897607"/>
        <a:ext cx="914312" cy="914312"/>
      </dsp:txXfrm>
    </dsp:sp>
    <dsp:sp modelId="{CDE4DEB8-4D52-4127-BDFA-EF27E0BAA125}">
      <dsp:nvSpPr>
        <dsp:cNvPr id="0" name=""/>
        <dsp:cNvSpPr/>
      </dsp:nvSpPr>
      <dsp:spPr>
        <a:xfrm rot="6942857">
          <a:off x="3274854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0800000">
        <a:off x="3582392" y="3464420"/>
        <a:ext cx="32372" cy="32372"/>
      </dsp:txXfrm>
    </dsp:sp>
    <dsp:sp modelId="{85B15225-22A4-4F9D-9EBF-BD46AFEF9C68}">
      <dsp:nvSpPr>
        <dsp:cNvPr id="0" name=""/>
        <dsp:cNvSpPr/>
      </dsp:nvSpPr>
      <dsp:spPr>
        <a:xfrm>
          <a:off x="2531090" y="3708247"/>
          <a:ext cx="1293032" cy="12930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אישי-</a:t>
          </a:r>
          <a: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  <a:t/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sp:txBody>
      <dsp:txXfrm>
        <a:off x="2720450" y="3897607"/>
        <a:ext cx="914312" cy="914312"/>
      </dsp:txXfrm>
    </dsp:sp>
    <dsp:sp modelId="{37BF6E70-874F-45E0-BDEF-D4C619200A64}">
      <dsp:nvSpPr>
        <dsp:cNvPr id="0" name=""/>
        <dsp:cNvSpPr/>
      </dsp:nvSpPr>
      <dsp:spPr>
        <a:xfrm rot="10028571">
          <a:off x="2749911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0800000">
        <a:off x="3057449" y="2806163"/>
        <a:ext cx="32372" cy="32372"/>
      </dsp:txXfrm>
    </dsp:sp>
    <dsp:sp modelId="{7979BCE8-D9CD-45DC-A99F-2ABF4A0FA1EF}">
      <dsp:nvSpPr>
        <dsp:cNvPr id="0" name=""/>
        <dsp:cNvSpPr/>
      </dsp:nvSpPr>
      <dsp:spPr>
        <a:xfrm>
          <a:off x="1481205" y="2391732"/>
          <a:ext cx="1293032" cy="1293032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ריכוז הנחיות </a:t>
          </a:r>
          <a: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  <a:t/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מ. המב"ל</a:t>
          </a:r>
        </a:p>
      </dsp:txBody>
      <dsp:txXfrm>
        <a:off x="1670565" y="2581092"/>
        <a:ext cx="914312" cy="914312"/>
      </dsp:txXfrm>
    </dsp:sp>
    <dsp:sp modelId="{C730B82E-6F96-421F-A672-F904BCDE4FCB}">
      <dsp:nvSpPr>
        <dsp:cNvPr id="0" name=""/>
        <dsp:cNvSpPr/>
      </dsp:nvSpPr>
      <dsp:spPr>
        <a:xfrm rot="13114286">
          <a:off x="2937261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0800000">
        <a:off x="3244799" y="1985329"/>
        <a:ext cx="32372" cy="32372"/>
      </dsp:txXfrm>
    </dsp:sp>
    <dsp:sp modelId="{DD48AF73-42E8-4EC5-938D-D29644D8EB8E}">
      <dsp:nvSpPr>
        <dsp:cNvPr id="0" name=""/>
        <dsp:cNvSpPr/>
      </dsp:nvSpPr>
      <dsp:spPr>
        <a:xfrm>
          <a:off x="1855905" y="750064"/>
          <a:ext cx="1293032" cy="129303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sp:txBody>
      <dsp:txXfrm>
        <a:off x="2045265" y="939424"/>
        <a:ext cx="914312" cy="914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549" y="2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l">
              <a:defRPr sz="1200"/>
            </a:lvl1pPr>
          </a:lstStyle>
          <a:p>
            <a:fld id="{CECB23BA-7F34-4B5C-BAE4-A0992124BE1B}" type="datetimeFigureOut">
              <a:rPr lang="he-IL" smtClean="0"/>
              <a:pPr/>
              <a:t>ו'/תמוז/תשע"ט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31263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549" y="9431263"/>
            <a:ext cx="2944971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l">
              <a:defRPr sz="1200"/>
            </a:lvl1pPr>
          </a:lstStyle>
          <a:p>
            <a:fld id="{C933272C-A75D-4FF3-81DE-9BFC2F4B696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376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0699" y="6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6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l">
              <a:defRPr sz="1200"/>
            </a:lvl1pPr>
          </a:lstStyle>
          <a:p>
            <a:fld id="{C0C6746B-4367-48D5-A72A-2D079182C42A}" type="datetimeFigureOut">
              <a:rPr lang="he-IL" smtClean="0"/>
              <a:pPr/>
              <a:t>ו'/תמוז/תשע"ט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8" tIns="45345" rIns="90688" bIns="4534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8980" y="4777283"/>
            <a:ext cx="5438128" cy="3910115"/>
          </a:xfrm>
          <a:prstGeom prst="rect">
            <a:avLst/>
          </a:prstGeom>
        </p:spPr>
        <p:txBody>
          <a:bodyPr vert="horz" lIns="90688" tIns="45345" rIns="90688" bIns="4534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0699" y="9430006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30006"/>
            <a:ext cx="2945390" cy="49822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l">
              <a:defRPr sz="1200"/>
            </a:lvl1pPr>
          </a:lstStyle>
          <a:p>
            <a:fld id="{B948E430-6315-4B6D-A5A7-130DE98174D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43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743-E54A-4DE3-8318-3DE6B7B2532A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72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760C-7A94-41C3-A450-B80F16218CF4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04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21DA-C8E8-4C1D-AC51-292394342405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298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FA0A-E1EE-47C2-AA67-C17AB08C1429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0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2370-ECDE-4892-8F68-280E1290C315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82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18E6-8460-4774-BD42-ADF646A85709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473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FA5-5E39-4D71-8DC9-B1F6355FEF62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20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8EEC-67C3-4AAD-A86B-79E3014E95CD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6649-5CCB-4B9C-84FC-73621C6521AA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402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C2C2-EB20-406F-8F45-E01EC6138DD8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82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386-3AE7-445C-8A88-939E496621C9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466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2782-5B2D-438C-AA81-BF05A348AC99}" type="datetime8">
              <a:rPr lang="he-IL" smtClean="0"/>
              <a:pPr/>
              <a:t>09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1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53496" y="1771292"/>
            <a:ext cx="9144000" cy="1276708"/>
          </a:xfrm>
        </p:spPr>
        <p:txBody>
          <a:bodyPr anchor="t">
            <a:normAutofit/>
          </a:bodyPr>
          <a:lstStyle/>
          <a:p>
            <a:r>
              <a:rPr lang="he-IL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סגל מב"ל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היערכות למחזור מ"ז</a:t>
            </a:r>
          </a:p>
          <a:p>
            <a:r>
              <a:rPr lang="he-IL" sz="3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2019-2020</a:t>
            </a:r>
          </a:p>
          <a:p>
            <a:r>
              <a:rPr lang="he-IL" sz="3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הצגה למפקד המב"ל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 cstate="print"/>
          <a:srcRect l="46802" t="40668" r="47616" b="48837"/>
          <a:stretch/>
        </p:blipFill>
        <p:spPr>
          <a:xfrm>
            <a:off x="9730708" y="364598"/>
            <a:ext cx="1933575" cy="2045048"/>
          </a:xfrm>
          <a:prstGeom prst="rect">
            <a:avLst/>
          </a:prstGeom>
        </p:spPr>
      </p:pic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E731D1CC-F784-410D-9E43-D33548C34ED0}"/>
              </a:ext>
            </a:extLst>
          </p:cNvPr>
          <p:cNvGrpSpPr/>
          <p:nvPr/>
        </p:nvGrpSpPr>
        <p:grpSpPr>
          <a:xfrm>
            <a:off x="287085" y="5518294"/>
            <a:ext cx="1244007" cy="1090325"/>
            <a:chOff x="5273750" y="5018564"/>
            <a:chExt cx="1571202" cy="1472130"/>
          </a:xfrm>
        </p:grpSpPr>
        <p:pic>
          <p:nvPicPr>
            <p:cNvPr id="6" name="תמונה 5">
              <a:extLst>
                <a:ext uri="{FF2B5EF4-FFF2-40B4-BE49-F238E27FC236}">
                  <a16:creationId xmlns:a16="http://schemas.microsoft.com/office/drawing/2014/main" id="{74312C6F-DD9D-4C57-AE16-5352A79346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22A5A3E-BC66-48F0-99C5-D22281540348}"/>
                </a:ext>
              </a:extLst>
            </p:cNvPr>
            <p:cNvSpPr txBox="1"/>
            <p:nvPr/>
          </p:nvSpPr>
          <p:spPr>
            <a:xfrm rot="20382736">
              <a:off x="5415058" y="5481969"/>
              <a:ext cx="1166760" cy="792464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Malop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inside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23ABD71-97FD-4FE8-8C3E-A16827123901}"/>
              </a:ext>
            </a:extLst>
          </p:cNvPr>
          <p:cNvSpPr txBox="1"/>
          <p:nvPr/>
        </p:nvSpPr>
        <p:spPr>
          <a:xfrm>
            <a:off x="5053781" y="5811838"/>
            <a:ext cx="22122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גרסה 2.0</a:t>
            </a:r>
          </a:p>
        </p:txBody>
      </p:sp>
    </p:spTree>
    <p:extLst>
      <p:ext uri="{BB962C8B-B14F-4D97-AF65-F5344CB8AC3E}">
        <p14:creationId xmlns:p14="http://schemas.microsoft.com/office/powerpoint/2010/main" val="1036309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10</a:t>
            </a:fld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0760F6D-CD02-4442-B0DE-F9DE8746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260510"/>
              </p:ext>
            </p:extLst>
          </p:nvPr>
        </p:nvGraphicFramePr>
        <p:xfrm>
          <a:off x="428680" y="432341"/>
          <a:ext cx="11321582" cy="5480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09104">
                  <a:extLst>
                    <a:ext uri="{9D8B030D-6E8A-4147-A177-3AD203B41FA5}">
                      <a16:colId xmlns:a16="http://schemas.microsoft.com/office/drawing/2014/main" val="11726069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09224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43851598"/>
                    </a:ext>
                  </a:extLst>
                </a:gridCol>
                <a:gridCol w="6516000">
                  <a:extLst>
                    <a:ext uri="{9D8B030D-6E8A-4147-A177-3AD203B41FA5}">
                      <a16:colId xmlns:a16="http://schemas.microsoft.com/office/drawing/2014/main" val="592317345"/>
                    </a:ext>
                  </a:extLst>
                </a:gridCol>
                <a:gridCol w="2280478">
                  <a:extLst>
                    <a:ext uri="{9D8B030D-6E8A-4147-A177-3AD203B41FA5}">
                      <a16:colId xmlns:a16="http://schemas.microsoft.com/office/drawing/2014/main" val="3871905667"/>
                    </a:ext>
                  </a:extLst>
                </a:gridCol>
              </a:tblGrid>
              <a:tr h="180000">
                <a:tc rowSpan="2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2 (4.8-8.8)</a:t>
                      </a: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402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4.8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1- הכשרת סגלים מכללתית לסגלים חדשים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עבודה עצמית לסגלים וותיקים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פירוט בנפרד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259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43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3523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4357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5.8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2- הכשרת סגלים מכללתית לסגלים חדשים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עבודה עצמית לסגלים וותיקים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פירוט בנפרד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17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142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45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1608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יום אוריינטציה לסגל מב"ל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7453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 6.8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681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889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6779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89990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7.8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53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37801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8224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545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8.8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אוריינטציה למשתתפי מחזור מ"ז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0564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6713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362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43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97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11</a:t>
            </a:fld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0760F6D-CD02-4442-B0DE-F9DE8746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176850"/>
              </p:ext>
            </p:extLst>
          </p:nvPr>
        </p:nvGraphicFramePr>
        <p:xfrm>
          <a:off x="428680" y="559937"/>
          <a:ext cx="11321582" cy="5480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09104">
                  <a:extLst>
                    <a:ext uri="{9D8B030D-6E8A-4147-A177-3AD203B41FA5}">
                      <a16:colId xmlns:a16="http://schemas.microsoft.com/office/drawing/2014/main" val="11726069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09224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43851598"/>
                    </a:ext>
                  </a:extLst>
                </a:gridCol>
                <a:gridCol w="6516000">
                  <a:extLst>
                    <a:ext uri="{9D8B030D-6E8A-4147-A177-3AD203B41FA5}">
                      <a16:colId xmlns:a16="http://schemas.microsoft.com/office/drawing/2014/main" val="592317345"/>
                    </a:ext>
                  </a:extLst>
                </a:gridCol>
                <a:gridCol w="2280478">
                  <a:extLst>
                    <a:ext uri="{9D8B030D-6E8A-4147-A177-3AD203B41FA5}">
                      <a16:colId xmlns:a16="http://schemas.microsoft.com/office/drawing/2014/main" val="3871905667"/>
                    </a:ext>
                  </a:extLst>
                </a:gridCol>
              </a:tblGrid>
              <a:tr h="180000">
                <a:tc rowSpan="2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 (11.8-15.8)</a:t>
                      </a:r>
                    </a:p>
                  </a:txBody>
                  <a:tcPr vert="vert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402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11.8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 משתתפים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2): סיכום יום אוריינטציה + חלוקה לצוותים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ורע"ן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הדרכה)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8.8 (חמישי קודם) יום אוריינטציה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16255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 משתתפים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2): מודל התפתחות צוות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31567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חלוקת משימות למשתתפים ולצוותים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72384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סימולציית גרף שניה ומעבר על ידיעון  (רע"ן הדרכה)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74458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12.8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הוראה בסביבה אקדמית-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תרגול שיטות עיבוד בקבוצות קטנות (מלו"פ)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259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אקדמית- תרגול שיטות עיבוד בקבוצות קטנות (מלו"פ)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43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אקדמית-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קוהורט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ולימודי סמינריוני (פרופ' דן גבתון, רת"ח מחקר)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3523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אקדמית- פיתוח אקלים למידה לבכירים במב"ל (אלוף, מלו"פ)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4357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13.8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08:30-09:30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שולחן עגול עם סגל חיפה-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 בין הסגלים (יוסי, מד"ר)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/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17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09:45-11:00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שולחן עגול עם סגל חיפה- דירקטיבת האלוף למחזור הקרוב 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142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שולחן עגול עם סגל חיפה- יישור קו ליבון סוגיות אקדמיות פתוחות (מד"ר)+ וארוחת צהריים חגיגית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45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שולחן עגול עם סגל חיפה-  הצגת מבנה השנה, סגל אקדמי ומטלות אקדמיות (יוסי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ורע"ן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1608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15239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14.8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מחזור קרוב 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ראשון)–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רת"ח מחקר ויועץ אקדמי (דורון נבות)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681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ראשון)– מדריך 1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889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ראשון)– מדריך 2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6779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ראשון)– מדריך 3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89990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שבוע נוכחי והצצה לשבוע הבא (מד"ר)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20615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15.8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08:30-14:30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ע"ע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פירוט בנפרד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53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83748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322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193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רגל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תחום תוכן מרכזי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ממחזור אחרון-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 הנחיות מ. המב"ל לתחום התוכן בהובלתך?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הרגל- 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 קשר בין תוכן אקדמי לחוץ-אקדמי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חפיפה ואינטגרציה-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אינטגרציה נדרשת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תכנים אחרים?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מארגן ואופן פריסת תחום התוכן על פני השנה- ?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2962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לקורס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תוכן בתוך ציר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</a:t>
            </a:r>
            <a:r>
              <a:rPr lang="he-IL" sz="16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מממחזור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האחרון-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מפקד המב"ל בנושא?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 אליו משויך-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הנתח היחסי של הקורס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באותו אשכול, אינטגרציה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תכולות אחרות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מיקום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ע"פ השנה-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באיזה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עונה? 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 קדם נדרש? אופן הפריסה (סמסטריאלי- פרוס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שנתי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רציף)?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סגל המב"ל?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ההוראה בקורס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המטלות והקריאה הנדרשת-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6251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14</a:t>
            </a:fld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0760F6D-CD02-4442-B0DE-F9DE8746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410686"/>
              </p:ext>
            </p:extLst>
          </p:nvPr>
        </p:nvGraphicFramePr>
        <p:xfrm>
          <a:off x="428680" y="538671"/>
          <a:ext cx="11321582" cy="5480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09104">
                  <a:extLst>
                    <a:ext uri="{9D8B030D-6E8A-4147-A177-3AD203B41FA5}">
                      <a16:colId xmlns:a16="http://schemas.microsoft.com/office/drawing/2014/main" val="11726069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09224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43851598"/>
                    </a:ext>
                  </a:extLst>
                </a:gridCol>
                <a:gridCol w="6516000">
                  <a:extLst>
                    <a:ext uri="{9D8B030D-6E8A-4147-A177-3AD203B41FA5}">
                      <a16:colId xmlns:a16="http://schemas.microsoft.com/office/drawing/2014/main" val="592317345"/>
                    </a:ext>
                  </a:extLst>
                </a:gridCol>
                <a:gridCol w="2280478">
                  <a:extLst>
                    <a:ext uri="{9D8B030D-6E8A-4147-A177-3AD203B41FA5}">
                      <a16:colId xmlns:a16="http://schemas.microsoft.com/office/drawing/2014/main" val="3871905667"/>
                    </a:ext>
                  </a:extLst>
                </a:gridCol>
              </a:tblGrid>
              <a:tr h="180000">
                <a:tc rowSpan="2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 (18.8-22.8)</a:t>
                      </a: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402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18.8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מחזור קרוב 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שני)–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4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259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שני)– רע"ן מלו"פ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43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שני)– ראש מרכז למידת בכירים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3523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מפורט על שבועיים ראשונים וחלוקת מטלות למשתתפים (מד"ר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ורע"ן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4357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19.8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 (מספר 2)-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מאפייני סגל אפקטיבי (מד"ר, 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17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סגל- הגדרות בעלי תפקיד, תפיסת תפקיד וממשקים בסגל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142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סגל- מנגנוני הסגל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45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סגל- גיבוש קוד אתי לסגל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1608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 20.8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(חלון 1)- מפת חום לניהול עומס מטלות אקדמיות (רע"ן הדרכה)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681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(חלון 2)- תפיסת הערכה (פרופ' גבתון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אופציה: חקירה אד-הוק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889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(חלון 3)- ניהול ידע ואתר מב"ל (רמ"ד ניהול הידע) 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אופציה: חקירה אד-הוק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76726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(חלון 4)- פתוח (ליווי אורייני בעבודות גמר וכו')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אופציה: חקירה אד-הוק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7443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21.8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גיבוש סגל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פורום הדרכה מכללתי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יום ע"ע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53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13582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38590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22.8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מוכנות לוגיסטית על מתחם מב"ל (מ. מב"ל, מד"ר, רע"ן הדרכה)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0564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מפגש נושאים לא סגורים והשלמות (מד"ר)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6713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13:00-14:00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סימולציית גרף 3 ומסכמת (רע"ן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362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14:30-15:30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תחקיר הכנת סגל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2157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15:30-16:30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דגשים מסכמים לקראת מחזור הקרוב (אלוף)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3739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בהצלחה!!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021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26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מטרות 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27324" y="1612965"/>
            <a:ext cx="11215464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מ"ו וייצוב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תוכנית הלימודים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למחזור מ"ז (מיקוד בעונת התשתית וליבה)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 כצוות עבודה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מגובש ומחויב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מוכנות לפתיחת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מקצועית ושיפור מיומנויות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למידה, העמקה ומוכנות אישית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הסגל</a:t>
            </a: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2623707731"/>
              </p:ext>
            </p:extLst>
          </p:nvPr>
        </p:nvGraphicFramePr>
        <p:xfrm>
          <a:off x="-397347" y="2179674"/>
          <a:ext cx="5500975" cy="4645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לוחות זמנים לתכנון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סיום מחזור ל"ו- 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18.7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חופשת סגל-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19.7-27.7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(נדרשים להכין תחקיר מ"ו+ ניתוח משוב)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(שבוע 1)-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28.7-1.8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דגש על תחקור מחזור מ"ו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(שבוע 2)-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הכשרת סגל חדש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הכנה עצמית לסגל ותיק–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4.8-8.8 </a:t>
            </a:r>
          </a:p>
          <a:p>
            <a:pPr marL="446088" lvl="1" indent="-180975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יום היכרות ואוריינטציה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משתתפי מחזור מ"ז- </a:t>
            </a:r>
            <a:r>
              <a:rPr lang="he-IL" sz="19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8.8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(שבוע 3)-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11-15.8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דגש על תכנים רכים (סגל-סגל, סגל-משתתפים)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(שבוע 4)-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18-22.8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דגש על הכנה מקצועית למחזור מ"ז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חופשה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למידה והכנה עצמית של הסגל-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25.8-1.9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פתיחת מחזור מ"ז- 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2.9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662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70099" y="365125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מעצבים מרכזיים להכנת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46567" y="1825625"/>
            <a:ext cx="11217349" cy="4667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ראשון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בהובלת מפקד מב"ל הנכנס והיערכות לתוכנית לימודים שונה וחדשנית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מד"ר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(עד מתי יוני מלווה הכנ"ס מ"ז?)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רוב המדריכים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(ערן, שי, רפי)- שימור הידע ורציפות תפקודית.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נגזרות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(1) איתור והבאת סגל חדש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בזמן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;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(2) השפעות אפשריות על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המדריך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לאור שינוי התוכנית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ד"ר דורון נבות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מחליף את ד"ר אודי ערן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רע"ן מלו"פ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שנה שניה למכרז אקדמיה אחוד</a:t>
            </a:r>
            <a:endParaRPr lang="he-IL" sz="2400" dirty="0">
              <a:solidFill>
                <a:schemeClr val="bg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אסטרטגיית המכללות כמצפן רעיוני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69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הגיונות מבנה הכנ"ס מ"ז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8856" y="1825625"/>
            <a:ext cx="11557591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מ"ו (סגל ותיק, בחלקו יוצא)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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הכנת סגל ומוכנות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מחזור מ"ז (סגל ממשיך)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50862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שתחוקר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במהלך השנה החולפת לא יתוחקר שוב בהכנת הסגל</a:t>
            </a:r>
          </a:p>
          <a:p>
            <a:pPr marL="550862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שיוצא אפריורי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מתוכנית מב"ל מ"ז יתוחקר בעדיפות נמוכה יותר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עיצוב מחזור מ"ז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(90%) מסתיים </a:t>
            </a:r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לפני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הכנת הסגל (חו"ל..). חקירה מצומצמת ע"י הסגל במהלך ההכנת סגל עצמה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המוכנות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לעונות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התשתית והליבה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(מהקרוב לרחוק)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זמן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לעבודה עצמית למדריך ומוכנות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להצגת תחום התוכן בהובלתו (אישורי תוכניות בפורום מצומצם)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תוכנית ליווי אישי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למדריכים חדשים להאצת תהליך הלמידה וגיבוש תפיסת התפקיד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ערנות וגמישות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למול לו"ז מפקד המב"ל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ומיצוי נוכחותו במפגשי הסגל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3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מבנה הכנת סגל- תמונת על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5F36B433-60C3-45F5-B189-86DFCFDCF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298390"/>
              </p:ext>
            </p:extLst>
          </p:nvPr>
        </p:nvGraphicFramePr>
        <p:xfrm>
          <a:off x="520991" y="1819353"/>
          <a:ext cx="11148828" cy="43992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858138">
                  <a:extLst>
                    <a:ext uri="{9D8B030D-6E8A-4147-A177-3AD203B41FA5}">
                      <a16:colId xmlns:a16="http://schemas.microsoft.com/office/drawing/2014/main" val="1687739583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132049168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1660725701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3731356229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2200483875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171992240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ctr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696097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 (28.7-1.8)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תחקור מ"ו +היכרות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תחקור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תחקור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כמערכת הכשרה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סגל-סגל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גיבוש והיכרות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 משתתפים (מס' 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5412646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2 (4.8-8.8)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הכשרת סגל חדש</a:t>
                      </a:r>
                      <a:r>
                        <a:rPr lang="en-US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ע"ע לסגל ותיק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הכנת סגלים חדשים מכללתית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 לוותיקים</a:t>
                      </a:r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הכנת סגלים חדשים מכללתית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 לוותיקים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עבודה </a:t>
                      </a:r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עצמית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/>
                      </a:r>
                      <a:b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עצמית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אוריינטציה למשתתפי מ"ז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586846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 (11.8-15.8) </a:t>
                      </a:r>
                      <a:r>
                        <a:rPr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 תוכנית מ"ז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 משתתפים (מס' 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שולחן עגול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עם אונ' חיפה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אישור תוכניות מ"ז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/>
                      </a:r>
                      <a:b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עצמית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249653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 (18.8-22.8)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 ומוכנות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אישור תוכניות מ"ז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סגל-סגל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העמקות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גיבוש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מכללתי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ומוכנות לפתיחת מחזור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6921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593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7</a:t>
            </a:fld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0760F6D-CD02-4442-B0DE-F9DE8746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794680"/>
              </p:ext>
            </p:extLst>
          </p:nvPr>
        </p:nvGraphicFramePr>
        <p:xfrm>
          <a:off x="428680" y="432341"/>
          <a:ext cx="11321582" cy="62284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09104">
                  <a:extLst>
                    <a:ext uri="{9D8B030D-6E8A-4147-A177-3AD203B41FA5}">
                      <a16:colId xmlns:a16="http://schemas.microsoft.com/office/drawing/2014/main" val="11726069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09224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43851598"/>
                    </a:ext>
                  </a:extLst>
                </a:gridCol>
                <a:gridCol w="6516000">
                  <a:extLst>
                    <a:ext uri="{9D8B030D-6E8A-4147-A177-3AD203B41FA5}">
                      <a16:colId xmlns:a16="http://schemas.microsoft.com/office/drawing/2014/main" val="592317345"/>
                    </a:ext>
                  </a:extLst>
                </a:gridCol>
                <a:gridCol w="2280478">
                  <a:extLst>
                    <a:ext uri="{9D8B030D-6E8A-4147-A177-3AD203B41FA5}">
                      <a16:colId xmlns:a16="http://schemas.microsoft.com/office/drawing/2014/main" val="3871905667"/>
                    </a:ext>
                  </a:extLst>
                </a:gridCol>
              </a:tblGrid>
              <a:tr h="180000">
                <a:tc rowSpan="25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 (28.7-1.8)</a:t>
                      </a: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402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28.7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מטרות הכנת הסגל (מד"רית), תרגיל היכרות אישית (מלו"פ)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ללא סגל יוצא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259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ממצאי משוב מסכם (מלו"פ), הכוונת תחקיר מחזור שהסתיים ודגשים להכנ"ס (אלוף)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כולל סגל יוצא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43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1: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3523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2: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4357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3: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5350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4: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958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29.7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08:30-09:30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רת"ח מחקר: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אישי+ תחקיר תחום שבהובלתה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כולל סגל יוצא</a:t>
                      </a:r>
                      <a:endParaRPr lang="he-IL" sz="1400" dirty="0"/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17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09:45-11:00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רע"ן הדרכה ורמ"ד קש"ח: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תחומים שבאחריותם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142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 צוות 1 &amp; 2: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מוקדי תחקיר צוותיים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45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 צוות 3 &amp; 4: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מוקדי תחקיר צוותיים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1608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תחומים שבאחריותו, סיכום פרק התחקיר (מד"רית)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15239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אופציונאלי- ערב גיבוש ופרידה מעוזבים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576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 30.7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08:30-11:00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חזון, יעוד ומטרות הארגון (אלוף, מד"ר, 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</a:t>
                      </a: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 חדש בלבד, יוני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681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מה מלמדים במב"ל? (הפנתאון) 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889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חיבור מול אקדמיה, מסמך אסטרטגיית המכללות, ממשקים חיצוניים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6779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היום ותובנות + 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חלוקת תחומי אחריות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בסגל (טבלת משימות)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89990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31.7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08:30-17:00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 סגל (מספר 1):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גיבוש והעמקת ההיכרות (מד"רית, 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פירוט בנפרד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53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37801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545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1.8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 משתתפים 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1): ניתוח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דמות הבוגר הרצוי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סגל חדש בלבד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0564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משתתפים 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1):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פרופיל המשתתפים מישראל  (רע"ן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אלוף, סגל חדש בלבד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6713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משתתפים 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1): פרופיל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משתתפים בינ"ל, ומה למדנו מקורס הקיץ (רת"ח מחקר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וקש"ח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אלוף, סגל חדש בלבד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362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משתתפים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(יום 1): </a:t>
                      </a:r>
                      <a:r>
                        <a:rPr lang="he-IL" sz="1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גיבוש קוד אתי למשתתפים</a:t>
                      </a:r>
                      <a:endParaRPr lang="he-IL" sz="140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4379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16:00-17:00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סימולציית גרף ראשונה (רע"ן הדרכה),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שבוע נוכחי והצצה לשבוע הבא (מד"ר)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215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163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FA64C36-23BF-4D8D-AA6C-1E8CB501F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436737"/>
              </p:ext>
            </p:extLst>
          </p:nvPr>
        </p:nvGraphicFramePr>
        <p:xfrm>
          <a:off x="81042" y="4608803"/>
          <a:ext cx="7914642" cy="2174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5820">
                  <a:extLst>
                    <a:ext uri="{9D8B030D-6E8A-4147-A177-3AD203B41FA5}">
                      <a16:colId xmlns:a16="http://schemas.microsoft.com/office/drawing/2014/main" val="2566567234"/>
                    </a:ext>
                  </a:extLst>
                </a:gridCol>
                <a:gridCol w="5560822">
                  <a:extLst>
                    <a:ext uri="{9D8B030D-6E8A-4147-A177-3AD203B41FA5}">
                      <a16:colId xmlns:a16="http://schemas.microsoft.com/office/drawing/2014/main" val="403871061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378039389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1917180391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תחקור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מוביל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 סגל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089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בחינת לימודי האסטרטגיה במב"ל כציר מרכזי</a:t>
                      </a:r>
                      <a:endParaRPr lang="he-IL" sz="1600" b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85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חלוקת עומסים</a:t>
                      </a:r>
                      <a:r>
                        <a:rPr lang="he-IL" sz="1600" b="0" baseline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לאורך השנה</a:t>
                      </a:r>
                      <a:endParaRPr lang="he-IL" sz="1600" b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6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שיטות למידה– חלוקה בין תאוריה לפרקטיקה, שילוב משתתפים, מרצים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578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א) מטרות המב"ל למול דמות הבוגר, ב) מסלולי לימוד – תזה, תעודה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08920"/>
                  </a:ext>
                </a:extLst>
              </a:tr>
            </a:tbl>
          </a:graphicData>
        </a:graphic>
      </p:graphicFrame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69984" y="136525"/>
            <a:ext cx="10515600" cy="1004999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תחקיר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8</a:t>
            </a:fld>
            <a:endParaRPr lang="he-IL"/>
          </a:p>
        </p:txBody>
      </p:sp>
      <p:graphicFrame>
        <p:nvGraphicFramePr>
          <p:cNvPr id="7" name="דיאגרמה 6"/>
          <p:cNvGraphicFramePr/>
          <p:nvPr>
            <p:extLst>
              <p:ext uri="{D42A27DB-BD31-4B8C-83A1-F6EECF244321}">
                <p14:modId xmlns:p14="http://schemas.microsoft.com/office/powerpoint/2010/main" val="2682403575"/>
              </p:ext>
            </p:extLst>
          </p:nvPr>
        </p:nvGraphicFramePr>
        <p:xfrm>
          <a:off x="5353197" y="365125"/>
          <a:ext cx="8039100" cy="502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14AA38C5-8324-421E-9554-DF29162D61D9}"/>
              </a:ext>
            </a:extLst>
          </p:cNvPr>
          <p:cNvSpPr txBox="1"/>
          <p:nvPr/>
        </p:nvSpPr>
        <p:spPr>
          <a:xfrm rot="21035398">
            <a:off x="-272291" y="5336565"/>
            <a:ext cx="33438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שנה שעברה!!</a:t>
            </a:r>
          </a:p>
        </p:txBody>
      </p:sp>
    </p:spTree>
    <p:extLst>
      <p:ext uri="{BB962C8B-B14F-4D97-AF65-F5344CB8AC3E}">
        <p14:creationId xmlns:p14="http://schemas.microsoft.com/office/powerpoint/2010/main" val="800302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סיכום אישי- מדריך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FE7DDFA7-EA65-4A7A-B4A8-6EF9B9AC6175}"/>
              </a:ext>
            </a:extLst>
          </p:cNvPr>
          <p:cNvSpPr txBox="1">
            <a:spLocks/>
          </p:cNvSpPr>
          <p:nvPr/>
        </p:nvSpPr>
        <p:spPr>
          <a:xfrm>
            <a:off x="848032" y="1602658"/>
            <a:ext cx="10515600" cy="503411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הצוות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(מבנה ותמהיל הצוות, תפקיד המדריך, טכניקות הלימוד)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במחזור מ"ה בתחומי התוכן באחריותך?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בוצע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ומה לא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נבע הפער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0" indent="0" algn="ctr">
              <a:lnSpc>
                <a:spcPct val="150000"/>
              </a:lnSpc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endParaRPr lang="he-IL" sz="19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בתכני עונה מתקדמת שלא תוחקרו עד כה!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אינטגרציית הציר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צירי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ועם לימודי האסטרטגיה?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 startAt="4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התייחסות כללית: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דמות בוגר מב"ל בראייתו?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התנהלות המכללה לביטחון לאומי?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83E3A47D-73FD-4A70-B023-0AF30218B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73009"/>
              </p:ext>
            </p:extLst>
          </p:nvPr>
        </p:nvGraphicFramePr>
        <p:xfrm>
          <a:off x="2477729" y="2888403"/>
          <a:ext cx="8321368" cy="741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80342">
                  <a:extLst>
                    <a:ext uri="{9D8B030D-6E8A-4147-A177-3AD203B41FA5}">
                      <a16:colId xmlns:a16="http://schemas.microsoft.com/office/drawing/2014/main" val="2229246375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3925195942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989394720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290796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בוצע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לא בוצע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הסיבה לפער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תובנות מרכזיות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45620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5138</TotalTime>
  <Words>1772</Words>
  <Application>Microsoft Office PowerPoint</Application>
  <PresentationFormat>מסך רחב</PresentationFormat>
  <Paragraphs>413</Paragraphs>
  <Slides>14</Slides>
  <Notes>1</Notes>
  <HiddenSlides>2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3" baseType="lpstr">
      <vt:lpstr>AR BERKLEY</vt:lpstr>
      <vt:lpstr>Arial</vt:lpstr>
      <vt:lpstr>Calibri</vt:lpstr>
      <vt:lpstr>Calibri Light</vt:lpstr>
      <vt:lpstr>David</vt:lpstr>
      <vt:lpstr>Tahoma</vt:lpstr>
      <vt:lpstr>Times New Roman</vt:lpstr>
      <vt:lpstr>Wingdings</vt:lpstr>
      <vt:lpstr>ערכת נושא Office</vt:lpstr>
      <vt:lpstr>הכנת סגל מב"ל</vt:lpstr>
      <vt:lpstr>מטרות הכנת הסגל</vt:lpstr>
      <vt:lpstr>לוחות זמנים לתכנון</vt:lpstr>
      <vt:lpstr>מעצבים מרכזיים להכנת הסגל</vt:lpstr>
      <vt:lpstr>הגיונות מבנה הכנ"ס מ"ז</vt:lpstr>
      <vt:lpstr>מבנה הכנת סגל- תמונת על</vt:lpstr>
      <vt:lpstr>מצגת של PowerPoint‏</vt:lpstr>
      <vt:lpstr>תחקיר</vt:lpstr>
      <vt:lpstr>פורמט סיכום אישי- מדריך</vt:lpstr>
      <vt:lpstr>מצגת של PowerPoint‏</vt:lpstr>
      <vt:lpstr>מצגת של PowerPoint‏</vt:lpstr>
      <vt:lpstr>פורמט הצגת רגל/תחום תוכן מרכזי</vt:lpstr>
      <vt:lpstr>פורמט לקורס/תוכן בתוך ציר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oren</dc:creator>
  <cp:lastModifiedBy>u23920</cp:lastModifiedBy>
  <cp:revision>340</cp:revision>
  <cp:lastPrinted>2019-07-09T10:11:22Z</cp:lastPrinted>
  <dcterms:created xsi:type="dcterms:W3CDTF">2016-06-24T19:14:36Z</dcterms:created>
  <dcterms:modified xsi:type="dcterms:W3CDTF">2019-07-09T10:11:29Z</dcterms:modified>
</cp:coreProperties>
</file>