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79" r:id="rId3"/>
    <p:sldId id="285" r:id="rId4"/>
    <p:sldId id="288" r:id="rId5"/>
    <p:sldId id="286" r:id="rId6"/>
    <p:sldId id="289" r:id="rId7"/>
    <p:sldId id="294" r:id="rId8"/>
    <p:sldId id="287" r:id="rId9"/>
    <p:sldId id="292" r:id="rId10"/>
    <p:sldId id="291" r:id="rId11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ורן שהם" userId="2fc1f811b7c09cf3" providerId="LiveId" clId="{3D9B6A27-F6EB-4BB2-9BD4-C53DA05ACC40}"/>
    <pc:docChg chg="undo custSel delSld modSld modNotesMaster modHandout">
      <pc:chgData name="אורן שהם" userId="2fc1f811b7c09cf3" providerId="LiveId" clId="{3D9B6A27-F6EB-4BB2-9BD4-C53DA05ACC40}" dt="2018-01-08T08:37:26.159" v="1190" actId="20577"/>
      <pc:docMkLst>
        <pc:docMk/>
      </pc:docMkLst>
      <pc:sldChg chg="modSp">
        <pc:chgData name="אורן שהם" userId="2fc1f811b7c09cf3" providerId="LiveId" clId="{3D9B6A27-F6EB-4BB2-9BD4-C53DA05ACC40}" dt="2018-01-08T07:25:06.840" v="53" actId="20577"/>
        <pc:sldMkLst>
          <pc:docMk/>
          <pc:sldMk cId="452962139" sldId="279"/>
        </pc:sldMkLst>
        <pc:spChg chg="mod">
          <ac:chgData name="אורן שהם" userId="2fc1f811b7c09cf3" providerId="LiveId" clId="{3D9B6A27-F6EB-4BB2-9BD4-C53DA05ACC40}" dt="2018-01-08T07:25:06.840" v="53" actId="20577"/>
          <ac:spMkLst>
            <pc:docMk/>
            <pc:sldMk cId="452962139" sldId="279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37:26.159" v="1190" actId="20577"/>
        <pc:sldMkLst>
          <pc:docMk/>
          <pc:sldMk cId="1036309578" sldId="284"/>
        </pc:sldMkLst>
        <pc:spChg chg="mod">
          <ac:chgData name="אורן שהם" userId="2fc1f811b7c09cf3" providerId="LiveId" clId="{3D9B6A27-F6EB-4BB2-9BD4-C53DA05ACC40}" dt="2018-01-08T08:37:26.159" v="1190" actId="20577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7:25:21.620" v="55" actId="20577"/>
        <pc:sldMkLst>
          <pc:docMk/>
          <pc:sldMk cId="1210243078" sldId="285"/>
        </pc:sldMkLst>
        <pc:spChg chg="mod">
          <ac:chgData name="אורן שהם" userId="2fc1f811b7c09cf3" providerId="LiveId" clId="{3D9B6A27-F6EB-4BB2-9BD4-C53DA05ACC40}" dt="2018-01-08T07:25:21.620" v="55" actId="20577"/>
          <ac:spMkLst>
            <pc:docMk/>
            <pc:sldMk cId="1210243078" sldId="285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16:07.266" v="574" actId="20577"/>
        <pc:sldMkLst>
          <pc:docMk/>
          <pc:sldMk cId="1693582709" sldId="286"/>
        </pc:sldMkLst>
        <pc:spChg chg="mod">
          <ac:chgData name="אורן שהם" userId="2fc1f811b7c09cf3" providerId="LiveId" clId="{3D9B6A27-F6EB-4BB2-9BD4-C53DA05ACC40}" dt="2018-01-08T08:16:07.266" v="574" actId="20577"/>
          <ac:spMkLst>
            <pc:docMk/>
            <pc:sldMk cId="1693582709" sldId="286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15:36.055" v="565" actId="207"/>
          <ac:graphicFrameMkLst>
            <pc:docMk/>
            <pc:sldMk cId="1693582709" sldId="286"/>
            <ac:graphicFrameMk id="5" creationId="{D446DDBB-350E-44EE-8D7B-CC21483860A1}"/>
          </ac:graphicFrameMkLst>
        </pc:graphicFrameChg>
      </pc:sldChg>
      <pc:sldChg chg="modSp">
        <pc:chgData name="אורן שהם" userId="2fc1f811b7c09cf3" providerId="LiveId" clId="{3D9B6A27-F6EB-4BB2-9BD4-C53DA05ACC40}" dt="2018-01-08T07:26:33.558" v="78" actId="403"/>
        <pc:sldMkLst>
          <pc:docMk/>
          <pc:sldMk cId="1183275842" sldId="288"/>
        </pc:sldMkLst>
        <pc:spChg chg="mod">
          <ac:chgData name="אורן שהם" userId="2fc1f811b7c09cf3" providerId="LiveId" clId="{3D9B6A27-F6EB-4BB2-9BD4-C53DA05ACC40}" dt="2018-01-08T07:26:33.558" v="78" actId="403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D9B6A27-F6EB-4BB2-9BD4-C53DA05ACC40}" dt="2018-01-08T08:25:12.521" v="807" actId="20577"/>
        <pc:sldMkLst>
          <pc:docMk/>
          <pc:sldMk cId="2235370412" sldId="289"/>
        </pc:sldMkLst>
        <pc:spChg chg="mod">
          <ac:chgData name="אורן שהם" userId="2fc1f811b7c09cf3" providerId="LiveId" clId="{3D9B6A27-F6EB-4BB2-9BD4-C53DA05ACC40}" dt="2018-01-08T08:25:12.521" v="807" actId="20577"/>
          <ac:spMkLst>
            <pc:docMk/>
            <pc:sldMk cId="2235370412" sldId="289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24:33.304" v="793" actId="14734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modSp">
        <pc:chgData name="אורן שהם" userId="2fc1f811b7c09cf3" providerId="LiveId" clId="{3D9B6A27-F6EB-4BB2-9BD4-C53DA05ACC40}" dt="2018-01-08T08:32:05.660" v="1176" actId="6549"/>
        <pc:sldMkLst>
          <pc:docMk/>
          <pc:sldMk cId="2608407297" sldId="294"/>
        </pc:sldMkLst>
        <pc:spChg chg="mod">
          <ac:chgData name="אורן שהם" userId="2fc1f811b7c09cf3" providerId="LiveId" clId="{3D9B6A27-F6EB-4BB2-9BD4-C53DA05ACC40}" dt="2018-01-08T08:25:51.686" v="808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D9B6A27-F6EB-4BB2-9BD4-C53DA05ACC40}" dt="2018-01-08T08:32:05.660" v="1176" actId="6549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</pc:docChg>
  </pc:docChgLst>
  <pc:docChgLst>
    <pc:chgData name="אורן שהם" userId="2fc1f811b7c09cf3" providerId="LiveId" clId="{58CB952B-5549-4B6F-BE8D-9B03CECD4255}"/>
    <pc:docChg chg="undo redo custSel delSld modSld">
      <pc:chgData name="אורן שהם" userId="2fc1f811b7c09cf3" providerId="LiveId" clId="{58CB952B-5549-4B6F-BE8D-9B03CECD4255}" dt="2018-01-05T23:20:16.617" v="7084" actId="12"/>
      <pc:docMkLst>
        <pc:docMk/>
      </pc:docMkLst>
      <pc:sldChg chg="modSp modTransition">
        <pc:chgData name="אורן שהם" userId="2fc1f811b7c09cf3" providerId="LiveId" clId="{58CB952B-5549-4B6F-BE8D-9B03CECD4255}" dt="2018-01-05T20:15:38.387" v="504" actId="404"/>
        <pc:sldMkLst>
          <pc:docMk/>
          <pc:sldMk cId="452962139" sldId="279"/>
        </pc:sldMkLst>
        <pc:spChg chg="mod">
          <ac:chgData name="אורן שהם" userId="2fc1f811b7c09cf3" providerId="LiveId" clId="{58CB952B-5549-4B6F-BE8D-9B03CECD4255}" dt="2018-01-05T20:07:20.917" v="118" actId="20577"/>
          <ac:spMkLst>
            <pc:docMk/>
            <pc:sldMk cId="452962139" sldId="279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15:38.387" v="504" actId="404"/>
          <ac:spMkLst>
            <pc:docMk/>
            <pc:sldMk cId="452962139" sldId="279"/>
            <ac:spMk id="3" creationId="{00000000-0000-0000-0000-000000000000}"/>
          </ac:spMkLst>
        </pc:spChg>
        <pc:picChg chg="mod modCrop">
          <ac:chgData name="אורן שהם" userId="2fc1f811b7c09cf3" providerId="LiveId" clId="{58CB952B-5549-4B6F-BE8D-9B03CECD4255}" dt="2018-01-05T20:13:42.395" v="424" actId="14100"/>
          <ac:picMkLst>
            <pc:docMk/>
            <pc:sldMk cId="452962139" sldId="279"/>
            <ac:picMk id="4" creationId="{F1FD3B51-8AB1-48C5-B240-29C210F68EA9}"/>
          </ac:picMkLst>
        </pc:picChg>
      </pc:sldChg>
      <pc:sldChg chg="modSp">
        <pc:chgData name="אורן שהם" userId="2fc1f811b7c09cf3" providerId="LiveId" clId="{58CB952B-5549-4B6F-BE8D-9B03CECD4255}" dt="2018-01-05T20:13:58.940" v="425" actId="20577"/>
        <pc:sldMkLst>
          <pc:docMk/>
          <pc:sldMk cId="1036309578" sldId="284"/>
        </pc:sldMkLst>
        <pc:spChg chg="mod">
          <ac:chgData name="אורן שהם" userId="2fc1f811b7c09cf3" providerId="LiveId" clId="{58CB952B-5549-4B6F-BE8D-9B03CECD4255}" dt="2018-01-05T20:13:58.940" v="425" actId="20577"/>
          <ac:spMkLst>
            <pc:docMk/>
            <pc:sldMk cId="1036309578" sldId="284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0:06:02.745" v="39" actId="1036"/>
          <ac:spMkLst>
            <pc:docMk/>
            <pc:sldMk cId="1036309578" sldId="284"/>
            <ac:spMk id="3" creationId="{00000000-0000-0000-0000-000000000000}"/>
          </ac:spMkLst>
        </pc:spChg>
      </pc:sldChg>
      <pc:sldChg chg="addSp delSp modSp">
        <pc:chgData name="אורן שהם" userId="2fc1f811b7c09cf3" providerId="LiveId" clId="{58CB952B-5549-4B6F-BE8D-9B03CECD4255}" dt="2018-01-05T22:56:32.376" v="5715" actId="20577"/>
        <pc:sldMkLst>
          <pc:docMk/>
          <pc:sldMk cId="1210243078" sldId="285"/>
        </pc:sldMkLst>
        <pc:spChg chg="mod">
          <ac:chgData name="אורן שהם" userId="2fc1f811b7c09cf3" providerId="LiveId" clId="{58CB952B-5549-4B6F-BE8D-9B03CECD4255}" dt="2018-01-05T20:14:14.971" v="451" actId="20577"/>
          <ac:spMkLst>
            <pc:docMk/>
            <pc:sldMk cId="1210243078" sldId="285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6:32.376" v="5715" actId="20577"/>
          <ac:spMkLst>
            <pc:docMk/>
            <pc:sldMk cId="1210243078" sldId="285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0:14:19.180" v="452" actId="478"/>
          <ac:picMkLst>
            <pc:docMk/>
            <pc:sldMk cId="1210243078" sldId="285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0:42:13.608" v="906" actId="1076"/>
          <ac:picMkLst>
            <pc:docMk/>
            <pc:sldMk cId="1210243078" sldId="285"/>
            <ac:picMk id="1026" creationId="{0903AFD9-B394-4D75-9DEF-128B1182CE5A}"/>
          </ac:picMkLst>
        </pc:picChg>
      </pc:sldChg>
      <pc:sldChg chg="addSp delSp modSp">
        <pc:chgData name="אורן שהם" userId="2fc1f811b7c09cf3" providerId="LiveId" clId="{58CB952B-5549-4B6F-BE8D-9B03CECD4255}" dt="2018-01-05T23:11:06.240" v="6381" actId="20577"/>
        <pc:sldMkLst>
          <pc:docMk/>
          <pc:sldMk cId="1693582709" sldId="286"/>
        </pc:sldMkLst>
        <pc:spChg chg="mod">
          <ac:chgData name="אורן שהם" userId="2fc1f811b7c09cf3" providerId="LiveId" clId="{58CB952B-5549-4B6F-BE8D-9B03CECD4255}" dt="2018-01-05T21:12:14.881" v="1960" actId="1035"/>
          <ac:spMkLst>
            <pc:docMk/>
            <pc:sldMk cId="1693582709" sldId="286"/>
            <ac:spMk id="2" creationId="{00000000-0000-0000-0000-000000000000}"/>
          </ac:spMkLst>
        </pc:spChg>
        <pc:spChg chg="del">
          <ac:chgData name="אורן שהם" userId="2fc1f811b7c09cf3" providerId="LiveId" clId="{58CB952B-5549-4B6F-BE8D-9B03CECD4255}" dt="2018-01-05T20:43:29.163" v="960" actId="478"/>
          <ac:spMkLst>
            <pc:docMk/>
            <pc:sldMk cId="1693582709" sldId="286"/>
            <ac:spMk id="3" creationId="{00000000-0000-0000-0000-000000000000}"/>
          </ac:spMkLst>
        </pc:spChg>
        <pc:graphicFrameChg chg="add mod modGraphic">
          <ac:chgData name="אורן שהם" userId="2fc1f811b7c09cf3" providerId="LiveId" clId="{58CB952B-5549-4B6F-BE8D-9B03CECD4255}" dt="2018-01-05T23:11:06.240" v="6381" actId="20577"/>
          <ac:graphicFrameMkLst>
            <pc:docMk/>
            <pc:sldMk cId="1693582709" sldId="286"/>
            <ac:graphicFrameMk id="5" creationId="{D446DDBB-350E-44EE-8D7B-CC21483860A1}"/>
          </ac:graphicFrameMkLst>
        </pc:graphicFrameChg>
        <pc:picChg chg="del">
          <ac:chgData name="אורן שהם" userId="2fc1f811b7c09cf3" providerId="LiveId" clId="{58CB952B-5549-4B6F-BE8D-9B03CECD4255}" dt="2018-01-05T20:43:30.382" v="961" actId="478"/>
          <ac:picMkLst>
            <pc:docMk/>
            <pc:sldMk cId="1693582709" sldId="286"/>
            <ac:picMk id="4" creationId="{F1FD3B51-8AB1-48C5-B240-29C210F68EA9}"/>
          </ac:picMkLst>
        </pc:picChg>
      </pc:sldChg>
      <pc:sldChg chg="delSp modSp">
        <pc:chgData name="אורן שהם" userId="2fc1f811b7c09cf3" providerId="LiveId" clId="{58CB952B-5549-4B6F-BE8D-9B03CECD4255}" dt="2018-01-05T22:06:01.252" v="3798" actId="20577"/>
        <pc:sldMkLst>
          <pc:docMk/>
          <pc:sldMk cId="2818603202" sldId="287"/>
        </pc:sldMkLst>
        <pc:spChg chg="mod">
          <ac:chgData name="אורן שהם" userId="2fc1f811b7c09cf3" providerId="LiveId" clId="{58CB952B-5549-4B6F-BE8D-9B03CECD4255}" dt="2018-01-05T21:51:40.721" v="3104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06:01.252" v="3798" actId="20577"/>
          <ac:spMkLst>
            <pc:docMk/>
            <pc:sldMk cId="2818603202" sldId="287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1:50:00.915" v="2965" actId="478"/>
          <ac:picMkLst>
            <pc:docMk/>
            <pc:sldMk cId="2818603202" sldId="287"/>
            <ac:picMk id="4" creationId="{F1FD3B51-8AB1-48C5-B240-29C210F68EA9}"/>
          </ac:picMkLst>
        </pc:picChg>
      </pc:sldChg>
      <pc:sldChg chg="addSp delSp modSp">
        <pc:chgData name="אורן שהם" userId="2fc1f811b7c09cf3" providerId="LiveId" clId="{58CB952B-5549-4B6F-BE8D-9B03CECD4255}" dt="2018-01-05T22:55:54.003" v="5711" actId="1076"/>
        <pc:sldMkLst>
          <pc:docMk/>
          <pc:sldMk cId="1183275842" sldId="288"/>
        </pc:sldMkLst>
        <pc:spChg chg="mod">
          <ac:chgData name="אורן שהם" userId="2fc1f811b7c09cf3" providerId="LiveId" clId="{58CB952B-5549-4B6F-BE8D-9B03CECD4255}" dt="2018-01-05T22:06:31.305" v="3812" actId="20577"/>
          <ac:spMkLst>
            <pc:docMk/>
            <pc:sldMk cId="1183275842" sldId="288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2:54:56.245" v="5707" actId="404"/>
          <ac:spMkLst>
            <pc:docMk/>
            <pc:sldMk cId="1183275842" sldId="288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06:34.050" v="3813" actId="478"/>
          <ac:picMkLst>
            <pc:docMk/>
            <pc:sldMk cId="1183275842" sldId="288"/>
            <ac:picMk id="4" creationId="{F1FD3B51-8AB1-48C5-B240-29C210F68EA9}"/>
          </ac:picMkLst>
        </pc:picChg>
        <pc:picChg chg="add mod">
          <ac:chgData name="אורן שהם" userId="2fc1f811b7c09cf3" providerId="LiveId" clId="{58CB952B-5549-4B6F-BE8D-9B03CECD4255}" dt="2018-01-05T22:55:54.003" v="5711" actId="1076"/>
          <ac:picMkLst>
            <pc:docMk/>
            <pc:sldMk cId="1183275842" sldId="288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2:53:49.628" v="5682" actId="20577"/>
        <pc:sldMkLst>
          <pc:docMk/>
          <pc:sldMk cId="2235370412" sldId="289"/>
        </pc:sldMkLst>
        <pc:spChg chg="mod">
          <ac:chgData name="אורן שהם" userId="2fc1f811b7c09cf3" providerId="LiveId" clId="{58CB952B-5549-4B6F-BE8D-9B03CECD4255}" dt="2018-01-05T22:53:49.628" v="5682" actId="20577"/>
          <ac:spMkLst>
            <pc:docMk/>
            <pc:sldMk cId="2235370412" sldId="289"/>
            <ac:spMk id="2" creationId="{00000000-0000-0000-0000-000000000000}"/>
          </ac:spMkLst>
        </pc:spChg>
        <pc:spChg chg="del mod">
          <ac:chgData name="אורן שהם" userId="2fc1f811b7c09cf3" providerId="LiveId" clId="{58CB952B-5549-4B6F-BE8D-9B03CECD4255}" dt="2018-01-05T22:14:52.629" v="4237" actId="478"/>
          <ac:spMkLst>
            <pc:docMk/>
            <pc:sldMk cId="2235370412" sldId="289"/>
            <ac:spMk id="3" creationId="{00000000-0000-0000-0000-000000000000}"/>
          </ac:spMkLst>
        </pc:spChg>
        <pc:graphicFrameChg chg="add del mod modGraphic">
          <ac:chgData name="אורן שהם" userId="2fc1f811b7c09cf3" providerId="LiveId" clId="{58CB952B-5549-4B6F-BE8D-9B03CECD4255}" dt="2018-01-05T22:39:09.293" v="5237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delSp modSp">
        <pc:chgData name="אורן שהם" userId="2fc1f811b7c09cf3" providerId="LiveId" clId="{58CB952B-5549-4B6F-BE8D-9B03CECD4255}" dt="2018-01-05T23:20:16.617" v="7084" actId="12"/>
        <pc:sldMkLst>
          <pc:docMk/>
          <pc:sldMk cId="3599274618" sldId="291"/>
        </pc:sldMkLst>
        <pc:spChg chg="mod">
          <ac:chgData name="אורן שהם" userId="2fc1f811b7c09cf3" providerId="LiveId" clId="{58CB952B-5549-4B6F-BE8D-9B03CECD4255}" dt="2018-01-05T22:56:53.728" v="5723" actId="20577"/>
          <ac:spMkLst>
            <pc:docMk/>
            <pc:sldMk cId="3599274618" sldId="291"/>
            <ac:spMk id="2" creationId="{00000000-0000-0000-0000-000000000000}"/>
          </ac:spMkLst>
        </pc:spChg>
        <pc:spChg chg="mod">
          <ac:chgData name="אורן שהם" userId="2fc1f811b7c09cf3" providerId="LiveId" clId="{58CB952B-5549-4B6F-BE8D-9B03CECD4255}" dt="2018-01-05T23:20:16.617" v="7084" actId="12"/>
          <ac:spMkLst>
            <pc:docMk/>
            <pc:sldMk cId="3599274618" sldId="291"/>
            <ac:spMk id="3" creationId="{00000000-0000-0000-0000-000000000000}"/>
          </ac:spMkLst>
        </pc:spChg>
        <pc:picChg chg="del">
          <ac:chgData name="אורן שהם" userId="2fc1f811b7c09cf3" providerId="LiveId" clId="{58CB952B-5549-4B6F-BE8D-9B03CECD4255}" dt="2018-01-05T22:56:56.430" v="5724" actId="478"/>
          <ac:picMkLst>
            <pc:docMk/>
            <pc:sldMk cId="3599274618" sldId="291"/>
            <ac:picMk id="5" creationId="{83D53B8C-1D91-4D47-A195-519D50228B0C}"/>
          </ac:picMkLst>
        </pc:picChg>
      </pc:sldChg>
      <pc:sldChg chg="addSp delSp modSp">
        <pc:chgData name="אורן שהם" userId="2fc1f811b7c09cf3" providerId="LiveId" clId="{58CB952B-5549-4B6F-BE8D-9B03CECD4255}" dt="2018-01-05T23:17:30.523" v="6950" actId="1038"/>
        <pc:sldMkLst>
          <pc:docMk/>
          <pc:sldMk cId="2518797455" sldId="292"/>
        </pc:sldMkLst>
        <pc:spChg chg="mod">
          <ac:chgData name="אורן שהם" userId="2fc1f811b7c09cf3" providerId="LiveId" clId="{58CB952B-5549-4B6F-BE8D-9B03CECD4255}" dt="2018-01-05T23:12:18.054" v="6405" actId="20577"/>
          <ac:spMkLst>
            <pc:docMk/>
            <pc:sldMk cId="2518797455" sldId="292"/>
            <ac:spMk id="2" creationId="{00000000-0000-0000-0000-000000000000}"/>
          </ac:spMkLst>
        </pc:spChg>
        <pc:spChg chg="del">
          <ac:chgData name="אורן שהם" userId="2fc1f811b7c09cf3" providerId="LiveId" clId="{58CB952B-5549-4B6F-BE8D-9B03CECD4255}" dt="2018-01-05T23:12:25.210" v="6407" actId="478"/>
          <ac:spMkLst>
            <pc:docMk/>
            <pc:sldMk cId="2518797455" sldId="292"/>
            <ac:spMk id="3" creationId="{00000000-0000-0000-0000-000000000000}"/>
          </ac:spMkLst>
        </pc:spChg>
        <pc:graphicFrameChg chg="add mod modGraphic">
          <ac:chgData name="אורן שהם" userId="2fc1f811b7c09cf3" providerId="LiveId" clId="{58CB952B-5549-4B6F-BE8D-9B03CECD4255}" dt="2018-01-05T23:17:30.523" v="6950" actId="1038"/>
          <ac:graphicFrameMkLst>
            <pc:docMk/>
            <pc:sldMk cId="2518797455" sldId="292"/>
            <ac:graphicFrameMk id="6" creationId="{B512F3DB-2600-4AAC-9BFA-DEA7E5AA154A}"/>
          </ac:graphicFrameMkLst>
        </pc:graphicFrameChg>
        <pc:picChg chg="del">
          <ac:chgData name="אורן שהם" userId="2fc1f811b7c09cf3" providerId="LiveId" clId="{58CB952B-5549-4B6F-BE8D-9B03CECD4255}" dt="2018-01-05T23:12:20.662" v="6406" actId="478"/>
          <ac:picMkLst>
            <pc:docMk/>
            <pc:sldMk cId="2518797455" sldId="292"/>
            <ac:picMk id="5" creationId="{83D53B8C-1D91-4D47-A195-519D50228B0C}"/>
          </ac:picMkLst>
        </pc:picChg>
      </pc:sldChg>
    </pc:docChg>
  </pc:docChgLst>
  <pc:docChgLst>
    <pc:chgData name="אורן שהם" userId="2fc1f811b7c09cf3" providerId="LiveId" clId="{3074A725-1298-459D-A408-A716DEA7340F}"/>
    <pc:docChg chg="undo custSel addSld delSld modSld sldOrd">
      <pc:chgData name="אורן שהם" userId="2fc1f811b7c09cf3" providerId="LiveId" clId="{3074A725-1298-459D-A408-A716DEA7340F}" dt="2018-01-13T21:35:21.403" v="2637" actId="6549"/>
      <pc:docMkLst>
        <pc:docMk/>
      </pc:docMkLst>
      <pc:sldChg chg="modSp">
        <pc:chgData name="אורן שהם" userId="2fc1f811b7c09cf3" providerId="LiveId" clId="{3074A725-1298-459D-A408-A716DEA7340F}" dt="2018-01-13T21:33:58.335" v="2598" actId="113"/>
        <pc:sldMkLst>
          <pc:docMk/>
          <pc:sldMk cId="452962139" sldId="279"/>
        </pc:sldMkLst>
        <pc:spChg chg="mod">
          <ac:chgData name="אורן שהם" userId="2fc1f811b7c09cf3" providerId="LiveId" clId="{3074A725-1298-459D-A408-A716DEA7340F}" dt="2018-01-13T21:33:58.335" v="2598" actId="113"/>
          <ac:spMkLst>
            <pc:docMk/>
            <pc:sldMk cId="452962139" sldId="279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09T11:29:35.298" v="71" actId="20577"/>
        <pc:sldMkLst>
          <pc:docMk/>
          <pc:sldMk cId="1036309578" sldId="284"/>
        </pc:sldMkLst>
        <pc:spChg chg="mod">
          <ac:chgData name="אורן שהם" userId="2fc1f811b7c09cf3" providerId="LiveId" clId="{3074A725-1298-459D-A408-A716DEA7340F}" dt="2018-01-09T11:29:35.298" v="71" actId="20577"/>
          <ac:spMkLst>
            <pc:docMk/>
            <pc:sldMk cId="1036309578" sldId="284"/>
            <ac:spMk id="2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09T11:29:15.355" v="53" actId="20577"/>
        <pc:sldMkLst>
          <pc:docMk/>
          <pc:sldMk cId="1210243078" sldId="285"/>
        </pc:sldMkLst>
        <pc:spChg chg="mod">
          <ac:chgData name="אורן שהם" userId="2fc1f811b7c09cf3" providerId="LiveId" clId="{3074A725-1298-459D-A408-A716DEA7340F}" dt="2018-01-09T11:29:15.355" v="53" actId="20577"/>
          <ac:spMkLst>
            <pc:docMk/>
            <pc:sldMk cId="1210243078" sldId="285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13T21:35:21.403" v="2637" actId="6549"/>
        <pc:sldMkLst>
          <pc:docMk/>
          <pc:sldMk cId="1693582709" sldId="286"/>
        </pc:sldMkLst>
        <pc:graphicFrameChg chg="mod modGraphic">
          <ac:chgData name="אורן שהם" userId="2fc1f811b7c09cf3" providerId="LiveId" clId="{3074A725-1298-459D-A408-A716DEA7340F}" dt="2018-01-13T21:35:21.403" v="2637" actId="6549"/>
          <ac:graphicFrameMkLst>
            <pc:docMk/>
            <pc:sldMk cId="1693582709" sldId="286"/>
            <ac:graphicFrameMk id="5" creationId="{D446DDBB-350E-44EE-8D7B-CC21483860A1}"/>
          </ac:graphicFrameMkLst>
        </pc:graphicFrameChg>
      </pc:sldChg>
      <pc:sldChg chg="modSp">
        <pc:chgData name="אורן שהם" userId="2fc1f811b7c09cf3" providerId="LiveId" clId="{3074A725-1298-459D-A408-A716DEA7340F}" dt="2018-01-09T11:39:42.974" v="301" actId="20577"/>
        <pc:sldMkLst>
          <pc:docMk/>
          <pc:sldMk cId="2818603202" sldId="287"/>
        </pc:sldMkLst>
        <pc:spChg chg="mod">
          <ac:chgData name="אורן שהם" userId="2fc1f811b7c09cf3" providerId="LiveId" clId="{3074A725-1298-459D-A408-A716DEA7340F}" dt="2018-01-09T11:39:42.974" v="301" actId="20577"/>
          <ac:spMkLst>
            <pc:docMk/>
            <pc:sldMk cId="2818603202" sldId="287"/>
            <ac:spMk id="2" creationId="{00000000-0000-0000-0000-000000000000}"/>
          </ac:spMkLst>
        </pc:spChg>
        <pc:spChg chg="mod">
          <ac:chgData name="אורן שהם" userId="2fc1f811b7c09cf3" providerId="LiveId" clId="{3074A725-1298-459D-A408-A716DEA7340F}" dt="2018-01-09T11:38:24.359" v="255" actId="20577"/>
          <ac:spMkLst>
            <pc:docMk/>
            <pc:sldMk cId="2818603202" sldId="287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09T11:30:58.761" v="149" actId="113"/>
        <pc:sldMkLst>
          <pc:docMk/>
          <pc:sldMk cId="1183275842" sldId="288"/>
        </pc:sldMkLst>
        <pc:spChg chg="mod">
          <ac:chgData name="אורן שהם" userId="2fc1f811b7c09cf3" providerId="LiveId" clId="{3074A725-1298-459D-A408-A716DEA7340F}" dt="2018-01-09T11:30:58.761" v="149" actId="113"/>
          <ac:spMkLst>
            <pc:docMk/>
            <pc:sldMk cId="1183275842" sldId="288"/>
            <ac:spMk id="3" creationId="{00000000-0000-0000-0000-000000000000}"/>
          </ac:spMkLst>
        </pc:spChg>
      </pc:sldChg>
      <pc:sldChg chg="modSp">
        <pc:chgData name="אורן שהם" userId="2fc1f811b7c09cf3" providerId="LiveId" clId="{3074A725-1298-459D-A408-A716DEA7340F}" dt="2018-01-13T21:33:03.119" v="2584" actId="113"/>
        <pc:sldMkLst>
          <pc:docMk/>
          <pc:sldMk cId="2235370412" sldId="289"/>
        </pc:sldMkLst>
        <pc:graphicFrameChg chg="mod modGraphic">
          <ac:chgData name="אורן שהם" userId="2fc1f811b7c09cf3" providerId="LiveId" clId="{3074A725-1298-459D-A408-A716DEA7340F}" dt="2018-01-13T21:33:03.119" v="2584" actId="113"/>
          <ac:graphicFrameMkLst>
            <pc:docMk/>
            <pc:sldMk cId="2235370412" sldId="289"/>
            <ac:graphicFrameMk id="4" creationId="{D61657FA-7740-4AC1-A517-404D7A1A7FDC}"/>
          </ac:graphicFrameMkLst>
        </pc:graphicFrameChg>
      </pc:sldChg>
      <pc:sldChg chg="ord">
        <pc:chgData name="אורן שהם" userId="2fc1f811b7c09cf3" providerId="LiveId" clId="{3074A725-1298-459D-A408-A716DEA7340F}" dt="2018-01-13T18:41:36.233" v="2100"/>
        <pc:sldMkLst>
          <pc:docMk/>
          <pc:sldMk cId="3599274618" sldId="291"/>
        </pc:sldMkLst>
      </pc:sldChg>
      <pc:sldChg chg="ord">
        <pc:chgData name="אורן שהם" userId="2fc1f811b7c09cf3" providerId="LiveId" clId="{3074A725-1298-459D-A408-A716DEA7340F}" dt="2018-01-09T12:12:12.477" v="1741" actId="20577"/>
        <pc:sldMkLst>
          <pc:docMk/>
          <pc:sldMk cId="2518797455" sldId="292"/>
        </pc:sldMkLst>
      </pc:sldChg>
      <pc:sldChg chg="modSp">
        <pc:chgData name="אורן שהם" userId="2fc1f811b7c09cf3" providerId="LiveId" clId="{3074A725-1298-459D-A408-A716DEA7340F}" dt="2018-01-13T21:28:42.026" v="2384"/>
        <pc:sldMkLst>
          <pc:docMk/>
          <pc:sldMk cId="2608407297" sldId="294"/>
        </pc:sldMkLst>
        <pc:spChg chg="mod">
          <ac:chgData name="אורן שהם" userId="2fc1f811b7c09cf3" providerId="LiveId" clId="{3074A725-1298-459D-A408-A716DEA7340F}" dt="2018-01-13T21:24:32.016" v="2113" actId="6549"/>
          <ac:spMkLst>
            <pc:docMk/>
            <pc:sldMk cId="2608407297" sldId="294"/>
            <ac:spMk id="2" creationId="{00000000-0000-0000-0000-000000000000}"/>
          </ac:spMkLst>
        </pc:spChg>
        <pc:graphicFrameChg chg="mod modGraphic">
          <ac:chgData name="אורן שהם" userId="2fc1f811b7c09cf3" providerId="LiveId" clId="{3074A725-1298-459D-A408-A716DEA7340F}" dt="2018-01-13T21:28:42.026" v="2384"/>
          <ac:graphicFrameMkLst>
            <pc:docMk/>
            <pc:sldMk cId="2608407297" sldId="294"/>
            <ac:graphicFrameMk id="4" creationId="{D61657FA-7740-4AC1-A517-404D7A1A7FDC}"/>
          </ac:graphicFrameMkLst>
        </pc:graphicFrameChg>
      </pc:sldChg>
      <pc:sldChg chg="addSp modSp del">
        <pc:chgData name="אורן שהם" userId="2fc1f811b7c09cf3" providerId="LiveId" clId="{3074A725-1298-459D-A408-A716DEA7340F}" dt="2018-01-13T19:14:08.366" v="2101" actId="2696"/>
        <pc:sldMkLst>
          <pc:docMk/>
          <pc:sldMk cId="3002923958" sldId="295"/>
        </pc:sldMkLst>
        <pc:spChg chg="mod">
          <ac:chgData name="אורן שהם" userId="2fc1f811b7c09cf3" providerId="LiveId" clId="{3074A725-1298-459D-A408-A716DEA7340F}" dt="2018-01-09T11:50:13.151" v="1022" actId="6549"/>
          <ac:spMkLst>
            <pc:docMk/>
            <pc:sldMk cId="3002923958" sldId="295"/>
            <ac:spMk id="2" creationId="{00000000-0000-0000-0000-000000000000}"/>
          </ac:spMkLst>
        </pc:spChg>
        <pc:spChg chg="mod">
          <ac:chgData name="אורן שהם" userId="2fc1f811b7c09cf3" providerId="LiveId" clId="{3074A725-1298-459D-A408-A716DEA7340F}" dt="2018-01-11T03:29:31.247" v="1872" actId="115"/>
          <ac:spMkLst>
            <pc:docMk/>
            <pc:sldMk cId="3002923958" sldId="295"/>
            <ac:spMk id="3" creationId="{00000000-0000-0000-0000-000000000000}"/>
          </ac:spMkLst>
        </pc:spChg>
        <pc:spChg chg="add mod">
          <ac:chgData name="אורן שהם" userId="2fc1f811b7c09cf3" providerId="LiveId" clId="{3074A725-1298-459D-A408-A716DEA7340F}" dt="2018-01-09T12:05:08.925" v="1581" actId="1076"/>
          <ac:spMkLst>
            <pc:docMk/>
            <pc:sldMk cId="3002923958" sldId="295"/>
            <ac:spMk id="4" creationId="{4AAD53B3-83E1-4C24-9512-89588F506E94}"/>
          </ac:spMkLst>
        </pc:spChg>
      </pc:sldChg>
      <pc:sldChg chg="addSp delSp modSp del">
        <pc:chgData name="אורן שהם" userId="2fc1f811b7c09cf3" providerId="LiveId" clId="{3074A725-1298-459D-A408-A716DEA7340F}" dt="2018-01-13T19:14:10.474" v="2103" actId="2696"/>
        <pc:sldMkLst>
          <pc:docMk/>
          <pc:sldMk cId="3394375982" sldId="296"/>
        </pc:sldMkLst>
        <pc:spChg chg="del">
          <ac:chgData name="אורן שהם" userId="2fc1f811b7c09cf3" providerId="LiveId" clId="{3074A725-1298-459D-A408-A716DEA7340F}" dt="2018-01-11T03:27:27.539" v="1780" actId="478"/>
          <ac:spMkLst>
            <pc:docMk/>
            <pc:sldMk cId="3394375982" sldId="296"/>
            <ac:spMk id="3" creationId="{00000000-0000-0000-0000-000000000000}"/>
          </ac:spMkLst>
        </pc:spChg>
        <pc:picChg chg="add del">
          <ac:chgData name="אורן שהם" userId="2fc1f811b7c09cf3" providerId="LiveId" clId="{3074A725-1298-459D-A408-A716DEA7340F}" dt="2018-01-11T03:27:32.195" v="1782" actId="1038"/>
          <ac:picMkLst>
            <pc:docMk/>
            <pc:sldMk cId="3394375982" sldId="296"/>
            <ac:picMk id="5" creationId="{5657798F-3F27-4A8D-B464-A394E863868D}"/>
          </ac:picMkLst>
        </pc:picChg>
        <pc:picChg chg="add mod modCrop">
          <ac:chgData name="אורן שהם" userId="2fc1f811b7c09cf3" providerId="LiveId" clId="{3074A725-1298-459D-A408-A716DEA7340F}" dt="2018-01-11T03:28:20.107" v="1828" actId="1038"/>
          <ac:picMkLst>
            <pc:docMk/>
            <pc:sldMk cId="3394375982" sldId="296"/>
            <ac:picMk id="6" creationId="{8E4D0948-BFCD-45A5-9737-59F19E0A1430}"/>
          </ac:picMkLst>
        </pc:picChg>
      </pc:sldChg>
      <pc:sldChg chg="modSp del">
        <pc:chgData name="אורן שהם" userId="2fc1f811b7c09cf3" providerId="LiveId" clId="{3074A725-1298-459D-A408-A716DEA7340F}" dt="2018-01-13T19:14:09.425" v="2102" actId="2696"/>
        <pc:sldMkLst>
          <pc:docMk/>
          <pc:sldMk cId="1588306162" sldId="297"/>
        </pc:sldMkLst>
        <pc:spChg chg="mod">
          <ac:chgData name="אורן שהם" userId="2fc1f811b7c09cf3" providerId="LiveId" clId="{3074A725-1298-459D-A408-A716DEA7340F}" dt="2018-01-11T03:29:58.141" v="1922" actId="20577"/>
          <ac:spMkLst>
            <pc:docMk/>
            <pc:sldMk cId="1588306162" sldId="29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753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9753"/>
            <a:ext cx="2945659" cy="496888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598" y="4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4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כ"ו/טבת/תשע"ח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139" y="4776518"/>
            <a:ext cx="5439398" cy="3909490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598" y="9428496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496"/>
            <a:ext cx="2946078" cy="49814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743-E54A-4DE3-8318-3DE6B7B2532A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760C-7A94-41C3-A450-B80F16218CF4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04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1DA-C8E8-4C1D-AC51-292394342405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629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39712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FA0A-E1EE-47C2-AA67-C17AB08C142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370-ECDE-4892-8F68-280E1290C315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2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18E6-8460-4774-BD42-ADF646A8570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73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FA5-5E39-4D71-8DC9-B1F6355FEF62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52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EEC-67C3-4AAD-A86B-79E3014E95CD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649-5CCB-4B9C-84FC-73621C6521AA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2C2-EB20-406F-8F45-E01EC6138DD8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882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B386-3AE7-445C-8A88-939E496621C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46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2782-5B2D-438C-AA81-BF05A348AC9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3496" y="2097157"/>
            <a:ext cx="9144000" cy="230392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המב"ל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(במהלך פגרת עבודות)</a:t>
            </a:r>
            <a:endParaRPr lang="he-IL" sz="5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586012"/>
            <a:ext cx="9144000" cy="1655762"/>
          </a:xfrm>
        </p:spPr>
        <p:txBody>
          <a:bodyPr/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</a:p>
          <a:p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2017-2018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6802" t="40668" r="47616" b="48837"/>
          <a:stretch/>
        </p:blipFill>
        <p:spPr>
          <a:xfrm>
            <a:off x="9730708" y="364598"/>
            <a:ext cx="1933575" cy="204504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0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סוגיות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9084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לסגל-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הכנות הערכות מעצבות + תחקור קורסי עונת ליבה + מוכנות לקורסי עונה מתקדמת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שאלון משוב מקוון לחניכים (משך) + אפשרות למשוב עמיתים (משך)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פיתוח ולמידת הסגל בנושא העברת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אפקטיבי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16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דייביט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+  ויזואלי)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חצי יום גיבוש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לסגל (ענת)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 הפגרה- 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שיבוץ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חלונות לשיחות אישיות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המדריכים עם החניכים (הערה המעצבת)</a:t>
            </a:r>
          </a:p>
          <a:p>
            <a:pPr marL="536575" lvl="1" indent="-268288">
              <a:lnSpc>
                <a:spcPct val="15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שיחות חתך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 המב"ל עם החניכים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</a:t>
            </a:r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927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הכנת הסגל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תחקיר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עונת הליבה,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היערכות ומוכנות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לעונת הלימודים המתקדמים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על חניכים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וסיכום הערכה מעצבת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העמקה מקצועית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ושיפור מיומנויות הסגל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הסגל,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התאווררות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וטעינת מצברים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הנחת יסודות לעיצוב ותכנון מחזור מ"ו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FD3B51-8AB1-48C5-B240-29C210F68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5" t="16758" r="10531" b="18681"/>
          <a:stretch/>
        </p:blipFill>
        <p:spPr>
          <a:xfrm>
            <a:off x="437322" y="3856384"/>
            <a:ext cx="3558044" cy="281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6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לוחות זמנים לתכנון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הכנת הסגל ע"י מפקד המב"ל- 1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הסגל בין העונות: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1 (2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1- 1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28)-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סגל בחופש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עבודה עצמית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שבוע 2 (2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8- 2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4)-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 הכנת סגל משותפים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בהובלת מפקד המב"ל-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ימים א', ג' (4,6) וסיכום הכנת הסגל (8)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לימודים מתקדמים: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</a:t>
            </a: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 descr="תוצאת תמונה עבור יומן">
            <a:extLst>
              <a:ext uri="{FF2B5EF4-FFF2-40B4-BE49-F238E27FC236}">
                <a16:creationId xmlns:a16="http://schemas.microsoft.com/office/drawing/2014/main" id="{0903AFD9-B394-4D75-9DEF-128B1182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9" y="4755668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מעצבים מרכזיים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מפקד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מב"ל חדש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למכרז אקדמיה אחוד 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מודל תחקור אחר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לטובת עיצוב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מחזור לימודים הבא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עומס מתגבר-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הסגל והחניכים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רה-עיצוב: נסיעה מפוצלת 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למזרח, התנסות אסטרטגית 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מס' 3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שובו של </a:t>
            </a:r>
            <a:r>
              <a:rPr lang="he-IL" sz="2000" b="1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רע"ן</a:t>
            </a: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הדרכה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20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D53B8C-1D91-4D47-A195-519D5022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71" y="3964352"/>
            <a:ext cx="2381250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27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99398"/>
            <a:ext cx="10515600" cy="925481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הכנת סגל 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4-8/2</a:t>
            </a:r>
            <a:r>
              <a:rPr lang="he-IL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D446DDBB-350E-44EE-8D7B-CC2148386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47088"/>
              </p:ext>
            </p:extLst>
          </p:nvPr>
        </p:nvGraphicFramePr>
        <p:xfrm>
          <a:off x="318054" y="1003844"/>
          <a:ext cx="11618840" cy="5773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95">
                  <a:extLst>
                    <a:ext uri="{9D8B030D-6E8A-4147-A177-3AD203B41FA5}">
                      <a16:colId xmlns:a16="http://schemas.microsoft.com/office/drawing/2014/main" val="346514176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283870385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249435088"/>
                    </a:ext>
                  </a:extLst>
                </a:gridCol>
                <a:gridCol w="2090589">
                  <a:extLst>
                    <a:ext uri="{9D8B030D-6E8A-4147-A177-3AD203B41FA5}">
                      <a16:colId xmlns:a16="http://schemas.microsoft.com/office/drawing/2014/main" val="313435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א' (4.2)</a:t>
                      </a:r>
                    </a:p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ע.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ב' (5.2)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תחקיר+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</a:t>
                      </a: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הכנת ע. מתקדמת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ג' (6.2)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הכנה+ הערכת חניך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ד' (7.2)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הערכה+ גיבוש 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ה' (8.2)</a:t>
                      </a:r>
                      <a:b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</a:br>
                      <a:r>
                        <a:rPr kumimoji="0" lang="he-I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סיכום הפגרה + ע"ע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8:30-10:00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פתיחת הפגרה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ומד"ר) + משוב עונה (אורן)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קורסי- משפט ציבורי, כלכלה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לסיורי חו"ל-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אירופה, מפוצלת, ארה"ב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(חיים, עדו, 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למידת הסגל- ביקור במכללת השוטרים בית שמש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ע"ע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10:00-11:00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גיאוג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+סיורים אזוריים (עודד)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מדיניות חוץ +סיור (חיים)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היערכות לסיורי חו"ל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ע"ע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7528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11:00-12:00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ציר הגנה לאומית וקורס מזה"ת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סוגיות נבחרות: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סגל- חניכים, סגל-סגל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מד"ר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אסטרטגיה + סימולציה 1 (כולל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הכנ"ס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ע"ע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13:00-14:00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גישות ואסכולות (ענת) + תהליך עבודות שנתיות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(יוני, אורנה, ענת)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הובלת שינוי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בסביבה מורכבת (יוני ואורן)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הכנה לסימולציה מדינית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3 (יהלומי)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מסכם-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גרף עונה מתקדמת (מתן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עדו)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675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14:00-15:00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 קורס חברה (שמוליק)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סמינרים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(אלי, עודד, יהלומי)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המשך הכנה לסימולציה מדינית +עיצוב התנסות מס' 3 (אלי)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נושאים פתוחים מהפגרה (מד"ר)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15:00-16:00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חלון- הערכת חניכים לצוות </a:t>
                      </a:r>
                      <a:br>
                        <a:rPr lang="en-US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העשרה- </a:t>
                      </a: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משחקי מלחמה, </a:t>
                      </a:r>
                      <a:br>
                        <a:rPr lang="en-US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היערכות למכרז אקדמיה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ביקורי מודיעין- מוסד, שב"כ, אמ"ן (יהלומי)</a:t>
                      </a:r>
                      <a:endParaRPr lang="he-IL" sz="14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4 (עודד)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1 (אלי)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מעבר על רמזור חניכים מהערכה מעצבת+</a:t>
                      </a:r>
                      <a:br>
                        <a:rPr lang="en-US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פגרת סגל ודגשים לעונה מתקדמת (</a:t>
                      </a:r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</a:t>
                      </a:r>
                      <a:r>
                        <a:rPr lang="he-IL" sz="14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ומד"ר)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896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16:00-17:00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באפר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"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6348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17:00-18:00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solidFill>
                          <a:srgbClr val="FF0000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הערכת חניכים מעצבת-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חניכי צוות 2 (שמוליק)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6327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הערות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(8:30-14)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אוריינית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אלוף (8-15),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מ. דדו, ערן עציון, 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גור צלל-יכין (משחקי מלחמה)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ביקור במכללות שוטרים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br>
                        <a:rPr lang="en-US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העברת מסר אפקטיבי</a:t>
                      </a: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06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8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עונת הליבה- פורמט תחקור 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94426"/>
              </p:ext>
            </p:extLst>
          </p:nvPr>
        </p:nvGraphicFramePr>
        <p:xfrm>
          <a:off x="469893" y="1659830"/>
          <a:ext cx="11229838" cy="478273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התחקיר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תחקיר מחזור נוכחי, המלצות וסיכום למחזור הבא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קודם+ משוב חניכים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נוכחי (</a:t>
                      </a:r>
                      <a:r>
                        <a:rPr lang="he-IL" sz="1400" b="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ממלו"פ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 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עמידה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במטרות הקורס ותכניו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 הקורס?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(הרחבה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צמצום, הורדה</a:t>
                      </a:r>
                      <a:r>
                        <a:rPr lang="en-US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75199118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 המארגן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בקורס,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</a:t>
                      </a:r>
                      <a:r>
                        <a:rPr lang="he-IL" sz="1400" b="0" i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וחיבור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946657533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(משכים וש"ס),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ואופן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פריסת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הקורס,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מיקומו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181903212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איכות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 המוביל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שילוב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מרצים נוספים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(כולל העיבודים)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(היקף, רלוונטיות)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  <a:tr h="4714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02311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70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עונה מתקדמת- פורמט היערכות לקורס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61657FA-7740-4AC1-A517-404D7A1A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315985"/>
              </p:ext>
            </p:extLst>
          </p:nvPr>
        </p:nvGraphicFramePr>
        <p:xfrm>
          <a:off x="469893" y="1659830"/>
          <a:ext cx="11229838" cy="500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9000">
                  <a:extLst>
                    <a:ext uri="{9D8B030D-6E8A-4147-A177-3AD203B41FA5}">
                      <a16:colId xmlns:a16="http://schemas.microsoft.com/office/drawing/2014/main" val="2599063918"/>
                    </a:ext>
                  </a:extLst>
                </a:gridCol>
                <a:gridCol w="4403035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6437803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3273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#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ההכנה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הנחיות להכנת הקורס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לקחים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ממחזור קודם ונתוני המשוב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מטרות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</a:t>
                      </a:r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תכנים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מרכזיים + העמקות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במופעים מרכזיים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1654651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רציונל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המארגן, 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 הלימוד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וחיבור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לרגלי </a:t>
                      </a:r>
                      <a:r>
                        <a:rPr lang="he-IL" sz="1400" b="1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הבטל"ם</a:t>
                      </a:r>
                      <a:endParaRPr lang="he-IL" sz="1400" b="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(משכים ושש"ס),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עיתוי,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אופן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פריסת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הקורס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ומיקום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ביצועו?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/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מוביל </a:t>
                      </a: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מרצים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39346127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אפקטיביות וגיוון שיטות הלימוד?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6013823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מטלות הקורס, חומרי הקריאה?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235881844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תפקידי הסגל?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629222792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מנהלות?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41405376"/>
                  </a:ext>
                </a:extLst>
              </a:tr>
              <a:tr h="41557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דברים נוספים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215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מדריכים- הערכה מעצבת לחניך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984377" y="1591699"/>
            <a:ext cx="10272252" cy="474530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תמונת עולם אינטגרטיבית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החניכים- לאור לתפקודם עד כה ולמול האתגרים בהמשך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מוכנות לביצוע שיחות משוב אישיות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לחניכים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20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השיטה-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 במהלך פגרת הסגל בין עונת הליבה לעונה המסכמת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מעבר הסגל על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החניכים לפי צוותים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(תכנון- 10 דק' לחניך, 2 ש' לצוות, סה"כ 8 ש' לתהליך)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טכניקה: סבב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מדריכים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(ריבוי דעות)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מד"ר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אינטגרציה וסיכום ע"י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מדריך ישיר</a:t>
            </a:r>
          </a:p>
          <a:p>
            <a:pPr marL="447675" lvl="1" indent="-179388">
              <a:lnSpc>
                <a:spcPct val="150000"/>
              </a:lnSpc>
              <a:buClr>
                <a:schemeClr val="accent1"/>
              </a:buClr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'רמזור'-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חניכים בולטים לחיוב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/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שלילה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למפקד המב"ל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שיחת הערכה אישית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המדריכים לחברי הצוות (אחרי הפגרה)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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 הוצאת </a:t>
            </a: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סיכום כתוב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ע"י החניך</a:t>
            </a:r>
            <a:endParaRPr lang="he-IL" sz="18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860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הכנות נדרשות מהסגל לפגרה</a:t>
            </a:r>
            <a:endParaRPr lang="he-IL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B512F3DB-2600-4AAC-9BFA-DEA7E5AA1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41808"/>
              </p:ext>
            </p:extLst>
          </p:nvPr>
        </p:nvGraphicFramePr>
        <p:xfrm>
          <a:off x="1172189" y="1659830"/>
          <a:ext cx="9900000" cy="367199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84374">
                  <a:extLst>
                    <a:ext uri="{9D8B030D-6E8A-4147-A177-3AD203B41FA5}">
                      <a16:colId xmlns:a16="http://schemas.microsoft.com/office/drawing/2014/main" val="3860884314"/>
                    </a:ext>
                  </a:extLst>
                </a:gridCol>
                <a:gridCol w="4915626">
                  <a:extLst>
                    <a:ext uri="{9D8B030D-6E8A-4147-A177-3AD203B41FA5}">
                      <a16:colId xmlns:a16="http://schemas.microsoft.com/office/drawing/2014/main" val="2482261319"/>
                    </a:ext>
                  </a:extLst>
                </a:gridCol>
              </a:tblGrid>
              <a:tr h="49058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4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הובלה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03897300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תחקור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קורסי עונת הליבה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0908686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היערכות 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קורסים לעונה המקדמת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סגל ע"פ תחומי אחריות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214188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פורום הערה מעצבת לחניך- הצגת חניכי הצוות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מדריכי הצוותים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50650691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גיבוש</a:t>
                      </a:r>
                      <a:r>
                        <a:rPr lang="en-US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sz="1800" b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למידת הסגל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18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ענת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396930958"/>
                  </a:ext>
                </a:extLst>
              </a:tr>
              <a:tr h="63628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50000"/>
                        </a:lnSpc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83207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974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792</Words>
  <Application>Microsoft Office PowerPoint</Application>
  <PresentationFormat>מסך רחב</PresentationFormat>
  <Paragraphs>162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9" baseType="lpstr">
      <vt:lpstr>AR BERKLEY</vt:lpstr>
      <vt:lpstr>Arial</vt:lpstr>
      <vt:lpstr>Calibri</vt:lpstr>
      <vt:lpstr>Calibri Light</vt:lpstr>
      <vt:lpstr>David</vt:lpstr>
      <vt:lpstr>Tahoma</vt:lpstr>
      <vt:lpstr>Times New Roman</vt:lpstr>
      <vt:lpstr>Wingdings</vt:lpstr>
      <vt:lpstr>ערכת נושא Office</vt:lpstr>
      <vt:lpstr>הכנת סגל המב"ל (במהלך פגרת עבודות)</vt:lpstr>
      <vt:lpstr>מטרות הכנת הסגל</vt:lpstr>
      <vt:lpstr>לוחות זמנים לתכנון</vt:lpstr>
      <vt:lpstr>מעצבים מרכזיים</vt:lpstr>
      <vt:lpstr>הכנת סגל (4-8/2)</vt:lpstr>
      <vt:lpstr>עונת הליבה- פורמט תחקור קורס</vt:lpstr>
      <vt:lpstr>עונה מתקדמת- פורמט היערכות לקורס</vt:lpstr>
      <vt:lpstr>מדריכים- הערכה מעצבת לחניך</vt:lpstr>
      <vt:lpstr>הכנות נדרשות מהסגל לפגרה</vt:lpstr>
      <vt:lpstr>סוגיות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אורן שהם</cp:lastModifiedBy>
  <cp:revision>214</cp:revision>
  <cp:lastPrinted>2018-01-13T19:23:01Z</cp:lastPrinted>
  <dcterms:created xsi:type="dcterms:W3CDTF">2016-06-24T19:14:36Z</dcterms:created>
  <dcterms:modified xsi:type="dcterms:W3CDTF">2018-01-13T21:35:28Z</dcterms:modified>
</cp:coreProperties>
</file>