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75" r:id="rId3"/>
    <p:sldId id="276" r:id="rId4"/>
    <p:sldId id="277" r:id="rId5"/>
    <p:sldId id="278" r:id="rId6"/>
    <p:sldId id="279" r:id="rId7"/>
    <p:sldId id="280" r:id="rId8"/>
    <p:sldId id="257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3" r:id="rId22"/>
    <p:sldId id="271" r:id="rId23"/>
    <p:sldId id="272" r:id="rId24"/>
    <p:sldId id="27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03D197-B3CF-754F-9A06-607708525F22}" type="datetimeFigureOut">
              <a:rPr lang="en-US" smtClean="0"/>
              <a:t>10/25/17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68A851-D110-E848-AA81-055FB4C0A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14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E4E46-1DEF-2C4F-BDF7-7CFCCEF403A4}" type="datetimeFigureOut">
              <a:rPr lang="en-US" smtClean="0"/>
              <a:t>10/25/17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00C0-EEE2-9244-9137-7521F7AEC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707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E4E46-1DEF-2C4F-BDF7-7CFCCEF403A4}" type="datetimeFigureOut">
              <a:rPr lang="en-US" smtClean="0"/>
              <a:t>10/25/17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00C0-EEE2-9244-9137-7521F7AEC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508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E4E46-1DEF-2C4F-BDF7-7CFCCEF403A4}" type="datetimeFigureOut">
              <a:rPr lang="en-US" smtClean="0"/>
              <a:t>10/25/17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00C0-EEE2-9244-9137-7521F7AEC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941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E4E46-1DEF-2C4F-BDF7-7CFCCEF403A4}" type="datetimeFigureOut">
              <a:rPr lang="en-US" smtClean="0"/>
              <a:t>10/25/17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00C0-EEE2-9244-9137-7521F7AEC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31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E4E46-1DEF-2C4F-BDF7-7CFCCEF403A4}" type="datetimeFigureOut">
              <a:rPr lang="en-US" smtClean="0"/>
              <a:t>10/25/17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00C0-EEE2-9244-9137-7521F7AEC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297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E4E46-1DEF-2C4F-BDF7-7CFCCEF403A4}" type="datetimeFigureOut">
              <a:rPr lang="en-US" smtClean="0"/>
              <a:t>10/25/17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00C0-EEE2-9244-9137-7521F7AEC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79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E4E46-1DEF-2C4F-BDF7-7CFCCEF403A4}" type="datetimeFigureOut">
              <a:rPr lang="en-US" smtClean="0"/>
              <a:t>10/25/17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00C0-EEE2-9244-9137-7521F7AEC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301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E4E46-1DEF-2C4F-BDF7-7CFCCEF403A4}" type="datetimeFigureOut">
              <a:rPr lang="en-US" smtClean="0"/>
              <a:t>10/25/17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00C0-EEE2-9244-9137-7521F7AEC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81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E4E46-1DEF-2C4F-BDF7-7CFCCEF403A4}" type="datetimeFigureOut">
              <a:rPr lang="en-US" smtClean="0"/>
              <a:t>10/25/17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00C0-EEE2-9244-9137-7521F7AEC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523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E4E46-1DEF-2C4F-BDF7-7CFCCEF403A4}" type="datetimeFigureOut">
              <a:rPr lang="en-US" smtClean="0"/>
              <a:t>10/25/17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00C0-EEE2-9244-9137-7521F7AEC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884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E4E46-1DEF-2C4F-BDF7-7CFCCEF403A4}" type="datetimeFigureOut">
              <a:rPr lang="en-US" smtClean="0"/>
              <a:t>10/25/17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00C0-EEE2-9244-9137-7521F7AEC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544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E4E46-1DEF-2C4F-BDF7-7CFCCEF403A4}" type="datetimeFigureOut">
              <a:rPr lang="en-US" smtClean="0"/>
              <a:t>10/25/17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500C0-EEE2-9244-9137-7521F7AEC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82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he-IL" b="1" dirty="0" smtClean="0">
                <a:cs typeface="+mn-cs"/>
              </a:rPr>
              <a:t>שובל אוחנה </a:t>
            </a:r>
            <a:r>
              <a:rPr lang="mr-IN" b="1" dirty="0" smtClean="0">
                <a:cs typeface="+mn-cs"/>
              </a:rPr>
              <a:t>–</a:t>
            </a:r>
            <a:r>
              <a:rPr lang="he-IL" b="1" dirty="0" smtClean="0">
                <a:cs typeface="+mn-cs"/>
              </a:rPr>
              <a:t> פואמת היכרות</a:t>
            </a:r>
            <a:endParaRPr lang="en-US" b="1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6104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019" y="308225"/>
            <a:ext cx="8402783" cy="629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28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300" y="0"/>
            <a:ext cx="91684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277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300" y="0"/>
            <a:ext cx="91684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165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535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0"/>
            <a:ext cx="45530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397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93700"/>
            <a:ext cx="9144000" cy="607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644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600" y="546100"/>
            <a:ext cx="767080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97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9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6765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300" y="0"/>
            <a:ext cx="53578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426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0" y="0"/>
            <a:ext cx="10058400" cy="670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346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539" y="811660"/>
            <a:ext cx="11254483" cy="5054886"/>
          </a:xfrm>
        </p:spPr>
        <p:txBody>
          <a:bodyPr>
            <a:normAutofit/>
          </a:bodyPr>
          <a:lstStyle/>
          <a:p>
            <a:pPr marL="914400" lvl="2" indent="0" algn="r" rtl="1">
              <a:lnSpc>
                <a:spcPct val="150000"/>
              </a:lnSpc>
              <a:buNone/>
            </a:pPr>
            <a:r>
              <a:rPr lang="he-IL" sz="2400" dirty="0"/>
              <a:t>אז מיקי ביקש, ואני נוטה שלא לסרב, </a:t>
            </a:r>
          </a:p>
          <a:p>
            <a:pPr marL="914400" lvl="2" indent="0" algn="r" rtl="1">
              <a:lnSpc>
                <a:spcPct val="150000"/>
              </a:lnSpc>
              <a:buNone/>
            </a:pPr>
            <a:r>
              <a:rPr lang="he-IL" sz="2400" dirty="0"/>
              <a:t>בכל זאת זו מטלת פתיחת קורס (</a:t>
            </a:r>
            <a:r>
              <a:rPr lang="he-IL" sz="2400" dirty="0" err="1"/>
              <a:t>צוותית</a:t>
            </a:r>
            <a:r>
              <a:rPr lang="he-IL" sz="2400" dirty="0"/>
              <a:t>), וממש, אבל ממש, לא בא לי לאכזב,</a:t>
            </a:r>
          </a:p>
          <a:p>
            <a:pPr marL="914400" lvl="2" indent="0" algn="r" rtl="1">
              <a:lnSpc>
                <a:spcPct val="150000"/>
              </a:lnSpc>
              <a:buNone/>
            </a:pPr>
            <a:r>
              <a:rPr lang="he-IL" sz="2400" dirty="0"/>
              <a:t>אז כמו שאומרים ״הדקו החגורות ותיהנו מהנסיעה״,</a:t>
            </a:r>
          </a:p>
          <a:p>
            <a:pPr marL="914400" lvl="2" indent="0" algn="r" rtl="1">
              <a:lnSpc>
                <a:spcPct val="150000"/>
              </a:lnSpc>
              <a:buNone/>
            </a:pPr>
            <a:r>
              <a:rPr lang="he-IL" sz="2400" dirty="0"/>
              <a:t>אנסה לספר לכם קצת עליי כעת, ואשתדל לעשות זאת </a:t>
            </a:r>
            <a:r>
              <a:rPr lang="he-IL" sz="2400" dirty="0" smtClean="0"/>
              <a:t>בקצרה </a:t>
            </a:r>
            <a:r>
              <a:rPr lang="he-IL" sz="2400" dirty="0" err="1" smtClean="0"/>
              <a:t>ובצינעה</a:t>
            </a:r>
            <a:r>
              <a:rPr lang="he-IL" sz="2400" dirty="0" smtClean="0"/>
              <a:t>,</a:t>
            </a:r>
            <a:endParaRPr lang="he-IL" sz="2400" dirty="0"/>
          </a:p>
          <a:p>
            <a:pPr marL="914400" lvl="2" indent="0" algn="r" rtl="1">
              <a:lnSpc>
                <a:spcPct val="150000"/>
              </a:lnSpc>
              <a:buNone/>
            </a:pPr>
            <a:r>
              <a:rPr lang="he-IL" sz="2400" dirty="0"/>
              <a:t>שמי שובל אוחנה, ונולדתי במרץ 79׳ </a:t>
            </a:r>
            <a:r>
              <a:rPr lang="he-IL" sz="2400" dirty="0" smtClean="0"/>
              <a:t>בצפת</a:t>
            </a:r>
            <a:r>
              <a:rPr lang="he-IL" sz="2400" dirty="0"/>
              <a:t> </a:t>
            </a:r>
            <a:r>
              <a:rPr lang="he-IL" sz="2400" dirty="0" smtClean="0"/>
              <a:t>(הלא</a:t>
            </a:r>
            <a:r>
              <a:rPr lang="he-IL" sz="2400" dirty="0"/>
              <a:t> היא עיר </a:t>
            </a:r>
            <a:r>
              <a:rPr lang="he-IL" sz="2400" dirty="0" smtClean="0"/>
              <a:t>המקובלים),</a:t>
            </a:r>
            <a:endParaRPr lang="he-IL" sz="2400" dirty="0"/>
          </a:p>
          <a:p>
            <a:pPr marL="914400" lvl="2" indent="0" algn="r" rtl="1">
              <a:lnSpc>
                <a:spcPct val="150000"/>
              </a:lnSpc>
              <a:buNone/>
            </a:pPr>
            <a:r>
              <a:rPr lang="he-IL" sz="2400" dirty="0"/>
              <a:t>בן זקונים להורים נפלאים, </a:t>
            </a:r>
            <a:r>
              <a:rPr lang="he-IL" sz="2400" dirty="0" err="1"/>
              <a:t>אמא</a:t>
            </a:r>
            <a:r>
              <a:rPr lang="he-IL" sz="2400" dirty="0"/>
              <a:t> מחנכת ומורה ואב סא״ל קרבי בירוקים,</a:t>
            </a:r>
          </a:p>
          <a:p>
            <a:pPr marL="914400" lvl="2" indent="0" algn="r" rtl="1">
              <a:lnSpc>
                <a:spcPct val="150000"/>
              </a:lnSpc>
              <a:buNone/>
            </a:pPr>
            <a:r>
              <a:rPr lang="he-IL" sz="2400" dirty="0"/>
              <a:t>אך אם חשבתם </a:t>
            </a:r>
            <a:r>
              <a:rPr lang="he-IL" sz="2400" dirty="0" err="1"/>
              <a:t>ש״התפוחים</a:t>
            </a:r>
            <a:r>
              <a:rPr lang="he-IL" sz="2400" dirty="0"/>
              <a:t> נפלו </a:t>
            </a:r>
            <a:r>
              <a:rPr lang="he-IL" sz="2400" dirty="0" err="1"/>
              <a:t>בקירבת</a:t>
            </a:r>
            <a:r>
              <a:rPr lang="he-IL" sz="2400" dirty="0"/>
              <a:t> העץ״ אז נכונה לכם טעות גדולת מידה,</a:t>
            </a:r>
          </a:p>
          <a:p>
            <a:pPr marL="914400" lvl="2" indent="0" algn="r" rtl="1">
              <a:lnSpc>
                <a:spcPct val="150000"/>
              </a:lnSpc>
              <a:buNone/>
            </a:pPr>
            <a:r>
              <a:rPr lang="he-IL" sz="2400" dirty="0"/>
              <a:t>שלושת הילדים (אחי, אחותי ועבדכם הנאמן) העדפנו  ללכת וללמוד בעתודה</a:t>
            </a:r>
            <a:r>
              <a:rPr lang="he-IL" sz="2400" dirty="0" smtClean="0"/>
              <a:t>...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2968374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96" y="729465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9532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158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9549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058400" cy="670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5685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9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939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539" y="811660"/>
            <a:ext cx="11254483" cy="5054886"/>
          </a:xfrm>
        </p:spPr>
        <p:txBody>
          <a:bodyPr>
            <a:normAutofit fontScale="85000" lnSpcReduction="20000"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he-IL" dirty="0" smtClean="0"/>
              <a:t>הייתה</a:t>
            </a:r>
            <a:r>
              <a:rPr lang="he-IL" dirty="0"/>
              <a:t> לי ילדות קסומה שם בצפת הרחוקה - באמת שאין לי </a:t>
            </a:r>
            <a:r>
              <a:rPr lang="he-IL" dirty="0" smtClean="0"/>
              <a:t>(כמעט)</a:t>
            </a:r>
            <a:r>
              <a:rPr lang="he-IL" dirty="0"/>
              <a:t> תלונות,</a:t>
            </a:r>
            <a:endParaRPr lang="he-IL" sz="4400" dirty="0"/>
          </a:p>
          <a:p>
            <a:pPr marL="0" indent="0" algn="r" rtl="1">
              <a:lnSpc>
                <a:spcPct val="150000"/>
              </a:lnSpc>
              <a:buNone/>
            </a:pPr>
            <a:r>
              <a:rPr lang="he-IL" dirty="0"/>
              <a:t>אמנם פריפריה נידחת ומתחרדת לאיטה, אך בכל זאת התקדמתי בחיים, וכל השאר שטויות,</a:t>
            </a:r>
            <a:endParaRPr lang="he-IL" sz="4400" dirty="0"/>
          </a:p>
          <a:p>
            <a:pPr marL="0" indent="0" algn="r" rtl="1">
              <a:lnSpc>
                <a:spcPct val="150000"/>
              </a:lnSpc>
              <a:buNone/>
            </a:pPr>
            <a:r>
              <a:rPr lang="he-IL" dirty="0"/>
              <a:t>מגיל צעיר אני שר ומנגן לעצמי על פסנתר, </a:t>
            </a:r>
            <a:endParaRPr lang="he-IL" sz="4400" dirty="0"/>
          </a:p>
          <a:p>
            <a:pPr marL="0" indent="0" algn="r" rtl="1">
              <a:lnSpc>
                <a:spcPct val="150000"/>
              </a:lnSpc>
              <a:buNone/>
            </a:pPr>
            <a:r>
              <a:rPr lang="he-IL" dirty="0"/>
              <a:t>ובגיל 13 אף הגעתי לגמר ״כוכב נולד״ של זמני - כן כן, חתימות אחלק במועד אחר</a:t>
            </a:r>
            <a:r>
              <a:rPr lang="he-IL" dirty="0" smtClean="0"/>
              <a:t>... ;-)</a:t>
            </a:r>
            <a:endParaRPr lang="he-IL" sz="4400" dirty="0"/>
          </a:p>
          <a:p>
            <a:pPr marL="0" indent="0" algn="r" rtl="1">
              <a:lnSpc>
                <a:spcPct val="150000"/>
              </a:lnSpc>
              <a:buNone/>
            </a:pPr>
            <a:r>
              <a:rPr lang="he-IL" dirty="0"/>
              <a:t>ללהקה הצבאית התקבלתי וגם לאמ״ן מחקר (בגרות בערבית, </a:t>
            </a:r>
            <a:r>
              <a:rPr lang="he-IL" dirty="0" err="1"/>
              <a:t>אלחמדולילה</a:t>
            </a:r>
            <a:r>
              <a:rPr lang="he-IL" dirty="0"/>
              <a:t>),</a:t>
            </a:r>
            <a:endParaRPr lang="he-IL" sz="4400" dirty="0"/>
          </a:p>
          <a:p>
            <a:pPr marL="0" indent="0" algn="r" rtl="1">
              <a:lnSpc>
                <a:spcPct val="150000"/>
              </a:lnSpc>
              <a:buNone/>
            </a:pPr>
            <a:r>
              <a:rPr lang="he-IL" dirty="0"/>
              <a:t>אך לבסוף העדפתי ללמוד הנדסה בטכניון - תודו שזו חתיכת טוויסט בעלילה</a:t>
            </a:r>
            <a:r>
              <a:rPr lang="he-IL" dirty="0" smtClean="0"/>
              <a:t>...</a:t>
            </a:r>
            <a:endParaRPr lang="he-IL" sz="4400" dirty="0"/>
          </a:p>
          <a:p>
            <a:pPr marL="0" indent="0" algn="r" rtl="1">
              <a:lnSpc>
                <a:spcPct val="150000"/>
              </a:lnSpc>
              <a:buNone/>
            </a:pPr>
            <a:r>
              <a:rPr lang="he-IL" dirty="0"/>
              <a:t>את שנותיי בטכניון ביליתי בנעימים בין סלסה, מקהלה וכתיבת ביקורות לסרטים,</a:t>
            </a:r>
            <a:endParaRPr lang="he-IL" sz="4400" dirty="0"/>
          </a:p>
          <a:p>
            <a:pPr marL="0" indent="0" algn="r" rtl="1">
              <a:lnSpc>
                <a:spcPct val="150000"/>
              </a:lnSpc>
              <a:buNone/>
            </a:pPr>
            <a:r>
              <a:rPr lang="he-IL" dirty="0"/>
              <a:t>ובין טרום בכורה אחת </a:t>
            </a:r>
            <a:r>
              <a:rPr lang="he-IL" dirty="0" smtClean="0"/>
              <a:t>לשנייה</a:t>
            </a:r>
            <a:r>
              <a:rPr lang="he-IL" dirty="0"/>
              <a:t> </a:t>
            </a:r>
            <a:r>
              <a:rPr lang="he-IL" dirty="0" smtClean="0"/>
              <a:t>אפילו</a:t>
            </a:r>
            <a:r>
              <a:rPr lang="he-IL" dirty="0"/>
              <a:t> הצלחתי לדחוס למידה למבחן באותות אקראיים,</a:t>
            </a:r>
            <a:endParaRPr lang="he-IL" sz="4400" dirty="0"/>
          </a:p>
        </p:txBody>
      </p:sp>
    </p:spTree>
    <p:extLst>
      <p:ext uri="{BB962C8B-B14F-4D97-AF65-F5344CB8AC3E}">
        <p14:creationId xmlns:p14="http://schemas.microsoft.com/office/powerpoint/2010/main" val="123056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539" y="811660"/>
            <a:ext cx="11254483" cy="5054886"/>
          </a:xfrm>
        </p:spPr>
        <p:txBody>
          <a:bodyPr>
            <a:normAutofit fontScale="77500" lnSpcReduction="20000"/>
          </a:bodyPr>
          <a:lstStyle/>
          <a:p>
            <a:pPr marL="0" indent="0" algn="r" rtl="1">
              <a:lnSpc>
                <a:spcPct val="160000"/>
              </a:lnSpc>
              <a:buNone/>
            </a:pPr>
            <a:r>
              <a:rPr lang="he-IL" dirty="0"/>
              <a:t>ב-2001 סיימתי את התואר והתגייסתי לחיל האוויר המהולל,</a:t>
            </a:r>
            <a:endParaRPr lang="he-IL" sz="4400" dirty="0"/>
          </a:p>
          <a:p>
            <a:pPr marL="0" indent="0" algn="r" rtl="1">
              <a:lnSpc>
                <a:spcPct val="160000"/>
              </a:lnSpc>
              <a:buNone/>
            </a:pPr>
            <a:r>
              <a:rPr lang="he-IL" dirty="0"/>
              <a:t>ומיד: השלמה, הכנה, בה״ד 1 והשלמת </a:t>
            </a:r>
            <a:r>
              <a:rPr lang="he-IL" dirty="0" smtClean="0"/>
              <a:t>ההשלמה</a:t>
            </a:r>
            <a:r>
              <a:rPr lang="he-IL" dirty="0"/>
              <a:t> - מין כור היתוך מקוצר </a:t>
            </a:r>
            <a:r>
              <a:rPr lang="he-IL" dirty="0" smtClean="0"/>
              <a:t>ומהודק לעתודאי</a:t>
            </a:r>
            <a:r>
              <a:rPr lang="he-IL" dirty="0"/>
              <a:t> המבוהל,</a:t>
            </a:r>
            <a:endParaRPr lang="he-IL" sz="4400" dirty="0"/>
          </a:p>
          <a:p>
            <a:pPr marL="0" indent="0" algn="r" rtl="1">
              <a:lnSpc>
                <a:spcPct val="160000"/>
              </a:lnSpc>
              <a:buNone/>
            </a:pPr>
            <a:r>
              <a:rPr lang="he-IL" dirty="0"/>
              <a:t>תפקיד </a:t>
            </a:r>
            <a:r>
              <a:rPr lang="he-IL" dirty="0" err="1"/>
              <a:t>בפלמחים</a:t>
            </a:r>
            <a:r>
              <a:rPr lang="he-IL" dirty="0"/>
              <a:t> ועוד אחד וחצי בקריה - כולם במערך המודיעין האווירי המיוחד והרציני, </a:t>
            </a:r>
            <a:endParaRPr lang="he-IL" sz="4400" dirty="0"/>
          </a:p>
          <a:p>
            <a:pPr marL="0" indent="0" algn="r" rtl="1">
              <a:lnSpc>
                <a:spcPct val="160000"/>
              </a:lnSpc>
              <a:buNone/>
            </a:pPr>
            <a:r>
              <a:rPr lang="he-IL" dirty="0"/>
              <a:t>כאשר בין לבין התבגרתי, התחתנתי ואף סיימתי תואר שני,</a:t>
            </a:r>
            <a:endParaRPr lang="he-IL" sz="4400" dirty="0"/>
          </a:p>
          <a:p>
            <a:pPr marL="0" indent="0" algn="r" rtl="1">
              <a:lnSpc>
                <a:spcPct val="160000"/>
              </a:lnSpc>
              <a:buNone/>
            </a:pPr>
            <a:r>
              <a:rPr lang="he-IL" dirty="0" smtClean="0"/>
              <a:t>ב-2007</a:t>
            </a:r>
            <a:r>
              <a:rPr lang="he-IL" dirty="0"/>
              <a:t> הגיע הקידום לדרגת הרס״ן המיוחלת,</a:t>
            </a:r>
            <a:endParaRPr lang="he-IL" sz="4400" dirty="0"/>
          </a:p>
          <a:p>
            <a:pPr marL="0" indent="0" algn="r" rtl="1">
              <a:lnSpc>
                <a:spcPct val="160000"/>
              </a:lnSpc>
              <a:buNone/>
            </a:pPr>
            <a:r>
              <a:rPr lang="he-IL" dirty="0"/>
              <a:t>ומלהיות </a:t>
            </a:r>
            <a:r>
              <a:rPr lang="he-IL" dirty="0" err="1"/>
              <a:t>הקפ״ט</a:t>
            </a:r>
            <a:r>
              <a:rPr lang="he-IL" dirty="0"/>
              <a:t> של מערכת הצילום החדישה, הדרמתי </a:t>
            </a:r>
            <a:r>
              <a:rPr lang="he-IL" dirty="0" err="1"/>
              <a:t>חצרימה</a:t>
            </a:r>
            <a:r>
              <a:rPr lang="he-IL" dirty="0"/>
              <a:t> להקים את הגף ולמבצע את היכולת,</a:t>
            </a:r>
            <a:endParaRPr lang="he-IL" sz="4400" dirty="0"/>
          </a:p>
          <a:p>
            <a:pPr marL="0" indent="0" algn="r" rtl="1">
              <a:lnSpc>
                <a:spcPct val="160000"/>
              </a:lnSpc>
              <a:buNone/>
            </a:pPr>
            <a:r>
              <a:rPr lang="he-IL" dirty="0"/>
              <a:t>התקופה בחצרים </a:t>
            </a:r>
            <a:r>
              <a:rPr lang="he-IL" dirty="0" err="1"/>
              <a:t>היתה</a:t>
            </a:r>
            <a:r>
              <a:rPr lang="he-IL" dirty="0"/>
              <a:t> </a:t>
            </a:r>
            <a:r>
              <a:rPr lang="he-IL" dirty="0" smtClean="0"/>
              <a:t>מהנה, מעצימה</a:t>
            </a:r>
            <a:r>
              <a:rPr lang="he-IL" dirty="0"/>
              <a:t> ומאתגרת,</a:t>
            </a:r>
            <a:endParaRPr lang="he-IL" sz="4400" dirty="0"/>
          </a:p>
          <a:p>
            <a:pPr marL="0" indent="0" algn="r" rtl="1">
              <a:lnSpc>
                <a:spcPct val="160000"/>
              </a:lnSpc>
              <a:buNone/>
            </a:pPr>
            <a:r>
              <a:rPr lang="he-IL" dirty="0"/>
              <a:t>המשפחה התרחבה (פלוס 2) ובמקביל גם הצלחנו ״לצקת </a:t>
            </a:r>
            <a:r>
              <a:rPr lang="he-IL" dirty="0" smtClean="0"/>
              <a:t>לא מעט</a:t>
            </a:r>
            <a:r>
              <a:rPr lang="he-IL" dirty="0"/>
              <a:t> עופרת״...</a:t>
            </a:r>
            <a:endParaRPr lang="he-IL" sz="4400" dirty="0"/>
          </a:p>
        </p:txBody>
      </p:sp>
    </p:spTree>
    <p:extLst>
      <p:ext uri="{BB962C8B-B14F-4D97-AF65-F5344CB8AC3E}">
        <p14:creationId xmlns:p14="http://schemas.microsoft.com/office/powerpoint/2010/main" val="186347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611" y="811660"/>
            <a:ext cx="11445411" cy="5054886"/>
          </a:xfrm>
        </p:spPr>
        <p:txBody>
          <a:bodyPr>
            <a:normAutofit fontScale="85000" lnSpcReduction="20000"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he-IL" dirty="0"/>
              <a:t>אחרי חצרים החלטתי ״לשבור״ מ-מ״א להנדסת </a:t>
            </a:r>
            <a:r>
              <a:rPr lang="he-IL" dirty="0" err="1"/>
              <a:t>הכטב״ם</a:t>
            </a:r>
            <a:r>
              <a:rPr lang="he-IL" dirty="0"/>
              <a:t> </a:t>
            </a:r>
            <a:r>
              <a:rPr lang="he-IL" dirty="0" smtClean="0"/>
              <a:t>מקצה-לקצה</a:t>
            </a:r>
            <a:r>
              <a:rPr lang="he-IL" dirty="0"/>
              <a:t>,</a:t>
            </a:r>
            <a:endParaRPr lang="he-IL" sz="4400" dirty="0"/>
          </a:p>
          <a:p>
            <a:pPr marL="0" indent="0" algn="r" rtl="1">
              <a:lnSpc>
                <a:spcPct val="150000"/>
              </a:lnSpc>
              <a:buNone/>
            </a:pPr>
            <a:r>
              <a:rPr lang="he-IL" dirty="0"/>
              <a:t>וזו </a:t>
            </a:r>
            <a:r>
              <a:rPr lang="he-IL" dirty="0" smtClean="0"/>
              <a:t>הייתה</a:t>
            </a:r>
            <a:r>
              <a:rPr lang="he-IL" dirty="0"/>
              <a:t> החלטה מעצבת שתרמה לי רבות, יצאתי ממש מרוצה,</a:t>
            </a:r>
            <a:endParaRPr lang="he-IL" sz="4400" dirty="0"/>
          </a:p>
          <a:p>
            <a:pPr marL="0" indent="0" algn="r" rtl="1">
              <a:lnSpc>
                <a:spcPct val="150000"/>
              </a:lnSpc>
              <a:buNone/>
            </a:pPr>
            <a:r>
              <a:rPr lang="he-IL" dirty="0"/>
              <a:t>בהמשך עברנו לרחובות לפרויקט הצבאי המדליק,</a:t>
            </a:r>
            <a:endParaRPr lang="he-IL" sz="4400" dirty="0"/>
          </a:p>
          <a:p>
            <a:pPr marL="0" indent="0" algn="r" rtl="1">
              <a:lnSpc>
                <a:spcPct val="150000"/>
              </a:lnSpc>
              <a:buNone/>
            </a:pPr>
            <a:r>
              <a:rPr lang="he-IL" dirty="0"/>
              <a:t>והתרחבנו פעם נוספת (פלוס 3) והפכתי רמ״ד מערכת זיק,</a:t>
            </a:r>
            <a:endParaRPr lang="he-IL" sz="4400" dirty="0"/>
          </a:p>
          <a:p>
            <a:pPr marL="0" indent="0" algn="r" rtl="1">
              <a:lnSpc>
                <a:spcPct val="150000"/>
              </a:lnSpc>
              <a:buNone/>
            </a:pPr>
            <a:r>
              <a:rPr lang="he-IL" dirty="0"/>
              <a:t>תקופה מדהימה ומרתקת בה קידמתי פרויקטים ושילובים,</a:t>
            </a:r>
            <a:endParaRPr lang="he-IL" sz="4400" dirty="0"/>
          </a:p>
          <a:p>
            <a:pPr marL="0" indent="0" algn="r" rtl="1">
              <a:lnSpc>
                <a:spcPct val="150000"/>
              </a:lnSpc>
              <a:buNone/>
            </a:pPr>
            <a:r>
              <a:rPr lang="he-IL" dirty="0"/>
              <a:t>ובמקביל החלטנו לעבור לחיפה (התמחותה של ׳שתחיה׳) וסחבק שוב ״על הקווים״,</a:t>
            </a:r>
            <a:endParaRPr lang="he-IL" sz="4400" dirty="0"/>
          </a:p>
          <a:p>
            <a:pPr marL="0" indent="0" algn="r" rtl="1">
              <a:lnSpc>
                <a:spcPct val="150000"/>
              </a:lnSpc>
              <a:buNone/>
            </a:pPr>
            <a:r>
              <a:rPr lang="he-IL" dirty="0"/>
              <a:t>אבל לא תמיד </a:t>
            </a:r>
            <a:r>
              <a:rPr lang="he-IL" dirty="0" err="1"/>
              <a:t>הכל</a:t>
            </a:r>
            <a:r>
              <a:rPr lang="he-IL" dirty="0"/>
              <a:t> ״עובר חלק״ בחיים,</a:t>
            </a:r>
            <a:endParaRPr lang="he-IL" sz="4400" dirty="0"/>
          </a:p>
          <a:p>
            <a:pPr marL="0" indent="0" algn="r" rtl="1">
              <a:lnSpc>
                <a:spcPct val="150000"/>
              </a:lnSpc>
              <a:buNone/>
            </a:pPr>
            <a:r>
              <a:rPr lang="he-IL" dirty="0"/>
              <a:t>ומשהו ביחסיי עם ׳שתחיה׳ הלך וירד לו ״מהפסים״,</a:t>
            </a:r>
            <a:endParaRPr lang="he-IL" sz="4400" dirty="0"/>
          </a:p>
        </p:txBody>
      </p:sp>
    </p:spTree>
    <p:extLst>
      <p:ext uri="{BB962C8B-B14F-4D97-AF65-F5344CB8AC3E}">
        <p14:creationId xmlns:p14="http://schemas.microsoft.com/office/powerpoint/2010/main" val="914334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839" y="811660"/>
            <a:ext cx="11774184" cy="5054886"/>
          </a:xfrm>
        </p:spPr>
        <p:txBody>
          <a:bodyPr>
            <a:normAutofit fontScale="77500" lnSpcReduction="20000"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he-IL" dirty="0"/>
              <a:t>ניסינו לעצור ולטפל במה שנדרש,</a:t>
            </a:r>
            <a:endParaRPr lang="he-IL" sz="4400" dirty="0"/>
          </a:p>
          <a:p>
            <a:pPr marL="0" indent="0" algn="r" rtl="1">
              <a:lnSpc>
                <a:spcPct val="150000"/>
              </a:lnSpc>
              <a:buNone/>
            </a:pPr>
            <a:r>
              <a:rPr lang="he-IL" dirty="0"/>
              <a:t>אך לפני שנתיים הגיע הרגע הקשה בו החלטתי ״לחשב מסלול מחדש״,</a:t>
            </a:r>
            <a:endParaRPr lang="he-IL" sz="4400" dirty="0"/>
          </a:p>
          <a:p>
            <a:pPr marL="0" indent="0" algn="r" rtl="1">
              <a:lnSpc>
                <a:spcPct val="150000"/>
              </a:lnSpc>
              <a:buNone/>
            </a:pPr>
            <a:r>
              <a:rPr lang="he-IL" dirty="0"/>
              <a:t>התגרשנו סביר והילדים לא נפגעו ב״ה מכל העניינים,</a:t>
            </a:r>
            <a:endParaRPr lang="he-IL" sz="4400" dirty="0"/>
          </a:p>
          <a:p>
            <a:pPr marL="0" indent="0" algn="r" rtl="1">
              <a:lnSpc>
                <a:spcPct val="150000"/>
              </a:lnSpc>
              <a:buNone/>
            </a:pPr>
            <a:r>
              <a:rPr lang="he-IL" dirty="0"/>
              <a:t>המשכתי בחיי וחזרתי לרחובות </a:t>
            </a:r>
            <a:r>
              <a:rPr lang="he-IL" dirty="0" smtClean="0"/>
              <a:t>לביתי, כאשר</a:t>
            </a:r>
            <a:r>
              <a:rPr lang="he-IL" dirty="0"/>
              <a:t> הילדים איתי </a:t>
            </a:r>
            <a:r>
              <a:rPr lang="he-IL" dirty="0" err="1"/>
              <a:t>בסופ״שים</a:t>
            </a:r>
            <a:r>
              <a:rPr lang="he-IL" dirty="0"/>
              <a:t> שניים ו(כמעט) כל החופשים והחגים,</a:t>
            </a:r>
            <a:endParaRPr lang="he-IL" sz="4400" dirty="0"/>
          </a:p>
          <a:p>
            <a:pPr marL="0" indent="0" algn="r" rtl="1">
              <a:lnSpc>
                <a:spcPct val="150000"/>
              </a:lnSpc>
              <a:buNone/>
            </a:pPr>
            <a:r>
              <a:rPr lang="he-IL" dirty="0"/>
              <a:t>ואיך כולם אומרים - ״</a:t>
            </a:r>
            <a:r>
              <a:rPr lang="he-IL" dirty="0" err="1"/>
              <a:t>הכל</a:t>
            </a:r>
            <a:r>
              <a:rPr lang="he-IL" dirty="0"/>
              <a:t> לטובה״ זו אכן קלישאה,</a:t>
            </a:r>
            <a:endParaRPr lang="he-IL" sz="4400" dirty="0"/>
          </a:p>
          <a:p>
            <a:pPr marL="0" indent="0" algn="r" rtl="1">
              <a:lnSpc>
                <a:spcPct val="150000"/>
              </a:lnSpc>
              <a:buNone/>
            </a:pPr>
            <a:r>
              <a:rPr lang="he-IL" dirty="0"/>
              <a:t>אך מה לעשות שהרבה פעמים היא אפילו די </a:t>
            </a:r>
            <a:r>
              <a:rPr lang="he-IL" dirty="0" smtClean="0"/>
              <a:t>מדויקת ונכונה</a:t>
            </a:r>
            <a:r>
              <a:rPr lang="he-IL" dirty="0"/>
              <a:t>,</a:t>
            </a:r>
            <a:endParaRPr lang="he-IL" sz="4400" dirty="0"/>
          </a:p>
          <a:p>
            <a:pPr marL="0" indent="0" algn="r" rtl="1">
              <a:lnSpc>
                <a:spcPct val="150000"/>
              </a:lnSpc>
              <a:buNone/>
            </a:pPr>
            <a:r>
              <a:rPr lang="he-IL" dirty="0"/>
              <a:t>חזרתי </a:t>
            </a:r>
            <a:r>
              <a:rPr lang="he-IL" dirty="0" err="1"/>
              <a:t>למ״א</a:t>
            </a:r>
            <a:r>
              <a:rPr lang="he-IL" dirty="0"/>
              <a:t> לתפקיד רמ״ד </a:t>
            </a:r>
            <a:r>
              <a:rPr lang="he-IL" dirty="0" err="1"/>
              <a:t>אלינט</a:t>
            </a:r>
            <a:r>
              <a:rPr lang="he-IL" dirty="0"/>
              <a:t> - מה נקרא ״מודיעין לעתודאים״,</a:t>
            </a:r>
            <a:endParaRPr lang="he-IL" sz="4400" dirty="0"/>
          </a:p>
          <a:p>
            <a:pPr marL="0" indent="0" algn="r" rtl="1">
              <a:lnSpc>
                <a:spcPct val="150000"/>
              </a:lnSpc>
              <a:buNone/>
            </a:pPr>
            <a:r>
              <a:rPr lang="he-IL" dirty="0"/>
              <a:t>ולאחרונה </a:t>
            </a:r>
            <a:r>
              <a:rPr lang="he-IL" dirty="0" err="1"/>
              <a:t>סוכמתי</a:t>
            </a:r>
            <a:r>
              <a:rPr lang="he-IL" dirty="0"/>
              <a:t> לסא״ל </a:t>
            </a:r>
            <a:r>
              <a:rPr lang="he-IL" dirty="0" smtClean="0"/>
              <a:t>באותו הענף בו גדלתי,</a:t>
            </a:r>
            <a:r>
              <a:rPr lang="he-IL" dirty="0"/>
              <a:t> ואף נכנסה לי אהבה חדשה ונפלאה לחיים,</a:t>
            </a:r>
            <a:endParaRPr lang="he-IL" sz="4400" dirty="0"/>
          </a:p>
        </p:txBody>
      </p:sp>
    </p:spTree>
    <p:extLst>
      <p:ext uri="{BB962C8B-B14F-4D97-AF65-F5344CB8AC3E}">
        <p14:creationId xmlns:p14="http://schemas.microsoft.com/office/powerpoint/2010/main" val="1966850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291" y="811660"/>
            <a:ext cx="11938570" cy="5054886"/>
          </a:xfrm>
        </p:spPr>
        <p:txBody>
          <a:bodyPr>
            <a:norm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he-IL" sz="2500" dirty="0"/>
              <a:t>אז זה אני פחות או יותר,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he-IL" sz="2500" dirty="0"/>
              <a:t>מצטער אם </a:t>
            </a:r>
            <a:r>
              <a:rPr lang="he-IL" sz="2500" dirty="0" err="1"/>
              <a:t>התשתיכם</a:t>
            </a:r>
            <a:r>
              <a:rPr lang="he-IL" sz="2500" dirty="0"/>
              <a:t>, פעם באה אשתדל לקצר,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he-IL" sz="2500" dirty="0"/>
              <a:t>וזה עוד בלי שחפרתי על תחביביי הרבים משכבר,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he-IL" sz="2500" dirty="0" smtClean="0"/>
              <a:t>ממכבי,</a:t>
            </a:r>
            <a:r>
              <a:rPr lang="he-IL" sz="2500" dirty="0"/>
              <a:t> NBA, עבור בספרים </a:t>
            </a:r>
            <a:r>
              <a:rPr lang="he-IL" sz="2500" dirty="0" smtClean="0"/>
              <a:t>ואקטואליה, וכלה</a:t>
            </a:r>
            <a:r>
              <a:rPr lang="he-IL" sz="2500" dirty="0"/>
              <a:t> בללכת להופעות כאילו אין מחר...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he-IL" dirty="0" smtClean="0"/>
              <a:t/>
            </a:r>
            <a:br>
              <a:rPr lang="he-IL" dirty="0" smtClean="0"/>
            </a:b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639751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009" y="337881"/>
            <a:ext cx="8352890" cy="625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231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472" y="770561"/>
            <a:ext cx="7918753" cy="592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977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11</Words>
  <Application>Microsoft Macintosh PowerPoint</Application>
  <PresentationFormat>Widescreen</PresentationFormat>
  <Paragraphs>46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Calibri</vt:lpstr>
      <vt:lpstr>Calibri Light</vt:lpstr>
      <vt:lpstr>Mangal</vt:lpstr>
      <vt:lpstr>Arial</vt:lpstr>
      <vt:lpstr>Office Theme</vt:lpstr>
      <vt:lpstr>שובל אוחנה – פואמת היכרות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מבחר תמונות – שובל אוחנה</dc:title>
  <dc:creator>Shoval O'hana</dc:creator>
  <cp:lastModifiedBy>Shoval O'hana</cp:lastModifiedBy>
  <cp:revision>5</cp:revision>
  <dcterms:created xsi:type="dcterms:W3CDTF">2017-10-25T04:18:55Z</dcterms:created>
  <dcterms:modified xsi:type="dcterms:W3CDTF">2017-10-25T05:07:54Z</dcterms:modified>
</cp:coreProperties>
</file>