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2B80-A2AC-4210-9D17-3C0850819995}" type="datetimeFigureOut">
              <a:rPr lang="he-IL" smtClean="0"/>
              <a:t>ז'/כסלו/תשע"ט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7355-1DDD-4670-B43B-259D891205D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464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2B80-A2AC-4210-9D17-3C0850819995}" type="datetimeFigureOut">
              <a:rPr lang="he-IL" smtClean="0"/>
              <a:t>ז'/כסלו/תשע"ט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7355-1DDD-4670-B43B-259D891205D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585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2B80-A2AC-4210-9D17-3C0850819995}" type="datetimeFigureOut">
              <a:rPr lang="he-IL" smtClean="0"/>
              <a:t>ז'/כסלו/תשע"ט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7355-1DDD-4670-B43B-259D891205D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717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2B80-A2AC-4210-9D17-3C0850819995}" type="datetimeFigureOut">
              <a:rPr lang="he-IL" smtClean="0"/>
              <a:t>ז'/כסלו/תשע"ט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7355-1DDD-4670-B43B-259D891205D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673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2B80-A2AC-4210-9D17-3C0850819995}" type="datetimeFigureOut">
              <a:rPr lang="he-IL" smtClean="0"/>
              <a:t>ז'/כסלו/תשע"ט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7355-1DDD-4670-B43B-259D891205D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5925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2B80-A2AC-4210-9D17-3C0850819995}" type="datetimeFigureOut">
              <a:rPr lang="he-IL" smtClean="0"/>
              <a:t>ז'/כסלו/תשע"ט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7355-1DDD-4670-B43B-259D891205D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5298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2B80-A2AC-4210-9D17-3C0850819995}" type="datetimeFigureOut">
              <a:rPr lang="he-IL" smtClean="0"/>
              <a:t>ז'/כסלו/תשע"ט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7355-1DDD-4670-B43B-259D891205D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6263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2B80-A2AC-4210-9D17-3C0850819995}" type="datetimeFigureOut">
              <a:rPr lang="he-IL" smtClean="0"/>
              <a:t>ז'/כסלו/תשע"ט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7355-1DDD-4670-B43B-259D891205D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6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2B80-A2AC-4210-9D17-3C0850819995}" type="datetimeFigureOut">
              <a:rPr lang="he-IL" smtClean="0"/>
              <a:t>ז'/כסלו/תשע"ט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7355-1DDD-4670-B43B-259D891205D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6691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2B80-A2AC-4210-9D17-3C0850819995}" type="datetimeFigureOut">
              <a:rPr lang="he-IL" smtClean="0"/>
              <a:t>ז'/כסלו/תשע"ט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7355-1DDD-4670-B43B-259D891205D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581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2B80-A2AC-4210-9D17-3C0850819995}" type="datetimeFigureOut">
              <a:rPr lang="he-IL" smtClean="0"/>
              <a:t>ז'/כסלו/תשע"ט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7355-1DDD-4670-B43B-259D891205D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6247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F2B80-A2AC-4210-9D17-3C0850819995}" type="datetimeFigureOut">
              <a:rPr lang="he-IL" smtClean="0"/>
              <a:t>ז'/כסלו/תשע"ט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F7355-1DDD-4670-B43B-259D891205D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957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×ª××¦××ª ×ª××× × ×¢×××¨ ×ª××× × ×©× ×¡××× ×§×××¡×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872" y="3590091"/>
            <a:ext cx="3105443" cy="1733124"/>
          </a:xfrm>
          <a:prstGeom prst="rect">
            <a:avLst/>
          </a:prstGeom>
          <a:ln w="88900" cap="sq" cmpd="thickThin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×ª××¦××ª ×ª××× × ×¢×××¨ ×ª××× ××ª ×©× ××¡×¢××ª ×××ª×¨× ×ª××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441437"/>
            <a:ext cx="3493758" cy="3310530"/>
          </a:xfrm>
          <a:prstGeom prst="rect">
            <a:avLst/>
          </a:prstGeom>
          <a:ln w="88900" cap="sq" cmpd="thickThin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×ª××¦××ª ×ª××× × ×¢×××¨ ×ª××× ××ª ××ª×× ×©×¨×× ×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651" y="1652631"/>
            <a:ext cx="4061402" cy="5019143"/>
          </a:xfrm>
          <a:prstGeom prst="rect">
            <a:avLst/>
          </a:prstGeom>
          <a:ln w="88900" cap="sq" cmpd="thickThin">
            <a:solidFill>
              <a:srgbClr val="00B05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6" descr="×ª××¦××ª ×ª××× × ×¢×××¨ ×ª××× ××ª ××ª×× ×©×¨×× ×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3" name="AutoShape 8" descr="×ª××¦××ª ×ª××× × ×¢×××¨ ×ª××× ××ª ××ª×× ×©×¨×× ×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4" name="AutoShape 10" descr="×ª××¦××ª ×ª××× × ×¢×××¨ ×ª××× ××ª ××ª×× ×©×¨×× ×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5" name="מגילה אופקית 4"/>
          <p:cNvSpPr/>
          <p:nvPr/>
        </p:nvSpPr>
        <p:spPr>
          <a:xfrm>
            <a:off x="5150840" y="122330"/>
            <a:ext cx="6796213" cy="1450563"/>
          </a:xfrm>
          <a:prstGeom prst="horizontalScrol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 smtClean="0"/>
              <a:t>הזמנה לערב זוגות </a:t>
            </a:r>
            <a:r>
              <a:rPr lang="he-IL" sz="3200" b="1" dirty="0" err="1" smtClean="0"/>
              <a:t>מב"ל</a:t>
            </a:r>
            <a:endParaRPr lang="he-IL" sz="3200" b="1" dirty="0" smtClean="0"/>
          </a:p>
          <a:p>
            <a:pPr algn="ctr"/>
            <a:r>
              <a:rPr lang="he-IL" sz="3200" b="1" dirty="0" smtClean="0"/>
              <a:t>21.11.2018</a:t>
            </a:r>
            <a:endParaRPr lang="he-IL" sz="3200" b="1" dirty="0"/>
          </a:p>
        </p:txBody>
      </p:sp>
      <p:pic>
        <p:nvPicPr>
          <p:cNvPr id="1036" name="Picture 12" descr="×ª××× × ×§×©××¨×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25" y="209593"/>
            <a:ext cx="4286250" cy="288607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×ª××¦××ª ×ª××× × ×¢×××¨ ×ª××× × ×©× ×¡××× ×§×××¡×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1755" y="4939496"/>
            <a:ext cx="3222171" cy="1812471"/>
          </a:xfrm>
          <a:prstGeom prst="ellipse">
            <a:avLst/>
          </a:prstGeom>
          <a:ln w="63500" cap="rnd">
            <a:solidFill>
              <a:schemeClr val="accent1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www.rol.co.il/images/sites/alternative/image-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3590091"/>
            <a:ext cx="1128892" cy="955339"/>
          </a:xfrm>
          <a:prstGeom prst="rect">
            <a:avLst/>
          </a:prstGeom>
          <a:ln w="88900" cap="sq" cmpd="thickThin">
            <a:solidFill>
              <a:schemeClr val="bg1">
                <a:lumMod val="6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20" descr="×ª××¦××ª ×ª××× × ×¢×××¨ ×ª××× × ×©× ×©×× ×× ××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46" name="Picture 22" descr="×ª××¦××ª ×ª××× × ×¢×××¨ ×ª××× × ×©× ×©×× ×× ××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330" y="1845031"/>
            <a:ext cx="357376" cy="34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מלבן 7"/>
          <p:cNvSpPr/>
          <p:nvPr/>
        </p:nvSpPr>
        <p:spPr>
          <a:xfrm>
            <a:off x="7885651" y="6131030"/>
            <a:ext cx="3095539" cy="45300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solidFill>
                  <a:schemeClr val="tx1"/>
                </a:solidFill>
              </a:rPr>
              <a:t>מתחם שרונה (המושבה </a:t>
            </a:r>
            <a:r>
              <a:rPr lang="he-IL" sz="1400" b="1" dirty="0" err="1" smtClean="0">
                <a:solidFill>
                  <a:schemeClr val="tx1"/>
                </a:solidFill>
              </a:rPr>
              <a:t>הטמפלרית</a:t>
            </a:r>
            <a:r>
              <a:rPr lang="he-IL" sz="14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he-IL" sz="1400" b="1" dirty="0" smtClean="0">
                <a:solidFill>
                  <a:schemeClr val="tx1"/>
                </a:solidFill>
              </a:rPr>
              <a:t>רחוב אלברט </a:t>
            </a:r>
            <a:r>
              <a:rPr lang="he-IL" sz="1400" b="1" dirty="0" err="1" smtClean="0">
                <a:solidFill>
                  <a:schemeClr val="tx1"/>
                </a:solidFill>
              </a:rPr>
              <a:t>מנדלר</a:t>
            </a:r>
            <a:r>
              <a:rPr lang="he-IL" sz="1400" b="1" dirty="0" smtClean="0">
                <a:solidFill>
                  <a:schemeClr val="tx1"/>
                </a:solidFill>
              </a:rPr>
              <a:t>, תל אביב- יפו</a:t>
            </a:r>
            <a:endParaRPr lang="he-IL" sz="1400" b="1" dirty="0">
              <a:solidFill>
                <a:schemeClr val="tx1"/>
              </a:solidFill>
            </a:endParaRPr>
          </a:p>
        </p:txBody>
      </p:sp>
      <p:sp>
        <p:nvSpPr>
          <p:cNvPr id="9" name="מלבן 8"/>
          <p:cNvSpPr/>
          <p:nvPr/>
        </p:nvSpPr>
        <p:spPr>
          <a:xfrm flipH="1">
            <a:off x="158294" y="6292624"/>
            <a:ext cx="2649314" cy="4386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solidFill>
                  <a:schemeClr val="tx1"/>
                </a:solidFill>
              </a:rPr>
              <a:t>מסעדת </a:t>
            </a:r>
            <a:r>
              <a:rPr lang="he-IL" sz="1400" b="1" dirty="0" err="1" smtClean="0">
                <a:solidFill>
                  <a:schemeClr val="tx1"/>
                </a:solidFill>
              </a:rPr>
              <a:t>אלתרנתיב</a:t>
            </a:r>
            <a:endParaRPr lang="he-IL" sz="1400" b="1" dirty="0" smtClean="0">
              <a:solidFill>
                <a:schemeClr val="tx1"/>
              </a:solidFill>
            </a:endParaRPr>
          </a:p>
          <a:p>
            <a:pPr algn="ctr"/>
            <a:r>
              <a:rPr lang="he-IL" sz="1400" b="1" dirty="0" smtClean="0">
                <a:solidFill>
                  <a:schemeClr val="tx1"/>
                </a:solidFill>
              </a:rPr>
              <a:t>רחוב </a:t>
            </a:r>
            <a:r>
              <a:rPr lang="he-IL" sz="1400" b="1" dirty="0" err="1" smtClean="0">
                <a:solidFill>
                  <a:schemeClr val="tx1"/>
                </a:solidFill>
              </a:rPr>
              <a:t>דובנוב</a:t>
            </a:r>
            <a:r>
              <a:rPr lang="he-IL" sz="1400" b="1" dirty="0" smtClean="0">
                <a:solidFill>
                  <a:schemeClr val="tx1"/>
                </a:solidFill>
              </a:rPr>
              <a:t> 10 תל אביב</a:t>
            </a:r>
            <a:endParaRPr lang="he-IL" sz="1400" b="1" dirty="0">
              <a:solidFill>
                <a:schemeClr val="tx1"/>
              </a:solidFill>
            </a:endParaRPr>
          </a:p>
        </p:txBody>
      </p:sp>
      <p:pic>
        <p:nvPicPr>
          <p:cNvPr id="20" name="Picture 22" descr="×ª××¦××ª ×ª××× × ×¢×××¨ ×ª××× × ×©× ×©×× ×× ××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885" y="2857315"/>
            <a:ext cx="265250" cy="253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2" descr="×ª××¦××ª ×ª××× × ×¢×××¨ ×ª××× × ×©× ×©×× ×× ××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867" y="1417894"/>
            <a:ext cx="324291" cy="30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מלבן מעוגל 9"/>
          <p:cNvSpPr/>
          <p:nvPr/>
        </p:nvSpPr>
        <p:spPr>
          <a:xfrm>
            <a:off x="4627015" y="1710634"/>
            <a:ext cx="3057300" cy="153573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e-IL" b="1" dirty="0" smtClean="0">
                <a:solidFill>
                  <a:schemeClr val="tx1"/>
                </a:solidFill>
              </a:rPr>
              <a:t>התכנסות במתחם </a:t>
            </a:r>
            <a:r>
              <a:rPr lang="he-IL" b="1" dirty="0">
                <a:solidFill>
                  <a:schemeClr val="tx1"/>
                </a:solidFill>
              </a:rPr>
              <a:t>שרונה (נקודת מפגש קפה </a:t>
            </a:r>
            <a:r>
              <a:rPr lang="he-IL" b="1" dirty="0" err="1">
                <a:solidFill>
                  <a:schemeClr val="tx1"/>
                </a:solidFill>
              </a:rPr>
              <a:t>לנדוור</a:t>
            </a:r>
            <a:r>
              <a:rPr lang="he-IL" b="1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e-IL" b="1" dirty="0" smtClean="0">
                <a:solidFill>
                  <a:schemeClr val="tx1"/>
                </a:solidFill>
              </a:rPr>
              <a:t>19:30–18:00 </a:t>
            </a:r>
            <a:r>
              <a:rPr lang="en-US" b="1" dirty="0" smtClean="0">
                <a:solidFill>
                  <a:schemeClr val="tx1"/>
                </a:solidFill>
              </a:rPr>
              <a:t>City Quest</a:t>
            </a:r>
            <a:endParaRPr lang="he-IL" b="1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e-IL" b="1" dirty="0" smtClean="0">
                <a:solidFill>
                  <a:schemeClr val="tx1"/>
                </a:solidFill>
              </a:rPr>
              <a:t>20:00-21:30 ארוחת ערב</a:t>
            </a:r>
          </a:p>
        </p:txBody>
      </p:sp>
      <p:cxnSp>
        <p:nvCxnSpPr>
          <p:cNvPr id="13" name="מחבר חץ ישר 12"/>
          <p:cNvCxnSpPr/>
          <p:nvPr/>
        </p:nvCxnSpPr>
        <p:spPr>
          <a:xfrm flipH="1" flipV="1">
            <a:off x="992956" y="2577018"/>
            <a:ext cx="29198" cy="802621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מחבר חץ ישר 37"/>
          <p:cNvCxnSpPr/>
          <p:nvPr/>
        </p:nvCxnSpPr>
        <p:spPr>
          <a:xfrm flipH="1" flipV="1">
            <a:off x="2573511" y="2845055"/>
            <a:ext cx="1941807" cy="681916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22" descr="×ª××¦××ª ×ª××× × ×¢×××¨ ×ª××× × ×©× ×©×× ×× ××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867" y="2294186"/>
            <a:ext cx="295872" cy="282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393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40</Words>
  <Application>Microsoft Office PowerPoint</Application>
  <PresentationFormat>מסך רחב</PresentationFormat>
  <Paragraphs>9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ערכת נושא Office</vt:lpstr>
      <vt:lpstr>מצגת של PowerPoint</vt:lpstr>
    </vt:vector>
  </TitlesOfParts>
  <Company>Yaron'S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User</cp:lastModifiedBy>
  <cp:revision>26</cp:revision>
  <dcterms:created xsi:type="dcterms:W3CDTF">2018-11-15T18:10:55Z</dcterms:created>
  <dcterms:modified xsi:type="dcterms:W3CDTF">2018-11-15T19:50:43Z</dcterms:modified>
</cp:coreProperties>
</file>