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0" r:id="rId3"/>
    <p:sldId id="258" r:id="rId4"/>
    <p:sldId id="259" r:id="rId5"/>
    <p:sldId id="263" r:id="rId6"/>
    <p:sldId id="257" r:id="rId7"/>
    <p:sldId id="261" r:id="rId8"/>
    <p:sldId id="262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72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11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2005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724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1314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4938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8662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589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9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446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03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63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561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29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31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763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102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1D3679-80EF-47A2-AD92-AAB4EE013A47}" type="datetimeFigureOut">
              <a:rPr lang="he-IL" smtClean="0"/>
              <a:t>כ"ח/שבט/תשע"ח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AD790-8B72-49EC-8789-12D2456C83F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6100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23284" y="2064782"/>
            <a:ext cx="9744417" cy="1576915"/>
          </a:xfrm>
        </p:spPr>
        <p:txBody>
          <a:bodyPr/>
          <a:lstStyle/>
          <a:p>
            <a:r>
              <a:rPr lang="he-IL" b="1" dirty="0" smtClean="0">
                <a:cs typeface="+mn-cs"/>
              </a:rPr>
              <a:t>מהפכת האסלאם השיעי</a:t>
            </a:r>
            <a:endParaRPr lang="he-IL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2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4776" cy="1499616"/>
          </a:xfrm>
        </p:spPr>
        <p:txBody>
          <a:bodyPr/>
          <a:lstStyle/>
          <a:p>
            <a:pPr algn="ctr"/>
            <a:r>
              <a:rPr lang="he-IL" sz="4800" dirty="0" smtClean="0">
                <a:cs typeface="+mn-cs"/>
              </a:rPr>
              <a:t>השיעים לפני המהפכה האסלאמית</a:t>
            </a:r>
            <a:endParaRPr lang="he-IL" sz="48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19544" y="1828800"/>
            <a:ext cx="10489360" cy="33594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e-IL" sz="3600" dirty="0" smtClean="0">
                <a:cs typeface="+mn-cs"/>
              </a:rPr>
              <a:t> נשלטים תחת שלטון סוני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600" dirty="0" smtClean="0">
                <a:cs typeface="+mn-cs"/>
              </a:rPr>
              <a:t> מיעוט מדוכא, רדוף, מקופח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600" dirty="0" smtClean="0">
                <a:cs typeface="+mn-cs"/>
              </a:rPr>
              <a:t> סתגלנים, פאסיביים, אנשי הדת מפקחים ומבקרים, לא      לוקחים חלק בשלטון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600" dirty="0" smtClean="0">
                <a:cs typeface="+mn-cs"/>
              </a:rPr>
              <a:t> מחכים בשקט לבואו של הנביא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77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0627" y="20640"/>
            <a:ext cx="11179534" cy="1499616"/>
          </a:xfrm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המהפכה האסלאמית – המהפכה באסלאם השיעי שינוי ב-</a:t>
            </a:r>
            <a:r>
              <a:rPr lang="en-US" dirty="0" smtClean="0">
                <a:cs typeface="+mn-cs"/>
              </a:rPr>
              <a:t>DNA</a:t>
            </a:r>
            <a:r>
              <a:rPr lang="he-IL" dirty="0" smtClean="0">
                <a:cs typeface="+mn-cs"/>
              </a:rPr>
              <a:t> – מהמדוכא לשליט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40187" y="1520256"/>
            <a:ext cx="10889974" cy="4877325"/>
          </a:xfrm>
        </p:spPr>
        <p:txBody>
          <a:bodyPr>
            <a:noAutofit/>
          </a:bodyPr>
          <a:lstStyle/>
          <a:p>
            <a:r>
              <a:rPr lang="he-IL" sz="2800" dirty="0" smtClean="0">
                <a:cs typeface="+mn-cs"/>
              </a:rPr>
              <a:t>שינוי תפיסתי:</a:t>
            </a:r>
          </a:p>
          <a:p>
            <a:pPr lvl="1"/>
            <a:r>
              <a:rPr lang="he-IL" sz="2400" dirty="0" smtClean="0">
                <a:cs typeface="+mn-cs"/>
              </a:rPr>
              <a:t>אין מקום למדינת הלאום</a:t>
            </a:r>
          </a:p>
          <a:p>
            <a:pPr lvl="1"/>
            <a:r>
              <a:rPr lang="he-IL" sz="2400" dirty="0" smtClean="0">
                <a:cs typeface="+mn-cs"/>
              </a:rPr>
              <a:t>החזון הוא שינוי הסדר האזורי והעולמי</a:t>
            </a:r>
          </a:p>
          <a:p>
            <a:pPr lvl="1"/>
            <a:r>
              <a:rPr lang="he-IL" sz="2400" dirty="0" smtClean="0">
                <a:cs typeface="+mn-cs"/>
              </a:rPr>
              <a:t>השלטון לא לגיטימי עד לבואו של הנביא – חזרתו של 'האימאם הנעלם'</a:t>
            </a:r>
          </a:p>
          <a:p>
            <a:pPr lvl="1"/>
            <a:r>
              <a:rPr lang="he-IL" sz="2400" dirty="0" smtClean="0">
                <a:cs typeface="+mn-cs"/>
              </a:rPr>
              <a:t>מעבר לאקטיביזם פוליטי שדורש שינוי ומהפכה</a:t>
            </a:r>
            <a:endParaRPr lang="en-US" sz="2400" dirty="0" smtClean="0">
              <a:cs typeface="+mn-cs"/>
            </a:endParaRPr>
          </a:p>
          <a:p>
            <a:r>
              <a:rPr lang="he-IL" sz="2800" dirty="0" smtClean="0">
                <a:cs typeface="+mn-cs"/>
              </a:rPr>
              <a:t>ייצוא המהפכה:</a:t>
            </a:r>
          </a:p>
          <a:p>
            <a:pPr lvl="1"/>
            <a:r>
              <a:rPr lang="he-IL" sz="2400" dirty="0" smtClean="0">
                <a:cs typeface="+mn-cs"/>
              </a:rPr>
              <a:t> לא נשארת בגבולות איראן</a:t>
            </a:r>
          </a:p>
          <a:p>
            <a:pPr lvl="1"/>
            <a:r>
              <a:rPr lang="he-IL" sz="2400" dirty="0" smtClean="0">
                <a:cs typeface="+mn-cs"/>
              </a:rPr>
              <a:t>הגנה על השיעים באשר הם</a:t>
            </a:r>
          </a:p>
          <a:p>
            <a:r>
              <a:rPr lang="he-IL" sz="2800" dirty="0" smtClean="0">
                <a:cs typeface="+mn-cs"/>
              </a:rPr>
              <a:t>אנשי הדת לוקחים את השלטון לידיהם</a:t>
            </a:r>
          </a:p>
          <a:p>
            <a:r>
              <a:rPr lang="he-IL" sz="2800" dirty="0" smtClean="0">
                <a:cs typeface="+mn-cs"/>
              </a:rPr>
              <a:t>המדוכאים נגד המדכאים</a:t>
            </a:r>
          </a:p>
        </p:txBody>
      </p:sp>
    </p:spTree>
    <p:extLst>
      <p:ext uri="{BB962C8B-B14F-4D97-AF65-F5344CB8AC3E}">
        <p14:creationId xmlns:p14="http://schemas.microsoft.com/office/powerpoint/2010/main" val="345527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8675" y="193137"/>
            <a:ext cx="9505950" cy="1325563"/>
          </a:xfrm>
        </p:spPr>
        <p:txBody>
          <a:bodyPr/>
          <a:lstStyle/>
          <a:p>
            <a:pPr algn="r"/>
            <a:r>
              <a:rPr lang="he-IL" sz="4400" dirty="0" smtClean="0">
                <a:cs typeface="+mn-cs"/>
              </a:rPr>
              <a:t>המשמעויות:</a:t>
            </a:r>
            <a:endParaRPr lang="he-IL" sz="44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39472" y="1518700"/>
            <a:ext cx="11147729" cy="4556096"/>
          </a:xfrm>
        </p:spPr>
        <p:txBody>
          <a:bodyPr>
            <a:normAutofit/>
          </a:bodyPr>
          <a:lstStyle/>
          <a:p>
            <a:r>
              <a:rPr lang="he-IL" sz="3200" dirty="0" smtClean="0">
                <a:cs typeface="+mn-cs"/>
              </a:rPr>
              <a:t>שינוי ההיסטוריה: היפוך תפיסתי:</a:t>
            </a:r>
          </a:p>
          <a:p>
            <a:pPr lvl="1"/>
            <a:r>
              <a:rPr lang="he-IL" sz="2800" dirty="0" smtClean="0">
                <a:cs typeface="+mn-cs"/>
              </a:rPr>
              <a:t>השיעים הופכים לזרם מרכזי, משמעותי ושולט</a:t>
            </a:r>
          </a:p>
          <a:p>
            <a:pPr lvl="1"/>
            <a:r>
              <a:rPr lang="he-IL" sz="2800" dirty="0" smtClean="0">
                <a:cs typeface="+mn-cs"/>
              </a:rPr>
              <a:t>אירוע ענק - המהפכה סוחפת את כולם</a:t>
            </a:r>
          </a:p>
          <a:p>
            <a:pPr lvl="1"/>
            <a:r>
              <a:rPr lang="he-IL" sz="2800" dirty="0" smtClean="0">
                <a:cs typeface="+mn-cs"/>
              </a:rPr>
              <a:t>מאבק דתי בעל עוצמה</a:t>
            </a:r>
          </a:p>
          <a:p>
            <a:r>
              <a:rPr lang="he-IL" sz="3200" dirty="0" smtClean="0">
                <a:cs typeface="+mn-cs"/>
              </a:rPr>
              <a:t>הרעיון המרכזי - ייצוא המהפכה:</a:t>
            </a:r>
          </a:p>
          <a:p>
            <a:pPr lvl="1"/>
            <a:r>
              <a:rPr lang="he-IL" sz="2800" dirty="0" smtClean="0">
                <a:cs typeface="+mn-cs"/>
              </a:rPr>
              <a:t>אנחנו לא קטנים ואנחנו הולכים להשתלט על העולם</a:t>
            </a:r>
          </a:p>
          <a:p>
            <a:pPr lvl="1"/>
            <a:r>
              <a:rPr lang="he-IL" sz="2800" dirty="0" err="1" smtClean="0">
                <a:cs typeface="+mn-cs"/>
              </a:rPr>
              <a:t>המשיחיזם</a:t>
            </a:r>
            <a:r>
              <a:rPr lang="he-IL" sz="2800" dirty="0" smtClean="0">
                <a:cs typeface="+mn-cs"/>
              </a:rPr>
              <a:t> שולט ומפיץ את המסר</a:t>
            </a:r>
          </a:p>
          <a:p>
            <a:pPr lvl="1"/>
            <a:r>
              <a:rPr lang="he-IL" sz="2800" dirty="0" smtClean="0">
                <a:cs typeface="+mn-cs"/>
              </a:rPr>
              <a:t>הגנה על השיעים באשר הם</a:t>
            </a:r>
          </a:p>
          <a:p>
            <a:pPr lvl="1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01522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05199" y="185186"/>
            <a:ext cx="6886575" cy="1325563"/>
          </a:xfrm>
        </p:spPr>
        <p:txBody>
          <a:bodyPr/>
          <a:lstStyle/>
          <a:p>
            <a:pPr algn="r"/>
            <a:r>
              <a:rPr lang="he-IL" dirty="0" smtClean="0">
                <a:cs typeface="+mn-cs"/>
              </a:rPr>
              <a:t>האיום על העולם הערבי הסוני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52475" y="1586949"/>
            <a:ext cx="11147729" cy="4055164"/>
          </a:xfrm>
        </p:spPr>
        <p:txBody>
          <a:bodyPr>
            <a:normAutofit/>
          </a:bodyPr>
          <a:lstStyle/>
          <a:p>
            <a:r>
              <a:rPr lang="he-IL" sz="2800" dirty="0" smtClean="0">
                <a:cs typeface="+mn-cs"/>
              </a:rPr>
              <a:t>התרגלו </a:t>
            </a:r>
            <a:r>
              <a:rPr lang="he-IL" sz="2800" dirty="0">
                <a:cs typeface="+mn-cs"/>
              </a:rPr>
              <a:t>שהסונים שולטים. השיעים נשלטים גם כשהם רוב.</a:t>
            </a:r>
          </a:p>
          <a:p>
            <a:r>
              <a:rPr lang="he-IL" sz="2800" dirty="0">
                <a:cs typeface="+mn-cs"/>
              </a:rPr>
              <a:t>המהפכה השיעית שואפת לייצא את עצמה מעבר לגבולות איראן</a:t>
            </a:r>
          </a:p>
          <a:p>
            <a:r>
              <a:rPr lang="he-IL" sz="2800" dirty="0">
                <a:cs typeface="+mn-cs"/>
              </a:rPr>
              <a:t>איום על המדינות הסוניות ועל הסונים בכלל.</a:t>
            </a:r>
          </a:p>
          <a:p>
            <a:r>
              <a:rPr lang="he-IL" sz="2800" dirty="0">
                <a:cs typeface="+mn-cs"/>
              </a:rPr>
              <a:t>השיעים מיעוט עצום, לא מפוזר, ממוקם היטב ויוצר רוב מקומי במקומות אסטרטגים</a:t>
            </a:r>
          </a:p>
          <a:p>
            <a:r>
              <a:rPr lang="he-IL" sz="2800" dirty="0">
                <a:cs typeface="+mn-cs"/>
              </a:rPr>
              <a:t>שליטה שיעית בחמש בירות ערביות: טהרן, בגדאד, בירות, דמשק, צנעה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3812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31936" y="309843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סיפור ההצלחה האיראני והשליטה בפועל באזור</a:t>
            </a:r>
            <a:br>
              <a:rPr lang="he-IL" dirty="0" smtClean="0">
                <a:cs typeface="+mn-cs"/>
              </a:rPr>
            </a:b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19226" y="1462368"/>
            <a:ext cx="10211778" cy="4195481"/>
          </a:xfrm>
        </p:spPr>
        <p:txBody>
          <a:bodyPr/>
          <a:lstStyle/>
          <a:p>
            <a:r>
              <a:rPr lang="he-IL" sz="2800" dirty="0" smtClean="0">
                <a:cs typeface="+mn-cs"/>
              </a:rPr>
              <a:t>חולשתו של העולם הערבי במזרח התיכון – איום על שלטונות וגבולות מדינות הלאום, שינוי מדיניות בסעודיה</a:t>
            </a:r>
          </a:p>
          <a:p>
            <a:r>
              <a:rPr lang="he-IL" sz="2800" dirty="0" smtClean="0">
                <a:cs typeface="+mn-cs"/>
              </a:rPr>
              <a:t>איראן חזקה – אי של יציבות באזור לא יציב</a:t>
            </a:r>
          </a:p>
          <a:p>
            <a:r>
              <a:rPr lang="he-IL" sz="2800" dirty="0" smtClean="0">
                <a:cs typeface="+mn-cs"/>
              </a:rPr>
              <a:t>האיום של '</a:t>
            </a:r>
            <a:r>
              <a:rPr lang="he-IL" sz="2800" dirty="0" err="1" smtClean="0">
                <a:cs typeface="+mn-cs"/>
              </a:rPr>
              <a:t>דאעש</a:t>
            </a:r>
            <a:r>
              <a:rPr lang="he-IL" sz="2800" dirty="0" smtClean="0">
                <a:cs typeface="+mn-cs"/>
              </a:rPr>
              <a:t>' אפשר כניסה לסוריה ולבסס מעמד באזור</a:t>
            </a:r>
          </a:p>
          <a:p>
            <a:r>
              <a:rPr lang="he-IL" sz="2800" dirty="0" smtClean="0">
                <a:cs typeface="+mn-cs"/>
              </a:rPr>
              <a:t>ארצות הברית נטרלה איומים על איראן  (הפלת המשטר העיראקי, מיגור הטאליבן באפגניסטן) ועליית משטרים ידידותיים</a:t>
            </a:r>
          </a:p>
          <a:p>
            <a:r>
              <a:rPr lang="he-IL" sz="2800" dirty="0" smtClean="0">
                <a:cs typeface="+mn-cs"/>
              </a:rPr>
              <a:t>חולשת ארצות הברית באזור</a:t>
            </a:r>
          </a:p>
          <a:p>
            <a:r>
              <a:rPr lang="he-IL" sz="2800" dirty="0" smtClean="0">
                <a:cs typeface="+mn-cs"/>
              </a:rPr>
              <a:t>הסכם הגרעין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393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27186" y="395568"/>
            <a:ext cx="9404723" cy="1400530"/>
          </a:xfrm>
        </p:spPr>
        <p:txBody>
          <a:bodyPr/>
          <a:lstStyle/>
          <a:p>
            <a:r>
              <a:rPr lang="he-IL" dirty="0" smtClean="0">
                <a:cs typeface="+mn-cs"/>
              </a:rPr>
              <a:t>האתגרים העומדים בפני המהפכה השיעית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60487" y="1671918"/>
            <a:ext cx="10326688" cy="4195481"/>
          </a:xfrm>
        </p:spPr>
        <p:txBody>
          <a:bodyPr>
            <a:normAutofit/>
          </a:bodyPr>
          <a:lstStyle/>
          <a:p>
            <a:r>
              <a:rPr lang="he-IL" sz="3200" dirty="0" smtClean="0">
                <a:cs typeface="+mn-cs"/>
              </a:rPr>
              <a:t>איראן מדינת לאום פרסי</a:t>
            </a:r>
          </a:p>
          <a:p>
            <a:r>
              <a:rPr lang="he-IL" sz="3200" dirty="0" smtClean="0">
                <a:cs typeface="+mn-cs"/>
              </a:rPr>
              <a:t>איראן מדינה שיעית, בעוד ברוב מדינות ערב יש רוב סוני</a:t>
            </a:r>
          </a:p>
          <a:p>
            <a:r>
              <a:rPr lang="he-IL" sz="3200" dirty="0" smtClean="0">
                <a:cs typeface="+mn-cs"/>
              </a:rPr>
              <a:t>לא כל השיעים רואים באיראן את מקור הסמכות שלהם</a:t>
            </a:r>
          </a:p>
          <a:p>
            <a:r>
              <a:rPr lang="he-IL" sz="3200" dirty="0" smtClean="0">
                <a:cs typeface="+mn-cs"/>
              </a:rPr>
              <a:t>איראן משרתת בעיקר את האינטרסים של עצמה</a:t>
            </a:r>
            <a:endParaRPr lang="he-IL" sz="3200" dirty="0">
              <a:cs typeface="+mn-cs"/>
            </a:endParaRPr>
          </a:p>
          <a:p>
            <a:r>
              <a:rPr lang="he-IL" sz="3200" dirty="0" smtClean="0">
                <a:cs typeface="+mn-cs"/>
              </a:rPr>
              <a:t>השימוש בשליחים מצד איראן</a:t>
            </a:r>
            <a:endParaRPr lang="he-IL" sz="3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87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cs typeface="+mn-cs"/>
              </a:rPr>
              <a:t>דיון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33450" y="1261276"/>
            <a:ext cx="10515600" cy="4801387"/>
          </a:xfrm>
        </p:spPr>
        <p:txBody>
          <a:bodyPr>
            <a:noAutofit/>
          </a:bodyPr>
          <a:lstStyle/>
          <a:p>
            <a:r>
              <a:rPr lang="he-IL" sz="2800" dirty="0" smtClean="0">
                <a:cs typeface="+mn-cs"/>
              </a:rPr>
              <a:t>מהו האיום העיקרי על ישראל?</a:t>
            </a:r>
          </a:p>
          <a:p>
            <a:pPr lvl="1"/>
            <a:r>
              <a:rPr lang="he-IL" sz="2400" dirty="0" smtClean="0">
                <a:cs typeface="+mn-cs"/>
              </a:rPr>
              <a:t>המדינה האסלאמית – </a:t>
            </a:r>
            <a:r>
              <a:rPr lang="he-IL" sz="2400" dirty="0" err="1" smtClean="0">
                <a:cs typeface="+mn-cs"/>
              </a:rPr>
              <a:t>דאעש</a:t>
            </a:r>
            <a:endParaRPr lang="he-IL" sz="2400" dirty="0" smtClean="0">
              <a:cs typeface="+mn-cs"/>
            </a:endParaRPr>
          </a:p>
          <a:p>
            <a:pPr lvl="1"/>
            <a:r>
              <a:rPr lang="he-IL" sz="2400" dirty="0" smtClean="0">
                <a:cs typeface="+mn-cs"/>
              </a:rPr>
              <a:t>המגמות באסלאם הסוני</a:t>
            </a:r>
          </a:p>
          <a:p>
            <a:pPr lvl="1"/>
            <a:r>
              <a:rPr lang="he-IL" sz="2400" dirty="0" smtClean="0">
                <a:cs typeface="+mn-cs"/>
              </a:rPr>
              <a:t>התחזקות איראן והמהפכה השיעית</a:t>
            </a:r>
          </a:p>
          <a:p>
            <a:r>
              <a:rPr lang="he-IL" sz="2800" dirty="0" smtClean="0">
                <a:cs typeface="+mn-cs"/>
              </a:rPr>
              <a:t>הסתכלות לטווח הארוך:</a:t>
            </a:r>
          </a:p>
          <a:p>
            <a:pPr lvl="1"/>
            <a:r>
              <a:rPr lang="he-IL" sz="2400" dirty="0" smtClean="0">
                <a:cs typeface="+mn-cs"/>
              </a:rPr>
              <a:t>נקודת מבט שיעית - איך ממשים את חזון המהפכה?</a:t>
            </a:r>
          </a:p>
          <a:p>
            <a:pPr lvl="1"/>
            <a:r>
              <a:rPr lang="he-IL" sz="2400" dirty="0" smtClean="0">
                <a:cs typeface="+mn-cs"/>
              </a:rPr>
              <a:t>נקודת מבט סונית – איך בולמים את המהפכה השיעית?</a:t>
            </a:r>
            <a:endParaRPr lang="he-IL" sz="2400" dirty="0">
              <a:cs typeface="+mn-cs"/>
            </a:endParaRPr>
          </a:p>
          <a:p>
            <a:r>
              <a:rPr lang="he-IL" sz="2800" dirty="0" smtClean="0">
                <a:cs typeface="+mn-cs"/>
              </a:rPr>
              <a:t>השימוש של איראן ב'שליחים' </a:t>
            </a:r>
            <a:r>
              <a:rPr lang="en-US" sz="2800" dirty="0" smtClean="0">
                <a:cs typeface="+mn-cs"/>
              </a:rPr>
              <a:t>PROXYS</a:t>
            </a:r>
            <a:r>
              <a:rPr lang="he-IL" sz="2800" dirty="0" smtClean="0">
                <a:cs typeface="+mn-cs"/>
              </a:rPr>
              <a:t>:</a:t>
            </a:r>
          </a:p>
          <a:p>
            <a:pPr lvl="1"/>
            <a:r>
              <a:rPr lang="he-IL" sz="2400" dirty="0" smtClean="0">
                <a:cs typeface="+mn-cs"/>
              </a:rPr>
              <a:t>איומים וסיכונים לישראל</a:t>
            </a:r>
          </a:p>
          <a:p>
            <a:pPr lvl="1"/>
            <a:r>
              <a:rPr lang="he-IL" sz="2400" dirty="0" smtClean="0">
                <a:cs typeface="+mn-cs"/>
              </a:rPr>
              <a:t>הזדמנויות וסיכויים לישראל</a:t>
            </a:r>
            <a:endParaRPr lang="he-IL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111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879</TotalTime>
  <Words>377</Words>
  <Application>Microsoft Office PowerPoint</Application>
  <PresentationFormat>מסך רחב</PresentationFormat>
  <Paragraphs>59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יונים</vt:lpstr>
      <vt:lpstr>מהפכת האסלאם השיעי</vt:lpstr>
      <vt:lpstr>השיעים לפני המהפכה האסלאמית</vt:lpstr>
      <vt:lpstr>המהפכה האסלאמית – המהפכה באסלאם השיעי שינוי ב-DNA – מהמדוכא לשליט</vt:lpstr>
      <vt:lpstr>המשמעויות:</vt:lpstr>
      <vt:lpstr>האיום על העולם הערבי הסוני</vt:lpstr>
      <vt:lpstr>סיפור ההצלחה האיראני והשליטה בפועל באזור </vt:lpstr>
      <vt:lpstr>האתגרים העומדים בפני המהפכה השיעית</vt:lpstr>
      <vt:lpstr>דיון</vt:lpstr>
    </vt:vector>
  </TitlesOfParts>
  <Company>Israel Police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האסלאם השיעי</dc:title>
  <dc:creator>OSUser</dc:creator>
  <cp:lastModifiedBy>u26688</cp:lastModifiedBy>
  <cp:revision>23</cp:revision>
  <dcterms:created xsi:type="dcterms:W3CDTF">2017-12-04T14:48:32Z</dcterms:created>
  <dcterms:modified xsi:type="dcterms:W3CDTF">2018-02-13T05:27:49Z</dcterms:modified>
</cp:coreProperties>
</file>