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9" r:id="rId4"/>
    <p:sldId id="260" r:id="rId5"/>
    <p:sldId id="269" r:id="rId6"/>
    <p:sldId id="271" r:id="rId7"/>
    <p:sldId id="261" r:id="rId8"/>
    <p:sldId id="270" r:id="rId9"/>
    <p:sldId id="272" r:id="rId10"/>
    <p:sldId id="262" r:id="rId11"/>
    <p:sldId id="263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F621E2-A3D8-48CD-A821-E4BCA5A45CED}" type="doc">
      <dgm:prSet loTypeId="urn:microsoft.com/office/officeart/2005/8/layout/radial5" loCatId="cycle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ADA873D-59C6-4264-8CB6-236E9415A29C}">
      <dgm:prSet phldrT="[Text]"/>
      <dgm:spPr/>
      <dgm:t>
        <a:bodyPr/>
        <a:lstStyle/>
        <a:p>
          <a:r>
            <a:rPr lang="he-IL" dirty="0" smtClean="0"/>
            <a:t>שיעה</a:t>
          </a:r>
          <a:endParaRPr lang="en-US" dirty="0"/>
        </a:p>
      </dgm:t>
    </dgm:pt>
    <dgm:pt modelId="{AAD0035F-5950-4FE1-99E6-B43260FB1604}" type="parTrans" cxnId="{EF73BDA3-CFC0-48A6-9A70-85E5392E61DA}">
      <dgm:prSet/>
      <dgm:spPr/>
      <dgm:t>
        <a:bodyPr/>
        <a:lstStyle/>
        <a:p>
          <a:endParaRPr lang="en-US"/>
        </a:p>
      </dgm:t>
    </dgm:pt>
    <dgm:pt modelId="{126E8729-D8E7-4BC1-8FD9-C4972E4C835E}" type="sibTrans" cxnId="{EF73BDA3-CFC0-48A6-9A70-85E5392E61DA}">
      <dgm:prSet/>
      <dgm:spPr/>
      <dgm:t>
        <a:bodyPr/>
        <a:lstStyle/>
        <a:p>
          <a:endParaRPr lang="en-US"/>
        </a:p>
      </dgm:t>
    </dgm:pt>
    <dgm:pt modelId="{2641447D-2491-4A9E-9112-10DBD9554E09}">
      <dgm:prSet phldrT="[Text]"/>
      <dgm:spPr/>
      <dgm:t>
        <a:bodyPr/>
        <a:lstStyle/>
        <a:p>
          <a:r>
            <a:rPr lang="he-IL" dirty="0" smtClean="0"/>
            <a:t> המהפכה האסלאמית באיראן והסביבה</a:t>
          </a:r>
          <a:endParaRPr lang="en-US" dirty="0"/>
        </a:p>
      </dgm:t>
    </dgm:pt>
    <dgm:pt modelId="{6C79669D-C35A-45A6-8F40-19E9BBAC4FA9}" type="parTrans" cxnId="{1B3BD3AC-41C3-4BA1-BA0E-C928B4B66E48}">
      <dgm:prSet/>
      <dgm:spPr/>
      <dgm:t>
        <a:bodyPr/>
        <a:lstStyle/>
        <a:p>
          <a:endParaRPr lang="en-US"/>
        </a:p>
      </dgm:t>
    </dgm:pt>
    <dgm:pt modelId="{250A4029-5766-4AF3-9CF7-91E481CD6704}" type="sibTrans" cxnId="{1B3BD3AC-41C3-4BA1-BA0E-C928B4B66E48}">
      <dgm:prSet/>
      <dgm:spPr/>
      <dgm:t>
        <a:bodyPr/>
        <a:lstStyle/>
        <a:p>
          <a:endParaRPr lang="en-US"/>
        </a:p>
      </dgm:t>
    </dgm:pt>
    <dgm:pt modelId="{F6DDA7C3-9255-4746-9086-56B084C504F2}">
      <dgm:prSet phldrT="[Text]"/>
      <dgm:spPr/>
      <dgm:t>
        <a:bodyPr/>
        <a:lstStyle/>
        <a:p>
          <a:r>
            <a:rPr lang="he-IL" dirty="0" smtClean="0"/>
            <a:t>רקע היסטורי וקצת מספרים</a:t>
          </a:r>
          <a:endParaRPr lang="en-US" dirty="0"/>
        </a:p>
      </dgm:t>
    </dgm:pt>
    <dgm:pt modelId="{46A116B2-8CE1-4512-B01A-C2AB13AE91D7}" type="sibTrans" cxnId="{59F94223-76F9-473F-B74A-C8D17EE3DA8C}">
      <dgm:prSet/>
      <dgm:spPr/>
      <dgm:t>
        <a:bodyPr/>
        <a:lstStyle/>
        <a:p>
          <a:endParaRPr lang="en-US"/>
        </a:p>
      </dgm:t>
    </dgm:pt>
    <dgm:pt modelId="{18600FDC-C9DE-461E-B0AA-F4FCF51E770F}" type="parTrans" cxnId="{59F94223-76F9-473F-B74A-C8D17EE3DA8C}">
      <dgm:prSet/>
      <dgm:spPr/>
      <dgm:t>
        <a:bodyPr/>
        <a:lstStyle/>
        <a:p>
          <a:endParaRPr lang="en-US"/>
        </a:p>
      </dgm:t>
    </dgm:pt>
    <dgm:pt modelId="{785DAD58-F758-43AD-BA37-B85A4FF647C4}">
      <dgm:prSet phldrT="[Text]"/>
      <dgm:spPr/>
      <dgm:t>
        <a:bodyPr/>
        <a:lstStyle/>
        <a:p>
          <a:r>
            <a:rPr lang="he-IL" dirty="0" smtClean="0"/>
            <a:t>מיהו השיעי?</a:t>
          </a:r>
          <a:endParaRPr lang="en-US" dirty="0"/>
        </a:p>
      </dgm:t>
    </dgm:pt>
    <dgm:pt modelId="{B892CC30-04EE-4A7C-B567-9F1304E5CF8C}" type="parTrans" cxnId="{BC43B234-FDD8-4E48-9D48-82F326182126}">
      <dgm:prSet/>
      <dgm:spPr/>
      <dgm:t>
        <a:bodyPr/>
        <a:lstStyle/>
        <a:p>
          <a:endParaRPr lang="en-US"/>
        </a:p>
      </dgm:t>
    </dgm:pt>
    <dgm:pt modelId="{F870FC9D-C1A4-494F-8F5B-CD0F59A91057}" type="sibTrans" cxnId="{BC43B234-FDD8-4E48-9D48-82F326182126}">
      <dgm:prSet/>
      <dgm:spPr/>
      <dgm:t>
        <a:bodyPr/>
        <a:lstStyle/>
        <a:p>
          <a:endParaRPr lang="en-US"/>
        </a:p>
      </dgm:t>
    </dgm:pt>
    <dgm:pt modelId="{6956785D-458D-4F5B-A690-870B1788CA78}">
      <dgm:prSet phldrT="[Text]"/>
      <dgm:spPr/>
      <dgm:t>
        <a:bodyPr/>
        <a:lstStyle/>
        <a:p>
          <a:r>
            <a:rPr lang="he-IL" dirty="0" smtClean="0"/>
            <a:t>האילוצים על איראן</a:t>
          </a:r>
          <a:endParaRPr lang="en-US" dirty="0"/>
        </a:p>
      </dgm:t>
    </dgm:pt>
    <dgm:pt modelId="{CFF37B79-3077-4625-A1E1-89760ABADC2C}" type="parTrans" cxnId="{E624139C-E1B9-4C5A-A6D1-784054B05331}">
      <dgm:prSet/>
      <dgm:spPr/>
      <dgm:t>
        <a:bodyPr/>
        <a:lstStyle/>
        <a:p>
          <a:endParaRPr lang="en-US"/>
        </a:p>
      </dgm:t>
    </dgm:pt>
    <dgm:pt modelId="{23BED796-78AD-4BF7-9373-D3B2AC624777}" type="sibTrans" cxnId="{E624139C-E1B9-4C5A-A6D1-784054B05331}">
      <dgm:prSet/>
      <dgm:spPr/>
      <dgm:t>
        <a:bodyPr/>
        <a:lstStyle/>
        <a:p>
          <a:endParaRPr lang="en-US"/>
        </a:p>
      </dgm:t>
    </dgm:pt>
    <dgm:pt modelId="{87F15E83-5E4F-4A89-BCB5-191D5190CB7D}">
      <dgm:prSet phldrT="[Text]"/>
      <dgm:spPr/>
      <dgm:t>
        <a:bodyPr/>
        <a:lstStyle/>
        <a:p>
          <a:r>
            <a:rPr lang="he-IL" dirty="0" smtClean="0"/>
            <a:t>דיון בקבוצות</a:t>
          </a:r>
          <a:endParaRPr lang="en-US" dirty="0"/>
        </a:p>
      </dgm:t>
    </dgm:pt>
    <dgm:pt modelId="{67E21EAC-15AD-457A-9055-6494C543EBC6}" type="parTrans" cxnId="{40CC2182-406F-4D84-BA52-96CB91C60023}">
      <dgm:prSet/>
      <dgm:spPr/>
      <dgm:t>
        <a:bodyPr/>
        <a:lstStyle/>
        <a:p>
          <a:endParaRPr lang="en-US"/>
        </a:p>
      </dgm:t>
    </dgm:pt>
    <dgm:pt modelId="{7B29D933-4F16-49FE-8598-ED59B0D50E41}" type="sibTrans" cxnId="{40CC2182-406F-4D84-BA52-96CB91C60023}">
      <dgm:prSet/>
      <dgm:spPr/>
      <dgm:t>
        <a:bodyPr/>
        <a:lstStyle/>
        <a:p>
          <a:endParaRPr lang="en-US"/>
        </a:p>
      </dgm:t>
    </dgm:pt>
    <dgm:pt modelId="{A0B3ED72-A438-4F70-A013-7135DB0A855F}" type="pres">
      <dgm:prSet presAssocID="{BEF621E2-A3D8-48CD-A821-E4BCA5A45CE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5C4C9E-9C83-47E8-88FB-99DEBBD6FA77}" type="pres">
      <dgm:prSet presAssocID="{3ADA873D-59C6-4264-8CB6-236E9415A29C}" presName="centerShape" presStyleLbl="node0" presStyleIdx="0" presStyleCnt="1"/>
      <dgm:spPr/>
      <dgm:t>
        <a:bodyPr/>
        <a:lstStyle/>
        <a:p>
          <a:endParaRPr lang="en-US"/>
        </a:p>
      </dgm:t>
    </dgm:pt>
    <dgm:pt modelId="{267A66EA-F047-49CE-AD9F-D08E258FBBEA}" type="pres">
      <dgm:prSet presAssocID="{18600FDC-C9DE-461E-B0AA-F4FCF51E770F}" presName="parTrans" presStyleLbl="sibTrans2D1" presStyleIdx="0" presStyleCnt="5"/>
      <dgm:spPr/>
      <dgm:t>
        <a:bodyPr/>
        <a:lstStyle/>
        <a:p>
          <a:endParaRPr lang="en-US"/>
        </a:p>
      </dgm:t>
    </dgm:pt>
    <dgm:pt modelId="{E7E3B732-9098-4163-82C0-ECD736B8C678}" type="pres">
      <dgm:prSet presAssocID="{18600FDC-C9DE-461E-B0AA-F4FCF51E770F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F5030981-46AA-4338-B942-0657FA5C7742}" type="pres">
      <dgm:prSet presAssocID="{F6DDA7C3-9255-4746-9086-56B084C504F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FDACD2-4D40-4DF9-ACB3-3AA08DA09F44}" type="pres">
      <dgm:prSet presAssocID="{B892CC30-04EE-4A7C-B567-9F1304E5CF8C}" presName="parTrans" presStyleLbl="sibTrans2D1" presStyleIdx="1" presStyleCnt="5"/>
      <dgm:spPr/>
      <dgm:t>
        <a:bodyPr/>
        <a:lstStyle/>
        <a:p>
          <a:endParaRPr lang="en-US"/>
        </a:p>
      </dgm:t>
    </dgm:pt>
    <dgm:pt modelId="{1320BA74-0A40-4D6A-A69C-9B27B0410A31}" type="pres">
      <dgm:prSet presAssocID="{B892CC30-04EE-4A7C-B567-9F1304E5CF8C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F2E6E2A6-48A8-429A-9C9A-E43090EAB005}" type="pres">
      <dgm:prSet presAssocID="{785DAD58-F758-43AD-BA37-B85A4FF647C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0088BC-3516-4268-82A0-2CC25E80619B}" type="pres">
      <dgm:prSet presAssocID="{6C79669D-C35A-45A6-8F40-19E9BBAC4FA9}" presName="parTrans" presStyleLbl="sibTrans2D1" presStyleIdx="2" presStyleCnt="5"/>
      <dgm:spPr/>
      <dgm:t>
        <a:bodyPr/>
        <a:lstStyle/>
        <a:p>
          <a:endParaRPr lang="en-US"/>
        </a:p>
      </dgm:t>
    </dgm:pt>
    <dgm:pt modelId="{7A7ACB2E-BF61-48E5-BD6F-D3CB67241271}" type="pres">
      <dgm:prSet presAssocID="{6C79669D-C35A-45A6-8F40-19E9BBAC4FA9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173FE8C3-E97C-4874-B5BF-998883B06CD5}" type="pres">
      <dgm:prSet presAssocID="{2641447D-2491-4A9E-9112-10DBD9554E0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0C55F8-ADA7-4005-8FB2-769FF9173A48}" type="pres">
      <dgm:prSet presAssocID="{CFF37B79-3077-4625-A1E1-89760ABADC2C}" presName="parTrans" presStyleLbl="sibTrans2D1" presStyleIdx="3" presStyleCnt="5"/>
      <dgm:spPr/>
      <dgm:t>
        <a:bodyPr/>
        <a:lstStyle/>
        <a:p>
          <a:endParaRPr lang="en-US"/>
        </a:p>
      </dgm:t>
    </dgm:pt>
    <dgm:pt modelId="{AD8955B4-FCF9-4F87-BD81-7116EA1EA845}" type="pres">
      <dgm:prSet presAssocID="{CFF37B79-3077-4625-A1E1-89760ABADC2C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99095FE7-FD61-4012-90D2-08D782AB92B7}" type="pres">
      <dgm:prSet presAssocID="{6956785D-458D-4F5B-A690-870B1788CA7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A5B0FA-1246-4D94-8485-B1BC8E5524BE}" type="pres">
      <dgm:prSet presAssocID="{67E21EAC-15AD-457A-9055-6494C543EBC6}" presName="parTrans" presStyleLbl="sibTrans2D1" presStyleIdx="4" presStyleCnt="5"/>
      <dgm:spPr/>
      <dgm:t>
        <a:bodyPr/>
        <a:lstStyle/>
        <a:p>
          <a:endParaRPr lang="en-US"/>
        </a:p>
      </dgm:t>
    </dgm:pt>
    <dgm:pt modelId="{673DA844-49B6-4C15-AC20-13D9855CF317}" type="pres">
      <dgm:prSet presAssocID="{67E21EAC-15AD-457A-9055-6494C543EBC6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BAA3327F-CD6D-41C3-93D3-EA7207C317AC}" type="pres">
      <dgm:prSet presAssocID="{87F15E83-5E4F-4A89-BCB5-191D5190CB7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5BE523-DF34-4C04-93AD-A5E5672AAAEF}" type="presOf" srcId="{18600FDC-C9DE-461E-B0AA-F4FCF51E770F}" destId="{267A66EA-F047-49CE-AD9F-D08E258FBBEA}" srcOrd="0" destOrd="0" presId="urn:microsoft.com/office/officeart/2005/8/layout/radial5"/>
    <dgm:cxn modelId="{BC43B234-FDD8-4E48-9D48-82F326182126}" srcId="{3ADA873D-59C6-4264-8CB6-236E9415A29C}" destId="{785DAD58-F758-43AD-BA37-B85A4FF647C4}" srcOrd="1" destOrd="0" parTransId="{B892CC30-04EE-4A7C-B567-9F1304E5CF8C}" sibTransId="{F870FC9D-C1A4-494F-8F5B-CD0F59A91057}"/>
    <dgm:cxn modelId="{EF73BDA3-CFC0-48A6-9A70-85E5392E61DA}" srcId="{BEF621E2-A3D8-48CD-A821-E4BCA5A45CED}" destId="{3ADA873D-59C6-4264-8CB6-236E9415A29C}" srcOrd="0" destOrd="0" parTransId="{AAD0035F-5950-4FE1-99E6-B43260FB1604}" sibTransId="{126E8729-D8E7-4BC1-8FD9-C4972E4C835E}"/>
    <dgm:cxn modelId="{D1BEFDE2-B3A2-4980-9AFE-CFAA786FA890}" type="presOf" srcId="{F6DDA7C3-9255-4746-9086-56B084C504F2}" destId="{F5030981-46AA-4338-B942-0657FA5C7742}" srcOrd="0" destOrd="0" presId="urn:microsoft.com/office/officeart/2005/8/layout/radial5"/>
    <dgm:cxn modelId="{899DB5F0-9B98-4BE5-9F67-748EE062ED73}" type="presOf" srcId="{B892CC30-04EE-4A7C-B567-9F1304E5CF8C}" destId="{1320BA74-0A40-4D6A-A69C-9B27B0410A31}" srcOrd="1" destOrd="0" presId="urn:microsoft.com/office/officeart/2005/8/layout/radial5"/>
    <dgm:cxn modelId="{E624139C-E1B9-4C5A-A6D1-784054B05331}" srcId="{3ADA873D-59C6-4264-8CB6-236E9415A29C}" destId="{6956785D-458D-4F5B-A690-870B1788CA78}" srcOrd="3" destOrd="0" parTransId="{CFF37B79-3077-4625-A1E1-89760ABADC2C}" sibTransId="{23BED796-78AD-4BF7-9373-D3B2AC624777}"/>
    <dgm:cxn modelId="{59F94223-76F9-473F-B74A-C8D17EE3DA8C}" srcId="{3ADA873D-59C6-4264-8CB6-236E9415A29C}" destId="{F6DDA7C3-9255-4746-9086-56B084C504F2}" srcOrd="0" destOrd="0" parTransId="{18600FDC-C9DE-461E-B0AA-F4FCF51E770F}" sibTransId="{46A116B2-8CE1-4512-B01A-C2AB13AE91D7}"/>
    <dgm:cxn modelId="{F8F5A2BA-DDBF-4CFA-84A8-090D239C5E47}" type="presOf" srcId="{2641447D-2491-4A9E-9112-10DBD9554E09}" destId="{173FE8C3-E97C-4874-B5BF-998883B06CD5}" srcOrd="0" destOrd="0" presId="urn:microsoft.com/office/officeart/2005/8/layout/radial5"/>
    <dgm:cxn modelId="{BC4A98F2-3EC2-4DA3-A0E6-F9B3FB4EB40E}" type="presOf" srcId="{67E21EAC-15AD-457A-9055-6494C543EBC6}" destId="{E3A5B0FA-1246-4D94-8485-B1BC8E5524BE}" srcOrd="0" destOrd="0" presId="urn:microsoft.com/office/officeart/2005/8/layout/radial5"/>
    <dgm:cxn modelId="{7F38CC92-D252-4A3F-B693-C1E7A0CAE5FC}" type="presOf" srcId="{CFF37B79-3077-4625-A1E1-89760ABADC2C}" destId="{AD8955B4-FCF9-4F87-BD81-7116EA1EA845}" srcOrd="1" destOrd="0" presId="urn:microsoft.com/office/officeart/2005/8/layout/radial5"/>
    <dgm:cxn modelId="{59A74BAD-94A2-4969-BC13-F110E9B4A831}" type="presOf" srcId="{67E21EAC-15AD-457A-9055-6494C543EBC6}" destId="{673DA844-49B6-4C15-AC20-13D9855CF317}" srcOrd="1" destOrd="0" presId="urn:microsoft.com/office/officeart/2005/8/layout/radial5"/>
    <dgm:cxn modelId="{278162BC-B4BD-4A53-B968-C45ED3F5FF5D}" type="presOf" srcId="{87F15E83-5E4F-4A89-BCB5-191D5190CB7D}" destId="{BAA3327F-CD6D-41C3-93D3-EA7207C317AC}" srcOrd="0" destOrd="0" presId="urn:microsoft.com/office/officeart/2005/8/layout/radial5"/>
    <dgm:cxn modelId="{40CC2182-406F-4D84-BA52-96CB91C60023}" srcId="{3ADA873D-59C6-4264-8CB6-236E9415A29C}" destId="{87F15E83-5E4F-4A89-BCB5-191D5190CB7D}" srcOrd="4" destOrd="0" parTransId="{67E21EAC-15AD-457A-9055-6494C543EBC6}" sibTransId="{7B29D933-4F16-49FE-8598-ED59B0D50E41}"/>
    <dgm:cxn modelId="{9828771C-C44C-4451-B41C-5A513F6A5911}" type="presOf" srcId="{6956785D-458D-4F5B-A690-870B1788CA78}" destId="{99095FE7-FD61-4012-90D2-08D782AB92B7}" srcOrd="0" destOrd="0" presId="urn:microsoft.com/office/officeart/2005/8/layout/radial5"/>
    <dgm:cxn modelId="{1B3BD3AC-41C3-4BA1-BA0E-C928B4B66E48}" srcId="{3ADA873D-59C6-4264-8CB6-236E9415A29C}" destId="{2641447D-2491-4A9E-9112-10DBD9554E09}" srcOrd="2" destOrd="0" parTransId="{6C79669D-C35A-45A6-8F40-19E9BBAC4FA9}" sibTransId="{250A4029-5766-4AF3-9CF7-91E481CD6704}"/>
    <dgm:cxn modelId="{2792FBAE-7AA8-4E48-87D9-E85CE143B2CB}" type="presOf" srcId="{785DAD58-F758-43AD-BA37-B85A4FF647C4}" destId="{F2E6E2A6-48A8-429A-9C9A-E43090EAB005}" srcOrd="0" destOrd="0" presId="urn:microsoft.com/office/officeart/2005/8/layout/radial5"/>
    <dgm:cxn modelId="{9550BDD0-4192-4D6A-BAFC-D1CBDE521507}" type="presOf" srcId="{CFF37B79-3077-4625-A1E1-89760ABADC2C}" destId="{020C55F8-ADA7-4005-8FB2-769FF9173A48}" srcOrd="0" destOrd="0" presId="urn:microsoft.com/office/officeart/2005/8/layout/radial5"/>
    <dgm:cxn modelId="{43302F7F-B9D5-49A4-8ABB-EDF8F82CCEF1}" type="presOf" srcId="{3ADA873D-59C6-4264-8CB6-236E9415A29C}" destId="{B85C4C9E-9C83-47E8-88FB-99DEBBD6FA77}" srcOrd="0" destOrd="0" presId="urn:microsoft.com/office/officeart/2005/8/layout/radial5"/>
    <dgm:cxn modelId="{187A33E3-3CFD-4699-BB1F-F1D6DDD5A4F1}" type="presOf" srcId="{18600FDC-C9DE-461E-B0AA-F4FCF51E770F}" destId="{E7E3B732-9098-4163-82C0-ECD736B8C678}" srcOrd="1" destOrd="0" presId="urn:microsoft.com/office/officeart/2005/8/layout/radial5"/>
    <dgm:cxn modelId="{6DFEF9AD-C469-4726-93E9-EFE13CC5081E}" type="presOf" srcId="{6C79669D-C35A-45A6-8F40-19E9BBAC4FA9}" destId="{7A7ACB2E-BF61-48E5-BD6F-D3CB67241271}" srcOrd="1" destOrd="0" presId="urn:microsoft.com/office/officeart/2005/8/layout/radial5"/>
    <dgm:cxn modelId="{BEAD4CF1-EB87-4981-9A17-1D142CBC0E4E}" type="presOf" srcId="{6C79669D-C35A-45A6-8F40-19E9BBAC4FA9}" destId="{7F0088BC-3516-4268-82A0-2CC25E80619B}" srcOrd="0" destOrd="0" presId="urn:microsoft.com/office/officeart/2005/8/layout/radial5"/>
    <dgm:cxn modelId="{C00118EF-7078-43E4-BFAD-C3106A43808B}" type="presOf" srcId="{BEF621E2-A3D8-48CD-A821-E4BCA5A45CED}" destId="{A0B3ED72-A438-4F70-A013-7135DB0A855F}" srcOrd="0" destOrd="0" presId="urn:microsoft.com/office/officeart/2005/8/layout/radial5"/>
    <dgm:cxn modelId="{F572DD32-48C4-4317-805D-4BC5E8468357}" type="presOf" srcId="{B892CC30-04EE-4A7C-B567-9F1304E5CF8C}" destId="{03FDACD2-4D40-4DF9-ACB3-3AA08DA09F44}" srcOrd="0" destOrd="0" presId="urn:microsoft.com/office/officeart/2005/8/layout/radial5"/>
    <dgm:cxn modelId="{2ED7C155-1EBC-4BFE-8303-5579E0419290}" type="presParOf" srcId="{A0B3ED72-A438-4F70-A013-7135DB0A855F}" destId="{B85C4C9E-9C83-47E8-88FB-99DEBBD6FA77}" srcOrd="0" destOrd="0" presId="urn:microsoft.com/office/officeart/2005/8/layout/radial5"/>
    <dgm:cxn modelId="{3929A152-5760-4451-B51F-D2D3B16CBAC1}" type="presParOf" srcId="{A0B3ED72-A438-4F70-A013-7135DB0A855F}" destId="{267A66EA-F047-49CE-AD9F-D08E258FBBEA}" srcOrd="1" destOrd="0" presId="urn:microsoft.com/office/officeart/2005/8/layout/radial5"/>
    <dgm:cxn modelId="{663C44B9-C50E-428F-9172-14E16D434560}" type="presParOf" srcId="{267A66EA-F047-49CE-AD9F-D08E258FBBEA}" destId="{E7E3B732-9098-4163-82C0-ECD736B8C678}" srcOrd="0" destOrd="0" presId="urn:microsoft.com/office/officeart/2005/8/layout/radial5"/>
    <dgm:cxn modelId="{D9B8E98C-FA5E-45BC-936F-7C5C36C42435}" type="presParOf" srcId="{A0B3ED72-A438-4F70-A013-7135DB0A855F}" destId="{F5030981-46AA-4338-B942-0657FA5C7742}" srcOrd="2" destOrd="0" presId="urn:microsoft.com/office/officeart/2005/8/layout/radial5"/>
    <dgm:cxn modelId="{1D515C50-C115-419B-96E3-3E253320D677}" type="presParOf" srcId="{A0B3ED72-A438-4F70-A013-7135DB0A855F}" destId="{03FDACD2-4D40-4DF9-ACB3-3AA08DA09F44}" srcOrd="3" destOrd="0" presId="urn:microsoft.com/office/officeart/2005/8/layout/radial5"/>
    <dgm:cxn modelId="{BCECBCE8-18CA-446B-880E-DEDCD01D07B2}" type="presParOf" srcId="{03FDACD2-4D40-4DF9-ACB3-3AA08DA09F44}" destId="{1320BA74-0A40-4D6A-A69C-9B27B0410A31}" srcOrd="0" destOrd="0" presId="urn:microsoft.com/office/officeart/2005/8/layout/radial5"/>
    <dgm:cxn modelId="{A8F0806D-33A9-4691-91D4-DC948310C3B9}" type="presParOf" srcId="{A0B3ED72-A438-4F70-A013-7135DB0A855F}" destId="{F2E6E2A6-48A8-429A-9C9A-E43090EAB005}" srcOrd="4" destOrd="0" presId="urn:microsoft.com/office/officeart/2005/8/layout/radial5"/>
    <dgm:cxn modelId="{D0CF943C-DEFF-434D-9AD1-74A565D4C788}" type="presParOf" srcId="{A0B3ED72-A438-4F70-A013-7135DB0A855F}" destId="{7F0088BC-3516-4268-82A0-2CC25E80619B}" srcOrd="5" destOrd="0" presId="urn:microsoft.com/office/officeart/2005/8/layout/radial5"/>
    <dgm:cxn modelId="{B5776847-F76A-4504-909D-8585223E3FDE}" type="presParOf" srcId="{7F0088BC-3516-4268-82A0-2CC25E80619B}" destId="{7A7ACB2E-BF61-48E5-BD6F-D3CB67241271}" srcOrd="0" destOrd="0" presId="urn:microsoft.com/office/officeart/2005/8/layout/radial5"/>
    <dgm:cxn modelId="{2EAFD538-F5E2-4C00-AF21-5EC9151D8D26}" type="presParOf" srcId="{A0B3ED72-A438-4F70-A013-7135DB0A855F}" destId="{173FE8C3-E97C-4874-B5BF-998883B06CD5}" srcOrd="6" destOrd="0" presId="urn:microsoft.com/office/officeart/2005/8/layout/radial5"/>
    <dgm:cxn modelId="{D59E0655-1151-40FD-BFCA-288BB79DAEBD}" type="presParOf" srcId="{A0B3ED72-A438-4F70-A013-7135DB0A855F}" destId="{020C55F8-ADA7-4005-8FB2-769FF9173A48}" srcOrd="7" destOrd="0" presId="urn:microsoft.com/office/officeart/2005/8/layout/radial5"/>
    <dgm:cxn modelId="{9170AF23-18FC-4D48-9E6A-2710AF4FCB74}" type="presParOf" srcId="{020C55F8-ADA7-4005-8FB2-769FF9173A48}" destId="{AD8955B4-FCF9-4F87-BD81-7116EA1EA845}" srcOrd="0" destOrd="0" presId="urn:microsoft.com/office/officeart/2005/8/layout/radial5"/>
    <dgm:cxn modelId="{66B69C32-9197-4E04-997F-418B33F0343D}" type="presParOf" srcId="{A0B3ED72-A438-4F70-A013-7135DB0A855F}" destId="{99095FE7-FD61-4012-90D2-08D782AB92B7}" srcOrd="8" destOrd="0" presId="urn:microsoft.com/office/officeart/2005/8/layout/radial5"/>
    <dgm:cxn modelId="{521215D6-D402-4044-9888-8E8A12CEC0D8}" type="presParOf" srcId="{A0B3ED72-A438-4F70-A013-7135DB0A855F}" destId="{E3A5B0FA-1246-4D94-8485-B1BC8E5524BE}" srcOrd="9" destOrd="0" presId="urn:microsoft.com/office/officeart/2005/8/layout/radial5"/>
    <dgm:cxn modelId="{63774EE6-E747-4898-A97F-1AB637D042F2}" type="presParOf" srcId="{E3A5B0FA-1246-4D94-8485-B1BC8E5524BE}" destId="{673DA844-49B6-4C15-AC20-13D9855CF317}" srcOrd="0" destOrd="0" presId="urn:microsoft.com/office/officeart/2005/8/layout/radial5"/>
    <dgm:cxn modelId="{6E4C15EF-66C9-4BF5-8554-232D334E51C7}" type="presParOf" srcId="{A0B3ED72-A438-4F70-A013-7135DB0A855F}" destId="{BAA3327F-CD6D-41C3-93D3-EA7207C317AC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5C4C9E-9C83-47E8-88FB-99DEBBD6FA77}">
      <dsp:nvSpPr>
        <dsp:cNvPr id="0" name=""/>
        <dsp:cNvSpPr/>
      </dsp:nvSpPr>
      <dsp:spPr>
        <a:xfrm>
          <a:off x="5151463" y="2511339"/>
          <a:ext cx="1788989" cy="1788989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4300" kern="1200" dirty="0" smtClean="0"/>
            <a:t>שיעה</a:t>
          </a:r>
          <a:endParaRPr lang="en-US" sz="4300" kern="1200" dirty="0"/>
        </a:p>
      </dsp:txBody>
      <dsp:txXfrm>
        <a:off x="5413454" y="2773330"/>
        <a:ext cx="1265007" cy="1265007"/>
      </dsp:txXfrm>
    </dsp:sp>
    <dsp:sp modelId="{267A66EA-F047-49CE-AD9F-D08E258FBBEA}">
      <dsp:nvSpPr>
        <dsp:cNvPr id="0" name=""/>
        <dsp:cNvSpPr/>
      </dsp:nvSpPr>
      <dsp:spPr>
        <a:xfrm rot="16200000">
          <a:off x="5855252" y="1858183"/>
          <a:ext cx="381411" cy="60825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5912464" y="2037046"/>
        <a:ext cx="266988" cy="364954"/>
      </dsp:txXfrm>
    </dsp:sp>
    <dsp:sp modelId="{F5030981-46AA-4338-B942-0657FA5C7742}">
      <dsp:nvSpPr>
        <dsp:cNvPr id="0" name=""/>
        <dsp:cNvSpPr/>
      </dsp:nvSpPr>
      <dsp:spPr>
        <a:xfrm>
          <a:off x="5151463" y="2706"/>
          <a:ext cx="1788989" cy="1788989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200" kern="1200" dirty="0" smtClean="0"/>
            <a:t>רקע היסטורי וקצת מספרים</a:t>
          </a:r>
          <a:endParaRPr lang="en-US" sz="2200" kern="1200" dirty="0"/>
        </a:p>
      </dsp:txBody>
      <dsp:txXfrm>
        <a:off x="5413454" y="264697"/>
        <a:ext cx="1265007" cy="1265007"/>
      </dsp:txXfrm>
    </dsp:sp>
    <dsp:sp modelId="{03FDACD2-4D40-4DF9-ACB3-3AA08DA09F44}">
      <dsp:nvSpPr>
        <dsp:cNvPr id="0" name=""/>
        <dsp:cNvSpPr/>
      </dsp:nvSpPr>
      <dsp:spPr>
        <a:xfrm rot="20520000">
          <a:off x="7037912" y="2717436"/>
          <a:ext cx="381411" cy="60825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7040712" y="2856766"/>
        <a:ext cx="266988" cy="364954"/>
      </dsp:txXfrm>
    </dsp:sp>
    <dsp:sp modelId="{F2E6E2A6-48A8-429A-9C9A-E43090EAB005}">
      <dsp:nvSpPr>
        <dsp:cNvPr id="0" name=""/>
        <dsp:cNvSpPr/>
      </dsp:nvSpPr>
      <dsp:spPr>
        <a:xfrm>
          <a:off x="7537315" y="1736129"/>
          <a:ext cx="1788989" cy="1788989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200" kern="1200" dirty="0" smtClean="0"/>
            <a:t>מיהו השיעי?</a:t>
          </a:r>
          <a:endParaRPr lang="en-US" sz="2200" kern="1200" dirty="0"/>
        </a:p>
      </dsp:txBody>
      <dsp:txXfrm>
        <a:off x="7799306" y="1998120"/>
        <a:ext cx="1265007" cy="1265007"/>
      </dsp:txXfrm>
    </dsp:sp>
    <dsp:sp modelId="{7F0088BC-3516-4268-82A0-2CC25E80619B}">
      <dsp:nvSpPr>
        <dsp:cNvPr id="0" name=""/>
        <dsp:cNvSpPr/>
      </dsp:nvSpPr>
      <dsp:spPr>
        <a:xfrm rot="3240000">
          <a:off x="6586176" y="4107736"/>
          <a:ext cx="381411" cy="60825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6609759" y="4183102"/>
        <a:ext cx="266988" cy="364954"/>
      </dsp:txXfrm>
    </dsp:sp>
    <dsp:sp modelId="{173FE8C3-E97C-4874-B5BF-998883B06CD5}">
      <dsp:nvSpPr>
        <dsp:cNvPr id="0" name=""/>
        <dsp:cNvSpPr/>
      </dsp:nvSpPr>
      <dsp:spPr>
        <a:xfrm>
          <a:off x="6626001" y="4540866"/>
          <a:ext cx="1788989" cy="1788989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200" kern="1200" dirty="0" smtClean="0"/>
            <a:t> המהפכה האסלאמית באיראן והסביבה</a:t>
          </a:r>
          <a:endParaRPr lang="en-US" sz="2200" kern="1200" dirty="0"/>
        </a:p>
      </dsp:txBody>
      <dsp:txXfrm>
        <a:off x="6887992" y="4802857"/>
        <a:ext cx="1265007" cy="1265007"/>
      </dsp:txXfrm>
    </dsp:sp>
    <dsp:sp modelId="{020C55F8-ADA7-4005-8FB2-769FF9173A48}">
      <dsp:nvSpPr>
        <dsp:cNvPr id="0" name=""/>
        <dsp:cNvSpPr/>
      </dsp:nvSpPr>
      <dsp:spPr>
        <a:xfrm rot="7560000">
          <a:off x="5124329" y="4107736"/>
          <a:ext cx="381411" cy="60825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5215169" y="4183102"/>
        <a:ext cx="266988" cy="364954"/>
      </dsp:txXfrm>
    </dsp:sp>
    <dsp:sp modelId="{99095FE7-FD61-4012-90D2-08D782AB92B7}">
      <dsp:nvSpPr>
        <dsp:cNvPr id="0" name=""/>
        <dsp:cNvSpPr/>
      </dsp:nvSpPr>
      <dsp:spPr>
        <a:xfrm>
          <a:off x="3676926" y="4540866"/>
          <a:ext cx="1788989" cy="1788989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200" kern="1200" dirty="0" smtClean="0"/>
            <a:t>האילוצים על איראן</a:t>
          </a:r>
          <a:endParaRPr lang="en-US" sz="2200" kern="1200" dirty="0"/>
        </a:p>
      </dsp:txBody>
      <dsp:txXfrm>
        <a:off x="3938917" y="4802857"/>
        <a:ext cx="1265007" cy="1265007"/>
      </dsp:txXfrm>
    </dsp:sp>
    <dsp:sp modelId="{E3A5B0FA-1246-4D94-8485-B1BC8E5524BE}">
      <dsp:nvSpPr>
        <dsp:cNvPr id="0" name=""/>
        <dsp:cNvSpPr/>
      </dsp:nvSpPr>
      <dsp:spPr>
        <a:xfrm rot="11880000">
          <a:off x="4672593" y="2717436"/>
          <a:ext cx="381411" cy="60825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4784216" y="2856766"/>
        <a:ext cx="266988" cy="364954"/>
      </dsp:txXfrm>
    </dsp:sp>
    <dsp:sp modelId="{BAA3327F-CD6D-41C3-93D3-EA7207C317AC}">
      <dsp:nvSpPr>
        <dsp:cNvPr id="0" name=""/>
        <dsp:cNvSpPr/>
      </dsp:nvSpPr>
      <dsp:spPr>
        <a:xfrm>
          <a:off x="2765611" y="1736129"/>
          <a:ext cx="1788989" cy="1788989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0000"/>
                <a:lumMod val="108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tint val="98000"/>
                <a:shade val="100000"/>
                <a:satMod val="10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2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200" kern="1200" dirty="0" smtClean="0"/>
            <a:t>דיון בקבוצות</a:t>
          </a:r>
          <a:endParaRPr lang="en-US" sz="2200" kern="1200" dirty="0"/>
        </a:p>
      </dsp:txBody>
      <dsp:txXfrm>
        <a:off x="3027602" y="1998120"/>
        <a:ext cx="1265007" cy="12650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0C177-6D82-4154-A638-6B4C4BD2DD72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C50F-0985-4B61-801B-24082BDF8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337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0C177-6D82-4154-A638-6B4C4BD2DD72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C50F-0985-4B61-801B-24082BDF8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780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0C177-6D82-4154-A638-6B4C4BD2DD72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C50F-0985-4B61-801B-24082BDF8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138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0C177-6D82-4154-A638-6B4C4BD2DD72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C50F-0985-4B61-801B-24082BDF8D4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2595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0C177-6D82-4154-A638-6B4C4BD2DD72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C50F-0985-4B61-801B-24082BDF8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0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0C177-6D82-4154-A638-6B4C4BD2DD72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C50F-0985-4B61-801B-24082BDF8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517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0C177-6D82-4154-A638-6B4C4BD2DD72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C50F-0985-4B61-801B-24082BDF8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845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0C177-6D82-4154-A638-6B4C4BD2DD72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C50F-0985-4B61-801B-24082BDF8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51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0C177-6D82-4154-A638-6B4C4BD2DD72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C50F-0985-4B61-801B-24082BDF8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83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681774"/>
          </a:xfrm>
        </p:spPr>
        <p:txBody>
          <a:bodyPr>
            <a:normAutofit/>
          </a:bodyPr>
          <a:lstStyle>
            <a:lvl1pPr>
              <a:defRPr sz="3600" b="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663700"/>
            <a:ext cx="10363826" cy="4584700"/>
          </a:xfrm>
        </p:spPr>
        <p:txBody>
          <a:bodyPr>
            <a:normAutofit/>
          </a:bodyPr>
          <a:lstStyle>
            <a:lvl1pPr algn="r" rtl="1">
              <a:defRPr sz="3200"/>
            </a:lvl1pPr>
            <a:lvl2pPr algn="r" rtl="1">
              <a:defRPr sz="2800"/>
            </a:lvl2pPr>
            <a:lvl3pPr algn="r" rtl="1">
              <a:defRPr sz="2400"/>
            </a:lvl3pPr>
            <a:lvl4pPr algn="r" rtl="1">
              <a:defRPr sz="2000"/>
            </a:lvl4pPr>
            <a:lvl5pPr algn="r" rtl="1"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0C177-6D82-4154-A638-6B4C4BD2DD72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C50F-0985-4B61-801B-24082BDF8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896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0C177-6D82-4154-A638-6B4C4BD2DD72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C50F-0985-4B61-801B-24082BDF8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14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0C177-6D82-4154-A638-6B4C4BD2DD72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C50F-0985-4B61-801B-24082BDF8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451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0C177-6D82-4154-A638-6B4C4BD2DD72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C50F-0985-4B61-801B-24082BDF8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353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0C177-6D82-4154-A638-6B4C4BD2DD72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C50F-0985-4B61-801B-24082BDF8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595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0C177-6D82-4154-A638-6B4C4BD2DD72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C50F-0985-4B61-801B-24082BDF8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79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0C177-6D82-4154-A638-6B4C4BD2DD72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C50F-0985-4B61-801B-24082BDF8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91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0C177-6D82-4154-A638-6B4C4BD2DD72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C50F-0985-4B61-801B-24082BDF8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130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490C177-6D82-4154-A638-6B4C4BD2DD72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CD8C50F-0985-4B61-801B-24082BDF8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3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shianumbers.com/index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34905" y="-800970"/>
            <a:ext cx="8689976" cy="2509213"/>
          </a:xfrm>
        </p:spPr>
        <p:txBody>
          <a:bodyPr>
            <a:normAutofit/>
          </a:bodyPr>
          <a:lstStyle/>
          <a:p>
            <a:r>
              <a:rPr lang="he-IL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האסלאם השיעי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1867" y="2198072"/>
            <a:ext cx="8689976" cy="859027"/>
          </a:xfrm>
        </p:spPr>
        <p:txBody>
          <a:bodyPr>
            <a:normAutofit/>
          </a:bodyPr>
          <a:lstStyle/>
          <a:p>
            <a:r>
              <a:rPr lang="he-IL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עיבוד צוותי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76" y="3487784"/>
            <a:ext cx="5810250" cy="3267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886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למה איראן מתחזקת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e-IL" dirty="0" smtClean="0"/>
              <a:t>חולשת העולם הערבי</a:t>
            </a:r>
          </a:p>
          <a:p>
            <a:r>
              <a:rPr lang="he-IL" dirty="0" smtClean="0"/>
              <a:t>הטלטלה האזורית</a:t>
            </a:r>
          </a:p>
          <a:p>
            <a:r>
              <a:rPr lang="he-IL" dirty="0" smtClean="0"/>
              <a:t>פעילותה ואי פעילותה של ארה"ב במזרח התיכון</a:t>
            </a:r>
          </a:p>
          <a:p>
            <a:r>
              <a:rPr lang="he-IL" dirty="0" smtClean="0"/>
              <a:t>סעודיה</a:t>
            </a:r>
          </a:p>
          <a:p>
            <a:r>
              <a:rPr lang="he-IL" dirty="0" smtClean="0"/>
              <a:t>הסכם הגרעין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19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האילוצים של איראן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e-IL" dirty="0" smtClean="0"/>
              <a:t>הלאום הפרסי לעומת הזהות המוסלמית</a:t>
            </a:r>
          </a:p>
          <a:p>
            <a:r>
              <a:rPr lang="he-IL" dirty="0" smtClean="0"/>
              <a:t>המיעוט השיעי</a:t>
            </a:r>
          </a:p>
          <a:p>
            <a:r>
              <a:rPr lang="he-IL" dirty="0" smtClean="0"/>
              <a:t>אינטרסים מדיניים למול הדת </a:t>
            </a:r>
          </a:p>
          <a:p>
            <a:r>
              <a:rPr lang="he-IL" dirty="0" err="1" smtClean="0"/>
              <a:t>פרוקסים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14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נקודות למחשבה/דיון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2955" y="1663700"/>
            <a:ext cx="11004645" cy="4584700"/>
          </a:xfrm>
        </p:spPr>
        <p:txBody>
          <a:bodyPr/>
          <a:lstStyle/>
          <a:p>
            <a:r>
              <a:rPr lang="he-IL" dirty="0" smtClean="0"/>
              <a:t>האם נכון שישראל תתפוס צד במאבק הסוני-שיעי ע"י תמיכה בסעודיה? </a:t>
            </a:r>
            <a:endParaRPr lang="he-IL" dirty="0"/>
          </a:p>
          <a:p>
            <a:r>
              <a:rPr lang="he-IL" dirty="0" smtClean="0"/>
              <a:t>איך מתרגמים את האילוצים של איראן כיום להזדמנויות?</a:t>
            </a:r>
          </a:p>
          <a:p>
            <a:r>
              <a:rPr lang="he-IL" dirty="0" smtClean="0"/>
              <a:t>איך מיצרים הרתעה אפקטיבית מול האיראנים על בסיס התכונות, </a:t>
            </a:r>
            <a:r>
              <a:rPr lang="he-IL" dirty="0" err="1" smtClean="0"/>
              <a:t>החוזקות</a:t>
            </a:r>
            <a:r>
              <a:rPr lang="he-IL" dirty="0" smtClean="0"/>
              <a:t> והחולשות הנובעות </a:t>
            </a:r>
            <a:r>
              <a:rPr lang="he-IL" dirty="0" err="1" smtClean="0"/>
              <a:t>מהשיעה</a:t>
            </a:r>
            <a:r>
              <a:rPr lang="he-IL" smtClean="0"/>
              <a:t>. </a:t>
            </a:r>
            <a:endParaRPr lang="he-IL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34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60060304"/>
              </p:ext>
            </p:extLst>
          </p:nvPr>
        </p:nvGraphicFramePr>
        <p:xfrm>
          <a:off x="204716" y="382137"/>
          <a:ext cx="12091917" cy="6332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897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רקע היסטורי וקצת מספרים</a:t>
            </a:r>
            <a:endParaRPr lang="en-US" sz="4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קרב </a:t>
            </a:r>
            <a:r>
              <a:rPr lang="he-IL" dirty="0" err="1" smtClean="0"/>
              <a:t>כרבלא</a:t>
            </a:r>
            <a:r>
              <a:rPr lang="he-IL" dirty="0" smtClean="0"/>
              <a:t> – 680 לספירת האסלאם. </a:t>
            </a:r>
            <a:r>
              <a:rPr lang="en-US" dirty="0"/>
              <a:t/>
            </a:r>
            <a:br>
              <a:rPr lang="en-US" dirty="0"/>
            </a:br>
            <a:endParaRPr lang="he-IL" dirty="0" smtClean="0"/>
          </a:p>
          <a:p>
            <a:r>
              <a:rPr lang="he-IL" dirty="0" smtClean="0"/>
              <a:t>גוונים של שיעה (החמישיים, השביעיים, ה-12) (אימאמים)</a:t>
            </a:r>
            <a:r>
              <a:rPr lang="en-US" dirty="0" smtClean="0"/>
              <a:t/>
            </a:r>
            <a:br>
              <a:rPr lang="en-US" dirty="0" smtClean="0"/>
            </a:br>
            <a:endParaRPr lang="he-IL" dirty="0"/>
          </a:p>
          <a:p>
            <a:r>
              <a:rPr lang="he-IL" dirty="0" smtClean="0"/>
              <a:t>שלטון שיעי אינו לגיטימי עד לחזרת ה-מהדי.</a:t>
            </a:r>
            <a:r>
              <a:rPr lang="en-US" dirty="0" smtClean="0"/>
              <a:t/>
            </a:r>
            <a:br>
              <a:rPr lang="en-US" dirty="0" smtClean="0"/>
            </a:br>
            <a:endParaRPr lang="he-IL" dirty="0"/>
          </a:p>
          <a:p>
            <a:r>
              <a:rPr lang="he-IL" dirty="0"/>
              <a:t>כ-320 מיליון שיעים </a:t>
            </a:r>
            <a:r>
              <a:rPr lang="he-IL" dirty="0" err="1"/>
              <a:t>בלמעלה</a:t>
            </a:r>
            <a:r>
              <a:rPr lang="he-IL" dirty="0"/>
              <a:t> מ-100 מדינות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111083"/>
            <a:ext cx="60367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hlinkClick r:id="rId2"/>
              </a:rPr>
              <a:t>http://shianumbers.com/index.html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8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903" y="-596810"/>
            <a:ext cx="9650323" cy="7454810"/>
          </a:xfrm>
        </p:spPr>
      </p:pic>
    </p:spTree>
    <p:extLst>
      <p:ext uri="{BB962C8B-B14F-4D97-AF65-F5344CB8AC3E}">
        <p14:creationId xmlns:p14="http://schemas.microsoft.com/office/powerpoint/2010/main" val="307949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236" y="81888"/>
            <a:ext cx="8986233" cy="6677202"/>
          </a:xfrm>
        </p:spPr>
      </p:pic>
    </p:spTree>
    <p:extLst>
      <p:ext uri="{BB962C8B-B14F-4D97-AF65-F5344CB8AC3E}">
        <p14:creationId xmlns:p14="http://schemas.microsoft.com/office/powerpoint/2010/main" val="398801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אז מה זה באמת שיעים?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e-IL" dirty="0" smtClean="0"/>
              <a:t>מאמינים שיורשו של מחמד צריך להיות בעל קשר דם במטרה לשמור על הקשר הבלתי אמצעי עם אלוהים. </a:t>
            </a:r>
          </a:p>
          <a:p>
            <a:r>
              <a:rPr lang="he-IL" dirty="0" smtClean="0"/>
              <a:t>מאמינים שיש אימאם אבל הוא איננו – נמצאים במצב של "היעדר".</a:t>
            </a:r>
          </a:p>
          <a:p>
            <a:r>
              <a:rPr lang="he-IL" dirty="0" smtClean="0"/>
              <a:t>"היעדר" – תקועים. האמת תמיד במשא ומתן, כל סדר פוליטי ונורמטיבי מתחיל </a:t>
            </a:r>
            <a:r>
              <a:rPr lang="he-IL" dirty="0" err="1" smtClean="0"/>
              <a:t>מה"היעדר</a:t>
            </a:r>
            <a:r>
              <a:rPr lang="he-IL" dirty="0" smtClean="0"/>
              <a:t>". האמת היחידה היא הדתית.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42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/>
              <a:t>המהפכה האסלאמית </a:t>
            </a:r>
            <a:r>
              <a:rPr lang="he-IL" dirty="0" smtClean="0"/>
              <a:t>באיראן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e-IL" dirty="0" smtClean="0"/>
              <a:t>אז מה היה שם?</a:t>
            </a:r>
          </a:p>
          <a:p>
            <a:pPr lvl="1"/>
            <a:r>
              <a:rPr lang="he-IL" dirty="0" smtClean="0"/>
              <a:t>1978 - הפגנות כנגד שלטון השאה – לא רק ע"י דתיים</a:t>
            </a:r>
          </a:p>
          <a:p>
            <a:pPr lvl="1"/>
            <a:r>
              <a:rPr lang="he-IL" dirty="0" smtClean="0"/>
              <a:t>תחילת 79' - עזיבת המנהיג פהלווי והגעת חומייני מצרפת</a:t>
            </a:r>
          </a:p>
          <a:p>
            <a:pPr lvl="1"/>
            <a:r>
              <a:rPr lang="he-IL" dirty="0" smtClean="0"/>
              <a:t>פברואר 79' - ממשלה </a:t>
            </a:r>
            <a:r>
              <a:rPr lang="he-IL" dirty="0"/>
              <a:t>עם שני מרכזי </a:t>
            </a:r>
            <a:r>
              <a:rPr lang="he-IL" dirty="0" smtClean="0"/>
              <a:t>כוח – ליברלי ודתי</a:t>
            </a:r>
          </a:p>
          <a:p>
            <a:pPr lvl="1"/>
            <a:r>
              <a:rPr lang="he-IL" dirty="0" smtClean="0"/>
              <a:t>ביסוס משמרות המהפכה</a:t>
            </a:r>
          </a:p>
          <a:p>
            <a:pPr lvl="1"/>
            <a:r>
              <a:rPr lang="he-IL" dirty="0" smtClean="0"/>
              <a:t>1981 - חוקה להקמת מדינה מבוססת </a:t>
            </a:r>
            <a:r>
              <a:rPr lang="he-IL" dirty="0"/>
              <a:t> "ב-100% על האסלאם"</a:t>
            </a:r>
            <a:endParaRPr lang="he-IL" dirty="0" smtClean="0"/>
          </a:p>
          <a:p>
            <a:pPr lvl="1"/>
            <a:endParaRPr lang="he-IL" dirty="0" smtClean="0"/>
          </a:p>
        </p:txBody>
      </p:sp>
    </p:spTree>
    <p:extLst>
      <p:ext uri="{BB962C8B-B14F-4D97-AF65-F5344CB8AC3E}">
        <p14:creationId xmlns:p14="http://schemas.microsoft.com/office/powerpoint/2010/main" val="20201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/>
              <a:t>המהפכה האסלאמית </a:t>
            </a:r>
            <a:r>
              <a:rPr lang="he-IL" dirty="0" smtClean="0"/>
              <a:t>באיראן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e-IL" dirty="0" smtClean="0"/>
              <a:t>אז מה הם רוצים?</a:t>
            </a:r>
          </a:p>
          <a:p>
            <a:pPr lvl="1"/>
            <a:r>
              <a:rPr lang="he-IL" dirty="0" smtClean="0"/>
              <a:t>אחדות אסלאמית – </a:t>
            </a:r>
            <a:r>
              <a:rPr lang="he-IL" dirty="0"/>
              <a:t>ייצוא המהפכה לכלל העולם המוסלמי (שיעי, סוני וחברים</a:t>
            </a:r>
            <a:r>
              <a:rPr lang="he-IL" dirty="0" smtClean="0"/>
              <a:t>).</a:t>
            </a:r>
          </a:p>
          <a:p>
            <a:pPr lvl="1"/>
            <a:r>
              <a:rPr lang="he-IL" dirty="0"/>
              <a:t>"אם </a:t>
            </a:r>
            <a:r>
              <a:rPr lang="he-IL" dirty="0" err="1"/>
              <a:t>אלקרא</a:t>
            </a:r>
            <a:r>
              <a:rPr lang="he-IL" dirty="0" smtClean="0"/>
              <a:t>" - איראן </a:t>
            </a:r>
            <a:r>
              <a:rPr lang="he-IL" dirty="0"/>
              <a:t>היא המרכז הדתי, הרוחני והפוליטי של העולם המוסלמי</a:t>
            </a:r>
            <a:r>
              <a:rPr lang="he-IL" dirty="0" smtClean="0"/>
              <a:t> </a:t>
            </a:r>
          </a:p>
          <a:p>
            <a:pPr marL="457200" lvl="1" indent="0">
              <a:buNone/>
            </a:pPr>
            <a:endParaRPr lang="he-IL" dirty="0" smtClean="0"/>
          </a:p>
          <a:p>
            <a:r>
              <a:rPr lang="he-IL" dirty="0" smtClean="0"/>
              <a:t>איך?</a:t>
            </a:r>
          </a:p>
          <a:p>
            <a:pPr lvl="1"/>
            <a:r>
              <a:rPr lang="he-IL" dirty="0" smtClean="0"/>
              <a:t>הלאומיות </a:t>
            </a:r>
            <a:r>
              <a:rPr lang="he-IL" dirty="0"/>
              <a:t>כמזימה אימפריאליסטית להחלשת עולם </a:t>
            </a:r>
            <a:r>
              <a:rPr lang="he-IL" dirty="0" smtClean="0"/>
              <a:t>האסלאם</a:t>
            </a:r>
          </a:p>
          <a:p>
            <a:pPr lvl="1"/>
            <a:r>
              <a:rPr lang="he-IL" dirty="0" smtClean="0"/>
              <a:t>תמיכה ב"מדוכאים", בדגש על קבוצות שיעיות</a:t>
            </a:r>
          </a:p>
          <a:p>
            <a:pPr lvl="1"/>
            <a:r>
              <a:rPr lang="he-IL" dirty="0"/>
              <a:t>"הדרך לירושלים עוברת דרך </a:t>
            </a:r>
            <a:r>
              <a:rPr lang="he-IL" dirty="0" err="1" smtClean="0"/>
              <a:t>כרבלא</a:t>
            </a:r>
            <a:r>
              <a:rPr lang="he-IL" dirty="0" smtClean="0"/>
              <a:t>" - שליטה </a:t>
            </a:r>
            <a:r>
              <a:rPr lang="he-IL" dirty="0"/>
              <a:t>איראנית באזורים שהיו בהגמוניה היסטורית סונית (</a:t>
            </a:r>
            <a:r>
              <a:rPr lang="he-IL" dirty="0" err="1"/>
              <a:t>כרבלא</a:t>
            </a:r>
            <a:r>
              <a:rPr lang="he-IL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9920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/>
              <a:t>המהפכה האסלאמית </a:t>
            </a:r>
            <a:r>
              <a:rPr lang="he-IL" dirty="0" smtClean="0"/>
              <a:t>בראי </a:t>
            </a:r>
            <a:r>
              <a:rPr lang="he-IL" dirty="0" err="1" smtClean="0"/>
              <a:t>השיעה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מעבר מתפיסת סתגלנות למצב חדש – קידוש החיים ב-"היעדר" – אי התפשרות על העקרונות של המאמין</a:t>
            </a:r>
          </a:p>
          <a:p>
            <a:r>
              <a:rPr lang="he-IL" dirty="0" smtClean="0"/>
              <a:t>חובה לחיות חיים של משמעות, למרות שהמשמעות לא ידועה. </a:t>
            </a:r>
          </a:p>
          <a:p>
            <a:r>
              <a:rPr lang="he-IL" dirty="0" smtClean="0"/>
              <a:t>הדרך לגלות את המשמעות – להיות אקטיבי, לפרש ולתקשר עם העולם. </a:t>
            </a:r>
          </a:p>
          <a:p>
            <a:r>
              <a:rPr lang="he-IL" dirty="0" smtClean="0"/>
              <a:t>אין עמדות קבועות – יש חובה להשתנות בהתאם למציאות או לשנות את המציאות. </a:t>
            </a:r>
          </a:p>
          <a:p>
            <a:pPr marL="457200" lvl="1" indent="0">
              <a:buNone/>
            </a:pPr>
            <a:endParaRPr lang="he-IL" dirty="0" smtClean="0"/>
          </a:p>
        </p:txBody>
      </p:sp>
    </p:spTree>
    <p:extLst>
      <p:ext uri="{BB962C8B-B14F-4D97-AF65-F5344CB8AC3E}">
        <p14:creationId xmlns:p14="http://schemas.microsoft.com/office/powerpoint/2010/main" val="373281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166</TotalTime>
  <Words>347</Words>
  <Application>Microsoft Office PowerPoint</Application>
  <PresentationFormat>מסך רחב</PresentationFormat>
  <Paragraphs>54</Paragraphs>
  <Slides>12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12</vt:i4>
      </vt:variant>
    </vt:vector>
  </HeadingPairs>
  <TitlesOfParts>
    <vt:vector size="16" baseType="lpstr">
      <vt:lpstr>Arial</vt:lpstr>
      <vt:lpstr>Times New Roman</vt:lpstr>
      <vt:lpstr>Tw Cen MT</vt:lpstr>
      <vt:lpstr>Droplet</vt:lpstr>
      <vt:lpstr>האסלאם השיעי</vt:lpstr>
      <vt:lpstr>מצגת של PowerPoint</vt:lpstr>
      <vt:lpstr>רקע היסטורי וקצת מספרים</vt:lpstr>
      <vt:lpstr>מצגת של PowerPoint</vt:lpstr>
      <vt:lpstr>מצגת של PowerPoint</vt:lpstr>
      <vt:lpstr>אז מה זה באמת שיעים?</vt:lpstr>
      <vt:lpstr>המהפכה האסלאמית באיראן</vt:lpstr>
      <vt:lpstr>המהפכה האסלאמית באיראן</vt:lpstr>
      <vt:lpstr>המהפכה האסלאמית בראי השיעה</vt:lpstr>
      <vt:lpstr>למה איראן מתחזקת</vt:lpstr>
      <vt:lpstr>האילוצים של איראן</vt:lpstr>
      <vt:lpstr>נקודות למחשבה/דיון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האסלאם השיעי</dc:title>
  <dc:creator>Windows User</dc:creator>
  <cp:lastModifiedBy>u26688</cp:lastModifiedBy>
  <cp:revision>28</cp:revision>
  <dcterms:created xsi:type="dcterms:W3CDTF">2017-11-29T15:14:07Z</dcterms:created>
  <dcterms:modified xsi:type="dcterms:W3CDTF">2018-02-13T05:29:54Z</dcterms:modified>
</cp:coreProperties>
</file>