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31T00:10:10.139" idx="1">
    <p:pos x="2886" y="1425"/>
    <p:text>חושש מלחייב אותם, אולי אופציונאלי</p:text>
    <p:extLst>
      <p:ext uri="{C676402C-5697-4E1C-873F-D02D1690AC5C}">
        <p15:threadingInfo xmlns:p15="http://schemas.microsoft.com/office/powerpoint/2012/main" timeZoneBias="-180"/>
      </p:ext>
    </p:extLst>
  </p:cm>
  <p:cm authorId="1" dt="2020-07-31T00:10:28.746" idx="2">
    <p:pos x="7670" y="10"/>
    <p:text/>
    <p:extLst>
      <p:ext uri="{C676402C-5697-4E1C-873F-D02D1690AC5C}">
        <p15:threadingInfo xmlns:p15="http://schemas.microsoft.com/office/powerpoint/2012/main" timeZoneBias="-180"/>
      </p:ext>
    </p:extLst>
  </p:cm>
  <p:cm authorId="1" dt="2020-07-31T00:10:44.456" idx="3">
    <p:pos x="2460" y="1890"/>
    <p:text>ועדה בו' אחת, רק עם תוספת אות לפניה מוכפל הו'</p:text>
    <p:extLst>
      <p:ext uri="{C676402C-5697-4E1C-873F-D02D1690AC5C}">
        <p15:threadingInfo xmlns:p15="http://schemas.microsoft.com/office/powerpoint/2012/main" timeZoneBias="-180"/>
      </p:ext>
    </p:extLst>
  </p:cm>
  <p:cm authorId="1" dt="2020-07-31T00:17:04.647" idx="9">
    <p:pos x="3372" y="2526"/>
    <p:text>תתווסף שעת ייעוץ לאורך השנה של דורון נבות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31T00:11:56.224" idx="4">
    <p:pos x="2394" y="1746"/>
    <p:text>לא משןכנע שזה מתאים, על סמך מה יתנו ציון? התמחות?</p:text>
    <p:extLst>
      <p:ext uri="{C676402C-5697-4E1C-873F-D02D1690AC5C}">
        <p15:threadingInfo xmlns:p15="http://schemas.microsoft.com/office/powerpoint/2012/main" timeZoneBias="-180"/>
      </p:ext>
    </p:extLst>
  </p:cm>
  <p:cm authorId="1" dt="2020-07-31T00:14:02.038" idx="5">
    <p:pos x="1956" y="2094"/>
    <p:text>הגנה זו מילה כבדה, להציג, להבהיר , להתייחס להערות?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31T00:16:26.467" idx="7">
    <p:pos x="2280" y="2190"/>
    <p:text>אם יש זמן בלו''ז</p:text>
    <p:extLst>
      <p:ext uri="{C676402C-5697-4E1C-873F-D02D1690AC5C}">
        <p15:threadingInfo xmlns:p15="http://schemas.microsoft.com/office/powerpoint/2012/main" timeZoneBias="-180"/>
      </p:ext>
    </p:extLst>
  </p:cm>
  <p:cm authorId="1" dt="2020-07-31T00:16:38.077" idx="8">
    <p:pos x="7670" y="10"/>
    <p:text>לוודא הצגת ביניים שמקבלת הערות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3943334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תחקור ותובנות למחזור 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המחקרי</a:t>
            </a:r>
            <a:b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(מתוך ההצגה למחזור מ"ז)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95409"/>
              </p:ext>
            </p:extLst>
          </p:nvPr>
        </p:nvGraphicFramePr>
        <p:xfrm>
          <a:off x="1732477" y="1851693"/>
          <a:ext cx="8987114" cy="3876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9360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472760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3720753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בינ"ל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- 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סגל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להציע רשימה</a:t>
                      </a:r>
                      <a:r>
                        <a:rPr lang="he-IL" baseline="0" dirty="0"/>
                        <a:t> מהארגונים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אישור נושא ע"י 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אחריות</a:t>
                      </a:r>
                      <a:r>
                        <a:rPr lang="he-IL" baseline="0" dirty="0"/>
                        <a:t> 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err="1"/>
                        <a:t>וכיוב</a:t>
                      </a:r>
                      <a:r>
                        <a:rPr lang="he-IL" baseline="0" dirty="0"/>
                        <a:t>')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הצגת הצעת מחקר 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הצגה</a:t>
                      </a:r>
                      <a:r>
                        <a:rPr lang="he-IL" baseline="0" dirty="0"/>
                        <a:t> ע"י הקבוצה עצמה</a:t>
                      </a:r>
                    </a:p>
                    <a:p>
                      <a:pPr rtl="1"/>
                      <a:r>
                        <a:rPr lang="he-IL" baseline="0" dirty="0"/>
                        <a:t>הקדמת הצגת הצעת המחקר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633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75-80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אכיפת ההיקף ע"י המדריך המלווה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350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018559"/>
              </p:ext>
            </p:extLst>
          </p:nvPr>
        </p:nvGraphicFramePr>
        <p:xfrm>
          <a:off x="1384398" y="1814841"/>
          <a:ext cx="9423203" cy="3759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65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14119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dirty="0"/>
                        <a:t> והמלצת מנחה אקדמי</a:t>
                      </a:r>
                      <a:r>
                        <a:rPr lang="he-IL" baseline="0" dirty="0"/>
                        <a:t> לציון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70% מנחה אקדמי</a:t>
                      </a:r>
                    </a:p>
                    <a:p>
                      <a:pPr rtl="1"/>
                      <a:r>
                        <a:rPr lang="he-IL" dirty="0"/>
                        <a:t>20% ועדת </a:t>
                      </a:r>
                      <a:r>
                        <a:rPr lang="he-IL" dirty="0" err="1"/>
                        <a:t>פג"מ</a:t>
                      </a:r>
                      <a:endParaRPr lang="he-IL" dirty="0"/>
                    </a:p>
                    <a:p>
                      <a:pPr rtl="1"/>
                      <a:r>
                        <a:rPr lang="he-IL" dirty="0"/>
                        <a:t>10% מדריך מלווה</a:t>
                      </a:r>
                    </a:p>
                    <a:p>
                      <a:pPr rtl="1"/>
                      <a:endParaRPr lang="he-IL" dirty="0"/>
                    </a:p>
                    <a:p>
                      <a:pPr rtl="1"/>
                      <a:r>
                        <a:rPr lang="he-IL" dirty="0"/>
                        <a:t>מתן אפשרות לקבוצה להגן על העבודה בפני הוועדה לפני מתן הציון?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ועדת </a:t>
                      </a:r>
                      <a:r>
                        <a:rPr lang="he-IL" b="0" dirty="0" err="1"/>
                        <a:t>הפג"מ</a:t>
                      </a:r>
                      <a:r>
                        <a:rPr lang="he-IL" b="0" dirty="0"/>
                        <a:t> למנחה האקדמי (יחד עם מכתב התודה)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ועדת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לקבוצה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אקדמי?)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68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187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87746"/>
              </p:ext>
            </p:extLst>
          </p:nvPr>
        </p:nvGraphicFramePr>
        <p:xfrm>
          <a:off x="1384398" y="1814841"/>
          <a:ext cx="9423203" cy="34698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65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14119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/>
                        <a:t>ענת , אורנה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להגדיר שעות חובה מול</a:t>
                      </a:r>
                      <a:r>
                        <a:rPr lang="he-IL" baseline="0" dirty="0"/>
                        <a:t> אורנה? (2 למשתתף)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ככלל, הקדמת </a:t>
                      </a:r>
                      <a:r>
                        <a:rPr lang="he-IL" dirty="0" err="1"/>
                        <a:t>הלו"ז</a:t>
                      </a:r>
                      <a:br>
                        <a:rPr lang="en-US" dirty="0"/>
                      </a:br>
                      <a:r>
                        <a:rPr lang="he-IL" dirty="0"/>
                        <a:t>הצגת הפג''מ באמצע ספטמבר</a:t>
                      </a:r>
                    </a:p>
                    <a:p>
                      <a:pPr rtl="1"/>
                      <a:r>
                        <a:rPr lang="he-IL" dirty="0"/>
                        <a:t>הקדמת הצגה למליאה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472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563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125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10944</TotalTime>
  <Words>258</Words>
  <Application>Microsoft Office PowerPoint</Application>
  <PresentationFormat>מסך רחב</PresentationFormat>
  <Paragraphs>64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Levenim MT</vt:lpstr>
      <vt:lpstr>ערכת נושא Office</vt:lpstr>
      <vt:lpstr>המכללה לביטחון לאומי</vt:lpstr>
      <vt:lpstr>מטרת פרויקט הגמר המחקרי (מתוך ההצגה למחזור מ"ז)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משתמש</cp:lastModifiedBy>
  <cp:revision>356</cp:revision>
  <cp:lastPrinted>2019-08-30T14:02:34Z</cp:lastPrinted>
  <dcterms:created xsi:type="dcterms:W3CDTF">2017-08-17T05:53:13Z</dcterms:created>
  <dcterms:modified xsi:type="dcterms:W3CDTF">2020-07-30T21:19:50Z</dcterms:modified>
</cp:coreProperties>
</file>