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519545"/>
            <a:ext cx="8144134" cy="1496291"/>
          </a:xfrm>
        </p:spPr>
        <p:txBody>
          <a:bodyPr/>
          <a:lstStyle/>
          <a:p>
            <a:r>
              <a:rPr lang="he-IL" dirty="0" smtClean="0">
                <a:solidFill>
                  <a:srgbClr val="FFFF00"/>
                </a:solidFill>
              </a:rPr>
              <a:t>גבולות ארץ ישראל ומדינת ישראל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3169227"/>
            <a:ext cx="8536414" cy="335626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קורס: הגיאוגרפיה  של הבטל''מ</a:t>
            </a:r>
          </a:p>
          <a:p>
            <a:pPr algn="ctr"/>
            <a:r>
              <a:rPr lang="he-IL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המכללה לבטחון לאומי</a:t>
            </a:r>
          </a:p>
          <a:p>
            <a:pPr algn="ctr"/>
            <a:endParaRPr lang="he-IL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e-IL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e-IL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יוסי בן ארצי</a:t>
            </a:r>
            <a:endParaRPr lang="he-IL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6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391" y="2535382"/>
            <a:ext cx="9825104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חלק ראשון</a:t>
            </a:r>
          </a:p>
          <a:p>
            <a:pPr algn="ctr"/>
            <a:r>
              <a:rPr lang="he-I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הגדרות ומבחר מושגים</a:t>
            </a:r>
            <a:endParaRPr lang="he-IL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588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מדיניים בעת החדשה</a:t>
            </a:r>
            <a:endParaRPr lang="he-I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47010"/>
            <a:ext cx="9949579" cy="45408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גבולות מדיניים בין לאומיים כביטוי גיאוגרפי-פוליטי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מדינות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ריבוניות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וכן מושבות, או שטחי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חסות,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מופרדים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אלה מאלה באמצעות </a:t>
            </a:r>
            <a:r>
              <a:rPr lang="he-I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בין-לאומיים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מדיניים בין-לאומיים הם קווי גבול הנקבעים במשא ומתן בין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מדינות  ריבוניות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1945: הסכמים גבולות מופקדים באו''ם ומוכרים בכך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כגבולות בין לאומיים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כל קו גבול מדיני הוא יצירה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מלאכותית: גבול 'טבעי', 'שרירותי' –הכל נקבע על ידי אדם: "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 טבעי"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כיום הוא מונח לשטח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שהמדינה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רוצה לשלוט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עליו אך אינו נמצא בשליטתה, ולעומת זאת, "קו מלאכותי" משמש להגדיר קו גבול קיים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המדינה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שאיננו נוח לה והיא מבקשת לחרוג ממנו בטענה שהוא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מלאכותי.</a:t>
            </a:r>
            <a:endParaRPr lang="he-I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שלבים בקביעת גבולות -1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336873"/>
            <a:ext cx="9899327" cy="43756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סכסוך, עימות, מלחמה –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Conflict, War</a:t>
            </a: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הפסקת אש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Cease-Fire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הכוחות נשארים בקו המגע, לעיתים מסומן [או''ם]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הפרדת כוחות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Disengagement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לאחר מו''מ ותיווך [ הק''מ ה 101]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שביתת נשק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Armistice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מסומן בשטח באמצעים זמניים: חביות, גלי אבן; מעוגן בהסכמים  בתיווך בי''ל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הסכם גבולות בי''ל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Border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מופקד באו''ם ומוכר רשמית </a:t>
            </a:r>
          </a:p>
          <a:p>
            <a:pPr marL="0" indent="0">
              <a:buNone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4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שלבים בקביעת גבולות -2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026227"/>
            <a:ext cx="9899327" cy="468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הקצאה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כוחות חיצוניים כמו במזה''ת, אפריקה, דרום אמריקה, או הסכמות בעת מו''מ בין צדדים ישירים, ישראל ומדינות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תיחום  -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Delimitation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החלטות הנוגעות לבחירת מיקומו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המדויק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קו הגבול ולסימונו על גבי מפה. הדיונים נערכים על פי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רוב סביב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שולחן דיונים ורחוק מהשטח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סימון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Demarcation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צוותים משותפים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עורכים סימון מדוייק של קו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בשטח במטרה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ליישם את החלטות התיחום. בצוותים אלה משתתפים מודדים,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אנשי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צבא הבקיאים במפות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וקרטוגרפים, שלב שביא תיקונים לתיחום לפי</a:t>
            </a:r>
          </a:p>
          <a:p>
            <a:pPr marL="0" indent="0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תנאי השטח</a:t>
            </a:r>
            <a:endParaRPr lang="he-IL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מִנהל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:Administration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הסדרי מעבר, פיקוח ותחזוקה</a:t>
            </a:r>
            <a:endParaRPr lang="he-I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30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dirty="0" smtClean="0">
                <a:solidFill>
                  <a:srgbClr val="FFFF00"/>
                </a:solidFill>
              </a:rPr>
              <a:t>ישראל- סטטוס הגבולות</a:t>
            </a:r>
            <a:endParaRPr lang="he-IL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45670" cy="40015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מצרים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במוו'מ בין ישראל למצרים 1979,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ירדן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במו''מ בין ישראל לירדן 1994,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סוריה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שביתת –נשק מוסכם בין ישראל וסוריה מ- 1949; מותאם ל'גבול הבין-לאומי" בין ארץ ישראל וסוריה שנקבע במו''מ בין צרפת לבריטניה. מוכר כ: 'קו 4 ביוני', שמפורש על יד כל צד אחרת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לבנון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 שביתת –נשק מוסכם בין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 1949; מותאם ל'גבול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הבין-לאומי"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 ארץ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והלבנון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שנקבע במו''מ בין צרפת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לבריטניה. שוחזר במאי 2000 על ידי האו''ם ונקרא ''הקו הכחול''. הותאם שוב ב 2006 בתיווך האו''ם וכולל כמה נקודות מחלוקת [על בסיס החלטת או''ם 1701]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רש''פ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הקצאת שטחים בהסכמי אוסלו [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A,B,C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וחברון [1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07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4" y="797442"/>
            <a:ext cx="1008957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בהמשך: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סייקס–פיקו : מטבע לשון שחוקה ומעוותת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גבולות  ארץ-ישראל ומדינת ישראל עם שכנותיה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הגבולות הפנימיים בארץ ישראל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 עתיד? 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48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372</TotalTime>
  <Words>523</Words>
  <Application>Microsoft Office PowerPoint</Application>
  <PresentationFormat>מסך רחב</PresentationFormat>
  <Paragraphs>45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</vt:lpstr>
      <vt:lpstr>Berlin</vt:lpstr>
      <vt:lpstr>גבולות ארץ ישראל ומדינת ישראל</vt:lpstr>
      <vt:lpstr>מצגת של PowerPoint‏</vt:lpstr>
      <vt:lpstr>גבולות מדיניים בעת החדשה</vt:lpstr>
      <vt:lpstr>שלבים בקביעת גבולות -1</vt:lpstr>
      <vt:lpstr>שלבים בקביעת גבולות -2</vt:lpstr>
      <vt:lpstr>ישראל- סטטוס הגבולות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גבולות ארץ ישראל ומדינת ישראל</dc:title>
  <dc:creator>yossib@univ.haifa.ac.il</dc:creator>
  <cp:lastModifiedBy>u26697</cp:lastModifiedBy>
  <cp:revision>14</cp:revision>
  <dcterms:created xsi:type="dcterms:W3CDTF">2018-10-01T10:49:29Z</dcterms:created>
  <dcterms:modified xsi:type="dcterms:W3CDTF">2018-10-04T10:49:24Z</dcterms:modified>
</cp:coreProperties>
</file>