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88163" cy="100187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2112" y="-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AA3A1-F1AF-4EAE-A420-99A71F6FF19C}" type="datetimeFigureOut">
              <a:rPr lang="he-IL" smtClean="0"/>
              <a:pPr/>
              <a:t>ט"ו/טבת/תשע"ט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44C02-4DDB-4812-BB15-8B7DBDD63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 cstate="print">
            <a:lum bright="59000" contrast="-56000"/>
          </a:blip>
          <a:srcRect/>
          <a:stretch>
            <a:fillRect/>
          </a:stretch>
        </p:blipFill>
        <p:spPr bwMode="auto">
          <a:xfrm>
            <a:off x="692696" y="323528"/>
            <a:ext cx="5446423" cy="46085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2521" y="927572"/>
            <a:ext cx="58067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"ערכה של ירושלים לא ניתן להימדד ולא להישקל ולהיספר,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</a:b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כי </a:t>
            </a: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אם יש לארץ נשמה – בהרי ירושלים נשמתה של ארץ ישראל"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</a:br>
            <a:r>
              <a:rPr lang="he-I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				</a:t>
            </a:r>
            <a:r>
              <a:rPr lang="he-I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דוד בן </a:t>
            </a:r>
            <a:r>
              <a:rPr lang="he-IL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גוריון</a:t>
            </a:r>
            <a:r>
              <a:rPr lang="he-I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Calligraphic" pitchFamily="2" charset="-79"/>
                <a:cs typeface="Guttman Calligraphic" pitchFamily="2" charset="-79"/>
              </a:rPr>
              <a:t> 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Calligraphic" pitchFamily="2" charset="-79"/>
              <a:cs typeface="Guttman Calligraphic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704" y="1832664"/>
            <a:ext cx="5055331" cy="34932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sz="1600" b="1" dirty="0" smtClean="0">
              <a:latin typeface="David" pitchFamily="34" charset="-79"/>
              <a:cs typeface="David" pitchFamily="34" charset="-79"/>
            </a:endParaRPr>
          </a:p>
          <a:p>
            <a:pPr algn="ctr"/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מזכרת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מסיור </a:t>
            </a:r>
            <a:r>
              <a:rPr lang="he-IL" sz="1600" b="1" dirty="0" err="1" smtClean="0">
                <a:latin typeface="David" pitchFamily="34" charset="-79"/>
                <a:cs typeface="David" pitchFamily="34" charset="-79"/>
              </a:rPr>
              <a:t>מב"ל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 לירושלים – בירתה של מדינת ישראל</a:t>
            </a:r>
          </a:p>
          <a:p>
            <a:pPr algn="just"/>
            <a:endParaRPr lang="he-IL" sz="1600" b="1" dirty="0" smtClean="0"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500" b="1" dirty="0" smtClean="0">
                <a:latin typeface="David" pitchFamily="34" charset="-79"/>
                <a:cs typeface="David" pitchFamily="34" charset="-79"/>
              </a:rPr>
              <a:t>אלפי דורות חלמו על ירושלים, ואילו אנו, כחוליה בשרשרת הדורות, זכינו לא רק להגות בה, לעלות לרגל לירושלים ולטייל בה. </a:t>
            </a:r>
            <a:r>
              <a:rPr lang="en-US" sz="1500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1500" b="1" dirty="0" smtClean="0">
                <a:latin typeface="David" pitchFamily="34" charset="-79"/>
                <a:cs typeface="David" pitchFamily="34" charset="-79"/>
              </a:rPr>
            </a:br>
            <a:r>
              <a:rPr lang="he-IL" sz="1500" b="1" dirty="0" smtClean="0">
                <a:latin typeface="David" pitchFamily="34" charset="-79"/>
                <a:cs typeface="David" pitchFamily="34" charset="-79"/>
              </a:rPr>
              <a:t>אנו </a:t>
            </a:r>
            <a:r>
              <a:rPr lang="he-IL" sz="1500" b="1" dirty="0" smtClean="0">
                <a:latin typeface="David" pitchFamily="34" charset="-79"/>
                <a:cs typeface="David" pitchFamily="34" charset="-79"/>
              </a:rPr>
              <a:t>זכינו לשרת בה, ובעיקר להגן עליה!</a:t>
            </a:r>
          </a:p>
          <a:p>
            <a:pPr algn="just"/>
            <a:r>
              <a:rPr lang="en-US" sz="1600" b="1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 algn="just"/>
            <a:r>
              <a:rPr lang="en-US" sz="16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en-US" sz="16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מאחלים לכולנו סיור מוצלח!</a:t>
            </a:r>
          </a:p>
          <a:p>
            <a:pPr algn="just"/>
            <a:endParaRPr lang="he-IL" sz="1600" b="1" dirty="0"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			צוות 4,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  מחזור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מ"ו </a:t>
            </a:r>
          </a:p>
          <a:p>
            <a:pPr algn="just"/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			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16-17  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ינואר 2019 </a:t>
            </a:r>
          </a:p>
          <a:p>
            <a:pPr algn="just"/>
            <a:r>
              <a:rPr lang="he-IL" sz="1600" b="1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		י'-יא' בשבט תשע"ט </a:t>
            </a:r>
          </a:p>
          <a:p>
            <a:pPr algn="just"/>
            <a:endParaRPr lang="he-IL" sz="1600" b="1" dirty="0" smtClean="0">
              <a:latin typeface="David" pitchFamily="34" charset="-79"/>
              <a:cs typeface="David" pitchFamily="34" charset="-79"/>
            </a:endParaRPr>
          </a:p>
          <a:p>
            <a:pPr algn="just"/>
            <a:endParaRPr lang="he-IL" sz="16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26" name="AutoShape 2" descr="×ª××¦××ª ×ª××× × ×¢×××¨ ××¨××©×××"/>
          <p:cNvSpPr>
            <a:spLocks noChangeAspect="1" noChangeArrowheads="1"/>
          </p:cNvSpPr>
          <p:nvPr/>
        </p:nvSpPr>
        <p:spPr bwMode="auto">
          <a:xfrm>
            <a:off x="6637338" y="-135227"/>
            <a:ext cx="295564" cy="29556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7" name="תמונה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661249" y="4302010"/>
            <a:ext cx="545998" cy="577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45</Words>
  <Application>Microsoft Office PowerPoint</Application>
  <PresentationFormat>‫הצגה על המסך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6</cp:revision>
  <dcterms:created xsi:type="dcterms:W3CDTF">2018-12-22T19:45:17Z</dcterms:created>
  <dcterms:modified xsi:type="dcterms:W3CDTF">2018-12-23T17:48:51Z</dcterms:modified>
</cp:coreProperties>
</file>