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83" autoAdjust="0"/>
  </p:normalViewPr>
  <p:slideViewPr>
    <p:cSldViewPr>
      <p:cViewPr>
        <p:scale>
          <a:sx n="50" d="100"/>
          <a:sy n="50" d="100"/>
        </p:scale>
        <p:origin x="-1494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A3A1-F1AF-4EAE-A420-99A71F6FF19C}" type="datetimeFigureOut">
              <a:rPr lang="he-IL" smtClean="0"/>
              <a:pPr/>
              <a:t>ט"ז/טבת/תשע"ט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 cstate="print">
            <a:lum bright="59000" contrast="-56000"/>
          </a:blip>
          <a:srcRect/>
          <a:stretch>
            <a:fillRect/>
          </a:stretch>
        </p:blipFill>
        <p:spPr bwMode="auto">
          <a:xfrm>
            <a:off x="692696" y="323528"/>
            <a:ext cx="5446423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2696" y="611560"/>
            <a:ext cx="5400600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 fontAlgn="base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“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The value of Jerusalem cannot be measured, weighed or counted, because if the Land of Israel has a soul – it lies in the Jerusalem mountains</a:t>
            </a:r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"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/>
            </a:r>
            <a:b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</a:br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			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David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cs typeface="David" pitchFamily="34" charset="-79"/>
              </a:rPr>
              <a:t>Ben-Gurion</a:t>
            </a:r>
          </a:p>
          <a:p>
            <a:r>
              <a:rPr lang="en-US" sz="1600" dirty="0">
                <a:latin typeface="David" pitchFamily="34" charset="-79"/>
                <a:cs typeface="David" pitchFamily="34" charset="-79"/>
              </a:rPr>
              <a:t/>
            </a:r>
            <a:br>
              <a:rPr lang="en-US" sz="1600" dirty="0">
                <a:latin typeface="David" pitchFamily="34" charset="-79"/>
                <a:cs typeface="David" pitchFamily="34" charset="-79"/>
              </a:rPr>
            </a:b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704" y="1907704"/>
            <a:ext cx="5055331" cy="3400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he-IL" sz="1100" b="1" dirty="0" smtClean="0">
              <a:latin typeface="David" pitchFamily="34" charset="-79"/>
              <a:cs typeface="David" pitchFamily="34" charset="-79"/>
            </a:endParaRPr>
          </a:p>
          <a:p>
            <a:pPr algn="ctr" rtl="0"/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Souvenir </a:t>
            </a:r>
            <a:r>
              <a:rPr lang="en-US" sz="1600" b="1" dirty="0">
                <a:latin typeface="David" pitchFamily="34" charset="-79"/>
                <a:cs typeface="David" pitchFamily="34" charset="-79"/>
              </a:rPr>
              <a:t>from the </a:t>
            </a:r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INDC </a:t>
            </a:r>
            <a:r>
              <a:rPr lang="en-US" sz="1600" b="1" dirty="0">
                <a:latin typeface="David" pitchFamily="34" charset="-79"/>
                <a:cs typeface="David" pitchFamily="34" charset="-79"/>
              </a:rPr>
              <a:t>tour to </a:t>
            </a:r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Jerusalem</a:t>
            </a:r>
            <a:endParaRPr lang="he-IL" sz="1600" b="1" dirty="0">
              <a:latin typeface="David" pitchFamily="34" charset="-79"/>
              <a:cs typeface="David" pitchFamily="34" charset="-79"/>
            </a:endParaRPr>
          </a:p>
          <a:p>
            <a:pPr algn="just" rtl="0"/>
            <a:r>
              <a:rPr lang="en-US" sz="1200" b="1" dirty="0">
                <a:latin typeface="David" pitchFamily="34" charset="-79"/>
                <a:cs typeface="David" pitchFamily="34" charset="-79"/>
              </a:rPr>
              <a:t/>
            </a:r>
            <a:br>
              <a:rPr lang="en-US" sz="1200" b="1" dirty="0">
                <a:latin typeface="David" pitchFamily="34" charset="-79"/>
                <a:cs typeface="David" pitchFamily="34" charset="-79"/>
              </a:rPr>
            </a:br>
            <a:endParaRPr lang="en-US" sz="1400" b="1" dirty="0">
              <a:latin typeface="David" pitchFamily="34" charset="-79"/>
              <a:cs typeface="David" pitchFamily="34" charset="-79"/>
            </a:endParaRPr>
          </a:p>
          <a:p>
            <a:pPr algn="just" rtl="0"/>
            <a:r>
              <a:rPr lang="en-US" sz="1400" b="1" dirty="0">
                <a:latin typeface="David" pitchFamily="34" charset="-79"/>
                <a:cs typeface="David" pitchFamily="34" charset="-79"/>
              </a:rPr>
              <a:t>Thousands of generations dreamed of Jerusalem, while we, as a link in the chain of generations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, are fortunate enough to not only travel to it and enjoy its beauty, but are privileged to serve and protect it!</a:t>
            </a:r>
          </a:p>
          <a:p>
            <a:pPr algn="just"/>
            <a:endParaRPr lang="en-US" sz="1200" b="1" dirty="0" smtClean="0">
              <a:latin typeface="David" pitchFamily="34" charset="-79"/>
              <a:cs typeface="David" pitchFamily="34" charset="-79"/>
            </a:endParaRPr>
          </a:p>
          <a:p>
            <a:pPr algn="just" rtl="0" fontAlgn="base"/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Wishing us all </a:t>
            </a:r>
            <a:r>
              <a:rPr lang="en-US" sz="1400" b="1" dirty="0">
                <a:latin typeface="David" pitchFamily="34" charset="-79"/>
                <a:cs typeface="David" pitchFamily="34" charset="-79"/>
              </a:rPr>
              <a:t>a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fruitful tour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!</a:t>
            </a:r>
            <a:endParaRPr lang="en-US" sz="1400" b="1" dirty="0"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b="1" dirty="0">
              <a:latin typeface="David" pitchFamily="34" charset="-79"/>
              <a:cs typeface="David" pitchFamily="34" charset="-79"/>
            </a:endParaRPr>
          </a:p>
          <a:p>
            <a:pPr algn="just" rtl="0"/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			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Team 4, 46</a:t>
            </a:r>
            <a:r>
              <a:rPr lang="en-US" sz="1400" b="1" baseline="30000" dirty="0" smtClean="0">
                <a:latin typeface="David" pitchFamily="34" charset="-79"/>
                <a:cs typeface="David" pitchFamily="34" charset="-79"/>
              </a:rPr>
              <a:t>th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 Class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 algn="just" rtl="0"/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                                                   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        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       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January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16-17, 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2019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b="1" dirty="0" smtClean="0"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26" name="AutoShape 2" descr="×ª××¦××ª ×ª××× × ×¢×××¨ ××¨××©×××"/>
          <p:cNvSpPr>
            <a:spLocks noChangeAspect="1" noChangeArrowheads="1"/>
          </p:cNvSpPr>
          <p:nvPr/>
        </p:nvSpPr>
        <p:spPr bwMode="auto">
          <a:xfrm>
            <a:off x="6637338" y="-135227"/>
            <a:ext cx="295564" cy="2955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9233751"/>
              </p:ext>
            </p:extLst>
          </p:nvPr>
        </p:nvGraphicFramePr>
        <p:xfrm>
          <a:off x="692696" y="4188786"/>
          <a:ext cx="576064" cy="743254"/>
        </p:xfrm>
        <a:graphic>
          <a:graphicData uri="http://schemas.openxmlformats.org/presentationml/2006/ole">
            <p:oleObj spid="_x0000_s1031" r:id="rId4" imgW="2409524" imgH="31047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</Words>
  <Application>Microsoft Office PowerPoint</Application>
  <PresentationFormat>‫הצגה על המסך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0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u45414</cp:lastModifiedBy>
  <cp:revision>20</cp:revision>
  <dcterms:created xsi:type="dcterms:W3CDTF">2018-12-22T19:45:17Z</dcterms:created>
  <dcterms:modified xsi:type="dcterms:W3CDTF">2018-12-24T11:21:53Z</dcterms:modified>
</cp:coreProperties>
</file>