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I" initials="G" lastIdx="0" clrIdx="0">
    <p:extLst>
      <p:ext uri="{19B8F6BF-5375-455C-9EA6-DF929625EA0E}">
        <p15:presenceInfo xmlns:p15="http://schemas.microsoft.com/office/powerpoint/2012/main" xmlns="" userId="S-1-5-21-3847189713-4100841140-3674433058-257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>
        <p:scale>
          <a:sx n="50" d="100"/>
          <a:sy n="50" d="100"/>
        </p:scale>
        <p:origin x="-2094" y="-1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38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66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300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536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856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12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928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63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168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724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810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61977-5B4D-497E-93C1-0F27F5ADB6FC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A6D76-E8AD-40B4-AC78-4F75923B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210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4700" y="495300"/>
            <a:ext cx="5429250" cy="5810250"/>
          </a:xfrm>
          <a:solidFill>
            <a:schemeClr val="accent3">
              <a:lumMod val="60000"/>
              <a:lumOff val="40000"/>
              <a:alpha val="57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Dear Colonel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Westerman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,</a:t>
            </a:r>
            <a:b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I would like to thank you for 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your valuable contribution to the Military Colleges conference of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2019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. It is a great pleasure to have you and I look forward to future cooperation. </a:t>
            </a:r>
            <a:b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Sincerely,</a:t>
            </a:r>
            <a:b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Major General Amir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Baram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Commandant of the Military Colleges</a:t>
            </a:r>
            <a:b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and the Northern Corps</a:t>
            </a:r>
            <a:b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</a:b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9334" y="1037700"/>
            <a:ext cx="3781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8" name="תמונה 7" descr="מכללות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1"/>
            <a:ext cx="1691412" cy="1181100"/>
          </a:xfrm>
          <a:prstGeom prst="rect">
            <a:avLst/>
          </a:prstGeom>
        </p:spPr>
      </p:pic>
      <p:pic>
        <p:nvPicPr>
          <p:cNvPr id="10" name="תמונה 9" descr="IDF_ne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53700" y="1"/>
            <a:ext cx="1638300" cy="105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7966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94</TotalTime>
  <Words>4</Words>
  <Application>Microsoft Office PowerPoint</Application>
  <PresentationFormat>מותאם אישית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Dear Colonel Westerman, I would like to thank you for your valuable contribution to the Military Colleges conference of 2019. It is a great pleasure to have you and I look forward to future cooperation.   Sincerely, Major General Amir Baram Commandant of the Military Colleges and the Northern Corps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GOI</dc:creator>
  <cp:lastModifiedBy>u45414</cp:lastModifiedBy>
  <cp:revision>11</cp:revision>
  <dcterms:created xsi:type="dcterms:W3CDTF">2019-01-09T12:37:47Z</dcterms:created>
  <dcterms:modified xsi:type="dcterms:W3CDTF">2019-01-10T14:12:57Z</dcterms:modified>
</cp:coreProperties>
</file>