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349" r:id="rId7"/>
    <p:sldId id="269" r:id="rId8"/>
    <p:sldId id="347" r:id="rId9"/>
    <p:sldId id="348" r:id="rId10"/>
    <p:sldId id="354" r:id="rId11"/>
    <p:sldId id="322" r:id="rId12"/>
    <p:sldId id="345" r:id="rId13"/>
    <p:sldId id="35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>
        <p:scale>
          <a:sx n="61" d="100"/>
          <a:sy n="61" d="100"/>
        </p:scale>
        <p:origin x="885" y="99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6E3DE8-EB77-4702-81A6-90C6A1D2A88B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6C8752-AD8D-4AD0-B33C-F4A706ACD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044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g35694cd56_0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2" name="Google Shape;342;g35694cd56_0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69593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35ed75ccf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35ed75ccf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858412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© Copyright </a:t>
            </a:r>
            <a:r>
              <a:rPr lang="en-US" b="1"/>
              <a:t>PresentationGo.com</a:t>
            </a:r>
            <a:r>
              <a:rPr lang="en-US"/>
              <a:t> – The free PowerPoint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676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© Copyright </a:t>
            </a:r>
            <a:r>
              <a:rPr lang="en-US" b="1"/>
              <a:t>PresentationGo.com</a:t>
            </a:r>
            <a:r>
              <a:rPr lang="en-US"/>
              <a:t> – The free PowerPoint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8975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0788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© Copyright </a:t>
            </a:r>
            <a:r>
              <a:rPr lang="en-US" b="1"/>
              <a:t>PresentationGo.com</a:t>
            </a:r>
            <a:r>
              <a:rPr lang="en-US"/>
              <a:t> – The free PowerPoint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8D2766-C49B-4C1A-9FEE-6F146754B0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2579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© Copyright </a:t>
            </a:r>
            <a:r>
              <a:rPr lang="en-US" b="1"/>
              <a:t>PresentationGo.com</a:t>
            </a:r>
            <a:r>
              <a:rPr lang="en-US"/>
              <a:t> – The free PowerPoint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4435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12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6274B-3582-4279-95EE-4C1B9642CB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45D638-7421-49E8-ABFC-EB1FDE433D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D77A9-C0EB-4A85-BBC5-4D35ECACF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10D5C-6AB2-4C2B-8D89-BF485D30C027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759673-45E1-45F9-8960-E54A299C9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E64CCE-AB22-40D9-8FC5-A72AA2130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8059-BD9E-4181-AFAF-2BA792FA0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268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A7405-0D4C-4B00-819F-78D2001E3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78BA35-813A-4FE5-A3CA-65112D7D9D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C8C87-BB73-4FF6-B49E-9D6AD8C0E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10D5C-6AB2-4C2B-8D89-BF485D30C027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C0F82E-4F03-4EF9-8DB0-503ECB91B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0978BF-4E93-49EF-98BE-31CBE31BF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8059-BD9E-4181-AFAF-2BA792FA0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335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AF45BF-FFEB-4DC4-B5EC-8AF65C1885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1D8D45-0324-4917-A162-30516A917E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B49B07-B992-4E2E-B9CE-C568D916E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10D5C-6AB2-4C2B-8D89-BF485D30C027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74D862-1B4E-4F09-8474-5FB9F1359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72704A-7601-46C5-B996-83D8AD893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8059-BD9E-4181-AFAF-2BA792FA0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11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F4FDD-D422-49DC-BD28-9BF85FC84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69197-97E2-4346-A55D-6351D32A41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3E2FB1-A3C4-4BA7-AB0B-992186ADA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10D5C-6AB2-4C2B-8D89-BF485D30C027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33133C-4A8B-4464-B0EB-5927EE905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F9A30-7DD8-4EC2-AB23-2B486AC9A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8059-BD9E-4181-AFAF-2BA792FA0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370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0AD56-B9BF-4E5F-9772-06A6CC960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3B0A6F-775D-42D1-B5FA-3132477853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F44112-180A-4D07-88F2-51830359C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10D5C-6AB2-4C2B-8D89-BF485D30C027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D4E858-7847-43E0-912D-7AB6E55E5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4769CF-B121-4BDE-907C-18AB26F5A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8059-BD9E-4181-AFAF-2BA792FA0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321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6E649-B689-4D0D-94A6-6B35BC894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679C1-85AE-4BD0-9134-4B56D7BDA8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130D8C-4DF3-4631-89A8-E45B756B93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5D7834-1BBC-4D66-A6B4-C72558A72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10D5C-6AB2-4C2B-8D89-BF485D30C027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B3590F-6000-4E1B-B135-8B85FFCE9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4766DF-331E-4F02-8F24-6B6F24475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8059-BD9E-4181-AFAF-2BA792FA0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309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073FE-CB28-41B7-8458-9C462576E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A08F84-078C-4674-9185-F7E782DF18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6BC7AE-A043-410C-8DCB-B868955C48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F4A88B-EB8B-4013-A195-55BF90B284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FF49B6-1B85-454E-BD74-94C06AA6F2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23B9AD-954A-4821-A070-A074F4EF5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10D5C-6AB2-4C2B-8D89-BF485D30C027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2EC36C-9825-4DA1-AE82-87EAAF442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2EFAB8-6E84-47EC-A0D2-1EE825F00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8059-BD9E-4181-AFAF-2BA792FA0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811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38592-4D8D-40E3-80EC-1990D4187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26B0AA-D257-4C40-8B78-4EAFED0EF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10D5C-6AB2-4C2B-8D89-BF485D30C027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CE8F9B-CFA7-4DAB-B7F7-E4F36B866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3F05A7-287E-47DA-B1BC-1DD366D1F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8059-BD9E-4181-AFAF-2BA792FA0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816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25D8DA-72C1-4928-8123-AAF902144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10D5C-6AB2-4C2B-8D89-BF485D30C027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57574E-3ADC-47E7-A3F4-8002A51AB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4702B9-E057-488F-B057-343DC50DB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8059-BD9E-4181-AFAF-2BA792FA0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049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914F6-BCF5-4219-808E-A9C9168C3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DE2B8-3CF3-4016-B19B-B1219F40C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5A3854-3546-445E-AFC5-3DAB0E65CB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FF20E5-DA43-4F51-AC40-0E1BAB90C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10D5C-6AB2-4C2B-8D89-BF485D30C027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CE2206-D719-4747-98B7-98F6714E3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4EBAE1-76E7-4839-9E11-34ED7D10C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8059-BD9E-4181-AFAF-2BA792FA0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002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44F10-0C3B-4C0F-9356-330CD9006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23E334-C908-439C-84BD-8A4B5B93A3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402588-BBC1-46D0-ADF5-41AE2D8D23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007448-7C32-4F61-B389-D40B81F5C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10D5C-6AB2-4C2B-8D89-BF485D30C027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410A54-32B4-4E58-80FE-5687A8B5C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61D4B6-39D8-4661-BBB4-15C2CEE77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8059-BD9E-4181-AFAF-2BA792FA0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404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DCAD4C-FAF7-499B-A74A-658761CFF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ED0991-6B55-4D9E-9474-8BF0AC805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3CD069-7B6E-433B-BCA1-F89469CEF8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10D5C-6AB2-4C2B-8D89-BF485D30C027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D6EE75-3AB3-42A9-957F-7E296BD931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AF255F-1524-408C-8474-63B68AC4FE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58059-BD9E-4181-AFAF-2BA792FA0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00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sv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12" Type="http://schemas.openxmlformats.org/officeDocument/2006/relationships/image" Target="../media/image39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3.sv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0" Type="http://schemas.openxmlformats.org/officeDocument/2006/relationships/image" Target="../media/image37.svg"/><Relationship Id="rId4" Type="http://schemas.openxmlformats.org/officeDocument/2006/relationships/image" Target="../media/image31.svg"/><Relationship Id="rId9" Type="http://schemas.openxmlformats.org/officeDocument/2006/relationships/image" Target="../media/image3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7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 result for aircraft icon">
            <a:extLst>
              <a:ext uri="{FF2B5EF4-FFF2-40B4-BE49-F238E27FC236}">
                <a16:creationId xmlns:a16="http://schemas.microsoft.com/office/drawing/2014/main" id="{FCB62589-5CF8-45BC-9337-CBC9136501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281" y="643466"/>
            <a:ext cx="2624663" cy="2624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car icon">
            <a:extLst>
              <a:ext uri="{FF2B5EF4-FFF2-40B4-BE49-F238E27FC236}">
                <a16:creationId xmlns:a16="http://schemas.microsoft.com/office/drawing/2014/main" id="{B357B9C3-53F7-41F5-B9FD-B01335DC80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2931" y="643466"/>
            <a:ext cx="2624662" cy="2624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2D179E5-9E7D-44A5-82AD-7042058260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16317" y="643466"/>
            <a:ext cx="2624662" cy="2624662"/>
          </a:xfrm>
          <a:prstGeom prst="rect">
            <a:avLst/>
          </a:prstGeom>
        </p:spPr>
      </p:pic>
      <p:pic>
        <p:nvPicPr>
          <p:cNvPr id="1026" name="Picture 2" descr="Image result for train icon">
            <a:extLst>
              <a:ext uri="{FF2B5EF4-FFF2-40B4-BE49-F238E27FC236}">
                <a16:creationId xmlns:a16="http://schemas.microsoft.com/office/drawing/2014/main" id="{99051692-8A7E-497E-ABB9-E125E564F9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280" y="3589863"/>
            <a:ext cx="2624665" cy="2624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 result for meeting icon">
            <a:extLst>
              <a:ext uri="{FF2B5EF4-FFF2-40B4-BE49-F238E27FC236}">
                <a16:creationId xmlns:a16="http://schemas.microsoft.com/office/drawing/2014/main" id="{4057C2A5-CB69-402F-98BD-0995625A3F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3266" y="3589863"/>
            <a:ext cx="2643993" cy="2643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mage result for meeting icon">
            <a:extLst>
              <a:ext uri="{FF2B5EF4-FFF2-40B4-BE49-F238E27FC236}">
                <a16:creationId xmlns:a16="http://schemas.microsoft.com/office/drawing/2014/main" id="{745AF309-D39B-461A-A84C-F76C7A44D5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1080" y="3589863"/>
            <a:ext cx="2455135" cy="2643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6" descr="Image result for car icon">
            <a:extLst>
              <a:ext uri="{FF2B5EF4-FFF2-40B4-BE49-F238E27FC236}">
                <a16:creationId xmlns:a16="http://schemas.microsoft.com/office/drawing/2014/main" id="{E11B917F-0633-46F6-A264-161439E1B40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785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BC9639A0-7697-45A4-8637-151429D7CC3B}"/>
              </a:ext>
            </a:extLst>
          </p:cNvPr>
          <p:cNvSpPr/>
          <p:nvPr/>
        </p:nvSpPr>
        <p:spPr>
          <a:xfrm rot="14400000">
            <a:off x="2080360" y="2959795"/>
            <a:ext cx="1067752" cy="1362075"/>
          </a:xfrm>
          <a:custGeom>
            <a:avLst/>
            <a:gdLst>
              <a:gd name="connsiteX0" fmla="*/ 1 w 1067752"/>
              <a:gd name="connsiteY0" fmla="*/ 0 h 1362075"/>
              <a:gd name="connsiteX1" fmla="*/ 1067750 w 1067752"/>
              <a:gd name="connsiteY1" fmla="*/ 0 h 1362075"/>
              <a:gd name="connsiteX2" fmla="*/ 1041659 w 1067752"/>
              <a:gd name="connsiteY2" fmla="*/ 21527 h 1362075"/>
              <a:gd name="connsiteX3" fmla="*/ 768481 w 1067752"/>
              <a:gd name="connsiteY3" fmla="*/ 681037 h 1362075"/>
              <a:gd name="connsiteX4" fmla="*/ 1041659 w 1067752"/>
              <a:gd name="connsiteY4" fmla="*/ 1340547 h 1362075"/>
              <a:gd name="connsiteX5" fmla="*/ 1067752 w 1067752"/>
              <a:gd name="connsiteY5" fmla="*/ 1362075 h 1362075"/>
              <a:gd name="connsiteX6" fmla="*/ 0 w 1067752"/>
              <a:gd name="connsiteY6" fmla="*/ 1362075 h 1362075"/>
              <a:gd name="connsiteX7" fmla="*/ 26092 w 1067752"/>
              <a:gd name="connsiteY7" fmla="*/ 1340547 h 1362075"/>
              <a:gd name="connsiteX8" fmla="*/ 299270 w 1067752"/>
              <a:gd name="connsiteY8" fmla="*/ 681037 h 1362075"/>
              <a:gd name="connsiteX9" fmla="*/ 26092 w 1067752"/>
              <a:gd name="connsiteY9" fmla="*/ 21527 h 13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67752" h="1362075">
                <a:moveTo>
                  <a:pt x="1" y="0"/>
                </a:moveTo>
                <a:lnTo>
                  <a:pt x="1067750" y="0"/>
                </a:lnTo>
                <a:lnTo>
                  <a:pt x="1041659" y="21527"/>
                </a:lnTo>
                <a:cubicBezTo>
                  <a:pt x="872876" y="190311"/>
                  <a:pt x="768481" y="423483"/>
                  <a:pt x="768481" y="681037"/>
                </a:cubicBezTo>
                <a:cubicBezTo>
                  <a:pt x="768481" y="938592"/>
                  <a:pt x="872876" y="1171764"/>
                  <a:pt x="1041659" y="1340547"/>
                </a:cubicBezTo>
                <a:lnTo>
                  <a:pt x="1067752" y="1362075"/>
                </a:lnTo>
                <a:lnTo>
                  <a:pt x="0" y="1362075"/>
                </a:lnTo>
                <a:lnTo>
                  <a:pt x="26092" y="1340547"/>
                </a:lnTo>
                <a:cubicBezTo>
                  <a:pt x="194875" y="1171764"/>
                  <a:pt x="299270" y="938592"/>
                  <a:pt x="299270" y="681037"/>
                </a:cubicBezTo>
                <a:cubicBezTo>
                  <a:pt x="299270" y="423483"/>
                  <a:pt x="194875" y="190311"/>
                  <a:pt x="26092" y="21527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52E45423-485B-4965-A48F-30B61CEEF140}"/>
              </a:ext>
            </a:extLst>
          </p:cNvPr>
          <p:cNvSpPr/>
          <p:nvPr/>
        </p:nvSpPr>
        <p:spPr>
          <a:xfrm rot="18000000">
            <a:off x="4407583" y="2970008"/>
            <a:ext cx="1067752" cy="1362075"/>
          </a:xfrm>
          <a:custGeom>
            <a:avLst/>
            <a:gdLst>
              <a:gd name="connsiteX0" fmla="*/ 1 w 1067752"/>
              <a:gd name="connsiteY0" fmla="*/ 0 h 1362075"/>
              <a:gd name="connsiteX1" fmla="*/ 1067750 w 1067752"/>
              <a:gd name="connsiteY1" fmla="*/ 0 h 1362075"/>
              <a:gd name="connsiteX2" fmla="*/ 1041659 w 1067752"/>
              <a:gd name="connsiteY2" fmla="*/ 21527 h 1362075"/>
              <a:gd name="connsiteX3" fmla="*/ 768481 w 1067752"/>
              <a:gd name="connsiteY3" fmla="*/ 681037 h 1362075"/>
              <a:gd name="connsiteX4" fmla="*/ 1041659 w 1067752"/>
              <a:gd name="connsiteY4" fmla="*/ 1340547 h 1362075"/>
              <a:gd name="connsiteX5" fmla="*/ 1067752 w 1067752"/>
              <a:gd name="connsiteY5" fmla="*/ 1362075 h 1362075"/>
              <a:gd name="connsiteX6" fmla="*/ 0 w 1067752"/>
              <a:gd name="connsiteY6" fmla="*/ 1362075 h 1362075"/>
              <a:gd name="connsiteX7" fmla="*/ 26092 w 1067752"/>
              <a:gd name="connsiteY7" fmla="*/ 1340547 h 1362075"/>
              <a:gd name="connsiteX8" fmla="*/ 299270 w 1067752"/>
              <a:gd name="connsiteY8" fmla="*/ 681037 h 1362075"/>
              <a:gd name="connsiteX9" fmla="*/ 26092 w 1067752"/>
              <a:gd name="connsiteY9" fmla="*/ 21527 h 13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67752" h="1362075">
                <a:moveTo>
                  <a:pt x="1" y="0"/>
                </a:moveTo>
                <a:lnTo>
                  <a:pt x="1067750" y="0"/>
                </a:lnTo>
                <a:lnTo>
                  <a:pt x="1041659" y="21527"/>
                </a:lnTo>
                <a:cubicBezTo>
                  <a:pt x="872876" y="190311"/>
                  <a:pt x="768481" y="423483"/>
                  <a:pt x="768481" y="681037"/>
                </a:cubicBezTo>
                <a:cubicBezTo>
                  <a:pt x="768481" y="938592"/>
                  <a:pt x="872876" y="1171764"/>
                  <a:pt x="1041659" y="1340547"/>
                </a:cubicBezTo>
                <a:lnTo>
                  <a:pt x="1067752" y="1362075"/>
                </a:lnTo>
                <a:lnTo>
                  <a:pt x="0" y="1362075"/>
                </a:lnTo>
                <a:lnTo>
                  <a:pt x="26092" y="1340547"/>
                </a:lnTo>
                <a:cubicBezTo>
                  <a:pt x="194875" y="1171764"/>
                  <a:pt x="299270" y="938592"/>
                  <a:pt x="299270" y="681037"/>
                </a:cubicBezTo>
                <a:cubicBezTo>
                  <a:pt x="299270" y="423483"/>
                  <a:pt x="194875" y="190311"/>
                  <a:pt x="26092" y="21527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0" name="Freeform: Shape 79">
            <a:extLst>
              <a:ext uri="{FF2B5EF4-FFF2-40B4-BE49-F238E27FC236}">
                <a16:creationId xmlns:a16="http://schemas.microsoft.com/office/drawing/2014/main" id="{7620851F-6B86-4B98-BC47-DAB6FD9D31A7}"/>
              </a:ext>
            </a:extLst>
          </p:cNvPr>
          <p:cNvSpPr/>
          <p:nvPr/>
        </p:nvSpPr>
        <p:spPr>
          <a:xfrm rot="14400000">
            <a:off x="6734806" y="2954122"/>
            <a:ext cx="1067752" cy="1362075"/>
          </a:xfrm>
          <a:custGeom>
            <a:avLst/>
            <a:gdLst>
              <a:gd name="connsiteX0" fmla="*/ 1 w 1067752"/>
              <a:gd name="connsiteY0" fmla="*/ 0 h 1362075"/>
              <a:gd name="connsiteX1" fmla="*/ 1067750 w 1067752"/>
              <a:gd name="connsiteY1" fmla="*/ 0 h 1362075"/>
              <a:gd name="connsiteX2" fmla="*/ 1041659 w 1067752"/>
              <a:gd name="connsiteY2" fmla="*/ 21527 h 1362075"/>
              <a:gd name="connsiteX3" fmla="*/ 768481 w 1067752"/>
              <a:gd name="connsiteY3" fmla="*/ 681037 h 1362075"/>
              <a:gd name="connsiteX4" fmla="*/ 1041659 w 1067752"/>
              <a:gd name="connsiteY4" fmla="*/ 1340547 h 1362075"/>
              <a:gd name="connsiteX5" fmla="*/ 1067752 w 1067752"/>
              <a:gd name="connsiteY5" fmla="*/ 1362075 h 1362075"/>
              <a:gd name="connsiteX6" fmla="*/ 0 w 1067752"/>
              <a:gd name="connsiteY6" fmla="*/ 1362075 h 1362075"/>
              <a:gd name="connsiteX7" fmla="*/ 26092 w 1067752"/>
              <a:gd name="connsiteY7" fmla="*/ 1340547 h 1362075"/>
              <a:gd name="connsiteX8" fmla="*/ 299270 w 1067752"/>
              <a:gd name="connsiteY8" fmla="*/ 681037 h 1362075"/>
              <a:gd name="connsiteX9" fmla="*/ 26092 w 1067752"/>
              <a:gd name="connsiteY9" fmla="*/ 21527 h 13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67752" h="1362075">
                <a:moveTo>
                  <a:pt x="1" y="0"/>
                </a:moveTo>
                <a:lnTo>
                  <a:pt x="1067750" y="0"/>
                </a:lnTo>
                <a:lnTo>
                  <a:pt x="1041659" y="21527"/>
                </a:lnTo>
                <a:cubicBezTo>
                  <a:pt x="872876" y="190311"/>
                  <a:pt x="768481" y="423483"/>
                  <a:pt x="768481" y="681037"/>
                </a:cubicBezTo>
                <a:cubicBezTo>
                  <a:pt x="768481" y="938592"/>
                  <a:pt x="872876" y="1171764"/>
                  <a:pt x="1041659" y="1340547"/>
                </a:cubicBezTo>
                <a:lnTo>
                  <a:pt x="1067752" y="1362075"/>
                </a:lnTo>
                <a:lnTo>
                  <a:pt x="0" y="1362075"/>
                </a:lnTo>
                <a:lnTo>
                  <a:pt x="26092" y="1340547"/>
                </a:lnTo>
                <a:cubicBezTo>
                  <a:pt x="194875" y="1171764"/>
                  <a:pt x="299270" y="938592"/>
                  <a:pt x="299270" y="681037"/>
                </a:cubicBezTo>
                <a:cubicBezTo>
                  <a:pt x="299270" y="423483"/>
                  <a:pt x="194875" y="190311"/>
                  <a:pt x="26092" y="21527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1673A02-7656-49E3-B337-86D0FFD7E9EB}"/>
              </a:ext>
            </a:extLst>
          </p:cNvPr>
          <p:cNvSpPr/>
          <p:nvPr/>
        </p:nvSpPr>
        <p:spPr>
          <a:xfrm rot="18000000">
            <a:off x="9062029" y="2974545"/>
            <a:ext cx="1067752" cy="1362075"/>
          </a:xfrm>
          <a:custGeom>
            <a:avLst/>
            <a:gdLst>
              <a:gd name="connsiteX0" fmla="*/ 1 w 1067752"/>
              <a:gd name="connsiteY0" fmla="*/ 0 h 1362075"/>
              <a:gd name="connsiteX1" fmla="*/ 1067750 w 1067752"/>
              <a:gd name="connsiteY1" fmla="*/ 0 h 1362075"/>
              <a:gd name="connsiteX2" fmla="*/ 1041659 w 1067752"/>
              <a:gd name="connsiteY2" fmla="*/ 21527 h 1362075"/>
              <a:gd name="connsiteX3" fmla="*/ 768481 w 1067752"/>
              <a:gd name="connsiteY3" fmla="*/ 681037 h 1362075"/>
              <a:gd name="connsiteX4" fmla="*/ 1041659 w 1067752"/>
              <a:gd name="connsiteY4" fmla="*/ 1340547 h 1362075"/>
              <a:gd name="connsiteX5" fmla="*/ 1067752 w 1067752"/>
              <a:gd name="connsiteY5" fmla="*/ 1362075 h 1362075"/>
              <a:gd name="connsiteX6" fmla="*/ 0 w 1067752"/>
              <a:gd name="connsiteY6" fmla="*/ 1362075 h 1362075"/>
              <a:gd name="connsiteX7" fmla="*/ 26092 w 1067752"/>
              <a:gd name="connsiteY7" fmla="*/ 1340547 h 1362075"/>
              <a:gd name="connsiteX8" fmla="*/ 299270 w 1067752"/>
              <a:gd name="connsiteY8" fmla="*/ 681037 h 1362075"/>
              <a:gd name="connsiteX9" fmla="*/ 26092 w 1067752"/>
              <a:gd name="connsiteY9" fmla="*/ 21527 h 13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67752" h="1362075">
                <a:moveTo>
                  <a:pt x="1" y="0"/>
                </a:moveTo>
                <a:lnTo>
                  <a:pt x="1067750" y="0"/>
                </a:lnTo>
                <a:lnTo>
                  <a:pt x="1041659" y="21527"/>
                </a:lnTo>
                <a:cubicBezTo>
                  <a:pt x="872876" y="190311"/>
                  <a:pt x="768481" y="423483"/>
                  <a:pt x="768481" y="681037"/>
                </a:cubicBezTo>
                <a:cubicBezTo>
                  <a:pt x="768481" y="938592"/>
                  <a:pt x="872876" y="1171764"/>
                  <a:pt x="1041659" y="1340547"/>
                </a:cubicBezTo>
                <a:lnTo>
                  <a:pt x="1067752" y="1362075"/>
                </a:lnTo>
                <a:lnTo>
                  <a:pt x="0" y="1362075"/>
                </a:lnTo>
                <a:lnTo>
                  <a:pt x="26092" y="1340547"/>
                </a:lnTo>
                <a:cubicBezTo>
                  <a:pt x="194875" y="1171764"/>
                  <a:pt x="299270" y="938592"/>
                  <a:pt x="299270" y="681037"/>
                </a:cubicBezTo>
                <a:cubicBezTo>
                  <a:pt x="299270" y="423483"/>
                  <a:pt x="194875" y="190311"/>
                  <a:pt x="26092" y="21527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8C1291-5268-40C6-B5AC-F55FED269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Chain Process Diagram for PowerPoint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1A714254-0589-4A82-8819-5F3AB9943E32}"/>
              </a:ext>
            </a:extLst>
          </p:cNvPr>
          <p:cNvGrpSpPr/>
          <p:nvPr/>
        </p:nvGrpSpPr>
        <p:grpSpPr>
          <a:xfrm>
            <a:off x="494138" y="3389323"/>
            <a:ext cx="1865376" cy="1865376"/>
            <a:chOff x="1198486" y="2455403"/>
            <a:chExt cx="1660124" cy="1660124"/>
          </a:xfrm>
        </p:grpSpPr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8B5D3244-C802-4E8A-9F05-562FCC8436C2}"/>
                </a:ext>
              </a:extLst>
            </p:cNvPr>
            <p:cNvSpPr/>
            <p:nvPr/>
          </p:nvSpPr>
          <p:spPr>
            <a:xfrm>
              <a:off x="1198486" y="2455403"/>
              <a:ext cx="1660124" cy="1660124"/>
            </a:xfrm>
            <a:prstGeom prst="ellipse">
              <a:avLst/>
            </a:prstGeom>
            <a:solidFill>
              <a:schemeClr val="tx2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D526F869-5AAB-4171-BA9C-B343799DAA3C}"/>
                </a:ext>
              </a:extLst>
            </p:cNvPr>
            <p:cNvSpPr/>
            <p:nvPr/>
          </p:nvSpPr>
          <p:spPr>
            <a:xfrm>
              <a:off x="1586521" y="2843438"/>
              <a:ext cx="884054" cy="884054"/>
            </a:xfrm>
            <a:prstGeom prst="ellipse">
              <a:avLst/>
            </a:prstGeom>
            <a:solidFill>
              <a:schemeClr val="tx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B282C7C1-C71D-408D-B694-E308409B3F83}"/>
                </a:ext>
              </a:extLst>
            </p:cNvPr>
            <p:cNvSpPr/>
            <p:nvPr/>
          </p:nvSpPr>
          <p:spPr>
            <a:xfrm>
              <a:off x="1700639" y="2957556"/>
              <a:ext cx="655817" cy="655817"/>
            </a:xfrm>
            <a:prstGeom prst="ellipse">
              <a:avLst/>
            </a:prstGeom>
            <a:solidFill>
              <a:schemeClr val="tx2">
                <a:lumMod val="75000"/>
                <a:lumOff val="2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94607DF9-6B90-432B-B4EC-4E89F5CBEB87}"/>
              </a:ext>
            </a:extLst>
          </p:cNvPr>
          <p:cNvGrpSpPr/>
          <p:nvPr/>
        </p:nvGrpSpPr>
        <p:grpSpPr>
          <a:xfrm>
            <a:off x="2828725" y="2041449"/>
            <a:ext cx="1865376" cy="1865376"/>
            <a:chOff x="1198486" y="2455403"/>
            <a:chExt cx="1660124" cy="1660124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CD43CDBE-D7DE-4A23-8BB4-714F414A6025}"/>
                </a:ext>
              </a:extLst>
            </p:cNvPr>
            <p:cNvSpPr/>
            <p:nvPr/>
          </p:nvSpPr>
          <p:spPr>
            <a:xfrm>
              <a:off x="1198486" y="2455403"/>
              <a:ext cx="1660124" cy="166012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BAF152C3-53B1-47DD-8DE6-B9E10EBC59CC}"/>
                </a:ext>
              </a:extLst>
            </p:cNvPr>
            <p:cNvSpPr/>
            <p:nvPr/>
          </p:nvSpPr>
          <p:spPr>
            <a:xfrm>
              <a:off x="1586521" y="2843438"/>
              <a:ext cx="884054" cy="884054"/>
            </a:xfrm>
            <a:prstGeom prst="ellipse">
              <a:avLst/>
            </a:prstGeom>
            <a:solidFill>
              <a:schemeClr val="tx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51D554C4-676D-468F-B335-F2FCC8B99AA6}"/>
                </a:ext>
              </a:extLst>
            </p:cNvPr>
            <p:cNvSpPr/>
            <p:nvPr/>
          </p:nvSpPr>
          <p:spPr>
            <a:xfrm>
              <a:off x="1700639" y="2957556"/>
              <a:ext cx="655817" cy="65581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29E8A0F9-68A6-4B86-B069-869A7DFC8334}"/>
              </a:ext>
            </a:extLst>
          </p:cNvPr>
          <p:cNvGrpSpPr/>
          <p:nvPr/>
        </p:nvGrpSpPr>
        <p:grpSpPr>
          <a:xfrm>
            <a:off x="5163312" y="3389323"/>
            <a:ext cx="1865376" cy="1865376"/>
            <a:chOff x="1198486" y="2455403"/>
            <a:chExt cx="1660124" cy="1660124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6DB0FEE3-922D-4337-96E8-8886C13E5FE2}"/>
                </a:ext>
              </a:extLst>
            </p:cNvPr>
            <p:cNvSpPr/>
            <p:nvPr/>
          </p:nvSpPr>
          <p:spPr>
            <a:xfrm>
              <a:off x="1198486" y="2455403"/>
              <a:ext cx="1660124" cy="16601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41EA2D9E-2F57-49D2-ACB1-937169ADA01A}"/>
                </a:ext>
              </a:extLst>
            </p:cNvPr>
            <p:cNvSpPr/>
            <p:nvPr/>
          </p:nvSpPr>
          <p:spPr>
            <a:xfrm>
              <a:off x="1586521" y="2843438"/>
              <a:ext cx="884054" cy="884054"/>
            </a:xfrm>
            <a:prstGeom prst="ellipse">
              <a:avLst/>
            </a:prstGeom>
            <a:solidFill>
              <a:schemeClr val="tx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98945868-A4E1-42E1-9143-B72BC8E642D2}"/>
                </a:ext>
              </a:extLst>
            </p:cNvPr>
            <p:cNvSpPr/>
            <p:nvPr/>
          </p:nvSpPr>
          <p:spPr>
            <a:xfrm>
              <a:off x="1700639" y="2957556"/>
              <a:ext cx="655817" cy="65581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126DE8E0-F401-4C58-AF5B-4000611EB414}"/>
              </a:ext>
            </a:extLst>
          </p:cNvPr>
          <p:cNvGrpSpPr/>
          <p:nvPr/>
        </p:nvGrpSpPr>
        <p:grpSpPr>
          <a:xfrm>
            <a:off x="7497899" y="2041449"/>
            <a:ext cx="1865376" cy="1865376"/>
            <a:chOff x="1198486" y="2455403"/>
            <a:chExt cx="1660124" cy="1660124"/>
          </a:xfrm>
        </p:grpSpPr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9152C4F5-24B2-43BB-9476-0BCFC8CD1184}"/>
                </a:ext>
              </a:extLst>
            </p:cNvPr>
            <p:cNvSpPr/>
            <p:nvPr/>
          </p:nvSpPr>
          <p:spPr>
            <a:xfrm>
              <a:off x="1198486" y="2455403"/>
              <a:ext cx="1660124" cy="166012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1DAAEAAD-099C-4567-9676-6AF36E9761BE}"/>
                </a:ext>
              </a:extLst>
            </p:cNvPr>
            <p:cNvSpPr/>
            <p:nvPr/>
          </p:nvSpPr>
          <p:spPr>
            <a:xfrm>
              <a:off x="1586521" y="2843438"/>
              <a:ext cx="884054" cy="884054"/>
            </a:xfrm>
            <a:prstGeom prst="ellipse">
              <a:avLst/>
            </a:prstGeom>
            <a:solidFill>
              <a:schemeClr val="tx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C54D6F89-5F1D-4C0D-8131-D4B55339CC39}"/>
                </a:ext>
              </a:extLst>
            </p:cNvPr>
            <p:cNvSpPr/>
            <p:nvPr/>
          </p:nvSpPr>
          <p:spPr>
            <a:xfrm>
              <a:off x="1700639" y="2957556"/>
              <a:ext cx="655817" cy="65581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696756C1-1B12-4FD1-B396-7B857EFFDBB5}"/>
              </a:ext>
            </a:extLst>
          </p:cNvPr>
          <p:cNvGrpSpPr/>
          <p:nvPr/>
        </p:nvGrpSpPr>
        <p:grpSpPr>
          <a:xfrm>
            <a:off x="9832486" y="3389323"/>
            <a:ext cx="1865376" cy="1865376"/>
            <a:chOff x="1198486" y="2455403"/>
            <a:chExt cx="1660124" cy="1660124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376306E7-1FF0-48F2-A658-9CFEFAA62EDF}"/>
                </a:ext>
              </a:extLst>
            </p:cNvPr>
            <p:cNvSpPr/>
            <p:nvPr/>
          </p:nvSpPr>
          <p:spPr>
            <a:xfrm>
              <a:off x="1198486" y="2455403"/>
              <a:ext cx="1660124" cy="1660124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7C220FA0-0C64-4DD1-A096-8B1C57790435}"/>
                </a:ext>
              </a:extLst>
            </p:cNvPr>
            <p:cNvSpPr/>
            <p:nvPr/>
          </p:nvSpPr>
          <p:spPr>
            <a:xfrm>
              <a:off x="1586521" y="2843438"/>
              <a:ext cx="884054" cy="884054"/>
            </a:xfrm>
            <a:prstGeom prst="ellipse">
              <a:avLst/>
            </a:prstGeom>
            <a:solidFill>
              <a:schemeClr val="tx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76BDAEE7-589C-4255-B6C1-CE26C1A5F9D1}"/>
                </a:ext>
              </a:extLst>
            </p:cNvPr>
            <p:cNvSpPr/>
            <p:nvPr/>
          </p:nvSpPr>
          <p:spPr>
            <a:xfrm>
              <a:off x="1700639" y="2957556"/>
              <a:ext cx="655817" cy="65581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C9CB80E1-A32C-41C6-8B63-8CFDA9C912D1}"/>
              </a:ext>
            </a:extLst>
          </p:cNvPr>
          <p:cNvGrpSpPr/>
          <p:nvPr/>
        </p:nvGrpSpPr>
        <p:grpSpPr>
          <a:xfrm>
            <a:off x="455755" y="1540710"/>
            <a:ext cx="1942143" cy="1351708"/>
            <a:chOff x="332936" y="4590783"/>
            <a:chExt cx="2937088" cy="1351708"/>
          </a:xfrm>
        </p:grpSpPr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6C88319D-E000-4DFC-8AFF-4F7FC36E15DA}"/>
                </a:ext>
              </a:extLst>
            </p:cNvPr>
            <p:cNvSpPr txBox="1"/>
            <p:nvPr/>
          </p:nvSpPr>
          <p:spPr>
            <a:xfrm>
              <a:off x="332936" y="4590783"/>
              <a:ext cx="2937088" cy="523220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tx2">
                      <a:lumMod val="75000"/>
                      <a:lumOff val="25000"/>
                    </a:schemeClr>
                  </a:solidFill>
                </a:rPr>
                <a:t>Lorem Ipsum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CC9BB88D-3135-4A7F-9547-0180EEB5268F}"/>
                </a:ext>
              </a:extLst>
            </p:cNvPr>
            <p:cNvSpPr txBox="1"/>
            <p:nvPr/>
          </p:nvSpPr>
          <p:spPr>
            <a:xfrm>
              <a:off x="340730" y="5111494"/>
              <a:ext cx="2929294" cy="830997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amet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</a:t>
              </a:r>
              <a:r>
                <a:rPr lang="en-US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nibh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est. A magna </a:t>
              </a:r>
              <a:r>
                <a:rPr lang="en-US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maecenas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</a:t>
              </a:r>
              <a:r>
                <a:rPr lang="en-US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quam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magna </a:t>
              </a:r>
              <a:r>
                <a:rPr lang="en-US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nec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quis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lorem </a:t>
              </a:r>
              <a:r>
                <a:rPr lang="en-US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nunc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. </a:t>
              </a:r>
              <a:r>
                <a:rPr lang="en-US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Suspendisse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viverra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.</a:t>
              </a:r>
            </a:p>
          </p:txBody>
        </p:sp>
      </p:grp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B755B7C8-5795-43E3-8C1D-AE3B942E2AD5}"/>
              </a:ext>
            </a:extLst>
          </p:cNvPr>
          <p:cNvCxnSpPr>
            <a:cxnSpLocks/>
            <a:stCxn id="57" idx="0"/>
            <a:endCxn id="76" idx="2"/>
          </p:cNvCxnSpPr>
          <p:nvPr/>
        </p:nvCxnSpPr>
        <p:spPr>
          <a:xfrm flipV="1">
            <a:off x="1426825" y="2892418"/>
            <a:ext cx="2579" cy="1061142"/>
          </a:xfrm>
          <a:prstGeom prst="straightConnector1">
            <a:avLst/>
          </a:prstGeom>
          <a:ln>
            <a:solidFill>
              <a:schemeClr val="tx2">
                <a:lumMod val="90000"/>
                <a:lumOff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5" name="Group 84">
            <a:extLst>
              <a:ext uri="{FF2B5EF4-FFF2-40B4-BE49-F238E27FC236}">
                <a16:creationId xmlns:a16="http://schemas.microsoft.com/office/drawing/2014/main" id="{F76D1F7A-019C-4100-AAD0-4ED851DCDE3B}"/>
              </a:ext>
            </a:extLst>
          </p:cNvPr>
          <p:cNvGrpSpPr/>
          <p:nvPr/>
        </p:nvGrpSpPr>
        <p:grpSpPr>
          <a:xfrm>
            <a:off x="5122350" y="1540710"/>
            <a:ext cx="1942143" cy="1351708"/>
            <a:chOff x="332936" y="4590783"/>
            <a:chExt cx="2937088" cy="1351708"/>
          </a:xfrm>
        </p:grpSpPr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D05BED26-7D7C-4660-A531-45D9BE8706D5}"/>
                </a:ext>
              </a:extLst>
            </p:cNvPr>
            <p:cNvSpPr txBox="1"/>
            <p:nvPr/>
          </p:nvSpPr>
          <p:spPr>
            <a:xfrm>
              <a:off x="332936" y="4590783"/>
              <a:ext cx="2937088" cy="523220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accent1"/>
                  </a:solidFill>
                </a:rPr>
                <a:t>Lorem Ipsum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22511E6F-FA9F-4C2A-B5F3-89D4AF128919}"/>
                </a:ext>
              </a:extLst>
            </p:cNvPr>
            <p:cNvSpPr txBox="1"/>
            <p:nvPr/>
          </p:nvSpPr>
          <p:spPr>
            <a:xfrm>
              <a:off x="340730" y="5111494"/>
              <a:ext cx="2929294" cy="830997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amet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</a:t>
              </a:r>
              <a:r>
                <a:rPr lang="en-US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nibh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est. A magna </a:t>
              </a:r>
              <a:r>
                <a:rPr lang="en-US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maecenas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</a:t>
              </a:r>
              <a:r>
                <a:rPr lang="en-US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quam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magna </a:t>
              </a:r>
              <a:r>
                <a:rPr lang="en-US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nec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quis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lorem </a:t>
              </a:r>
              <a:r>
                <a:rPr lang="en-US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nunc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. </a:t>
              </a:r>
              <a:r>
                <a:rPr lang="en-US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Suspendisse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viverra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.</a:t>
              </a:r>
            </a:p>
          </p:txBody>
        </p:sp>
      </p:grp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E45963DF-E143-4172-B20B-F948BC3C66E4}"/>
              </a:ext>
            </a:extLst>
          </p:cNvPr>
          <p:cNvCxnSpPr>
            <a:cxnSpLocks/>
            <a:endCxn id="88" idx="2"/>
          </p:cNvCxnSpPr>
          <p:nvPr/>
        </p:nvCxnSpPr>
        <p:spPr>
          <a:xfrm flipV="1">
            <a:off x="6093420" y="2892418"/>
            <a:ext cx="2579" cy="1061142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4" name="Group 93">
            <a:extLst>
              <a:ext uri="{FF2B5EF4-FFF2-40B4-BE49-F238E27FC236}">
                <a16:creationId xmlns:a16="http://schemas.microsoft.com/office/drawing/2014/main" id="{F0592856-7AC1-439C-B791-ADC1A97BE5C7}"/>
              </a:ext>
            </a:extLst>
          </p:cNvPr>
          <p:cNvGrpSpPr/>
          <p:nvPr/>
        </p:nvGrpSpPr>
        <p:grpSpPr>
          <a:xfrm>
            <a:off x="9794101" y="1540710"/>
            <a:ext cx="1942143" cy="1351708"/>
            <a:chOff x="332936" y="4590783"/>
            <a:chExt cx="2937088" cy="1351708"/>
          </a:xfrm>
        </p:grpSpPr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7A402914-813F-40EF-9914-464F1BFABBDE}"/>
                </a:ext>
              </a:extLst>
            </p:cNvPr>
            <p:cNvSpPr txBox="1"/>
            <p:nvPr/>
          </p:nvSpPr>
          <p:spPr>
            <a:xfrm>
              <a:off x="332936" y="4590783"/>
              <a:ext cx="2937088" cy="523220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accent4">
                      <a:lumMod val="75000"/>
                    </a:schemeClr>
                  </a:solidFill>
                </a:rPr>
                <a:t>Lorem Ipsum</a:t>
              </a: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B50B1C3D-CB26-403F-A001-FE147A588DF1}"/>
                </a:ext>
              </a:extLst>
            </p:cNvPr>
            <p:cNvSpPr txBox="1"/>
            <p:nvPr/>
          </p:nvSpPr>
          <p:spPr>
            <a:xfrm>
              <a:off x="340730" y="5111494"/>
              <a:ext cx="2929294" cy="830997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amet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</a:t>
              </a:r>
              <a:r>
                <a:rPr lang="en-US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nibh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est. A magna </a:t>
              </a:r>
              <a:r>
                <a:rPr lang="en-US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maecenas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</a:t>
              </a:r>
              <a:r>
                <a:rPr lang="en-US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quam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magna </a:t>
              </a:r>
              <a:r>
                <a:rPr lang="en-US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nec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quis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lorem </a:t>
              </a:r>
              <a:r>
                <a:rPr lang="en-US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nunc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. </a:t>
              </a:r>
              <a:r>
                <a:rPr lang="en-US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Suspendisse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viverra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.</a:t>
              </a:r>
            </a:p>
          </p:txBody>
        </p:sp>
      </p:grp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0FC85A81-715F-4943-AD53-901004ABC1EC}"/>
              </a:ext>
            </a:extLst>
          </p:cNvPr>
          <p:cNvCxnSpPr>
            <a:cxnSpLocks/>
            <a:endCxn id="97" idx="2"/>
          </p:cNvCxnSpPr>
          <p:nvPr/>
        </p:nvCxnSpPr>
        <p:spPr>
          <a:xfrm flipV="1">
            <a:off x="10765171" y="2892418"/>
            <a:ext cx="2579" cy="1061142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8" name="Group 97">
            <a:extLst>
              <a:ext uri="{FF2B5EF4-FFF2-40B4-BE49-F238E27FC236}">
                <a16:creationId xmlns:a16="http://schemas.microsoft.com/office/drawing/2014/main" id="{255115EE-E065-4D02-9772-618E8B5003CC}"/>
              </a:ext>
            </a:extLst>
          </p:cNvPr>
          <p:cNvGrpSpPr/>
          <p:nvPr/>
        </p:nvGrpSpPr>
        <p:grpSpPr>
          <a:xfrm>
            <a:off x="2778020" y="4373525"/>
            <a:ext cx="1942143" cy="1351708"/>
            <a:chOff x="332936" y="4590783"/>
            <a:chExt cx="2937088" cy="1351708"/>
          </a:xfrm>
        </p:grpSpPr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1D550D28-D88B-43BD-8CFB-4062492158F1}"/>
                </a:ext>
              </a:extLst>
            </p:cNvPr>
            <p:cNvSpPr txBox="1"/>
            <p:nvPr/>
          </p:nvSpPr>
          <p:spPr>
            <a:xfrm>
              <a:off x="332936" y="4590783"/>
              <a:ext cx="2937088" cy="523220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accent2"/>
                  </a:solidFill>
                </a:rPr>
                <a:t>Lorem Ipsum</a:t>
              </a:r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0B7F39E2-48E0-436B-9F36-A9A92358BBEB}"/>
                </a:ext>
              </a:extLst>
            </p:cNvPr>
            <p:cNvSpPr txBox="1"/>
            <p:nvPr/>
          </p:nvSpPr>
          <p:spPr>
            <a:xfrm>
              <a:off x="340730" y="5111494"/>
              <a:ext cx="2929294" cy="830997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amet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</a:t>
              </a:r>
              <a:r>
                <a:rPr lang="en-US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nibh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est. A magna </a:t>
              </a:r>
              <a:r>
                <a:rPr lang="en-US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maecenas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</a:t>
              </a:r>
              <a:r>
                <a:rPr lang="en-US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quam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magna </a:t>
              </a:r>
              <a:r>
                <a:rPr lang="en-US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nec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quis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lorem </a:t>
              </a:r>
              <a:r>
                <a:rPr lang="en-US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nunc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. </a:t>
              </a:r>
              <a:r>
                <a:rPr lang="en-US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Suspendisse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viverra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.</a:t>
              </a:r>
            </a:p>
          </p:txBody>
        </p:sp>
      </p:grp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66F2E257-18CA-44E1-9730-A2C02B772B9F}"/>
              </a:ext>
            </a:extLst>
          </p:cNvPr>
          <p:cNvCxnSpPr>
            <a:cxnSpLocks/>
            <a:endCxn id="99" idx="0"/>
          </p:cNvCxnSpPr>
          <p:nvPr/>
        </p:nvCxnSpPr>
        <p:spPr>
          <a:xfrm>
            <a:off x="3745494" y="3342586"/>
            <a:ext cx="3598" cy="1030939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7A5BFA5D-C7ED-4482-889A-48AE2F309143}"/>
              </a:ext>
            </a:extLst>
          </p:cNvPr>
          <p:cNvGrpSpPr/>
          <p:nvPr/>
        </p:nvGrpSpPr>
        <p:grpSpPr>
          <a:xfrm>
            <a:off x="7464698" y="4373525"/>
            <a:ext cx="1942143" cy="1351708"/>
            <a:chOff x="332936" y="4590783"/>
            <a:chExt cx="2937088" cy="1351708"/>
          </a:xfrm>
        </p:grpSpPr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A904F7E3-8418-4868-93E3-C95EE793913F}"/>
                </a:ext>
              </a:extLst>
            </p:cNvPr>
            <p:cNvSpPr txBox="1"/>
            <p:nvPr/>
          </p:nvSpPr>
          <p:spPr>
            <a:xfrm>
              <a:off x="332936" y="4590783"/>
              <a:ext cx="2937088" cy="523220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accent3"/>
                  </a:solidFill>
                </a:rPr>
                <a:t>Lorem Ipsum</a:t>
              </a:r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D8FA92AC-E945-470F-B4D6-26A31CC7AE7E}"/>
                </a:ext>
              </a:extLst>
            </p:cNvPr>
            <p:cNvSpPr txBox="1"/>
            <p:nvPr/>
          </p:nvSpPr>
          <p:spPr>
            <a:xfrm>
              <a:off x="340730" y="5111494"/>
              <a:ext cx="2929294" cy="830997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amet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</a:t>
              </a:r>
              <a:r>
                <a:rPr lang="en-US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nibh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est. A magna </a:t>
              </a:r>
              <a:r>
                <a:rPr lang="en-US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maecenas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</a:t>
              </a:r>
              <a:r>
                <a:rPr lang="en-US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quam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magna </a:t>
              </a:r>
              <a:r>
                <a:rPr lang="en-US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nec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quis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lorem </a:t>
              </a:r>
              <a:r>
                <a:rPr lang="en-US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nunc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. </a:t>
              </a:r>
              <a:r>
                <a:rPr lang="en-US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Suspendisse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viverra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.</a:t>
              </a:r>
            </a:p>
          </p:txBody>
        </p:sp>
      </p:grp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A903A845-84D2-4C27-8960-A739549C7706}"/>
              </a:ext>
            </a:extLst>
          </p:cNvPr>
          <p:cNvCxnSpPr>
            <a:cxnSpLocks/>
            <a:endCxn id="106" idx="0"/>
          </p:cNvCxnSpPr>
          <p:nvPr/>
        </p:nvCxnSpPr>
        <p:spPr>
          <a:xfrm>
            <a:off x="8432172" y="3342586"/>
            <a:ext cx="3598" cy="1030939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9" name="Graphic 108" descr="Users">
            <a:extLst>
              <a:ext uri="{FF2B5EF4-FFF2-40B4-BE49-F238E27FC236}">
                <a16:creationId xmlns:a16="http://schemas.microsoft.com/office/drawing/2014/main" id="{D0B3EC2C-13BE-4271-A6D3-B49E244E5C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521732" y="4065748"/>
            <a:ext cx="481662" cy="481662"/>
          </a:xfrm>
          <a:prstGeom prst="rect">
            <a:avLst/>
          </a:prstGeom>
        </p:spPr>
      </p:pic>
      <p:pic>
        <p:nvPicPr>
          <p:cNvPr id="110" name="Graphic 109" descr="Puzzle">
            <a:extLst>
              <a:ext uri="{FF2B5EF4-FFF2-40B4-BE49-F238E27FC236}">
                <a16:creationId xmlns:a16="http://schemas.microsoft.com/office/drawing/2014/main" id="{8DE3CA3D-0834-4BA4-8D6E-A908F6E5CC8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177160" y="2744002"/>
            <a:ext cx="482209" cy="482209"/>
          </a:xfrm>
          <a:prstGeom prst="rect">
            <a:avLst/>
          </a:prstGeom>
        </p:spPr>
      </p:pic>
      <p:pic>
        <p:nvPicPr>
          <p:cNvPr id="111" name="Graphic 110" descr="Lightbulb">
            <a:extLst>
              <a:ext uri="{FF2B5EF4-FFF2-40B4-BE49-F238E27FC236}">
                <a16:creationId xmlns:a16="http://schemas.microsoft.com/office/drawing/2014/main" id="{1E765E74-B17A-4F05-8A92-6F309EC021D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523642" y="2738672"/>
            <a:ext cx="482209" cy="482209"/>
          </a:xfrm>
          <a:prstGeom prst="rect">
            <a:avLst/>
          </a:prstGeom>
        </p:spPr>
      </p:pic>
      <p:pic>
        <p:nvPicPr>
          <p:cNvPr id="112" name="Graphic 111" descr="Rocket">
            <a:extLst>
              <a:ext uri="{FF2B5EF4-FFF2-40B4-BE49-F238E27FC236}">
                <a16:creationId xmlns:a16="http://schemas.microsoft.com/office/drawing/2014/main" id="{8A3A350E-14C9-4091-A93E-2123D620BDD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190722" y="4080905"/>
            <a:ext cx="482209" cy="482209"/>
          </a:xfrm>
          <a:prstGeom prst="rect">
            <a:avLst/>
          </a:prstGeom>
        </p:spPr>
      </p:pic>
      <p:pic>
        <p:nvPicPr>
          <p:cNvPr id="113" name="Graphic 112" descr="Tag">
            <a:extLst>
              <a:ext uri="{FF2B5EF4-FFF2-40B4-BE49-F238E27FC236}">
                <a16:creationId xmlns:a16="http://schemas.microsoft.com/office/drawing/2014/main" id="{4C218483-A837-443E-8A8E-67A6A777A4C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856226" y="4068140"/>
            <a:ext cx="482209" cy="482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428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Vertical Timeline Infographics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568826" y="654790"/>
            <a:ext cx="3054351" cy="5514975"/>
            <a:chOff x="4546600" y="455613"/>
            <a:chExt cx="3054351" cy="5514975"/>
          </a:xfrm>
        </p:grpSpPr>
        <p:sp>
          <p:nvSpPr>
            <p:cNvPr id="103" name="Freeform 6"/>
            <p:cNvSpPr>
              <a:spLocks/>
            </p:cNvSpPr>
            <p:nvPr/>
          </p:nvSpPr>
          <p:spPr bwMode="auto">
            <a:xfrm>
              <a:off x="5399088" y="455613"/>
              <a:ext cx="1358900" cy="5514975"/>
            </a:xfrm>
            <a:custGeom>
              <a:avLst/>
              <a:gdLst>
                <a:gd name="T0" fmla="*/ 2436 w 3426"/>
                <a:gd name="T1" fmla="*/ 13451 h 13893"/>
                <a:gd name="T2" fmla="*/ 2944 w 3426"/>
                <a:gd name="T3" fmla="*/ 13006 h 13893"/>
                <a:gd name="T4" fmla="*/ 3015 w 3426"/>
                <a:gd name="T5" fmla="*/ 12405 h 13893"/>
                <a:gd name="T6" fmla="*/ 2681 w 3426"/>
                <a:gd name="T7" fmla="*/ 11897 h 13893"/>
                <a:gd name="T8" fmla="*/ 1299 w 3426"/>
                <a:gd name="T9" fmla="*/ 11718 h 13893"/>
                <a:gd name="T10" fmla="*/ 435 w 3426"/>
                <a:gd name="T11" fmla="*/ 11391 h 13893"/>
                <a:gd name="T12" fmla="*/ 2 w 3426"/>
                <a:gd name="T13" fmla="*/ 10523 h 13893"/>
                <a:gd name="T14" fmla="*/ 243 w 3426"/>
                <a:gd name="T15" fmla="*/ 9684 h 13893"/>
                <a:gd name="T16" fmla="*/ 965 w 3426"/>
                <a:gd name="T17" fmla="*/ 9194 h 13893"/>
                <a:gd name="T18" fmla="*/ 2436 w 3426"/>
                <a:gd name="T19" fmla="*/ 9102 h 13893"/>
                <a:gd name="T20" fmla="*/ 2944 w 3426"/>
                <a:gd name="T21" fmla="*/ 8658 h 13893"/>
                <a:gd name="T22" fmla="*/ 3015 w 3426"/>
                <a:gd name="T23" fmla="*/ 8056 h 13893"/>
                <a:gd name="T24" fmla="*/ 2681 w 3426"/>
                <a:gd name="T25" fmla="*/ 7548 h 13893"/>
                <a:gd name="T26" fmla="*/ 1299 w 3426"/>
                <a:gd name="T27" fmla="*/ 7369 h 13893"/>
                <a:gd name="T28" fmla="*/ 435 w 3426"/>
                <a:gd name="T29" fmla="*/ 7043 h 13893"/>
                <a:gd name="T30" fmla="*/ 2 w 3426"/>
                <a:gd name="T31" fmla="*/ 6174 h 13893"/>
                <a:gd name="T32" fmla="*/ 243 w 3426"/>
                <a:gd name="T33" fmla="*/ 5336 h 13893"/>
                <a:gd name="T34" fmla="*/ 965 w 3426"/>
                <a:gd name="T35" fmla="*/ 4846 h 13893"/>
                <a:gd name="T36" fmla="*/ 2436 w 3426"/>
                <a:gd name="T37" fmla="*/ 4754 h 13893"/>
                <a:gd name="T38" fmla="*/ 2944 w 3426"/>
                <a:gd name="T39" fmla="*/ 4309 h 13893"/>
                <a:gd name="T40" fmla="*/ 3015 w 3426"/>
                <a:gd name="T41" fmla="*/ 3708 h 13893"/>
                <a:gd name="T42" fmla="*/ 2681 w 3426"/>
                <a:gd name="T43" fmla="*/ 3200 h 13893"/>
                <a:gd name="T44" fmla="*/ 1299 w 3426"/>
                <a:gd name="T45" fmla="*/ 3021 h 13893"/>
                <a:gd name="T46" fmla="*/ 435 w 3426"/>
                <a:gd name="T47" fmla="*/ 2694 h 13893"/>
                <a:gd name="T48" fmla="*/ 2 w 3426"/>
                <a:gd name="T49" fmla="*/ 1826 h 13893"/>
                <a:gd name="T50" fmla="*/ 243 w 3426"/>
                <a:gd name="T51" fmla="*/ 987 h 13893"/>
                <a:gd name="T52" fmla="*/ 965 w 3426"/>
                <a:gd name="T53" fmla="*/ 497 h 13893"/>
                <a:gd name="T54" fmla="*/ 1864 w 3426"/>
                <a:gd name="T55" fmla="*/ 404 h 13893"/>
                <a:gd name="T56" fmla="*/ 2340 w 3426"/>
                <a:gd name="T57" fmla="*/ 220 h 13893"/>
                <a:gd name="T58" fmla="*/ 2012 w 3426"/>
                <a:gd name="T59" fmla="*/ 772 h 13893"/>
                <a:gd name="T60" fmla="*/ 1148 w 3426"/>
                <a:gd name="T61" fmla="*/ 856 h 13893"/>
                <a:gd name="T62" fmla="*/ 614 w 3426"/>
                <a:gd name="T63" fmla="*/ 1147 h 13893"/>
                <a:gd name="T64" fmla="*/ 389 w 3426"/>
                <a:gd name="T65" fmla="*/ 1755 h 13893"/>
                <a:gd name="T66" fmla="*/ 632 w 3426"/>
                <a:gd name="T67" fmla="*/ 2344 h 13893"/>
                <a:gd name="T68" fmla="*/ 1254 w 3426"/>
                <a:gd name="T69" fmla="*/ 2632 h 13893"/>
                <a:gd name="T70" fmla="*/ 2809 w 3426"/>
                <a:gd name="T71" fmla="*/ 2816 h 13893"/>
                <a:gd name="T72" fmla="*/ 3359 w 3426"/>
                <a:gd name="T73" fmla="*/ 3497 h 13893"/>
                <a:gd name="T74" fmla="*/ 3342 w 3426"/>
                <a:gd name="T75" fmla="*/ 4369 h 13893"/>
                <a:gd name="T76" fmla="*/ 2683 w 3426"/>
                <a:gd name="T77" fmla="*/ 5071 h 13893"/>
                <a:gd name="T78" fmla="*/ 1148 w 3426"/>
                <a:gd name="T79" fmla="*/ 5205 h 13893"/>
                <a:gd name="T80" fmla="*/ 614 w 3426"/>
                <a:gd name="T81" fmla="*/ 5495 h 13893"/>
                <a:gd name="T82" fmla="*/ 389 w 3426"/>
                <a:gd name="T83" fmla="*/ 6103 h 13893"/>
                <a:gd name="T84" fmla="*/ 632 w 3426"/>
                <a:gd name="T85" fmla="*/ 6693 h 13893"/>
                <a:gd name="T86" fmla="*/ 1254 w 3426"/>
                <a:gd name="T87" fmla="*/ 6981 h 13893"/>
                <a:gd name="T88" fmla="*/ 2809 w 3426"/>
                <a:gd name="T89" fmla="*/ 7165 h 13893"/>
                <a:gd name="T90" fmla="*/ 3359 w 3426"/>
                <a:gd name="T91" fmla="*/ 7845 h 13893"/>
                <a:gd name="T92" fmla="*/ 3342 w 3426"/>
                <a:gd name="T93" fmla="*/ 8717 h 13893"/>
                <a:gd name="T94" fmla="*/ 2683 w 3426"/>
                <a:gd name="T95" fmla="*/ 9420 h 13893"/>
                <a:gd name="T96" fmla="*/ 1148 w 3426"/>
                <a:gd name="T97" fmla="*/ 9553 h 13893"/>
                <a:gd name="T98" fmla="*/ 614 w 3426"/>
                <a:gd name="T99" fmla="*/ 9844 h 13893"/>
                <a:gd name="T100" fmla="*/ 389 w 3426"/>
                <a:gd name="T101" fmla="*/ 10452 h 13893"/>
                <a:gd name="T102" fmla="*/ 632 w 3426"/>
                <a:gd name="T103" fmla="*/ 11041 h 13893"/>
                <a:gd name="T104" fmla="*/ 1254 w 3426"/>
                <a:gd name="T105" fmla="*/ 11329 h 13893"/>
                <a:gd name="T106" fmla="*/ 2809 w 3426"/>
                <a:gd name="T107" fmla="*/ 11513 h 13893"/>
                <a:gd name="T108" fmla="*/ 3359 w 3426"/>
                <a:gd name="T109" fmla="*/ 12194 h 13893"/>
                <a:gd name="T110" fmla="*/ 3342 w 3426"/>
                <a:gd name="T111" fmla="*/ 13066 h 13893"/>
                <a:gd name="T112" fmla="*/ 2683 w 3426"/>
                <a:gd name="T113" fmla="*/ 13768 h 13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426" h="13893">
                  <a:moveTo>
                    <a:pt x="2127" y="13893"/>
                  </a:moveTo>
                  <a:lnTo>
                    <a:pt x="1281" y="13893"/>
                  </a:lnTo>
                  <a:lnTo>
                    <a:pt x="1281" y="13504"/>
                  </a:lnTo>
                  <a:lnTo>
                    <a:pt x="2127" y="13504"/>
                  </a:lnTo>
                  <a:lnTo>
                    <a:pt x="2174" y="13503"/>
                  </a:lnTo>
                  <a:lnTo>
                    <a:pt x="2263" y="13494"/>
                  </a:lnTo>
                  <a:lnTo>
                    <a:pt x="2352" y="13477"/>
                  </a:lnTo>
                  <a:lnTo>
                    <a:pt x="2436" y="13451"/>
                  </a:lnTo>
                  <a:lnTo>
                    <a:pt x="2518" y="13417"/>
                  </a:lnTo>
                  <a:lnTo>
                    <a:pt x="2594" y="13377"/>
                  </a:lnTo>
                  <a:lnTo>
                    <a:pt x="2667" y="13329"/>
                  </a:lnTo>
                  <a:lnTo>
                    <a:pt x="2734" y="13276"/>
                  </a:lnTo>
                  <a:lnTo>
                    <a:pt x="2795" y="13216"/>
                  </a:lnTo>
                  <a:lnTo>
                    <a:pt x="2851" y="13151"/>
                  </a:lnTo>
                  <a:lnTo>
                    <a:pt x="2901" y="13082"/>
                  </a:lnTo>
                  <a:lnTo>
                    <a:pt x="2944" y="13006"/>
                  </a:lnTo>
                  <a:lnTo>
                    <a:pt x="2979" y="12929"/>
                  </a:lnTo>
                  <a:lnTo>
                    <a:pt x="3006" y="12846"/>
                  </a:lnTo>
                  <a:lnTo>
                    <a:pt x="3026" y="12760"/>
                  </a:lnTo>
                  <a:lnTo>
                    <a:pt x="3036" y="12672"/>
                  </a:lnTo>
                  <a:lnTo>
                    <a:pt x="3037" y="12627"/>
                  </a:lnTo>
                  <a:lnTo>
                    <a:pt x="3039" y="12581"/>
                  </a:lnTo>
                  <a:lnTo>
                    <a:pt x="3031" y="12492"/>
                  </a:lnTo>
                  <a:lnTo>
                    <a:pt x="3015" y="12405"/>
                  </a:lnTo>
                  <a:lnTo>
                    <a:pt x="2991" y="12321"/>
                  </a:lnTo>
                  <a:lnTo>
                    <a:pt x="2958" y="12239"/>
                  </a:lnTo>
                  <a:lnTo>
                    <a:pt x="2917" y="12161"/>
                  </a:lnTo>
                  <a:lnTo>
                    <a:pt x="2869" y="12087"/>
                  </a:lnTo>
                  <a:lnTo>
                    <a:pt x="2813" y="12017"/>
                  </a:lnTo>
                  <a:lnTo>
                    <a:pt x="2782" y="11985"/>
                  </a:lnTo>
                  <a:lnTo>
                    <a:pt x="2750" y="11954"/>
                  </a:lnTo>
                  <a:lnTo>
                    <a:pt x="2681" y="11897"/>
                  </a:lnTo>
                  <a:lnTo>
                    <a:pt x="2608" y="11846"/>
                  </a:lnTo>
                  <a:lnTo>
                    <a:pt x="2530" y="11805"/>
                  </a:lnTo>
                  <a:lnTo>
                    <a:pt x="2450" y="11771"/>
                  </a:lnTo>
                  <a:lnTo>
                    <a:pt x="2366" y="11745"/>
                  </a:lnTo>
                  <a:lnTo>
                    <a:pt x="2279" y="11728"/>
                  </a:lnTo>
                  <a:lnTo>
                    <a:pt x="2191" y="11719"/>
                  </a:lnTo>
                  <a:lnTo>
                    <a:pt x="2146" y="11718"/>
                  </a:lnTo>
                  <a:lnTo>
                    <a:pt x="1299" y="11718"/>
                  </a:lnTo>
                  <a:lnTo>
                    <a:pt x="1233" y="11717"/>
                  </a:lnTo>
                  <a:lnTo>
                    <a:pt x="1105" y="11704"/>
                  </a:lnTo>
                  <a:lnTo>
                    <a:pt x="979" y="11679"/>
                  </a:lnTo>
                  <a:lnTo>
                    <a:pt x="858" y="11643"/>
                  </a:lnTo>
                  <a:lnTo>
                    <a:pt x="743" y="11595"/>
                  </a:lnTo>
                  <a:lnTo>
                    <a:pt x="634" y="11537"/>
                  </a:lnTo>
                  <a:lnTo>
                    <a:pt x="531" y="11468"/>
                  </a:lnTo>
                  <a:lnTo>
                    <a:pt x="435" y="11391"/>
                  </a:lnTo>
                  <a:lnTo>
                    <a:pt x="347" y="11306"/>
                  </a:lnTo>
                  <a:lnTo>
                    <a:pt x="266" y="11212"/>
                  </a:lnTo>
                  <a:lnTo>
                    <a:pt x="196" y="11111"/>
                  </a:lnTo>
                  <a:lnTo>
                    <a:pt x="135" y="11005"/>
                  </a:lnTo>
                  <a:lnTo>
                    <a:pt x="85" y="10891"/>
                  </a:lnTo>
                  <a:lnTo>
                    <a:pt x="46" y="10773"/>
                  </a:lnTo>
                  <a:lnTo>
                    <a:pt x="17" y="10650"/>
                  </a:lnTo>
                  <a:lnTo>
                    <a:pt x="2" y="10523"/>
                  </a:lnTo>
                  <a:lnTo>
                    <a:pt x="0" y="10458"/>
                  </a:lnTo>
                  <a:lnTo>
                    <a:pt x="0" y="10393"/>
                  </a:lnTo>
                  <a:lnTo>
                    <a:pt x="11" y="10266"/>
                  </a:lnTo>
                  <a:lnTo>
                    <a:pt x="33" y="10141"/>
                  </a:lnTo>
                  <a:lnTo>
                    <a:pt x="68" y="10020"/>
                  </a:lnTo>
                  <a:lnTo>
                    <a:pt x="115" y="9903"/>
                  </a:lnTo>
                  <a:lnTo>
                    <a:pt x="173" y="9791"/>
                  </a:lnTo>
                  <a:lnTo>
                    <a:pt x="243" y="9684"/>
                  </a:lnTo>
                  <a:lnTo>
                    <a:pt x="323" y="9586"/>
                  </a:lnTo>
                  <a:lnTo>
                    <a:pt x="367" y="9538"/>
                  </a:lnTo>
                  <a:lnTo>
                    <a:pt x="414" y="9493"/>
                  </a:lnTo>
                  <a:lnTo>
                    <a:pt x="512" y="9411"/>
                  </a:lnTo>
                  <a:lnTo>
                    <a:pt x="617" y="9340"/>
                  </a:lnTo>
                  <a:lnTo>
                    <a:pt x="728" y="9280"/>
                  </a:lnTo>
                  <a:lnTo>
                    <a:pt x="844" y="9231"/>
                  </a:lnTo>
                  <a:lnTo>
                    <a:pt x="965" y="9194"/>
                  </a:lnTo>
                  <a:lnTo>
                    <a:pt x="1089" y="9168"/>
                  </a:lnTo>
                  <a:lnTo>
                    <a:pt x="1216" y="9157"/>
                  </a:lnTo>
                  <a:lnTo>
                    <a:pt x="1281" y="9156"/>
                  </a:lnTo>
                  <a:lnTo>
                    <a:pt x="2127" y="9156"/>
                  </a:lnTo>
                  <a:lnTo>
                    <a:pt x="2174" y="9154"/>
                  </a:lnTo>
                  <a:lnTo>
                    <a:pt x="2263" y="9145"/>
                  </a:lnTo>
                  <a:lnTo>
                    <a:pt x="2352" y="9128"/>
                  </a:lnTo>
                  <a:lnTo>
                    <a:pt x="2436" y="9102"/>
                  </a:lnTo>
                  <a:lnTo>
                    <a:pt x="2518" y="9069"/>
                  </a:lnTo>
                  <a:lnTo>
                    <a:pt x="2594" y="9029"/>
                  </a:lnTo>
                  <a:lnTo>
                    <a:pt x="2667" y="8981"/>
                  </a:lnTo>
                  <a:lnTo>
                    <a:pt x="2734" y="8927"/>
                  </a:lnTo>
                  <a:lnTo>
                    <a:pt x="2795" y="8868"/>
                  </a:lnTo>
                  <a:lnTo>
                    <a:pt x="2851" y="8803"/>
                  </a:lnTo>
                  <a:lnTo>
                    <a:pt x="2901" y="8733"/>
                  </a:lnTo>
                  <a:lnTo>
                    <a:pt x="2944" y="8658"/>
                  </a:lnTo>
                  <a:lnTo>
                    <a:pt x="2979" y="8580"/>
                  </a:lnTo>
                  <a:lnTo>
                    <a:pt x="3006" y="8497"/>
                  </a:lnTo>
                  <a:lnTo>
                    <a:pt x="3026" y="8412"/>
                  </a:lnTo>
                  <a:lnTo>
                    <a:pt x="3036" y="8323"/>
                  </a:lnTo>
                  <a:lnTo>
                    <a:pt x="3037" y="8278"/>
                  </a:lnTo>
                  <a:lnTo>
                    <a:pt x="3039" y="8233"/>
                  </a:lnTo>
                  <a:lnTo>
                    <a:pt x="3031" y="8143"/>
                  </a:lnTo>
                  <a:lnTo>
                    <a:pt x="3015" y="8056"/>
                  </a:lnTo>
                  <a:lnTo>
                    <a:pt x="2991" y="7972"/>
                  </a:lnTo>
                  <a:lnTo>
                    <a:pt x="2958" y="7891"/>
                  </a:lnTo>
                  <a:lnTo>
                    <a:pt x="2917" y="7813"/>
                  </a:lnTo>
                  <a:lnTo>
                    <a:pt x="2869" y="7739"/>
                  </a:lnTo>
                  <a:lnTo>
                    <a:pt x="2813" y="7669"/>
                  </a:lnTo>
                  <a:lnTo>
                    <a:pt x="2782" y="7636"/>
                  </a:lnTo>
                  <a:lnTo>
                    <a:pt x="2750" y="7605"/>
                  </a:lnTo>
                  <a:lnTo>
                    <a:pt x="2681" y="7548"/>
                  </a:lnTo>
                  <a:lnTo>
                    <a:pt x="2608" y="7498"/>
                  </a:lnTo>
                  <a:lnTo>
                    <a:pt x="2530" y="7456"/>
                  </a:lnTo>
                  <a:lnTo>
                    <a:pt x="2450" y="7423"/>
                  </a:lnTo>
                  <a:lnTo>
                    <a:pt x="2366" y="7397"/>
                  </a:lnTo>
                  <a:lnTo>
                    <a:pt x="2279" y="7380"/>
                  </a:lnTo>
                  <a:lnTo>
                    <a:pt x="2191" y="7371"/>
                  </a:lnTo>
                  <a:lnTo>
                    <a:pt x="2146" y="7369"/>
                  </a:lnTo>
                  <a:lnTo>
                    <a:pt x="1299" y="7369"/>
                  </a:lnTo>
                  <a:lnTo>
                    <a:pt x="1233" y="7368"/>
                  </a:lnTo>
                  <a:lnTo>
                    <a:pt x="1105" y="7355"/>
                  </a:lnTo>
                  <a:lnTo>
                    <a:pt x="979" y="7331"/>
                  </a:lnTo>
                  <a:lnTo>
                    <a:pt x="858" y="7294"/>
                  </a:lnTo>
                  <a:lnTo>
                    <a:pt x="743" y="7246"/>
                  </a:lnTo>
                  <a:lnTo>
                    <a:pt x="634" y="7188"/>
                  </a:lnTo>
                  <a:lnTo>
                    <a:pt x="531" y="7119"/>
                  </a:lnTo>
                  <a:lnTo>
                    <a:pt x="435" y="7043"/>
                  </a:lnTo>
                  <a:lnTo>
                    <a:pt x="347" y="6957"/>
                  </a:lnTo>
                  <a:lnTo>
                    <a:pt x="266" y="6864"/>
                  </a:lnTo>
                  <a:lnTo>
                    <a:pt x="196" y="6763"/>
                  </a:lnTo>
                  <a:lnTo>
                    <a:pt x="135" y="6657"/>
                  </a:lnTo>
                  <a:lnTo>
                    <a:pt x="85" y="6543"/>
                  </a:lnTo>
                  <a:lnTo>
                    <a:pt x="46" y="6425"/>
                  </a:lnTo>
                  <a:lnTo>
                    <a:pt x="17" y="6301"/>
                  </a:lnTo>
                  <a:lnTo>
                    <a:pt x="2" y="6174"/>
                  </a:lnTo>
                  <a:lnTo>
                    <a:pt x="0" y="6110"/>
                  </a:lnTo>
                  <a:lnTo>
                    <a:pt x="0" y="6045"/>
                  </a:lnTo>
                  <a:lnTo>
                    <a:pt x="11" y="5918"/>
                  </a:lnTo>
                  <a:lnTo>
                    <a:pt x="33" y="5792"/>
                  </a:lnTo>
                  <a:lnTo>
                    <a:pt x="68" y="5672"/>
                  </a:lnTo>
                  <a:lnTo>
                    <a:pt x="115" y="5555"/>
                  </a:lnTo>
                  <a:lnTo>
                    <a:pt x="173" y="5442"/>
                  </a:lnTo>
                  <a:lnTo>
                    <a:pt x="243" y="5336"/>
                  </a:lnTo>
                  <a:lnTo>
                    <a:pt x="323" y="5236"/>
                  </a:lnTo>
                  <a:lnTo>
                    <a:pt x="367" y="5189"/>
                  </a:lnTo>
                  <a:lnTo>
                    <a:pt x="414" y="5144"/>
                  </a:lnTo>
                  <a:lnTo>
                    <a:pt x="512" y="5062"/>
                  </a:lnTo>
                  <a:lnTo>
                    <a:pt x="617" y="4991"/>
                  </a:lnTo>
                  <a:lnTo>
                    <a:pt x="728" y="4931"/>
                  </a:lnTo>
                  <a:lnTo>
                    <a:pt x="844" y="4882"/>
                  </a:lnTo>
                  <a:lnTo>
                    <a:pt x="965" y="4846"/>
                  </a:lnTo>
                  <a:lnTo>
                    <a:pt x="1089" y="4820"/>
                  </a:lnTo>
                  <a:lnTo>
                    <a:pt x="1216" y="4808"/>
                  </a:lnTo>
                  <a:lnTo>
                    <a:pt x="1281" y="4807"/>
                  </a:lnTo>
                  <a:lnTo>
                    <a:pt x="2127" y="4807"/>
                  </a:lnTo>
                  <a:lnTo>
                    <a:pt x="2174" y="4806"/>
                  </a:lnTo>
                  <a:lnTo>
                    <a:pt x="2263" y="4797"/>
                  </a:lnTo>
                  <a:lnTo>
                    <a:pt x="2352" y="4780"/>
                  </a:lnTo>
                  <a:lnTo>
                    <a:pt x="2436" y="4754"/>
                  </a:lnTo>
                  <a:lnTo>
                    <a:pt x="2518" y="4720"/>
                  </a:lnTo>
                  <a:lnTo>
                    <a:pt x="2594" y="4680"/>
                  </a:lnTo>
                  <a:lnTo>
                    <a:pt x="2667" y="4632"/>
                  </a:lnTo>
                  <a:lnTo>
                    <a:pt x="2734" y="4579"/>
                  </a:lnTo>
                  <a:lnTo>
                    <a:pt x="2795" y="4519"/>
                  </a:lnTo>
                  <a:lnTo>
                    <a:pt x="2851" y="4454"/>
                  </a:lnTo>
                  <a:lnTo>
                    <a:pt x="2901" y="4384"/>
                  </a:lnTo>
                  <a:lnTo>
                    <a:pt x="2944" y="4309"/>
                  </a:lnTo>
                  <a:lnTo>
                    <a:pt x="2979" y="4230"/>
                  </a:lnTo>
                  <a:lnTo>
                    <a:pt x="3006" y="4149"/>
                  </a:lnTo>
                  <a:lnTo>
                    <a:pt x="3026" y="4063"/>
                  </a:lnTo>
                  <a:lnTo>
                    <a:pt x="3036" y="3975"/>
                  </a:lnTo>
                  <a:lnTo>
                    <a:pt x="3037" y="3930"/>
                  </a:lnTo>
                  <a:lnTo>
                    <a:pt x="3039" y="3884"/>
                  </a:lnTo>
                  <a:lnTo>
                    <a:pt x="3031" y="3795"/>
                  </a:lnTo>
                  <a:lnTo>
                    <a:pt x="3015" y="3708"/>
                  </a:lnTo>
                  <a:lnTo>
                    <a:pt x="2991" y="3624"/>
                  </a:lnTo>
                  <a:lnTo>
                    <a:pt x="2958" y="3542"/>
                  </a:lnTo>
                  <a:lnTo>
                    <a:pt x="2917" y="3464"/>
                  </a:lnTo>
                  <a:lnTo>
                    <a:pt x="2869" y="3390"/>
                  </a:lnTo>
                  <a:lnTo>
                    <a:pt x="2813" y="3320"/>
                  </a:lnTo>
                  <a:lnTo>
                    <a:pt x="2782" y="3288"/>
                  </a:lnTo>
                  <a:lnTo>
                    <a:pt x="2750" y="3257"/>
                  </a:lnTo>
                  <a:lnTo>
                    <a:pt x="2681" y="3200"/>
                  </a:lnTo>
                  <a:lnTo>
                    <a:pt x="2608" y="3149"/>
                  </a:lnTo>
                  <a:lnTo>
                    <a:pt x="2530" y="3108"/>
                  </a:lnTo>
                  <a:lnTo>
                    <a:pt x="2450" y="3074"/>
                  </a:lnTo>
                  <a:lnTo>
                    <a:pt x="2366" y="3048"/>
                  </a:lnTo>
                  <a:lnTo>
                    <a:pt x="2279" y="3031"/>
                  </a:lnTo>
                  <a:lnTo>
                    <a:pt x="2191" y="3022"/>
                  </a:lnTo>
                  <a:lnTo>
                    <a:pt x="2146" y="3021"/>
                  </a:lnTo>
                  <a:lnTo>
                    <a:pt x="1299" y="3021"/>
                  </a:lnTo>
                  <a:lnTo>
                    <a:pt x="1233" y="3020"/>
                  </a:lnTo>
                  <a:lnTo>
                    <a:pt x="1105" y="3007"/>
                  </a:lnTo>
                  <a:lnTo>
                    <a:pt x="979" y="2982"/>
                  </a:lnTo>
                  <a:lnTo>
                    <a:pt x="858" y="2946"/>
                  </a:lnTo>
                  <a:lnTo>
                    <a:pt x="743" y="2898"/>
                  </a:lnTo>
                  <a:lnTo>
                    <a:pt x="634" y="2839"/>
                  </a:lnTo>
                  <a:lnTo>
                    <a:pt x="531" y="2771"/>
                  </a:lnTo>
                  <a:lnTo>
                    <a:pt x="435" y="2694"/>
                  </a:lnTo>
                  <a:lnTo>
                    <a:pt x="347" y="2609"/>
                  </a:lnTo>
                  <a:lnTo>
                    <a:pt x="266" y="2515"/>
                  </a:lnTo>
                  <a:lnTo>
                    <a:pt x="196" y="2414"/>
                  </a:lnTo>
                  <a:lnTo>
                    <a:pt x="135" y="2308"/>
                  </a:lnTo>
                  <a:lnTo>
                    <a:pt x="85" y="2194"/>
                  </a:lnTo>
                  <a:lnTo>
                    <a:pt x="46" y="2076"/>
                  </a:lnTo>
                  <a:lnTo>
                    <a:pt x="17" y="1953"/>
                  </a:lnTo>
                  <a:lnTo>
                    <a:pt x="2" y="1826"/>
                  </a:lnTo>
                  <a:lnTo>
                    <a:pt x="0" y="1761"/>
                  </a:lnTo>
                  <a:lnTo>
                    <a:pt x="0" y="1696"/>
                  </a:lnTo>
                  <a:lnTo>
                    <a:pt x="11" y="1569"/>
                  </a:lnTo>
                  <a:lnTo>
                    <a:pt x="33" y="1444"/>
                  </a:lnTo>
                  <a:lnTo>
                    <a:pt x="68" y="1323"/>
                  </a:lnTo>
                  <a:lnTo>
                    <a:pt x="115" y="1206"/>
                  </a:lnTo>
                  <a:lnTo>
                    <a:pt x="173" y="1094"/>
                  </a:lnTo>
                  <a:lnTo>
                    <a:pt x="243" y="987"/>
                  </a:lnTo>
                  <a:lnTo>
                    <a:pt x="323" y="888"/>
                  </a:lnTo>
                  <a:lnTo>
                    <a:pt x="367" y="841"/>
                  </a:lnTo>
                  <a:lnTo>
                    <a:pt x="414" y="795"/>
                  </a:lnTo>
                  <a:lnTo>
                    <a:pt x="512" y="714"/>
                  </a:lnTo>
                  <a:lnTo>
                    <a:pt x="617" y="643"/>
                  </a:lnTo>
                  <a:lnTo>
                    <a:pt x="728" y="583"/>
                  </a:lnTo>
                  <a:lnTo>
                    <a:pt x="844" y="534"/>
                  </a:lnTo>
                  <a:lnTo>
                    <a:pt x="965" y="497"/>
                  </a:lnTo>
                  <a:lnTo>
                    <a:pt x="1089" y="471"/>
                  </a:lnTo>
                  <a:lnTo>
                    <a:pt x="1216" y="460"/>
                  </a:lnTo>
                  <a:lnTo>
                    <a:pt x="1281" y="458"/>
                  </a:lnTo>
                  <a:lnTo>
                    <a:pt x="1714" y="458"/>
                  </a:lnTo>
                  <a:lnTo>
                    <a:pt x="1737" y="457"/>
                  </a:lnTo>
                  <a:lnTo>
                    <a:pt x="1784" y="448"/>
                  </a:lnTo>
                  <a:lnTo>
                    <a:pt x="1827" y="430"/>
                  </a:lnTo>
                  <a:lnTo>
                    <a:pt x="1864" y="404"/>
                  </a:lnTo>
                  <a:lnTo>
                    <a:pt x="1897" y="372"/>
                  </a:lnTo>
                  <a:lnTo>
                    <a:pt x="1923" y="334"/>
                  </a:lnTo>
                  <a:lnTo>
                    <a:pt x="1941" y="291"/>
                  </a:lnTo>
                  <a:lnTo>
                    <a:pt x="1950" y="245"/>
                  </a:lnTo>
                  <a:lnTo>
                    <a:pt x="1951" y="220"/>
                  </a:lnTo>
                  <a:lnTo>
                    <a:pt x="1951" y="0"/>
                  </a:lnTo>
                  <a:lnTo>
                    <a:pt x="2340" y="0"/>
                  </a:lnTo>
                  <a:lnTo>
                    <a:pt x="2340" y="220"/>
                  </a:lnTo>
                  <a:lnTo>
                    <a:pt x="2339" y="252"/>
                  </a:lnTo>
                  <a:lnTo>
                    <a:pt x="2332" y="316"/>
                  </a:lnTo>
                  <a:lnTo>
                    <a:pt x="2321" y="377"/>
                  </a:lnTo>
                  <a:lnTo>
                    <a:pt x="2302" y="436"/>
                  </a:lnTo>
                  <a:lnTo>
                    <a:pt x="2265" y="519"/>
                  </a:lnTo>
                  <a:lnTo>
                    <a:pt x="2197" y="619"/>
                  </a:lnTo>
                  <a:lnTo>
                    <a:pt x="2112" y="705"/>
                  </a:lnTo>
                  <a:lnTo>
                    <a:pt x="2012" y="772"/>
                  </a:lnTo>
                  <a:lnTo>
                    <a:pt x="1929" y="810"/>
                  </a:lnTo>
                  <a:lnTo>
                    <a:pt x="1869" y="828"/>
                  </a:lnTo>
                  <a:lnTo>
                    <a:pt x="1809" y="840"/>
                  </a:lnTo>
                  <a:lnTo>
                    <a:pt x="1745" y="846"/>
                  </a:lnTo>
                  <a:lnTo>
                    <a:pt x="1714" y="847"/>
                  </a:lnTo>
                  <a:lnTo>
                    <a:pt x="1281" y="847"/>
                  </a:lnTo>
                  <a:lnTo>
                    <a:pt x="1237" y="847"/>
                  </a:lnTo>
                  <a:lnTo>
                    <a:pt x="1148" y="856"/>
                  </a:lnTo>
                  <a:lnTo>
                    <a:pt x="1061" y="873"/>
                  </a:lnTo>
                  <a:lnTo>
                    <a:pt x="976" y="899"/>
                  </a:lnTo>
                  <a:lnTo>
                    <a:pt x="896" y="933"/>
                  </a:lnTo>
                  <a:lnTo>
                    <a:pt x="818" y="976"/>
                  </a:lnTo>
                  <a:lnTo>
                    <a:pt x="746" y="1025"/>
                  </a:lnTo>
                  <a:lnTo>
                    <a:pt x="677" y="1082"/>
                  </a:lnTo>
                  <a:lnTo>
                    <a:pt x="645" y="1114"/>
                  </a:lnTo>
                  <a:lnTo>
                    <a:pt x="614" y="1147"/>
                  </a:lnTo>
                  <a:lnTo>
                    <a:pt x="558" y="1215"/>
                  </a:lnTo>
                  <a:lnTo>
                    <a:pt x="510" y="1289"/>
                  </a:lnTo>
                  <a:lnTo>
                    <a:pt x="468" y="1368"/>
                  </a:lnTo>
                  <a:lnTo>
                    <a:pt x="436" y="1449"/>
                  </a:lnTo>
                  <a:lnTo>
                    <a:pt x="413" y="1534"/>
                  </a:lnTo>
                  <a:lnTo>
                    <a:pt x="396" y="1621"/>
                  </a:lnTo>
                  <a:lnTo>
                    <a:pt x="389" y="1709"/>
                  </a:lnTo>
                  <a:lnTo>
                    <a:pt x="389" y="1755"/>
                  </a:lnTo>
                  <a:lnTo>
                    <a:pt x="391" y="1800"/>
                  </a:lnTo>
                  <a:lnTo>
                    <a:pt x="401" y="1888"/>
                  </a:lnTo>
                  <a:lnTo>
                    <a:pt x="420" y="1974"/>
                  </a:lnTo>
                  <a:lnTo>
                    <a:pt x="448" y="2057"/>
                  </a:lnTo>
                  <a:lnTo>
                    <a:pt x="484" y="2136"/>
                  </a:lnTo>
                  <a:lnTo>
                    <a:pt x="527" y="2210"/>
                  </a:lnTo>
                  <a:lnTo>
                    <a:pt x="576" y="2280"/>
                  </a:lnTo>
                  <a:lnTo>
                    <a:pt x="632" y="2344"/>
                  </a:lnTo>
                  <a:lnTo>
                    <a:pt x="694" y="2404"/>
                  </a:lnTo>
                  <a:lnTo>
                    <a:pt x="760" y="2458"/>
                  </a:lnTo>
                  <a:lnTo>
                    <a:pt x="833" y="2505"/>
                  </a:lnTo>
                  <a:lnTo>
                    <a:pt x="910" y="2547"/>
                  </a:lnTo>
                  <a:lnTo>
                    <a:pt x="991" y="2579"/>
                  </a:lnTo>
                  <a:lnTo>
                    <a:pt x="1075" y="2605"/>
                  </a:lnTo>
                  <a:lnTo>
                    <a:pt x="1163" y="2623"/>
                  </a:lnTo>
                  <a:lnTo>
                    <a:pt x="1254" y="2632"/>
                  </a:lnTo>
                  <a:lnTo>
                    <a:pt x="1299" y="2632"/>
                  </a:lnTo>
                  <a:lnTo>
                    <a:pt x="2146" y="2632"/>
                  </a:lnTo>
                  <a:lnTo>
                    <a:pt x="2210" y="2633"/>
                  </a:lnTo>
                  <a:lnTo>
                    <a:pt x="2337" y="2646"/>
                  </a:lnTo>
                  <a:lnTo>
                    <a:pt x="2462" y="2671"/>
                  </a:lnTo>
                  <a:lnTo>
                    <a:pt x="2582" y="2709"/>
                  </a:lnTo>
                  <a:lnTo>
                    <a:pt x="2699" y="2757"/>
                  </a:lnTo>
                  <a:lnTo>
                    <a:pt x="2809" y="2816"/>
                  </a:lnTo>
                  <a:lnTo>
                    <a:pt x="2914" y="2887"/>
                  </a:lnTo>
                  <a:lnTo>
                    <a:pt x="3013" y="2970"/>
                  </a:lnTo>
                  <a:lnTo>
                    <a:pt x="3059" y="3016"/>
                  </a:lnTo>
                  <a:lnTo>
                    <a:pt x="3103" y="3062"/>
                  </a:lnTo>
                  <a:lnTo>
                    <a:pt x="3184" y="3162"/>
                  </a:lnTo>
                  <a:lnTo>
                    <a:pt x="3254" y="3269"/>
                  </a:lnTo>
                  <a:lnTo>
                    <a:pt x="3312" y="3380"/>
                  </a:lnTo>
                  <a:lnTo>
                    <a:pt x="3359" y="3497"/>
                  </a:lnTo>
                  <a:lnTo>
                    <a:pt x="3394" y="3618"/>
                  </a:lnTo>
                  <a:lnTo>
                    <a:pt x="3416" y="3743"/>
                  </a:lnTo>
                  <a:lnTo>
                    <a:pt x="3426" y="3871"/>
                  </a:lnTo>
                  <a:lnTo>
                    <a:pt x="3426" y="3936"/>
                  </a:lnTo>
                  <a:lnTo>
                    <a:pt x="3425" y="4001"/>
                  </a:lnTo>
                  <a:lnTo>
                    <a:pt x="3409" y="4128"/>
                  </a:lnTo>
                  <a:lnTo>
                    <a:pt x="3382" y="4251"/>
                  </a:lnTo>
                  <a:lnTo>
                    <a:pt x="3342" y="4369"/>
                  </a:lnTo>
                  <a:lnTo>
                    <a:pt x="3291" y="4482"/>
                  </a:lnTo>
                  <a:lnTo>
                    <a:pt x="3230" y="4589"/>
                  </a:lnTo>
                  <a:lnTo>
                    <a:pt x="3160" y="4689"/>
                  </a:lnTo>
                  <a:lnTo>
                    <a:pt x="3080" y="4782"/>
                  </a:lnTo>
                  <a:lnTo>
                    <a:pt x="2992" y="4868"/>
                  </a:lnTo>
                  <a:lnTo>
                    <a:pt x="2896" y="4946"/>
                  </a:lnTo>
                  <a:lnTo>
                    <a:pt x="2794" y="5013"/>
                  </a:lnTo>
                  <a:lnTo>
                    <a:pt x="2683" y="5071"/>
                  </a:lnTo>
                  <a:lnTo>
                    <a:pt x="2568" y="5119"/>
                  </a:lnTo>
                  <a:lnTo>
                    <a:pt x="2448" y="5156"/>
                  </a:lnTo>
                  <a:lnTo>
                    <a:pt x="2322" y="5182"/>
                  </a:lnTo>
                  <a:lnTo>
                    <a:pt x="2193" y="5195"/>
                  </a:lnTo>
                  <a:lnTo>
                    <a:pt x="2127" y="5196"/>
                  </a:lnTo>
                  <a:lnTo>
                    <a:pt x="1281" y="5196"/>
                  </a:lnTo>
                  <a:lnTo>
                    <a:pt x="1237" y="5196"/>
                  </a:lnTo>
                  <a:lnTo>
                    <a:pt x="1148" y="5205"/>
                  </a:lnTo>
                  <a:lnTo>
                    <a:pt x="1061" y="5223"/>
                  </a:lnTo>
                  <a:lnTo>
                    <a:pt x="976" y="5248"/>
                  </a:lnTo>
                  <a:lnTo>
                    <a:pt x="896" y="5283"/>
                  </a:lnTo>
                  <a:lnTo>
                    <a:pt x="818" y="5324"/>
                  </a:lnTo>
                  <a:lnTo>
                    <a:pt x="746" y="5373"/>
                  </a:lnTo>
                  <a:lnTo>
                    <a:pt x="677" y="5430"/>
                  </a:lnTo>
                  <a:lnTo>
                    <a:pt x="645" y="5463"/>
                  </a:lnTo>
                  <a:lnTo>
                    <a:pt x="614" y="5495"/>
                  </a:lnTo>
                  <a:lnTo>
                    <a:pt x="558" y="5564"/>
                  </a:lnTo>
                  <a:lnTo>
                    <a:pt x="510" y="5639"/>
                  </a:lnTo>
                  <a:lnTo>
                    <a:pt x="468" y="5717"/>
                  </a:lnTo>
                  <a:lnTo>
                    <a:pt x="436" y="5799"/>
                  </a:lnTo>
                  <a:lnTo>
                    <a:pt x="413" y="5883"/>
                  </a:lnTo>
                  <a:lnTo>
                    <a:pt x="396" y="5970"/>
                  </a:lnTo>
                  <a:lnTo>
                    <a:pt x="389" y="6059"/>
                  </a:lnTo>
                  <a:lnTo>
                    <a:pt x="389" y="6103"/>
                  </a:lnTo>
                  <a:lnTo>
                    <a:pt x="391" y="6149"/>
                  </a:lnTo>
                  <a:lnTo>
                    <a:pt x="401" y="6237"/>
                  </a:lnTo>
                  <a:lnTo>
                    <a:pt x="420" y="6322"/>
                  </a:lnTo>
                  <a:lnTo>
                    <a:pt x="448" y="6405"/>
                  </a:lnTo>
                  <a:lnTo>
                    <a:pt x="484" y="6484"/>
                  </a:lnTo>
                  <a:lnTo>
                    <a:pt x="527" y="6558"/>
                  </a:lnTo>
                  <a:lnTo>
                    <a:pt x="576" y="6628"/>
                  </a:lnTo>
                  <a:lnTo>
                    <a:pt x="632" y="6693"/>
                  </a:lnTo>
                  <a:lnTo>
                    <a:pt x="694" y="6753"/>
                  </a:lnTo>
                  <a:lnTo>
                    <a:pt x="760" y="6807"/>
                  </a:lnTo>
                  <a:lnTo>
                    <a:pt x="833" y="6854"/>
                  </a:lnTo>
                  <a:lnTo>
                    <a:pt x="910" y="6895"/>
                  </a:lnTo>
                  <a:lnTo>
                    <a:pt x="991" y="6927"/>
                  </a:lnTo>
                  <a:lnTo>
                    <a:pt x="1075" y="6953"/>
                  </a:lnTo>
                  <a:lnTo>
                    <a:pt x="1163" y="6972"/>
                  </a:lnTo>
                  <a:lnTo>
                    <a:pt x="1254" y="6981"/>
                  </a:lnTo>
                  <a:lnTo>
                    <a:pt x="1299" y="6981"/>
                  </a:lnTo>
                  <a:lnTo>
                    <a:pt x="2146" y="6981"/>
                  </a:lnTo>
                  <a:lnTo>
                    <a:pt x="2210" y="6982"/>
                  </a:lnTo>
                  <a:lnTo>
                    <a:pt x="2337" y="6995"/>
                  </a:lnTo>
                  <a:lnTo>
                    <a:pt x="2462" y="7020"/>
                  </a:lnTo>
                  <a:lnTo>
                    <a:pt x="2582" y="7057"/>
                  </a:lnTo>
                  <a:lnTo>
                    <a:pt x="2699" y="7105"/>
                  </a:lnTo>
                  <a:lnTo>
                    <a:pt x="2809" y="7165"/>
                  </a:lnTo>
                  <a:lnTo>
                    <a:pt x="2914" y="7236"/>
                  </a:lnTo>
                  <a:lnTo>
                    <a:pt x="3013" y="7319"/>
                  </a:lnTo>
                  <a:lnTo>
                    <a:pt x="3059" y="7364"/>
                  </a:lnTo>
                  <a:lnTo>
                    <a:pt x="3103" y="7411"/>
                  </a:lnTo>
                  <a:lnTo>
                    <a:pt x="3184" y="7511"/>
                  </a:lnTo>
                  <a:lnTo>
                    <a:pt x="3254" y="7617"/>
                  </a:lnTo>
                  <a:lnTo>
                    <a:pt x="3312" y="7728"/>
                  </a:lnTo>
                  <a:lnTo>
                    <a:pt x="3359" y="7845"/>
                  </a:lnTo>
                  <a:lnTo>
                    <a:pt x="3394" y="7967"/>
                  </a:lnTo>
                  <a:lnTo>
                    <a:pt x="3416" y="8091"/>
                  </a:lnTo>
                  <a:lnTo>
                    <a:pt x="3426" y="8220"/>
                  </a:lnTo>
                  <a:lnTo>
                    <a:pt x="3426" y="8285"/>
                  </a:lnTo>
                  <a:lnTo>
                    <a:pt x="3425" y="8349"/>
                  </a:lnTo>
                  <a:lnTo>
                    <a:pt x="3409" y="8476"/>
                  </a:lnTo>
                  <a:lnTo>
                    <a:pt x="3382" y="8599"/>
                  </a:lnTo>
                  <a:lnTo>
                    <a:pt x="3342" y="8717"/>
                  </a:lnTo>
                  <a:lnTo>
                    <a:pt x="3291" y="8830"/>
                  </a:lnTo>
                  <a:lnTo>
                    <a:pt x="3230" y="8938"/>
                  </a:lnTo>
                  <a:lnTo>
                    <a:pt x="3160" y="9038"/>
                  </a:lnTo>
                  <a:lnTo>
                    <a:pt x="3080" y="9131"/>
                  </a:lnTo>
                  <a:lnTo>
                    <a:pt x="2992" y="9216"/>
                  </a:lnTo>
                  <a:lnTo>
                    <a:pt x="2896" y="9294"/>
                  </a:lnTo>
                  <a:lnTo>
                    <a:pt x="2794" y="9362"/>
                  </a:lnTo>
                  <a:lnTo>
                    <a:pt x="2683" y="9420"/>
                  </a:lnTo>
                  <a:lnTo>
                    <a:pt x="2568" y="9468"/>
                  </a:lnTo>
                  <a:lnTo>
                    <a:pt x="2448" y="9505"/>
                  </a:lnTo>
                  <a:lnTo>
                    <a:pt x="2322" y="9530"/>
                  </a:lnTo>
                  <a:lnTo>
                    <a:pt x="2193" y="9543"/>
                  </a:lnTo>
                  <a:lnTo>
                    <a:pt x="2127" y="9544"/>
                  </a:lnTo>
                  <a:lnTo>
                    <a:pt x="1281" y="9544"/>
                  </a:lnTo>
                  <a:lnTo>
                    <a:pt x="1237" y="9544"/>
                  </a:lnTo>
                  <a:lnTo>
                    <a:pt x="1148" y="9553"/>
                  </a:lnTo>
                  <a:lnTo>
                    <a:pt x="1061" y="9572"/>
                  </a:lnTo>
                  <a:lnTo>
                    <a:pt x="976" y="9596"/>
                  </a:lnTo>
                  <a:lnTo>
                    <a:pt x="896" y="9631"/>
                  </a:lnTo>
                  <a:lnTo>
                    <a:pt x="818" y="9673"/>
                  </a:lnTo>
                  <a:lnTo>
                    <a:pt x="746" y="9722"/>
                  </a:lnTo>
                  <a:lnTo>
                    <a:pt x="677" y="9779"/>
                  </a:lnTo>
                  <a:lnTo>
                    <a:pt x="645" y="9811"/>
                  </a:lnTo>
                  <a:lnTo>
                    <a:pt x="614" y="9844"/>
                  </a:lnTo>
                  <a:lnTo>
                    <a:pt x="558" y="9912"/>
                  </a:lnTo>
                  <a:lnTo>
                    <a:pt x="510" y="9988"/>
                  </a:lnTo>
                  <a:lnTo>
                    <a:pt x="468" y="10065"/>
                  </a:lnTo>
                  <a:lnTo>
                    <a:pt x="436" y="10147"/>
                  </a:lnTo>
                  <a:lnTo>
                    <a:pt x="413" y="10231"/>
                  </a:lnTo>
                  <a:lnTo>
                    <a:pt x="396" y="10318"/>
                  </a:lnTo>
                  <a:lnTo>
                    <a:pt x="389" y="10408"/>
                  </a:lnTo>
                  <a:lnTo>
                    <a:pt x="389" y="10452"/>
                  </a:lnTo>
                  <a:lnTo>
                    <a:pt x="391" y="10497"/>
                  </a:lnTo>
                  <a:lnTo>
                    <a:pt x="401" y="10585"/>
                  </a:lnTo>
                  <a:lnTo>
                    <a:pt x="420" y="10671"/>
                  </a:lnTo>
                  <a:lnTo>
                    <a:pt x="448" y="10754"/>
                  </a:lnTo>
                  <a:lnTo>
                    <a:pt x="484" y="10833"/>
                  </a:lnTo>
                  <a:lnTo>
                    <a:pt x="527" y="10907"/>
                  </a:lnTo>
                  <a:lnTo>
                    <a:pt x="576" y="10977"/>
                  </a:lnTo>
                  <a:lnTo>
                    <a:pt x="632" y="11041"/>
                  </a:lnTo>
                  <a:lnTo>
                    <a:pt x="694" y="11101"/>
                  </a:lnTo>
                  <a:lnTo>
                    <a:pt x="760" y="11155"/>
                  </a:lnTo>
                  <a:lnTo>
                    <a:pt x="833" y="11202"/>
                  </a:lnTo>
                  <a:lnTo>
                    <a:pt x="910" y="11244"/>
                  </a:lnTo>
                  <a:lnTo>
                    <a:pt x="991" y="11276"/>
                  </a:lnTo>
                  <a:lnTo>
                    <a:pt x="1075" y="11302"/>
                  </a:lnTo>
                  <a:lnTo>
                    <a:pt x="1163" y="11320"/>
                  </a:lnTo>
                  <a:lnTo>
                    <a:pt x="1254" y="11329"/>
                  </a:lnTo>
                  <a:lnTo>
                    <a:pt x="1299" y="11329"/>
                  </a:lnTo>
                  <a:lnTo>
                    <a:pt x="2146" y="11329"/>
                  </a:lnTo>
                  <a:lnTo>
                    <a:pt x="2210" y="11330"/>
                  </a:lnTo>
                  <a:lnTo>
                    <a:pt x="2337" y="11343"/>
                  </a:lnTo>
                  <a:lnTo>
                    <a:pt x="2462" y="11368"/>
                  </a:lnTo>
                  <a:lnTo>
                    <a:pt x="2582" y="11406"/>
                  </a:lnTo>
                  <a:lnTo>
                    <a:pt x="2699" y="11454"/>
                  </a:lnTo>
                  <a:lnTo>
                    <a:pt x="2809" y="11513"/>
                  </a:lnTo>
                  <a:lnTo>
                    <a:pt x="2914" y="11584"/>
                  </a:lnTo>
                  <a:lnTo>
                    <a:pt x="3013" y="11667"/>
                  </a:lnTo>
                  <a:lnTo>
                    <a:pt x="3059" y="11713"/>
                  </a:lnTo>
                  <a:lnTo>
                    <a:pt x="3103" y="11759"/>
                  </a:lnTo>
                  <a:lnTo>
                    <a:pt x="3184" y="11859"/>
                  </a:lnTo>
                  <a:lnTo>
                    <a:pt x="3254" y="11966"/>
                  </a:lnTo>
                  <a:lnTo>
                    <a:pt x="3312" y="12077"/>
                  </a:lnTo>
                  <a:lnTo>
                    <a:pt x="3359" y="12194"/>
                  </a:lnTo>
                  <a:lnTo>
                    <a:pt x="3394" y="12315"/>
                  </a:lnTo>
                  <a:lnTo>
                    <a:pt x="3416" y="12440"/>
                  </a:lnTo>
                  <a:lnTo>
                    <a:pt x="3426" y="12568"/>
                  </a:lnTo>
                  <a:lnTo>
                    <a:pt x="3426" y="12633"/>
                  </a:lnTo>
                  <a:lnTo>
                    <a:pt x="3425" y="12698"/>
                  </a:lnTo>
                  <a:lnTo>
                    <a:pt x="3409" y="12825"/>
                  </a:lnTo>
                  <a:lnTo>
                    <a:pt x="3382" y="12948"/>
                  </a:lnTo>
                  <a:lnTo>
                    <a:pt x="3342" y="13066"/>
                  </a:lnTo>
                  <a:lnTo>
                    <a:pt x="3291" y="13179"/>
                  </a:lnTo>
                  <a:lnTo>
                    <a:pt x="3230" y="13286"/>
                  </a:lnTo>
                  <a:lnTo>
                    <a:pt x="3160" y="13386"/>
                  </a:lnTo>
                  <a:lnTo>
                    <a:pt x="3080" y="13479"/>
                  </a:lnTo>
                  <a:lnTo>
                    <a:pt x="2992" y="13565"/>
                  </a:lnTo>
                  <a:lnTo>
                    <a:pt x="2896" y="13643"/>
                  </a:lnTo>
                  <a:lnTo>
                    <a:pt x="2794" y="13710"/>
                  </a:lnTo>
                  <a:lnTo>
                    <a:pt x="2683" y="13768"/>
                  </a:lnTo>
                  <a:lnTo>
                    <a:pt x="2568" y="13816"/>
                  </a:lnTo>
                  <a:lnTo>
                    <a:pt x="2448" y="13854"/>
                  </a:lnTo>
                  <a:lnTo>
                    <a:pt x="2322" y="13879"/>
                  </a:lnTo>
                  <a:lnTo>
                    <a:pt x="2193" y="13892"/>
                  </a:lnTo>
                  <a:lnTo>
                    <a:pt x="2127" y="13893"/>
                  </a:lnTo>
                  <a:close/>
                </a:path>
              </a:pathLst>
            </a:custGeom>
            <a:solidFill>
              <a:srgbClr val="DED9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9" name="Freeform 7"/>
            <p:cNvSpPr>
              <a:spLocks/>
            </p:cNvSpPr>
            <p:nvPr/>
          </p:nvSpPr>
          <p:spPr bwMode="auto">
            <a:xfrm>
              <a:off x="6138863" y="2767013"/>
              <a:ext cx="1462088" cy="217488"/>
            </a:xfrm>
            <a:custGeom>
              <a:avLst/>
              <a:gdLst>
                <a:gd name="T0" fmla="*/ 0 w 3683"/>
                <a:gd name="T1" fmla="*/ 328 h 548"/>
                <a:gd name="T2" fmla="*/ 2997 w 3683"/>
                <a:gd name="T3" fmla="*/ 328 h 548"/>
                <a:gd name="T4" fmla="*/ 3024 w 3683"/>
                <a:gd name="T5" fmla="*/ 329 h 548"/>
                <a:gd name="T6" fmla="*/ 3077 w 3683"/>
                <a:gd name="T7" fmla="*/ 342 h 548"/>
                <a:gd name="T8" fmla="*/ 3126 w 3683"/>
                <a:gd name="T9" fmla="*/ 368 h 548"/>
                <a:gd name="T10" fmla="*/ 3166 w 3683"/>
                <a:gd name="T11" fmla="*/ 404 h 548"/>
                <a:gd name="T12" fmla="*/ 3183 w 3683"/>
                <a:gd name="T13" fmla="*/ 426 h 548"/>
                <a:gd name="T14" fmla="*/ 3203 w 3683"/>
                <a:gd name="T15" fmla="*/ 453 h 548"/>
                <a:gd name="T16" fmla="*/ 3253 w 3683"/>
                <a:gd name="T17" fmla="*/ 499 h 548"/>
                <a:gd name="T18" fmla="*/ 3314 w 3683"/>
                <a:gd name="T19" fmla="*/ 531 h 548"/>
                <a:gd name="T20" fmla="*/ 3381 w 3683"/>
                <a:gd name="T21" fmla="*/ 547 h 548"/>
                <a:gd name="T22" fmla="*/ 3418 w 3683"/>
                <a:gd name="T23" fmla="*/ 548 h 548"/>
                <a:gd name="T24" fmla="*/ 3444 w 3683"/>
                <a:gd name="T25" fmla="*/ 545 h 548"/>
                <a:gd name="T26" fmla="*/ 3494 w 3683"/>
                <a:gd name="T27" fmla="*/ 534 h 548"/>
                <a:gd name="T28" fmla="*/ 3541 w 3683"/>
                <a:gd name="T29" fmla="*/ 514 h 548"/>
                <a:gd name="T30" fmla="*/ 3584 w 3683"/>
                <a:gd name="T31" fmla="*/ 486 h 548"/>
                <a:gd name="T32" fmla="*/ 3619 w 3683"/>
                <a:gd name="T33" fmla="*/ 449 h 548"/>
                <a:gd name="T34" fmla="*/ 3648 w 3683"/>
                <a:gd name="T35" fmla="*/ 408 h 548"/>
                <a:gd name="T36" fmla="*/ 3669 w 3683"/>
                <a:gd name="T37" fmla="*/ 361 h 548"/>
                <a:gd name="T38" fmla="*/ 3682 w 3683"/>
                <a:gd name="T39" fmla="*/ 312 h 548"/>
                <a:gd name="T40" fmla="*/ 3683 w 3683"/>
                <a:gd name="T41" fmla="*/ 285 h 548"/>
                <a:gd name="T42" fmla="*/ 3683 w 3683"/>
                <a:gd name="T43" fmla="*/ 256 h 548"/>
                <a:gd name="T44" fmla="*/ 3674 w 3683"/>
                <a:gd name="T45" fmla="*/ 200 h 548"/>
                <a:gd name="T46" fmla="*/ 3655 w 3683"/>
                <a:gd name="T47" fmla="*/ 150 h 548"/>
                <a:gd name="T48" fmla="*/ 3625 w 3683"/>
                <a:gd name="T49" fmla="*/ 103 h 548"/>
                <a:gd name="T50" fmla="*/ 3588 w 3683"/>
                <a:gd name="T51" fmla="*/ 64 h 548"/>
                <a:gd name="T52" fmla="*/ 3543 w 3683"/>
                <a:gd name="T53" fmla="*/ 35 h 548"/>
                <a:gd name="T54" fmla="*/ 3494 w 3683"/>
                <a:gd name="T55" fmla="*/ 13 h 548"/>
                <a:gd name="T56" fmla="*/ 3439 w 3683"/>
                <a:gd name="T57" fmla="*/ 1 h 548"/>
                <a:gd name="T58" fmla="*/ 3410 w 3683"/>
                <a:gd name="T59" fmla="*/ 0 h 548"/>
                <a:gd name="T60" fmla="*/ 3375 w 3683"/>
                <a:gd name="T61" fmla="*/ 1 h 548"/>
                <a:gd name="T62" fmla="*/ 3311 w 3683"/>
                <a:gd name="T63" fmla="*/ 18 h 548"/>
                <a:gd name="T64" fmla="*/ 3253 w 3683"/>
                <a:gd name="T65" fmla="*/ 49 h 548"/>
                <a:gd name="T66" fmla="*/ 3205 w 3683"/>
                <a:gd name="T67" fmla="*/ 92 h 548"/>
                <a:gd name="T68" fmla="*/ 3186 w 3683"/>
                <a:gd name="T69" fmla="*/ 116 h 548"/>
                <a:gd name="T70" fmla="*/ 3169 w 3683"/>
                <a:gd name="T71" fmla="*/ 140 h 548"/>
                <a:gd name="T72" fmla="*/ 3127 w 3683"/>
                <a:gd name="T73" fmla="*/ 177 h 548"/>
                <a:gd name="T74" fmla="*/ 3078 w 3683"/>
                <a:gd name="T75" fmla="*/ 204 h 548"/>
                <a:gd name="T76" fmla="*/ 3025 w 3683"/>
                <a:gd name="T77" fmla="*/ 219 h 548"/>
                <a:gd name="T78" fmla="*/ 2997 w 3683"/>
                <a:gd name="T79" fmla="*/ 220 h 548"/>
                <a:gd name="T80" fmla="*/ 0 w 3683"/>
                <a:gd name="T81" fmla="*/ 220 h 548"/>
                <a:gd name="T82" fmla="*/ 0 w 3683"/>
                <a:gd name="T83" fmla="*/ 328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683" h="548">
                  <a:moveTo>
                    <a:pt x="0" y="328"/>
                  </a:moveTo>
                  <a:lnTo>
                    <a:pt x="2997" y="328"/>
                  </a:lnTo>
                  <a:lnTo>
                    <a:pt x="3024" y="329"/>
                  </a:lnTo>
                  <a:lnTo>
                    <a:pt x="3077" y="342"/>
                  </a:lnTo>
                  <a:lnTo>
                    <a:pt x="3126" y="368"/>
                  </a:lnTo>
                  <a:lnTo>
                    <a:pt x="3166" y="404"/>
                  </a:lnTo>
                  <a:lnTo>
                    <a:pt x="3183" y="426"/>
                  </a:lnTo>
                  <a:lnTo>
                    <a:pt x="3203" y="453"/>
                  </a:lnTo>
                  <a:lnTo>
                    <a:pt x="3253" y="499"/>
                  </a:lnTo>
                  <a:lnTo>
                    <a:pt x="3314" y="531"/>
                  </a:lnTo>
                  <a:lnTo>
                    <a:pt x="3381" y="547"/>
                  </a:lnTo>
                  <a:lnTo>
                    <a:pt x="3418" y="548"/>
                  </a:lnTo>
                  <a:lnTo>
                    <a:pt x="3444" y="545"/>
                  </a:lnTo>
                  <a:lnTo>
                    <a:pt x="3494" y="534"/>
                  </a:lnTo>
                  <a:lnTo>
                    <a:pt x="3541" y="514"/>
                  </a:lnTo>
                  <a:lnTo>
                    <a:pt x="3584" y="486"/>
                  </a:lnTo>
                  <a:lnTo>
                    <a:pt x="3619" y="449"/>
                  </a:lnTo>
                  <a:lnTo>
                    <a:pt x="3648" y="408"/>
                  </a:lnTo>
                  <a:lnTo>
                    <a:pt x="3669" y="361"/>
                  </a:lnTo>
                  <a:lnTo>
                    <a:pt x="3682" y="312"/>
                  </a:lnTo>
                  <a:lnTo>
                    <a:pt x="3683" y="285"/>
                  </a:lnTo>
                  <a:lnTo>
                    <a:pt x="3683" y="256"/>
                  </a:lnTo>
                  <a:lnTo>
                    <a:pt x="3674" y="200"/>
                  </a:lnTo>
                  <a:lnTo>
                    <a:pt x="3655" y="150"/>
                  </a:lnTo>
                  <a:lnTo>
                    <a:pt x="3625" y="103"/>
                  </a:lnTo>
                  <a:lnTo>
                    <a:pt x="3588" y="64"/>
                  </a:lnTo>
                  <a:lnTo>
                    <a:pt x="3543" y="35"/>
                  </a:lnTo>
                  <a:lnTo>
                    <a:pt x="3494" y="13"/>
                  </a:lnTo>
                  <a:lnTo>
                    <a:pt x="3439" y="1"/>
                  </a:lnTo>
                  <a:lnTo>
                    <a:pt x="3410" y="0"/>
                  </a:lnTo>
                  <a:lnTo>
                    <a:pt x="3375" y="1"/>
                  </a:lnTo>
                  <a:lnTo>
                    <a:pt x="3311" y="18"/>
                  </a:lnTo>
                  <a:lnTo>
                    <a:pt x="3253" y="49"/>
                  </a:lnTo>
                  <a:lnTo>
                    <a:pt x="3205" y="92"/>
                  </a:lnTo>
                  <a:lnTo>
                    <a:pt x="3186" y="116"/>
                  </a:lnTo>
                  <a:lnTo>
                    <a:pt x="3169" y="140"/>
                  </a:lnTo>
                  <a:lnTo>
                    <a:pt x="3127" y="177"/>
                  </a:lnTo>
                  <a:lnTo>
                    <a:pt x="3078" y="204"/>
                  </a:lnTo>
                  <a:lnTo>
                    <a:pt x="3025" y="219"/>
                  </a:lnTo>
                  <a:lnTo>
                    <a:pt x="2997" y="220"/>
                  </a:lnTo>
                  <a:lnTo>
                    <a:pt x="0" y="220"/>
                  </a:lnTo>
                  <a:lnTo>
                    <a:pt x="0" y="328"/>
                  </a:lnTo>
                  <a:close/>
                </a:path>
              </a:pathLst>
            </a:custGeom>
            <a:solidFill>
              <a:srgbClr val="F36F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0" name="Freeform 8"/>
            <p:cNvSpPr>
              <a:spLocks/>
            </p:cNvSpPr>
            <p:nvPr/>
          </p:nvSpPr>
          <p:spPr bwMode="auto">
            <a:xfrm>
              <a:off x="7454900" y="2835275"/>
              <a:ext cx="79375" cy="79375"/>
            </a:xfrm>
            <a:custGeom>
              <a:avLst/>
              <a:gdLst>
                <a:gd name="T0" fmla="*/ 200 w 200"/>
                <a:gd name="T1" fmla="*/ 68 h 201"/>
                <a:gd name="T2" fmla="*/ 132 w 200"/>
                <a:gd name="T3" fmla="*/ 68 h 201"/>
                <a:gd name="T4" fmla="*/ 132 w 200"/>
                <a:gd name="T5" fmla="*/ 0 h 201"/>
                <a:gd name="T6" fmla="*/ 67 w 200"/>
                <a:gd name="T7" fmla="*/ 0 h 201"/>
                <a:gd name="T8" fmla="*/ 67 w 200"/>
                <a:gd name="T9" fmla="*/ 68 h 201"/>
                <a:gd name="T10" fmla="*/ 0 w 200"/>
                <a:gd name="T11" fmla="*/ 68 h 201"/>
                <a:gd name="T12" fmla="*/ 0 w 200"/>
                <a:gd name="T13" fmla="*/ 132 h 201"/>
                <a:gd name="T14" fmla="*/ 67 w 200"/>
                <a:gd name="T15" fmla="*/ 132 h 201"/>
                <a:gd name="T16" fmla="*/ 67 w 200"/>
                <a:gd name="T17" fmla="*/ 201 h 201"/>
                <a:gd name="T18" fmla="*/ 132 w 200"/>
                <a:gd name="T19" fmla="*/ 201 h 201"/>
                <a:gd name="T20" fmla="*/ 132 w 200"/>
                <a:gd name="T21" fmla="*/ 132 h 201"/>
                <a:gd name="T22" fmla="*/ 200 w 200"/>
                <a:gd name="T23" fmla="*/ 132 h 201"/>
                <a:gd name="T24" fmla="*/ 200 w 200"/>
                <a:gd name="T25" fmla="*/ 68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0" h="201">
                  <a:moveTo>
                    <a:pt x="200" y="68"/>
                  </a:moveTo>
                  <a:lnTo>
                    <a:pt x="132" y="68"/>
                  </a:lnTo>
                  <a:lnTo>
                    <a:pt x="132" y="0"/>
                  </a:lnTo>
                  <a:lnTo>
                    <a:pt x="67" y="0"/>
                  </a:lnTo>
                  <a:lnTo>
                    <a:pt x="67" y="68"/>
                  </a:lnTo>
                  <a:lnTo>
                    <a:pt x="0" y="68"/>
                  </a:lnTo>
                  <a:lnTo>
                    <a:pt x="0" y="132"/>
                  </a:lnTo>
                  <a:lnTo>
                    <a:pt x="67" y="132"/>
                  </a:lnTo>
                  <a:lnTo>
                    <a:pt x="67" y="201"/>
                  </a:lnTo>
                  <a:lnTo>
                    <a:pt x="132" y="201"/>
                  </a:lnTo>
                  <a:lnTo>
                    <a:pt x="132" y="132"/>
                  </a:lnTo>
                  <a:lnTo>
                    <a:pt x="200" y="132"/>
                  </a:lnTo>
                  <a:lnTo>
                    <a:pt x="200" y="6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1" name="Freeform 9"/>
            <p:cNvSpPr>
              <a:spLocks/>
            </p:cNvSpPr>
            <p:nvPr/>
          </p:nvSpPr>
          <p:spPr bwMode="auto">
            <a:xfrm>
              <a:off x="5622925" y="2565400"/>
              <a:ext cx="620713" cy="619125"/>
            </a:xfrm>
            <a:custGeom>
              <a:avLst/>
              <a:gdLst>
                <a:gd name="T0" fmla="*/ 1362 w 1562"/>
                <a:gd name="T1" fmla="*/ 259 h 1562"/>
                <a:gd name="T2" fmla="*/ 1461 w 1562"/>
                <a:gd name="T3" fmla="*/ 396 h 1562"/>
                <a:gd name="T4" fmla="*/ 1525 w 1562"/>
                <a:gd name="T5" fmla="*/ 545 h 1562"/>
                <a:gd name="T6" fmla="*/ 1558 w 1562"/>
                <a:gd name="T7" fmla="*/ 704 h 1562"/>
                <a:gd name="T8" fmla="*/ 1560 w 1562"/>
                <a:gd name="T9" fmla="*/ 825 h 1562"/>
                <a:gd name="T10" fmla="*/ 1547 w 1562"/>
                <a:gd name="T11" fmla="*/ 928 h 1562"/>
                <a:gd name="T12" fmla="*/ 1509 w 1562"/>
                <a:gd name="T13" fmla="*/ 1063 h 1562"/>
                <a:gd name="T14" fmla="*/ 1446 w 1562"/>
                <a:gd name="T15" fmla="*/ 1190 h 1562"/>
                <a:gd name="T16" fmla="*/ 1358 w 1562"/>
                <a:gd name="T17" fmla="*/ 1306 h 1562"/>
                <a:gd name="T18" fmla="*/ 1306 w 1562"/>
                <a:gd name="T19" fmla="*/ 1359 h 1562"/>
                <a:gd name="T20" fmla="*/ 1190 w 1562"/>
                <a:gd name="T21" fmla="*/ 1446 h 1562"/>
                <a:gd name="T22" fmla="*/ 1063 w 1562"/>
                <a:gd name="T23" fmla="*/ 1510 h 1562"/>
                <a:gd name="T24" fmla="*/ 928 w 1562"/>
                <a:gd name="T25" fmla="*/ 1547 h 1562"/>
                <a:gd name="T26" fmla="*/ 825 w 1562"/>
                <a:gd name="T27" fmla="*/ 1560 h 1562"/>
                <a:gd name="T28" fmla="*/ 704 w 1562"/>
                <a:gd name="T29" fmla="*/ 1558 h 1562"/>
                <a:gd name="T30" fmla="*/ 546 w 1562"/>
                <a:gd name="T31" fmla="*/ 1527 h 1562"/>
                <a:gd name="T32" fmla="*/ 396 w 1562"/>
                <a:gd name="T33" fmla="*/ 1461 h 1562"/>
                <a:gd name="T34" fmla="*/ 259 w 1562"/>
                <a:gd name="T35" fmla="*/ 1363 h 1562"/>
                <a:gd name="T36" fmla="*/ 201 w 1562"/>
                <a:gd name="T37" fmla="*/ 1304 h 1562"/>
                <a:gd name="T38" fmla="*/ 107 w 1562"/>
                <a:gd name="T39" fmla="*/ 1178 h 1562"/>
                <a:gd name="T40" fmla="*/ 43 w 1562"/>
                <a:gd name="T41" fmla="*/ 1039 h 1562"/>
                <a:gd name="T42" fmla="*/ 8 w 1562"/>
                <a:gd name="T43" fmla="*/ 893 h 1562"/>
                <a:gd name="T44" fmla="*/ 0 w 1562"/>
                <a:gd name="T45" fmla="*/ 744 h 1562"/>
                <a:gd name="T46" fmla="*/ 22 w 1562"/>
                <a:gd name="T47" fmla="*/ 595 h 1562"/>
                <a:gd name="T48" fmla="*/ 71 w 1562"/>
                <a:gd name="T49" fmla="*/ 452 h 1562"/>
                <a:gd name="T50" fmla="*/ 150 w 1562"/>
                <a:gd name="T51" fmla="*/ 319 h 1562"/>
                <a:gd name="T52" fmla="*/ 228 w 1562"/>
                <a:gd name="T53" fmla="*/ 228 h 1562"/>
                <a:gd name="T54" fmla="*/ 319 w 1562"/>
                <a:gd name="T55" fmla="*/ 150 h 1562"/>
                <a:gd name="T56" fmla="*/ 451 w 1562"/>
                <a:gd name="T57" fmla="*/ 72 h 1562"/>
                <a:gd name="T58" fmla="*/ 595 w 1562"/>
                <a:gd name="T59" fmla="*/ 22 h 1562"/>
                <a:gd name="T60" fmla="*/ 743 w 1562"/>
                <a:gd name="T61" fmla="*/ 0 h 1562"/>
                <a:gd name="T62" fmla="*/ 893 w 1562"/>
                <a:gd name="T63" fmla="*/ 8 h 1562"/>
                <a:gd name="T64" fmla="*/ 1039 w 1562"/>
                <a:gd name="T65" fmla="*/ 44 h 1562"/>
                <a:gd name="T66" fmla="*/ 1177 w 1562"/>
                <a:gd name="T67" fmla="*/ 107 h 1562"/>
                <a:gd name="T68" fmla="*/ 1304 w 1562"/>
                <a:gd name="T69" fmla="*/ 201 h 1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562" h="1562">
                  <a:moveTo>
                    <a:pt x="1332" y="228"/>
                  </a:moveTo>
                  <a:lnTo>
                    <a:pt x="1362" y="259"/>
                  </a:lnTo>
                  <a:lnTo>
                    <a:pt x="1415" y="326"/>
                  </a:lnTo>
                  <a:lnTo>
                    <a:pt x="1461" y="396"/>
                  </a:lnTo>
                  <a:lnTo>
                    <a:pt x="1497" y="470"/>
                  </a:lnTo>
                  <a:lnTo>
                    <a:pt x="1525" y="545"/>
                  </a:lnTo>
                  <a:lnTo>
                    <a:pt x="1546" y="625"/>
                  </a:lnTo>
                  <a:lnTo>
                    <a:pt x="1558" y="704"/>
                  </a:lnTo>
                  <a:lnTo>
                    <a:pt x="1562" y="785"/>
                  </a:lnTo>
                  <a:lnTo>
                    <a:pt x="1560" y="825"/>
                  </a:lnTo>
                  <a:lnTo>
                    <a:pt x="1558" y="859"/>
                  </a:lnTo>
                  <a:lnTo>
                    <a:pt x="1547" y="928"/>
                  </a:lnTo>
                  <a:lnTo>
                    <a:pt x="1532" y="997"/>
                  </a:lnTo>
                  <a:lnTo>
                    <a:pt x="1509" y="1063"/>
                  </a:lnTo>
                  <a:lnTo>
                    <a:pt x="1480" y="1127"/>
                  </a:lnTo>
                  <a:lnTo>
                    <a:pt x="1446" y="1190"/>
                  </a:lnTo>
                  <a:lnTo>
                    <a:pt x="1405" y="1249"/>
                  </a:lnTo>
                  <a:lnTo>
                    <a:pt x="1358" y="1306"/>
                  </a:lnTo>
                  <a:lnTo>
                    <a:pt x="1332" y="1334"/>
                  </a:lnTo>
                  <a:lnTo>
                    <a:pt x="1306" y="1359"/>
                  </a:lnTo>
                  <a:lnTo>
                    <a:pt x="1249" y="1406"/>
                  </a:lnTo>
                  <a:lnTo>
                    <a:pt x="1190" y="1446"/>
                  </a:lnTo>
                  <a:lnTo>
                    <a:pt x="1127" y="1481"/>
                  </a:lnTo>
                  <a:lnTo>
                    <a:pt x="1063" y="1510"/>
                  </a:lnTo>
                  <a:lnTo>
                    <a:pt x="997" y="1532"/>
                  </a:lnTo>
                  <a:lnTo>
                    <a:pt x="928" y="1547"/>
                  </a:lnTo>
                  <a:lnTo>
                    <a:pt x="859" y="1558"/>
                  </a:lnTo>
                  <a:lnTo>
                    <a:pt x="825" y="1560"/>
                  </a:lnTo>
                  <a:lnTo>
                    <a:pt x="784" y="1562"/>
                  </a:lnTo>
                  <a:lnTo>
                    <a:pt x="704" y="1558"/>
                  </a:lnTo>
                  <a:lnTo>
                    <a:pt x="625" y="1546"/>
                  </a:lnTo>
                  <a:lnTo>
                    <a:pt x="546" y="1527"/>
                  </a:lnTo>
                  <a:lnTo>
                    <a:pt x="469" y="1498"/>
                  </a:lnTo>
                  <a:lnTo>
                    <a:pt x="396" y="1461"/>
                  </a:lnTo>
                  <a:lnTo>
                    <a:pt x="325" y="1416"/>
                  </a:lnTo>
                  <a:lnTo>
                    <a:pt x="259" y="1363"/>
                  </a:lnTo>
                  <a:lnTo>
                    <a:pt x="228" y="1334"/>
                  </a:lnTo>
                  <a:lnTo>
                    <a:pt x="201" y="1304"/>
                  </a:lnTo>
                  <a:lnTo>
                    <a:pt x="150" y="1243"/>
                  </a:lnTo>
                  <a:lnTo>
                    <a:pt x="107" y="1178"/>
                  </a:lnTo>
                  <a:lnTo>
                    <a:pt x="71" y="1109"/>
                  </a:lnTo>
                  <a:lnTo>
                    <a:pt x="43" y="1039"/>
                  </a:lnTo>
                  <a:lnTo>
                    <a:pt x="22" y="967"/>
                  </a:lnTo>
                  <a:lnTo>
                    <a:pt x="8" y="893"/>
                  </a:lnTo>
                  <a:lnTo>
                    <a:pt x="0" y="818"/>
                  </a:lnTo>
                  <a:lnTo>
                    <a:pt x="0" y="744"/>
                  </a:lnTo>
                  <a:lnTo>
                    <a:pt x="8" y="669"/>
                  </a:lnTo>
                  <a:lnTo>
                    <a:pt x="22" y="595"/>
                  </a:lnTo>
                  <a:lnTo>
                    <a:pt x="43" y="522"/>
                  </a:lnTo>
                  <a:lnTo>
                    <a:pt x="71" y="452"/>
                  </a:lnTo>
                  <a:lnTo>
                    <a:pt x="107" y="383"/>
                  </a:lnTo>
                  <a:lnTo>
                    <a:pt x="150" y="319"/>
                  </a:lnTo>
                  <a:lnTo>
                    <a:pt x="201" y="258"/>
                  </a:lnTo>
                  <a:lnTo>
                    <a:pt x="228" y="228"/>
                  </a:lnTo>
                  <a:lnTo>
                    <a:pt x="258" y="201"/>
                  </a:lnTo>
                  <a:lnTo>
                    <a:pt x="319" y="150"/>
                  </a:lnTo>
                  <a:lnTo>
                    <a:pt x="384" y="107"/>
                  </a:lnTo>
                  <a:lnTo>
                    <a:pt x="451" y="72"/>
                  </a:lnTo>
                  <a:lnTo>
                    <a:pt x="522" y="44"/>
                  </a:lnTo>
                  <a:lnTo>
                    <a:pt x="595" y="22"/>
                  </a:lnTo>
                  <a:lnTo>
                    <a:pt x="669" y="8"/>
                  </a:lnTo>
                  <a:lnTo>
                    <a:pt x="743" y="0"/>
                  </a:lnTo>
                  <a:lnTo>
                    <a:pt x="818" y="0"/>
                  </a:lnTo>
                  <a:lnTo>
                    <a:pt x="893" y="8"/>
                  </a:lnTo>
                  <a:lnTo>
                    <a:pt x="967" y="22"/>
                  </a:lnTo>
                  <a:lnTo>
                    <a:pt x="1039" y="44"/>
                  </a:lnTo>
                  <a:lnTo>
                    <a:pt x="1109" y="72"/>
                  </a:lnTo>
                  <a:lnTo>
                    <a:pt x="1177" y="107"/>
                  </a:lnTo>
                  <a:lnTo>
                    <a:pt x="1243" y="150"/>
                  </a:lnTo>
                  <a:lnTo>
                    <a:pt x="1304" y="201"/>
                  </a:lnTo>
                  <a:lnTo>
                    <a:pt x="1332" y="228"/>
                  </a:lnTo>
                  <a:close/>
                </a:path>
              </a:pathLst>
            </a:custGeom>
            <a:solidFill>
              <a:srgbClr val="F36F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8" name="Freeform 10"/>
            <p:cNvSpPr>
              <a:spLocks/>
            </p:cNvSpPr>
            <p:nvPr/>
          </p:nvSpPr>
          <p:spPr bwMode="auto">
            <a:xfrm>
              <a:off x="5797550" y="2728913"/>
              <a:ext cx="454025" cy="455613"/>
            </a:xfrm>
            <a:custGeom>
              <a:avLst/>
              <a:gdLst>
                <a:gd name="T0" fmla="*/ 735 w 1147"/>
                <a:gd name="T1" fmla="*/ 0 h 1147"/>
                <a:gd name="T2" fmla="*/ 1147 w 1147"/>
                <a:gd name="T3" fmla="*/ 412 h 1147"/>
                <a:gd name="T4" fmla="*/ 1145 w 1147"/>
                <a:gd name="T5" fmla="*/ 446 h 1147"/>
                <a:gd name="T6" fmla="*/ 1134 w 1147"/>
                <a:gd name="T7" fmla="*/ 515 h 1147"/>
                <a:gd name="T8" fmla="*/ 1119 w 1147"/>
                <a:gd name="T9" fmla="*/ 584 h 1147"/>
                <a:gd name="T10" fmla="*/ 1096 w 1147"/>
                <a:gd name="T11" fmla="*/ 650 h 1147"/>
                <a:gd name="T12" fmla="*/ 1067 w 1147"/>
                <a:gd name="T13" fmla="*/ 714 h 1147"/>
                <a:gd name="T14" fmla="*/ 1033 w 1147"/>
                <a:gd name="T15" fmla="*/ 777 h 1147"/>
                <a:gd name="T16" fmla="*/ 992 w 1147"/>
                <a:gd name="T17" fmla="*/ 836 h 1147"/>
                <a:gd name="T18" fmla="*/ 945 w 1147"/>
                <a:gd name="T19" fmla="*/ 893 h 1147"/>
                <a:gd name="T20" fmla="*/ 919 w 1147"/>
                <a:gd name="T21" fmla="*/ 921 h 1147"/>
                <a:gd name="T22" fmla="*/ 893 w 1147"/>
                <a:gd name="T23" fmla="*/ 946 h 1147"/>
                <a:gd name="T24" fmla="*/ 836 w 1147"/>
                <a:gd name="T25" fmla="*/ 993 h 1147"/>
                <a:gd name="T26" fmla="*/ 777 w 1147"/>
                <a:gd name="T27" fmla="*/ 1033 h 1147"/>
                <a:gd name="T28" fmla="*/ 714 w 1147"/>
                <a:gd name="T29" fmla="*/ 1068 h 1147"/>
                <a:gd name="T30" fmla="*/ 650 w 1147"/>
                <a:gd name="T31" fmla="*/ 1097 h 1147"/>
                <a:gd name="T32" fmla="*/ 584 w 1147"/>
                <a:gd name="T33" fmla="*/ 1119 h 1147"/>
                <a:gd name="T34" fmla="*/ 515 w 1147"/>
                <a:gd name="T35" fmla="*/ 1134 h 1147"/>
                <a:gd name="T36" fmla="*/ 446 w 1147"/>
                <a:gd name="T37" fmla="*/ 1145 h 1147"/>
                <a:gd name="T38" fmla="*/ 412 w 1147"/>
                <a:gd name="T39" fmla="*/ 1147 h 1147"/>
                <a:gd name="T40" fmla="*/ 0 w 1147"/>
                <a:gd name="T41" fmla="*/ 735 h 1147"/>
                <a:gd name="T42" fmla="*/ 735 w 1147"/>
                <a:gd name="T43" fmla="*/ 0 h 1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147" h="1147">
                  <a:moveTo>
                    <a:pt x="735" y="0"/>
                  </a:moveTo>
                  <a:lnTo>
                    <a:pt x="1147" y="412"/>
                  </a:lnTo>
                  <a:lnTo>
                    <a:pt x="1145" y="446"/>
                  </a:lnTo>
                  <a:lnTo>
                    <a:pt x="1134" y="515"/>
                  </a:lnTo>
                  <a:lnTo>
                    <a:pt x="1119" y="584"/>
                  </a:lnTo>
                  <a:lnTo>
                    <a:pt x="1096" y="650"/>
                  </a:lnTo>
                  <a:lnTo>
                    <a:pt x="1067" y="714"/>
                  </a:lnTo>
                  <a:lnTo>
                    <a:pt x="1033" y="777"/>
                  </a:lnTo>
                  <a:lnTo>
                    <a:pt x="992" y="836"/>
                  </a:lnTo>
                  <a:lnTo>
                    <a:pt x="945" y="893"/>
                  </a:lnTo>
                  <a:lnTo>
                    <a:pt x="919" y="921"/>
                  </a:lnTo>
                  <a:lnTo>
                    <a:pt x="893" y="946"/>
                  </a:lnTo>
                  <a:lnTo>
                    <a:pt x="836" y="993"/>
                  </a:lnTo>
                  <a:lnTo>
                    <a:pt x="777" y="1033"/>
                  </a:lnTo>
                  <a:lnTo>
                    <a:pt x="714" y="1068"/>
                  </a:lnTo>
                  <a:lnTo>
                    <a:pt x="650" y="1097"/>
                  </a:lnTo>
                  <a:lnTo>
                    <a:pt x="584" y="1119"/>
                  </a:lnTo>
                  <a:lnTo>
                    <a:pt x="515" y="1134"/>
                  </a:lnTo>
                  <a:lnTo>
                    <a:pt x="446" y="1145"/>
                  </a:lnTo>
                  <a:lnTo>
                    <a:pt x="412" y="1147"/>
                  </a:lnTo>
                  <a:lnTo>
                    <a:pt x="0" y="735"/>
                  </a:lnTo>
                  <a:lnTo>
                    <a:pt x="735" y="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9" name="Freeform 11"/>
            <p:cNvSpPr>
              <a:spLocks/>
            </p:cNvSpPr>
            <p:nvPr/>
          </p:nvSpPr>
          <p:spPr bwMode="auto">
            <a:xfrm>
              <a:off x="5727700" y="2668588"/>
              <a:ext cx="411163" cy="412750"/>
            </a:xfrm>
            <a:custGeom>
              <a:avLst/>
              <a:gdLst>
                <a:gd name="T0" fmla="*/ 151 w 1037"/>
                <a:gd name="T1" fmla="*/ 153 h 1039"/>
                <a:gd name="T2" fmla="*/ 115 w 1037"/>
                <a:gd name="T3" fmla="*/ 192 h 1039"/>
                <a:gd name="T4" fmla="*/ 57 w 1037"/>
                <a:gd name="T5" fmla="*/ 279 h 1039"/>
                <a:gd name="T6" fmla="*/ 19 w 1037"/>
                <a:gd name="T7" fmla="*/ 372 h 1039"/>
                <a:gd name="T8" fmla="*/ 0 w 1037"/>
                <a:gd name="T9" fmla="*/ 471 h 1039"/>
                <a:gd name="T10" fmla="*/ 0 w 1037"/>
                <a:gd name="T11" fmla="*/ 571 h 1039"/>
                <a:gd name="T12" fmla="*/ 19 w 1037"/>
                <a:gd name="T13" fmla="*/ 669 h 1039"/>
                <a:gd name="T14" fmla="*/ 57 w 1037"/>
                <a:gd name="T15" fmla="*/ 762 h 1039"/>
                <a:gd name="T16" fmla="*/ 115 w 1037"/>
                <a:gd name="T17" fmla="*/ 849 h 1039"/>
                <a:gd name="T18" fmla="*/ 151 w 1037"/>
                <a:gd name="T19" fmla="*/ 888 h 1039"/>
                <a:gd name="T20" fmla="*/ 151 w 1037"/>
                <a:gd name="T21" fmla="*/ 888 h 1039"/>
                <a:gd name="T22" fmla="*/ 190 w 1037"/>
                <a:gd name="T23" fmla="*/ 924 h 1039"/>
                <a:gd name="T24" fmla="*/ 277 w 1037"/>
                <a:gd name="T25" fmla="*/ 981 h 1039"/>
                <a:gd name="T26" fmla="*/ 370 w 1037"/>
                <a:gd name="T27" fmla="*/ 1020 h 1039"/>
                <a:gd name="T28" fmla="*/ 469 w 1037"/>
                <a:gd name="T29" fmla="*/ 1039 h 1039"/>
                <a:gd name="T30" fmla="*/ 569 w 1037"/>
                <a:gd name="T31" fmla="*/ 1039 h 1039"/>
                <a:gd name="T32" fmla="*/ 667 w 1037"/>
                <a:gd name="T33" fmla="*/ 1020 h 1039"/>
                <a:gd name="T34" fmla="*/ 761 w 1037"/>
                <a:gd name="T35" fmla="*/ 981 h 1039"/>
                <a:gd name="T36" fmla="*/ 847 w 1037"/>
                <a:gd name="T37" fmla="*/ 924 h 1039"/>
                <a:gd name="T38" fmla="*/ 886 w 1037"/>
                <a:gd name="T39" fmla="*/ 888 h 1039"/>
                <a:gd name="T40" fmla="*/ 886 w 1037"/>
                <a:gd name="T41" fmla="*/ 888 h 1039"/>
                <a:gd name="T42" fmla="*/ 923 w 1037"/>
                <a:gd name="T43" fmla="*/ 849 h 1039"/>
                <a:gd name="T44" fmla="*/ 980 w 1037"/>
                <a:gd name="T45" fmla="*/ 762 h 1039"/>
                <a:gd name="T46" fmla="*/ 1017 w 1037"/>
                <a:gd name="T47" fmla="*/ 669 h 1039"/>
                <a:gd name="T48" fmla="*/ 1037 w 1037"/>
                <a:gd name="T49" fmla="*/ 571 h 1039"/>
                <a:gd name="T50" fmla="*/ 1037 w 1037"/>
                <a:gd name="T51" fmla="*/ 471 h 1039"/>
                <a:gd name="T52" fmla="*/ 1017 w 1037"/>
                <a:gd name="T53" fmla="*/ 372 h 1039"/>
                <a:gd name="T54" fmla="*/ 980 w 1037"/>
                <a:gd name="T55" fmla="*/ 279 h 1039"/>
                <a:gd name="T56" fmla="*/ 923 w 1037"/>
                <a:gd name="T57" fmla="*/ 192 h 1039"/>
                <a:gd name="T58" fmla="*/ 886 w 1037"/>
                <a:gd name="T59" fmla="*/ 153 h 1039"/>
                <a:gd name="T60" fmla="*/ 886 w 1037"/>
                <a:gd name="T61" fmla="*/ 153 h 1039"/>
                <a:gd name="T62" fmla="*/ 847 w 1037"/>
                <a:gd name="T63" fmla="*/ 117 h 1039"/>
                <a:gd name="T64" fmla="*/ 761 w 1037"/>
                <a:gd name="T65" fmla="*/ 60 h 1039"/>
                <a:gd name="T66" fmla="*/ 667 w 1037"/>
                <a:gd name="T67" fmla="*/ 21 h 1039"/>
                <a:gd name="T68" fmla="*/ 569 w 1037"/>
                <a:gd name="T69" fmla="*/ 3 h 1039"/>
                <a:gd name="T70" fmla="*/ 518 w 1037"/>
                <a:gd name="T71" fmla="*/ 0 h 1039"/>
                <a:gd name="T72" fmla="*/ 518 w 1037"/>
                <a:gd name="T73" fmla="*/ 0 h 1039"/>
                <a:gd name="T74" fmla="*/ 469 w 1037"/>
                <a:gd name="T75" fmla="*/ 3 h 1039"/>
                <a:gd name="T76" fmla="*/ 370 w 1037"/>
                <a:gd name="T77" fmla="*/ 21 h 1039"/>
                <a:gd name="T78" fmla="*/ 277 w 1037"/>
                <a:gd name="T79" fmla="*/ 60 h 1039"/>
                <a:gd name="T80" fmla="*/ 190 w 1037"/>
                <a:gd name="T81" fmla="*/ 117 h 1039"/>
                <a:gd name="T82" fmla="*/ 151 w 1037"/>
                <a:gd name="T83" fmla="*/ 153 h 10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037" h="1039">
                  <a:moveTo>
                    <a:pt x="151" y="153"/>
                  </a:moveTo>
                  <a:lnTo>
                    <a:pt x="115" y="192"/>
                  </a:lnTo>
                  <a:lnTo>
                    <a:pt x="57" y="279"/>
                  </a:lnTo>
                  <a:lnTo>
                    <a:pt x="19" y="372"/>
                  </a:lnTo>
                  <a:lnTo>
                    <a:pt x="0" y="471"/>
                  </a:lnTo>
                  <a:lnTo>
                    <a:pt x="0" y="571"/>
                  </a:lnTo>
                  <a:lnTo>
                    <a:pt x="19" y="669"/>
                  </a:lnTo>
                  <a:lnTo>
                    <a:pt x="57" y="762"/>
                  </a:lnTo>
                  <a:lnTo>
                    <a:pt x="115" y="849"/>
                  </a:lnTo>
                  <a:lnTo>
                    <a:pt x="151" y="888"/>
                  </a:lnTo>
                  <a:lnTo>
                    <a:pt x="151" y="888"/>
                  </a:lnTo>
                  <a:lnTo>
                    <a:pt x="190" y="924"/>
                  </a:lnTo>
                  <a:lnTo>
                    <a:pt x="277" y="981"/>
                  </a:lnTo>
                  <a:lnTo>
                    <a:pt x="370" y="1020"/>
                  </a:lnTo>
                  <a:lnTo>
                    <a:pt x="469" y="1039"/>
                  </a:lnTo>
                  <a:lnTo>
                    <a:pt x="569" y="1039"/>
                  </a:lnTo>
                  <a:lnTo>
                    <a:pt x="667" y="1020"/>
                  </a:lnTo>
                  <a:lnTo>
                    <a:pt x="761" y="981"/>
                  </a:lnTo>
                  <a:lnTo>
                    <a:pt x="847" y="924"/>
                  </a:lnTo>
                  <a:lnTo>
                    <a:pt x="886" y="888"/>
                  </a:lnTo>
                  <a:lnTo>
                    <a:pt x="886" y="888"/>
                  </a:lnTo>
                  <a:lnTo>
                    <a:pt x="923" y="849"/>
                  </a:lnTo>
                  <a:lnTo>
                    <a:pt x="980" y="762"/>
                  </a:lnTo>
                  <a:lnTo>
                    <a:pt x="1017" y="669"/>
                  </a:lnTo>
                  <a:lnTo>
                    <a:pt x="1037" y="571"/>
                  </a:lnTo>
                  <a:lnTo>
                    <a:pt x="1037" y="471"/>
                  </a:lnTo>
                  <a:lnTo>
                    <a:pt x="1017" y="372"/>
                  </a:lnTo>
                  <a:lnTo>
                    <a:pt x="980" y="279"/>
                  </a:lnTo>
                  <a:lnTo>
                    <a:pt x="923" y="192"/>
                  </a:lnTo>
                  <a:lnTo>
                    <a:pt x="886" y="153"/>
                  </a:lnTo>
                  <a:lnTo>
                    <a:pt x="886" y="153"/>
                  </a:lnTo>
                  <a:lnTo>
                    <a:pt x="847" y="117"/>
                  </a:lnTo>
                  <a:lnTo>
                    <a:pt x="761" y="60"/>
                  </a:lnTo>
                  <a:lnTo>
                    <a:pt x="667" y="21"/>
                  </a:lnTo>
                  <a:lnTo>
                    <a:pt x="569" y="3"/>
                  </a:lnTo>
                  <a:lnTo>
                    <a:pt x="518" y="0"/>
                  </a:lnTo>
                  <a:lnTo>
                    <a:pt x="518" y="0"/>
                  </a:lnTo>
                  <a:lnTo>
                    <a:pt x="469" y="3"/>
                  </a:lnTo>
                  <a:lnTo>
                    <a:pt x="370" y="21"/>
                  </a:lnTo>
                  <a:lnTo>
                    <a:pt x="277" y="60"/>
                  </a:lnTo>
                  <a:lnTo>
                    <a:pt x="190" y="117"/>
                  </a:lnTo>
                  <a:lnTo>
                    <a:pt x="151" y="153"/>
                  </a:lnTo>
                  <a:close/>
                </a:path>
              </a:pathLst>
            </a:custGeom>
            <a:solidFill>
              <a:srgbClr val="E8E9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0" name="Freeform 580"/>
            <p:cNvSpPr>
              <a:spLocks/>
            </p:cNvSpPr>
            <p:nvPr/>
          </p:nvSpPr>
          <p:spPr bwMode="auto">
            <a:xfrm>
              <a:off x="6138863" y="1033463"/>
              <a:ext cx="1462088" cy="217488"/>
            </a:xfrm>
            <a:custGeom>
              <a:avLst/>
              <a:gdLst>
                <a:gd name="T0" fmla="*/ 0 w 3683"/>
                <a:gd name="T1" fmla="*/ 328 h 547"/>
                <a:gd name="T2" fmla="*/ 2997 w 3683"/>
                <a:gd name="T3" fmla="*/ 328 h 547"/>
                <a:gd name="T4" fmla="*/ 3024 w 3683"/>
                <a:gd name="T5" fmla="*/ 329 h 547"/>
                <a:gd name="T6" fmla="*/ 3077 w 3683"/>
                <a:gd name="T7" fmla="*/ 342 h 547"/>
                <a:gd name="T8" fmla="*/ 3126 w 3683"/>
                <a:gd name="T9" fmla="*/ 368 h 547"/>
                <a:gd name="T10" fmla="*/ 3166 w 3683"/>
                <a:gd name="T11" fmla="*/ 405 h 547"/>
                <a:gd name="T12" fmla="*/ 3183 w 3683"/>
                <a:gd name="T13" fmla="*/ 427 h 547"/>
                <a:gd name="T14" fmla="*/ 3203 w 3683"/>
                <a:gd name="T15" fmla="*/ 454 h 547"/>
                <a:gd name="T16" fmla="*/ 3253 w 3683"/>
                <a:gd name="T17" fmla="*/ 499 h 547"/>
                <a:gd name="T18" fmla="*/ 3314 w 3683"/>
                <a:gd name="T19" fmla="*/ 530 h 547"/>
                <a:gd name="T20" fmla="*/ 3381 w 3683"/>
                <a:gd name="T21" fmla="*/ 547 h 547"/>
                <a:gd name="T22" fmla="*/ 3418 w 3683"/>
                <a:gd name="T23" fmla="*/ 547 h 547"/>
                <a:gd name="T24" fmla="*/ 3444 w 3683"/>
                <a:gd name="T25" fmla="*/ 546 h 547"/>
                <a:gd name="T26" fmla="*/ 3494 w 3683"/>
                <a:gd name="T27" fmla="*/ 534 h 547"/>
                <a:gd name="T28" fmla="*/ 3541 w 3683"/>
                <a:gd name="T29" fmla="*/ 513 h 547"/>
                <a:gd name="T30" fmla="*/ 3584 w 3683"/>
                <a:gd name="T31" fmla="*/ 485 h 547"/>
                <a:gd name="T32" fmla="*/ 3619 w 3683"/>
                <a:gd name="T33" fmla="*/ 450 h 547"/>
                <a:gd name="T34" fmla="*/ 3648 w 3683"/>
                <a:gd name="T35" fmla="*/ 409 h 547"/>
                <a:gd name="T36" fmla="*/ 3669 w 3683"/>
                <a:gd name="T37" fmla="*/ 362 h 547"/>
                <a:gd name="T38" fmla="*/ 3682 w 3683"/>
                <a:gd name="T39" fmla="*/ 311 h 547"/>
                <a:gd name="T40" fmla="*/ 3683 w 3683"/>
                <a:gd name="T41" fmla="*/ 285 h 547"/>
                <a:gd name="T42" fmla="*/ 3683 w 3683"/>
                <a:gd name="T43" fmla="*/ 257 h 547"/>
                <a:gd name="T44" fmla="*/ 3674 w 3683"/>
                <a:gd name="T45" fmla="*/ 201 h 547"/>
                <a:gd name="T46" fmla="*/ 3655 w 3683"/>
                <a:gd name="T47" fmla="*/ 149 h 547"/>
                <a:gd name="T48" fmla="*/ 3625 w 3683"/>
                <a:gd name="T49" fmla="*/ 104 h 547"/>
                <a:gd name="T50" fmla="*/ 3588 w 3683"/>
                <a:gd name="T51" fmla="*/ 65 h 547"/>
                <a:gd name="T52" fmla="*/ 3543 w 3683"/>
                <a:gd name="T53" fmla="*/ 34 h 547"/>
                <a:gd name="T54" fmla="*/ 3494 w 3683"/>
                <a:gd name="T55" fmla="*/ 13 h 547"/>
                <a:gd name="T56" fmla="*/ 3439 w 3683"/>
                <a:gd name="T57" fmla="*/ 2 h 547"/>
                <a:gd name="T58" fmla="*/ 3410 w 3683"/>
                <a:gd name="T59" fmla="*/ 0 h 547"/>
                <a:gd name="T60" fmla="*/ 3375 w 3683"/>
                <a:gd name="T61" fmla="*/ 2 h 547"/>
                <a:gd name="T62" fmla="*/ 3311 w 3683"/>
                <a:gd name="T63" fmla="*/ 18 h 547"/>
                <a:gd name="T64" fmla="*/ 3253 w 3683"/>
                <a:gd name="T65" fmla="*/ 48 h 547"/>
                <a:gd name="T66" fmla="*/ 3205 w 3683"/>
                <a:gd name="T67" fmla="*/ 91 h 547"/>
                <a:gd name="T68" fmla="*/ 3186 w 3683"/>
                <a:gd name="T69" fmla="*/ 117 h 547"/>
                <a:gd name="T70" fmla="*/ 3169 w 3683"/>
                <a:gd name="T71" fmla="*/ 140 h 547"/>
                <a:gd name="T72" fmla="*/ 3127 w 3683"/>
                <a:gd name="T73" fmla="*/ 178 h 547"/>
                <a:gd name="T74" fmla="*/ 3078 w 3683"/>
                <a:gd name="T75" fmla="*/ 205 h 547"/>
                <a:gd name="T76" fmla="*/ 3025 w 3683"/>
                <a:gd name="T77" fmla="*/ 219 h 547"/>
                <a:gd name="T78" fmla="*/ 2997 w 3683"/>
                <a:gd name="T79" fmla="*/ 221 h 547"/>
                <a:gd name="T80" fmla="*/ 0 w 3683"/>
                <a:gd name="T81" fmla="*/ 221 h 547"/>
                <a:gd name="T82" fmla="*/ 0 w 3683"/>
                <a:gd name="T83" fmla="*/ 328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683" h="547">
                  <a:moveTo>
                    <a:pt x="0" y="328"/>
                  </a:moveTo>
                  <a:lnTo>
                    <a:pt x="2997" y="328"/>
                  </a:lnTo>
                  <a:lnTo>
                    <a:pt x="3024" y="329"/>
                  </a:lnTo>
                  <a:lnTo>
                    <a:pt x="3077" y="342"/>
                  </a:lnTo>
                  <a:lnTo>
                    <a:pt x="3126" y="368"/>
                  </a:lnTo>
                  <a:lnTo>
                    <a:pt x="3166" y="405"/>
                  </a:lnTo>
                  <a:lnTo>
                    <a:pt x="3183" y="427"/>
                  </a:lnTo>
                  <a:lnTo>
                    <a:pt x="3203" y="454"/>
                  </a:lnTo>
                  <a:lnTo>
                    <a:pt x="3253" y="499"/>
                  </a:lnTo>
                  <a:lnTo>
                    <a:pt x="3314" y="530"/>
                  </a:lnTo>
                  <a:lnTo>
                    <a:pt x="3381" y="547"/>
                  </a:lnTo>
                  <a:lnTo>
                    <a:pt x="3418" y="547"/>
                  </a:lnTo>
                  <a:lnTo>
                    <a:pt x="3444" y="546"/>
                  </a:lnTo>
                  <a:lnTo>
                    <a:pt x="3494" y="534"/>
                  </a:lnTo>
                  <a:lnTo>
                    <a:pt x="3541" y="513"/>
                  </a:lnTo>
                  <a:lnTo>
                    <a:pt x="3584" y="485"/>
                  </a:lnTo>
                  <a:lnTo>
                    <a:pt x="3619" y="450"/>
                  </a:lnTo>
                  <a:lnTo>
                    <a:pt x="3648" y="409"/>
                  </a:lnTo>
                  <a:lnTo>
                    <a:pt x="3669" y="362"/>
                  </a:lnTo>
                  <a:lnTo>
                    <a:pt x="3682" y="311"/>
                  </a:lnTo>
                  <a:lnTo>
                    <a:pt x="3683" y="285"/>
                  </a:lnTo>
                  <a:lnTo>
                    <a:pt x="3683" y="257"/>
                  </a:lnTo>
                  <a:lnTo>
                    <a:pt x="3674" y="201"/>
                  </a:lnTo>
                  <a:lnTo>
                    <a:pt x="3655" y="149"/>
                  </a:lnTo>
                  <a:lnTo>
                    <a:pt x="3625" y="104"/>
                  </a:lnTo>
                  <a:lnTo>
                    <a:pt x="3588" y="65"/>
                  </a:lnTo>
                  <a:lnTo>
                    <a:pt x="3543" y="34"/>
                  </a:lnTo>
                  <a:lnTo>
                    <a:pt x="3494" y="13"/>
                  </a:lnTo>
                  <a:lnTo>
                    <a:pt x="3439" y="2"/>
                  </a:lnTo>
                  <a:lnTo>
                    <a:pt x="3410" y="0"/>
                  </a:lnTo>
                  <a:lnTo>
                    <a:pt x="3375" y="2"/>
                  </a:lnTo>
                  <a:lnTo>
                    <a:pt x="3311" y="18"/>
                  </a:lnTo>
                  <a:lnTo>
                    <a:pt x="3253" y="48"/>
                  </a:lnTo>
                  <a:lnTo>
                    <a:pt x="3205" y="91"/>
                  </a:lnTo>
                  <a:lnTo>
                    <a:pt x="3186" y="117"/>
                  </a:lnTo>
                  <a:lnTo>
                    <a:pt x="3169" y="140"/>
                  </a:lnTo>
                  <a:lnTo>
                    <a:pt x="3127" y="178"/>
                  </a:lnTo>
                  <a:lnTo>
                    <a:pt x="3078" y="205"/>
                  </a:lnTo>
                  <a:lnTo>
                    <a:pt x="3025" y="219"/>
                  </a:lnTo>
                  <a:lnTo>
                    <a:pt x="2997" y="221"/>
                  </a:lnTo>
                  <a:lnTo>
                    <a:pt x="0" y="221"/>
                  </a:lnTo>
                  <a:lnTo>
                    <a:pt x="0" y="328"/>
                  </a:lnTo>
                  <a:close/>
                </a:path>
              </a:pathLst>
            </a:custGeom>
            <a:solidFill>
              <a:srgbClr val="C1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1" name="Freeform 581"/>
            <p:cNvSpPr>
              <a:spLocks/>
            </p:cNvSpPr>
            <p:nvPr/>
          </p:nvSpPr>
          <p:spPr bwMode="auto">
            <a:xfrm>
              <a:off x="7454900" y="1103313"/>
              <a:ext cx="79375" cy="79375"/>
            </a:xfrm>
            <a:custGeom>
              <a:avLst/>
              <a:gdLst>
                <a:gd name="T0" fmla="*/ 200 w 200"/>
                <a:gd name="T1" fmla="*/ 67 h 200"/>
                <a:gd name="T2" fmla="*/ 132 w 200"/>
                <a:gd name="T3" fmla="*/ 67 h 200"/>
                <a:gd name="T4" fmla="*/ 132 w 200"/>
                <a:gd name="T5" fmla="*/ 0 h 200"/>
                <a:gd name="T6" fmla="*/ 67 w 200"/>
                <a:gd name="T7" fmla="*/ 0 h 200"/>
                <a:gd name="T8" fmla="*/ 67 w 200"/>
                <a:gd name="T9" fmla="*/ 67 h 200"/>
                <a:gd name="T10" fmla="*/ 0 w 200"/>
                <a:gd name="T11" fmla="*/ 67 h 200"/>
                <a:gd name="T12" fmla="*/ 0 w 200"/>
                <a:gd name="T13" fmla="*/ 132 h 200"/>
                <a:gd name="T14" fmla="*/ 67 w 200"/>
                <a:gd name="T15" fmla="*/ 132 h 200"/>
                <a:gd name="T16" fmla="*/ 67 w 200"/>
                <a:gd name="T17" fmla="*/ 200 h 200"/>
                <a:gd name="T18" fmla="*/ 132 w 200"/>
                <a:gd name="T19" fmla="*/ 200 h 200"/>
                <a:gd name="T20" fmla="*/ 132 w 200"/>
                <a:gd name="T21" fmla="*/ 132 h 200"/>
                <a:gd name="T22" fmla="*/ 200 w 200"/>
                <a:gd name="T23" fmla="*/ 132 h 200"/>
                <a:gd name="T24" fmla="*/ 200 w 200"/>
                <a:gd name="T25" fmla="*/ 67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0" h="200">
                  <a:moveTo>
                    <a:pt x="200" y="67"/>
                  </a:moveTo>
                  <a:lnTo>
                    <a:pt x="132" y="67"/>
                  </a:lnTo>
                  <a:lnTo>
                    <a:pt x="132" y="0"/>
                  </a:lnTo>
                  <a:lnTo>
                    <a:pt x="67" y="0"/>
                  </a:lnTo>
                  <a:lnTo>
                    <a:pt x="67" y="67"/>
                  </a:lnTo>
                  <a:lnTo>
                    <a:pt x="0" y="67"/>
                  </a:lnTo>
                  <a:lnTo>
                    <a:pt x="0" y="132"/>
                  </a:lnTo>
                  <a:lnTo>
                    <a:pt x="67" y="132"/>
                  </a:lnTo>
                  <a:lnTo>
                    <a:pt x="67" y="200"/>
                  </a:lnTo>
                  <a:lnTo>
                    <a:pt x="132" y="200"/>
                  </a:lnTo>
                  <a:lnTo>
                    <a:pt x="132" y="132"/>
                  </a:lnTo>
                  <a:lnTo>
                    <a:pt x="200" y="132"/>
                  </a:lnTo>
                  <a:lnTo>
                    <a:pt x="200" y="6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2" name="Freeform 582"/>
            <p:cNvSpPr>
              <a:spLocks/>
            </p:cNvSpPr>
            <p:nvPr/>
          </p:nvSpPr>
          <p:spPr bwMode="auto">
            <a:xfrm>
              <a:off x="5622925" y="833438"/>
              <a:ext cx="620713" cy="619125"/>
            </a:xfrm>
            <a:custGeom>
              <a:avLst/>
              <a:gdLst>
                <a:gd name="T0" fmla="*/ 1362 w 1562"/>
                <a:gd name="T1" fmla="*/ 260 h 1562"/>
                <a:gd name="T2" fmla="*/ 1461 w 1562"/>
                <a:gd name="T3" fmla="*/ 396 h 1562"/>
                <a:gd name="T4" fmla="*/ 1525 w 1562"/>
                <a:gd name="T5" fmla="*/ 546 h 1562"/>
                <a:gd name="T6" fmla="*/ 1558 w 1562"/>
                <a:gd name="T7" fmla="*/ 704 h 1562"/>
                <a:gd name="T8" fmla="*/ 1560 w 1562"/>
                <a:gd name="T9" fmla="*/ 825 h 1562"/>
                <a:gd name="T10" fmla="*/ 1547 w 1562"/>
                <a:gd name="T11" fmla="*/ 928 h 1562"/>
                <a:gd name="T12" fmla="*/ 1509 w 1562"/>
                <a:gd name="T13" fmla="*/ 1063 h 1562"/>
                <a:gd name="T14" fmla="*/ 1446 w 1562"/>
                <a:gd name="T15" fmla="*/ 1190 h 1562"/>
                <a:gd name="T16" fmla="*/ 1358 w 1562"/>
                <a:gd name="T17" fmla="*/ 1307 h 1562"/>
                <a:gd name="T18" fmla="*/ 1306 w 1562"/>
                <a:gd name="T19" fmla="*/ 1359 h 1562"/>
                <a:gd name="T20" fmla="*/ 1190 w 1562"/>
                <a:gd name="T21" fmla="*/ 1447 h 1562"/>
                <a:gd name="T22" fmla="*/ 1063 w 1562"/>
                <a:gd name="T23" fmla="*/ 1509 h 1562"/>
                <a:gd name="T24" fmla="*/ 928 w 1562"/>
                <a:gd name="T25" fmla="*/ 1548 h 1562"/>
                <a:gd name="T26" fmla="*/ 825 w 1562"/>
                <a:gd name="T27" fmla="*/ 1561 h 1562"/>
                <a:gd name="T28" fmla="*/ 704 w 1562"/>
                <a:gd name="T29" fmla="*/ 1558 h 1562"/>
                <a:gd name="T30" fmla="*/ 546 w 1562"/>
                <a:gd name="T31" fmla="*/ 1526 h 1562"/>
                <a:gd name="T32" fmla="*/ 396 w 1562"/>
                <a:gd name="T33" fmla="*/ 1461 h 1562"/>
                <a:gd name="T34" fmla="*/ 259 w 1562"/>
                <a:gd name="T35" fmla="*/ 1363 h 1562"/>
                <a:gd name="T36" fmla="*/ 201 w 1562"/>
                <a:gd name="T37" fmla="*/ 1304 h 1562"/>
                <a:gd name="T38" fmla="*/ 107 w 1562"/>
                <a:gd name="T39" fmla="*/ 1177 h 1562"/>
                <a:gd name="T40" fmla="*/ 43 w 1562"/>
                <a:gd name="T41" fmla="*/ 1040 h 1562"/>
                <a:gd name="T42" fmla="*/ 8 w 1562"/>
                <a:gd name="T43" fmla="*/ 893 h 1562"/>
                <a:gd name="T44" fmla="*/ 0 w 1562"/>
                <a:gd name="T45" fmla="*/ 743 h 1562"/>
                <a:gd name="T46" fmla="*/ 22 w 1562"/>
                <a:gd name="T47" fmla="*/ 595 h 1562"/>
                <a:gd name="T48" fmla="*/ 71 w 1562"/>
                <a:gd name="T49" fmla="*/ 451 h 1562"/>
                <a:gd name="T50" fmla="*/ 150 w 1562"/>
                <a:gd name="T51" fmla="*/ 319 h 1562"/>
                <a:gd name="T52" fmla="*/ 228 w 1562"/>
                <a:gd name="T53" fmla="*/ 229 h 1562"/>
                <a:gd name="T54" fmla="*/ 319 w 1562"/>
                <a:gd name="T55" fmla="*/ 151 h 1562"/>
                <a:gd name="T56" fmla="*/ 451 w 1562"/>
                <a:gd name="T57" fmla="*/ 72 h 1562"/>
                <a:gd name="T58" fmla="*/ 595 w 1562"/>
                <a:gd name="T59" fmla="*/ 22 h 1562"/>
                <a:gd name="T60" fmla="*/ 743 w 1562"/>
                <a:gd name="T61" fmla="*/ 0 h 1562"/>
                <a:gd name="T62" fmla="*/ 893 w 1562"/>
                <a:gd name="T63" fmla="*/ 8 h 1562"/>
                <a:gd name="T64" fmla="*/ 1039 w 1562"/>
                <a:gd name="T65" fmla="*/ 43 h 1562"/>
                <a:gd name="T66" fmla="*/ 1177 w 1562"/>
                <a:gd name="T67" fmla="*/ 108 h 1562"/>
                <a:gd name="T68" fmla="*/ 1304 w 1562"/>
                <a:gd name="T69" fmla="*/ 201 h 1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562" h="1562">
                  <a:moveTo>
                    <a:pt x="1332" y="229"/>
                  </a:moveTo>
                  <a:lnTo>
                    <a:pt x="1362" y="260"/>
                  </a:lnTo>
                  <a:lnTo>
                    <a:pt x="1415" y="326"/>
                  </a:lnTo>
                  <a:lnTo>
                    <a:pt x="1461" y="396"/>
                  </a:lnTo>
                  <a:lnTo>
                    <a:pt x="1497" y="470"/>
                  </a:lnTo>
                  <a:lnTo>
                    <a:pt x="1525" y="546"/>
                  </a:lnTo>
                  <a:lnTo>
                    <a:pt x="1546" y="625"/>
                  </a:lnTo>
                  <a:lnTo>
                    <a:pt x="1558" y="704"/>
                  </a:lnTo>
                  <a:lnTo>
                    <a:pt x="1562" y="785"/>
                  </a:lnTo>
                  <a:lnTo>
                    <a:pt x="1560" y="825"/>
                  </a:lnTo>
                  <a:lnTo>
                    <a:pt x="1558" y="860"/>
                  </a:lnTo>
                  <a:lnTo>
                    <a:pt x="1547" y="928"/>
                  </a:lnTo>
                  <a:lnTo>
                    <a:pt x="1532" y="997"/>
                  </a:lnTo>
                  <a:lnTo>
                    <a:pt x="1509" y="1063"/>
                  </a:lnTo>
                  <a:lnTo>
                    <a:pt x="1480" y="1128"/>
                  </a:lnTo>
                  <a:lnTo>
                    <a:pt x="1446" y="1190"/>
                  </a:lnTo>
                  <a:lnTo>
                    <a:pt x="1405" y="1250"/>
                  </a:lnTo>
                  <a:lnTo>
                    <a:pt x="1358" y="1307"/>
                  </a:lnTo>
                  <a:lnTo>
                    <a:pt x="1332" y="1333"/>
                  </a:lnTo>
                  <a:lnTo>
                    <a:pt x="1306" y="1359"/>
                  </a:lnTo>
                  <a:lnTo>
                    <a:pt x="1249" y="1405"/>
                  </a:lnTo>
                  <a:lnTo>
                    <a:pt x="1190" y="1447"/>
                  </a:lnTo>
                  <a:lnTo>
                    <a:pt x="1127" y="1481"/>
                  </a:lnTo>
                  <a:lnTo>
                    <a:pt x="1063" y="1509"/>
                  </a:lnTo>
                  <a:lnTo>
                    <a:pt x="997" y="1532"/>
                  </a:lnTo>
                  <a:lnTo>
                    <a:pt x="928" y="1548"/>
                  </a:lnTo>
                  <a:lnTo>
                    <a:pt x="859" y="1558"/>
                  </a:lnTo>
                  <a:lnTo>
                    <a:pt x="825" y="1561"/>
                  </a:lnTo>
                  <a:lnTo>
                    <a:pt x="784" y="1562"/>
                  </a:lnTo>
                  <a:lnTo>
                    <a:pt x="704" y="1558"/>
                  </a:lnTo>
                  <a:lnTo>
                    <a:pt x="625" y="1547"/>
                  </a:lnTo>
                  <a:lnTo>
                    <a:pt x="546" y="1526"/>
                  </a:lnTo>
                  <a:lnTo>
                    <a:pt x="469" y="1497"/>
                  </a:lnTo>
                  <a:lnTo>
                    <a:pt x="396" y="1461"/>
                  </a:lnTo>
                  <a:lnTo>
                    <a:pt x="325" y="1416"/>
                  </a:lnTo>
                  <a:lnTo>
                    <a:pt x="259" y="1363"/>
                  </a:lnTo>
                  <a:lnTo>
                    <a:pt x="228" y="1333"/>
                  </a:lnTo>
                  <a:lnTo>
                    <a:pt x="201" y="1304"/>
                  </a:lnTo>
                  <a:lnTo>
                    <a:pt x="150" y="1243"/>
                  </a:lnTo>
                  <a:lnTo>
                    <a:pt x="107" y="1177"/>
                  </a:lnTo>
                  <a:lnTo>
                    <a:pt x="71" y="1110"/>
                  </a:lnTo>
                  <a:lnTo>
                    <a:pt x="43" y="1040"/>
                  </a:lnTo>
                  <a:lnTo>
                    <a:pt x="22" y="967"/>
                  </a:lnTo>
                  <a:lnTo>
                    <a:pt x="8" y="893"/>
                  </a:lnTo>
                  <a:lnTo>
                    <a:pt x="0" y="818"/>
                  </a:lnTo>
                  <a:lnTo>
                    <a:pt x="0" y="743"/>
                  </a:lnTo>
                  <a:lnTo>
                    <a:pt x="8" y="669"/>
                  </a:lnTo>
                  <a:lnTo>
                    <a:pt x="22" y="595"/>
                  </a:lnTo>
                  <a:lnTo>
                    <a:pt x="43" y="523"/>
                  </a:lnTo>
                  <a:lnTo>
                    <a:pt x="71" y="451"/>
                  </a:lnTo>
                  <a:lnTo>
                    <a:pt x="107" y="384"/>
                  </a:lnTo>
                  <a:lnTo>
                    <a:pt x="150" y="319"/>
                  </a:lnTo>
                  <a:lnTo>
                    <a:pt x="201" y="258"/>
                  </a:lnTo>
                  <a:lnTo>
                    <a:pt x="228" y="229"/>
                  </a:lnTo>
                  <a:lnTo>
                    <a:pt x="258" y="201"/>
                  </a:lnTo>
                  <a:lnTo>
                    <a:pt x="319" y="151"/>
                  </a:lnTo>
                  <a:lnTo>
                    <a:pt x="384" y="108"/>
                  </a:lnTo>
                  <a:lnTo>
                    <a:pt x="451" y="72"/>
                  </a:lnTo>
                  <a:lnTo>
                    <a:pt x="522" y="43"/>
                  </a:lnTo>
                  <a:lnTo>
                    <a:pt x="595" y="22"/>
                  </a:lnTo>
                  <a:lnTo>
                    <a:pt x="669" y="8"/>
                  </a:lnTo>
                  <a:lnTo>
                    <a:pt x="743" y="0"/>
                  </a:lnTo>
                  <a:lnTo>
                    <a:pt x="818" y="0"/>
                  </a:lnTo>
                  <a:lnTo>
                    <a:pt x="893" y="8"/>
                  </a:lnTo>
                  <a:lnTo>
                    <a:pt x="967" y="22"/>
                  </a:lnTo>
                  <a:lnTo>
                    <a:pt x="1039" y="43"/>
                  </a:lnTo>
                  <a:lnTo>
                    <a:pt x="1109" y="72"/>
                  </a:lnTo>
                  <a:lnTo>
                    <a:pt x="1177" y="108"/>
                  </a:lnTo>
                  <a:lnTo>
                    <a:pt x="1243" y="151"/>
                  </a:lnTo>
                  <a:lnTo>
                    <a:pt x="1304" y="201"/>
                  </a:lnTo>
                  <a:lnTo>
                    <a:pt x="1332" y="229"/>
                  </a:lnTo>
                  <a:close/>
                </a:path>
              </a:pathLst>
            </a:custGeom>
            <a:solidFill>
              <a:srgbClr val="C1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3" name="Freeform 583"/>
            <p:cNvSpPr>
              <a:spLocks/>
            </p:cNvSpPr>
            <p:nvPr/>
          </p:nvSpPr>
          <p:spPr bwMode="auto">
            <a:xfrm>
              <a:off x="5797550" y="996951"/>
              <a:ext cx="454025" cy="455613"/>
            </a:xfrm>
            <a:custGeom>
              <a:avLst/>
              <a:gdLst>
                <a:gd name="T0" fmla="*/ 735 w 1147"/>
                <a:gd name="T1" fmla="*/ 0 h 1147"/>
                <a:gd name="T2" fmla="*/ 1147 w 1147"/>
                <a:gd name="T3" fmla="*/ 411 h 1147"/>
                <a:gd name="T4" fmla="*/ 1145 w 1147"/>
                <a:gd name="T5" fmla="*/ 446 h 1147"/>
                <a:gd name="T6" fmla="*/ 1134 w 1147"/>
                <a:gd name="T7" fmla="*/ 514 h 1147"/>
                <a:gd name="T8" fmla="*/ 1119 w 1147"/>
                <a:gd name="T9" fmla="*/ 583 h 1147"/>
                <a:gd name="T10" fmla="*/ 1096 w 1147"/>
                <a:gd name="T11" fmla="*/ 649 h 1147"/>
                <a:gd name="T12" fmla="*/ 1067 w 1147"/>
                <a:gd name="T13" fmla="*/ 714 h 1147"/>
                <a:gd name="T14" fmla="*/ 1033 w 1147"/>
                <a:gd name="T15" fmla="*/ 776 h 1147"/>
                <a:gd name="T16" fmla="*/ 992 w 1147"/>
                <a:gd name="T17" fmla="*/ 836 h 1147"/>
                <a:gd name="T18" fmla="*/ 945 w 1147"/>
                <a:gd name="T19" fmla="*/ 893 h 1147"/>
                <a:gd name="T20" fmla="*/ 919 w 1147"/>
                <a:gd name="T21" fmla="*/ 919 h 1147"/>
                <a:gd name="T22" fmla="*/ 893 w 1147"/>
                <a:gd name="T23" fmla="*/ 945 h 1147"/>
                <a:gd name="T24" fmla="*/ 836 w 1147"/>
                <a:gd name="T25" fmla="*/ 991 h 1147"/>
                <a:gd name="T26" fmla="*/ 777 w 1147"/>
                <a:gd name="T27" fmla="*/ 1033 h 1147"/>
                <a:gd name="T28" fmla="*/ 714 w 1147"/>
                <a:gd name="T29" fmla="*/ 1067 h 1147"/>
                <a:gd name="T30" fmla="*/ 650 w 1147"/>
                <a:gd name="T31" fmla="*/ 1095 h 1147"/>
                <a:gd name="T32" fmla="*/ 584 w 1147"/>
                <a:gd name="T33" fmla="*/ 1118 h 1147"/>
                <a:gd name="T34" fmla="*/ 515 w 1147"/>
                <a:gd name="T35" fmla="*/ 1134 h 1147"/>
                <a:gd name="T36" fmla="*/ 446 w 1147"/>
                <a:gd name="T37" fmla="*/ 1144 h 1147"/>
                <a:gd name="T38" fmla="*/ 412 w 1147"/>
                <a:gd name="T39" fmla="*/ 1147 h 1147"/>
                <a:gd name="T40" fmla="*/ 0 w 1147"/>
                <a:gd name="T41" fmla="*/ 735 h 1147"/>
                <a:gd name="T42" fmla="*/ 735 w 1147"/>
                <a:gd name="T43" fmla="*/ 0 h 1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147" h="1147">
                  <a:moveTo>
                    <a:pt x="735" y="0"/>
                  </a:moveTo>
                  <a:lnTo>
                    <a:pt x="1147" y="411"/>
                  </a:lnTo>
                  <a:lnTo>
                    <a:pt x="1145" y="446"/>
                  </a:lnTo>
                  <a:lnTo>
                    <a:pt x="1134" y="514"/>
                  </a:lnTo>
                  <a:lnTo>
                    <a:pt x="1119" y="583"/>
                  </a:lnTo>
                  <a:lnTo>
                    <a:pt x="1096" y="649"/>
                  </a:lnTo>
                  <a:lnTo>
                    <a:pt x="1067" y="714"/>
                  </a:lnTo>
                  <a:lnTo>
                    <a:pt x="1033" y="776"/>
                  </a:lnTo>
                  <a:lnTo>
                    <a:pt x="992" y="836"/>
                  </a:lnTo>
                  <a:lnTo>
                    <a:pt x="945" y="893"/>
                  </a:lnTo>
                  <a:lnTo>
                    <a:pt x="919" y="919"/>
                  </a:lnTo>
                  <a:lnTo>
                    <a:pt x="893" y="945"/>
                  </a:lnTo>
                  <a:lnTo>
                    <a:pt x="836" y="991"/>
                  </a:lnTo>
                  <a:lnTo>
                    <a:pt x="777" y="1033"/>
                  </a:lnTo>
                  <a:lnTo>
                    <a:pt x="714" y="1067"/>
                  </a:lnTo>
                  <a:lnTo>
                    <a:pt x="650" y="1095"/>
                  </a:lnTo>
                  <a:lnTo>
                    <a:pt x="584" y="1118"/>
                  </a:lnTo>
                  <a:lnTo>
                    <a:pt x="515" y="1134"/>
                  </a:lnTo>
                  <a:lnTo>
                    <a:pt x="446" y="1144"/>
                  </a:lnTo>
                  <a:lnTo>
                    <a:pt x="412" y="1147"/>
                  </a:lnTo>
                  <a:lnTo>
                    <a:pt x="0" y="735"/>
                  </a:lnTo>
                  <a:lnTo>
                    <a:pt x="735" y="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4" name="Freeform 584"/>
            <p:cNvSpPr>
              <a:spLocks/>
            </p:cNvSpPr>
            <p:nvPr/>
          </p:nvSpPr>
          <p:spPr bwMode="auto">
            <a:xfrm>
              <a:off x="5727700" y="936626"/>
              <a:ext cx="411163" cy="411163"/>
            </a:xfrm>
            <a:custGeom>
              <a:avLst/>
              <a:gdLst>
                <a:gd name="T0" fmla="*/ 151 w 1037"/>
                <a:gd name="T1" fmla="*/ 153 h 1038"/>
                <a:gd name="T2" fmla="*/ 115 w 1037"/>
                <a:gd name="T3" fmla="*/ 192 h 1038"/>
                <a:gd name="T4" fmla="*/ 57 w 1037"/>
                <a:gd name="T5" fmla="*/ 277 h 1038"/>
                <a:gd name="T6" fmla="*/ 19 w 1037"/>
                <a:gd name="T7" fmla="*/ 372 h 1038"/>
                <a:gd name="T8" fmla="*/ 0 w 1037"/>
                <a:gd name="T9" fmla="*/ 470 h 1038"/>
                <a:gd name="T10" fmla="*/ 0 w 1037"/>
                <a:gd name="T11" fmla="*/ 570 h 1038"/>
                <a:gd name="T12" fmla="*/ 19 w 1037"/>
                <a:gd name="T13" fmla="*/ 667 h 1038"/>
                <a:gd name="T14" fmla="*/ 57 w 1037"/>
                <a:gd name="T15" fmla="*/ 762 h 1038"/>
                <a:gd name="T16" fmla="*/ 115 w 1037"/>
                <a:gd name="T17" fmla="*/ 849 h 1038"/>
                <a:gd name="T18" fmla="*/ 151 w 1037"/>
                <a:gd name="T19" fmla="*/ 888 h 1038"/>
                <a:gd name="T20" fmla="*/ 151 w 1037"/>
                <a:gd name="T21" fmla="*/ 888 h 1038"/>
                <a:gd name="T22" fmla="*/ 190 w 1037"/>
                <a:gd name="T23" fmla="*/ 924 h 1038"/>
                <a:gd name="T24" fmla="*/ 277 w 1037"/>
                <a:gd name="T25" fmla="*/ 981 h 1038"/>
                <a:gd name="T26" fmla="*/ 370 w 1037"/>
                <a:gd name="T27" fmla="*/ 1019 h 1038"/>
                <a:gd name="T28" fmla="*/ 469 w 1037"/>
                <a:gd name="T29" fmla="*/ 1038 h 1038"/>
                <a:gd name="T30" fmla="*/ 569 w 1037"/>
                <a:gd name="T31" fmla="*/ 1038 h 1038"/>
                <a:gd name="T32" fmla="*/ 667 w 1037"/>
                <a:gd name="T33" fmla="*/ 1019 h 1038"/>
                <a:gd name="T34" fmla="*/ 761 w 1037"/>
                <a:gd name="T35" fmla="*/ 981 h 1038"/>
                <a:gd name="T36" fmla="*/ 847 w 1037"/>
                <a:gd name="T37" fmla="*/ 924 h 1038"/>
                <a:gd name="T38" fmla="*/ 886 w 1037"/>
                <a:gd name="T39" fmla="*/ 888 h 1038"/>
                <a:gd name="T40" fmla="*/ 886 w 1037"/>
                <a:gd name="T41" fmla="*/ 888 h 1038"/>
                <a:gd name="T42" fmla="*/ 923 w 1037"/>
                <a:gd name="T43" fmla="*/ 849 h 1038"/>
                <a:gd name="T44" fmla="*/ 980 w 1037"/>
                <a:gd name="T45" fmla="*/ 762 h 1038"/>
                <a:gd name="T46" fmla="*/ 1017 w 1037"/>
                <a:gd name="T47" fmla="*/ 667 h 1038"/>
                <a:gd name="T48" fmla="*/ 1037 w 1037"/>
                <a:gd name="T49" fmla="*/ 570 h 1038"/>
                <a:gd name="T50" fmla="*/ 1037 w 1037"/>
                <a:gd name="T51" fmla="*/ 470 h 1038"/>
                <a:gd name="T52" fmla="*/ 1017 w 1037"/>
                <a:gd name="T53" fmla="*/ 372 h 1038"/>
                <a:gd name="T54" fmla="*/ 980 w 1037"/>
                <a:gd name="T55" fmla="*/ 277 h 1038"/>
                <a:gd name="T56" fmla="*/ 923 w 1037"/>
                <a:gd name="T57" fmla="*/ 192 h 1038"/>
                <a:gd name="T58" fmla="*/ 886 w 1037"/>
                <a:gd name="T59" fmla="*/ 153 h 1038"/>
                <a:gd name="T60" fmla="*/ 886 w 1037"/>
                <a:gd name="T61" fmla="*/ 153 h 1038"/>
                <a:gd name="T62" fmla="*/ 847 w 1037"/>
                <a:gd name="T63" fmla="*/ 115 h 1038"/>
                <a:gd name="T64" fmla="*/ 761 w 1037"/>
                <a:gd name="T65" fmla="*/ 58 h 1038"/>
                <a:gd name="T66" fmla="*/ 667 w 1037"/>
                <a:gd name="T67" fmla="*/ 21 h 1038"/>
                <a:gd name="T68" fmla="*/ 569 w 1037"/>
                <a:gd name="T69" fmla="*/ 1 h 1038"/>
                <a:gd name="T70" fmla="*/ 518 w 1037"/>
                <a:gd name="T71" fmla="*/ 0 h 1038"/>
                <a:gd name="T72" fmla="*/ 518 w 1037"/>
                <a:gd name="T73" fmla="*/ 0 h 1038"/>
                <a:gd name="T74" fmla="*/ 469 w 1037"/>
                <a:gd name="T75" fmla="*/ 1 h 1038"/>
                <a:gd name="T76" fmla="*/ 370 w 1037"/>
                <a:gd name="T77" fmla="*/ 21 h 1038"/>
                <a:gd name="T78" fmla="*/ 277 w 1037"/>
                <a:gd name="T79" fmla="*/ 58 h 1038"/>
                <a:gd name="T80" fmla="*/ 190 w 1037"/>
                <a:gd name="T81" fmla="*/ 115 h 1038"/>
                <a:gd name="T82" fmla="*/ 151 w 1037"/>
                <a:gd name="T83" fmla="*/ 153 h 10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037" h="1038">
                  <a:moveTo>
                    <a:pt x="151" y="153"/>
                  </a:moveTo>
                  <a:lnTo>
                    <a:pt x="115" y="192"/>
                  </a:lnTo>
                  <a:lnTo>
                    <a:pt x="57" y="277"/>
                  </a:lnTo>
                  <a:lnTo>
                    <a:pt x="19" y="372"/>
                  </a:lnTo>
                  <a:lnTo>
                    <a:pt x="0" y="470"/>
                  </a:lnTo>
                  <a:lnTo>
                    <a:pt x="0" y="570"/>
                  </a:lnTo>
                  <a:lnTo>
                    <a:pt x="19" y="667"/>
                  </a:lnTo>
                  <a:lnTo>
                    <a:pt x="57" y="762"/>
                  </a:lnTo>
                  <a:lnTo>
                    <a:pt x="115" y="849"/>
                  </a:lnTo>
                  <a:lnTo>
                    <a:pt x="151" y="888"/>
                  </a:lnTo>
                  <a:lnTo>
                    <a:pt x="151" y="888"/>
                  </a:lnTo>
                  <a:lnTo>
                    <a:pt x="190" y="924"/>
                  </a:lnTo>
                  <a:lnTo>
                    <a:pt x="277" y="981"/>
                  </a:lnTo>
                  <a:lnTo>
                    <a:pt x="370" y="1019"/>
                  </a:lnTo>
                  <a:lnTo>
                    <a:pt x="469" y="1038"/>
                  </a:lnTo>
                  <a:lnTo>
                    <a:pt x="569" y="1038"/>
                  </a:lnTo>
                  <a:lnTo>
                    <a:pt x="667" y="1019"/>
                  </a:lnTo>
                  <a:lnTo>
                    <a:pt x="761" y="981"/>
                  </a:lnTo>
                  <a:lnTo>
                    <a:pt x="847" y="924"/>
                  </a:lnTo>
                  <a:lnTo>
                    <a:pt x="886" y="888"/>
                  </a:lnTo>
                  <a:lnTo>
                    <a:pt x="886" y="888"/>
                  </a:lnTo>
                  <a:lnTo>
                    <a:pt x="923" y="849"/>
                  </a:lnTo>
                  <a:lnTo>
                    <a:pt x="980" y="762"/>
                  </a:lnTo>
                  <a:lnTo>
                    <a:pt x="1017" y="667"/>
                  </a:lnTo>
                  <a:lnTo>
                    <a:pt x="1037" y="570"/>
                  </a:lnTo>
                  <a:lnTo>
                    <a:pt x="1037" y="470"/>
                  </a:lnTo>
                  <a:lnTo>
                    <a:pt x="1017" y="372"/>
                  </a:lnTo>
                  <a:lnTo>
                    <a:pt x="980" y="277"/>
                  </a:lnTo>
                  <a:lnTo>
                    <a:pt x="923" y="192"/>
                  </a:lnTo>
                  <a:lnTo>
                    <a:pt x="886" y="153"/>
                  </a:lnTo>
                  <a:lnTo>
                    <a:pt x="886" y="153"/>
                  </a:lnTo>
                  <a:lnTo>
                    <a:pt x="847" y="115"/>
                  </a:lnTo>
                  <a:lnTo>
                    <a:pt x="761" y="58"/>
                  </a:lnTo>
                  <a:lnTo>
                    <a:pt x="667" y="21"/>
                  </a:lnTo>
                  <a:lnTo>
                    <a:pt x="569" y="1"/>
                  </a:lnTo>
                  <a:lnTo>
                    <a:pt x="518" y="0"/>
                  </a:lnTo>
                  <a:lnTo>
                    <a:pt x="518" y="0"/>
                  </a:lnTo>
                  <a:lnTo>
                    <a:pt x="469" y="1"/>
                  </a:lnTo>
                  <a:lnTo>
                    <a:pt x="370" y="21"/>
                  </a:lnTo>
                  <a:lnTo>
                    <a:pt x="277" y="58"/>
                  </a:lnTo>
                  <a:lnTo>
                    <a:pt x="190" y="115"/>
                  </a:lnTo>
                  <a:lnTo>
                    <a:pt x="151" y="153"/>
                  </a:lnTo>
                  <a:close/>
                </a:path>
              </a:pathLst>
            </a:custGeom>
            <a:solidFill>
              <a:srgbClr val="E8E9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5" name="Freeform 587"/>
            <p:cNvSpPr>
              <a:spLocks/>
            </p:cNvSpPr>
            <p:nvPr/>
          </p:nvSpPr>
          <p:spPr bwMode="auto">
            <a:xfrm>
              <a:off x="4546600" y="1900238"/>
              <a:ext cx="1462088" cy="217488"/>
            </a:xfrm>
            <a:custGeom>
              <a:avLst/>
              <a:gdLst>
                <a:gd name="T0" fmla="*/ 3684 w 3684"/>
                <a:gd name="T1" fmla="*/ 221 h 548"/>
                <a:gd name="T2" fmla="*/ 687 w 3684"/>
                <a:gd name="T3" fmla="*/ 221 h 548"/>
                <a:gd name="T4" fmla="*/ 658 w 3684"/>
                <a:gd name="T5" fmla="*/ 219 h 548"/>
                <a:gd name="T6" fmla="*/ 605 w 3684"/>
                <a:gd name="T7" fmla="*/ 206 h 548"/>
                <a:gd name="T8" fmla="*/ 557 w 3684"/>
                <a:gd name="T9" fmla="*/ 180 h 548"/>
                <a:gd name="T10" fmla="*/ 517 w 3684"/>
                <a:gd name="T11" fmla="*/ 144 h 548"/>
                <a:gd name="T12" fmla="*/ 500 w 3684"/>
                <a:gd name="T13" fmla="*/ 122 h 548"/>
                <a:gd name="T14" fmla="*/ 481 w 3684"/>
                <a:gd name="T15" fmla="*/ 94 h 548"/>
                <a:gd name="T16" fmla="*/ 430 w 3684"/>
                <a:gd name="T17" fmla="*/ 49 h 548"/>
                <a:gd name="T18" fmla="*/ 369 w 3684"/>
                <a:gd name="T19" fmla="*/ 17 h 548"/>
                <a:gd name="T20" fmla="*/ 302 w 3684"/>
                <a:gd name="T21" fmla="*/ 1 h 548"/>
                <a:gd name="T22" fmla="*/ 266 w 3684"/>
                <a:gd name="T23" fmla="*/ 0 h 548"/>
                <a:gd name="T24" fmla="*/ 239 w 3684"/>
                <a:gd name="T25" fmla="*/ 1 h 548"/>
                <a:gd name="T26" fmla="*/ 188 w 3684"/>
                <a:gd name="T27" fmla="*/ 13 h 548"/>
                <a:gd name="T28" fmla="*/ 141 w 3684"/>
                <a:gd name="T29" fmla="*/ 34 h 548"/>
                <a:gd name="T30" fmla="*/ 100 w 3684"/>
                <a:gd name="T31" fmla="*/ 62 h 548"/>
                <a:gd name="T32" fmla="*/ 64 w 3684"/>
                <a:gd name="T33" fmla="*/ 99 h 548"/>
                <a:gd name="T34" fmla="*/ 35 w 3684"/>
                <a:gd name="T35" fmla="*/ 140 h 548"/>
                <a:gd name="T36" fmla="*/ 14 w 3684"/>
                <a:gd name="T37" fmla="*/ 186 h 548"/>
                <a:gd name="T38" fmla="*/ 1 w 3684"/>
                <a:gd name="T39" fmla="*/ 236 h 548"/>
                <a:gd name="T40" fmla="*/ 0 w 3684"/>
                <a:gd name="T41" fmla="*/ 262 h 548"/>
                <a:gd name="T42" fmla="*/ 0 w 3684"/>
                <a:gd name="T43" fmla="*/ 292 h 548"/>
                <a:gd name="T44" fmla="*/ 9 w 3684"/>
                <a:gd name="T45" fmla="*/ 348 h 548"/>
                <a:gd name="T46" fmla="*/ 29 w 3684"/>
                <a:gd name="T47" fmla="*/ 398 h 548"/>
                <a:gd name="T48" fmla="*/ 58 w 3684"/>
                <a:gd name="T49" fmla="*/ 443 h 548"/>
                <a:gd name="T50" fmla="*/ 95 w 3684"/>
                <a:gd name="T51" fmla="*/ 482 h 548"/>
                <a:gd name="T52" fmla="*/ 140 w 3684"/>
                <a:gd name="T53" fmla="*/ 513 h 548"/>
                <a:gd name="T54" fmla="*/ 189 w 3684"/>
                <a:gd name="T55" fmla="*/ 536 h 548"/>
                <a:gd name="T56" fmla="*/ 245 w 3684"/>
                <a:gd name="T57" fmla="*/ 547 h 548"/>
                <a:gd name="T58" fmla="*/ 274 w 3684"/>
                <a:gd name="T59" fmla="*/ 548 h 548"/>
                <a:gd name="T60" fmla="*/ 307 w 3684"/>
                <a:gd name="T61" fmla="*/ 546 h 548"/>
                <a:gd name="T62" fmla="*/ 372 w 3684"/>
                <a:gd name="T63" fmla="*/ 530 h 548"/>
                <a:gd name="T64" fmla="*/ 430 w 3684"/>
                <a:gd name="T65" fmla="*/ 499 h 548"/>
                <a:gd name="T66" fmla="*/ 478 w 3684"/>
                <a:gd name="T67" fmla="*/ 456 h 548"/>
                <a:gd name="T68" fmla="*/ 498 w 3684"/>
                <a:gd name="T69" fmla="*/ 431 h 548"/>
                <a:gd name="T70" fmla="*/ 515 w 3684"/>
                <a:gd name="T71" fmla="*/ 408 h 548"/>
                <a:gd name="T72" fmla="*/ 556 w 3684"/>
                <a:gd name="T73" fmla="*/ 371 h 548"/>
                <a:gd name="T74" fmla="*/ 605 w 3684"/>
                <a:gd name="T75" fmla="*/ 344 h 548"/>
                <a:gd name="T76" fmla="*/ 658 w 3684"/>
                <a:gd name="T77" fmla="*/ 329 h 548"/>
                <a:gd name="T78" fmla="*/ 687 w 3684"/>
                <a:gd name="T79" fmla="*/ 328 h 548"/>
                <a:gd name="T80" fmla="*/ 3684 w 3684"/>
                <a:gd name="T81" fmla="*/ 328 h 548"/>
                <a:gd name="T82" fmla="*/ 3684 w 3684"/>
                <a:gd name="T83" fmla="*/ 221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684" h="548">
                  <a:moveTo>
                    <a:pt x="3684" y="221"/>
                  </a:moveTo>
                  <a:lnTo>
                    <a:pt x="687" y="221"/>
                  </a:lnTo>
                  <a:lnTo>
                    <a:pt x="658" y="219"/>
                  </a:lnTo>
                  <a:lnTo>
                    <a:pt x="605" y="206"/>
                  </a:lnTo>
                  <a:lnTo>
                    <a:pt x="557" y="180"/>
                  </a:lnTo>
                  <a:lnTo>
                    <a:pt x="517" y="144"/>
                  </a:lnTo>
                  <a:lnTo>
                    <a:pt x="500" y="122"/>
                  </a:lnTo>
                  <a:lnTo>
                    <a:pt x="481" y="94"/>
                  </a:lnTo>
                  <a:lnTo>
                    <a:pt x="430" y="49"/>
                  </a:lnTo>
                  <a:lnTo>
                    <a:pt x="369" y="17"/>
                  </a:lnTo>
                  <a:lnTo>
                    <a:pt x="302" y="1"/>
                  </a:lnTo>
                  <a:lnTo>
                    <a:pt x="266" y="0"/>
                  </a:lnTo>
                  <a:lnTo>
                    <a:pt x="239" y="1"/>
                  </a:lnTo>
                  <a:lnTo>
                    <a:pt x="188" y="13"/>
                  </a:lnTo>
                  <a:lnTo>
                    <a:pt x="141" y="34"/>
                  </a:lnTo>
                  <a:lnTo>
                    <a:pt x="100" y="62"/>
                  </a:lnTo>
                  <a:lnTo>
                    <a:pt x="64" y="99"/>
                  </a:lnTo>
                  <a:lnTo>
                    <a:pt x="35" y="140"/>
                  </a:lnTo>
                  <a:lnTo>
                    <a:pt x="14" y="186"/>
                  </a:lnTo>
                  <a:lnTo>
                    <a:pt x="1" y="236"/>
                  </a:lnTo>
                  <a:lnTo>
                    <a:pt x="0" y="262"/>
                  </a:lnTo>
                  <a:lnTo>
                    <a:pt x="0" y="292"/>
                  </a:lnTo>
                  <a:lnTo>
                    <a:pt x="9" y="348"/>
                  </a:lnTo>
                  <a:lnTo>
                    <a:pt x="29" y="398"/>
                  </a:lnTo>
                  <a:lnTo>
                    <a:pt x="58" y="443"/>
                  </a:lnTo>
                  <a:lnTo>
                    <a:pt x="95" y="482"/>
                  </a:lnTo>
                  <a:lnTo>
                    <a:pt x="140" y="513"/>
                  </a:lnTo>
                  <a:lnTo>
                    <a:pt x="189" y="536"/>
                  </a:lnTo>
                  <a:lnTo>
                    <a:pt x="245" y="547"/>
                  </a:lnTo>
                  <a:lnTo>
                    <a:pt x="274" y="548"/>
                  </a:lnTo>
                  <a:lnTo>
                    <a:pt x="307" y="546"/>
                  </a:lnTo>
                  <a:lnTo>
                    <a:pt x="372" y="530"/>
                  </a:lnTo>
                  <a:lnTo>
                    <a:pt x="430" y="499"/>
                  </a:lnTo>
                  <a:lnTo>
                    <a:pt x="478" y="456"/>
                  </a:lnTo>
                  <a:lnTo>
                    <a:pt x="498" y="431"/>
                  </a:lnTo>
                  <a:lnTo>
                    <a:pt x="515" y="408"/>
                  </a:lnTo>
                  <a:lnTo>
                    <a:pt x="556" y="371"/>
                  </a:lnTo>
                  <a:lnTo>
                    <a:pt x="605" y="344"/>
                  </a:lnTo>
                  <a:lnTo>
                    <a:pt x="658" y="329"/>
                  </a:lnTo>
                  <a:lnTo>
                    <a:pt x="687" y="328"/>
                  </a:lnTo>
                  <a:lnTo>
                    <a:pt x="3684" y="328"/>
                  </a:lnTo>
                  <a:lnTo>
                    <a:pt x="3684" y="221"/>
                  </a:lnTo>
                  <a:close/>
                </a:path>
              </a:pathLst>
            </a:custGeom>
            <a:solidFill>
              <a:srgbClr val="A2B9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6" name="Freeform 588"/>
            <p:cNvSpPr>
              <a:spLocks/>
            </p:cNvSpPr>
            <p:nvPr/>
          </p:nvSpPr>
          <p:spPr bwMode="auto">
            <a:xfrm>
              <a:off x="4619625" y="1970088"/>
              <a:ext cx="79375" cy="79375"/>
            </a:xfrm>
            <a:custGeom>
              <a:avLst/>
              <a:gdLst>
                <a:gd name="T0" fmla="*/ 200 w 200"/>
                <a:gd name="T1" fmla="*/ 67 h 199"/>
                <a:gd name="T2" fmla="*/ 132 w 200"/>
                <a:gd name="T3" fmla="*/ 67 h 199"/>
                <a:gd name="T4" fmla="*/ 132 w 200"/>
                <a:gd name="T5" fmla="*/ 0 h 199"/>
                <a:gd name="T6" fmla="*/ 68 w 200"/>
                <a:gd name="T7" fmla="*/ 0 h 199"/>
                <a:gd name="T8" fmla="*/ 68 w 200"/>
                <a:gd name="T9" fmla="*/ 67 h 199"/>
                <a:gd name="T10" fmla="*/ 0 w 200"/>
                <a:gd name="T11" fmla="*/ 67 h 199"/>
                <a:gd name="T12" fmla="*/ 0 w 200"/>
                <a:gd name="T13" fmla="*/ 132 h 199"/>
                <a:gd name="T14" fmla="*/ 68 w 200"/>
                <a:gd name="T15" fmla="*/ 132 h 199"/>
                <a:gd name="T16" fmla="*/ 68 w 200"/>
                <a:gd name="T17" fmla="*/ 199 h 199"/>
                <a:gd name="T18" fmla="*/ 132 w 200"/>
                <a:gd name="T19" fmla="*/ 199 h 199"/>
                <a:gd name="T20" fmla="*/ 132 w 200"/>
                <a:gd name="T21" fmla="*/ 132 h 199"/>
                <a:gd name="T22" fmla="*/ 200 w 200"/>
                <a:gd name="T23" fmla="*/ 132 h 199"/>
                <a:gd name="T24" fmla="*/ 200 w 200"/>
                <a:gd name="T25" fmla="*/ 67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0" h="199">
                  <a:moveTo>
                    <a:pt x="200" y="67"/>
                  </a:moveTo>
                  <a:lnTo>
                    <a:pt x="132" y="67"/>
                  </a:lnTo>
                  <a:lnTo>
                    <a:pt x="132" y="0"/>
                  </a:lnTo>
                  <a:lnTo>
                    <a:pt x="68" y="0"/>
                  </a:lnTo>
                  <a:lnTo>
                    <a:pt x="68" y="67"/>
                  </a:lnTo>
                  <a:lnTo>
                    <a:pt x="0" y="67"/>
                  </a:lnTo>
                  <a:lnTo>
                    <a:pt x="0" y="132"/>
                  </a:lnTo>
                  <a:lnTo>
                    <a:pt x="68" y="132"/>
                  </a:lnTo>
                  <a:lnTo>
                    <a:pt x="68" y="199"/>
                  </a:lnTo>
                  <a:lnTo>
                    <a:pt x="132" y="199"/>
                  </a:lnTo>
                  <a:lnTo>
                    <a:pt x="132" y="132"/>
                  </a:lnTo>
                  <a:lnTo>
                    <a:pt x="200" y="132"/>
                  </a:lnTo>
                  <a:lnTo>
                    <a:pt x="200" y="6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7" name="Freeform 589"/>
            <p:cNvSpPr>
              <a:spLocks/>
            </p:cNvSpPr>
            <p:nvPr/>
          </p:nvSpPr>
          <p:spPr bwMode="auto">
            <a:xfrm>
              <a:off x="5905500" y="1700213"/>
              <a:ext cx="620713" cy="619125"/>
            </a:xfrm>
            <a:custGeom>
              <a:avLst/>
              <a:gdLst>
                <a:gd name="T0" fmla="*/ 1362 w 1562"/>
                <a:gd name="T1" fmla="*/ 260 h 1562"/>
                <a:gd name="T2" fmla="*/ 1460 w 1562"/>
                <a:gd name="T3" fmla="*/ 397 h 1562"/>
                <a:gd name="T4" fmla="*/ 1525 w 1562"/>
                <a:gd name="T5" fmla="*/ 546 h 1562"/>
                <a:gd name="T6" fmla="*/ 1558 w 1562"/>
                <a:gd name="T7" fmla="*/ 704 h 1562"/>
                <a:gd name="T8" fmla="*/ 1560 w 1562"/>
                <a:gd name="T9" fmla="*/ 825 h 1562"/>
                <a:gd name="T10" fmla="*/ 1547 w 1562"/>
                <a:gd name="T11" fmla="*/ 928 h 1562"/>
                <a:gd name="T12" fmla="*/ 1508 w 1562"/>
                <a:gd name="T13" fmla="*/ 1063 h 1562"/>
                <a:gd name="T14" fmla="*/ 1446 w 1562"/>
                <a:gd name="T15" fmla="*/ 1190 h 1562"/>
                <a:gd name="T16" fmla="*/ 1358 w 1562"/>
                <a:gd name="T17" fmla="*/ 1307 h 1562"/>
                <a:gd name="T18" fmla="*/ 1306 w 1562"/>
                <a:gd name="T19" fmla="*/ 1359 h 1562"/>
                <a:gd name="T20" fmla="*/ 1190 w 1562"/>
                <a:gd name="T21" fmla="*/ 1447 h 1562"/>
                <a:gd name="T22" fmla="*/ 1063 w 1562"/>
                <a:gd name="T23" fmla="*/ 1510 h 1562"/>
                <a:gd name="T24" fmla="*/ 928 w 1562"/>
                <a:gd name="T25" fmla="*/ 1548 h 1562"/>
                <a:gd name="T26" fmla="*/ 825 w 1562"/>
                <a:gd name="T27" fmla="*/ 1561 h 1562"/>
                <a:gd name="T28" fmla="*/ 704 w 1562"/>
                <a:gd name="T29" fmla="*/ 1558 h 1562"/>
                <a:gd name="T30" fmla="*/ 545 w 1562"/>
                <a:gd name="T31" fmla="*/ 1526 h 1562"/>
                <a:gd name="T32" fmla="*/ 396 w 1562"/>
                <a:gd name="T33" fmla="*/ 1461 h 1562"/>
                <a:gd name="T34" fmla="*/ 259 w 1562"/>
                <a:gd name="T35" fmla="*/ 1364 h 1562"/>
                <a:gd name="T36" fmla="*/ 201 w 1562"/>
                <a:gd name="T37" fmla="*/ 1304 h 1562"/>
                <a:gd name="T38" fmla="*/ 107 w 1562"/>
                <a:gd name="T39" fmla="*/ 1179 h 1562"/>
                <a:gd name="T40" fmla="*/ 43 w 1562"/>
                <a:gd name="T41" fmla="*/ 1040 h 1562"/>
                <a:gd name="T42" fmla="*/ 8 w 1562"/>
                <a:gd name="T43" fmla="*/ 893 h 1562"/>
                <a:gd name="T44" fmla="*/ 0 w 1562"/>
                <a:gd name="T45" fmla="*/ 743 h 1562"/>
                <a:gd name="T46" fmla="*/ 22 w 1562"/>
                <a:gd name="T47" fmla="*/ 595 h 1562"/>
                <a:gd name="T48" fmla="*/ 71 w 1562"/>
                <a:gd name="T49" fmla="*/ 453 h 1562"/>
                <a:gd name="T50" fmla="*/ 150 w 1562"/>
                <a:gd name="T51" fmla="*/ 319 h 1562"/>
                <a:gd name="T52" fmla="*/ 228 w 1562"/>
                <a:gd name="T53" fmla="*/ 229 h 1562"/>
                <a:gd name="T54" fmla="*/ 319 w 1562"/>
                <a:gd name="T55" fmla="*/ 151 h 1562"/>
                <a:gd name="T56" fmla="*/ 451 w 1562"/>
                <a:gd name="T57" fmla="*/ 72 h 1562"/>
                <a:gd name="T58" fmla="*/ 595 w 1562"/>
                <a:gd name="T59" fmla="*/ 22 h 1562"/>
                <a:gd name="T60" fmla="*/ 742 w 1562"/>
                <a:gd name="T61" fmla="*/ 0 h 1562"/>
                <a:gd name="T62" fmla="*/ 893 w 1562"/>
                <a:gd name="T63" fmla="*/ 8 h 1562"/>
                <a:gd name="T64" fmla="*/ 1039 w 1562"/>
                <a:gd name="T65" fmla="*/ 43 h 1562"/>
                <a:gd name="T66" fmla="*/ 1177 w 1562"/>
                <a:gd name="T67" fmla="*/ 108 h 1562"/>
                <a:gd name="T68" fmla="*/ 1304 w 1562"/>
                <a:gd name="T69" fmla="*/ 201 h 1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562" h="1562">
                  <a:moveTo>
                    <a:pt x="1332" y="229"/>
                  </a:moveTo>
                  <a:lnTo>
                    <a:pt x="1362" y="260"/>
                  </a:lnTo>
                  <a:lnTo>
                    <a:pt x="1415" y="326"/>
                  </a:lnTo>
                  <a:lnTo>
                    <a:pt x="1460" y="397"/>
                  </a:lnTo>
                  <a:lnTo>
                    <a:pt x="1497" y="470"/>
                  </a:lnTo>
                  <a:lnTo>
                    <a:pt x="1525" y="546"/>
                  </a:lnTo>
                  <a:lnTo>
                    <a:pt x="1546" y="625"/>
                  </a:lnTo>
                  <a:lnTo>
                    <a:pt x="1558" y="704"/>
                  </a:lnTo>
                  <a:lnTo>
                    <a:pt x="1562" y="785"/>
                  </a:lnTo>
                  <a:lnTo>
                    <a:pt x="1560" y="825"/>
                  </a:lnTo>
                  <a:lnTo>
                    <a:pt x="1558" y="860"/>
                  </a:lnTo>
                  <a:lnTo>
                    <a:pt x="1547" y="928"/>
                  </a:lnTo>
                  <a:lnTo>
                    <a:pt x="1532" y="997"/>
                  </a:lnTo>
                  <a:lnTo>
                    <a:pt x="1508" y="1063"/>
                  </a:lnTo>
                  <a:lnTo>
                    <a:pt x="1480" y="1128"/>
                  </a:lnTo>
                  <a:lnTo>
                    <a:pt x="1446" y="1190"/>
                  </a:lnTo>
                  <a:lnTo>
                    <a:pt x="1405" y="1250"/>
                  </a:lnTo>
                  <a:lnTo>
                    <a:pt x="1358" y="1307"/>
                  </a:lnTo>
                  <a:lnTo>
                    <a:pt x="1332" y="1333"/>
                  </a:lnTo>
                  <a:lnTo>
                    <a:pt x="1306" y="1359"/>
                  </a:lnTo>
                  <a:lnTo>
                    <a:pt x="1249" y="1407"/>
                  </a:lnTo>
                  <a:lnTo>
                    <a:pt x="1190" y="1447"/>
                  </a:lnTo>
                  <a:lnTo>
                    <a:pt x="1127" y="1482"/>
                  </a:lnTo>
                  <a:lnTo>
                    <a:pt x="1063" y="1510"/>
                  </a:lnTo>
                  <a:lnTo>
                    <a:pt x="996" y="1532"/>
                  </a:lnTo>
                  <a:lnTo>
                    <a:pt x="928" y="1548"/>
                  </a:lnTo>
                  <a:lnTo>
                    <a:pt x="859" y="1558"/>
                  </a:lnTo>
                  <a:lnTo>
                    <a:pt x="825" y="1561"/>
                  </a:lnTo>
                  <a:lnTo>
                    <a:pt x="784" y="1562"/>
                  </a:lnTo>
                  <a:lnTo>
                    <a:pt x="704" y="1558"/>
                  </a:lnTo>
                  <a:lnTo>
                    <a:pt x="624" y="1547"/>
                  </a:lnTo>
                  <a:lnTo>
                    <a:pt x="545" y="1526"/>
                  </a:lnTo>
                  <a:lnTo>
                    <a:pt x="469" y="1499"/>
                  </a:lnTo>
                  <a:lnTo>
                    <a:pt x="396" y="1461"/>
                  </a:lnTo>
                  <a:lnTo>
                    <a:pt x="325" y="1417"/>
                  </a:lnTo>
                  <a:lnTo>
                    <a:pt x="259" y="1364"/>
                  </a:lnTo>
                  <a:lnTo>
                    <a:pt x="228" y="1333"/>
                  </a:lnTo>
                  <a:lnTo>
                    <a:pt x="201" y="1304"/>
                  </a:lnTo>
                  <a:lnTo>
                    <a:pt x="150" y="1243"/>
                  </a:lnTo>
                  <a:lnTo>
                    <a:pt x="107" y="1179"/>
                  </a:lnTo>
                  <a:lnTo>
                    <a:pt x="71" y="1110"/>
                  </a:lnTo>
                  <a:lnTo>
                    <a:pt x="43" y="1040"/>
                  </a:lnTo>
                  <a:lnTo>
                    <a:pt x="22" y="967"/>
                  </a:lnTo>
                  <a:lnTo>
                    <a:pt x="8" y="893"/>
                  </a:lnTo>
                  <a:lnTo>
                    <a:pt x="0" y="818"/>
                  </a:lnTo>
                  <a:lnTo>
                    <a:pt x="0" y="743"/>
                  </a:lnTo>
                  <a:lnTo>
                    <a:pt x="8" y="669"/>
                  </a:lnTo>
                  <a:lnTo>
                    <a:pt x="22" y="595"/>
                  </a:lnTo>
                  <a:lnTo>
                    <a:pt x="43" y="523"/>
                  </a:lnTo>
                  <a:lnTo>
                    <a:pt x="71" y="453"/>
                  </a:lnTo>
                  <a:lnTo>
                    <a:pt x="107" y="384"/>
                  </a:lnTo>
                  <a:lnTo>
                    <a:pt x="150" y="319"/>
                  </a:lnTo>
                  <a:lnTo>
                    <a:pt x="201" y="258"/>
                  </a:lnTo>
                  <a:lnTo>
                    <a:pt x="228" y="229"/>
                  </a:lnTo>
                  <a:lnTo>
                    <a:pt x="258" y="201"/>
                  </a:lnTo>
                  <a:lnTo>
                    <a:pt x="319" y="151"/>
                  </a:lnTo>
                  <a:lnTo>
                    <a:pt x="383" y="108"/>
                  </a:lnTo>
                  <a:lnTo>
                    <a:pt x="451" y="72"/>
                  </a:lnTo>
                  <a:lnTo>
                    <a:pt x="522" y="43"/>
                  </a:lnTo>
                  <a:lnTo>
                    <a:pt x="595" y="22"/>
                  </a:lnTo>
                  <a:lnTo>
                    <a:pt x="669" y="8"/>
                  </a:lnTo>
                  <a:lnTo>
                    <a:pt x="742" y="0"/>
                  </a:lnTo>
                  <a:lnTo>
                    <a:pt x="818" y="0"/>
                  </a:lnTo>
                  <a:lnTo>
                    <a:pt x="893" y="8"/>
                  </a:lnTo>
                  <a:lnTo>
                    <a:pt x="967" y="22"/>
                  </a:lnTo>
                  <a:lnTo>
                    <a:pt x="1039" y="43"/>
                  </a:lnTo>
                  <a:lnTo>
                    <a:pt x="1109" y="72"/>
                  </a:lnTo>
                  <a:lnTo>
                    <a:pt x="1177" y="108"/>
                  </a:lnTo>
                  <a:lnTo>
                    <a:pt x="1243" y="151"/>
                  </a:lnTo>
                  <a:lnTo>
                    <a:pt x="1304" y="201"/>
                  </a:lnTo>
                  <a:lnTo>
                    <a:pt x="1332" y="229"/>
                  </a:lnTo>
                  <a:close/>
                </a:path>
              </a:pathLst>
            </a:custGeom>
            <a:solidFill>
              <a:srgbClr val="A2B9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8" name="Freeform 590"/>
            <p:cNvSpPr>
              <a:spLocks/>
            </p:cNvSpPr>
            <p:nvPr/>
          </p:nvSpPr>
          <p:spPr bwMode="auto">
            <a:xfrm>
              <a:off x="6070600" y="1863726"/>
              <a:ext cx="455613" cy="455613"/>
            </a:xfrm>
            <a:custGeom>
              <a:avLst/>
              <a:gdLst>
                <a:gd name="T0" fmla="*/ 735 w 1147"/>
                <a:gd name="T1" fmla="*/ 0 h 1147"/>
                <a:gd name="T2" fmla="*/ 1147 w 1147"/>
                <a:gd name="T3" fmla="*/ 411 h 1147"/>
                <a:gd name="T4" fmla="*/ 1145 w 1147"/>
                <a:gd name="T5" fmla="*/ 446 h 1147"/>
                <a:gd name="T6" fmla="*/ 1134 w 1147"/>
                <a:gd name="T7" fmla="*/ 514 h 1147"/>
                <a:gd name="T8" fmla="*/ 1119 w 1147"/>
                <a:gd name="T9" fmla="*/ 583 h 1147"/>
                <a:gd name="T10" fmla="*/ 1095 w 1147"/>
                <a:gd name="T11" fmla="*/ 649 h 1147"/>
                <a:gd name="T12" fmla="*/ 1067 w 1147"/>
                <a:gd name="T13" fmla="*/ 714 h 1147"/>
                <a:gd name="T14" fmla="*/ 1033 w 1147"/>
                <a:gd name="T15" fmla="*/ 776 h 1147"/>
                <a:gd name="T16" fmla="*/ 992 w 1147"/>
                <a:gd name="T17" fmla="*/ 836 h 1147"/>
                <a:gd name="T18" fmla="*/ 945 w 1147"/>
                <a:gd name="T19" fmla="*/ 893 h 1147"/>
                <a:gd name="T20" fmla="*/ 919 w 1147"/>
                <a:gd name="T21" fmla="*/ 919 h 1147"/>
                <a:gd name="T22" fmla="*/ 893 w 1147"/>
                <a:gd name="T23" fmla="*/ 945 h 1147"/>
                <a:gd name="T24" fmla="*/ 836 w 1147"/>
                <a:gd name="T25" fmla="*/ 993 h 1147"/>
                <a:gd name="T26" fmla="*/ 777 w 1147"/>
                <a:gd name="T27" fmla="*/ 1033 h 1147"/>
                <a:gd name="T28" fmla="*/ 714 w 1147"/>
                <a:gd name="T29" fmla="*/ 1068 h 1147"/>
                <a:gd name="T30" fmla="*/ 650 w 1147"/>
                <a:gd name="T31" fmla="*/ 1096 h 1147"/>
                <a:gd name="T32" fmla="*/ 583 w 1147"/>
                <a:gd name="T33" fmla="*/ 1118 h 1147"/>
                <a:gd name="T34" fmla="*/ 515 w 1147"/>
                <a:gd name="T35" fmla="*/ 1134 h 1147"/>
                <a:gd name="T36" fmla="*/ 446 w 1147"/>
                <a:gd name="T37" fmla="*/ 1144 h 1147"/>
                <a:gd name="T38" fmla="*/ 412 w 1147"/>
                <a:gd name="T39" fmla="*/ 1147 h 1147"/>
                <a:gd name="T40" fmla="*/ 0 w 1147"/>
                <a:gd name="T41" fmla="*/ 735 h 1147"/>
                <a:gd name="T42" fmla="*/ 735 w 1147"/>
                <a:gd name="T43" fmla="*/ 0 h 1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147" h="1147">
                  <a:moveTo>
                    <a:pt x="735" y="0"/>
                  </a:moveTo>
                  <a:lnTo>
                    <a:pt x="1147" y="411"/>
                  </a:lnTo>
                  <a:lnTo>
                    <a:pt x="1145" y="446"/>
                  </a:lnTo>
                  <a:lnTo>
                    <a:pt x="1134" y="514"/>
                  </a:lnTo>
                  <a:lnTo>
                    <a:pt x="1119" y="583"/>
                  </a:lnTo>
                  <a:lnTo>
                    <a:pt x="1095" y="649"/>
                  </a:lnTo>
                  <a:lnTo>
                    <a:pt x="1067" y="714"/>
                  </a:lnTo>
                  <a:lnTo>
                    <a:pt x="1033" y="776"/>
                  </a:lnTo>
                  <a:lnTo>
                    <a:pt x="992" y="836"/>
                  </a:lnTo>
                  <a:lnTo>
                    <a:pt x="945" y="893"/>
                  </a:lnTo>
                  <a:lnTo>
                    <a:pt x="919" y="919"/>
                  </a:lnTo>
                  <a:lnTo>
                    <a:pt x="893" y="945"/>
                  </a:lnTo>
                  <a:lnTo>
                    <a:pt x="836" y="993"/>
                  </a:lnTo>
                  <a:lnTo>
                    <a:pt x="777" y="1033"/>
                  </a:lnTo>
                  <a:lnTo>
                    <a:pt x="714" y="1068"/>
                  </a:lnTo>
                  <a:lnTo>
                    <a:pt x="650" y="1096"/>
                  </a:lnTo>
                  <a:lnTo>
                    <a:pt x="583" y="1118"/>
                  </a:lnTo>
                  <a:lnTo>
                    <a:pt x="515" y="1134"/>
                  </a:lnTo>
                  <a:lnTo>
                    <a:pt x="446" y="1144"/>
                  </a:lnTo>
                  <a:lnTo>
                    <a:pt x="412" y="1147"/>
                  </a:lnTo>
                  <a:lnTo>
                    <a:pt x="0" y="735"/>
                  </a:lnTo>
                  <a:lnTo>
                    <a:pt x="735" y="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9" name="Freeform 591"/>
            <p:cNvSpPr>
              <a:spLocks/>
            </p:cNvSpPr>
            <p:nvPr/>
          </p:nvSpPr>
          <p:spPr bwMode="auto">
            <a:xfrm>
              <a:off x="6010275" y="1803401"/>
              <a:ext cx="411163" cy="411163"/>
            </a:xfrm>
            <a:custGeom>
              <a:avLst/>
              <a:gdLst>
                <a:gd name="T0" fmla="*/ 151 w 1036"/>
                <a:gd name="T1" fmla="*/ 153 h 1038"/>
                <a:gd name="T2" fmla="*/ 115 w 1036"/>
                <a:gd name="T3" fmla="*/ 192 h 1038"/>
                <a:gd name="T4" fmla="*/ 57 w 1036"/>
                <a:gd name="T5" fmla="*/ 279 h 1038"/>
                <a:gd name="T6" fmla="*/ 19 w 1036"/>
                <a:gd name="T7" fmla="*/ 372 h 1038"/>
                <a:gd name="T8" fmla="*/ 0 w 1036"/>
                <a:gd name="T9" fmla="*/ 470 h 1038"/>
                <a:gd name="T10" fmla="*/ 0 w 1036"/>
                <a:gd name="T11" fmla="*/ 570 h 1038"/>
                <a:gd name="T12" fmla="*/ 19 w 1036"/>
                <a:gd name="T13" fmla="*/ 669 h 1038"/>
                <a:gd name="T14" fmla="*/ 57 w 1036"/>
                <a:gd name="T15" fmla="*/ 762 h 1038"/>
                <a:gd name="T16" fmla="*/ 115 w 1036"/>
                <a:gd name="T17" fmla="*/ 849 h 1038"/>
                <a:gd name="T18" fmla="*/ 151 w 1036"/>
                <a:gd name="T19" fmla="*/ 888 h 1038"/>
                <a:gd name="T20" fmla="*/ 151 w 1036"/>
                <a:gd name="T21" fmla="*/ 888 h 1038"/>
                <a:gd name="T22" fmla="*/ 190 w 1036"/>
                <a:gd name="T23" fmla="*/ 924 h 1038"/>
                <a:gd name="T24" fmla="*/ 277 w 1036"/>
                <a:gd name="T25" fmla="*/ 981 h 1038"/>
                <a:gd name="T26" fmla="*/ 370 w 1036"/>
                <a:gd name="T27" fmla="*/ 1020 h 1038"/>
                <a:gd name="T28" fmla="*/ 469 w 1036"/>
                <a:gd name="T29" fmla="*/ 1038 h 1038"/>
                <a:gd name="T30" fmla="*/ 569 w 1036"/>
                <a:gd name="T31" fmla="*/ 1038 h 1038"/>
                <a:gd name="T32" fmla="*/ 667 w 1036"/>
                <a:gd name="T33" fmla="*/ 1020 h 1038"/>
                <a:gd name="T34" fmla="*/ 760 w 1036"/>
                <a:gd name="T35" fmla="*/ 981 h 1038"/>
                <a:gd name="T36" fmla="*/ 847 w 1036"/>
                <a:gd name="T37" fmla="*/ 924 h 1038"/>
                <a:gd name="T38" fmla="*/ 886 w 1036"/>
                <a:gd name="T39" fmla="*/ 888 h 1038"/>
                <a:gd name="T40" fmla="*/ 886 w 1036"/>
                <a:gd name="T41" fmla="*/ 888 h 1038"/>
                <a:gd name="T42" fmla="*/ 922 w 1036"/>
                <a:gd name="T43" fmla="*/ 849 h 1038"/>
                <a:gd name="T44" fmla="*/ 979 w 1036"/>
                <a:gd name="T45" fmla="*/ 762 h 1038"/>
                <a:gd name="T46" fmla="*/ 1017 w 1036"/>
                <a:gd name="T47" fmla="*/ 669 h 1038"/>
                <a:gd name="T48" fmla="*/ 1036 w 1036"/>
                <a:gd name="T49" fmla="*/ 570 h 1038"/>
                <a:gd name="T50" fmla="*/ 1036 w 1036"/>
                <a:gd name="T51" fmla="*/ 470 h 1038"/>
                <a:gd name="T52" fmla="*/ 1017 w 1036"/>
                <a:gd name="T53" fmla="*/ 372 h 1038"/>
                <a:gd name="T54" fmla="*/ 979 w 1036"/>
                <a:gd name="T55" fmla="*/ 279 h 1038"/>
                <a:gd name="T56" fmla="*/ 922 w 1036"/>
                <a:gd name="T57" fmla="*/ 192 h 1038"/>
                <a:gd name="T58" fmla="*/ 886 w 1036"/>
                <a:gd name="T59" fmla="*/ 153 h 1038"/>
                <a:gd name="T60" fmla="*/ 886 w 1036"/>
                <a:gd name="T61" fmla="*/ 153 h 1038"/>
                <a:gd name="T62" fmla="*/ 847 w 1036"/>
                <a:gd name="T63" fmla="*/ 117 h 1038"/>
                <a:gd name="T64" fmla="*/ 760 w 1036"/>
                <a:gd name="T65" fmla="*/ 60 h 1038"/>
                <a:gd name="T66" fmla="*/ 667 w 1036"/>
                <a:gd name="T67" fmla="*/ 21 h 1038"/>
                <a:gd name="T68" fmla="*/ 569 w 1036"/>
                <a:gd name="T69" fmla="*/ 3 h 1038"/>
                <a:gd name="T70" fmla="*/ 518 w 1036"/>
                <a:gd name="T71" fmla="*/ 0 h 1038"/>
                <a:gd name="T72" fmla="*/ 518 w 1036"/>
                <a:gd name="T73" fmla="*/ 0 h 1038"/>
                <a:gd name="T74" fmla="*/ 469 w 1036"/>
                <a:gd name="T75" fmla="*/ 3 h 1038"/>
                <a:gd name="T76" fmla="*/ 370 w 1036"/>
                <a:gd name="T77" fmla="*/ 21 h 1038"/>
                <a:gd name="T78" fmla="*/ 277 w 1036"/>
                <a:gd name="T79" fmla="*/ 60 h 1038"/>
                <a:gd name="T80" fmla="*/ 190 w 1036"/>
                <a:gd name="T81" fmla="*/ 117 h 1038"/>
                <a:gd name="T82" fmla="*/ 151 w 1036"/>
                <a:gd name="T83" fmla="*/ 153 h 10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036" h="1038">
                  <a:moveTo>
                    <a:pt x="151" y="153"/>
                  </a:moveTo>
                  <a:lnTo>
                    <a:pt x="115" y="192"/>
                  </a:lnTo>
                  <a:lnTo>
                    <a:pt x="57" y="279"/>
                  </a:lnTo>
                  <a:lnTo>
                    <a:pt x="19" y="372"/>
                  </a:lnTo>
                  <a:lnTo>
                    <a:pt x="0" y="470"/>
                  </a:lnTo>
                  <a:lnTo>
                    <a:pt x="0" y="570"/>
                  </a:lnTo>
                  <a:lnTo>
                    <a:pt x="19" y="669"/>
                  </a:lnTo>
                  <a:lnTo>
                    <a:pt x="57" y="762"/>
                  </a:lnTo>
                  <a:lnTo>
                    <a:pt x="115" y="849"/>
                  </a:lnTo>
                  <a:lnTo>
                    <a:pt x="151" y="888"/>
                  </a:lnTo>
                  <a:lnTo>
                    <a:pt x="151" y="888"/>
                  </a:lnTo>
                  <a:lnTo>
                    <a:pt x="190" y="924"/>
                  </a:lnTo>
                  <a:lnTo>
                    <a:pt x="277" y="981"/>
                  </a:lnTo>
                  <a:lnTo>
                    <a:pt x="370" y="1020"/>
                  </a:lnTo>
                  <a:lnTo>
                    <a:pt x="469" y="1038"/>
                  </a:lnTo>
                  <a:lnTo>
                    <a:pt x="569" y="1038"/>
                  </a:lnTo>
                  <a:lnTo>
                    <a:pt x="667" y="1020"/>
                  </a:lnTo>
                  <a:lnTo>
                    <a:pt x="760" y="981"/>
                  </a:lnTo>
                  <a:lnTo>
                    <a:pt x="847" y="924"/>
                  </a:lnTo>
                  <a:lnTo>
                    <a:pt x="886" y="888"/>
                  </a:lnTo>
                  <a:lnTo>
                    <a:pt x="886" y="888"/>
                  </a:lnTo>
                  <a:lnTo>
                    <a:pt x="922" y="849"/>
                  </a:lnTo>
                  <a:lnTo>
                    <a:pt x="979" y="762"/>
                  </a:lnTo>
                  <a:lnTo>
                    <a:pt x="1017" y="669"/>
                  </a:lnTo>
                  <a:lnTo>
                    <a:pt x="1036" y="570"/>
                  </a:lnTo>
                  <a:lnTo>
                    <a:pt x="1036" y="470"/>
                  </a:lnTo>
                  <a:lnTo>
                    <a:pt x="1017" y="372"/>
                  </a:lnTo>
                  <a:lnTo>
                    <a:pt x="979" y="279"/>
                  </a:lnTo>
                  <a:lnTo>
                    <a:pt x="922" y="192"/>
                  </a:lnTo>
                  <a:lnTo>
                    <a:pt x="886" y="153"/>
                  </a:lnTo>
                  <a:lnTo>
                    <a:pt x="886" y="153"/>
                  </a:lnTo>
                  <a:lnTo>
                    <a:pt x="847" y="117"/>
                  </a:lnTo>
                  <a:lnTo>
                    <a:pt x="760" y="60"/>
                  </a:lnTo>
                  <a:lnTo>
                    <a:pt x="667" y="21"/>
                  </a:lnTo>
                  <a:lnTo>
                    <a:pt x="569" y="3"/>
                  </a:lnTo>
                  <a:lnTo>
                    <a:pt x="518" y="0"/>
                  </a:lnTo>
                  <a:lnTo>
                    <a:pt x="518" y="0"/>
                  </a:lnTo>
                  <a:lnTo>
                    <a:pt x="469" y="3"/>
                  </a:lnTo>
                  <a:lnTo>
                    <a:pt x="370" y="21"/>
                  </a:lnTo>
                  <a:lnTo>
                    <a:pt x="277" y="60"/>
                  </a:lnTo>
                  <a:lnTo>
                    <a:pt x="190" y="117"/>
                  </a:lnTo>
                  <a:lnTo>
                    <a:pt x="151" y="153"/>
                  </a:lnTo>
                  <a:close/>
                </a:path>
              </a:pathLst>
            </a:custGeom>
            <a:solidFill>
              <a:srgbClr val="E8E9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0" name="Freeform 594"/>
            <p:cNvSpPr>
              <a:spLocks/>
            </p:cNvSpPr>
            <p:nvPr/>
          </p:nvSpPr>
          <p:spPr bwMode="auto">
            <a:xfrm>
              <a:off x="4546600" y="3629026"/>
              <a:ext cx="1462088" cy="215900"/>
            </a:xfrm>
            <a:custGeom>
              <a:avLst/>
              <a:gdLst>
                <a:gd name="T0" fmla="*/ 3684 w 3684"/>
                <a:gd name="T1" fmla="*/ 219 h 547"/>
                <a:gd name="T2" fmla="*/ 687 w 3684"/>
                <a:gd name="T3" fmla="*/ 219 h 547"/>
                <a:gd name="T4" fmla="*/ 658 w 3684"/>
                <a:gd name="T5" fmla="*/ 218 h 547"/>
                <a:gd name="T6" fmla="*/ 605 w 3684"/>
                <a:gd name="T7" fmla="*/ 205 h 547"/>
                <a:gd name="T8" fmla="*/ 557 w 3684"/>
                <a:gd name="T9" fmla="*/ 180 h 547"/>
                <a:gd name="T10" fmla="*/ 517 w 3684"/>
                <a:gd name="T11" fmla="*/ 144 h 547"/>
                <a:gd name="T12" fmla="*/ 500 w 3684"/>
                <a:gd name="T13" fmla="*/ 120 h 547"/>
                <a:gd name="T14" fmla="*/ 481 w 3684"/>
                <a:gd name="T15" fmla="*/ 93 h 547"/>
                <a:gd name="T16" fmla="*/ 430 w 3684"/>
                <a:gd name="T17" fmla="*/ 48 h 547"/>
                <a:gd name="T18" fmla="*/ 369 w 3684"/>
                <a:gd name="T19" fmla="*/ 17 h 547"/>
                <a:gd name="T20" fmla="*/ 302 w 3684"/>
                <a:gd name="T21" fmla="*/ 0 h 547"/>
                <a:gd name="T22" fmla="*/ 266 w 3684"/>
                <a:gd name="T23" fmla="*/ 0 h 547"/>
                <a:gd name="T24" fmla="*/ 239 w 3684"/>
                <a:gd name="T25" fmla="*/ 1 h 547"/>
                <a:gd name="T26" fmla="*/ 188 w 3684"/>
                <a:gd name="T27" fmla="*/ 13 h 547"/>
                <a:gd name="T28" fmla="*/ 141 w 3684"/>
                <a:gd name="T29" fmla="*/ 34 h 547"/>
                <a:gd name="T30" fmla="*/ 100 w 3684"/>
                <a:gd name="T31" fmla="*/ 62 h 547"/>
                <a:gd name="T32" fmla="*/ 64 w 3684"/>
                <a:gd name="T33" fmla="*/ 97 h 547"/>
                <a:gd name="T34" fmla="*/ 35 w 3684"/>
                <a:gd name="T35" fmla="*/ 139 h 547"/>
                <a:gd name="T36" fmla="*/ 14 w 3684"/>
                <a:gd name="T37" fmla="*/ 185 h 547"/>
                <a:gd name="T38" fmla="*/ 1 w 3684"/>
                <a:gd name="T39" fmla="*/ 236 h 547"/>
                <a:gd name="T40" fmla="*/ 0 w 3684"/>
                <a:gd name="T41" fmla="*/ 262 h 547"/>
                <a:gd name="T42" fmla="*/ 0 w 3684"/>
                <a:gd name="T43" fmla="*/ 292 h 547"/>
                <a:gd name="T44" fmla="*/ 9 w 3684"/>
                <a:gd name="T45" fmla="*/ 346 h 547"/>
                <a:gd name="T46" fmla="*/ 29 w 3684"/>
                <a:gd name="T47" fmla="*/ 398 h 547"/>
                <a:gd name="T48" fmla="*/ 58 w 3684"/>
                <a:gd name="T49" fmla="*/ 443 h 547"/>
                <a:gd name="T50" fmla="*/ 95 w 3684"/>
                <a:gd name="T51" fmla="*/ 482 h 547"/>
                <a:gd name="T52" fmla="*/ 140 w 3684"/>
                <a:gd name="T53" fmla="*/ 513 h 547"/>
                <a:gd name="T54" fmla="*/ 189 w 3684"/>
                <a:gd name="T55" fmla="*/ 535 h 547"/>
                <a:gd name="T56" fmla="*/ 245 w 3684"/>
                <a:gd name="T57" fmla="*/ 546 h 547"/>
                <a:gd name="T58" fmla="*/ 274 w 3684"/>
                <a:gd name="T59" fmla="*/ 547 h 547"/>
                <a:gd name="T60" fmla="*/ 307 w 3684"/>
                <a:gd name="T61" fmla="*/ 546 h 547"/>
                <a:gd name="T62" fmla="*/ 372 w 3684"/>
                <a:gd name="T63" fmla="*/ 530 h 547"/>
                <a:gd name="T64" fmla="*/ 430 w 3684"/>
                <a:gd name="T65" fmla="*/ 499 h 547"/>
                <a:gd name="T66" fmla="*/ 478 w 3684"/>
                <a:gd name="T67" fmla="*/ 456 h 547"/>
                <a:gd name="T68" fmla="*/ 498 w 3684"/>
                <a:gd name="T69" fmla="*/ 430 h 547"/>
                <a:gd name="T70" fmla="*/ 515 w 3684"/>
                <a:gd name="T71" fmla="*/ 407 h 547"/>
                <a:gd name="T72" fmla="*/ 556 w 3684"/>
                <a:gd name="T73" fmla="*/ 369 h 547"/>
                <a:gd name="T74" fmla="*/ 605 w 3684"/>
                <a:gd name="T75" fmla="*/ 343 h 547"/>
                <a:gd name="T76" fmla="*/ 658 w 3684"/>
                <a:gd name="T77" fmla="*/ 329 h 547"/>
                <a:gd name="T78" fmla="*/ 687 w 3684"/>
                <a:gd name="T79" fmla="*/ 328 h 547"/>
                <a:gd name="T80" fmla="*/ 3684 w 3684"/>
                <a:gd name="T81" fmla="*/ 328 h 547"/>
                <a:gd name="T82" fmla="*/ 3684 w 3684"/>
                <a:gd name="T83" fmla="*/ 219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684" h="547">
                  <a:moveTo>
                    <a:pt x="3684" y="219"/>
                  </a:moveTo>
                  <a:lnTo>
                    <a:pt x="687" y="219"/>
                  </a:lnTo>
                  <a:lnTo>
                    <a:pt x="658" y="218"/>
                  </a:lnTo>
                  <a:lnTo>
                    <a:pt x="605" y="205"/>
                  </a:lnTo>
                  <a:lnTo>
                    <a:pt x="557" y="180"/>
                  </a:lnTo>
                  <a:lnTo>
                    <a:pt x="517" y="144"/>
                  </a:lnTo>
                  <a:lnTo>
                    <a:pt x="500" y="120"/>
                  </a:lnTo>
                  <a:lnTo>
                    <a:pt x="481" y="93"/>
                  </a:lnTo>
                  <a:lnTo>
                    <a:pt x="430" y="48"/>
                  </a:lnTo>
                  <a:lnTo>
                    <a:pt x="369" y="17"/>
                  </a:lnTo>
                  <a:lnTo>
                    <a:pt x="302" y="0"/>
                  </a:lnTo>
                  <a:lnTo>
                    <a:pt x="266" y="0"/>
                  </a:lnTo>
                  <a:lnTo>
                    <a:pt x="239" y="1"/>
                  </a:lnTo>
                  <a:lnTo>
                    <a:pt x="188" y="13"/>
                  </a:lnTo>
                  <a:lnTo>
                    <a:pt x="141" y="34"/>
                  </a:lnTo>
                  <a:lnTo>
                    <a:pt x="100" y="62"/>
                  </a:lnTo>
                  <a:lnTo>
                    <a:pt x="64" y="97"/>
                  </a:lnTo>
                  <a:lnTo>
                    <a:pt x="35" y="139"/>
                  </a:lnTo>
                  <a:lnTo>
                    <a:pt x="14" y="185"/>
                  </a:lnTo>
                  <a:lnTo>
                    <a:pt x="1" y="236"/>
                  </a:lnTo>
                  <a:lnTo>
                    <a:pt x="0" y="262"/>
                  </a:lnTo>
                  <a:lnTo>
                    <a:pt x="0" y="292"/>
                  </a:lnTo>
                  <a:lnTo>
                    <a:pt x="9" y="346"/>
                  </a:lnTo>
                  <a:lnTo>
                    <a:pt x="29" y="398"/>
                  </a:lnTo>
                  <a:lnTo>
                    <a:pt x="58" y="443"/>
                  </a:lnTo>
                  <a:lnTo>
                    <a:pt x="95" y="482"/>
                  </a:lnTo>
                  <a:lnTo>
                    <a:pt x="140" y="513"/>
                  </a:lnTo>
                  <a:lnTo>
                    <a:pt x="189" y="535"/>
                  </a:lnTo>
                  <a:lnTo>
                    <a:pt x="245" y="546"/>
                  </a:lnTo>
                  <a:lnTo>
                    <a:pt x="274" y="547"/>
                  </a:lnTo>
                  <a:lnTo>
                    <a:pt x="307" y="546"/>
                  </a:lnTo>
                  <a:lnTo>
                    <a:pt x="372" y="530"/>
                  </a:lnTo>
                  <a:lnTo>
                    <a:pt x="430" y="499"/>
                  </a:lnTo>
                  <a:lnTo>
                    <a:pt x="478" y="456"/>
                  </a:lnTo>
                  <a:lnTo>
                    <a:pt x="498" y="430"/>
                  </a:lnTo>
                  <a:lnTo>
                    <a:pt x="515" y="407"/>
                  </a:lnTo>
                  <a:lnTo>
                    <a:pt x="556" y="369"/>
                  </a:lnTo>
                  <a:lnTo>
                    <a:pt x="605" y="343"/>
                  </a:lnTo>
                  <a:lnTo>
                    <a:pt x="658" y="329"/>
                  </a:lnTo>
                  <a:lnTo>
                    <a:pt x="687" y="328"/>
                  </a:lnTo>
                  <a:lnTo>
                    <a:pt x="3684" y="328"/>
                  </a:lnTo>
                  <a:lnTo>
                    <a:pt x="3684" y="219"/>
                  </a:lnTo>
                  <a:close/>
                </a:path>
              </a:pathLst>
            </a:custGeom>
            <a:solidFill>
              <a:srgbClr val="0639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1" name="Freeform 595"/>
            <p:cNvSpPr>
              <a:spLocks/>
            </p:cNvSpPr>
            <p:nvPr/>
          </p:nvSpPr>
          <p:spPr bwMode="auto">
            <a:xfrm>
              <a:off x="4619625" y="3697288"/>
              <a:ext cx="79375" cy="79375"/>
            </a:xfrm>
            <a:custGeom>
              <a:avLst/>
              <a:gdLst>
                <a:gd name="T0" fmla="*/ 200 w 200"/>
                <a:gd name="T1" fmla="*/ 67 h 199"/>
                <a:gd name="T2" fmla="*/ 132 w 200"/>
                <a:gd name="T3" fmla="*/ 67 h 199"/>
                <a:gd name="T4" fmla="*/ 132 w 200"/>
                <a:gd name="T5" fmla="*/ 0 h 199"/>
                <a:gd name="T6" fmla="*/ 68 w 200"/>
                <a:gd name="T7" fmla="*/ 0 h 199"/>
                <a:gd name="T8" fmla="*/ 68 w 200"/>
                <a:gd name="T9" fmla="*/ 67 h 199"/>
                <a:gd name="T10" fmla="*/ 0 w 200"/>
                <a:gd name="T11" fmla="*/ 67 h 199"/>
                <a:gd name="T12" fmla="*/ 0 w 200"/>
                <a:gd name="T13" fmla="*/ 132 h 199"/>
                <a:gd name="T14" fmla="*/ 68 w 200"/>
                <a:gd name="T15" fmla="*/ 132 h 199"/>
                <a:gd name="T16" fmla="*/ 68 w 200"/>
                <a:gd name="T17" fmla="*/ 199 h 199"/>
                <a:gd name="T18" fmla="*/ 132 w 200"/>
                <a:gd name="T19" fmla="*/ 199 h 199"/>
                <a:gd name="T20" fmla="*/ 132 w 200"/>
                <a:gd name="T21" fmla="*/ 132 h 199"/>
                <a:gd name="T22" fmla="*/ 200 w 200"/>
                <a:gd name="T23" fmla="*/ 132 h 199"/>
                <a:gd name="T24" fmla="*/ 200 w 200"/>
                <a:gd name="T25" fmla="*/ 67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0" h="199">
                  <a:moveTo>
                    <a:pt x="200" y="67"/>
                  </a:moveTo>
                  <a:lnTo>
                    <a:pt x="132" y="67"/>
                  </a:lnTo>
                  <a:lnTo>
                    <a:pt x="132" y="0"/>
                  </a:lnTo>
                  <a:lnTo>
                    <a:pt x="68" y="0"/>
                  </a:lnTo>
                  <a:lnTo>
                    <a:pt x="68" y="67"/>
                  </a:lnTo>
                  <a:lnTo>
                    <a:pt x="0" y="67"/>
                  </a:lnTo>
                  <a:lnTo>
                    <a:pt x="0" y="132"/>
                  </a:lnTo>
                  <a:lnTo>
                    <a:pt x="68" y="132"/>
                  </a:lnTo>
                  <a:lnTo>
                    <a:pt x="68" y="199"/>
                  </a:lnTo>
                  <a:lnTo>
                    <a:pt x="132" y="199"/>
                  </a:lnTo>
                  <a:lnTo>
                    <a:pt x="132" y="132"/>
                  </a:lnTo>
                  <a:lnTo>
                    <a:pt x="200" y="132"/>
                  </a:lnTo>
                  <a:lnTo>
                    <a:pt x="200" y="6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2" name="Freeform 596"/>
            <p:cNvSpPr>
              <a:spLocks/>
            </p:cNvSpPr>
            <p:nvPr/>
          </p:nvSpPr>
          <p:spPr bwMode="auto">
            <a:xfrm>
              <a:off x="5905500" y="3427413"/>
              <a:ext cx="620713" cy="619125"/>
            </a:xfrm>
            <a:custGeom>
              <a:avLst/>
              <a:gdLst>
                <a:gd name="T0" fmla="*/ 1362 w 1562"/>
                <a:gd name="T1" fmla="*/ 259 h 1562"/>
                <a:gd name="T2" fmla="*/ 1460 w 1562"/>
                <a:gd name="T3" fmla="*/ 395 h 1562"/>
                <a:gd name="T4" fmla="*/ 1525 w 1562"/>
                <a:gd name="T5" fmla="*/ 546 h 1562"/>
                <a:gd name="T6" fmla="*/ 1558 w 1562"/>
                <a:gd name="T7" fmla="*/ 704 h 1562"/>
                <a:gd name="T8" fmla="*/ 1560 w 1562"/>
                <a:gd name="T9" fmla="*/ 824 h 1562"/>
                <a:gd name="T10" fmla="*/ 1547 w 1562"/>
                <a:gd name="T11" fmla="*/ 928 h 1562"/>
                <a:gd name="T12" fmla="*/ 1508 w 1562"/>
                <a:gd name="T13" fmla="*/ 1063 h 1562"/>
                <a:gd name="T14" fmla="*/ 1446 w 1562"/>
                <a:gd name="T15" fmla="*/ 1190 h 1562"/>
                <a:gd name="T16" fmla="*/ 1358 w 1562"/>
                <a:gd name="T17" fmla="*/ 1305 h 1562"/>
                <a:gd name="T18" fmla="*/ 1306 w 1562"/>
                <a:gd name="T19" fmla="*/ 1358 h 1562"/>
                <a:gd name="T20" fmla="*/ 1190 w 1562"/>
                <a:gd name="T21" fmla="*/ 1447 h 1562"/>
                <a:gd name="T22" fmla="*/ 1063 w 1562"/>
                <a:gd name="T23" fmla="*/ 1509 h 1562"/>
                <a:gd name="T24" fmla="*/ 928 w 1562"/>
                <a:gd name="T25" fmla="*/ 1548 h 1562"/>
                <a:gd name="T26" fmla="*/ 825 w 1562"/>
                <a:gd name="T27" fmla="*/ 1561 h 1562"/>
                <a:gd name="T28" fmla="*/ 704 w 1562"/>
                <a:gd name="T29" fmla="*/ 1558 h 1562"/>
                <a:gd name="T30" fmla="*/ 545 w 1562"/>
                <a:gd name="T31" fmla="*/ 1526 h 1562"/>
                <a:gd name="T32" fmla="*/ 396 w 1562"/>
                <a:gd name="T33" fmla="*/ 1461 h 1562"/>
                <a:gd name="T34" fmla="*/ 259 w 1562"/>
                <a:gd name="T35" fmla="*/ 1362 h 1562"/>
                <a:gd name="T36" fmla="*/ 201 w 1562"/>
                <a:gd name="T37" fmla="*/ 1304 h 1562"/>
                <a:gd name="T38" fmla="*/ 107 w 1562"/>
                <a:gd name="T39" fmla="*/ 1177 h 1562"/>
                <a:gd name="T40" fmla="*/ 43 w 1562"/>
                <a:gd name="T41" fmla="*/ 1038 h 1562"/>
                <a:gd name="T42" fmla="*/ 8 w 1562"/>
                <a:gd name="T43" fmla="*/ 893 h 1562"/>
                <a:gd name="T44" fmla="*/ 0 w 1562"/>
                <a:gd name="T45" fmla="*/ 743 h 1562"/>
                <a:gd name="T46" fmla="*/ 22 w 1562"/>
                <a:gd name="T47" fmla="*/ 595 h 1562"/>
                <a:gd name="T48" fmla="*/ 71 w 1562"/>
                <a:gd name="T49" fmla="*/ 451 h 1562"/>
                <a:gd name="T50" fmla="*/ 150 w 1562"/>
                <a:gd name="T51" fmla="*/ 319 h 1562"/>
                <a:gd name="T52" fmla="*/ 228 w 1562"/>
                <a:gd name="T53" fmla="*/ 228 h 1562"/>
                <a:gd name="T54" fmla="*/ 319 w 1562"/>
                <a:gd name="T55" fmla="*/ 150 h 1562"/>
                <a:gd name="T56" fmla="*/ 451 w 1562"/>
                <a:gd name="T57" fmla="*/ 71 h 1562"/>
                <a:gd name="T58" fmla="*/ 595 w 1562"/>
                <a:gd name="T59" fmla="*/ 22 h 1562"/>
                <a:gd name="T60" fmla="*/ 742 w 1562"/>
                <a:gd name="T61" fmla="*/ 0 h 1562"/>
                <a:gd name="T62" fmla="*/ 893 w 1562"/>
                <a:gd name="T63" fmla="*/ 8 h 1562"/>
                <a:gd name="T64" fmla="*/ 1039 w 1562"/>
                <a:gd name="T65" fmla="*/ 43 h 1562"/>
                <a:gd name="T66" fmla="*/ 1177 w 1562"/>
                <a:gd name="T67" fmla="*/ 108 h 1562"/>
                <a:gd name="T68" fmla="*/ 1304 w 1562"/>
                <a:gd name="T69" fmla="*/ 200 h 1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562" h="1562">
                  <a:moveTo>
                    <a:pt x="1332" y="228"/>
                  </a:moveTo>
                  <a:lnTo>
                    <a:pt x="1362" y="259"/>
                  </a:lnTo>
                  <a:lnTo>
                    <a:pt x="1415" y="325"/>
                  </a:lnTo>
                  <a:lnTo>
                    <a:pt x="1460" y="395"/>
                  </a:lnTo>
                  <a:lnTo>
                    <a:pt x="1497" y="469"/>
                  </a:lnTo>
                  <a:lnTo>
                    <a:pt x="1525" y="546"/>
                  </a:lnTo>
                  <a:lnTo>
                    <a:pt x="1546" y="625"/>
                  </a:lnTo>
                  <a:lnTo>
                    <a:pt x="1558" y="704"/>
                  </a:lnTo>
                  <a:lnTo>
                    <a:pt x="1562" y="784"/>
                  </a:lnTo>
                  <a:lnTo>
                    <a:pt x="1560" y="824"/>
                  </a:lnTo>
                  <a:lnTo>
                    <a:pt x="1558" y="859"/>
                  </a:lnTo>
                  <a:lnTo>
                    <a:pt x="1547" y="928"/>
                  </a:lnTo>
                  <a:lnTo>
                    <a:pt x="1532" y="996"/>
                  </a:lnTo>
                  <a:lnTo>
                    <a:pt x="1508" y="1063"/>
                  </a:lnTo>
                  <a:lnTo>
                    <a:pt x="1480" y="1128"/>
                  </a:lnTo>
                  <a:lnTo>
                    <a:pt x="1446" y="1190"/>
                  </a:lnTo>
                  <a:lnTo>
                    <a:pt x="1405" y="1250"/>
                  </a:lnTo>
                  <a:lnTo>
                    <a:pt x="1358" y="1305"/>
                  </a:lnTo>
                  <a:lnTo>
                    <a:pt x="1332" y="1333"/>
                  </a:lnTo>
                  <a:lnTo>
                    <a:pt x="1306" y="1358"/>
                  </a:lnTo>
                  <a:lnTo>
                    <a:pt x="1249" y="1405"/>
                  </a:lnTo>
                  <a:lnTo>
                    <a:pt x="1190" y="1447"/>
                  </a:lnTo>
                  <a:lnTo>
                    <a:pt x="1127" y="1480"/>
                  </a:lnTo>
                  <a:lnTo>
                    <a:pt x="1063" y="1509"/>
                  </a:lnTo>
                  <a:lnTo>
                    <a:pt x="996" y="1531"/>
                  </a:lnTo>
                  <a:lnTo>
                    <a:pt x="928" y="1548"/>
                  </a:lnTo>
                  <a:lnTo>
                    <a:pt x="859" y="1558"/>
                  </a:lnTo>
                  <a:lnTo>
                    <a:pt x="825" y="1561"/>
                  </a:lnTo>
                  <a:lnTo>
                    <a:pt x="784" y="1562"/>
                  </a:lnTo>
                  <a:lnTo>
                    <a:pt x="704" y="1558"/>
                  </a:lnTo>
                  <a:lnTo>
                    <a:pt x="624" y="1546"/>
                  </a:lnTo>
                  <a:lnTo>
                    <a:pt x="545" y="1526"/>
                  </a:lnTo>
                  <a:lnTo>
                    <a:pt x="469" y="1497"/>
                  </a:lnTo>
                  <a:lnTo>
                    <a:pt x="396" y="1461"/>
                  </a:lnTo>
                  <a:lnTo>
                    <a:pt x="325" y="1415"/>
                  </a:lnTo>
                  <a:lnTo>
                    <a:pt x="259" y="1362"/>
                  </a:lnTo>
                  <a:lnTo>
                    <a:pt x="228" y="1333"/>
                  </a:lnTo>
                  <a:lnTo>
                    <a:pt x="201" y="1304"/>
                  </a:lnTo>
                  <a:lnTo>
                    <a:pt x="150" y="1242"/>
                  </a:lnTo>
                  <a:lnTo>
                    <a:pt x="107" y="1177"/>
                  </a:lnTo>
                  <a:lnTo>
                    <a:pt x="71" y="1110"/>
                  </a:lnTo>
                  <a:lnTo>
                    <a:pt x="43" y="1038"/>
                  </a:lnTo>
                  <a:lnTo>
                    <a:pt x="22" y="967"/>
                  </a:lnTo>
                  <a:lnTo>
                    <a:pt x="8" y="893"/>
                  </a:lnTo>
                  <a:lnTo>
                    <a:pt x="0" y="818"/>
                  </a:lnTo>
                  <a:lnTo>
                    <a:pt x="0" y="743"/>
                  </a:lnTo>
                  <a:lnTo>
                    <a:pt x="8" y="669"/>
                  </a:lnTo>
                  <a:lnTo>
                    <a:pt x="22" y="595"/>
                  </a:lnTo>
                  <a:lnTo>
                    <a:pt x="43" y="522"/>
                  </a:lnTo>
                  <a:lnTo>
                    <a:pt x="71" y="451"/>
                  </a:lnTo>
                  <a:lnTo>
                    <a:pt x="107" y="384"/>
                  </a:lnTo>
                  <a:lnTo>
                    <a:pt x="150" y="319"/>
                  </a:lnTo>
                  <a:lnTo>
                    <a:pt x="201" y="257"/>
                  </a:lnTo>
                  <a:lnTo>
                    <a:pt x="228" y="228"/>
                  </a:lnTo>
                  <a:lnTo>
                    <a:pt x="258" y="200"/>
                  </a:lnTo>
                  <a:lnTo>
                    <a:pt x="319" y="150"/>
                  </a:lnTo>
                  <a:lnTo>
                    <a:pt x="383" y="108"/>
                  </a:lnTo>
                  <a:lnTo>
                    <a:pt x="451" y="71"/>
                  </a:lnTo>
                  <a:lnTo>
                    <a:pt x="522" y="43"/>
                  </a:lnTo>
                  <a:lnTo>
                    <a:pt x="595" y="22"/>
                  </a:lnTo>
                  <a:lnTo>
                    <a:pt x="669" y="8"/>
                  </a:lnTo>
                  <a:lnTo>
                    <a:pt x="742" y="0"/>
                  </a:lnTo>
                  <a:lnTo>
                    <a:pt x="818" y="0"/>
                  </a:lnTo>
                  <a:lnTo>
                    <a:pt x="893" y="8"/>
                  </a:lnTo>
                  <a:lnTo>
                    <a:pt x="967" y="22"/>
                  </a:lnTo>
                  <a:lnTo>
                    <a:pt x="1039" y="43"/>
                  </a:lnTo>
                  <a:lnTo>
                    <a:pt x="1109" y="71"/>
                  </a:lnTo>
                  <a:lnTo>
                    <a:pt x="1177" y="108"/>
                  </a:lnTo>
                  <a:lnTo>
                    <a:pt x="1243" y="150"/>
                  </a:lnTo>
                  <a:lnTo>
                    <a:pt x="1304" y="200"/>
                  </a:lnTo>
                  <a:lnTo>
                    <a:pt x="1332" y="228"/>
                  </a:lnTo>
                  <a:close/>
                </a:path>
              </a:pathLst>
            </a:custGeom>
            <a:solidFill>
              <a:srgbClr val="0639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3" name="Freeform 597"/>
            <p:cNvSpPr>
              <a:spLocks/>
            </p:cNvSpPr>
            <p:nvPr/>
          </p:nvSpPr>
          <p:spPr bwMode="auto">
            <a:xfrm>
              <a:off x="6070600" y="3590926"/>
              <a:ext cx="455613" cy="455613"/>
            </a:xfrm>
            <a:custGeom>
              <a:avLst/>
              <a:gdLst>
                <a:gd name="T0" fmla="*/ 735 w 1147"/>
                <a:gd name="T1" fmla="*/ 0 h 1149"/>
                <a:gd name="T2" fmla="*/ 1147 w 1147"/>
                <a:gd name="T3" fmla="*/ 412 h 1149"/>
                <a:gd name="T4" fmla="*/ 1145 w 1147"/>
                <a:gd name="T5" fmla="*/ 447 h 1149"/>
                <a:gd name="T6" fmla="*/ 1134 w 1147"/>
                <a:gd name="T7" fmla="*/ 516 h 1149"/>
                <a:gd name="T8" fmla="*/ 1119 w 1147"/>
                <a:gd name="T9" fmla="*/ 584 h 1149"/>
                <a:gd name="T10" fmla="*/ 1095 w 1147"/>
                <a:gd name="T11" fmla="*/ 651 h 1149"/>
                <a:gd name="T12" fmla="*/ 1067 w 1147"/>
                <a:gd name="T13" fmla="*/ 716 h 1149"/>
                <a:gd name="T14" fmla="*/ 1033 w 1147"/>
                <a:gd name="T15" fmla="*/ 778 h 1149"/>
                <a:gd name="T16" fmla="*/ 992 w 1147"/>
                <a:gd name="T17" fmla="*/ 838 h 1149"/>
                <a:gd name="T18" fmla="*/ 945 w 1147"/>
                <a:gd name="T19" fmla="*/ 893 h 1149"/>
                <a:gd name="T20" fmla="*/ 919 w 1147"/>
                <a:gd name="T21" fmla="*/ 921 h 1149"/>
                <a:gd name="T22" fmla="*/ 893 w 1147"/>
                <a:gd name="T23" fmla="*/ 946 h 1149"/>
                <a:gd name="T24" fmla="*/ 836 w 1147"/>
                <a:gd name="T25" fmla="*/ 993 h 1149"/>
                <a:gd name="T26" fmla="*/ 777 w 1147"/>
                <a:gd name="T27" fmla="*/ 1035 h 1149"/>
                <a:gd name="T28" fmla="*/ 714 w 1147"/>
                <a:gd name="T29" fmla="*/ 1068 h 1149"/>
                <a:gd name="T30" fmla="*/ 650 w 1147"/>
                <a:gd name="T31" fmla="*/ 1097 h 1149"/>
                <a:gd name="T32" fmla="*/ 583 w 1147"/>
                <a:gd name="T33" fmla="*/ 1119 h 1149"/>
                <a:gd name="T34" fmla="*/ 515 w 1147"/>
                <a:gd name="T35" fmla="*/ 1136 h 1149"/>
                <a:gd name="T36" fmla="*/ 446 w 1147"/>
                <a:gd name="T37" fmla="*/ 1146 h 1149"/>
                <a:gd name="T38" fmla="*/ 412 w 1147"/>
                <a:gd name="T39" fmla="*/ 1149 h 1149"/>
                <a:gd name="T40" fmla="*/ 0 w 1147"/>
                <a:gd name="T41" fmla="*/ 736 h 1149"/>
                <a:gd name="T42" fmla="*/ 735 w 1147"/>
                <a:gd name="T43" fmla="*/ 0 h 1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147" h="1149">
                  <a:moveTo>
                    <a:pt x="735" y="0"/>
                  </a:moveTo>
                  <a:lnTo>
                    <a:pt x="1147" y="412"/>
                  </a:lnTo>
                  <a:lnTo>
                    <a:pt x="1145" y="447"/>
                  </a:lnTo>
                  <a:lnTo>
                    <a:pt x="1134" y="516"/>
                  </a:lnTo>
                  <a:lnTo>
                    <a:pt x="1119" y="584"/>
                  </a:lnTo>
                  <a:lnTo>
                    <a:pt x="1095" y="651"/>
                  </a:lnTo>
                  <a:lnTo>
                    <a:pt x="1067" y="716"/>
                  </a:lnTo>
                  <a:lnTo>
                    <a:pt x="1033" y="778"/>
                  </a:lnTo>
                  <a:lnTo>
                    <a:pt x="992" y="838"/>
                  </a:lnTo>
                  <a:lnTo>
                    <a:pt x="945" y="893"/>
                  </a:lnTo>
                  <a:lnTo>
                    <a:pt x="919" y="921"/>
                  </a:lnTo>
                  <a:lnTo>
                    <a:pt x="893" y="946"/>
                  </a:lnTo>
                  <a:lnTo>
                    <a:pt x="836" y="993"/>
                  </a:lnTo>
                  <a:lnTo>
                    <a:pt x="777" y="1035"/>
                  </a:lnTo>
                  <a:lnTo>
                    <a:pt x="714" y="1068"/>
                  </a:lnTo>
                  <a:lnTo>
                    <a:pt x="650" y="1097"/>
                  </a:lnTo>
                  <a:lnTo>
                    <a:pt x="583" y="1119"/>
                  </a:lnTo>
                  <a:lnTo>
                    <a:pt x="515" y="1136"/>
                  </a:lnTo>
                  <a:lnTo>
                    <a:pt x="446" y="1146"/>
                  </a:lnTo>
                  <a:lnTo>
                    <a:pt x="412" y="1149"/>
                  </a:lnTo>
                  <a:lnTo>
                    <a:pt x="0" y="736"/>
                  </a:lnTo>
                  <a:lnTo>
                    <a:pt x="735" y="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4" name="Freeform 598"/>
            <p:cNvSpPr>
              <a:spLocks/>
            </p:cNvSpPr>
            <p:nvPr/>
          </p:nvSpPr>
          <p:spPr bwMode="auto">
            <a:xfrm>
              <a:off x="6010275" y="3530601"/>
              <a:ext cx="411163" cy="412750"/>
            </a:xfrm>
            <a:custGeom>
              <a:avLst/>
              <a:gdLst>
                <a:gd name="T0" fmla="*/ 151 w 1036"/>
                <a:gd name="T1" fmla="*/ 153 h 1038"/>
                <a:gd name="T2" fmla="*/ 115 w 1036"/>
                <a:gd name="T3" fmla="*/ 191 h 1038"/>
                <a:gd name="T4" fmla="*/ 57 w 1036"/>
                <a:gd name="T5" fmla="*/ 277 h 1038"/>
                <a:gd name="T6" fmla="*/ 19 w 1036"/>
                <a:gd name="T7" fmla="*/ 372 h 1038"/>
                <a:gd name="T8" fmla="*/ 0 w 1036"/>
                <a:gd name="T9" fmla="*/ 470 h 1038"/>
                <a:gd name="T10" fmla="*/ 0 w 1036"/>
                <a:gd name="T11" fmla="*/ 570 h 1038"/>
                <a:gd name="T12" fmla="*/ 19 w 1036"/>
                <a:gd name="T13" fmla="*/ 667 h 1038"/>
                <a:gd name="T14" fmla="*/ 57 w 1036"/>
                <a:gd name="T15" fmla="*/ 762 h 1038"/>
                <a:gd name="T16" fmla="*/ 115 w 1036"/>
                <a:gd name="T17" fmla="*/ 849 h 1038"/>
                <a:gd name="T18" fmla="*/ 151 w 1036"/>
                <a:gd name="T19" fmla="*/ 887 h 1038"/>
                <a:gd name="T20" fmla="*/ 151 w 1036"/>
                <a:gd name="T21" fmla="*/ 887 h 1038"/>
                <a:gd name="T22" fmla="*/ 190 w 1036"/>
                <a:gd name="T23" fmla="*/ 924 h 1038"/>
                <a:gd name="T24" fmla="*/ 277 w 1036"/>
                <a:gd name="T25" fmla="*/ 981 h 1038"/>
                <a:gd name="T26" fmla="*/ 370 w 1036"/>
                <a:gd name="T27" fmla="*/ 1018 h 1038"/>
                <a:gd name="T28" fmla="*/ 469 w 1036"/>
                <a:gd name="T29" fmla="*/ 1038 h 1038"/>
                <a:gd name="T30" fmla="*/ 569 w 1036"/>
                <a:gd name="T31" fmla="*/ 1038 h 1038"/>
                <a:gd name="T32" fmla="*/ 667 w 1036"/>
                <a:gd name="T33" fmla="*/ 1018 h 1038"/>
                <a:gd name="T34" fmla="*/ 760 w 1036"/>
                <a:gd name="T35" fmla="*/ 981 h 1038"/>
                <a:gd name="T36" fmla="*/ 847 w 1036"/>
                <a:gd name="T37" fmla="*/ 924 h 1038"/>
                <a:gd name="T38" fmla="*/ 886 w 1036"/>
                <a:gd name="T39" fmla="*/ 887 h 1038"/>
                <a:gd name="T40" fmla="*/ 886 w 1036"/>
                <a:gd name="T41" fmla="*/ 887 h 1038"/>
                <a:gd name="T42" fmla="*/ 922 w 1036"/>
                <a:gd name="T43" fmla="*/ 849 h 1038"/>
                <a:gd name="T44" fmla="*/ 979 w 1036"/>
                <a:gd name="T45" fmla="*/ 762 h 1038"/>
                <a:gd name="T46" fmla="*/ 1017 w 1036"/>
                <a:gd name="T47" fmla="*/ 667 h 1038"/>
                <a:gd name="T48" fmla="*/ 1036 w 1036"/>
                <a:gd name="T49" fmla="*/ 570 h 1038"/>
                <a:gd name="T50" fmla="*/ 1036 w 1036"/>
                <a:gd name="T51" fmla="*/ 470 h 1038"/>
                <a:gd name="T52" fmla="*/ 1017 w 1036"/>
                <a:gd name="T53" fmla="*/ 372 h 1038"/>
                <a:gd name="T54" fmla="*/ 979 w 1036"/>
                <a:gd name="T55" fmla="*/ 277 h 1038"/>
                <a:gd name="T56" fmla="*/ 922 w 1036"/>
                <a:gd name="T57" fmla="*/ 191 h 1038"/>
                <a:gd name="T58" fmla="*/ 886 w 1036"/>
                <a:gd name="T59" fmla="*/ 153 h 1038"/>
                <a:gd name="T60" fmla="*/ 886 w 1036"/>
                <a:gd name="T61" fmla="*/ 153 h 1038"/>
                <a:gd name="T62" fmla="*/ 847 w 1036"/>
                <a:gd name="T63" fmla="*/ 115 h 1038"/>
                <a:gd name="T64" fmla="*/ 760 w 1036"/>
                <a:gd name="T65" fmla="*/ 58 h 1038"/>
                <a:gd name="T66" fmla="*/ 667 w 1036"/>
                <a:gd name="T67" fmla="*/ 20 h 1038"/>
                <a:gd name="T68" fmla="*/ 569 w 1036"/>
                <a:gd name="T69" fmla="*/ 1 h 1038"/>
                <a:gd name="T70" fmla="*/ 518 w 1036"/>
                <a:gd name="T71" fmla="*/ 0 h 1038"/>
                <a:gd name="T72" fmla="*/ 518 w 1036"/>
                <a:gd name="T73" fmla="*/ 0 h 1038"/>
                <a:gd name="T74" fmla="*/ 469 w 1036"/>
                <a:gd name="T75" fmla="*/ 1 h 1038"/>
                <a:gd name="T76" fmla="*/ 370 w 1036"/>
                <a:gd name="T77" fmla="*/ 20 h 1038"/>
                <a:gd name="T78" fmla="*/ 277 w 1036"/>
                <a:gd name="T79" fmla="*/ 58 h 1038"/>
                <a:gd name="T80" fmla="*/ 190 w 1036"/>
                <a:gd name="T81" fmla="*/ 115 h 1038"/>
                <a:gd name="T82" fmla="*/ 151 w 1036"/>
                <a:gd name="T83" fmla="*/ 153 h 10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036" h="1038">
                  <a:moveTo>
                    <a:pt x="151" y="153"/>
                  </a:moveTo>
                  <a:lnTo>
                    <a:pt x="115" y="191"/>
                  </a:lnTo>
                  <a:lnTo>
                    <a:pt x="57" y="277"/>
                  </a:lnTo>
                  <a:lnTo>
                    <a:pt x="19" y="372"/>
                  </a:lnTo>
                  <a:lnTo>
                    <a:pt x="0" y="470"/>
                  </a:lnTo>
                  <a:lnTo>
                    <a:pt x="0" y="570"/>
                  </a:lnTo>
                  <a:lnTo>
                    <a:pt x="19" y="667"/>
                  </a:lnTo>
                  <a:lnTo>
                    <a:pt x="57" y="762"/>
                  </a:lnTo>
                  <a:lnTo>
                    <a:pt x="115" y="849"/>
                  </a:lnTo>
                  <a:lnTo>
                    <a:pt x="151" y="887"/>
                  </a:lnTo>
                  <a:lnTo>
                    <a:pt x="151" y="887"/>
                  </a:lnTo>
                  <a:lnTo>
                    <a:pt x="190" y="924"/>
                  </a:lnTo>
                  <a:lnTo>
                    <a:pt x="277" y="981"/>
                  </a:lnTo>
                  <a:lnTo>
                    <a:pt x="370" y="1018"/>
                  </a:lnTo>
                  <a:lnTo>
                    <a:pt x="469" y="1038"/>
                  </a:lnTo>
                  <a:lnTo>
                    <a:pt x="569" y="1038"/>
                  </a:lnTo>
                  <a:lnTo>
                    <a:pt x="667" y="1018"/>
                  </a:lnTo>
                  <a:lnTo>
                    <a:pt x="760" y="981"/>
                  </a:lnTo>
                  <a:lnTo>
                    <a:pt x="847" y="924"/>
                  </a:lnTo>
                  <a:lnTo>
                    <a:pt x="886" y="887"/>
                  </a:lnTo>
                  <a:lnTo>
                    <a:pt x="886" y="887"/>
                  </a:lnTo>
                  <a:lnTo>
                    <a:pt x="922" y="849"/>
                  </a:lnTo>
                  <a:lnTo>
                    <a:pt x="979" y="762"/>
                  </a:lnTo>
                  <a:lnTo>
                    <a:pt x="1017" y="667"/>
                  </a:lnTo>
                  <a:lnTo>
                    <a:pt x="1036" y="570"/>
                  </a:lnTo>
                  <a:lnTo>
                    <a:pt x="1036" y="470"/>
                  </a:lnTo>
                  <a:lnTo>
                    <a:pt x="1017" y="372"/>
                  </a:lnTo>
                  <a:lnTo>
                    <a:pt x="979" y="277"/>
                  </a:lnTo>
                  <a:lnTo>
                    <a:pt x="922" y="191"/>
                  </a:lnTo>
                  <a:lnTo>
                    <a:pt x="886" y="153"/>
                  </a:lnTo>
                  <a:lnTo>
                    <a:pt x="886" y="153"/>
                  </a:lnTo>
                  <a:lnTo>
                    <a:pt x="847" y="115"/>
                  </a:lnTo>
                  <a:lnTo>
                    <a:pt x="760" y="58"/>
                  </a:lnTo>
                  <a:lnTo>
                    <a:pt x="667" y="20"/>
                  </a:lnTo>
                  <a:lnTo>
                    <a:pt x="569" y="1"/>
                  </a:lnTo>
                  <a:lnTo>
                    <a:pt x="518" y="0"/>
                  </a:lnTo>
                  <a:lnTo>
                    <a:pt x="518" y="0"/>
                  </a:lnTo>
                  <a:lnTo>
                    <a:pt x="469" y="1"/>
                  </a:lnTo>
                  <a:lnTo>
                    <a:pt x="370" y="20"/>
                  </a:lnTo>
                  <a:lnTo>
                    <a:pt x="277" y="58"/>
                  </a:lnTo>
                  <a:lnTo>
                    <a:pt x="190" y="115"/>
                  </a:lnTo>
                  <a:lnTo>
                    <a:pt x="151" y="153"/>
                  </a:lnTo>
                  <a:close/>
                </a:path>
              </a:pathLst>
            </a:custGeom>
            <a:solidFill>
              <a:srgbClr val="E8E9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5" name="Freeform 601"/>
            <p:cNvSpPr>
              <a:spLocks/>
            </p:cNvSpPr>
            <p:nvPr/>
          </p:nvSpPr>
          <p:spPr bwMode="auto">
            <a:xfrm>
              <a:off x="6138863" y="4491038"/>
              <a:ext cx="1462088" cy="217488"/>
            </a:xfrm>
            <a:custGeom>
              <a:avLst/>
              <a:gdLst>
                <a:gd name="T0" fmla="*/ 0 w 3683"/>
                <a:gd name="T1" fmla="*/ 327 h 547"/>
                <a:gd name="T2" fmla="*/ 2997 w 3683"/>
                <a:gd name="T3" fmla="*/ 327 h 547"/>
                <a:gd name="T4" fmla="*/ 3024 w 3683"/>
                <a:gd name="T5" fmla="*/ 328 h 547"/>
                <a:gd name="T6" fmla="*/ 3077 w 3683"/>
                <a:gd name="T7" fmla="*/ 342 h 547"/>
                <a:gd name="T8" fmla="*/ 3126 w 3683"/>
                <a:gd name="T9" fmla="*/ 367 h 547"/>
                <a:gd name="T10" fmla="*/ 3166 w 3683"/>
                <a:gd name="T11" fmla="*/ 403 h 547"/>
                <a:gd name="T12" fmla="*/ 3183 w 3683"/>
                <a:gd name="T13" fmla="*/ 427 h 547"/>
                <a:gd name="T14" fmla="*/ 3203 w 3683"/>
                <a:gd name="T15" fmla="*/ 454 h 547"/>
                <a:gd name="T16" fmla="*/ 3253 w 3683"/>
                <a:gd name="T17" fmla="*/ 499 h 547"/>
                <a:gd name="T18" fmla="*/ 3314 w 3683"/>
                <a:gd name="T19" fmla="*/ 530 h 547"/>
                <a:gd name="T20" fmla="*/ 3381 w 3683"/>
                <a:gd name="T21" fmla="*/ 546 h 547"/>
                <a:gd name="T22" fmla="*/ 3418 w 3683"/>
                <a:gd name="T23" fmla="*/ 547 h 547"/>
                <a:gd name="T24" fmla="*/ 3444 w 3683"/>
                <a:gd name="T25" fmla="*/ 546 h 547"/>
                <a:gd name="T26" fmla="*/ 3494 w 3683"/>
                <a:gd name="T27" fmla="*/ 534 h 547"/>
                <a:gd name="T28" fmla="*/ 3541 w 3683"/>
                <a:gd name="T29" fmla="*/ 513 h 547"/>
                <a:gd name="T30" fmla="*/ 3584 w 3683"/>
                <a:gd name="T31" fmla="*/ 485 h 547"/>
                <a:gd name="T32" fmla="*/ 3619 w 3683"/>
                <a:gd name="T33" fmla="*/ 450 h 547"/>
                <a:gd name="T34" fmla="*/ 3648 w 3683"/>
                <a:gd name="T35" fmla="*/ 408 h 547"/>
                <a:gd name="T36" fmla="*/ 3669 w 3683"/>
                <a:gd name="T37" fmla="*/ 362 h 547"/>
                <a:gd name="T38" fmla="*/ 3682 w 3683"/>
                <a:gd name="T39" fmla="*/ 311 h 547"/>
                <a:gd name="T40" fmla="*/ 3683 w 3683"/>
                <a:gd name="T41" fmla="*/ 285 h 547"/>
                <a:gd name="T42" fmla="*/ 3683 w 3683"/>
                <a:gd name="T43" fmla="*/ 256 h 547"/>
                <a:gd name="T44" fmla="*/ 3674 w 3683"/>
                <a:gd name="T45" fmla="*/ 200 h 547"/>
                <a:gd name="T46" fmla="*/ 3655 w 3683"/>
                <a:gd name="T47" fmla="*/ 149 h 547"/>
                <a:gd name="T48" fmla="*/ 3625 w 3683"/>
                <a:gd name="T49" fmla="*/ 104 h 547"/>
                <a:gd name="T50" fmla="*/ 3588 w 3683"/>
                <a:gd name="T51" fmla="*/ 65 h 547"/>
                <a:gd name="T52" fmla="*/ 3543 w 3683"/>
                <a:gd name="T53" fmla="*/ 34 h 547"/>
                <a:gd name="T54" fmla="*/ 3494 w 3683"/>
                <a:gd name="T55" fmla="*/ 12 h 547"/>
                <a:gd name="T56" fmla="*/ 3439 w 3683"/>
                <a:gd name="T57" fmla="*/ 0 h 547"/>
                <a:gd name="T58" fmla="*/ 3410 w 3683"/>
                <a:gd name="T59" fmla="*/ 0 h 547"/>
                <a:gd name="T60" fmla="*/ 3375 w 3683"/>
                <a:gd name="T61" fmla="*/ 2 h 547"/>
                <a:gd name="T62" fmla="*/ 3311 w 3683"/>
                <a:gd name="T63" fmla="*/ 17 h 547"/>
                <a:gd name="T64" fmla="*/ 3253 w 3683"/>
                <a:gd name="T65" fmla="*/ 48 h 547"/>
                <a:gd name="T66" fmla="*/ 3205 w 3683"/>
                <a:gd name="T67" fmla="*/ 91 h 547"/>
                <a:gd name="T68" fmla="*/ 3186 w 3683"/>
                <a:gd name="T69" fmla="*/ 117 h 547"/>
                <a:gd name="T70" fmla="*/ 3169 w 3683"/>
                <a:gd name="T71" fmla="*/ 139 h 547"/>
                <a:gd name="T72" fmla="*/ 3127 w 3683"/>
                <a:gd name="T73" fmla="*/ 178 h 547"/>
                <a:gd name="T74" fmla="*/ 3078 w 3683"/>
                <a:gd name="T75" fmla="*/ 204 h 547"/>
                <a:gd name="T76" fmla="*/ 3025 w 3683"/>
                <a:gd name="T77" fmla="*/ 218 h 547"/>
                <a:gd name="T78" fmla="*/ 2997 w 3683"/>
                <a:gd name="T79" fmla="*/ 219 h 547"/>
                <a:gd name="T80" fmla="*/ 0 w 3683"/>
                <a:gd name="T81" fmla="*/ 219 h 547"/>
                <a:gd name="T82" fmla="*/ 0 w 3683"/>
                <a:gd name="T83" fmla="*/ 327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683" h="547">
                  <a:moveTo>
                    <a:pt x="0" y="327"/>
                  </a:moveTo>
                  <a:lnTo>
                    <a:pt x="2997" y="327"/>
                  </a:lnTo>
                  <a:lnTo>
                    <a:pt x="3024" y="328"/>
                  </a:lnTo>
                  <a:lnTo>
                    <a:pt x="3077" y="342"/>
                  </a:lnTo>
                  <a:lnTo>
                    <a:pt x="3126" y="367"/>
                  </a:lnTo>
                  <a:lnTo>
                    <a:pt x="3166" y="403"/>
                  </a:lnTo>
                  <a:lnTo>
                    <a:pt x="3183" y="427"/>
                  </a:lnTo>
                  <a:lnTo>
                    <a:pt x="3203" y="454"/>
                  </a:lnTo>
                  <a:lnTo>
                    <a:pt x="3253" y="499"/>
                  </a:lnTo>
                  <a:lnTo>
                    <a:pt x="3314" y="530"/>
                  </a:lnTo>
                  <a:lnTo>
                    <a:pt x="3381" y="546"/>
                  </a:lnTo>
                  <a:lnTo>
                    <a:pt x="3418" y="547"/>
                  </a:lnTo>
                  <a:lnTo>
                    <a:pt x="3444" y="546"/>
                  </a:lnTo>
                  <a:lnTo>
                    <a:pt x="3494" y="534"/>
                  </a:lnTo>
                  <a:lnTo>
                    <a:pt x="3541" y="513"/>
                  </a:lnTo>
                  <a:lnTo>
                    <a:pt x="3584" y="485"/>
                  </a:lnTo>
                  <a:lnTo>
                    <a:pt x="3619" y="450"/>
                  </a:lnTo>
                  <a:lnTo>
                    <a:pt x="3648" y="408"/>
                  </a:lnTo>
                  <a:lnTo>
                    <a:pt x="3669" y="362"/>
                  </a:lnTo>
                  <a:lnTo>
                    <a:pt x="3682" y="311"/>
                  </a:lnTo>
                  <a:lnTo>
                    <a:pt x="3683" y="285"/>
                  </a:lnTo>
                  <a:lnTo>
                    <a:pt x="3683" y="256"/>
                  </a:lnTo>
                  <a:lnTo>
                    <a:pt x="3674" y="200"/>
                  </a:lnTo>
                  <a:lnTo>
                    <a:pt x="3655" y="149"/>
                  </a:lnTo>
                  <a:lnTo>
                    <a:pt x="3625" y="104"/>
                  </a:lnTo>
                  <a:lnTo>
                    <a:pt x="3588" y="65"/>
                  </a:lnTo>
                  <a:lnTo>
                    <a:pt x="3543" y="34"/>
                  </a:lnTo>
                  <a:lnTo>
                    <a:pt x="3494" y="12"/>
                  </a:lnTo>
                  <a:lnTo>
                    <a:pt x="3439" y="0"/>
                  </a:lnTo>
                  <a:lnTo>
                    <a:pt x="3410" y="0"/>
                  </a:lnTo>
                  <a:lnTo>
                    <a:pt x="3375" y="2"/>
                  </a:lnTo>
                  <a:lnTo>
                    <a:pt x="3311" y="17"/>
                  </a:lnTo>
                  <a:lnTo>
                    <a:pt x="3253" y="48"/>
                  </a:lnTo>
                  <a:lnTo>
                    <a:pt x="3205" y="91"/>
                  </a:lnTo>
                  <a:lnTo>
                    <a:pt x="3186" y="117"/>
                  </a:lnTo>
                  <a:lnTo>
                    <a:pt x="3169" y="139"/>
                  </a:lnTo>
                  <a:lnTo>
                    <a:pt x="3127" y="178"/>
                  </a:lnTo>
                  <a:lnTo>
                    <a:pt x="3078" y="204"/>
                  </a:lnTo>
                  <a:lnTo>
                    <a:pt x="3025" y="218"/>
                  </a:lnTo>
                  <a:lnTo>
                    <a:pt x="2997" y="219"/>
                  </a:lnTo>
                  <a:lnTo>
                    <a:pt x="0" y="219"/>
                  </a:lnTo>
                  <a:lnTo>
                    <a:pt x="0" y="327"/>
                  </a:lnTo>
                  <a:close/>
                </a:path>
              </a:pathLst>
            </a:custGeom>
            <a:solidFill>
              <a:srgbClr val="9933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6" name="Freeform 602"/>
            <p:cNvSpPr>
              <a:spLocks/>
            </p:cNvSpPr>
            <p:nvPr/>
          </p:nvSpPr>
          <p:spPr bwMode="auto">
            <a:xfrm>
              <a:off x="7454900" y="4568826"/>
              <a:ext cx="79375" cy="79375"/>
            </a:xfrm>
            <a:custGeom>
              <a:avLst/>
              <a:gdLst>
                <a:gd name="T0" fmla="*/ 200 w 200"/>
                <a:gd name="T1" fmla="*/ 67 h 200"/>
                <a:gd name="T2" fmla="*/ 132 w 200"/>
                <a:gd name="T3" fmla="*/ 67 h 200"/>
                <a:gd name="T4" fmla="*/ 132 w 200"/>
                <a:gd name="T5" fmla="*/ 0 h 200"/>
                <a:gd name="T6" fmla="*/ 67 w 200"/>
                <a:gd name="T7" fmla="*/ 0 h 200"/>
                <a:gd name="T8" fmla="*/ 67 w 200"/>
                <a:gd name="T9" fmla="*/ 67 h 200"/>
                <a:gd name="T10" fmla="*/ 0 w 200"/>
                <a:gd name="T11" fmla="*/ 67 h 200"/>
                <a:gd name="T12" fmla="*/ 0 w 200"/>
                <a:gd name="T13" fmla="*/ 132 h 200"/>
                <a:gd name="T14" fmla="*/ 67 w 200"/>
                <a:gd name="T15" fmla="*/ 132 h 200"/>
                <a:gd name="T16" fmla="*/ 67 w 200"/>
                <a:gd name="T17" fmla="*/ 200 h 200"/>
                <a:gd name="T18" fmla="*/ 132 w 200"/>
                <a:gd name="T19" fmla="*/ 200 h 200"/>
                <a:gd name="T20" fmla="*/ 132 w 200"/>
                <a:gd name="T21" fmla="*/ 132 h 200"/>
                <a:gd name="T22" fmla="*/ 200 w 200"/>
                <a:gd name="T23" fmla="*/ 132 h 200"/>
                <a:gd name="T24" fmla="*/ 200 w 200"/>
                <a:gd name="T25" fmla="*/ 67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0" h="200">
                  <a:moveTo>
                    <a:pt x="200" y="67"/>
                  </a:moveTo>
                  <a:lnTo>
                    <a:pt x="132" y="67"/>
                  </a:lnTo>
                  <a:lnTo>
                    <a:pt x="132" y="0"/>
                  </a:lnTo>
                  <a:lnTo>
                    <a:pt x="67" y="0"/>
                  </a:lnTo>
                  <a:lnTo>
                    <a:pt x="67" y="67"/>
                  </a:lnTo>
                  <a:lnTo>
                    <a:pt x="0" y="67"/>
                  </a:lnTo>
                  <a:lnTo>
                    <a:pt x="0" y="132"/>
                  </a:lnTo>
                  <a:lnTo>
                    <a:pt x="67" y="132"/>
                  </a:lnTo>
                  <a:lnTo>
                    <a:pt x="67" y="200"/>
                  </a:lnTo>
                  <a:lnTo>
                    <a:pt x="132" y="200"/>
                  </a:lnTo>
                  <a:lnTo>
                    <a:pt x="132" y="132"/>
                  </a:lnTo>
                  <a:lnTo>
                    <a:pt x="200" y="132"/>
                  </a:lnTo>
                  <a:lnTo>
                    <a:pt x="200" y="6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7" name="Freeform 603"/>
            <p:cNvSpPr>
              <a:spLocks/>
            </p:cNvSpPr>
            <p:nvPr/>
          </p:nvSpPr>
          <p:spPr bwMode="auto">
            <a:xfrm>
              <a:off x="5622925" y="4289426"/>
              <a:ext cx="620713" cy="619125"/>
            </a:xfrm>
            <a:custGeom>
              <a:avLst/>
              <a:gdLst>
                <a:gd name="T0" fmla="*/ 1362 w 1562"/>
                <a:gd name="T1" fmla="*/ 260 h 1561"/>
                <a:gd name="T2" fmla="*/ 1461 w 1562"/>
                <a:gd name="T3" fmla="*/ 396 h 1561"/>
                <a:gd name="T4" fmla="*/ 1525 w 1562"/>
                <a:gd name="T5" fmla="*/ 546 h 1561"/>
                <a:gd name="T6" fmla="*/ 1558 w 1562"/>
                <a:gd name="T7" fmla="*/ 704 h 1561"/>
                <a:gd name="T8" fmla="*/ 1560 w 1562"/>
                <a:gd name="T9" fmla="*/ 825 h 1561"/>
                <a:gd name="T10" fmla="*/ 1547 w 1562"/>
                <a:gd name="T11" fmla="*/ 928 h 1561"/>
                <a:gd name="T12" fmla="*/ 1509 w 1562"/>
                <a:gd name="T13" fmla="*/ 1062 h 1561"/>
                <a:gd name="T14" fmla="*/ 1446 w 1562"/>
                <a:gd name="T15" fmla="*/ 1190 h 1561"/>
                <a:gd name="T16" fmla="*/ 1358 w 1562"/>
                <a:gd name="T17" fmla="*/ 1306 h 1561"/>
                <a:gd name="T18" fmla="*/ 1306 w 1562"/>
                <a:gd name="T19" fmla="*/ 1359 h 1561"/>
                <a:gd name="T20" fmla="*/ 1190 w 1562"/>
                <a:gd name="T21" fmla="*/ 1446 h 1561"/>
                <a:gd name="T22" fmla="*/ 1063 w 1562"/>
                <a:gd name="T23" fmla="*/ 1509 h 1561"/>
                <a:gd name="T24" fmla="*/ 928 w 1562"/>
                <a:gd name="T25" fmla="*/ 1548 h 1561"/>
                <a:gd name="T26" fmla="*/ 825 w 1562"/>
                <a:gd name="T27" fmla="*/ 1560 h 1561"/>
                <a:gd name="T28" fmla="*/ 704 w 1562"/>
                <a:gd name="T29" fmla="*/ 1558 h 1561"/>
                <a:gd name="T30" fmla="*/ 546 w 1562"/>
                <a:gd name="T31" fmla="*/ 1526 h 1561"/>
                <a:gd name="T32" fmla="*/ 396 w 1562"/>
                <a:gd name="T33" fmla="*/ 1461 h 1561"/>
                <a:gd name="T34" fmla="*/ 259 w 1562"/>
                <a:gd name="T35" fmla="*/ 1363 h 1561"/>
                <a:gd name="T36" fmla="*/ 201 w 1562"/>
                <a:gd name="T37" fmla="*/ 1304 h 1561"/>
                <a:gd name="T38" fmla="*/ 107 w 1562"/>
                <a:gd name="T39" fmla="*/ 1177 h 1561"/>
                <a:gd name="T40" fmla="*/ 43 w 1562"/>
                <a:gd name="T41" fmla="*/ 1039 h 1561"/>
                <a:gd name="T42" fmla="*/ 8 w 1562"/>
                <a:gd name="T43" fmla="*/ 892 h 1561"/>
                <a:gd name="T44" fmla="*/ 0 w 1562"/>
                <a:gd name="T45" fmla="*/ 743 h 1561"/>
                <a:gd name="T46" fmla="*/ 22 w 1562"/>
                <a:gd name="T47" fmla="*/ 594 h 1561"/>
                <a:gd name="T48" fmla="*/ 71 w 1562"/>
                <a:gd name="T49" fmla="*/ 451 h 1561"/>
                <a:gd name="T50" fmla="*/ 150 w 1562"/>
                <a:gd name="T51" fmla="*/ 318 h 1561"/>
                <a:gd name="T52" fmla="*/ 228 w 1562"/>
                <a:gd name="T53" fmla="*/ 229 h 1561"/>
                <a:gd name="T54" fmla="*/ 319 w 1562"/>
                <a:gd name="T55" fmla="*/ 151 h 1561"/>
                <a:gd name="T56" fmla="*/ 451 w 1562"/>
                <a:gd name="T57" fmla="*/ 72 h 1561"/>
                <a:gd name="T58" fmla="*/ 595 w 1562"/>
                <a:gd name="T59" fmla="*/ 21 h 1561"/>
                <a:gd name="T60" fmla="*/ 743 w 1562"/>
                <a:gd name="T61" fmla="*/ 0 h 1561"/>
                <a:gd name="T62" fmla="*/ 893 w 1562"/>
                <a:gd name="T63" fmla="*/ 7 h 1561"/>
                <a:gd name="T64" fmla="*/ 1039 w 1562"/>
                <a:gd name="T65" fmla="*/ 43 h 1561"/>
                <a:gd name="T66" fmla="*/ 1177 w 1562"/>
                <a:gd name="T67" fmla="*/ 107 h 1561"/>
                <a:gd name="T68" fmla="*/ 1304 w 1562"/>
                <a:gd name="T69" fmla="*/ 200 h 1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562" h="1561">
                  <a:moveTo>
                    <a:pt x="1332" y="229"/>
                  </a:moveTo>
                  <a:lnTo>
                    <a:pt x="1362" y="260"/>
                  </a:lnTo>
                  <a:lnTo>
                    <a:pt x="1415" y="326"/>
                  </a:lnTo>
                  <a:lnTo>
                    <a:pt x="1461" y="396"/>
                  </a:lnTo>
                  <a:lnTo>
                    <a:pt x="1497" y="470"/>
                  </a:lnTo>
                  <a:lnTo>
                    <a:pt x="1525" y="546"/>
                  </a:lnTo>
                  <a:lnTo>
                    <a:pt x="1546" y="624"/>
                  </a:lnTo>
                  <a:lnTo>
                    <a:pt x="1558" y="704"/>
                  </a:lnTo>
                  <a:lnTo>
                    <a:pt x="1562" y="785"/>
                  </a:lnTo>
                  <a:lnTo>
                    <a:pt x="1560" y="825"/>
                  </a:lnTo>
                  <a:lnTo>
                    <a:pt x="1558" y="860"/>
                  </a:lnTo>
                  <a:lnTo>
                    <a:pt x="1547" y="928"/>
                  </a:lnTo>
                  <a:lnTo>
                    <a:pt x="1532" y="996"/>
                  </a:lnTo>
                  <a:lnTo>
                    <a:pt x="1509" y="1062"/>
                  </a:lnTo>
                  <a:lnTo>
                    <a:pt x="1480" y="1127"/>
                  </a:lnTo>
                  <a:lnTo>
                    <a:pt x="1446" y="1190"/>
                  </a:lnTo>
                  <a:lnTo>
                    <a:pt x="1405" y="1250"/>
                  </a:lnTo>
                  <a:lnTo>
                    <a:pt x="1358" y="1306"/>
                  </a:lnTo>
                  <a:lnTo>
                    <a:pt x="1332" y="1333"/>
                  </a:lnTo>
                  <a:lnTo>
                    <a:pt x="1306" y="1359"/>
                  </a:lnTo>
                  <a:lnTo>
                    <a:pt x="1249" y="1405"/>
                  </a:lnTo>
                  <a:lnTo>
                    <a:pt x="1190" y="1446"/>
                  </a:lnTo>
                  <a:lnTo>
                    <a:pt x="1127" y="1481"/>
                  </a:lnTo>
                  <a:lnTo>
                    <a:pt x="1063" y="1509"/>
                  </a:lnTo>
                  <a:lnTo>
                    <a:pt x="997" y="1531"/>
                  </a:lnTo>
                  <a:lnTo>
                    <a:pt x="928" y="1548"/>
                  </a:lnTo>
                  <a:lnTo>
                    <a:pt x="859" y="1557"/>
                  </a:lnTo>
                  <a:lnTo>
                    <a:pt x="825" y="1560"/>
                  </a:lnTo>
                  <a:lnTo>
                    <a:pt x="784" y="1561"/>
                  </a:lnTo>
                  <a:lnTo>
                    <a:pt x="704" y="1558"/>
                  </a:lnTo>
                  <a:lnTo>
                    <a:pt x="625" y="1545"/>
                  </a:lnTo>
                  <a:lnTo>
                    <a:pt x="546" y="1526"/>
                  </a:lnTo>
                  <a:lnTo>
                    <a:pt x="469" y="1497"/>
                  </a:lnTo>
                  <a:lnTo>
                    <a:pt x="396" y="1461"/>
                  </a:lnTo>
                  <a:lnTo>
                    <a:pt x="325" y="1416"/>
                  </a:lnTo>
                  <a:lnTo>
                    <a:pt x="259" y="1363"/>
                  </a:lnTo>
                  <a:lnTo>
                    <a:pt x="228" y="1333"/>
                  </a:lnTo>
                  <a:lnTo>
                    <a:pt x="201" y="1304"/>
                  </a:lnTo>
                  <a:lnTo>
                    <a:pt x="150" y="1242"/>
                  </a:lnTo>
                  <a:lnTo>
                    <a:pt x="107" y="1177"/>
                  </a:lnTo>
                  <a:lnTo>
                    <a:pt x="71" y="1110"/>
                  </a:lnTo>
                  <a:lnTo>
                    <a:pt x="43" y="1039"/>
                  </a:lnTo>
                  <a:lnTo>
                    <a:pt x="22" y="966"/>
                  </a:lnTo>
                  <a:lnTo>
                    <a:pt x="8" y="892"/>
                  </a:lnTo>
                  <a:lnTo>
                    <a:pt x="0" y="818"/>
                  </a:lnTo>
                  <a:lnTo>
                    <a:pt x="0" y="743"/>
                  </a:lnTo>
                  <a:lnTo>
                    <a:pt x="8" y="668"/>
                  </a:lnTo>
                  <a:lnTo>
                    <a:pt x="22" y="594"/>
                  </a:lnTo>
                  <a:lnTo>
                    <a:pt x="43" y="521"/>
                  </a:lnTo>
                  <a:lnTo>
                    <a:pt x="71" y="451"/>
                  </a:lnTo>
                  <a:lnTo>
                    <a:pt x="107" y="384"/>
                  </a:lnTo>
                  <a:lnTo>
                    <a:pt x="150" y="318"/>
                  </a:lnTo>
                  <a:lnTo>
                    <a:pt x="201" y="257"/>
                  </a:lnTo>
                  <a:lnTo>
                    <a:pt x="228" y="229"/>
                  </a:lnTo>
                  <a:lnTo>
                    <a:pt x="258" y="200"/>
                  </a:lnTo>
                  <a:lnTo>
                    <a:pt x="319" y="151"/>
                  </a:lnTo>
                  <a:lnTo>
                    <a:pt x="384" y="107"/>
                  </a:lnTo>
                  <a:lnTo>
                    <a:pt x="451" y="72"/>
                  </a:lnTo>
                  <a:lnTo>
                    <a:pt x="522" y="43"/>
                  </a:lnTo>
                  <a:lnTo>
                    <a:pt x="595" y="21"/>
                  </a:lnTo>
                  <a:lnTo>
                    <a:pt x="669" y="7"/>
                  </a:lnTo>
                  <a:lnTo>
                    <a:pt x="743" y="0"/>
                  </a:lnTo>
                  <a:lnTo>
                    <a:pt x="818" y="0"/>
                  </a:lnTo>
                  <a:lnTo>
                    <a:pt x="893" y="7"/>
                  </a:lnTo>
                  <a:lnTo>
                    <a:pt x="967" y="21"/>
                  </a:lnTo>
                  <a:lnTo>
                    <a:pt x="1039" y="43"/>
                  </a:lnTo>
                  <a:lnTo>
                    <a:pt x="1109" y="72"/>
                  </a:lnTo>
                  <a:lnTo>
                    <a:pt x="1177" y="107"/>
                  </a:lnTo>
                  <a:lnTo>
                    <a:pt x="1243" y="151"/>
                  </a:lnTo>
                  <a:lnTo>
                    <a:pt x="1304" y="200"/>
                  </a:lnTo>
                  <a:lnTo>
                    <a:pt x="1332" y="229"/>
                  </a:lnTo>
                  <a:close/>
                </a:path>
              </a:pathLst>
            </a:custGeom>
            <a:solidFill>
              <a:srgbClr val="9933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8" name="Freeform 604"/>
            <p:cNvSpPr>
              <a:spLocks/>
            </p:cNvSpPr>
            <p:nvPr/>
          </p:nvSpPr>
          <p:spPr bwMode="auto">
            <a:xfrm>
              <a:off x="5797550" y="4452938"/>
              <a:ext cx="454025" cy="455613"/>
            </a:xfrm>
            <a:custGeom>
              <a:avLst/>
              <a:gdLst>
                <a:gd name="T0" fmla="*/ 735 w 1147"/>
                <a:gd name="T1" fmla="*/ 0 h 1147"/>
                <a:gd name="T2" fmla="*/ 1147 w 1147"/>
                <a:gd name="T3" fmla="*/ 412 h 1147"/>
                <a:gd name="T4" fmla="*/ 1145 w 1147"/>
                <a:gd name="T5" fmla="*/ 447 h 1147"/>
                <a:gd name="T6" fmla="*/ 1134 w 1147"/>
                <a:gd name="T7" fmla="*/ 515 h 1147"/>
                <a:gd name="T8" fmla="*/ 1119 w 1147"/>
                <a:gd name="T9" fmla="*/ 583 h 1147"/>
                <a:gd name="T10" fmla="*/ 1096 w 1147"/>
                <a:gd name="T11" fmla="*/ 649 h 1147"/>
                <a:gd name="T12" fmla="*/ 1067 w 1147"/>
                <a:gd name="T13" fmla="*/ 714 h 1147"/>
                <a:gd name="T14" fmla="*/ 1033 w 1147"/>
                <a:gd name="T15" fmla="*/ 777 h 1147"/>
                <a:gd name="T16" fmla="*/ 992 w 1147"/>
                <a:gd name="T17" fmla="*/ 837 h 1147"/>
                <a:gd name="T18" fmla="*/ 945 w 1147"/>
                <a:gd name="T19" fmla="*/ 893 h 1147"/>
                <a:gd name="T20" fmla="*/ 919 w 1147"/>
                <a:gd name="T21" fmla="*/ 920 h 1147"/>
                <a:gd name="T22" fmla="*/ 893 w 1147"/>
                <a:gd name="T23" fmla="*/ 946 h 1147"/>
                <a:gd name="T24" fmla="*/ 836 w 1147"/>
                <a:gd name="T25" fmla="*/ 992 h 1147"/>
                <a:gd name="T26" fmla="*/ 777 w 1147"/>
                <a:gd name="T27" fmla="*/ 1033 h 1147"/>
                <a:gd name="T28" fmla="*/ 714 w 1147"/>
                <a:gd name="T29" fmla="*/ 1068 h 1147"/>
                <a:gd name="T30" fmla="*/ 650 w 1147"/>
                <a:gd name="T31" fmla="*/ 1096 h 1147"/>
                <a:gd name="T32" fmla="*/ 584 w 1147"/>
                <a:gd name="T33" fmla="*/ 1118 h 1147"/>
                <a:gd name="T34" fmla="*/ 515 w 1147"/>
                <a:gd name="T35" fmla="*/ 1135 h 1147"/>
                <a:gd name="T36" fmla="*/ 446 w 1147"/>
                <a:gd name="T37" fmla="*/ 1144 h 1147"/>
                <a:gd name="T38" fmla="*/ 412 w 1147"/>
                <a:gd name="T39" fmla="*/ 1147 h 1147"/>
                <a:gd name="T40" fmla="*/ 0 w 1147"/>
                <a:gd name="T41" fmla="*/ 734 h 1147"/>
                <a:gd name="T42" fmla="*/ 735 w 1147"/>
                <a:gd name="T43" fmla="*/ 0 h 1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147" h="1147">
                  <a:moveTo>
                    <a:pt x="735" y="0"/>
                  </a:moveTo>
                  <a:lnTo>
                    <a:pt x="1147" y="412"/>
                  </a:lnTo>
                  <a:lnTo>
                    <a:pt x="1145" y="447"/>
                  </a:lnTo>
                  <a:lnTo>
                    <a:pt x="1134" y="515"/>
                  </a:lnTo>
                  <a:lnTo>
                    <a:pt x="1119" y="583"/>
                  </a:lnTo>
                  <a:lnTo>
                    <a:pt x="1096" y="649"/>
                  </a:lnTo>
                  <a:lnTo>
                    <a:pt x="1067" y="714"/>
                  </a:lnTo>
                  <a:lnTo>
                    <a:pt x="1033" y="777"/>
                  </a:lnTo>
                  <a:lnTo>
                    <a:pt x="992" y="837"/>
                  </a:lnTo>
                  <a:lnTo>
                    <a:pt x="945" y="893"/>
                  </a:lnTo>
                  <a:lnTo>
                    <a:pt x="919" y="920"/>
                  </a:lnTo>
                  <a:lnTo>
                    <a:pt x="893" y="946"/>
                  </a:lnTo>
                  <a:lnTo>
                    <a:pt x="836" y="992"/>
                  </a:lnTo>
                  <a:lnTo>
                    <a:pt x="777" y="1033"/>
                  </a:lnTo>
                  <a:lnTo>
                    <a:pt x="714" y="1068"/>
                  </a:lnTo>
                  <a:lnTo>
                    <a:pt x="650" y="1096"/>
                  </a:lnTo>
                  <a:lnTo>
                    <a:pt x="584" y="1118"/>
                  </a:lnTo>
                  <a:lnTo>
                    <a:pt x="515" y="1135"/>
                  </a:lnTo>
                  <a:lnTo>
                    <a:pt x="446" y="1144"/>
                  </a:lnTo>
                  <a:lnTo>
                    <a:pt x="412" y="1147"/>
                  </a:lnTo>
                  <a:lnTo>
                    <a:pt x="0" y="734"/>
                  </a:lnTo>
                  <a:lnTo>
                    <a:pt x="735" y="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9" name="Freeform 605"/>
            <p:cNvSpPr>
              <a:spLocks/>
            </p:cNvSpPr>
            <p:nvPr/>
          </p:nvSpPr>
          <p:spPr bwMode="auto">
            <a:xfrm>
              <a:off x="5727700" y="4392613"/>
              <a:ext cx="411163" cy="412750"/>
            </a:xfrm>
            <a:custGeom>
              <a:avLst/>
              <a:gdLst>
                <a:gd name="T0" fmla="*/ 151 w 1037"/>
                <a:gd name="T1" fmla="*/ 152 h 1038"/>
                <a:gd name="T2" fmla="*/ 115 w 1037"/>
                <a:gd name="T3" fmla="*/ 190 h 1038"/>
                <a:gd name="T4" fmla="*/ 57 w 1037"/>
                <a:gd name="T5" fmla="*/ 277 h 1038"/>
                <a:gd name="T6" fmla="*/ 19 w 1037"/>
                <a:gd name="T7" fmla="*/ 371 h 1038"/>
                <a:gd name="T8" fmla="*/ 0 w 1037"/>
                <a:gd name="T9" fmla="*/ 469 h 1038"/>
                <a:gd name="T10" fmla="*/ 0 w 1037"/>
                <a:gd name="T11" fmla="*/ 569 h 1038"/>
                <a:gd name="T12" fmla="*/ 19 w 1037"/>
                <a:gd name="T13" fmla="*/ 667 h 1038"/>
                <a:gd name="T14" fmla="*/ 57 w 1037"/>
                <a:gd name="T15" fmla="*/ 762 h 1038"/>
                <a:gd name="T16" fmla="*/ 115 w 1037"/>
                <a:gd name="T17" fmla="*/ 848 h 1038"/>
                <a:gd name="T18" fmla="*/ 151 w 1037"/>
                <a:gd name="T19" fmla="*/ 886 h 1038"/>
                <a:gd name="T20" fmla="*/ 151 w 1037"/>
                <a:gd name="T21" fmla="*/ 886 h 1038"/>
                <a:gd name="T22" fmla="*/ 190 w 1037"/>
                <a:gd name="T23" fmla="*/ 924 h 1038"/>
                <a:gd name="T24" fmla="*/ 277 w 1037"/>
                <a:gd name="T25" fmla="*/ 981 h 1038"/>
                <a:gd name="T26" fmla="*/ 370 w 1037"/>
                <a:gd name="T27" fmla="*/ 1019 h 1038"/>
                <a:gd name="T28" fmla="*/ 469 w 1037"/>
                <a:gd name="T29" fmla="*/ 1038 h 1038"/>
                <a:gd name="T30" fmla="*/ 569 w 1037"/>
                <a:gd name="T31" fmla="*/ 1038 h 1038"/>
                <a:gd name="T32" fmla="*/ 667 w 1037"/>
                <a:gd name="T33" fmla="*/ 1019 h 1038"/>
                <a:gd name="T34" fmla="*/ 761 w 1037"/>
                <a:gd name="T35" fmla="*/ 981 h 1038"/>
                <a:gd name="T36" fmla="*/ 847 w 1037"/>
                <a:gd name="T37" fmla="*/ 924 h 1038"/>
                <a:gd name="T38" fmla="*/ 886 w 1037"/>
                <a:gd name="T39" fmla="*/ 886 h 1038"/>
                <a:gd name="T40" fmla="*/ 886 w 1037"/>
                <a:gd name="T41" fmla="*/ 886 h 1038"/>
                <a:gd name="T42" fmla="*/ 923 w 1037"/>
                <a:gd name="T43" fmla="*/ 848 h 1038"/>
                <a:gd name="T44" fmla="*/ 980 w 1037"/>
                <a:gd name="T45" fmla="*/ 762 h 1038"/>
                <a:gd name="T46" fmla="*/ 1017 w 1037"/>
                <a:gd name="T47" fmla="*/ 667 h 1038"/>
                <a:gd name="T48" fmla="*/ 1037 w 1037"/>
                <a:gd name="T49" fmla="*/ 569 h 1038"/>
                <a:gd name="T50" fmla="*/ 1037 w 1037"/>
                <a:gd name="T51" fmla="*/ 469 h 1038"/>
                <a:gd name="T52" fmla="*/ 1017 w 1037"/>
                <a:gd name="T53" fmla="*/ 371 h 1038"/>
                <a:gd name="T54" fmla="*/ 980 w 1037"/>
                <a:gd name="T55" fmla="*/ 277 h 1038"/>
                <a:gd name="T56" fmla="*/ 923 w 1037"/>
                <a:gd name="T57" fmla="*/ 190 h 1038"/>
                <a:gd name="T58" fmla="*/ 886 w 1037"/>
                <a:gd name="T59" fmla="*/ 152 h 1038"/>
                <a:gd name="T60" fmla="*/ 886 w 1037"/>
                <a:gd name="T61" fmla="*/ 152 h 1038"/>
                <a:gd name="T62" fmla="*/ 847 w 1037"/>
                <a:gd name="T63" fmla="*/ 115 h 1038"/>
                <a:gd name="T64" fmla="*/ 761 w 1037"/>
                <a:gd name="T65" fmla="*/ 58 h 1038"/>
                <a:gd name="T66" fmla="*/ 667 w 1037"/>
                <a:gd name="T67" fmla="*/ 21 h 1038"/>
                <a:gd name="T68" fmla="*/ 569 w 1037"/>
                <a:gd name="T69" fmla="*/ 1 h 1038"/>
                <a:gd name="T70" fmla="*/ 518 w 1037"/>
                <a:gd name="T71" fmla="*/ 0 h 1038"/>
                <a:gd name="T72" fmla="*/ 518 w 1037"/>
                <a:gd name="T73" fmla="*/ 0 h 1038"/>
                <a:gd name="T74" fmla="*/ 469 w 1037"/>
                <a:gd name="T75" fmla="*/ 1 h 1038"/>
                <a:gd name="T76" fmla="*/ 370 w 1037"/>
                <a:gd name="T77" fmla="*/ 21 h 1038"/>
                <a:gd name="T78" fmla="*/ 277 w 1037"/>
                <a:gd name="T79" fmla="*/ 58 h 1038"/>
                <a:gd name="T80" fmla="*/ 190 w 1037"/>
                <a:gd name="T81" fmla="*/ 115 h 1038"/>
                <a:gd name="T82" fmla="*/ 151 w 1037"/>
                <a:gd name="T83" fmla="*/ 152 h 10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037" h="1038">
                  <a:moveTo>
                    <a:pt x="151" y="152"/>
                  </a:moveTo>
                  <a:lnTo>
                    <a:pt x="115" y="190"/>
                  </a:lnTo>
                  <a:lnTo>
                    <a:pt x="57" y="277"/>
                  </a:lnTo>
                  <a:lnTo>
                    <a:pt x="19" y="371"/>
                  </a:lnTo>
                  <a:lnTo>
                    <a:pt x="0" y="469"/>
                  </a:lnTo>
                  <a:lnTo>
                    <a:pt x="0" y="569"/>
                  </a:lnTo>
                  <a:lnTo>
                    <a:pt x="19" y="667"/>
                  </a:lnTo>
                  <a:lnTo>
                    <a:pt x="57" y="762"/>
                  </a:lnTo>
                  <a:lnTo>
                    <a:pt x="115" y="848"/>
                  </a:lnTo>
                  <a:lnTo>
                    <a:pt x="151" y="886"/>
                  </a:lnTo>
                  <a:lnTo>
                    <a:pt x="151" y="886"/>
                  </a:lnTo>
                  <a:lnTo>
                    <a:pt x="190" y="924"/>
                  </a:lnTo>
                  <a:lnTo>
                    <a:pt x="277" y="981"/>
                  </a:lnTo>
                  <a:lnTo>
                    <a:pt x="370" y="1019"/>
                  </a:lnTo>
                  <a:lnTo>
                    <a:pt x="469" y="1038"/>
                  </a:lnTo>
                  <a:lnTo>
                    <a:pt x="569" y="1038"/>
                  </a:lnTo>
                  <a:lnTo>
                    <a:pt x="667" y="1019"/>
                  </a:lnTo>
                  <a:lnTo>
                    <a:pt x="761" y="981"/>
                  </a:lnTo>
                  <a:lnTo>
                    <a:pt x="847" y="924"/>
                  </a:lnTo>
                  <a:lnTo>
                    <a:pt x="886" y="886"/>
                  </a:lnTo>
                  <a:lnTo>
                    <a:pt x="886" y="886"/>
                  </a:lnTo>
                  <a:lnTo>
                    <a:pt x="923" y="848"/>
                  </a:lnTo>
                  <a:lnTo>
                    <a:pt x="980" y="762"/>
                  </a:lnTo>
                  <a:lnTo>
                    <a:pt x="1017" y="667"/>
                  </a:lnTo>
                  <a:lnTo>
                    <a:pt x="1037" y="569"/>
                  </a:lnTo>
                  <a:lnTo>
                    <a:pt x="1037" y="469"/>
                  </a:lnTo>
                  <a:lnTo>
                    <a:pt x="1017" y="371"/>
                  </a:lnTo>
                  <a:lnTo>
                    <a:pt x="980" y="277"/>
                  </a:lnTo>
                  <a:lnTo>
                    <a:pt x="923" y="190"/>
                  </a:lnTo>
                  <a:lnTo>
                    <a:pt x="886" y="152"/>
                  </a:lnTo>
                  <a:lnTo>
                    <a:pt x="886" y="152"/>
                  </a:lnTo>
                  <a:lnTo>
                    <a:pt x="847" y="115"/>
                  </a:lnTo>
                  <a:lnTo>
                    <a:pt x="761" y="58"/>
                  </a:lnTo>
                  <a:lnTo>
                    <a:pt x="667" y="21"/>
                  </a:lnTo>
                  <a:lnTo>
                    <a:pt x="569" y="1"/>
                  </a:lnTo>
                  <a:lnTo>
                    <a:pt x="518" y="0"/>
                  </a:lnTo>
                  <a:lnTo>
                    <a:pt x="518" y="0"/>
                  </a:lnTo>
                  <a:lnTo>
                    <a:pt x="469" y="1"/>
                  </a:lnTo>
                  <a:lnTo>
                    <a:pt x="370" y="21"/>
                  </a:lnTo>
                  <a:lnTo>
                    <a:pt x="277" y="58"/>
                  </a:lnTo>
                  <a:lnTo>
                    <a:pt x="190" y="115"/>
                  </a:lnTo>
                  <a:lnTo>
                    <a:pt x="151" y="152"/>
                  </a:lnTo>
                  <a:close/>
                </a:path>
              </a:pathLst>
            </a:custGeom>
            <a:solidFill>
              <a:srgbClr val="E8E9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0" name="Freeform 609"/>
            <p:cNvSpPr>
              <a:spLocks/>
            </p:cNvSpPr>
            <p:nvPr/>
          </p:nvSpPr>
          <p:spPr bwMode="auto">
            <a:xfrm>
              <a:off x="4546600" y="5359400"/>
              <a:ext cx="1462088" cy="217488"/>
            </a:xfrm>
            <a:custGeom>
              <a:avLst/>
              <a:gdLst>
                <a:gd name="T0" fmla="*/ 3684 w 3684"/>
                <a:gd name="T1" fmla="*/ 219 h 547"/>
                <a:gd name="T2" fmla="*/ 687 w 3684"/>
                <a:gd name="T3" fmla="*/ 219 h 547"/>
                <a:gd name="T4" fmla="*/ 658 w 3684"/>
                <a:gd name="T5" fmla="*/ 217 h 547"/>
                <a:gd name="T6" fmla="*/ 605 w 3684"/>
                <a:gd name="T7" fmla="*/ 204 h 547"/>
                <a:gd name="T8" fmla="*/ 557 w 3684"/>
                <a:gd name="T9" fmla="*/ 180 h 547"/>
                <a:gd name="T10" fmla="*/ 517 w 3684"/>
                <a:gd name="T11" fmla="*/ 142 h 547"/>
                <a:gd name="T12" fmla="*/ 500 w 3684"/>
                <a:gd name="T13" fmla="*/ 120 h 547"/>
                <a:gd name="T14" fmla="*/ 481 w 3684"/>
                <a:gd name="T15" fmla="*/ 93 h 547"/>
                <a:gd name="T16" fmla="*/ 430 w 3684"/>
                <a:gd name="T17" fmla="*/ 48 h 547"/>
                <a:gd name="T18" fmla="*/ 369 w 3684"/>
                <a:gd name="T19" fmla="*/ 17 h 547"/>
                <a:gd name="T20" fmla="*/ 302 w 3684"/>
                <a:gd name="T21" fmla="*/ 0 h 547"/>
                <a:gd name="T22" fmla="*/ 266 w 3684"/>
                <a:gd name="T23" fmla="*/ 0 h 547"/>
                <a:gd name="T24" fmla="*/ 239 w 3684"/>
                <a:gd name="T25" fmla="*/ 1 h 547"/>
                <a:gd name="T26" fmla="*/ 188 w 3684"/>
                <a:gd name="T27" fmla="*/ 13 h 547"/>
                <a:gd name="T28" fmla="*/ 141 w 3684"/>
                <a:gd name="T29" fmla="*/ 33 h 547"/>
                <a:gd name="T30" fmla="*/ 100 w 3684"/>
                <a:gd name="T31" fmla="*/ 62 h 547"/>
                <a:gd name="T32" fmla="*/ 64 w 3684"/>
                <a:gd name="T33" fmla="*/ 97 h 547"/>
                <a:gd name="T34" fmla="*/ 35 w 3684"/>
                <a:gd name="T35" fmla="*/ 138 h 547"/>
                <a:gd name="T36" fmla="*/ 14 w 3684"/>
                <a:gd name="T37" fmla="*/ 185 h 547"/>
                <a:gd name="T38" fmla="*/ 1 w 3684"/>
                <a:gd name="T39" fmla="*/ 236 h 547"/>
                <a:gd name="T40" fmla="*/ 0 w 3684"/>
                <a:gd name="T41" fmla="*/ 261 h 547"/>
                <a:gd name="T42" fmla="*/ 0 w 3684"/>
                <a:gd name="T43" fmla="*/ 291 h 547"/>
                <a:gd name="T44" fmla="*/ 9 w 3684"/>
                <a:gd name="T45" fmla="*/ 346 h 547"/>
                <a:gd name="T46" fmla="*/ 29 w 3684"/>
                <a:gd name="T47" fmla="*/ 398 h 547"/>
                <a:gd name="T48" fmla="*/ 58 w 3684"/>
                <a:gd name="T49" fmla="*/ 443 h 547"/>
                <a:gd name="T50" fmla="*/ 95 w 3684"/>
                <a:gd name="T51" fmla="*/ 482 h 547"/>
                <a:gd name="T52" fmla="*/ 140 w 3684"/>
                <a:gd name="T53" fmla="*/ 513 h 547"/>
                <a:gd name="T54" fmla="*/ 189 w 3684"/>
                <a:gd name="T55" fmla="*/ 535 h 547"/>
                <a:gd name="T56" fmla="*/ 245 w 3684"/>
                <a:gd name="T57" fmla="*/ 545 h 547"/>
                <a:gd name="T58" fmla="*/ 274 w 3684"/>
                <a:gd name="T59" fmla="*/ 547 h 547"/>
                <a:gd name="T60" fmla="*/ 307 w 3684"/>
                <a:gd name="T61" fmla="*/ 545 h 547"/>
                <a:gd name="T62" fmla="*/ 372 w 3684"/>
                <a:gd name="T63" fmla="*/ 530 h 547"/>
                <a:gd name="T64" fmla="*/ 430 w 3684"/>
                <a:gd name="T65" fmla="*/ 499 h 547"/>
                <a:gd name="T66" fmla="*/ 478 w 3684"/>
                <a:gd name="T67" fmla="*/ 456 h 547"/>
                <a:gd name="T68" fmla="*/ 498 w 3684"/>
                <a:gd name="T69" fmla="*/ 430 h 547"/>
                <a:gd name="T70" fmla="*/ 515 w 3684"/>
                <a:gd name="T71" fmla="*/ 407 h 547"/>
                <a:gd name="T72" fmla="*/ 556 w 3684"/>
                <a:gd name="T73" fmla="*/ 369 h 547"/>
                <a:gd name="T74" fmla="*/ 605 w 3684"/>
                <a:gd name="T75" fmla="*/ 343 h 547"/>
                <a:gd name="T76" fmla="*/ 658 w 3684"/>
                <a:gd name="T77" fmla="*/ 329 h 547"/>
                <a:gd name="T78" fmla="*/ 687 w 3684"/>
                <a:gd name="T79" fmla="*/ 328 h 547"/>
                <a:gd name="T80" fmla="*/ 3684 w 3684"/>
                <a:gd name="T81" fmla="*/ 328 h 547"/>
                <a:gd name="T82" fmla="*/ 3684 w 3684"/>
                <a:gd name="T83" fmla="*/ 219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684" h="547">
                  <a:moveTo>
                    <a:pt x="3684" y="219"/>
                  </a:moveTo>
                  <a:lnTo>
                    <a:pt x="687" y="219"/>
                  </a:lnTo>
                  <a:lnTo>
                    <a:pt x="658" y="217"/>
                  </a:lnTo>
                  <a:lnTo>
                    <a:pt x="605" y="204"/>
                  </a:lnTo>
                  <a:lnTo>
                    <a:pt x="557" y="180"/>
                  </a:lnTo>
                  <a:lnTo>
                    <a:pt x="517" y="142"/>
                  </a:lnTo>
                  <a:lnTo>
                    <a:pt x="500" y="120"/>
                  </a:lnTo>
                  <a:lnTo>
                    <a:pt x="481" y="93"/>
                  </a:lnTo>
                  <a:lnTo>
                    <a:pt x="430" y="48"/>
                  </a:lnTo>
                  <a:lnTo>
                    <a:pt x="369" y="17"/>
                  </a:lnTo>
                  <a:lnTo>
                    <a:pt x="302" y="0"/>
                  </a:lnTo>
                  <a:lnTo>
                    <a:pt x="266" y="0"/>
                  </a:lnTo>
                  <a:lnTo>
                    <a:pt x="239" y="1"/>
                  </a:lnTo>
                  <a:lnTo>
                    <a:pt x="188" y="13"/>
                  </a:lnTo>
                  <a:lnTo>
                    <a:pt x="141" y="33"/>
                  </a:lnTo>
                  <a:lnTo>
                    <a:pt x="100" y="62"/>
                  </a:lnTo>
                  <a:lnTo>
                    <a:pt x="64" y="97"/>
                  </a:lnTo>
                  <a:lnTo>
                    <a:pt x="35" y="138"/>
                  </a:lnTo>
                  <a:lnTo>
                    <a:pt x="14" y="185"/>
                  </a:lnTo>
                  <a:lnTo>
                    <a:pt x="1" y="236"/>
                  </a:lnTo>
                  <a:lnTo>
                    <a:pt x="0" y="261"/>
                  </a:lnTo>
                  <a:lnTo>
                    <a:pt x="0" y="291"/>
                  </a:lnTo>
                  <a:lnTo>
                    <a:pt x="9" y="346"/>
                  </a:lnTo>
                  <a:lnTo>
                    <a:pt x="29" y="398"/>
                  </a:lnTo>
                  <a:lnTo>
                    <a:pt x="58" y="443"/>
                  </a:lnTo>
                  <a:lnTo>
                    <a:pt x="95" y="482"/>
                  </a:lnTo>
                  <a:lnTo>
                    <a:pt x="140" y="513"/>
                  </a:lnTo>
                  <a:lnTo>
                    <a:pt x="189" y="535"/>
                  </a:lnTo>
                  <a:lnTo>
                    <a:pt x="245" y="545"/>
                  </a:lnTo>
                  <a:lnTo>
                    <a:pt x="274" y="547"/>
                  </a:lnTo>
                  <a:lnTo>
                    <a:pt x="307" y="545"/>
                  </a:lnTo>
                  <a:lnTo>
                    <a:pt x="372" y="530"/>
                  </a:lnTo>
                  <a:lnTo>
                    <a:pt x="430" y="499"/>
                  </a:lnTo>
                  <a:lnTo>
                    <a:pt x="478" y="456"/>
                  </a:lnTo>
                  <a:lnTo>
                    <a:pt x="498" y="430"/>
                  </a:lnTo>
                  <a:lnTo>
                    <a:pt x="515" y="407"/>
                  </a:lnTo>
                  <a:lnTo>
                    <a:pt x="556" y="369"/>
                  </a:lnTo>
                  <a:lnTo>
                    <a:pt x="605" y="343"/>
                  </a:lnTo>
                  <a:lnTo>
                    <a:pt x="658" y="329"/>
                  </a:lnTo>
                  <a:lnTo>
                    <a:pt x="687" y="328"/>
                  </a:lnTo>
                  <a:lnTo>
                    <a:pt x="3684" y="328"/>
                  </a:lnTo>
                  <a:lnTo>
                    <a:pt x="3684" y="219"/>
                  </a:lnTo>
                  <a:close/>
                </a:path>
              </a:pathLst>
            </a:custGeom>
            <a:solidFill>
              <a:srgbClr val="0D95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1" name="Freeform 610"/>
            <p:cNvSpPr>
              <a:spLocks/>
            </p:cNvSpPr>
            <p:nvPr/>
          </p:nvSpPr>
          <p:spPr bwMode="auto">
            <a:xfrm>
              <a:off x="4619625" y="5426075"/>
              <a:ext cx="79375" cy="77788"/>
            </a:xfrm>
            <a:custGeom>
              <a:avLst/>
              <a:gdLst>
                <a:gd name="T0" fmla="*/ 200 w 200"/>
                <a:gd name="T1" fmla="*/ 68 h 200"/>
                <a:gd name="T2" fmla="*/ 132 w 200"/>
                <a:gd name="T3" fmla="*/ 68 h 200"/>
                <a:gd name="T4" fmla="*/ 132 w 200"/>
                <a:gd name="T5" fmla="*/ 0 h 200"/>
                <a:gd name="T6" fmla="*/ 68 w 200"/>
                <a:gd name="T7" fmla="*/ 0 h 200"/>
                <a:gd name="T8" fmla="*/ 68 w 200"/>
                <a:gd name="T9" fmla="*/ 68 h 200"/>
                <a:gd name="T10" fmla="*/ 0 w 200"/>
                <a:gd name="T11" fmla="*/ 68 h 200"/>
                <a:gd name="T12" fmla="*/ 0 w 200"/>
                <a:gd name="T13" fmla="*/ 132 h 200"/>
                <a:gd name="T14" fmla="*/ 68 w 200"/>
                <a:gd name="T15" fmla="*/ 132 h 200"/>
                <a:gd name="T16" fmla="*/ 68 w 200"/>
                <a:gd name="T17" fmla="*/ 200 h 200"/>
                <a:gd name="T18" fmla="*/ 132 w 200"/>
                <a:gd name="T19" fmla="*/ 200 h 200"/>
                <a:gd name="T20" fmla="*/ 132 w 200"/>
                <a:gd name="T21" fmla="*/ 132 h 200"/>
                <a:gd name="T22" fmla="*/ 200 w 200"/>
                <a:gd name="T23" fmla="*/ 132 h 200"/>
                <a:gd name="T24" fmla="*/ 200 w 200"/>
                <a:gd name="T25" fmla="*/ 68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0" h="200">
                  <a:moveTo>
                    <a:pt x="200" y="68"/>
                  </a:moveTo>
                  <a:lnTo>
                    <a:pt x="132" y="68"/>
                  </a:lnTo>
                  <a:lnTo>
                    <a:pt x="132" y="0"/>
                  </a:lnTo>
                  <a:lnTo>
                    <a:pt x="68" y="0"/>
                  </a:lnTo>
                  <a:lnTo>
                    <a:pt x="68" y="68"/>
                  </a:lnTo>
                  <a:lnTo>
                    <a:pt x="0" y="68"/>
                  </a:lnTo>
                  <a:lnTo>
                    <a:pt x="0" y="132"/>
                  </a:lnTo>
                  <a:lnTo>
                    <a:pt x="68" y="132"/>
                  </a:lnTo>
                  <a:lnTo>
                    <a:pt x="68" y="200"/>
                  </a:lnTo>
                  <a:lnTo>
                    <a:pt x="132" y="200"/>
                  </a:lnTo>
                  <a:lnTo>
                    <a:pt x="132" y="132"/>
                  </a:lnTo>
                  <a:lnTo>
                    <a:pt x="200" y="132"/>
                  </a:lnTo>
                  <a:lnTo>
                    <a:pt x="200" y="6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2" name="Freeform 611"/>
            <p:cNvSpPr>
              <a:spLocks/>
            </p:cNvSpPr>
            <p:nvPr/>
          </p:nvSpPr>
          <p:spPr bwMode="auto">
            <a:xfrm>
              <a:off x="5905500" y="5159375"/>
              <a:ext cx="620713" cy="619125"/>
            </a:xfrm>
            <a:custGeom>
              <a:avLst/>
              <a:gdLst>
                <a:gd name="T0" fmla="*/ 1362 w 1562"/>
                <a:gd name="T1" fmla="*/ 259 h 1562"/>
                <a:gd name="T2" fmla="*/ 1460 w 1562"/>
                <a:gd name="T3" fmla="*/ 395 h 1562"/>
                <a:gd name="T4" fmla="*/ 1525 w 1562"/>
                <a:gd name="T5" fmla="*/ 546 h 1562"/>
                <a:gd name="T6" fmla="*/ 1558 w 1562"/>
                <a:gd name="T7" fmla="*/ 704 h 1562"/>
                <a:gd name="T8" fmla="*/ 1560 w 1562"/>
                <a:gd name="T9" fmla="*/ 824 h 1562"/>
                <a:gd name="T10" fmla="*/ 1547 w 1562"/>
                <a:gd name="T11" fmla="*/ 928 h 1562"/>
                <a:gd name="T12" fmla="*/ 1508 w 1562"/>
                <a:gd name="T13" fmla="*/ 1063 h 1562"/>
                <a:gd name="T14" fmla="*/ 1446 w 1562"/>
                <a:gd name="T15" fmla="*/ 1190 h 1562"/>
                <a:gd name="T16" fmla="*/ 1358 w 1562"/>
                <a:gd name="T17" fmla="*/ 1305 h 1562"/>
                <a:gd name="T18" fmla="*/ 1306 w 1562"/>
                <a:gd name="T19" fmla="*/ 1358 h 1562"/>
                <a:gd name="T20" fmla="*/ 1190 w 1562"/>
                <a:gd name="T21" fmla="*/ 1446 h 1562"/>
                <a:gd name="T22" fmla="*/ 1063 w 1562"/>
                <a:gd name="T23" fmla="*/ 1509 h 1562"/>
                <a:gd name="T24" fmla="*/ 928 w 1562"/>
                <a:gd name="T25" fmla="*/ 1547 h 1562"/>
                <a:gd name="T26" fmla="*/ 825 w 1562"/>
                <a:gd name="T27" fmla="*/ 1559 h 1562"/>
                <a:gd name="T28" fmla="*/ 704 w 1562"/>
                <a:gd name="T29" fmla="*/ 1558 h 1562"/>
                <a:gd name="T30" fmla="*/ 545 w 1562"/>
                <a:gd name="T31" fmla="*/ 1525 h 1562"/>
                <a:gd name="T32" fmla="*/ 396 w 1562"/>
                <a:gd name="T33" fmla="*/ 1461 h 1562"/>
                <a:gd name="T34" fmla="*/ 259 w 1562"/>
                <a:gd name="T35" fmla="*/ 1362 h 1562"/>
                <a:gd name="T36" fmla="*/ 201 w 1562"/>
                <a:gd name="T37" fmla="*/ 1304 h 1562"/>
                <a:gd name="T38" fmla="*/ 107 w 1562"/>
                <a:gd name="T39" fmla="*/ 1177 h 1562"/>
                <a:gd name="T40" fmla="*/ 43 w 1562"/>
                <a:gd name="T41" fmla="*/ 1038 h 1562"/>
                <a:gd name="T42" fmla="*/ 8 w 1562"/>
                <a:gd name="T43" fmla="*/ 893 h 1562"/>
                <a:gd name="T44" fmla="*/ 0 w 1562"/>
                <a:gd name="T45" fmla="*/ 743 h 1562"/>
                <a:gd name="T46" fmla="*/ 22 w 1562"/>
                <a:gd name="T47" fmla="*/ 595 h 1562"/>
                <a:gd name="T48" fmla="*/ 71 w 1562"/>
                <a:gd name="T49" fmla="*/ 451 h 1562"/>
                <a:gd name="T50" fmla="*/ 150 w 1562"/>
                <a:gd name="T51" fmla="*/ 319 h 1562"/>
                <a:gd name="T52" fmla="*/ 228 w 1562"/>
                <a:gd name="T53" fmla="*/ 228 h 1562"/>
                <a:gd name="T54" fmla="*/ 319 w 1562"/>
                <a:gd name="T55" fmla="*/ 150 h 1562"/>
                <a:gd name="T56" fmla="*/ 451 w 1562"/>
                <a:gd name="T57" fmla="*/ 71 h 1562"/>
                <a:gd name="T58" fmla="*/ 595 w 1562"/>
                <a:gd name="T59" fmla="*/ 22 h 1562"/>
                <a:gd name="T60" fmla="*/ 742 w 1562"/>
                <a:gd name="T61" fmla="*/ 0 h 1562"/>
                <a:gd name="T62" fmla="*/ 893 w 1562"/>
                <a:gd name="T63" fmla="*/ 8 h 1562"/>
                <a:gd name="T64" fmla="*/ 1039 w 1562"/>
                <a:gd name="T65" fmla="*/ 43 h 1562"/>
                <a:gd name="T66" fmla="*/ 1177 w 1562"/>
                <a:gd name="T67" fmla="*/ 107 h 1562"/>
                <a:gd name="T68" fmla="*/ 1304 w 1562"/>
                <a:gd name="T69" fmla="*/ 199 h 1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562" h="1562">
                  <a:moveTo>
                    <a:pt x="1332" y="228"/>
                  </a:moveTo>
                  <a:lnTo>
                    <a:pt x="1362" y="259"/>
                  </a:lnTo>
                  <a:lnTo>
                    <a:pt x="1415" y="325"/>
                  </a:lnTo>
                  <a:lnTo>
                    <a:pt x="1460" y="395"/>
                  </a:lnTo>
                  <a:lnTo>
                    <a:pt x="1497" y="469"/>
                  </a:lnTo>
                  <a:lnTo>
                    <a:pt x="1525" y="546"/>
                  </a:lnTo>
                  <a:lnTo>
                    <a:pt x="1546" y="625"/>
                  </a:lnTo>
                  <a:lnTo>
                    <a:pt x="1558" y="704"/>
                  </a:lnTo>
                  <a:lnTo>
                    <a:pt x="1562" y="784"/>
                  </a:lnTo>
                  <a:lnTo>
                    <a:pt x="1560" y="824"/>
                  </a:lnTo>
                  <a:lnTo>
                    <a:pt x="1558" y="859"/>
                  </a:lnTo>
                  <a:lnTo>
                    <a:pt x="1547" y="928"/>
                  </a:lnTo>
                  <a:lnTo>
                    <a:pt x="1532" y="995"/>
                  </a:lnTo>
                  <a:lnTo>
                    <a:pt x="1508" y="1063"/>
                  </a:lnTo>
                  <a:lnTo>
                    <a:pt x="1480" y="1128"/>
                  </a:lnTo>
                  <a:lnTo>
                    <a:pt x="1446" y="1190"/>
                  </a:lnTo>
                  <a:lnTo>
                    <a:pt x="1405" y="1249"/>
                  </a:lnTo>
                  <a:lnTo>
                    <a:pt x="1358" y="1305"/>
                  </a:lnTo>
                  <a:lnTo>
                    <a:pt x="1332" y="1332"/>
                  </a:lnTo>
                  <a:lnTo>
                    <a:pt x="1306" y="1358"/>
                  </a:lnTo>
                  <a:lnTo>
                    <a:pt x="1249" y="1405"/>
                  </a:lnTo>
                  <a:lnTo>
                    <a:pt x="1190" y="1446"/>
                  </a:lnTo>
                  <a:lnTo>
                    <a:pt x="1127" y="1480"/>
                  </a:lnTo>
                  <a:lnTo>
                    <a:pt x="1063" y="1509"/>
                  </a:lnTo>
                  <a:lnTo>
                    <a:pt x="996" y="1531"/>
                  </a:lnTo>
                  <a:lnTo>
                    <a:pt x="928" y="1547"/>
                  </a:lnTo>
                  <a:lnTo>
                    <a:pt x="859" y="1558"/>
                  </a:lnTo>
                  <a:lnTo>
                    <a:pt x="825" y="1559"/>
                  </a:lnTo>
                  <a:lnTo>
                    <a:pt x="784" y="1562"/>
                  </a:lnTo>
                  <a:lnTo>
                    <a:pt x="704" y="1558"/>
                  </a:lnTo>
                  <a:lnTo>
                    <a:pt x="624" y="1546"/>
                  </a:lnTo>
                  <a:lnTo>
                    <a:pt x="545" y="1525"/>
                  </a:lnTo>
                  <a:lnTo>
                    <a:pt x="469" y="1497"/>
                  </a:lnTo>
                  <a:lnTo>
                    <a:pt x="396" y="1461"/>
                  </a:lnTo>
                  <a:lnTo>
                    <a:pt x="325" y="1415"/>
                  </a:lnTo>
                  <a:lnTo>
                    <a:pt x="259" y="1362"/>
                  </a:lnTo>
                  <a:lnTo>
                    <a:pt x="228" y="1332"/>
                  </a:lnTo>
                  <a:lnTo>
                    <a:pt x="201" y="1304"/>
                  </a:lnTo>
                  <a:lnTo>
                    <a:pt x="150" y="1242"/>
                  </a:lnTo>
                  <a:lnTo>
                    <a:pt x="107" y="1177"/>
                  </a:lnTo>
                  <a:lnTo>
                    <a:pt x="71" y="1109"/>
                  </a:lnTo>
                  <a:lnTo>
                    <a:pt x="43" y="1038"/>
                  </a:lnTo>
                  <a:lnTo>
                    <a:pt x="22" y="967"/>
                  </a:lnTo>
                  <a:lnTo>
                    <a:pt x="8" y="893"/>
                  </a:lnTo>
                  <a:lnTo>
                    <a:pt x="0" y="818"/>
                  </a:lnTo>
                  <a:lnTo>
                    <a:pt x="0" y="743"/>
                  </a:lnTo>
                  <a:lnTo>
                    <a:pt x="8" y="669"/>
                  </a:lnTo>
                  <a:lnTo>
                    <a:pt x="22" y="595"/>
                  </a:lnTo>
                  <a:lnTo>
                    <a:pt x="43" y="522"/>
                  </a:lnTo>
                  <a:lnTo>
                    <a:pt x="71" y="451"/>
                  </a:lnTo>
                  <a:lnTo>
                    <a:pt x="107" y="384"/>
                  </a:lnTo>
                  <a:lnTo>
                    <a:pt x="150" y="319"/>
                  </a:lnTo>
                  <a:lnTo>
                    <a:pt x="201" y="257"/>
                  </a:lnTo>
                  <a:lnTo>
                    <a:pt x="228" y="228"/>
                  </a:lnTo>
                  <a:lnTo>
                    <a:pt x="258" y="199"/>
                  </a:lnTo>
                  <a:lnTo>
                    <a:pt x="319" y="150"/>
                  </a:lnTo>
                  <a:lnTo>
                    <a:pt x="383" y="107"/>
                  </a:lnTo>
                  <a:lnTo>
                    <a:pt x="451" y="71"/>
                  </a:lnTo>
                  <a:lnTo>
                    <a:pt x="522" y="43"/>
                  </a:lnTo>
                  <a:lnTo>
                    <a:pt x="595" y="22"/>
                  </a:lnTo>
                  <a:lnTo>
                    <a:pt x="669" y="8"/>
                  </a:lnTo>
                  <a:lnTo>
                    <a:pt x="742" y="0"/>
                  </a:lnTo>
                  <a:lnTo>
                    <a:pt x="818" y="0"/>
                  </a:lnTo>
                  <a:lnTo>
                    <a:pt x="893" y="8"/>
                  </a:lnTo>
                  <a:lnTo>
                    <a:pt x="967" y="22"/>
                  </a:lnTo>
                  <a:lnTo>
                    <a:pt x="1039" y="43"/>
                  </a:lnTo>
                  <a:lnTo>
                    <a:pt x="1109" y="71"/>
                  </a:lnTo>
                  <a:lnTo>
                    <a:pt x="1177" y="107"/>
                  </a:lnTo>
                  <a:lnTo>
                    <a:pt x="1243" y="150"/>
                  </a:lnTo>
                  <a:lnTo>
                    <a:pt x="1304" y="199"/>
                  </a:lnTo>
                  <a:lnTo>
                    <a:pt x="1332" y="228"/>
                  </a:lnTo>
                  <a:close/>
                </a:path>
              </a:pathLst>
            </a:custGeom>
            <a:solidFill>
              <a:srgbClr val="0D95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3" name="Freeform 612"/>
            <p:cNvSpPr>
              <a:spLocks/>
            </p:cNvSpPr>
            <p:nvPr/>
          </p:nvSpPr>
          <p:spPr bwMode="auto">
            <a:xfrm>
              <a:off x="6070600" y="5322888"/>
              <a:ext cx="455613" cy="455613"/>
            </a:xfrm>
            <a:custGeom>
              <a:avLst/>
              <a:gdLst>
                <a:gd name="T0" fmla="*/ 735 w 1147"/>
                <a:gd name="T1" fmla="*/ 0 h 1147"/>
                <a:gd name="T2" fmla="*/ 1147 w 1147"/>
                <a:gd name="T3" fmla="*/ 412 h 1147"/>
                <a:gd name="T4" fmla="*/ 1145 w 1147"/>
                <a:gd name="T5" fmla="*/ 447 h 1147"/>
                <a:gd name="T6" fmla="*/ 1134 w 1147"/>
                <a:gd name="T7" fmla="*/ 516 h 1147"/>
                <a:gd name="T8" fmla="*/ 1119 w 1147"/>
                <a:gd name="T9" fmla="*/ 583 h 1147"/>
                <a:gd name="T10" fmla="*/ 1095 w 1147"/>
                <a:gd name="T11" fmla="*/ 651 h 1147"/>
                <a:gd name="T12" fmla="*/ 1067 w 1147"/>
                <a:gd name="T13" fmla="*/ 716 h 1147"/>
                <a:gd name="T14" fmla="*/ 1033 w 1147"/>
                <a:gd name="T15" fmla="*/ 778 h 1147"/>
                <a:gd name="T16" fmla="*/ 992 w 1147"/>
                <a:gd name="T17" fmla="*/ 837 h 1147"/>
                <a:gd name="T18" fmla="*/ 945 w 1147"/>
                <a:gd name="T19" fmla="*/ 893 h 1147"/>
                <a:gd name="T20" fmla="*/ 919 w 1147"/>
                <a:gd name="T21" fmla="*/ 920 h 1147"/>
                <a:gd name="T22" fmla="*/ 893 w 1147"/>
                <a:gd name="T23" fmla="*/ 946 h 1147"/>
                <a:gd name="T24" fmla="*/ 836 w 1147"/>
                <a:gd name="T25" fmla="*/ 993 h 1147"/>
                <a:gd name="T26" fmla="*/ 777 w 1147"/>
                <a:gd name="T27" fmla="*/ 1034 h 1147"/>
                <a:gd name="T28" fmla="*/ 714 w 1147"/>
                <a:gd name="T29" fmla="*/ 1068 h 1147"/>
                <a:gd name="T30" fmla="*/ 650 w 1147"/>
                <a:gd name="T31" fmla="*/ 1097 h 1147"/>
                <a:gd name="T32" fmla="*/ 583 w 1147"/>
                <a:gd name="T33" fmla="*/ 1119 h 1147"/>
                <a:gd name="T34" fmla="*/ 515 w 1147"/>
                <a:gd name="T35" fmla="*/ 1135 h 1147"/>
                <a:gd name="T36" fmla="*/ 446 w 1147"/>
                <a:gd name="T37" fmla="*/ 1146 h 1147"/>
                <a:gd name="T38" fmla="*/ 412 w 1147"/>
                <a:gd name="T39" fmla="*/ 1147 h 1147"/>
                <a:gd name="T40" fmla="*/ 0 w 1147"/>
                <a:gd name="T41" fmla="*/ 736 h 1147"/>
                <a:gd name="T42" fmla="*/ 735 w 1147"/>
                <a:gd name="T43" fmla="*/ 0 h 1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147" h="1147">
                  <a:moveTo>
                    <a:pt x="735" y="0"/>
                  </a:moveTo>
                  <a:lnTo>
                    <a:pt x="1147" y="412"/>
                  </a:lnTo>
                  <a:lnTo>
                    <a:pt x="1145" y="447"/>
                  </a:lnTo>
                  <a:lnTo>
                    <a:pt x="1134" y="516"/>
                  </a:lnTo>
                  <a:lnTo>
                    <a:pt x="1119" y="583"/>
                  </a:lnTo>
                  <a:lnTo>
                    <a:pt x="1095" y="651"/>
                  </a:lnTo>
                  <a:lnTo>
                    <a:pt x="1067" y="716"/>
                  </a:lnTo>
                  <a:lnTo>
                    <a:pt x="1033" y="778"/>
                  </a:lnTo>
                  <a:lnTo>
                    <a:pt x="992" y="837"/>
                  </a:lnTo>
                  <a:lnTo>
                    <a:pt x="945" y="893"/>
                  </a:lnTo>
                  <a:lnTo>
                    <a:pt x="919" y="920"/>
                  </a:lnTo>
                  <a:lnTo>
                    <a:pt x="893" y="946"/>
                  </a:lnTo>
                  <a:lnTo>
                    <a:pt x="836" y="993"/>
                  </a:lnTo>
                  <a:lnTo>
                    <a:pt x="777" y="1034"/>
                  </a:lnTo>
                  <a:lnTo>
                    <a:pt x="714" y="1068"/>
                  </a:lnTo>
                  <a:lnTo>
                    <a:pt x="650" y="1097"/>
                  </a:lnTo>
                  <a:lnTo>
                    <a:pt x="583" y="1119"/>
                  </a:lnTo>
                  <a:lnTo>
                    <a:pt x="515" y="1135"/>
                  </a:lnTo>
                  <a:lnTo>
                    <a:pt x="446" y="1146"/>
                  </a:lnTo>
                  <a:lnTo>
                    <a:pt x="412" y="1147"/>
                  </a:lnTo>
                  <a:lnTo>
                    <a:pt x="0" y="736"/>
                  </a:lnTo>
                  <a:lnTo>
                    <a:pt x="735" y="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4" name="Freeform 613"/>
            <p:cNvSpPr>
              <a:spLocks/>
            </p:cNvSpPr>
            <p:nvPr/>
          </p:nvSpPr>
          <p:spPr bwMode="auto">
            <a:xfrm>
              <a:off x="6010275" y="5262563"/>
              <a:ext cx="411163" cy="411163"/>
            </a:xfrm>
            <a:custGeom>
              <a:avLst/>
              <a:gdLst>
                <a:gd name="T0" fmla="*/ 151 w 1036"/>
                <a:gd name="T1" fmla="*/ 152 h 1039"/>
                <a:gd name="T2" fmla="*/ 115 w 1036"/>
                <a:gd name="T3" fmla="*/ 192 h 1039"/>
                <a:gd name="T4" fmla="*/ 57 w 1036"/>
                <a:gd name="T5" fmla="*/ 278 h 1039"/>
                <a:gd name="T6" fmla="*/ 19 w 1036"/>
                <a:gd name="T7" fmla="*/ 372 h 1039"/>
                <a:gd name="T8" fmla="*/ 0 w 1036"/>
                <a:gd name="T9" fmla="*/ 471 h 1039"/>
                <a:gd name="T10" fmla="*/ 0 w 1036"/>
                <a:gd name="T11" fmla="*/ 571 h 1039"/>
                <a:gd name="T12" fmla="*/ 19 w 1036"/>
                <a:gd name="T13" fmla="*/ 668 h 1039"/>
                <a:gd name="T14" fmla="*/ 57 w 1036"/>
                <a:gd name="T15" fmla="*/ 763 h 1039"/>
                <a:gd name="T16" fmla="*/ 115 w 1036"/>
                <a:gd name="T17" fmla="*/ 848 h 1039"/>
                <a:gd name="T18" fmla="*/ 151 w 1036"/>
                <a:gd name="T19" fmla="*/ 888 h 1039"/>
                <a:gd name="T20" fmla="*/ 151 w 1036"/>
                <a:gd name="T21" fmla="*/ 888 h 1039"/>
                <a:gd name="T22" fmla="*/ 190 w 1036"/>
                <a:gd name="T23" fmla="*/ 925 h 1039"/>
                <a:gd name="T24" fmla="*/ 277 w 1036"/>
                <a:gd name="T25" fmla="*/ 982 h 1039"/>
                <a:gd name="T26" fmla="*/ 370 w 1036"/>
                <a:gd name="T27" fmla="*/ 1019 h 1039"/>
                <a:gd name="T28" fmla="*/ 469 w 1036"/>
                <a:gd name="T29" fmla="*/ 1039 h 1039"/>
                <a:gd name="T30" fmla="*/ 569 w 1036"/>
                <a:gd name="T31" fmla="*/ 1039 h 1039"/>
                <a:gd name="T32" fmla="*/ 667 w 1036"/>
                <a:gd name="T33" fmla="*/ 1019 h 1039"/>
                <a:gd name="T34" fmla="*/ 760 w 1036"/>
                <a:gd name="T35" fmla="*/ 982 h 1039"/>
                <a:gd name="T36" fmla="*/ 847 w 1036"/>
                <a:gd name="T37" fmla="*/ 925 h 1039"/>
                <a:gd name="T38" fmla="*/ 886 w 1036"/>
                <a:gd name="T39" fmla="*/ 888 h 1039"/>
                <a:gd name="T40" fmla="*/ 886 w 1036"/>
                <a:gd name="T41" fmla="*/ 888 h 1039"/>
                <a:gd name="T42" fmla="*/ 922 w 1036"/>
                <a:gd name="T43" fmla="*/ 848 h 1039"/>
                <a:gd name="T44" fmla="*/ 979 w 1036"/>
                <a:gd name="T45" fmla="*/ 763 h 1039"/>
                <a:gd name="T46" fmla="*/ 1017 w 1036"/>
                <a:gd name="T47" fmla="*/ 668 h 1039"/>
                <a:gd name="T48" fmla="*/ 1036 w 1036"/>
                <a:gd name="T49" fmla="*/ 571 h 1039"/>
                <a:gd name="T50" fmla="*/ 1036 w 1036"/>
                <a:gd name="T51" fmla="*/ 471 h 1039"/>
                <a:gd name="T52" fmla="*/ 1017 w 1036"/>
                <a:gd name="T53" fmla="*/ 372 h 1039"/>
                <a:gd name="T54" fmla="*/ 979 w 1036"/>
                <a:gd name="T55" fmla="*/ 278 h 1039"/>
                <a:gd name="T56" fmla="*/ 922 w 1036"/>
                <a:gd name="T57" fmla="*/ 192 h 1039"/>
                <a:gd name="T58" fmla="*/ 886 w 1036"/>
                <a:gd name="T59" fmla="*/ 152 h 1039"/>
                <a:gd name="T60" fmla="*/ 886 w 1036"/>
                <a:gd name="T61" fmla="*/ 152 h 1039"/>
                <a:gd name="T62" fmla="*/ 847 w 1036"/>
                <a:gd name="T63" fmla="*/ 116 h 1039"/>
                <a:gd name="T64" fmla="*/ 760 w 1036"/>
                <a:gd name="T65" fmla="*/ 59 h 1039"/>
                <a:gd name="T66" fmla="*/ 667 w 1036"/>
                <a:gd name="T67" fmla="*/ 21 h 1039"/>
                <a:gd name="T68" fmla="*/ 569 w 1036"/>
                <a:gd name="T69" fmla="*/ 2 h 1039"/>
                <a:gd name="T70" fmla="*/ 518 w 1036"/>
                <a:gd name="T71" fmla="*/ 0 h 1039"/>
                <a:gd name="T72" fmla="*/ 518 w 1036"/>
                <a:gd name="T73" fmla="*/ 0 h 1039"/>
                <a:gd name="T74" fmla="*/ 469 w 1036"/>
                <a:gd name="T75" fmla="*/ 2 h 1039"/>
                <a:gd name="T76" fmla="*/ 370 w 1036"/>
                <a:gd name="T77" fmla="*/ 21 h 1039"/>
                <a:gd name="T78" fmla="*/ 277 w 1036"/>
                <a:gd name="T79" fmla="*/ 59 h 1039"/>
                <a:gd name="T80" fmla="*/ 190 w 1036"/>
                <a:gd name="T81" fmla="*/ 116 h 1039"/>
                <a:gd name="T82" fmla="*/ 151 w 1036"/>
                <a:gd name="T83" fmla="*/ 152 h 10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036" h="1039">
                  <a:moveTo>
                    <a:pt x="151" y="152"/>
                  </a:moveTo>
                  <a:lnTo>
                    <a:pt x="115" y="192"/>
                  </a:lnTo>
                  <a:lnTo>
                    <a:pt x="57" y="278"/>
                  </a:lnTo>
                  <a:lnTo>
                    <a:pt x="19" y="372"/>
                  </a:lnTo>
                  <a:lnTo>
                    <a:pt x="0" y="471"/>
                  </a:lnTo>
                  <a:lnTo>
                    <a:pt x="0" y="571"/>
                  </a:lnTo>
                  <a:lnTo>
                    <a:pt x="19" y="668"/>
                  </a:lnTo>
                  <a:lnTo>
                    <a:pt x="57" y="763"/>
                  </a:lnTo>
                  <a:lnTo>
                    <a:pt x="115" y="848"/>
                  </a:lnTo>
                  <a:lnTo>
                    <a:pt x="151" y="888"/>
                  </a:lnTo>
                  <a:lnTo>
                    <a:pt x="151" y="888"/>
                  </a:lnTo>
                  <a:lnTo>
                    <a:pt x="190" y="925"/>
                  </a:lnTo>
                  <a:lnTo>
                    <a:pt x="277" y="982"/>
                  </a:lnTo>
                  <a:lnTo>
                    <a:pt x="370" y="1019"/>
                  </a:lnTo>
                  <a:lnTo>
                    <a:pt x="469" y="1039"/>
                  </a:lnTo>
                  <a:lnTo>
                    <a:pt x="569" y="1039"/>
                  </a:lnTo>
                  <a:lnTo>
                    <a:pt x="667" y="1019"/>
                  </a:lnTo>
                  <a:lnTo>
                    <a:pt x="760" y="982"/>
                  </a:lnTo>
                  <a:lnTo>
                    <a:pt x="847" y="925"/>
                  </a:lnTo>
                  <a:lnTo>
                    <a:pt x="886" y="888"/>
                  </a:lnTo>
                  <a:lnTo>
                    <a:pt x="886" y="888"/>
                  </a:lnTo>
                  <a:lnTo>
                    <a:pt x="922" y="848"/>
                  </a:lnTo>
                  <a:lnTo>
                    <a:pt x="979" y="763"/>
                  </a:lnTo>
                  <a:lnTo>
                    <a:pt x="1017" y="668"/>
                  </a:lnTo>
                  <a:lnTo>
                    <a:pt x="1036" y="571"/>
                  </a:lnTo>
                  <a:lnTo>
                    <a:pt x="1036" y="471"/>
                  </a:lnTo>
                  <a:lnTo>
                    <a:pt x="1017" y="372"/>
                  </a:lnTo>
                  <a:lnTo>
                    <a:pt x="979" y="278"/>
                  </a:lnTo>
                  <a:lnTo>
                    <a:pt x="922" y="192"/>
                  </a:lnTo>
                  <a:lnTo>
                    <a:pt x="886" y="152"/>
                  </a:lnTo>
                  <a:lnTo>
                    <a:pt x="886" y="152"/>
                  </a:lnTo>
                  <a:lnTo>
                    <a:pt x="847" y="116"/>
                  </a:lnTo>
                  <a:lnTo>
                    <a:pt x="760" y="59"/>
                  </a:lnTo>
                  <a:lnTo>
                    <a:pt x="667" y="21"/>
                  </a:lnTo>
                  <a:lnTo>
                    <a:pt x="569" y="2"/>
                  </a:lnTo>
                  <a:lnTo>
                    <a:pt x="518" y="0"/>
                  </a:lnTo>
                  <a:lnTo>
                    <a:pt x="518" y="0"/>
                  </a:lnTo>
                  <a:lnTo>
                    <a:pt x="469" y="2"/>
                  </a:lnTo>
                  <a:lnTo>
                    <a:pt x="370" y="21"/>
                  </a:lnTo>
                  <a:lnTo>
                    <a:pt x="277" y="59"/>
                  </a:lnTo>
                  <a:lnTo>
                    <a:pt x="190" y="116"/>
                  </a:lnTo>
                  <a:lnTo>
                    <a:pt x="151" y="152"/>
                  </a:lnTo>
                  <a:close/>
                </a:path>
              </a:pathLst>
            </a:custGeom>
            <a:solidFill>
              <a:srgbClr val="E8E9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5715272" y="1110551"/>
            <a:ext cx="495650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400" b="1"/>
              <a:t>01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990256" y="1975103"/>
            <a:ext cx="495650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400" b="1"/>
              <a:t>02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715272" y="2839655"/>
            <a:ext cx="495650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400" b="1"/>
              <a:t>03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990256" y="3704207"/>
            <a:ext cx="495650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400" b="1"/>
              <a:t>04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715272" y="4568759"/>
            <a:ext cx="495650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400" b="1"/>
              <a:t>05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990256" y="5433313"/>
            <a:ext cx="495650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400" b="1"/>
              <a:t>06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7826291" y="2587779"/>
            <a:ext cx="1442831" cy="998576"/>
            <a:chOff x="553361" y="1660971"/>
            <a:chExt cx="1644228" cy="1137963"/>
          </a:xfrm>
        </p:grpSpPr>
        <p:sp>
          <p:nvSpPr>
            <p:cNvPr id="64" name="TextBox 63"/>
            <p:cNvSpPr txBox="1"/>
            <p:nvPr/>
          </p:nvSpPr>
          <p:spPr>
            <a:xfrm>
              <a:off x="553361" y="1660971"/>
              <a:ext cx="1644228" cy="447191"/>
            </a:xfrm>
            <a:prstGeom prst="rect">
              <a:avLst/>
            </a:prstGeom>
            <a:noFill/>
          </p:spPr>
          <p:txBody>
            <a:bodyPr wrap="none" lIns="0" rtlCol="0" anchor="ctr">
              <a:spAutoFit/>
            </a:bodyPr>
            <a:lstStyle/>
            <a:p>
              <a:r>
                <a:rPr lang="en-US" sz="1950" b="1" dirty="0">
                  <a:solidFill>
                    <a:srgbClr val="F36F13"/>
                  </a:solidFill>
                </a:rPr>
                <a:t>Lorem Ipsum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59193" y="2062384"/>
              <a:ext cx="1605398" cy="736550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900">
                  <a:solidFill>
                    <a:schemeClr val="bg1">
                      <a:lumMod val="50000"/>
                    </a:schemeClr>
                  </a:solidFill>
                </a:rPr>
                <a:t>Lorem ipsum dolor sit amet, at pede luctus vel gravida, nonummy massa rutrum lorem volutpat, a nunc ornari.</a:t>
              </a:r>
              <a:endParaRPr lang="en-US" sz="9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979890" y="1704117"/>
            <a:ext cx="1408755" cy="998576"/>
            <a:chOff x="678504" y="1372362"/>
            <a:chExt cx="1408755" cy="998576"/>
          </a:xfrm>
        </p:grpSpPr>
        <p:sp>
          <p:nvSpPr>
            <p:cNvPr id="67" name="TextBox 66"/>
            <p:cNvSpPr txBox="1"/>
            <p:nvPr/>
          </p:nvSpPr>
          <p:spPr>
            <a:xfrm>
              <a:off x="736761" y="1372362"/>
              <a:ext cx="1350498" cy="392415"/>
            </a:xfrm>
            <a:prstGeom prst="rect">
              <a:avLst/>
            </a:prstGeom>
            <a:noFill/>
          </p:spPr>
          <p:txBody>
            <a:bodyPr wrap="none" lIns="0" rIns="0" rtlCol="0" anchor="ctr">
              <a:spAutoFit/>
            </a:bodyPr>
            <a:lstStyle/>
            <a:p>
              <a:r>
                <a:rPr lang="en-US" sz="1950" b="1" dirty="0">
                  <a:solidFill>
                    <a:srgbClr val="A2B969"/>
                  </a:solidFill>
                </a:rPr>
                <a:t>Lorem Ipsum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678504" y="1724607"/>
              <a:ext cx="1408755" cy="646331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r"/>
              <a:r>
                <a:rPr lang="en-US" sz="900">
                  <a:solidFill>
                    <a:schemeClr val="bg1">
                      <a:lumMod val="50000"/>
                    </a:schemeClr>
                  </a:solidFill>
                </a:rPr>
                <a:t>Lorem ipsum dolor sit amet, at pede luctus vel gravida, nonummy massa rutrum lorem volutpat, a nunc ornari.</a:t>
              </a:r>
              <a:endParaRPr lang="en-US" sz="9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7826291" y="867157"/>
            <a:ext cx="1442831" cy="998576"/>
            <a:chOff x="553361" y="1660971"/>
            <a:chExt cx="1644228" cy="1137963"/>
          </a:xfrm>
        </p:grpSpPr>
        <p:sp>
          <p:nvSpPr>
            <p:cNvPr id="70" name="TextBox 69"/>
            <p:cNvSpPr txBox="1"/>
            <p:nvPr/>
          </p:nvSpPr>
          <p:spPr>
            <a:xfrm>
              <a:off x="553361" y="1660971"/>
              <a:ext cx="1644228" cy="447191"/>
            </a:xfrm>
            <a:prstGeom prst="rect">
              <a:avLst/>
            </a:prstGeom>
            <a:noFill/>
          </p:spPr>
          <p:txBody>
            <a:bodyPr wrap="none" lIns="0" rtlCol="0" anchor="ctr">
              <a:spAutoFit/>
            </a:bodyPr>
            <a:lstStyle/>
            <a:p>
              <a:r>
                <a:rPr lang="en-US" sz="1950" b="1" dirty="0">
                  <a:solidFill>
                    <a:srgbClr val="C13018"/>
                  </a:solidFill>
                </a:rPr>
                <a:t>Lorem Ipsum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59193" y="2062384"/>
              <a:ext cx="1605398" cy="736550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900">
                  <a:solidFill>
                    <a:schemeClr val="bg1">
                      <a:lumMod val="50000"/>
                    </a:schemeClr>
                  </a:solidFill>
                </a:rPr>
                <a:t>Lorem ipsum dolor sit amet, at pede luctus vel gravida, nonummy massa rutrum lorem volutpat, a nunc ornari.</a:t>
              </a:r>
              <a:endParaRPr lang="en-US" sz="9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7826291" y="4308401"/>
            <a:ext cx="1442831" cy="998576"/>
            <a:chOff x="553361" y="1660971"/>
            <a:chExt cx="1644228" cy="1137963"/>
          </a:xfrm>
        </p:grpSpPr>
        <p:sp>
          <p:nvSpPr>
            <p:cNvPr id="73" name="TextBox 72"/>
            <p:cNvSpPr txBox="1"/>
            <p:nvPr/>
          </p:nvSpPr>
          <p:spPr>
            <a:xfrm>
              <a:off x="553361" y="1660971"/>
              <a:ext cx="1644228" cy="447191"/>
            </a:xfrm>
            <a:prstGeom prst="rect">
              <a:avLst/>
            </a:prstGeom>
            <a:noFill/>
          </p:spPr>
          <p:txBody>
            <a:bodyPr wrap="none" lIns="0" rtlCol="0" anchor="ctr">
              <a:spAutoFit/>
            </a:bodyPr>
            <a:lstStyle/>
            <a:p>
              <a:r>
                <a:rPr lang="en-US" sz="1950" b="1" dirty="0">
                  <a:solidFill>
                    <a:srgbClr val="A2B969"/>
                  </a:solidFill>
                </a:rPr>
                <a:t>Lorem Ipsum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59193" y="2062384"/>
              <a:ext cx="1605398" cy="736550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900">
                  <a:solidFill>
                    <a:schemeClr val="bg1">
                      <a:lumMod val="50000"/>
                    </a:schemeClr>
                  </a:solidFill>
                </a:rPr>
                <a:t>Lorem ipsum dolor sit amet, at pede luctus vel gravida, nonummy massa rutrum lorem volutpat, a nunc ornari.</a:t>
              </a:r>
              <a:endParaRPr lang="en-US" sz="9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2979890" y="3392080"/>
            <a:ext cx="1408755" cy="998576"/>
            <a:chOff x="678504" y="1372362"/>
            <a:chExt cx="1408755" cy="998576"/>
          </a:xfrm>
        </p:grpSpPr>
        <p:sp>
          <p:nvSpPr>
            <p:cNvPr id="77" name="TextBox 76"/>
            <p:cNvSpPr txBox="1"/>
            <p:nvPr/>
          </p:nvSpPr>
          <p:spPr>
            <a:xfrm>
              <a:off x="736761" y="1372362"/>
              <a:ext cx="1350498" cy="392415"/>
            </a:xfrm>
            <a:prstGeom prst="rect">
              <a:avLst/>
            </a:prstGeom>
            <a:noFill/>
          </p:spPr>
          <p:txBody>
            <a:bodyPr wrap="none" lIns="0" rIns="0" rtlCol="0" anchor="ctr">
              <a:spAutoFit/>
            </a:bodyPr>
            <a:lstStyle/>
            <a:p>
              <a:r>
                <a:rPr lang="en-US" sz="1950" b="1" dirty="0">
                  <a:solidFill>
                    <a:srgbClr val="063951"/>
                  </a:solidFill>
                </a:rPr>
                <a:t>Lorem Ipsum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678504" y="1724607"/>
              <a:ext cx="1408755" cy="646331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r"/>
              <a:r>
                <a:rPr lang="en-US" sz="900">
                  <a:solidFill>
                    <a:schemeClr val="bg1">
                      <a:lumMod val="50000"/>
                    </a:schemeClr>
                  </a:solidFill>
                </a:rPr>
                <a:t>Lorem ipsum dolor sit amet, at pede luctus vel gravida, nonummy massa rutrum lorem volutpat, a nunc ornari.</a:t>
              </a:r>
              <a:endParaRPr lang="en-US" sz="9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2979890" y="5080044"/>
            <a:ext cx="1408755" cy="998576"/>
            <a:chOff x="678504" y="1372362"/>
            <a:chExt cx="1408755" cy="998576"/>
          </a:xfrm>
        </p:grpSpPr>
        <p:sp>
          <p:nvSpPr>
            <p:cNvPr id="80" name="TextBox 79"/>
            <p:cNvSpPr txBox="1"/>
            <p:nvPr/>
          </p:nvSpPr>
          <p:spPr>
            <a:xfrm>
              <a:off x="736761" y="1372362"/>
              <a:ext cx="1350498" cy="392415"/>
            </a:xfrm>
            <a:prstGeom prst="rect">
              <a:avLst/>
            </a:prstGeom>
            <a:noFill/>
          </p:spPr>
          <p:txBody>
            <a:bodyPr wrap="none" lIns="0" rIns="0" rtlCol="0" anchor="ctr">
              <a:spAutoFit/>
            </a:bodyPr>
            <a:lstStyle/>
            <a:p>
              <a:r>
                <a:rPr lang="en-US" sz="1950" b="1" dirty="0">
                  <a:solidFill>
                    <a:srgbClr val="0D95BC"/>
                  </a:solidFill>
                </a:rPr>
                <a:t>Lorem Ipsum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678504" y="1724607"/>
              <a:ext cx="1408755" cy="646331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r"/>
              <a:r>
                <a:rPr lang="en-US" sz="900">
                  <a:solidFill>
                    <a:schemeClr val="bg1">
                      <a:lumMod val="50000"/>
                    </a:schemeClr>
                  </a:solidFill>
                </a:rPr>
                <a:t>Lorem ipsum dolor sit amet, at pede luctus vel gravida, nonummy massa rutrum lorem volutpat, a nunc ornari.</a:t>
              </a:r>
              <a:endParaRPr lang="en-US" sz="9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61570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59204-C4C6-444A-820A-911E103A0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SWOT Diagram for PowerPoint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43FBA6B-E380-4E0D-814D-93DE08BB0B8D}"/>
              </a:ext>
            </a:extLst>
          </p:cNvPr>
          <p:cNvGrpSpPr/>
          <p:nvPr/>
        </p:nvGrpSpPr>
        <p:grpSpPr>
          <a:xfrm>
            <a:off x="4130382" y="1980079"/>
            <a:ext cx="3931238" cy="3092824"/>
            <a:chOff x="3241579" y="1246094"/>
            <a:chExt cx="5708842" cy="4491318"/>
          </a:xfrm>
        </p:grpSpPr>
        <p:sp>
          <p:nvSpPr>
            <p:cNvPr id="7" name="Freeform 20">
              <a:extLst>
                <a:ext uri="{FF2B5EF4-FFF2-40B4-BE49-F238E27FC236}">
                  <a16:creationId xmlns:a16="http://schemas.microsoft.com/office/drawing/2014/main" id="{9452F0A3-D3C6-43EC-B6D6-152E8F2CB24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41579" y="1246094"/>
              <a:ext cx="2146452" cy="2480145"/>
            </a:xfrm>
            <a:custGeom>
              <a:avLst/>
              <a:gdLst>
                <a:gd name="T0" fmla="*/ 1904 w 3807"/>
                <a:gd name="T1" fmla="*/ 0 h 4398"/>
                <a:gd name="T2" fmla="*/ 0 w 3807"/>
                <a:gd name="T3" fmla="*/ 1100 h 4398"/>
                <a:gd name="T4" fmla="*/ 0 w 3807"/>
                <a:gd name="T5" fmla="*/ 3298 h 4398"/>
                <a:gd name="T6" fmla="*/ 1904 w 3807"/>
                <a:gd name="T7" fmla="*/ 4398 h 4398"/>
                <a:gd name="T8" fmla="*/ 3807 w 3807"/>
                <a:gd name="T9" fmla="*/ 3298 h 4398"/>
                <a:gd name="T10" fmla="*/ 3807 w 3807"/>
                <a:gd name="T11" fmla="*/ 1100 h 4398"/>
                <a:gd name="T12" fmla="*/ 1904 w 3807"/>
                <a:gd name="T13" fmla="*/ 0 h 4398"/>
                <a:gd name="T14" fmla="*/ 1904 w 3807"/>
                <a:gd name="T15" fmla="*/ 421 h 4398"/>
                <a:gd name="T16" fmla="*/ 3443 w 3807"/>
                <a:gd name="T17" fmla="*/ 1310 h 4398"/>
                <a:gd name="T18" fmla="*/ 3443 w 3807"/>
                <a:gd name="T19" fmla="*/ 3088 h 4398"/>
                <a:gd name="T20" fmla="*/ 1904 w 3807"/>
                <a:gd name="T21" fmla="*/ 3977 h 4398"/>
                <a:gd name="T22" fmla="*/ 364 w 3807"/>
                <a:gd name="T23" fmla="*/ 3088 h 4398"/>
                <a:gd name="T24" fmla="*/ 364 w 3807"/>
                <a:gd name="T25" fmla="*/ 1310 h 4398"/>
                <a:gd name="T26" fmla="*/ 1904 w 3807"/>
                <a:gd name="T27" fmla="*/ 421 h 4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807" h="4398">
                  <a:moveTo>
                    <a:pt x="1904" y="0"/>
                  </a:moveTo>
                  <a:lnTo>
                    <a:pt x="0" y="1100"/>
                  </a:lnTo>
                  <a:lnTo>
                    <a:pt x="0" y="3298"/>
                  </a:lnTo>
                  <a:lnTo>
                    <a:pt x="1904" y="4398"/>
                  </a:lnTo>
                  <a:lnTo>
                    <a:pt x="3807" y="3298"/>
                  </a:lnTo>
                  <a:lnTo>
                    <a:pt x="3807" y="1100"/>
                  </a:lnTo>
                  <a:lnTo>
                    <a:pt x="1904" y="0"/>
                  </a:lnTo>
                  <a:close/>
                  <a:moveTo>
                    <a:pt x="1904" y="421"/>
                  </a:moveTo>
                  <a:lnTo>
                    <a:pt x="3443" y="1310"/>
                  </a:lnTo>
                  <a:lnTo>
                    <a:pt x="3443" y="3088"/>
                  </a:lnTo>
                  <a:lnTo>
                    <a:pt x="1904" y="3977"/>
                  </a:lnTo>
                  <a:lnTo>
                    <a:pt x="364" y="3088"/>
                  </a:lnTo>
                  <a:lnTo>
                    <a:pt x="364" y="1310"/>
                  </a:lnTo>
                  <a:lnTo>
                    <a:pt x="1904" y="42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7875" b="1">
                  <a:solidFill>
                    <a:schemeClr val="accent6">
                      <a:lumMod val="50000"/>
                    </a:schemeClr>
                  </a:solidFill>
                </a:rPr>
                <a:t>S</a:t>
              </a:r>
            </a:p>
          </p:txBody>
        </p:sp>
        <p:sp>
          <p:nvSpPr>
            <p:cNvPr id="8" name="Freeform 22">
              <a:extLst>
                <a:ext uri="{FF2B5EF4-FFF2-40B4-BE49-F238E27FC236}">
                  <a16:creationId xmlns:a16="http://schemas.microsoft.com/office/drawing/2014/main" id="{F03475BE-3602-43D3-A94B-6EFCDF10DB6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20264" y="1246094"/>
              <a:ext cx="2144198" cy="2480145"/>
            </a:xfrm>
            <a:custGeom>
              <a:avLst/>
              <a:gdLst>
                <a:gd name="T0" fmla="*/ 1903 w 3807"/>
                <a:gd name="T1" fmla="*/ 0 h 4398"/>
                <a:gd name="T2" fmla="*/ 0 w 3807"/>
                <a:gd name="T3" fmla="*/ 1100 h 4398"/>
                <a:gd name="T4" fmla="*/ 0 w 3807"/>
                <a:gd name="T5" fmla="*/ 3298 h 4398"/>
                <a:gd name="T6" fmla="*/ 1903 w 3807"/>
                <a:gd name="T7" fmla="*/ 4398 h 4398"/>
                <a:gd name="T8" fmla="*/ 3807 w 3807"/>
                <a:gd name="T9" fmla="*/ 3298 h 4398"/>
                <a:gd name="T10" fmla="*/ 3807 w 3807"/>
                <a:gd name="T11" fmla="*/ 1100 h 4398"/>
                <a:gd name="T12" fmla="*/ 1903 w 3807"/>
                <a:gd name="T13" fmla="*/ 0 h 4398"/>
                <a:gd name="T14" fmla="*/ 1903 w 3807"/>
                <a:gd name="T15" fmla="*/ 421 h 4398"/>
                <a:gd name="T16" fmla="*/ 3443 w 3807"/>
                <a:gd name="T17" fmla="*/ 1310 h 4398"/>
                <a:gd name="T18" fmla="*/ 3443 w 3807"/>
                <a:gd name="T19" fmla="*/ 3088 h 4398"/>
                <a:gd name="T20" fmla="*/ 1903 w 3807"/>
                <a:gd name="T21" fmla="*/ 3977 h 4398"/>
                <a:gd name="T22" fmla="*/ 364 w 3807"/>
                <a:gd name="T23" fmla="*/ 3088 h 4398"/>
                <a:gd name="T24" fmla="*/ 364 w 3807"/>
                <a:gd name="T25" fmla="*/ 1310 h 4398"/>
                <a:gd name="T26" fmla="*/ 1903 w 3807"/>
                <a:gd name="T27" fmla="*/ 421 h 4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807" h="4398">
                  <a:moveTo>
                    <a:pt x="1903" y="0"/>
                  </a:moveTo>
                  <a:lnTo>
                    <a:pt x="0" y="1100"/>
                  </a:lnTo>
                  <a:lnTo>
                    <a:pt x="0" y="3298"/>
                  </a:lnTo>
                  <a:lnTo>
                    <a:pt x="1903" y="4398"/>
                  </a:lnTo>
                  <a:lnTo>
                    <a:pt x="3807" y="3298"/>
                  </a:lnTo>
                  <a:lnTo>
                    <a:pt x="3807" y="1100"/>
                  </a:lnTo>
                  <a:lnTo>
                    <a:pt x="1903" y="0"/>
                  </a:lnTo>
                  <a:close/>
                  <a:moveTo>
                    <a:pt x="1903" y="421"/>
                  </a:moveTo>
                  <a:lnTo>
                    <a:pt x="3443" y="1310"/>
                  </a:lnTo>
                  <a:lnTo>
                    <a:pt x="3443" y="3088"/>
                  </a:lnTo>
                  <a:lnTo>
                    <a:pt x="1903" y="3977"/>
                  </a:lnTo>
                  <a:lnTo>
                    <a:pt x="364" y="3088"/>
                  </a:lnTo>
                  <a:lnTo>
                    <a:pt x="364" y="1310"/>
                  </a:lnTo>
                  <a:lnTo>
                    <a:pt x="1903" y="42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7875" b="1">
                  <a:solidFill>
                    <a:schemeClr val="accent2">
                      <a:lumMod val="75000"/>
                    </a:schemeClr>
                  </a:solidFill>
                </a:rPr>
                <a:t>W</a:t>
              </a:r>
            </a:p>
          </p:txBody>
        </p:sp>
        <p:sp>
          <p:nvSpPr>
            <p:cNvPr id="9" name="Freeform 24">
              <a:extLst>
                <a:ext uri="{FF2B5EF4-FFF2-40B4-BE49-F238E27FC236}">
                  <a16:creationId xmlns:a16="http://schemas.microsoft.com/office/drawing/2014/main" id="{F0BC306E-2B83-4C68-B5EB-5980DEAC7F7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27539" y="3259521"/>
              <a:ext cx="2146452" cy="2477891"/>
            </a:xfrm>
            <a:custGeom>
              <a:avLst/>
              <a:gdLst>
                <a:gd name="T0" fmla="*/ 1904 w 3807"/>
                <a:gd name="T1" fmla="*/ 0 h 4397"/>
                <a:gd name="T2" fmla="*/ 0 w 3807"/>
                <a:gd name="T3" fmla="*/ 1099 h 4397"/>
                <a:gd name="T4" fmla="*/ 0 w 3807"/>
                <a:gd name="T5" fmla="*/ 3298 h 4397"/>
                <a:gd name="T6" fmla="*/ 1904 w 3807"/>
                <a:gd name="T7" fmla="*/ 4397 h 4397"/>
                <a:gd name="T8" fmla="*/ 3807 w 3807"/>
                <a:gd name="T9" fmla="*/ 3298 h 4397"/>
                <a:gd name="T10" fmla="*/ 3807 w 3807"/>
                <a:gd name="T11" fmla="*/ 1099 h 4397"/>
                <a:gd name="T12" fmla="*/ 1904 w 3807"/>
                <a:gd name="T13" fmla="*/ 0 h 4397"/>
                <a:gd name="T14" fmla="*/ 1904 w 3807"/>
                <a:gd name="T15" fmla="*/ 420 h 4397"/>
                <a:gd name="T16" fmla="*/ 3443 w 3807"/>
                <a:gd name="T17" fmla="*/ 1310 h 4397"/>
                <a:gd name="T18" fmla="*/ 3443 w 3807"/>
                <a:gd name="T19" fmla="*/ 3088 h 4397"/>
                <a:gd name="T20" fmla="*/ 1904 w 3807"/>
                <a:gd name="T21" fmla="*/ 3976 h 4397"/>
                <a:gd name="T22" fmla="*/ 364 w 3807"/>
                <a:gd name="T23" fmla="*/ 3088 h 4397"/>
                <a:gd name="T24" fmla="*/ 364 w 3807"/>
                <a:gd name="T25" fmla="*/ 1310 h 4397"/>
                <a:gd name="T26" fmla="*/ 1904 w 3807"/>
                <a:gd name="T27" fmla="*/ 420 h 4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807" h="4397">
                  <a:moveTo>
                    <a:pt x="1904" y="0"/>
                  </a:moveTo>
                  <a:lnTo>
                    <a:pt x="0" y="1099"/>
                  </a:lnTo>
                  <a:lnTo>
                    <a:pt x="0" y="3298"/>
                  </a:lnTo>
                  <a:lnTo>
                    <a:pt x="1904" y="4397"/>
                  </a:lnTo>
                  <a:lnTo>
                    <a:pt x="3807" y="3298"/>
                  </a:lnTo>
                  <a:lnTo>
                    <a:pt x="3807" y="1099"/>
                  </a:lnTo>
                  <a:lnTo>
                    <a:pt x="1904" y="0"/>
                  </a:lnTo>
                  <a:close/>
                  <a:moveTo>
                    <a:pt x="1904" y="420"/>
                  </a:moveTo>
                  <a:lnTo>
                    <a:pt x="3443" y="1310"/>
                  </a:lnTo>
                  <a:lnTo>
                    <a:pt x="3443" y="3088"/>
                  </a:lnTo>
                  <a:lnTo>
                    <a:pt x="1904" y="3976"/>
                  </a:lnTo>
                  <a:lnTo>
                    <a:pt x="364" y="3088"/>
                  </a:lnTo>
                  <a:lnTo>
                    <a:pt x="364" y="1310"/>
                  </a:lnTo>
                  <a:lnTo>
                    <a:pt x="1904" y="42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7875" b="1">
                  <a:solidFill>
                    <a:schemeClr val="accent3">
                      <a:lumMod val="50000"/>
                    </a:schemeClr>
                  </a:solidFill>
                </a:rPr>
                <a:t>O</a:t>
              </a:r>
            </a:p>
          </p:txBody>
        </p:sp>
        <p:sp>
          <p:nvSpPr>
            <p:cNvPr id="10" name="Freeform 26">
              <a:extLst>
                <a:ext uri="{FF2B5EF4-FFF2-40B4-BE49-F238E27FC236}">
                  <a16:creationId xmlns:a16="http://schemas.microsoft.com/office/drawing/2014/main" id="{FB11FA09-2EEB-44F2-8B16-8CC0B9186D3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03969" y="3259521"/>
              <a:ext cx="2146452" cy="2477891"/>
            </a:xfrm>
            <a:custGeom>
              <a:avLst/>
              <a:gdLst>
                <a:gd name="T0" fmla="*/ 1902 w 3806"/>
                <a:gd name="T1" fmla="*/ 0 h 4397"/>
                <a:gd name="T2" fmla="*/ 0 w 3806"/>
                <a:gd name="T3" fmla="*/ 1099 h 4397"/>
                <a:gd name="T4" fmla="*/ 0 w 3806"/>
                <a:gd name="T5" fmla="*/ 3298 h 4397"/>
                <a:gd name="T6" fmla="*/ 1902 w 3806"/>
                <a:gd name="T7" fmla="*/ 4397 h 4397"/>
                <a:gd name="T8" fmla="*/ 3806 w 3806"/>
                <a:gd name="T9" fmla="*/ 3298 h 4397"/>
                <a:gd name="T10" fmla="*/ 3806 w 3806"/>
                <a:gd name="T11" fmla="*/ 1099 h 4397"/>
                <a:gd name="T12" fmla="*/ 1902 w 3806"/>
                <a:gd name="T13" fmla="*/ 0 h 4397"/>
                <a:gd name="T14" fmla="*/ 1902 w 3806"/>
                <a:gd name="T15" fmla="*/ 420 h 4397"/>
                <a:gd name="T16" fmla="*/ 3441 w 3806"/>
                <a:gd name="T17" fmla="*/ 1310 h 4397"/>
                <a:gd name="T18" fmla="*/ 3441 w 3806"/>
                <a:gd name="T19" fmla="*/ 3088 h 4397"/>
                <a:gd name="T20" fmla="*/ 1902 w 3806"/>
                <a:gd name="T21" fmla="*/ 3976 h 4397"/>
                <a:gd name="T22" fmla="*/ 364 w 3806"/>
                <a:gd name="T23" fmla="*/ 3088 h 4397"/>
                <a:gd name="T24" fmla="*/ 364 w 3806"/>
                <a:gd name="T25" fmla="*/ 1310 h 4397"/>
                <a:gd name="T26" fmla="*/ 1902 w 3806"/>
                <a:gd name="T27" fmla="*/ 420 h 4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806" h="4397">
                  <a:moveTo>
                    <a:pt x="1902" y="0"/>
                  </a:moveTo>
                  <a:lnTo>
                    <a:pt x="0" y="1099"/>
                  </a:lnTo>
                  <a:lnTo>
                    <a:pt x="0" y="3298"/>
                  </a:lnTo>
                  <a:lnTo>
                    <a:pt x="1902" y="4397"/>
                  </a:lnTo>
                  <a:lnTo>
                    <a:pt x="3806" y="3298"/>
                  </a:lnTo>
                  <a:lnTo>
                    <a:pt x="3806" y="1099"/>
                  </a:lnTo>
                  <a:lnTo>
                    <a:pt x="1902" y="0"/>
                  </a:lnTo>
                  <a:close/>
                  <a:moveTo>
                    <a:pt x="1902" y="420"/>
                  </a:moveTo>
                  <a:lnTo>
                    <a:pt x="3441" y="1310"/>
                  </a:lnTo>
                  <a:lnTo>
                    <a:pt x="3441" y="3088"/>
                  </a:lnTo>
                  <a:lnTo>
                    <a:pt x="1902" y="3976"/>
                  </a:lnTo>
                  <a:lnTo>
                    <a:pt x="364" y="3088"/>
                  </a:lnTo>
                  <a:lnTo>
                    <a:pt x="364" y="1310"/>
                  </a:lnTo>
                  <a:lnTo>
                    <a:pt x="1902" y="42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7875" b="1">
                  <a:solidFill>
                    <a:schemeClr val="accent5">
                      <a:lumMod val="75000"/>
                    </a:schemeClr>
                  </a:solidFill>
                </a:rPr>
                <a:t>T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FF409A33-49A8-46FC-8718-4DA65EF72E31}"/>
              </a:ext>
            </a:extLst>
          </p:cNvPr>
          <p:cNvGrpSpPr/>
          <p:nvPr/>
        </p:nvGrpSpPr>
        <p:grpSpPr>
          <a:xfrm>
            <a:off x="8219990" y="3687963"/>
            <a:ext cx="2202817" cy="1237866"/>
            <a:chOff x="6691483" y="4757378"/>
            <a:chExt cx="2202817" cy="1237866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B3CD736-C101-4356-AE29-57E97E073752}"/>
                </a:ext>
              </a:extLst>
            </p:cNvPr>
            <p:cNvSpPr txBox="1"/>
            <p:nvPr/>
          </p:nvSpPr>
          <p:spPr>
            <a:xfrm>
              <a:off x="6691483" y="4757378"/>
              <a:ext cx="2202816" cy="400110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000" b="1"/>
                <a:t>Threats</a:t>
              </a:r>
              <a:endParaRPr lang="en-US" sz="2000" b="1" dirty="0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C083246A-444D-4A2C-9D5C-1CE5137678D5}"/>
                </a:ext>
              </a:extLst>
            </p:cNvPr>
            <p:cNvSpPr txBox="1"/>
            <p:nvPr/>
          </p:nvSpPr>
          <p:spPr>
            <a:xfrm>
              <a:off x="6697330" y="5133470"/>
              <a:ext cx="2196970" cy="861774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0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dolor, at amet. </a:t>
              </a:r>
              <a:endPara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798D1D1E-98A4-4B42-A415-FFA76648086F}"/>
              </a:ext>
            </a:extLst>
          </p:cNvPr>
          <p:cNvGrpSpPr/>
          <p:nvPr/>
        </p:nvGrpSpPr>
        <p:grpSpPr>
          <a:xfrm>
            <a:off x="2584535" y="3687963"/>
            <a:ext cx="2202816" cy="1237866"/>
            <a:chOff x="249702" y="4757378"/>
            <a:chExt cx="2202816" cy="1237866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79919F2-E9BC-4563-84D9-BAD6DA5109FF}"/>
                </a:ext>
              </a:extLst>
            </p:cNvPr>
            <p:cNvSpPr txBox="1"/>
            <p:nvPr/>
          </p:nvSpPr>
          <p:spPr>
            <a:xfrm>
              <a:off x="249702" y="4757378"/>
              <a:ext cx="2202816" cy="400110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r"/>
              <a:r>
                <a:rPr lang="en-US" sz="2000" b="1"/>
                <a:t>Opportunities</a:t>
              </a:r>
              <a:endParaRPr lang="en-US" sz="2000" b="1" dirty="0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324EABF4-2602-499C-BC0C-A3037DDEEBE2}"/>
                </a:ext>
              </a:extLst>
            </p:cNvPr>
            <p:cNvSpPr txBox="1"/>
            <p:nvPr/>
          </p:nvSpPr>
          <p:spPr>
            <a:xfrm>
              <a:off x="255548" y="5133470"/>
              <a:ext cx="2196970" cy="861774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0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dolor, at amet. </a:t>
              </a:r>
              <a:endPara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1BEC094C-050F-4F1D-9525-6A0A726600FF}"/>
              </a:ext>
            </a:extLst>
          </p:cNvPr>
          <p:cNvGrpSpPr/>
          <p:nvPr/>
        </p:nvGrpSpPr>
        <p:grpSpPr>
          <a:xfrm>
            <a:off x="7395700" y="2114608"/>
            <a:ext cx="2202817" cy="1237868"/>
            <a:chOff x="6697329" y="1266169"/>
            <a:chExt cx="2202817" cy="1237868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ED67C952-E5FD-4A6C-A104-094DC57582C8}"/>
                </a:ext>
              </a:extLst>
            </p:cNvPr>
            <p:cNvSpPr txBox="1"/>
            <p:nvPr/>
          </p:nvSpPr>
          <p:spPr>
            <a:xfrm>
              <a:off x="6697329" y="1266169"/>
              <a:ext cx="2202816" cy="400110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000" b="1"/>
                <a:t>Weaknesses</a:t>
              </a:r>
              <a:endParaRPr lang="en-US" sz="2000" b="1" dirty="0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74621FB8-FBF6-468C-80B3-D97BE48E49F4}"/>
                </a:ext>
              </a:extLst>
            </p:cNvPr>
            <p:cNvSpPr txBox="1"/>
            <p:nvPr/>
          </p:nvSpPr>
          <p:spPr>
            <a:xfrm>
              <a:off x="6703176" y="1642263"/>
              <a:ext cx="2196970" cy="861774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0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dolor, at amet. </a:t>
              </a:r>
              <a:endPara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BA9F3DF-DA37-444F-8D63-AC0E1FC26C92}"/>
              </a:ext>
            </a:extLst>
          </p:cNvPr>
          <p:cNvGrpSpPr/>
          <p:nvPr/>
        </p:nvGrpSpPr>
        <p:grpSpPr>
          <a:xfrm>
            <a:off x="1779548" y="2114610"/>
            <a:ext cx="2202816" cy="1237867"/>
            <a:chOff x="255548" y="1266168"/>
            <a:chExt cx="2202816" cy="1237867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469C25CF-46DC-410E-9A45-7419C94CADAB}"/>
                </a:ext>
              </a:extLst>
            </p:cNvPr>
            <p:cNvSpPr txBox="1"/>
            <p:nvPr/>
          </p:nvSpPr>
          <p:spPr>
            <a:xfrm>
              <a:off x="255548" y="1266168"/>
              <a:ext cx="2202816" cy="400110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r"/>
              <a:r>
                <a:rPr lang="en-US" sz="2000" b="1"/>
                <a:t>Strengths</a:t>
              </a:r>
              <a:endParaRPr lang="en-US" sz="2000" b="1" dirty="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D534B6F-E637-4F96-A4DE-D5ACD2BA2B13}"/>
                </a:ext>
              </a:extLst>
            </p:cNvPr>
            <p:cNvSpPr txBox="1"/>
            <p:nvPr/>
          </p:nvSpPr>
          <p:spPr>
            <a:xfrm>
              <a:off x="261394" y="1642261"/>
              <a:ext cx="2196970" cy="861774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0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dolor, at amet. </a:t>
              </a:r>
              <a:endPara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135001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B64C9-7E60-45BF-A031-4F9712994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with Folders for PowerPoint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3D5EA7DC-888B-46FE-A11A-A1733362B6B5}"/>
              </a:ext>
            </a:extLst>
          </p:cNvPr>
          <p:cNvGrpSpPr/>
          <p:nvPr/>
        </p:nvGrpSpPr>
        <p:grpSpPr>
          <a:xfrm>
            <a:off x="1920066" y="1551564"/>
            <a:ext cx="1337377" cy="1010537"/>
            <a:chOff x="528086" y="1271992"/>
            <a:chExt cx="1783169" cy="1347383"/>
          </a:xfrm>
        </p:grpSpPr>
        <p:sp>
          <p:nvSpPr>
            <p:cNvPr id="4" name="Freeform 45">
              <a:extLst>
                <a:ext uri="{FF2B5EF4-FFF2-40B4-BE49-F238E27FC236}">
                  <a16:creationId xmlns:a16="http://schemas.microsoft.com/office/drawing/2014/main" id="{B4130AD3-B382-4960-9E0F-DAFAEE61120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086" y="1271992"/>
              <a:ext cx="1589734" cy="1347382"/>
            </a:xfrm>
            <a:custGeom>
              <a:avLst/>
              <a:gdLst>
                <a:gd name="T0" fmla="*/ 2708 w 2793"/>
                <a:gd name="T1" fmla="*/ 401 h 2371"/>
                <a:gd name="T2" fmla="*/ 2666 w 2793"/>
                <a:gd name="T3" fmla="*/ 361 h 2371"/>
                <a:gd name="T4" fmla="*/ 1376 w 2793"/>
                <a:gd name="T5" fmla="*/ 361 h 2371"/>
                <a:gd name="T6" fmla="*/ 1000 w 2793"/>
                <a:gd name="T7" fmla="*/ 12 h 2371"/>
                <a:gd name="T8" fmla="*/ 971 w 2793"/>
                <a:gd name="T9" fmla="*/ 0 h 2371"/>
                <a:gd name="T10" fmla="*/ 380 w 2793"/>
                <a:gd name="T11" fmla="*/ 0 h 2371"/>
                <a:gd name="T12" fmla="*/ 349 w 2793"/>
                <a:gd name="T13" fmla="*/ 14 h 2371"/>
                <a:gd name="T14" fmla="*/ 12 w 2793"/>
                <a:gd name="T15" fmla="*/ 374 h 2371"/>
                <a:gd name="T16" fmla="*/ 0 w 2793"/>
                <a:gd name="T17" fmla="*/ 405 h 2371"/>
                <a:gd name="T18" fmla="*/ 85 w 2793"/>
                <a:gd name="T19" fmla="*/ 2330 h 2371"/>
                <a:gd name="T20" fmla="*/ 127 w 2793"/>
                <a:gd name="T21" fmla="*/ 2371 h 2371"/>
                <a:gd name="T22" fmla="*/ 2750 w 2793"/>
                <a:gd name="T23" fmla="*/ 2371 h 2371"/>
                <a:gd name="T24" fmla="*/ 2781 w 2793"/>
                <a:gd name="T25" fmla="*/ 2358 h 2371"/>
                <a:gd name="T26" fmla="*/ 2793 w 2793"/>
                <a:gd name="T27" fmla="*/ 2327 h 2371"/>
                <a:gd name="T28" fmla="*/ 2708 w 2793"/>
                <a:gd name="T29" fmla="*/ 401 h 2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93" h="2371">
                  <a:moveTo>
                    <a:pt x="2708" y="401"/>
                  </a:moveTo>
                  <a:cubicBezTo>
                    <a:pt x="2707" y="379"/>
                    <a:pt x="2688" y="361"/>
                    <a:pt x="2666" y="361"/>
                  </a:cubicBezTo>
                  <a:lnTo>
                    <a:pt x="1376" y="361"/>
                  </a:lnTo>
                  <a:lnTo>
                    <a:pt x="1000" y="12"/>
                  </a:lnTo>
                  <a:cubicBezTo>
                    <a:pt x="992" y="4"/>
                    <a:pt x="982" y="0"/>
                    <a:pt x="971" y="0"/>
                  </a:cubicBezTo>
                  <a:lnTo>
                    <a:pt x="380" y="0"/>
                  </a:lnTo>
                  <a:cubicBezTo>
                    <a:pt x="369" y="0"/>
                    <a:pt x="357" y="5"/>
                    <a:pt x="349" y="14"/>
                  </a:cubicBezTo>
                  <a:lnTo>
                    <a:pt x="12" y="374"/>
                  </a:lnTo>
                  <a:cubicBezTo>
                    <a:pt x="4" y="382"/>
                    <a:pt x="0" y="393"/>
                    <a:pt x="0" y="405"/>
                  </a:cubicBezTo>
                  <a:lnTo>
                    <a:pt x="85" y="2330"/>
                  </a:lnTo>
                  <a:cubicBezTo>
                    <a:pt x="86" y="2353"/>
                    <a:pt x="104" y="2371"/>
                    <a:pt x="127" y="2371"/>
                  </a:cubicBezTo>
                  <a:lnTo>
                    <a:pt x="2750" y="2371"/>
                  </a:lnTo>
                  <a:cubicBezTo>
                    <a:pt x="2762" y="2371"/>
                    <a:pt x="2773" y="2366"/>
                    <a:pt x="2781" y="2358"/>
                  </a:cubicBezTo>
                  <a:cubicBezTo>
                    <a:pt x="2789" y="2349"/>
                    <a:pt x="2793" y="2338"/>
                    <a:pt x="2793" y="2327"/>
                  </a:cubicBezTo>
                  <a:lnTo>
                    <a:pt x="2708" y="401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5" name="Freeform 46">
              <a:extLst>
                <a:ext uri="{FF2B5EF4-FFF2-40B4-BE49-F238E27FC236}">
                  <a16:creationId xmlns:a16="http://schemas.microsoft.com/office/drawing/2014/main" id="{06D608DC-06B1-440B-8D34-77C85A0C14D5}"/>
                </a:ext>
              </a:extLst>
            </p:cNvPr>
            <p:cNvSpPr>
              <a:spLocks/>
            </p:cNvSpPr>
            <p:nvPr/>
          </p:nvSpPr>
          <p:spPr bwMode="auto">
            <a:xfrm>
              <a:off x="581448" y="1667758"/>
              <a:ext cx="1476339" cy="918266"/>
            </a:xfrm>
            <a:custGeom>
              <a:avLst/>
              <a:gdLst>
                <a:gd name="T0" fmla="*/ 2500 w 2593"/>
                <a:gd name="T1" fmla="*/ 1 h 1614"/>
                <a:gd name="T2" fmla="*/ 42 w 2593"/>
                <a:gd name="T3" fmla="*/ 83 h 1614"/>
                <a:gd name="T4" fmla="*/ 1 w 2593"/>
                <a:gd name="T5" fmla="*/ 126 h 1614"/>
                <a:gd name="T6" fmla="*/ 49 w 2593"/>
                <a:gd name="T7" fmla="*/ 1572 h 1614"/>
                <a:gd name="T8" fmla="*/ 92 w 2593"/>
                <a:gd name="T9" fmla="*/ 1613 h 1614"/>
                <a:gd name="T10" fmla="*/ 2551 w 2593"/>
                <a:gd name="T11" fmla="*/ 1531 h 1614"/>
                <a:gd name="T12" fmla="*/ 2592 w 2593"/>
                <a:gd name="T13" fmla="*/ 1488 h 1614"/>
                <a:gd name="T14" fmla="*/ 2544 w 2593"/>
                <a:gd name="T15" fmla="*/ 42 h 1614"/>
                <a:gd name="T16" fmla="*/ 2500 w 2593"/>
                <a:gd name="T17" fmla="*/ 1 h 1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93" h="1614">
                  <a:moveTo>
                    <a:pt x="2500" y="1"/>
                  </a:moveTo>
                  <a:lnTo>
                    <a:pt x="42" y="83"/>
                  </a:lnTo>
                  <a:cubicBezTo>
                    <a:pt x="18" y="83"/>
                    <a:pt x="0" y="103"/>
                    <a:pt x="1" y="126"/>
                  </a:cubicBezTo>
                  <a:lnTo>
                    <a:pt x="49" y="1572"/>
                  </a:lnTo>
                  <a:cubicBezTo>
                    <a:pt x="50" y="1596"/>
                    <a:pt x="69" y="1614"/>
                    <a:pt x="92" y="1613"/>
                  </a:cubicBezTo>
                  <a:lnTo>
                    <a:pt x="2551" y="1531"/>
                  </a:lnTo>
                  <a:cubicBezTo>
                    <a:pt x="2574" y="1531"/>
                    <a:pt x="2593" y="1511"/>
                    <a:pt x="2592" y="1488"/>
                  </a:cubicBezTo>
                  <a:lnTo>
                    <a:pt x="2544" y="42"/>
                  </a:lnTo>
                  <a:cubicBezTo>
                    <a:pt x="2543" y="19"/>
                    <a:pt x="2524" y="0"/>
                    <a:pt x="250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6" name="Freeform 47">
              <a:extLst>
                <a:ext uri="{FF2B5EF4-FFF2-40B4-BE49-F238E27FC236}">
                  <a16:creationId xmlns:a16="http://schemas.microsoft.com/office/drawing/2014/main" id="{15741EAC-8C98-4E92-9C44-3FF60A3A6A4B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585" y="1558812"/>
              <a:ext cx="1462999" cy="893808"/>
            </a:xfrm>
            <a:custGeom>
              <a:avLst/>
              <a:gdLst>
                <a:gd name="T0" fmla="*/ 2525 w 2567"/>
                <a:gd name="T1" fmla="*/ 37 h 1569"/>
                <a:gd name="T2" fmla="*/ 65 w 2567"/>
                <a:gd name="T3" fmla="*/ 0 h 1569"/>
                <a:gd name="T4" fmla="*/ 22 w 2567"/>
                <a:gd name="T5" fmla="*/ 42 h 1569"/>
                <a:gd name="T6" fmla="*/ 0 w 2567"/>
                <a:gd name="T7" fmla="*/ 1488 h 1569"/>
                <a:gd name="T8" fmla="*/ 42 w 2567"/>
                <a:gd name="T9" fmla="*/ 1531 h 1569"/>
                <a:gd name="T10" fmla="*/ 2502 w 2567"/>
                <a:gd name="T11" fmla="*/ 1568 h 1569"/>
                <a:gd name="T12" fmla="*/ 2544 w 2567"/>
                <a:gd name="T13" fmla="*/ 1527 h 1569"/>
                <a:gd name="T14" fmla="*/ 2566 w 2567"/>
                <a:gd name="T15" fmla="*/ 80 h 1569"/>
                <a:gd name="T16" fmla="*/ 2525 w 2567"/>
                <a:gd name="T17" fmla="*/ 37 h 1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67" h="1569">
                  <a:moveTo>
                    <a:pt x="2525" y="37"/>
                  </a:moveTo>
                  <a:lnTo>
                    <a:pt x="65" y="0"/>
                  </a:lnTo>
                  <a:cubicBezTo>
                    <a:pt x="42" y="0"/>
                    <a:pt x="22" y="18"/>
                    <a:pt x="22" y="42"/>
                  </a:cubicBezTo>
                  <a:lnTo>
                    <a:pt x="0" y="1488"/>
                  </a:lnTo>
                  <a:cubicBezTo>
                    <a:pt x="0" y="1512"/>
                    <a:pt x="18" y="1531"/>
                    <a:pt x="42" y="1531"/>
                  </a:cubicBezTo>
                  <a:lnTo>
                    <a:pt x="2502" y="1568"/>
                  </a:lnTo>
                  <a:cubicBezTo>
                    <a:pt x="2525" y="1569"/>
                    <a:pt x="2544" y="1550"/>
                    <a:pt x="2544" y="1527"/>
                  </a:cubicBezTo>
                  <a:lnTo>
                    <a:pt x="2566" y="80"/>
                  </a:lnTo>
                  <a:cubicBezTo>
                    <a:pt x="2567" y="57"/>
                    <a:pt x="2548" y="38"/>
                    <a:pt x="2525" y="37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7" name="Freeform 48">
              <a:extLst>
                <a:ext uri="{FF2B5EF4-FFF2-40B4-BE49-F238E27FC236}">
                  <a16:creationId xmlns:a16="http://schemas.microsoft.com/office/drawing/2014/main" id="{A99D4752-C7DA-4080-B259-74D1BE54D4A6}"/>
                </a:ext>
              </a:extLst>
            </p:cNvPr>
            <p:cNvSpPr>
              <a:spLocks/>
            </p:cNvSpPr>
            <p:nvPr/>
          </p:nvSpPr>
          <p:spPr bwMode="auto">
            <a:xfrm>
              <a:off x="625916" y="1458758"/>
              <a:ext cx="1540819" cy="1036105"/>
            </a:xfrm>
            <a:custGeom>
              <a:avLst/>
              <a:gdLst>
                <a:gd name="T0" fmla="*/ 2666 w 2705"/>
                <a:gd name="T1" fmla="*/ 298 h 1821"/>
                <a:gd name="T2" fmla="*/ 223 w 2705"/>
                <a:gd name="T3" fmla="*/ 3 h 1821"/>
                <a:gd name="T4" fmla="*/ 176 w 2705"/>
                <a:gd name="T5" fmla="*/ 40 h 1821"/>
                <a:gd name="T6" fmla="*/ 3 w 2705"/>
                <a:gd name="T7" fmla="*/ 1476 h 1821"/>
                <a:gd name="T8" fmla="*/ 40 w 2705"/>
                <a:gd name="T9" fmla="*/ 1523 h 1821"/>
                <a:gd name="T10" fmla="*/ 2482 w 2705"/>
                <a:gd name="T11" fmla="*/ 1818 h 1821"/>
                <a:gd name="T12" fmla="*/ 2529 w 2705"/>
                <a:gd name="T13" fmla="*/ 1781 h 1821"/>
                <a:gd name="T14" fmla="*/ 2702 w 2705"/>
                <a:gd name="T15" fmla="*/ 345 h 1821"/>
                <a:gd name="T16" fmla="*/ 2666 w 2705"/>
                <a:gd name="T17" fmla="*/ 298 h 1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05" h="1821">
                  <a:moveTo>
                    <a:pt x="2666" y="298"/>
                  </a:moveTo>
                  <a:lnTo>
                    <a:pt x="223" y="3"/>
                  </a:lnTo>
                  <a:cubicBezTo>
                    <a:pt x="200" y="0"/>
                    <a:pt x="179" y="17"/>
                    <a:pt x="176" y="40"/>
                  </a:cubicBezTo>
                  <a:lnTo>
                    <a:pt x="3" y="1476"/>
                  </a:lnTo>
                  <a:cubicBezTo>
                    <a:pt x="0" y="1499"/>
                    <a:pt x="16" y="1520"/>
                    <a:pt x="40" y="1523"/>
                  </a:cubicBezTo>
                  <a:lnTo>
                    <a:pt x="2482" y="1818"/>
                  </a:lnTo>
                  <a:cubicBezTo>
                    <a:pt x="2505" y="1821"/>
                    <a:pt x="2526" y="1804"/>
                    <a:pt x="2529" y="1781"/>
                  </a:cubicBezTo>
                  <a:lnTo>
                    <a:pt x="2702" y="345"/>
                  </a:lnTo>
                  <a:cubicBezTo>
                    <a:pt x="2705" y="322"/>
                    <a:pt x="2689" y="301"/>
                    <a:pt x="2666" y="29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8" name="Freeform 49">
              <a:extLst>
                <a:ext uri="{FF2B5EF4-FFF2-40B4-BE49-F238E27FC236}">
                  <a16:creationId xmlns:a16="http://schemas.microsoft.com/office/drawing/2014/main" id="{C8F53FFD-2C0A-4568-ABB0-659801948E44}"/>
                </a:ext>
              </a:extLst>
            </p:cNvPr>
            <p:cNvSpPr>
              <a:spLocks/>
            </p:cNvSpPr>
            <p:nvPr/>
          </p:nvSpPr>
          <p:spPr bwMode="auto">
            <a:xfrm>
              <a:off x="577001" y="1389833"/>
              <a:ext cx="1734254" cy="1229542"/>
            </a:xfrm>
            <a:custGeom>
              <a:avLst/>
              <a:gdLst>
                <a:gd name="T0" fmla="*/ 3037 w 3049"/>
                <a:gd name="T1" fmla="*/ 15 h 2162"/>
                <a:gd name="T2" fmla="*/ 3005 w 3049"/>
                <a:gd name="T3" fmla="*/ 0 h 2162"/>
                <a:gd name="T4" fmla="*/ 1699 w 3049"/>
                <a:gd name="T5" fmla="*/ 0 h 2162"/>
                <a:gd name="T6" fmla="*/ 1670 w 3049"/>
                <a:gd name="T7" fmla="*/ 11 h 2162"/>
                <a:gd name="T8" fmla="*/ 1294 w 3049"/>
                <a:gd name="T9" fmla="*/ 360 h 2162"/>
                <a:gd name="T10" fmla="*/ 382 w 3049"/>
                <a:gd name="T11" fmla="*/ 360 h 2162"/>
                <a:gd name="T12" fmla="*/ 340 w 3049"/>
                <a:gd name="T13" fmla="*/ 394 h 2162"/>
                <a:gd name="T14" fmla="*/ 3 w 3049"/>
                <a:gd name="T15" fmla="*/ 2111 h 2162"/>
                <a:gd name="T16" fmla="*/ 11 w 3049"/>
                <a:gd name="T17" fmla="*/ 2146 h 2162"/>
                <a:gd name="T18" fmla="*/ 44 w 3049"/>
                <a:gd name="T19" fmla="*/ 2162 h 2162"/>
                <a:gd name="T20" fmla="*/ 2667 w 3049"/>
                <a:gd name="T21" fmla="*/ 2162 h 2162"/>
                <a:gd name="T22" fmla="*/ 2709 w 3049"/>
                <a:gd name="T23" fmla="*/ 2126 h 2162"/>
                <a:gd name="T24" fmla="*/ 3047 w 3049"/>
                <a:gd name="T25" fmla="*/ 49 h 2162"/>
                <a:gd name="T26" fmla="*/ 3037 w 3049"/>
                <a:gd name="T27" fmla="*/ 15 h 2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049" h="2162">
                  <a:moveTo>
                    <a:pt x="3037" y="15"/>
                  </a:moveTo>
                  <a:cubicBezTo>
                    <a:pt x="3029" y="5"/>
                    <a:pt x="3017" y="0"/>
                    <a:pt x="3005" y="0"/>
                  </a:cubicBezTo>
                  <a:lnTo>
                    <a:pt x="1699" y="0"/>
                  </a:lnTo>
                  <a:cubicBezTo>
                    <a:pt x="1688" y="0"/>
                    <a:pt x="1678" y="4"/>
                    <a:pt x="1670" y="11"/>
                  </a:cubicBezTo>
                  <a:lnTo>
                    <a:pt x="1294" y="360"/>
                  </a:lnTo>
                  <a:lnTo>
                    <a:pt x="382" y="360"/>
                  </a:lnTo>
                  <a:cubicBezTo>
                    <a:pt x="362" y="360"/>
                    <a:pt x="344" y="375"/>
                    <a:pt x="340" y="394"/>
                  </a:cubicBezTo>
                  <a:lnTo>
                    <a:pt x="3" y="2111"/>
                  </a:lnTo>
                  <a:cubicBezTo>
                    <a:pt x="0" y="2124"/>
                    <a:pt x="3" y="2137"/>
                    <a:pt x="11" y="2146"/>
                  </a:cubicBezTo>
                  <a:cubicBezTo>
                    <a:pt x="19" y="2156"/>
                    <a:pt x="31" y="2162"/>
                    <a:pt x="44" y="2162"/>
                  </a:cubicBezTo>
                  <a:lnTo>
                    <a:pt x="2667" y="2162"/>
                  </a:lnTo>
                  <a:cubicBezTo>
                    <a:pt x="2688" y="2162"/>
                    <a:pt x="2706" y="2147"/>
                    <a:pt x="2709" y="2126"/>
                  </a:cubicBezTo>
                  <a:lnTo>
                    <a:pt x="3047" y="49"/>
                  </a:lnTo>
                  <a:cubicBezTo>
                    <a:pt x="3049" y="37"/>
                    <a:pt x="3045" y="24"/>
                    <a:pt x="3037" y="1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Freeform 50">
              <a:extLst>
                <a:ext uri="{FF2B5EF4-FFF2-40B4-BE49-F238E27FC236}">
                  <a16:creationId xmlns:a16="http://schemas.microsoft.com/office/drawing/2014/main" id="{83A7923B-BEC7-4864-A497-844B0BA55014}"/>
                </a:ext>
              </a:extLst>
            </p:cNvPr>
            <p:cNvSpPr>
              <a:spLocks/>
            </p:cNvSpPr>
            <p:nvPr/>
          </p:nvSpPr>
          <p:spPr bwMode="auto">
            <a:xfrm>
              <a:off x="577001" y="2256960"/>
              <a:ext cx="1596403" cy="362415"/>
            </a:xfrm>
            <a:custGeom>
              <a:avLst/>
              <a:gdLst>
                <a:gd name="T0" fmla="*/ 11 w 2807"/>
                <a:gd name="T1" fmla="*/ 623 h 639"/>
                <a:gd name="T2" fmla="*/ 44 w 2807"/>
                <a:gd name="T3" fmla="*/ 639 h 639"/>
                <a:gd name="T4" fmla="*/ 2667 w 2807"/>
                <a:gd name="T5" fmla="*/ 639 h 639"/>
                <a:gd name="T6" fmla="*/ 2709 w 2807"/>
                <a:gd name="T7" fmla="*/ 603 h 639"/>
                <a:gd name="T8" fmla="*/ 2807 w 2807"/>
                <a:gd name="T9" fmla="*/ 0 h 639"/>
                <a:gd name="T10" fmla="*/ 3 w 2807"/>
                <a:gd name="T11" fmla="*/ 588 h 639"/>
                <a:gd name="T12" fmla="*/ 11 w 2807"/>
                <a:gd name="T13" fmla="*/ 623 h 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07" h="639">
                  <a:moveTo>
                    <a:pt x="11" y="623"/>
                  </a:moveTo>
                  <a:cubicBezTo>
                    <a:pt x="19" y="633"/>
                    <a:pt x="31" y="639"/>
                    <a:pt x="44" y="639"/>
                  </a:cubicBezTo>
                  <a:lnTo>
                    <a:pt x="2667" y="639"/>
                  </a:lnTo>
                  <a:cubicBezTo>
                    <a:pt x="2688" y="639"/>
                    <a:pt x="2706" y="624"/>
                    <a:pt x="2709" y="603"/>
                  </a:cubicBezTo>
                  <a:lnTo>
                    <a:pt x="2807" y="0"/>
                  </a:lnTo>
                  <a:lnTo>
                    <a:pt x="3" y="588"/>
                  </a:lnTo>
                  <a:cubicBezTo>
                    <a:pt x="0" y="601"/>
                    <a:pt x="3" y="614"/>
                    <a:pt x="11" y="623"/>
                  </a:cubicBezTo>
                  <a:close/>
                </a:path>
              </a:pathLst>
            </a:custGeom>
            <a:solidFill>
              <a:schemeClr val="tx1">
                <a:alpha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62B2B0CD-463B-443C-A085-25ACDA109866}"/>
              </a:ext>
            </a:extLst>
          </p:cNvPr>
          <p:cNvGrpSpPr/>
          <p:nvPr/>
        </p:nvGrpSpPr>
        <p:grpSpPr>
          <a:xfrm>
            <a:off x="6391276" y="1551562"/>
            <a:ext cx="1337377" cy="1010538"/>
            <a:chOff x="4867275" y="1811244"/>
            <a:chExt cx="1337377" cy="1010538"/>
          </a:xfrm>
        </p:grpSpPr>
        <p:sp>
          <p:nvSpPr>
            <p:cNvPr id="55" name="Freeform 45">
              <a:extLst>
                <a:ext uri="{FF2B5EF4-FFF2-40B4-BE49-F238E27FC236}">
                  <a16:creationId xmlns:a16="http://schemas.microsoft.com/office/drawing/2014/main" id="{0887A776-1C01-4BDA-91F9-7894FDCC5086}"/>
                </a:ext>
              </a:extLst>
            </p:cNvPr>
            <p:cNvSpPr>
              <a:spLocks/>
            </p:cNvSpPr>
            <p:nvPr/>
          </p:nvSpPr>
          <p:spPr bwMode="auto">
            <a:xfrm>
              <a:off x="4867275" y="1811244"/>
              <a:ext cx="1192301" cy="1010537"/>
            </a:xfrm>
            <a:custGeom>
              <a:avLst/>
              <a:gdLst>
                <a:gd name="T0" fmla="*/ 2708 w 2793"/>
                <a:gd name="T1" fmla="*/ 401 h 2371"/>
                <a:gd name="T2" fmla="*/ 2666 w 2793"/>
                <a:gd name="T3" fmla="*/ 361 h 2371"/>
                <a:gd name="T4" fmla="*/ 1376 w 2793"/>
                <a:gd name="T5" fmla="*/ 361 h 2371"/>
                <a:gd name="T6" fmla="*/ 1000 w 2793"/>
                <a:gd name="T7" fmla="*/ 12 h 2371"/>
                <a:gd name="T8" fmla="*/ 971 w 2793"/>
                <a:gd name="T9" fmla="*/ 0 h 2371"/>
                <a:gd name="T10" fmla="*/ 380 w 2793"/>
                <a:gd name="T11" fmla="*/ 0 h 2371"/>
                <a:gd name="T12" fmla="*/ 349 w 2793"/>
                <a:gd name="T13" fmla="*/ 14 h 2371"/>
                <a:gd name="T14" fmla="*/ 12 w 2793"/>
                <a:gd name="T15" fmla="*/ 374 h 2371"/>
                <a:gd name="T16" fmla="*/ 0 w 2793"/>
                <a:gd name="T17" fmla="*/ 405 h 2371"/>
                <a:gd name="T18" fmla="*/ 85 w 2793"/>
                <a:gd name="T19" fmla="*/ 2330 h 2371"/>
                <a:gd name="T20" fmla="*/ 127 w 2793"/>
                <a:gd name="T21" fmla="*/ 2371 h 2371"/>
                <a:gd name="T22" fmla="*/ 2750 w 2793"/>
                <a:gd name="T23" fmla="*/ 2371 h 2371"/>
                <a:gd name="T24" fmla="*/ 2781 w 2793"/>
                <a:gd name="T25" fmla="*/ 2358 h 2371"/>
                <a:gd name="T26" fmla="*/ 2793 w 2793"/>
                <a:gd name="T27" fmla="*/ 2327 h 2371"/>
                <a:gd name="T28" fmla="*/ 2708 w 2793"/>
                <a:gd name="T29" fmla="*/ 401 h 2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93" h="2371">
                  <a:moveTo>
                    <a:pt x="2708" y="401"/>
                  </a:moveTo>
                  <a:cubicBezTo>
                    <a:pt x="2707" y="379"/>
                    <a:pt x="2688" y="361"/>
                    <a:pt x="2666" y="361"/>
                  </a:cubicBezTo>
                  <a:lnTo>
                    <a:pt x="1376" y="361"/>
                  </a:lnTo>
                  <a:lnTo>
                    <a:pt x="1000" y="12"/>
                  </a:lnTo>
                  <a:cubicBezTo>
                    <a:pt x="992" y="4"/>
                    <a:pt x="982" y="0"/>
                    <a:pt x="971" y="0"/>
                  </a:cubicBezTo>
                  <a:lnTo>
                    <a:pt x="380" y="0"/>
                  </a:lnTo>
                  <a:cubicBezTo>
                    <a:pt x="369" y="0"/>
                    <a:pt x="357" y="5"/>
                    <a:pt x="349" y="14"/>
                  </a:cubicBezTo>
                  <a:lnTo>
                    <a:pt x="12" y="374"/>
                  </a:lnTo>
                  <a:cubicBezTo>
                    <a:pt x="4" y="382"/>
                    <a:pt x="0" y="393"/>
                    <a:pt x="0" y="405"/>
                  </a:cubicBezTo>
                  <a:lnTo>
                    <a:pt x="85" y="2330"/>
                  </a:lnTo>
                  <a:cubicBezTo>
                    <a:pt x="86" y="2353"/>
                    <a:pt x="104" y="2371"/>
                    <a:pt x="127" y="2371"/>
                  </a:cubicBezTo>
                  <a:lnTo>
                    <a:pt x="2750" y="2371"/>
                  </a:lnTo>
                  <a:cubicBezTo>
                    <a:pt x="2762" y="2371"/>
                    <a:pt x="2773" y="2366"/>
                    <a:pt x="2781" y="2358"/>
                  </a:cubicBezTo>
                  <a:cubicBezTo>
                    <a:pt x="2789" y="2349"/>
                    <a:pt x="2793" y="2338"/>
                    <a:pt x="2793" y="2327"/>
                  </a:cubicBezTo>
                  <a:lnTo>
                    <a:pt x="2708" y="401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56" name="Freeform 46">
              <a:extLst>
                <a:ext uri="{FF2B5EF4-FFF2-40B4-BE49-F238E27FC236}">
                  <a16:creationId xmlns:a16="http://schemas.microsoft.com/office/drawing/2014/main" id="{AE94F0F3-23CB-4FC3-BEFB-BD70773FC5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7297" y="2108068"/>
              <a:ext cx="1107254" cy="688700"/>
            </a:xfrm>
            <a:custGeom>
              <a:avLst/>
              <a:gdLst>
                <a:gd name="T0" fmla="*/ 2500 w 2593"/>
                <a:gd name="T1" fmla="*/ 1 h 1614"/>
                <a:gd name="T2" fmla="*/ 42 w 2593"/>
                <a:gd name="T3" fmla="*/ 83 h 1614"/>
                <a:gd name="T4" fmla="*/ 1 w 2593"/>
                <a:gd name="T5" fmla="*/ 126 h 1614"/>
                <a:gd name="T6" fmla="*/ 49 w 2593"/>
                <a:gd name="T7" fmla="*/ 1572 h 1614"/>
                <a:gd name="T8" fmla="*/ 92 w 2593"/>
                <a:gd name="T9" fmla="*/ 1613 h 1614"/>
                <a:gd name="T10" fmla="*/ 2551 w 2593"/>
                <a:gd name="T11" fmla="*/ 1531 h 1614"/>
                <a:gd name="T12" fmla="*/ 2592 w 2593"/>
                <a:gd name="T13" fmla="*/ 1488 h 1614"/>
                <a:gd name="T14" fmla="*/ 2544 w 2593"/>
                <a:gd name="T15" fmla="*/ 42 h 1614"/>
                <a:gd name="T16" fmla="*/ 2500 w 2593"/>
                <a:gd name="T17" fmla="*/ 1 h 1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93" h="1614">
                  <a:moveTo>
                    <a:pt x="2500" y="1"/>
                  </a:moveTo>
                  <a:lnTo>
                    <a:pt x="42" y="83"/>
                  </a:lnTo>
                  <a:cubicBezTo>
                    <a:pt x="18" y="83"/>
                    <a:pt x="0" y="103"/>
                    <a:pt x="1" y="126"/>
                  </a:cubicBezTo>
                  <a:lnTo>
                    <a:pt x="49" y="1572"/>
                  </a:lnTo>
                  <a:cubicBezTo>
                    <a:pt x="50" y="1596"/>
                    <a:pt x="69" y="1614"/>
                    <a:pt x="92" y="1613"/>
                  </a:cubicBezTo>
                  <a:lnTo>
                    <a:pt x="2551" y="1531"/>
                  </a:lnTo>
                  <a:cubicBezTo>
                    <a:pt x="2574" y="1531"/>
                    <a:pt x="2593" y="1511"/>
                    <a:pt x="2592" y="1488"/>
                  </a:cubicBezTo>
                  <a:lnTo>
                    <a:pt x="2544" y="42"/>
                  </a:lnTo>
                  <a:cubicBezTo>
                    <a:pt x="2543" y="19"/>
                    <a:pt x="2524" y="0"/>
                    <a:pt x="250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57" name="Freeform 47">
              <a:extLst>
                <a:ext uri="{FF2B5EF4-FFF2-40B4-BE49-F238E27FC236}">
                  <a16:creationId xmlns:a16="http://schemas.microsoft.com/office/drawing/2014/main" id="{F940513D-2701-420D-ABBA-9BCC912A1C7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5650" y="2026359"/>
              <a:ext cx="1097249" cy="670356"/>
            </a:xfrm>
            <a:custGeom>
              <a:avLst/>
              <a:gdLst>
                <a:gd name="T0" fmla="*/ 2525 w 2567"/>
                <a:gd name="T1" fmla="*/ 37 h 1569"/>
                <a:gd name="T2" fmla="*/ 65 w 2567"/>
                <a:gd name="T3" fmla="*/ 0 h 1569"/>
                <a:gd name="T4" fmla="*/ 22 w 2567"/>
                <a:gd name="T5" fmla="*/ 42 h 1569"/>
                <a:gd name="T6" fmla="*/ 0 w 2567"/>
                <a:gd name="T7" fmla="*/ 1488 h 1569"/>
                <a:gd name="T8" fmla="*/ 42 w 2567"/>
                <a:gd name="T9" fmla="*/ 1531 h 1569"/>
                <a:gd name="T10" fmla="*/ 2502 w 2567"/>
                <a:gd name="T11" fmla="*/ 1568 h 1569"/>
                <a:gd name="T12" fmla="*/ 2544 w 2567"/>
                <a:gd name="T13" fmla="*/ 1527 h 1569"/>
                <a:gd name="T14" fmla="*/ 2566 w 2567"/>
                <a:gd name="T15" fmla="*/ 80 h 1569"/>
                <a:gd name="T16" fmla="*/ 2525 w 2567"/>
                <a:gd name="T17" fmla="*/ 37 h 1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67" h="1569">
                  <a:moveTo>
                    <a:pt x="2525" y="37"/>
                  </a:moveTo>
                  <a:lnTo>
                    <a:pt x="65" y="0"/>
                  </a:lnTo>
                  <a:cubicBezTo>
                    <a:pt x="42" y="0"/>
                    <a:pt x="22" y="18"/>
                    <a:pt x="22" y="42"/>
                  </a:cubicBezTo>
                  <a:lnTo>
                    <a:pt x="0" y="1488"/>
                  </a:lnTo>
                  <a:cubicBezTo>
                    <a:pt x="0" y="1512"/>
                    <a:pt x="18" y="1531"/>
                    <a:pt x="42" y="1531"/>
                  </a:cubicBezTo>
                  <a:lnTo>
                    <a:pt x="2502" y="1568"/>
                  </a:lnTo>
                  <a:cubicBezTo>
                    <a:pt x="2525" y="1569"/>
                    <a:pt x="2544" y="1550"/>
                    <a:pt x="2544" y="1527"/>
                  </a:cubicBezTo>
                  <a:lnTo>
                    <a:pt x="2566" y="80"/>
                  </a:lnTo>
                  <a:cubicBezTo>
                    <a:pt x="2567" y="57"/>
                    <a:pt x="2548" y="38"/>
                    <a:pt x="2525" y="37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58" name="Freeform 48">
              <a:extLst>
                <a:ext uri="{FF2B5EF4-FFF2-40B4-BE49-F238E27FC236}">
                  <a16:creationId xmlns:a16="http://schemas.microsoft.com/office/drawing/2014/main" id="{DFEE212E-9DF6-471C-BBD9-8A4E947734C5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0648" y="1951319"/>
              <a:ext cx="1155614" cy="777079"/>
            </a:xfrm>
            <a:custGeom>
              <a:avLst/>
              <a:gdLst>
                <a:gd name="T0" fmla="*/ 2666 w 2705"/>
                <a:gd name="T1" fmla="*/ 298 h 1821"/>
                <a:gd name="T2" fmla="*/ 223 w 2705"/>
                <a:gd name="T3" fmla="*/ 3 h 1821"/>
                <a:gd name="T4" fmla="*/ 176 w 2705"/>
                <a:gd name="T5" fmla="*/ 40 h 1821"/>
                <a:gd name="T6" fmla="*/ 3 w 2705"/>
                <a:gd name="T7" fmla="*/ 1476 h 1821"/>
                <a:gd name="T8" fmla="*/ 40 w 2705"/>
                <a:gd name="T9" fmla="*/ 1523 h 1821"/>
                <a:gd name="T10" fmla="*/ 2482 w 2705"/>
                <a:gd name="T11" fmla="*/ 1818 h 1821"/>
                <a:gd name="T12" fmla="*/ 2529 w 2705"/>
                <a:gd name="T13" fmla="*/ 1781 h 1821"/>
                <a:gd name="T14" fmla="*/ 2702 w 2705"/>
                <a:gd name="T15" fmla="*/ 345 h 1821"/>
                <a:gd name="T16" fmla="*/ 2666 w 2705"/>
                <a:gd name="T17" fmla="*/ 298 h 1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05" h="1821">
                  <a:moveTo>
                    <a:pt x="2666" y="298"/>
                  </a:moveTo>
                  <a:lnTo>
                    <a:pt x="223" y="3"/>
                  </a:lnTo>
                  <a:cubicBezTo>
                    <a:pt x="200" y="0"/>
                    <a:pt x="179" y="17"/>
                    <a:pt x="176" y="40"/>
                  </a:cubicBezTo>
                  <a:lnTo>
                    <a:pt x="3" y="1476"/>
                  </a:lnTo>
                  <a:cubicBezTo>
                    <a:pt x="0" y="1499"/>
                    <a:pt x="16" y="1520"/>
                    <a:pt x="40" y="1523"/>
                  </a:cubicBezTo>
                  <a:lnTo>
                    <a:pt x="2482" y="1818"/>
                  </a:lnTo>
                  <a:cubicBezTo>
                    <a:pt x="2505" y="1821"/>
                    <a:pt x="2526" y="1804"/>
                    <a:pt x="2529" y="1781"/>
                  </a:cubicBezTo>
                  <a:lnTo>
                    <a:pt x="2702" y="345"/>
                  </a:lnTo>
                  <a:cubicBezTo>
                    <a:pt x="2705" y="322"/>
                    <a:pt x="2689" y="301"/>
                    <a:pt x="2666" y="29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59" name="Freeform 49">
              <a:extLst>
                <a:ext uri="{FF2B5EF4-FFF2-40B4-BE49-F238E27FC236}">
                  <a16:creationId xmlns:a16="http://schemas.microsoft.com/office/drawing/2014/main" id="{F9D4BA29-2ACA-468E-A91A-3E66EF36015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3961" y="1899625"/>
              <a:ext cx="1300691" cy="922157"/>
            </a:xfrm>
            <a:custGeom>
              <a:avLst/>
              <a:gdLst>
                <a:gd name="T0" fmla="*/ 3037 w 3049"/>
                <a:gd name="T1" fmla="*/ 15 h 2162"/>
                <a:gd name="T2" fmla="*/ 3005 w 3049"/>
                <a:gd name="T3" fmla="*/ 0 h 2162"/>
                <a:gd name="T4" fmla="*/ 1699 w 3049"/>
                <a:gd name="T5" fmla="*/ 0 h 2162"/>
                <a:gd name="T6" fmla="*/ 1670 w 3049"/>
                <a:gd name="T7" fmla="*/ 11 h 2162"/>
                <a:gd name="T8" fmla="*/ 1294 w 3049"/>
                <a:gd name="T9" fmla="*/ 360 h 2162"/>
                <a:gd name="T10" fmla="*/ 382 w 3049"/>
                <a:gd name="T11" fmla="*/ 360 h 2162"/>
                <a:gd name="T12" fmla="*/ 340 w 3049"/>
                <a:gd name="T13" fmla="*/ 394 h 2162"/>
                <a:gd name="T14" fmla="*/ 3 w 3049"/>
                <a:gd name="T15" fmla="*/ 2111 h 2162"/>
                <a:gd name="T16" fmla="*/ 11 w 3049"/>
                <a:gd name="T17" fmla="*/ 2146 h 2162"/>
                <a:gd name="T18" fmla="*/ 44 w 3049"/>
                <a:gd name="T19" fmla="*/ 2162 h 2162"/>
                <a:gd name="T20" fmla="*/ 2667 w 3049"/>
                <a:gd name="T21" fmla="*/ 2162 h 2162"/>
                <a:gd name="T22" fmla="*/ 2709 w 3049"/>
                <a:gd name="T23" fmla="*/ 2126 h 2162"/>
                <a:gd name="T24" fmla="*/ 3047 w 3049"/>
                <a:gd name="T25" fmla="*/ 49 h 2162"/>
                <a:gd name="T26" fmla="*/ 3037 w 3049"/>
                <a:gd name="T27" fmla="*/ 15 h 2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049" h="2162">
                  <a:moveTo>
                    <a:pt x="3037" y="15"/>
                  </a:moveTo>
                  <a:cubicBezTo>
                    <a:pt x="3029" y="5"/>
                    <a:pt x="3017" y="0"/>
                    <a:pt x="3005" y="0"/>
                  </a:cubicBezTo>
                  <a:lnTo>
                    <a:pt x="1699" y="0"/>
                  </a:lnTo>
                  <a:cubicBezTo>
                    <a:pt x="1688" y="0"/>
                    <a:pt x="1678" y="4"/>
                    <a:pt x="1670" y="11"/>
                  </a:cubicBezTo>
                  <a:lnTo>
                    <a:pt x="1294" y="360"/>
                  </a:lnTo>
                  <a:lnTo>
                    <a:pt x="382" y="360"/>
                  </a:lnTo>
                  <a:cubicBezTo>
                    <a:pt x="362" y="360"/>
                    <a:pt x="344" y="375"/>
                    <a:pt x="340" y="394"/>
                  </a:cubicBezTo>
                  <a:lnTo>
                    <a:pt x="3" y="2111"/>
                  </a:lnTo>
                  <a:cubicBezTo>
                    <a:pt x="0" y="2124"/>
                    <a:pt x="3" y="2137"/>
                    <a:pt x="11" y="2146"/>
                  </a:cubicBezTo>
                  <a:cubicBezTo>
                    <a:pt x="19" y="2156"/>
                    <a:pt x="31" y="2162"/>
                    <a:pt x="44" y="2162"/>
                  </a:cubicBezTo>
                  <a:lnTo>
                    <a:pt x="2667" y="2162"/>
                  </a:lnTo>
                  <a:cubicBezTo>
                    <a:pt x="2688" y="2162"/>
                    <a:pt x="2706" y="2147"/>
                    <a:pt x="2709" y="2126"/>
                  </a:cubicBezTo>
                  <a:lnTo>
                    <a:pt x="3047" y="49"/>
                  </a:lnTo>
                  <a:cubicBezTo>
                    <a:pt x="3049" y="37"/>
                    <a:pt x="3045" y="24"/>
                    <a:pt x="3037" y="1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60" name="Freeform 50">
              <a:extLst>
                <a:ext uri="{FF2B5EF4-FFF2-40B4-BE49-F238E27FC236}">
                  <a16:creationId xmlns:a16="http://schemas.microsoft.com/office/drawing/2014/main" id="{65BA6ABF-DEFB-4476-AF7C-DB1B35ADC37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3962" y="2549971"/>
              <a:ext cx="1197302" cy="271811"/>
            </a:xfrm>
            <a:custGeom>
              <a:avLst/>
              <a:gdLst>
                <a:gd name="T0" fmla="*/ 11 w 2807"/>
                <a:gd name="T1" fmla="*/ 623 h 639"/>
                <a:gd name="T2" fmla="*/ 44 w 2807"/>
                <a:gd name="T3" fmla="*/ 639 h 639"/>
                <a:gd name="T4" fmla="*/ 2667 w 2807"/>
                <a:gd name="T5" fmla="*/ 639 h 639"/>
                <a:gd name="T6" fmla="*/ 2709 w 2807"/>
                <a:gd name="T7" fmla="*/ 603 h 639"/>
                <a:gd name="T8" fmla="*/ 2807 w 2807"/>
                <a:gd name="T9" fmla="*/ 0 h 639"/>
                <a:gd name="T10" fmla="*/ 3 w 2807"/>
                <a:gd name="T11" fmla="*/ 588 h 639"/>
                <a:gd name="T12" fmla="*/ 11 w 2807"/>
                <a:gd name="T13" fmla="*/ 623 h 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07" h="639">
                  <a:moveTo>
                    <a:pt x="11" y="623"/>
                  </a:moveTo>
                  <a:cubicBezTo>
                    <a:pt x="19" y="633"/>
                    <a:pt x="31" y="639"/>
                    <a:pt x="44" y="639"/>
                  </a:cubicBezTo>
                  <a:lnTo>
                    <a:pt x="2667" y="639"/>
                  </a:lnTo>
                  <a:cubicBezTo>
                    <a:pt x="2688" y="639"/>
                    <a:pt x="2706" y="624"/>
                    <a:pt x="2709" y="603"/>
                  </a:cubicBezTo>
                  <a:lnTo>
                    <a:pt x="2807" y="0"/>
                  </a:lnTo>
                  <a:lnTo>
                    <a:pt x="3" y="588"/>
                  </a:lnTo>
                  <a:cubicBezTo>
                    <a:pt x="0" y="601"/>
                    <a:pt x="3" y="614"/>
                    <a:pt x="11" y="623"/>
                  </a:cubicBezTo>
                  <a:close/>
                </a:path>
              </a:pathLst>
            </a:custGeom>
            <a:solidFill>
              <a:schemeClr val="tx1">
                <a:alpha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C5E788F2-DA7E-49FA-AA39-E774ABAF1D81}"/>
              </a:ext>
            </a:extLst>
          </p:cNvPr>
          <p:cNvGrpSpPr/>
          <p:nvPr/>
        </p:nvGrpSpPr>
        <p:grpSpPr>
          <a:xfrm>
            <a:off x="3469878" y="1398580"/>
            <a:ext cx="2196970" cy="1275390"/>
            <a:chOff x="2541672" y="1230477"/>
            <a:chExt cx="2929293" cy="1700520"/>
          </a:xfrm>
        </p:grpSpPr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0B8D87D1-196D-47B5-A4EF-A4237A650AD9}"/>
                </a:ext>
              </a:extLst>
            </p:cNvPr>
            <p:cNvSpPr txBox="1"/>
            <p:nvPr/>
          </p:nvSpPr>
          <p:spPr>
            <a:xfrm>
              <a:off x="2541672" y="1230477"/>
              <a:ext cx="2926080" cy="553997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100" b="1" cap="all" dirty="0">
                  <a:solidFill>
                    <a:schemeClr val="accent1"/>
                  </a:solidFill>
                </a:rPr>
                <a:t>Lorem Ipsum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0512337A-5527-4F7B-8EA3-26894336F78A}"/>
                </a:ext>
              </a:extLst>
            </p:cNvPr>
            <p:cNvSpPr txBox="1"/>
            <p:nvPr/>
          </p:nvSpPr>
          <p:spPr>
            <a:xfrm>
              <a:off x="2541672" y="1781965"/>
              <a:ext cx="2929293" cy="1149032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amet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nibh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est. A magna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maecenas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quam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magna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nec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quis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lorem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nunc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.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Suspendisse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viverra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sodales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mauris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cras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pharetra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proin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egestas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arcu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erat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dolor, at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amet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. </a:t>
              </a: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3A05A1D2-35CB-4774-8F4D-0F5178B5B120}"/>
              </a:ext>
            </a:extLst>
          </p:cNvPr>
          <p:cNvGrpSpPr/>
          <p:nvPr/>
        </p:nvGrpSpPr>
        <p:grpSpPr>
          <a:xfrm>
            <a:off x="7996592" y="1398580"/>
            <a:ext cx="2196970" cy="1275390"/>
            <a:chOff x="2541672" y="1230477"/>
            <a:chExt cx="2929293" cy="1700520"/>
          </a:xfrm>
        </p:grpSpPr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1117B5ED-9901-4E87-948B-718F20EDF757}"/>
                </a:ext>
              </a:extLst>
            </p:cNvPr>
            <p:cNvSpPr txBox="1"/>
            <p:nvPr/>
          </p:nvSpPr>
          <p:spPr>
            <a:xfrm>
              <a:off x="2541672" y="1230477"/>
              <a:ext cx="2926080" cy="553997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100" b="1" cap="all" dirty="0">
                  <a:solidFill>
                    <a:schemeClr val="accent4">
                      <a:lumMod val="75000"/>
                    </a:schemeClr>
                  </a:solidFill>
                </a:rPr>
                <a:t>Lorem Ipsum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87FB1C88-AAE2-4ACE-9F47-8894C341150E}"/>
                </a:ext>
              </a:extLst>
            </p:cNvPr>
            <p:cNvSpPr txBox="1"/>
            <p:nvPr/>
          </p:nvSpPr>
          <p:spPr>
            <a:xfrm>
              <a:off x="2541672" y="1781965"/>
              <a:ext cx="2929293" cy="1149032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amet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nibh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est. A magna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maecenas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quam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magna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nec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quis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lorem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nunc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.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Suspendisse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viverra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sodales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mauris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cras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pharetra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proin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egestas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arcu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erat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dolor, at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amet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. </a:t>
              </a:r>
            </a:p>
          </p:txBody>
        </p:sp>
      </p:grpSp>
      <p:sp>
        <p:nvSpPr>
          <p:cNvPr id="90" name="Rectangle 89">
            <a:extLst>
              <a:ext uri="{FF2B5EF4-FFF2-40B4-BE49-F238E27FC236}">
                <a16:creationId xmlns:a16="http://schemas.microsoft.com/office/drawing/2014/main" id="{9AEA6295-20ED-49AB-8996-834CE5513AAF}"/>
              </a:ext>
            </a:extLst>
          </p:cNvPr>
          <p:cNvSpPr/>
          <p:nvPr/>
        </p:nvSpPr>
        <p:spPr>
          <a:xfrm>
            <a:off x="2166178" y="1708019"/>
            <a:ext cx="829074" cy="854080"/>
          </a:xfrm>
          <a:prstGeom prst="rect">
            <a:avLst/>
          </a:prstGeom>
        </p:spPr>
        <p:txBody>
          <a:bodyPr wrap="none" anchor="b">
            <a:spAutoFit/>
          </a:bodyPr>
          <a:lstStyle/>
          <a:p>
            <a:pPr lvl="0" algn="ctr"/>
            <a:r>
              <a:rPr lang="en-US" sz="495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D3673E83-2E47-4B58-9FDD-15F398091483}"/>
              </a:ext>
            </a:extLst>
          </p:cNvPr>
          <p:cNvSpPr/>
          <p:nvPr/>
        </p:nvSpPr>
        <p:spPr>
          <a:xfrm>
            <a:off x="6662395" y="1708019"/>
            <a:ext cx="829074" cy="854080"/>
          </a:xfrm>
          <a:prstGeom prst="rect">
            <a:avLst/>
          </a:prstGeom>
        </p:spPr>
        <p:txBody>
          <a:bodyPr wrap="none" anchor="b">
            <a:spAutoFit/>
          </a:bodyPr>
          <a:lstStyle/>
          <a:p>
            <a:pPr lvl="0" algn="ctr"/>
            <a:r>
              <a:rPr lang="en-US" sz="495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04</a:t>
            </a:r>
          </a:p>
        </p:txBody>
      </p:sp>
      <p:grpSp>
        <p:nvGrpSpPr>
          <p:cNvPr id="94" name="Group 93">
            <a:extLst>
              <a:ext uri="{FF2B5EF4-FFF2-40B4-BE49-F238E27FC236}">
                <a16:creationId xmlns:a16="http://schemas.microsoft.com/office/drawing/2014/main" id="{4C9A5886-9849-4EEA-AD76-E057EACBF122}"/>
              </a:ext>
            </a:extLst>
          </p:cNvPr>
          <p:cNvGrpSpPr/>
          <p:nvPr/>
        </p:nvGrpSpPr>
        <p:grpSpPr>
          <a:xfrm>
            <a:off x="1920066" y="3138784"/>
            <a:ext cx="1337377" cy="1010537"/>
            <a:chOff x="528086" y="3033234"/>
            <a:chExt cx="1783169" cy="1347383"/>
          </a:xfrm>
        </p:grpSpPr>
        <p:sp>
          <p:nvSpPr>
            <p:cNvPr id="25" name="Freeform 45">
              <a:extLst>
                <a:ext uri="{FF2B5EF4-FFF2-40B4-BE49-F238E27FC236}">
                  <a16:creationId xmlns:a16="http://schemas.microsoft.com/office/drawing/2014/main" id="{9F87D618-1D73-4686-8DA7-E3AD6F207A6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086" y="3033234"/>
              <a:ext cx="1589734" cy="1347382"/>
            </a:xfrm>
            <a:custGeom>
              <a:avLst/>
              <a:gdLst>
                <a:gd name="T0" fmla="*/ 2708 w 2793"/>
                <a:gd name="T1" fmla="*/ 401 h 2371"/>
                <a:gd name="T2" fmla="*/ 2666 w 2793"/>
                <a:gd name="T3" fmla="*/ 361 h 2371"/>
                <a:gd name="T4" fmla="*/ 1376 w 2793"/>
                <a:gd name="T5" fmla="*/ 361 h 2371"/>
                <a:gd name="T6" fmla="*/ 1000 w 2793"/>
                <a:gd name="T7" fmla="*/ 12 h 2371"/>
                <a:gd name="T8" fmla="*/ 971 w 2793"/>
                <a:gd name="T9" fmla="*/ 0 h 2371"/>
                <a:gd name="T10" fmla="*/ 380 w 2793"/>
                <a:gd name="T11" fmla="*/ 0 h 2371"/>
                <a:gd name="T12" fmla="*/ 349 w 2793"/>
                <a:gd name="T13" fmla="*/ 14 h 2371"/>
                <a:gd name="T14" fmla="*/ 12 w 2793"/>
                <a:gd name="T15" fmla="*/ 374 h 2371"/>
                <a:gd name="T16" fmla="*/ 0 w 2793"/>
                <a:gd name="T17" fmla="*/ 405 h 2371"/>
                <a:gd name="T18" fmla="*/ 85 w 2793"/>
                <a:gd name="T19" fmla="*/ 2330 h 2371"/>
                <a:gd name="T20" fmla="*/ 127 w 2793"/>
                <a:gd name="T21" fmla="*/ 2371 h 2371"/>
                <a:gd name="T22" fmla="*/ 2750 w 2793"/>
                <a:gd name="T23" fmla="*/ 2371 h 2371"/>
                <a:gd name="T24" fmla="*/ 2781 w 2793"/>
                <a:gd name="T25" fmla="*/ 2358 h 2371"/>
                <a:gd name="T26" fmla="*/ 2793 w 2793"/>
                <a:gd name="T27" fmla="*/ 2327 h 2371"/>
                <a:gd name="T28" fmla="*/ 2708 w 2793"/>
                <a:gd name="T29" fmla="*/ 401 h 2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93" h="2371">
                  <a:moveTo>
                    <a:pt x="2708" y="401"/>
                  </a:moveTo>
                  <a:cubicBezTo>
                    <a:pt x="2707" y="379"/>
                    <a:pt x="2688" y="361"/>
                    <a:pt x="2666" y="361"/>
                  </a:cubicBezTo>
                  <a:lnTo>
                    <a:pt x="1376" y="361"/>
                  </a:lnTo>
                  <a:lnTo>
                    <a:pt x="1000" y="12"/>
                  </a:lnTo>
                  <a:cubicBezTo>
                    <a:pt x="992" y="4"/>
                    <a:pt x="982" y="0"/>
                    <a:pt x="971" y="0"/>
                  </a:cubicBezTo>
                  <a:lnTo>
                    <a:pt x="380" y="0"/>
                  </a:lnTo>
                  <a:cubicBezTo>
                    <a:pt x="369" y="0"/>
                    <a:pt x="357" y="5"/>
                    <a:pt x="349" y="14"/>
                  </a:cubicBezTo>
                  <a:lnTo>
                    <a:pt x="12" y="374"/>
                  </a:lnTo>
                  <a:cubicBezTo>
                    <a:pt x="4" y="382"/>
                    <a:pt x="0" y="393"/>
                    <a:pt x="0" y="405"/>
                  </a:cubicBezTo>
                  <a:lnTo>
                    <a:pt x="85" y="2330"/>
                  </a:lnTo>
                  <a:cubicBezTo>
                    <a:pt x="86" y="2353"/>
                    <a:pt x="104" y="2371"/>
                    <a:pt x="127" y="2371"/>
                  </a:cubicBezTo>
                  <a:lnTo>
                    <a:pt x="2750" y="2371"/>
                  </a:lnTo>
                  <a:cubicBezTo>
                    <a:pt x="2762" y="2371"/>
                    <a:pt x="2773" y="2366"/>
                    <a:pt x="2781" y="2358"/>
                  </a:cubicBezTo>
                  <a:cubicBezTo>
                    <a:pt x="2789" y="2349"/>
                    <a:pt x="2793" y="2338"/>
                    <a:pt x="2793" y="2327"/>
                  </a:cubicBezTo>
                  <a:lnTo>
                    <a:pt x="2708" y="401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6" name="Freeform 46">
              <a:extLst>
                <a:ext uri="{FF2B5EF4-FFF2-40B4-BE49-F238E27FC236}">
                  <a16:creationId xmlns:a16="http://schemas.microsoft.com/office/drawing/2014/main" id="{1D818BEC-11DA-4FD2-9715-C8E5CD6414D2}"/>
                </a:ext>
              </a:extLst>
            </p:cNvPr>
            <p:cNvSpPr>
              <a:spLocks/>
            </p:cNvSpPr>
            <p:nvPr/>
          </p:nvSpPr>
          <p:spPr bwMode="auto">
            <a:xfrm>
              <a:off x="581448" y="3429000"/>
              <a:ext cx="1476339" cy="918266"/>
            </a:xfrm>
            <a:custGeom>
              <a:avLst/>
              <a:gdLst>
                <a:gd name="T0" fmla="*/ 2500 w 2593"/>
                <a:gd name="T1" fmla="*/ 1 h 1614"/>
                <a:gd name="T2" fmla="*/ 42 w 2593"/>
                <a:gd name="T3" fmla="*/ 83 h 1614"/>
                <a:gd name="T4" fmla="*/ 1 w 2593"/>
                <a:gd name="T5" fmla="*/ 126 h 1614"/>
                <a:gd name="T6" fmla="*/ 49 w 2593"/>
                <a:gd name="T7" fmla="*/ 1572 h 1614"/>
                <a:gd name="T8" fmla="*/ 92 w 2593"/>
                <a:gd name="T9" fmla="*/ 1613 h 1614"/>
                <a:gd name="T10" fmla="*/ 2551 w 2593"/>
                <a:gd name="T11" fmla="*/ 1531 h 1614"/>
                <a:gd name="T12" fmla="*/ 2592 w 2593"/>
                <a:gd name="T13" fmla="*/ 1488 h 1614"/>
                <a:gd name="T14" fmla="*/ 2544 w 2593"/>
                <a:gd name="T15" fmla="*/ 42 h 1614"/>
                <a:gd name="T16" fmla="*/ 2500 w 2593"/>
                <a:gd name="T17" fmla="*/ 1 h 1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93" h="1614">
                  <a:moveTo>
                    <a:pt x="2500" y="1"/>
                  </a:moveTo>
                  <a:lnTo>
                    <a:pt x="42" y="83"/>
                  </a:lnTo>
                  <a:cubicBezTo>
                    <a:pt x="18" y="83"/>
                    <a:pt x="0" y="103"/>
                    <a:pt x="1" y="126"/>
                  </a:cubicBezTo>
                  <a:lnTo>
                    <a:pt x="49" y="1572"/>
                  </a:lnTo>
                  <a:cubicBezTo>
                    <a:pt x="50" y="1596"/>
                    <a:pt x="69" y="1614"/>
                    <a:pt x="92" y="1613"/>
                  </a:cubicBezTo>
                  <a:lnTo>
                    <a:pt x="2551" y="1531"/>
                  </a:lnTo>
                  <a:cubicBezTo>
                    <a:pt x="2574" y="1531"/>
                    <a:pt x="2593" y="1511"/>
                    <a:pt x="2592" y="1488"/>
                  </a:cubicBezTo>
                  <a:lnTo>
                    <a:pt x="2544" y="42"/>
                  </a:lnTo>
                  <a:cubicBezTo>
                    <a:pt x="2543" y="19"/>
                    <a:pt x="2524" y="0"/>
                    <a:pt x="250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7" name="Freeform 47">
              <a:extLst>
                <a:ext uri="{FF2B5EF4-FFF2-40B4-BE49-F238E27FC236}">
                  <a16:creationId xmlns:a16="http://schemas.microsoft.com/office/drawing/2014/main" id="{BBAA05B9-B61D-477C-9E39-7281BDFDFA2B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585" y="3320054"/>
              <a:ext cx="1462999" cy="893808"/>
            </a:xfrm>
            <a:custGeom>
              <a:avLst/>
              <a:gdLst>
                <a:gd name="T0" fmla="*/ 2525 w 2567"/>
                <a:gd name="T1" fmla="*/ 37 h 1569"/>
                <a:gd name="T2" fmla="*/ 65 w 2567"/>
                <a:gd name="T3" fmla="*/ 0 h 1569"/>
                <a:gd name="T4" fmla="*/ 22 w 2567"/>
                <a:gd name="T5" fmla="*/ 42 h 1569"/>
                <a:gd name="T6" fmla="*/ 0 w 2567"/>
                <a:gd name="T7" fmla="*/ 1488 h 1569"/>
                <a:gd name="T8" fmla="*/ 42 w 2567"/>
                <a:gd name="T9" fmla="*/ 1531 h 1569"/>
                <a:gd name="T10" fmla="*/ 2502 w 2567"/>
                <a:gd name="T11" fmla="*/ 1568 h 1569"/>
                <a:gd name="T12" fmla="*/ 2544 w 2567"/>
                <a:gd name="T13" fmla="*/ 1527 h 1569"/>
                <a:gd name="T14" fmla="*/ 2566 w 2567"/>
                <a:gd name="T15" fmla="*/ 80 h 1569"/>
                <a:gd name="T16" fmla="*/ 2525 w 2567"/>
                <a:gd name="T17" fmla="*/ 37 h 1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67" h="1569">
                  <a:moveTo>
                    <a:pt x="2525" y="37"/>
                  </a:moveTo>
                  <a:lnTo>
                    <a:pt x="65" y="0"/>
                  </a:lnTo>
                  <a:cubicBezTo>
                    <a:pt x="42" y="0"/>
                    <a:pt x="22" y="18"/>
                    <a:pt x="22" y="42"/>
                  </a:cubicBezTo>
                  <a:lnTo>
                    <a:pt x="0" y="1488"/>
                  </a:lnTo>
                  <a:cubicBezTo>
                    <a:pt x="0" y="1512"/>
                    <a:pt x="18" y="1531"/>
                    <a:pt x="42" y="1531"/>
                  </a:cubicBezTo>
                  <a:lnTo>
                    <a:pt x="2502" y="1568"/>
                  </a:lnTo>
                  <a:cubicBezTo>
                    <a:pt x="2525" y="1569"/>
                    <a:pt x="2544" y="1550"/>
                    <a:pt x="2544" y="1527"/>
                  </a:cubicBezTo>
                  <a:lnTo>
                    <a:pt x="2566" y="80"/>
                  </a:lnTo>
                  <a:cubicBezTo>
                    <a:pt x="2567" y="57"/>
                    <a:pt x="2548" y="38"/>
                    <a:pt x="2525" y="37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8" name="Freeform 48">
              <a:extLst>
                <a:ext uri="{FF2B5EF4-FFF2-40B4-BE49-F238E27FC236}">
                  <a16:creationId xmlns:a16="http://schemas.microsoft.com/office/drawing/2014/main" id="{B1BBF252-ED35-4790-8889-14DFC424E19D}"/>
                </a:ext>
              </a:extLst>
            </p:cNvPr>
            <p:cNvSpPr>
              <a:spLocks/>
            </p:cNvSpPr>
            <p:nvPr/>
          </p:nvSpPr>
          <p:spPr bwMode="auto">
            <a:xfrm>
              <a:off x="625916" y="3220000"/>
              <a:ext cx="1540819" cy="1036105"/>
            </a:xfrm>
            <a:custGeom>
              <a:avLst/>
              <a:gdLst>
                <a:gd name="T0" fmla="*/ 2666 w 2705"/>
                <a:gd name="T1" fmla="*/ 298 h 1821"/>
                <a:gd name="T2" fmla="*/ 223 w 2705"/>
                <a:gd name="T3" fmla="*/ 3 h 1821"/>
                <a:gd name="T4" fmla="*/ 176 w 2705"/>
                <a:gd name="T5" fmla="*/ 40 h 1821"/>
                <a:gd name="T6" fmla="*/ 3 w 2705"/>
                <a:gd name="T7" fmla="*/ 1476 h 1821"/>
                <a:gd name="T8" fmla="*/ 40 w 2705"/>
                <a:gd name="T9" fmla="*/ 1523 h 1821"/>
                <a:gd name="T10" fmla="*/ 2482 w 2705"/>
                <a:gd name="T11" fmla="*/ 1818 h 1821"/>
                <a:gd name="T12" fmla="*/ 2529 w 2705"/>
                <a:gd name="T13" fmla="*/ 1781 h 1821"/>
                <a:gd name="T14" fmla="*/ 2702 w 2705"/>
                <a:gd name="T15" fmla="*/ 345 h 1821"/>
                <a:gd name="T16" fmla="*/ 2666 w 2705"/>
                <a:gd name="T17" fmla="*/ 298 h 1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05" h="1821">
                  <a:moveTo>
                    <a:pt x="2666" y="298"/>
                  </a:moveTo>
                  <a:lnTo>
                    <a:pt x="223" y="3"/>
                  </a:lnTo>
                  <a:cubicBezTo>
                    <a:pt x="200" y="0"/>
                    <a:pt x="179" y="17"/>
                    <a:pt x="176" y="40"/>
                  </a:cubicBezTo>
                  <a:lnTo>
                    <a:pt x="3" y="1476"/>
                  </a:lnTo>
                  <a:cubicBezTo>
                    <a:pt x="0" y="1499"/>
                    <a:pt x="16" y="1520"/>
                    <a:pt x="40" y="1523"/>
                  </a:cubicBezTo>
                  <a:lnTo>
                    <a:pt x="2482" y="1818"/>
                  </a:lnTo>
                  <a:cubicBezTo>
                    <a:pt x="2505" y="1821"/>
                    <a:pt x="2526" y="1804"/>
                    <a:pt x="2529" y="1781"/>
                  </a:cubicBezTo>
                  <a:lnTo>
                    <a:pt x="2702" y="345"/>
                  </a:lnTo>
                  <a:cubicBezTo>
                    <a:pt x="2705" y="322"/>
                    <a:pt x="2689" y="301"/>
                    <a:pt x="2666" y="29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9" name="Freeform 49">
              <a:extLst>
                <a:ext uri="{FF2B5EF4-FFF2-40B4-BE49-F238E27FC236}">
                  <a16:creationId xmlns:a16="http://schemas.microsoft.com/office/drawing/2014/main" id="{95DFBD71-372E-44F8-A107-A0F3673CAB64}"/>
                </a:ext>
              </a:extLst>
            </p:cNvPr>
            <p:cNvSpPr>
              <a:spLocks/>
            </p:cNvSpPr>
            <p:nvPr/>
          </p:nvSpPr>
          <p:spPr bwMode="auto">
            <a:xfrm>
              <a:off x="577001" y="3151075"/>
              <a:ext cx="1734254" cy="1229542"/>
            </a:xfrm>
            <a:custGeom>
              <a:avLst/>
              <a:gdLst>
                <a:gd name="T0" fmla="*/ 3037 w 3049"/>
                <a:gd name="T1" fmla="*/ 15 h 2162"/>
                <a:gd name="T2" fmla="*/ 3005 w 3049"/>
                <a:gd name="T3" fmla="*/ 0 h 2162"/>
                <a:gd name="T4" fmla="*/ 1699 w 3049"/>
                <a:gd name="T5" fmla="*/ 0 h 2162"/>
                <a:gd name="T6" fmla="*/ 1670 w 3049"/>
                <a:gd name="T7" fmla="*/ 11 h 2162"/>
                <a:gd name="T8" fmla="*/ 1294 w 3049"/>
                <a:gd name="T9" fmla="*/ 360 h 2162"/>
                <a:gd name="T10" fmla="*/ 382 w 3049"/>
                <a:gd name="T11" fmla="*/ 360 h 2162"/>
                <a:gd name="T12" fmla="*/ 340 w 3049"/>
                <a:gd name="T13" fmla="*/ 394 h 2162"/>
                <a:gd name="T14" fmla="*/ 3 w 3049"/>
                <a:gd name="T15" fmla="*/ 2111 h 2162"/>
                <a:gd name="T16" fmla="*/ 11 w 3049"/>
                <a:gd name="T17" fmla="*/ 2146 h 2162"/>
                <a:gd name="T18" fmla="*/ 44 w 3049"/>
                <a:gd name="T19" fmla="*/ 2162 h 2162"/>
                <a:gd name="T20" fmla="*/ 2667 w 3049"/>
                <a:gd name="T21" fmla="*/ 2162 h 2162"/>
                <a:gd name="T22" fmla="*/ 2709 w 3049"/>
                <a:gd name="T23" fmla="*/ 2126 h 2162"/>
                <a:gd name="T24" fmla="*/ 3047 w 3049"/>
                <a:gd name="T25" fmla="*/ 49 h 2162"/>
                <a:gd name="T26" fmla="*/ 3037 w 3049"/>
                <a:gd name="T27" fmla="*/ 15 h 2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049" h="2162">
                  <a:moveTo>
                    <a:pt x="3037" y="15"/>
                  </a:moveTo>
                  <a:cubicBezTo>
                    <a:pt x="3029" y="5"/>
                    <a:pt x="3017" y="0"/>
                    <a:pt x="3005" y="0"/>
                  </a:cubicBezTo>
                  <a:lnTo>
                    <a:pt x="1699" y="0"/>
                  </a:lnTo>
                  <a:cubicBezTo>
                    <a:pt x="1688" y="0"/>
                    <a:pt x="1678" y="4"/>
                    <a:pt x="1670" y="11"/>
                  </a:cubicBezTo>
                  <a:lnTo>
                    <a:pt x="1294" y="360"/>
                  </a:lnTo>
                  <a:lnTo>
                    <a:pt x="382" y="360"/>
                  </a:lnTo>
                  <a:cubicBezTo>
                    <a:pt x="362" y="360"/>
                    <a:pt x="344" y="375"/>
                    <a:pt x="340" y="394"/>
                  </a:cubicBezTo>
                  <a:lnTo>
                    <a:pt x="3" y="2111"/>
                  </a:lnTo>
                  <a:cubicBezTo>
                    <a:pt x="0" y="2124"/>
                    <a:pt x="3" y="2137"/>
                    <a:pt x="11" y="2146"/>
                  </a:cubicBezTo>
                  <a:cubicBezTo>
                    <a:pt x="19" y="2156"/>
                    <a:pt x="31" y="2162"/>
                    <a:pt x="44" y="2162"/>
                  </a:cubicBezTo>
                  <a:lnTo>
                    <a:pt x="2667" y="2162"/>
                  </a:lnTo>
                  <a:cubicBezTo>
                    <a:pt x="2688" y="2162"/>
                    <a:pt x="2706" y="2147"/>
                    <a:pt x="2709" y="2126"/>
                  </a:cubicBezTo>
                  <a:lnTo>
                    <a:pt x="3047" y="49"/>
                  </a:lnTo>
                  <a:cubicBezTo>
                    <a:pt x="3049" y="37"/>
                    <a:pt x="3045" y="24"/>
                    <a:pt x="3037" y="1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0" name="Freeform 50">
              <a:extLst>
                <a:ext uri="{FF2B5EF4-FFF2-40B4-BE49-F238E27FC236}">
                  <a16:creationId xmlns:a16="http://schemas.microsoft.com/office/drawing/2014/main" id="{35FB87EB-09B5-47D5-968A-CBF370B54F8A}"/>
                </a:ext>
              </a:extLst>
            </p:cNvPr>
            <p:cNvSpPr>
              <a:spLocks/>
            </p:cNvSpPr>
            <p:nvPr/>
          </p:nvSpPr>
          <p:spPr bwMode="auto">
            <a:xfrm>
              <a:off x="577001" y="4018202"/>
              <a:ext cx="1596403" cy="362415"/>
            </a:xfrm>
            <a:custGeom>
              <a:avLst/>
              <a:gdLst>
                <a:gd name="T0" fmla="*/ 11 w 2807"/>
                <a:gd name="T1" fmla="*/ 623 h 639"/>
                <a:gd name="T2" fmla="*/ 44 w 2807"/>
                <a:gd name="T3" fmla="*/ 639 h 639"/>
                <a:gd name="T4" fmla="*/ 2667 w 2807"/>
                <a:gd name="T5" fmla="*/ 639 h 639"/>
                <a:gd name="T6" fmla="*/ 2709 w 2807"/>
                <a:gd name="T7" fmla="*/ 603 h 639"/>
                <a:gd name="T8" fmla="*/ 2807 w 2807"/>
                <a:gd name="T9" fmla="*/ 0 h 639"/>
                <a:gd name="T10" fmla="*/ 3 w 2807"/>
                <a:gd name="T11" fmla="*/ 588 h 639"/>
                <a:gd name="T12" fmla="*/ 11 w 2807"/>
                <a:gd name="T13" fmla="*/ 623 h 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07" h="639">
                  <a:moveTo>
                    <a:pt x="11" y="623"/>
                  </a:moveTo>
                  <a:cubicBezTo>
                    <a:pt x="19" y="633"/>
                    <a:pt x="31" y="639"/>
                    <a:pt x="44" y="639"/>
                  </a:cubicBezTo>
                  <a:lnTo>
                    <a:pt x="2667" y="639"/>
                  </a:lnTo>
                  <a:cubicBezTo>
                    <a:pt x="2688" y="639"/>
                    <a:pt x="2706" y="624"/>
                    <a:pt x="2709" y="603"/>
                  </a:cubicBezTo>
                  <a:lnTo>
                    <a:pt x="2807" y="0"/>
                  </a:lnTo>
                  <a:lnTo>
                    <a:pt x="3" y="588"/>
                  </a:lnTo>
                  <a:cubicBezTo>
                    <a:pt x="0" y="601"/>
                    <a:pt x="3" y="614"/>
                    <a:pt x="11" y="623"/>
                  </a:cubicBezTo>
                  <a:close/>
                </a:path>
              </a:pathLst>
            </a:custGeom>
            <a:solidFill>
              <a:schemeClr val="tx1">
                <a:alpha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7F65E120-AF91-447A-9009-16890FD34B0F}"/>
              </a:ext>
            </a:extLst>
          </p:cNvPr>
          <p:cNvGrpSpPr/>
          <p:nvPr/>
        </p:nvGrpSpPr>
        <p:grpSpPr>
          <a:xfrm>
            <a:off x="6391276" y="3138782"/>
            <a:ext cx="1337377" cy="1010538"/>
            <a:chOff x="4867275" y="3132175"/>
            <a:chExt cx="1337377" cy="1010538"/>
          </a:xfrm>
        </p:grpSpPr>
        <p:sp>
          <p:nvSpPr>
            <p:cNvPr id="49" name="Freeform 45">
              <a:extLst>
                <a:ext uri="{FF2B5EF4-FFF2-40B4-BE49-F238E27FC236}">
                  <a16:creationId xmlns:a16="http://schemas.microsoft.com/office/drawing/2014/main" id="{B61216D2-165D-4F32-B192-29C32E7386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67275" y="3132175"/>
              <a:ext cx="1192301" cy="1010537"/>
            </a:xfrm>
            <a:custGeom>
              <a:avLst/>
              <a:gdLst>
                <a:gd name="T0" fmla="*/ 2708 w 2793"/>
                <a:gd name="T1" fmla="*/ 401 h 2371"/>
                <a:gd name="T2" fmla="*/ 2666 w 2793"/>
                <a:gd name="T3" fmla="*/ 361 h 2371"/>
                <a:gd name="T4" fmla="*/ 1376 w 2793"/>
                <a:gd name="T5" fmla="*/ 361 h 2371"/>
                <a:gd name="T6" fmla="*/ 1000 w 2793"/>
                <a:gd name="T7" fmla="*/ 12 h 2371"/>
                <a:gd name="T8" fmla="*/ 971 w 2793"/>
                <a:gd name="T9" fmla="*/ 0 h 2371"/>
                <a:gd name="T10" fmla="*/ 380 w 2793"/>
                <a:gd name="T11" fmla="*/ 0 h 2371"/>
                <a:gd name="T12" fmla="*/ 349 w 2793"/>
                <a:gd name="T13" fmla="*/ 14 h 2371"/>
                <a:gd name="T14" fmla="*/ 12 w 2793"/>
                <a:gd name="T15" fmla="*/ 374 h 2371"/>
                <a:gd name="T16" fmla="*/ 0 w 2793"/>
                <a:gd name="T17" fmla="*/ 405 h 2371"/>
                <a:gd name="T18" fmla="*/ 85 w 2793"/>
                <a:gd name="T19" fmla="*/ 2330 h 2371"/>
                <a:gd name="T20" fmla="*/ 127 w 2793"/>
                <a:gd name="T21" fmla="*/ 2371 h 2371"/>
                <a:gd name="T22" fmla="*/ 2750 w 2793"/>
                <a:gd name="T23" fmla="*/ 2371 h 2371"/>
                <a:gd name="T24" fmla="*/ 2781 w 2793"/>
                <a:gd name="T25" fmla="*/ 2358 h 2371"/>
                <a:gd name="T26" fmla="*/ 2793 w 2793"/>
                <a:gd name="T27" fmla="*/ 2327 h 2371"/>
                <a:gd name="T28" fmla="*/ 2708 w 2793"/>
                <a:gd name="T29" fmla="*/ 401 h 2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93" h="2371">
                  <a:moveTo>
                    <a:pt x="2708" y="401"/>
                  </a:moveTo>
                  <a:cubicBezTo>
                    <a:pt x="2707" y="379"/>
                    <a:pt x="2688" y="361"/>
                    <a:pt x="2666" y="361"/>
                  </a:cubicBezTo>
                  <a:lnTo>
                    <a:pt x="1376" y="361"/>
                  </a:lnTo>
                  <a:lnTo>
                    <a:pt x="1000" y="12"/>
                  </a:lnTo>
                  <a:cubicBezTo>
                    <a:pt x="992" y="4"/>
                    <a:pt x="982" y="0"/>
                    <a:pt x="971" y="0"/>
                  </a:cubicBezTo>
                  <a:lnTo>
                    <a:pt x="380" y="0"/>
                  </a:lnTo>
                  <a:cubicBezTo>
                    <a:pt x="369" y="0"/>
                    <a:pt x="357" y="5"/>
                    <a:pt x="349" y="14"/>
                  </a:cubicBezTo>
                  <a:lnTo>
                    <a:pt x="12" y="374"/>
                  </a:lnTo>
                  <a:cubicBezTo>
                    <a:pt x="4" y="382"/>
                    <a:pt x="0" y="393"/>
                    <a:pt x="0" y="405"/>
                  </a:cubicBezTo>
                  <a:lnTo>
                    <a:pt x="85" y="2330"/>
                  </a:lnTo>
                  <a:cubicBezTo>
                    <a:pt x="86" y="2353"/>
                    <a:pt x="104" y="2371"/>
                    <a:pt x="127" y="2371"/>
                  </a:cubicBezTo>
                  <a:lnTo>
                    <a:pt x="2750" y="2371"/>
                  </a:lnTo>
                  <a:cubicBezTo>
                    <a:pt x="2762" y="2371"/>
                    <a:pt x="2773" y="2366"/>
                    <a:pt x="2781" y="2358"/>
                  </a:cubicBezTo>
                  <a:cubicBezTo>
                    <a:pt x="2789" y="2349"/>
                    <a:pt x="2793" y="2338"/>
                    <a:pt x="2793" y="2327"/>
                  </a:cubicBezTo>
                  <a:lnTo>
                    <a:pt x="2708" y="401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50" name="Freeform 46">
              <a:extLst>
                <a:ext uri="{FF2B5EF4-FFF2-40B4-BE49-F238E27FC236}">
                  <a16:creationId xmlns:a16="http://schemas.microsoft.com/office/drawing/2014/main" id="{09AEDDD1-3CB8-4057-8B02-63379AD29FB4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7297" y="3429000"/>
              <a:ext cx="1107254" cy="688700"/>
            </a:xfrm>
            <a:custGeom>
              <a:avLst/>
              <a:gdLst>
                <a:gd name="T0" fmla="*/ 2500 w 2593"/>
                <a:gd name="T1" fmla="*/ 1 h 1614"/>
                <a:gd name="T2" fmla="*/ 42 w 2593"/>
                <a:gd name="T3" fmla="*/ 83 h 1614"/>
                <a:gd name="T4" fmla="*/ 1 w 2593"/>
                <a:gd name="T5" fmla="*/ 126 h 1614"/>
                <a:gd name="T6" fmla="*/ 49 w 2593"/>
                <a:gd name="T7" fmla="*/ 1572 h 1614"/>
                <a:gd name="T8" fmla="*/ 92 w 2593"/>
                <a:gd name="T9" fmla="*/ 1613 h 1614"/>
                <a:gd name="T10" fmla="*/ 2551 w 2593"/>
                <a:gd name="T11" fmla="*/ 1531 h 1614"/>
                <a:gd name="T12" fmla="*/ 2592 w 2593"/>
                <a:gd name="T13" fmla="*/ 1488 h 1614"/>
                <a:gd name="T14" fmla="*/ 2544 w 2593"/>
                <a:gd name="T15" fmla="*/ 42 h 1614"/>
                <a:gd name="T16" fmla="*/ 2500 w 2593"/>
                <a:gd name="T17" fmla="*/ 1 h 1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93" h="1614">
                  <a:moveTo>
                    <a:pt x="2500" y="1"/>
                  </a:moveTo>
                  <a:lnTo>
                    <a:pt x="42" y="83"/>
                  </a:lnTo>
                  <a:cubicBezTo>
                    <a:pt x="18" y="83"/>
                    <a:pt x="0" y="103"/>
                    <a:pt x="1" y="126"/>
                  </a:cubicBezTo>
                  <a:lnTo>
                    <a:pt x="49" y="1572"/>
                  </a:lnTo>
                  <a:cubicBezTo>
                    <a:pt x="50" y="1596"/>
                    <a:pt x="69" y="1614"/>
                    <a:pt x="92" y="1613"/>
                  </a:cubicBezTo>
                  <a:lnTo>
                    <a:pt x="2551" y="1531"/>
                  </a:lnTo>
                  <a:cubicBezTo>
                    <a:pt x="2574" y="1531"/>
                    <a:pt x="2593" y="1511"/>
                    <a:pt x="2592" y="1488"/>
                  </a:cubicBezTo>
                  <a:lnTo>
                    <a:pt x="2544" y="42"/>
                  </a:lnTo>
                  <a:cubicBezTo>
                    <a:pt x="2543" y="19"/>
                    <a:pt x="2524" y="0"/>
                    <a:pt x="250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51" name="Freeform 47">
              <a:extLst>
                <a:ext uri="{FF2B5EF4-FFF2-40B4-BE49-F238E27FC236}">
                  <a16:creationId xmlns:a16="http://schemas.microsoft.com/office/drawing/2014/main" id="{9CF539E4-5CA0-440E-8A59-089740C469C1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5650" y="3347291"/>
              <a:ext cx="1097249" cy="670356"/>
            </a:xfrm>
            <a:custGeom>
              <a:avLst/>
              <a:gdLst>
                <a:gd name="T0" fmla="*/ 2525 w 2567"/>
                <a:gd name="T1" fmla="*/ 37 h 1569"/>
                <a:gd name="T2" fmla="*/ 65 w 2567"/>
                <a:gd name="T3" fmla="*/ 0 h 1569"/>
                <a:gd name="T4" fmla="*/ 22 w 2567"/>
                <a:gd name="T5" fmla="*/ 42 h 1569"/>
                <a:gd name="T6" fmla="*/ 0 w 2567"/>
                <a:gd name="T7" fmla="*/ 1488 h 1569"/>
                <a:gd name="T8" fmla="*/ 42 w 2567"/>
                <a:gd name="T9" fmla="*/ 1531 h 1569"/>
                <a:gd name="T10" fmla="*/ 2502 w 2567"/>
                <a:gd name="T11" fmla="*/ 1568 h 1569"/>
                <a:gd name="T12" fmla="*/ 2544 w 2567"/>
                <a:gd name="T13" fmla="*/ 1527 h 1569"/>
                <a:gd name="T14" fmla="*/ 2566 w 2567"/>
                <a:gd name="T15" fmla="*/ 80 h 1569"/>
                <a:gd name="T16" fmla="*/ 2525 w 2567"/>
                <a:gd name="T17" fmla="*/ 37 h 1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67" h="1569">
                  <a:moveTo>
                    <a:pt x="2525" y="37"/>
                  </a:moveTo>
                  <a:lnTo>
                    <a:pt x="65" y="0"/>
                  </a:lnTo>
                  <a:cubicBezTo>
                    <a:pt x="42" y="0"/>
                    <a:pt x="22" y="18"/>
                    <a:pt x="22" y="42"/>
                  </a:cubicBezTo>
                  <a:lnTo>
                    <a:pt x="0" y="1488"/>
                  </a:lnTo>
                  <a:cubicBezTo>
                    <a:pt x="0" y="1512"/>
                    <a:pt x="18" y="1531"/>
                    <a:pt x="42" y="1531"/>
                  </a:cubicBezTo>
                  <a:lnTo>
                    <a:pt x="2502" y="1568"/>
                  </a:lnTo>
                  <a:cubicBezTo>
                    <a:pt x="2525" y="1569"/>
                    <a:pt x="2544" y="1550"/>
                    <a:pt x="2544" y="1527"/>
                  </a:cubicBezTo>
                  <a:lnTo>
                    <a:pt x="2566" y="80"/>
                  </a:lnTo>
                  <a:cubicBezTo>
                    <a:pt x="2567" y="57"/>
                    <a:pt x="2548" y="38"/>
                    <a:pt x="2525" y="37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52" name="Freeform 48">
              <a:extLst>
                <a:ext uri="{FF2B5EF4-FFF2-40B4-BE49-F238E27FC236}">
                  <a16:creationId xmlns:a16="http://schemas.microsoft.com/office/drawing/2014/main" id="{A63463E8-7FE2-42A3-A653-5D492FC2A7F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0648" y="3272250"/>
              <a:ext cx="1155614" cy="777079"/>
            </a:xfrm>
            <a:custGeom>
              <a:avLst/>
              <a:gdLst>
                <a:gd name="T0" fmla="*/ 2666 w 2705"/>
                <a:gd name="T1" fmla="*/ 298 h 1821"/>
                <a:gd name="T2" fmla="*/ 223 w 2705"/>
                <a:gd name="T3" fmla="*/ 3 h 1821"/>
                <a:gd name="T4" fmla="*/ 176 w 2705"/>
                <a:gd name="T5" fmla="*/ 40 h 1821"/>
                <a:gd name="T6" fmla="*/ 3 w 2705"/>
                <a:gd name="T7" fmla="*/ 1476 h 1821"/>
                <a:gd name="T8" fmla="*/ 40 w 2705"/>
                <a:gd name="T9" fmla="*/ 1523 h 1821"/>
                <a:gd name="T10" fmla="*/ 2482 w 2705"/>
                <a:gd name="T11" fmla="*/ 1818 h 1821"/>
                <a:gd name="T12" fmla="*/ 2529 w 2705"/>
                <a:gd name="T13" fmla="*/ 1781 h 1821"/>
                <a:gd name="T14" fmla="*/ 2702 w 2705"/>
                <a:gd name="T15" fmla="*/ 345 h 1821"/>
                <a:gd name="T16" fmla="*/ 2666 w 2705"/>
                <a:gd name="T17" fmla="*/ 298 h 1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05" h="1821">
                  <a:moveTo>
                    <a:pt x="2666" y="298"/>
                  </a:moveTo>
                  <a:lnTo>
                    <a:pt x="223" y="3"/>
                  </a:lnTo>
                  <a:cubicBezTo>
                    <a:pt x="200" y="0"/>
                    <a:pt x="179" y="17"/>
                    <a:pt x="176" y="40"/>
                  </a:cubicBezTo>
                  <a:lnTo>
                    <a:pt x="3" y="1476"/>
                  </a:lnTo>
                  <a:cubicBezTo>
                    <a:pt x="0" y="1499"/>
                    <a:pt x="16" y="1520"/>
                    <a:pt x="40" y="1523"/>
                  </a:cubicBezTo>
                  <a:lnTo>
                    <a:pt x="2482" y="1818"/>
                  </a:lnTo>
                  <a:cubicBezTo>
                    <a:pt x="2505" y="1821"/>
                    <a:pt x="2526" y="1804"/>
                    <a:pt x="2529" y="1781"/>
                  </a:cubicBezTo>
                  <a:lnTo>
                    <a:pt x="2702" y="345"/>
                  </a:lnTo>
                  <a:cubicBezTo>
                    <a:pt x="2705" y="322"/>
                    <a:pt x="2689" y="301"/>
                    <a:pt x="2666" y="29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53" name="Freeform 49">
              <a:extLst>
                <a:ext uri="{FF2B5EF4-FFF2-40B4-BE49-F238E27FC236}">
                  <a16:creationId xmlns:a16="http://schemas.microsoft.com/office/drawing/2014/main" id="{6D950B56-6F58-4367-9134-2AD85299498E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3961" y="3220556"/>
              <a:ext cx="1300691" cy="922157"/>
            </a:xfrm>
            <a:custGeom>
              <a:avLst/>
              <a:gdLst>
                <a:gd name="T0" fmla="*/ 3037 w 3049"/>
                <a:gd name="T1" fmla="*/ 15 h 2162"/>
                <a:gd name="T2" fmla="*/ 3005 w 3049"/>
                <a:gd name="T3" fmla="*/ 0 h 2162"/>
                <a:gd name="T4" fmla="*/ 1699 w 3049"/>
                <a:gd name="T5" fmla="*/ 0 h 2162"/>
                <a:gd name="T6" fmla="*/ 1670 w 3049"/>
                <a:gd name="T7" fmla="*/ 11 h 2162"/>
                <a:gd name="T8" fmla="*/ 1294 w 3049"/>
                <a:gd name="T9" fmla="*/ 360 h 2162"/>
                <a:gd name="T10" fmla="*/ 382 w 3049"/>
                <a:gd name="T11" fmla="*/ 360 h 2162"/>
                <a:gd name="T12" fmla="*/ 340 w 3049"/>
                <a:gd name="T13" fmla="*/ 394 h 2162"/>
                <a:gd name="T14" fmla="*/ 3 w 3049"/>
                <a:gd name="T15" fmla="*/ 2111 h 2162"/>
                <a:gd name="T16" fmla="*/ 11 w 3049"/>
                <a:gd name="T17" fmla="*/ 2146 h 2162"/>
                <a:gd name="T18" fmla="*/ 44 w 3049"/>
                <a:gd name="T19" fmla="*/ 2162 h 2162"/>
                <a:gd name="T20" fmla="*/ 2667 w 3049"/>
                <a:gd name="T21" fmla="*/ 2162 h 2162"/>
                <a:gd name="T22" fmla="*/ 2709 w 3049"/>
                <a:gd name="T23" fmla="*/ 2126 h 2162"/>
                <a:gd name="T24" fmla="*/ 3047 w 3049"/>
                <a:gd name="T25" fmla="*/ 49 h 2162"/>
                <a:gd name="T26" fmla="*/ 3037 w 3049"/>
                <a:gd name="T27" fmla="*/ 15 h 2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049" h="2162">
                  <a:moveTo>
                    <a:pt x="3037" y="15"/>
                  </a:moveTo>
                  <a:cubicBezTo>
                    <a:pt x="3029" y="5"/>
                    <a:pt x="3017" y="0"/>
                    <a:pt x="3005" y="0"/>
                  </a:cubicBezTo>
                  <a:lnTo>
                    <a:pt x="1699" y="0"/>
                  </a:lnTo>
                  <a:cubicBezTo>
                    <a:pt x="1688" y="0"/>
                    <a:pt x="1678" y="4"/>
                    <a:pt x="1670" y="11"/>
                  </a:cubicBezTo>
                  <a:lnTo>
                    <a:pt x="1294" y="360"/>
                  </a:lnTo>
                  <a:lnTo>
                    <a:pt x="382" y="360"/>
                  </a:lnTo>
                  <a:cubicBezTo>
                    <a:pt x="362" y="360"/>
                    <a:pt x="344" y="375"/>
                    <a:pt x="340" y="394"/>
                  </a:cubicBezTo>
                  <a:lnTo>
                    <a:pt x="3" y="2111"/>
                  </a:lnTo>
                  <a:cubicBezTo>
                    <a:pt x="0" y="2124"/>
                    <a:pt x="3" y="2137"/>
                    <a:pt x="11" y="2146"/>
                  </a:cubicBezTo>
                  <a:cubicBezTo>
                    <a:pt x="19" y="2156"/>
                    <a:pt x="31" y="2162"/>
                    <a:pt x="44" y="2162"/>
                  </a:cubicBezTo>
                  <a:lnTo>
                    <a:pt x="2667" y="2162"/>
                  </a:lnTo>
                  <a:cubicBezTo>
                    <a:pt x="2688" y="2162"/>
                    <a:pt x="2706" y="2147"/>
                    <a:pt x="2709" y="2126"/>
                  </a:cubicBezTo>
                  <a:lnTo>
                    <a:pt x="3047" y="49"/>
                  </a:lnTo>
                  <a:cubicBezTo>
                    <a:pt x="3049" y="37"/>
                    <a:pt x="3045" y="24"/>
                    <a:pt x="3037" y="15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54" name="Freeform 50">
              <a:extLst>
                <a:ext uri="{FF2B5EF4-FFF2-40B4-BE49-F238E27FC236}">
                  <a16:creationId xmlns:a16="http://schemas.microsoft.com/office/drawing/2014/main" id="{32107897-B830-4B27-9B45-081D869443C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3962" y="3870902"/>
              <a:ext cx="1197302" cy="271811"/>
            </a:xfrm>
            <a:custGeom>
              <a:avLst/>
              <a:gdLst>
                <a:gd name="T0" fmla="*/ 11 w 2807"/>
                <a:gd name="T1" fmla="*/ 623 h 639"/>
                <a:gd name="T2" fmla="*/ 44 w 2807"/>
                <a:gd name="T3" fmla="*/ 639 h 639"/>
                <a:gd name="T4" fmla="*/ 2667 w 2807"/>
                <a:gd name="T5" fmla="*/ 639 h 639"/>
                <a:gd name="T6" fmla="*/ 2709 w 2807"/>
                <a:gd name="T7" fmla="*/ 603 h 639"/>
                <a:gd name="T8" fmla="*/ 2807 w 2807"/>
                <a:gd name="T9" fmla="*/ 0 h 639"/>
                <a:gd name="T10" fmla="*/ 3 w 2807"/>
                <a:gd name="T11" fmla="*/ 588 h 639"/>
                <a:gd name="T12" fmla="*/ 11 w 2807"/>
                <a:gd name="T13" fmla="*/ 623 h 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07" h="639">
                  <a:moveTo>
                    <a:pt x="11" y="623"/>
                  </a:moveTo>
                  <a:cubicBezTo>
                    <a:pt x="19" y="633"/>
                    <a:pt x="31" y="639"/>
                    <a:pt x="44" y="639"/>
                  </a:cubicBezTo>
                  <a:lnTo>
                    <a:pt x="2667" y="639"/>
                  </a:lnTo>
                  <a:cubicBezTo>
                    <a:pt x="2688" y="639"/>
                    <a:pt x="2706" y="624"/>
                    <a:pt x="2709" y="603"/>
                  </a:cubicBezTo>
                  <a:lnTo>
                    <a:pt x="2807" y="0"/>
                  </a:lnTo>
                  <a:lnTo>
                    <a:pt x="3" y="588"/>
                  </a:lnTo>
                  <a:cubicBezTo>
                    <a:pt x="0" y="601"/>
                    <a:pt x="3" y="614"/>
                    <a:pt x="11" y="623"/>
                  </a:cubicBezTo>
                  <a:close/>
                </a:path>
              </a:pathLst>
            </a:custGeom>
            <a:solidFill>
              <a:schemeClr val="tx1">
                <a:alpha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C69F5310-CC47-4D9E-BC12-7B601CE0C004}"/>
              </a:ext>
            </a:extLst>
          </p:cNvPr>
          <p:cNvGrpSpPr/>
          <p:nvPr/>
        </p:nvGrpSpPr>
        <p:grpSpPr>
          <a:xfrm>
            <a:off x="3469878" y="2991434"/>
            <a:ext cx="2196970" cy="1275390"/>
            <a:chOff x="2541672" y="1230477"/>
            <a:chExt cx="2929293" cy="1700520"/>
          </a:xfrm>
        </p:grpSpPr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2CD4AA87-0023-4695-8F4A-B5E65AB7B3F0}"/>
                </a:ext>
              </a:extLst>
            </p:cNvPr>
            <p:cNvSpPr txBox="1"/>
            <p:nvPr/>
          </p:nvSpPr>
          <p:spPr>
            <a:xfrm>
              <a:off x="2541672" y="1230477"/>
              <a:ext cx="2926080" cy="553997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100" b="1" cap="all" dirty="0">
                  <a:solidFill>
                    <a:schemeClr val="accent2"/>
                  </a:solidFill>
                </a:rPr>
                <a:t>Lorem Ipsum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2AB93BC0-AEA7-4DC9-B812-295DCDA65A99}"/>
                </a:ext>
              </a:extLst>
            </p:cNvPr>
            <p:cNvSpPr txBox="1"/>
            <p:nvPr/>
          </p:nvSpPr>
          <p:spPr>
            <a:xfrm>
              <a:off x="2541672" y="1781965"/>
              <a:ext cx="2929293" cy="1149032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amet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nibh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est. A magna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maecenas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quam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magna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nec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quis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lorem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nunc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.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Suspendisse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viverra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sodales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mauris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cras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pharetra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proin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egestas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arcu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erat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dolor, at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amet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. </a:t>
              </a: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A38ED03C-8F61-4BF6-8E06-BD495C6AECBC}"/>
              </a:ext>
            </a:extLst>
          </p:cNvPr>
          <p:cNvGrpSpPr/>
          <p:nvPr/>
        </p:nvGrpSpPr>
        <p:grpSpPr>
          <a:xfrm>
            <a:off x="7996592" y="2991434"/>
            <a:ext cx="2196970" cy="1275390"/>
            <a:chOff x="2541672" y="1230477"/>
            <a:chExt cx="2929293" cy="1700520"/>
          </a:xfrm>
        </p:grpSpPr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0D8BDA30-5A61-4C9D-B652-09DD04AA7967}"/>
                </a:ext>
              </a:extLst>
            </p:cNvPr>
            <p:cNvSpPr txBox="1"/>
            <p:nvPr/>
          </p:nvSpPr>
          <p:spPr>
            <a:xfrm>
              <a:off x="2541672" y="1230477"/>
              <a:ext cx="2926080" cy="553997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100" b="1" cap="all" dirty="0">
                  <a:solidFill>
                    <a:schemeClr val="accent5"/>
                  </a:solidFill>
                </a:rPr>
                <a:t>Lorem Ipsum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5114C615-5045-4354-9482-927B9A469730}"/>
                </a:ext>
              </a:extLst>
            </p:cNvPr>
            <p:cNvSpPr txBox="1"/>
            <p:nvPr/>
          </p:nvSpPr>
          <p:spPr>
            <a:xfrm>
              <a:off x="2541672" y="1781965"/>
              <a:ext cx="2929293" cy="1149032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amet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nibh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est. A magna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maecenas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quam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magna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nec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quis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lorem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nunc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.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Suspendisse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viverra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sodales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mauris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cras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pharetra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proin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egestas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arcu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erat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dolor, at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amet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. </a:t>
              </a:r>
            </a:p>
          </p:txBody>
        </p:sp>
      </p:grpSp>
      <p:sp>
        <p:nvSpPr>
          <p:cNvPr id="91" name="Rectangle 90">
            <a:extLst>
              <a:ext uri="{FF2B5EF4-FFF2-40B4-BE49-F238E27FC236}">
                <a16:creationId xmlns:a16="http://schemas.microsoft.com/office/drawing/2014/main" id="{12FDB0F9-E074-49BA-B878-8D9C05F4E619}"/>
              </a:ext>
            </a:extLst>
          </p:cNvPr>
          <p:cNvSpPr/>
          <p:nvPr/>
        </p:nvSpPr>
        <p:spPr>
          <a:xfrm>
            <a:off x="2166178" y="3295240"/>
            <a:ext cx="829074" cy="854080"/>
          </a:xfrm>
          <a:prstGeom prst="rect">
            <a:avLst/>
          </a:prstGeom>
        </p:spPr>
        <p:txBody>
          <a:bodyPr wrap="none" anchor="b">
            <a:spAutoFit/>
          </a:bodyPr>
          <a:lstStyle/>
          <a:p>
            <a:pPr lvl="0" algn="ctr"/>
            <a:r>
              <a:rPr lang="en-US" sz="495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02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CCF2CECC-6FE9-4201-BD3F-C58D66A048BD}"/>
              </a:ext>
            </a:extLst>
          </p:cNvPr>
          <p:cNvSpPr/>
          <p:nvPr/>
        </p:nvSpPr>
        <p:spPr>
          <a:xfrm>
            <a:off x="6662395" y="3295240"/>
            <a:ext cx="829074" cy="854080"/>
          </a:xfrm>
          <a:prstGeom prst="rect">
            <a:avLst/>
          </a:prstGeom>
        </p:spPr>
        <p:txBody>
          <a:bodyPr wrap="none" anchor="b">
            <a:spAutoFit/>
          </a:bodyPr>
          <a:lstStyle/>
          <a:p>
            <a:pPr lvl="0" algn="ctr"/>
            <a:r>
              <a:rPr lang="en-US" sz="495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05</a:t>
            </a:r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22D1ED9C-95E1-4B24-BE4C-70BFF37A83DA}"/>
              </a:ext>
            </a:extLst>
          </p:cNvPr>
          <p:cNvGrpSpPr/>
          <p:nvPr/>
        </p:nvGrpSpPr>
        <p:grpSpPr>
          <a:xfrm>
            <a:off x="1920066" y="4726004"/>
            <a:ext cx="1337377" cy="1010537"/>
            <a:chOff x="528086" y="4794475"/>
            <a:chExt cx="1783169" cy="1347383"/>
          </a:xfrm>
        </p:grpSpPr>
        <p:sp>
          <p:nvSpPr>
            <p:cNvPr id="32" name="Freeform 45">
              <a:extLst>
                <a:ext uri="{FF2B5EF4-FFF2-40B4-BE49-F238E27FC236}">
                  <a16:creationId xmlns:a16="http://schemas.microsoft.com/office/drawing/2014/main" id="{F761A43A-664C-4D5B-8BFE-77DA78B3A0B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086" y="4794475"/>
              <a:ext cx="1589734" cy="1347382"/>
            </a:xfrm>
            <a:custGeom>
              <a:avLst/>
              <a:gdLst>
                <a:gd name="T0" fmla="*/ 2708 w 2793"/>
                <a:gd name="T1" fmla="*/ 401 h 2371"/>
                <a:gd name="T2" fmla="*/ 2666 w 2793"/>
                <a:gd name="T3" fmla="*/ 361 h 2371"/>
                <a:gd name="T4" fmla="*/ 1376 w 2793"/>
                <a:gd name="T5" fmla="*/ 361 h 2371"/>
                <a:gd name="T6" fmla="*/ 1000 w 2793"/>
                <a:gd name="T7" fmla="*/ 12 h 2371"/>
                <a:gd name="T8" fmla="*/ 971 w 2793"/>
                <a:gd name="T9" fmla="*/ 0 h 2371"/>
                <a:gd name="T10" fmla="*/ 380 w 2793"/>
                <a:gd name="T11" fmla="*/ 0 h 2371"/>
                <a:gd name="T12" fmla="*/ 349 w 2793"/>
                <a:gd name="T13" fmla="*/ 14 h 2371"/>
                <a:gd name="T14" fmla="*/ 12 w 2793"/>
                <a:gd name="T15" fmla="*/ 374 h 2371"/>
                <a:gd name="T16" fmla="*/ 0 w 2793"/>
                <a:gd name="T17" fmla="*/ 405 h 2371"/>
                <a:gd name="T18" fmla="*/ 85 w 2793"/>
                <a:gd name="T19" fmla="*/ 2330 h 2371"/>
                <a:gd name="T20" fmla="*/ 127 w 2793"/>
                <a:gd name="T21" fmla="*/ 2371 h 2371"/>
                <a:gd name="T22" fmla="*/ 2750 w 2793"/>
                <a:gd name="T23" fmla="*/ 2371 h 2371"/>
                <a:gd name="T24" fmla="*/ 2781 w 2793"/>
                <a:gd name="T25" fmla="*/ 2358 h 2371"/>
                <a:gd name="T26" fmla="*/ 2793 w 2793"/>
                <a:gd name="T27" fmla="*/ 2327 h 2371"/>
                <a:gd name="T28" fmla="*/ 2708 w 2793"/>
                <a:gd name="T29" fmla="*/ 401 h 2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93" h="2371">
                  <a:moveTo>
                    <a:pt x="2708" y="401"/>
                  </a:moveTo>
                  <a:cubicBezTo>
                    <a:pt x="2707" y="379"/>
                    <a:pt x="2688" y="361"/>
                    <a:pt x="2666" y="361"/>
                  </a:cubicBezTo>
                  <a:lnTo>
                    <a:pt x="1376" y="361"/>
                  </a:lnTo>
                  <a:lnTo>
                    <a:pt x="1000" y="12"/>
                  </a:lnTo>
                  <a:cubicBezTo>
                    <a:pt x="992" y="4"/>
                    <a:pt x="982" y="0"/>
                    <a:pt x="971" y="0"/>
                  </a:cubicBezTo>
                  <a:lnTo>
                    <a:pt x="380" y="0"/>
                  </a:lnTo>
                  <a:cubicBezTo>
                    <a:pt x="369" y="0"/>
                    <a:pt x="357" y="5"/>
                    <a:pt x="349" y="14"/>
                  </a:cubicBezTo>
                  <a:lnTo>
                    <a:pt x="12" y="374"/>
                  </a:lnTo>
                  <a:cubicBezTo>
                    <a:pt x="4" y="382"/>
                    <a:pt x="0" y="393"/>
                    <a:pt x="0" y="405"/>
                  </a:cubicBezTo>
                  <a:lnTo>
                    <a:pt x="85" y="2330"/>
                  </a:lnTo>
                  <a:cubicBezTo>
                    <a:pt x="86" y="2353"/>
                    <a:pt x="104" y="2371"/>
                    <a:pt x="127" y="2371"/>
                  </a:cubicBezTo>
                  <a:lnTo>
                    <a:pt x="2750" y="2371"/>
                  </a:lnTo>
                  <a:cubicBezTo>
                    <a:pt x="2762" y="2371"/>
                    <a:pt x="2773" y="2366"/>
                    <a:pt x="2781" y="2358"/>
                  </a:cubicBezTo>
                  <a:cubicBezTo>
                    <a:pt x="2789" y="2349"/>
                    <a:pt x="2793" y="2338"/>
                    <a:pt x="2793" y="2327"/>
                  </a:cubicBezTo>
                  <a:lnTo>
                    <a:pt x="2708" y="401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3" name="Freeform 46">
              <a:extLst>
                <a:ext uri="{FF2B5EF4-FFF2-40B4-BE49-F238E27FC236}">
                  <a16:creationId xmlns:a16="http://schemas.microsoft.com/office/drawing/2014/main" id="{20EADCAA-7D7D-4F31-8338-C13EA4AF1659}"/>
                </a:ext>
              </a:extLst>
            </p:cNvPr>
            <p:cNvSpPr>
              <a:spLocks/>
            </p:cNvSpPr>
            <p:nvPr/>
          </p:nvSpPr>
          <p:spPr bwMode="auto">
            <a:xfrm>
              <a:off x="581448" y="5190241"/>
              <a:ext cx="1476339" cy="918266"/>
            </a:xfrm>
            <a:custGeom>
              <a:avLst/>
              <a:gdLst>
                <a:gd name="T0" fmla="*/ 2500 w 2593"/>
                <a:gd name="T1" fmla="*/ 1 h 1614"/>
                <a:gd name="T2" fmla="*/ 42 w 2593"/>
                <a:gd name="T3" fmla="*/ 83 h 1614"/>
                <a:gd name="T4" fmla="*/ 1 w 2593"/>
                <a:gd name="T5" fmla="*/ 126 h 1614"/>
                <a:gd name="T6" fmla="*/ 49 w 2593"/>
                <a:gd name="T7" fmla="*/ 1572 h 1614"/>
                <a:gd name="T8" fmla="*/ 92 w 2593"/>
                <a:gd name="T9" fmla="*/ 1613 h 1614"/>
                <a:gd name="T10" fmla="*/ 2551 w 2593"/>
                <a:gd name="T11" fmla="*/ 1531 h 1614"/>
                <a:gd name="T12" fmla="*/ 2592 w 2593"/>
                <a:gd name="T13" fmla="*/ 1488 h 1614"/>
                <a:gd name="T14" fmla="*/ 2544 w 2593"/>
                <a:gd name="T15" fmla="*/ 42 h 1614"/>
                <a:gd name="T16" fmla="*/ 2500 w 2593"/>
                <a:gd name="T17" fmla="*/ 1 h 1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93" h="1614">
                  <a:moveTo>
                    <a:pt x="2500" y="1"/>
                  </a:moveTo>
                  <a:lnTo>
                    <a:pt x="42" y="83"/>
                  </a:lnTo>
                  <a:cubicBezTo>
                    <a:pt x="18" y="83"/>
                    <a:pt x="0" y="103"/>
                    <a:pt x="1" y="126"/>
                  </a:cubicBezTo>
                  <a:lnTo>
                    <a:pt x="49" y="1572"/>
                  </a:lnTo>
                  <a:cubicBezTo>
                    <a:pt x="50" y="1596"/>
                    <a:pt x="69" y="1614"/>
                    <a:pt x="92" y="1613"/>
                  </a:cubicBezTo>
                  <a:lnTo>
                    <a:pt x="2551" y="1531"/>
                  </a:lnTo>
                  <a:cubicBezTo>
                    <a:pt x="2574" y="1531"/>
                    <a:pt x="2593" y="1511"/>
                    <a:pt x="2592" y="1488"/>
                  </a:cubicBezTo>
                  <a:lnTo>
                    <a:pt x="2544" y="42"/>
                  </a:lnTo>
                  <a:cubicBezTo>
                    <a:pt x="2543" y="19"/>
                    <a:pt x="2524" y="0"/>
                    <a:pt x="250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4" name="Freeform 47">
              <a:extLst>
                <a:ext uri="{FF2B5EF4-FFF2-40B4-BE49-F238E27FC236}">
                  <a16:creationId xmlns:a16="http://schemas.microsoft.com/office/drawing/2014/main" id="{E70DBE14-058D-4AD2-AB48-104F090209CE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585" y="5081295"/>
              <a:ext cx="1462999" cy="893808"/>
            </a:xfrm>
            <a:custGeom>
              <a:avLst/>
              <a:gdLst>
                <a:gd name="T0" fmla="*/ 2525 w 2567"/>
                <a:gd name="T1" fmla="*/ 37 h 1569"/>
                <a:gd name="T2" fmla="*/ 65 w 2567"/>
                <a:gd name="T3" fmla="*/ 0 h 1569"/>
                <a:gd name="T4" fmla="*/ 22 w 2567"/>
                <a:gd name="T5" fmla="*/ 42 h 1569"/>
                <a:gd name="T6" fmla="*/ 0 w 2567"/>
                <a:gd name="T7" fmla="*/ 1488 h 1569"/>
                <a:gd name="T8" fmla="*/ 42 w 2567"/>
                <a:gd name="T9" fmla="*/ 1531 h 1569"/>
                <a:gd name="T10" fmla="*/ 2502 w 2567"/>
                <a:gd name="T11" fmla="*/ 1568 h 1569"/>
                <a:gd name="T12" fmla="*/ 2544 w 2567"/>
                <a:gd name="T13" fmla="*/ 1527 h 1569"/>
                <a:gd name="T14" fmla="*/ 2566 w 2567"/>
                <a:gd name="T15" fmla="*/ 80 h 1569"/>
                <a:gd name="T16" fmla="*/ 2525 w 2567"/>
                <a:gd name="T17" fmla="*/ 37 h 1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67" h="1569">
                  <a:moveTo>
                    <a:pt x="2525" y="37"/>
                  </a:moveTo>
                  <a:lnTo>
                    <a:pt x="65" y="0"/>
                  </a:lnTo>
                  <a:cubicBezTo>
                    <a:pt x="42" y="0"/>
                    <a:pt x="22" y="18"/>
                    <a:pt x="22" y="42"/>
                  </a:cubicBezTo>
                  <a:lnTo>
                    <a:pt x="0" y="1488"/>
                  </a:lnTo>
                  <a:cubicBezTo>
                    <a:pt x="0" y="1512"/>
                    <a:pt x="18" y="1531"/>
                    <a:pt x="42" y="1531"/>
                  </a:cubicBezTo>
                  <a:lnTo>
                    <a:pt x="2502" y="1568"/>
                  </a:lnTo>
                  <a:cubicBezTo>
                    <a:pt x="2525" y="1569"/>
                    <a:pt x="2544" y="1550"/>
                    <a:pt x="2544" y="1527"/>
                  </a:cubicBezTo>
                  <a:lnTo>
                    <a:pt x="2566" y="80"/>
                  </a:lnTo>
                  <a:cubicBezTo>
                    <a:pt x="2567" y="57"/>
                    <a:pt x="2548" y="38"/>
                    <a:pt x="2525" y="37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5" name="Freeform 48">
              <a:extLst>
                <a:ext uri="{FF2B5EF4-FFF2-40B4-BE49-F238E27FC236}">
                  <a16:creationId xmlns:a16="http://schemas.microsoft.com/office/drawing/2014/main" id="{1C12919D-6905-4BBB-B34F-3E49AC5C240F}"/>
                </a:ext>
              </a:extLst>
            </p:cNvPr>
            <p:cNvSpPr>
              <a:spLocks/>
            </p:cNvSpPr>
            <p:nvPr/>
          </p:nvSpPr>
          <p:spPr bwMode="auto">
            <a:xfrm>
              <a:off x="625916" y="4981241"/>
              <a:ext cx="1540819" cy="1036105"/>
            </a:xfrm>
            <a:custGeom>
              <a:avLst/>
              <a:gdLst>
                <a:gd name="T0" fmla="*/ 2666 w 2705"/>
                <a:gd name="T1" fmla="*/ 298 h 1821"/>
                <a:gd name="T2" fmla="*/ 223 w 2705"/>
                <a:gd name="T3" fmla="*/ 3 h 1821"/>
                <a:gd name="T4" fmla="*/ 176 w 2705"/>
                <a:gd name="T5" fmla="*/ 40 h 1821"/>
                <a:gd name="T6" fmla="*/ 3 w 2705"/>
                <a:gd name="T7" fmla="*/ 1476 h 1821"/>
                <a:gd name="T8" fmla="*/ 40 w 2705"/>
                <a:gd name="T9" fmla="*/ 1523 h 1821"/>
                <a:gd name="T10" fmla="*/ 2482 w 2705"/>
                <a:gd name="T11" fmla="*/ 1818 h 1821"/>
                <a:gd name="T12" fmla="*/ 2529 w 2705"/>
                <a:gd name="T13" fmla="*/ 1781 h 1821"/>
                <a:gd name="T14" fmla="*/ 2702 w 2705"/>
                <a:gd name="T15" fmla="*/ 345 h 1821"/>
                <a:gd name="T16" fmla="*/ 2666 w 2705"/>
                <a:gd name="T17" fmla="*/ 298 h 1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05" h="1821">
                  <a:moveTo>
                    <a:pt x="2666" y="298"/>
                  </a:moveTo>
                  <a:lnTo>
                    <a:pt x="223" y="3"/>
                  </a:lnTo>
                  <a:cubicBezTo>
                    <a:pt x="200" y="0"/>
                    <a:pt x="179" y="17"/>
                    <a:pt x="176" y="40"/>
                  </a:cubicBezTo>
                  <a:lnTo>
                    <a:pt x="3" y="1476"/>
                  </a:lnTo>
                  <a:cubicBezTo>
                    <a:pt x="0" y="1499"/>
                    <a:pt x="16" y="1520"/>
                    <a:pt x="40" y="1523"/>
                  </a:cubicBezTo>
                  <a:lnTo>
                    <a:pt x="2482" y="1818"/>
                  </a:lnTo>
                  <a:cubicBezTo>
                    <a:pt x="2505" y="1821"/>
                    <a:pt x="2526" y="1804"/>
                    <a:pt x="2529" y="1781"/>
                  </a:cubicBezTo>
                  <a:lnTo>
                    <a:pt x="2702" y="345"/>
                  </a:lnTo>
                  <a:cubicBezTo>
                    <a:pt x="2705" y="322"/>
                    <a:pt x="2689" y="301"/>
                    <a:pt x="2666" y="29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6" name="Freeform 49">
              <a:extLst>
                <a:ext uri="{FF2B5EF4-FFF2-40B4-BE49-F238E27FC236}">
                  <a16:creationId xmlns:a16="http://schemas.microsoft.com/office/drawing/2014/main" id="{3EB8F173-B094-409F-9FC6-80BF5EBB5132}"/>
                </a:ext>
              </a:extLst>
            </p:cNvPr>
            <p:cNvSpPr>
              <a:spLocks/>
            </p:cNvSpPr>
            <p:nvPr/>
          </p:nvSpPr>
          <p:spPr bwMode="auto">
            <a:xfrm>
              <a:off x="577001" y="4912316"/>
              <a:ext cx="1734254" cy="1229542"/>
            </a:xfrm>
            <a:custGeom>
              <a:avLst/>
              <a:gdLst>
                <a:gd name="T0" fmla="*/ 3037 w 3049"/>
                <a:gd name="T1" fmla="*/ 15 h 2162"/>
                <a:gd name="T2" fmla="*/ 3005 w 3049"/>
                <a:gd name="T3" fmla="*/ 0 h 2162"/>
                <a:gd name="T4" fmla="*/ 1699 w 3049"/>
                <a:gd name="T5" fmla="*/ 0 h 2162"/>
                <a:gd name="T6" fmla="*/ 1670 w 3049"/>
                <a:gd name="T7" fmla="*/ 11 h 2162"/>
                <a:gd name="T8" fmla="*/ 1294 w 3049"/>
                <a:gd name="T9" fmla="*/ 360 h 2162"/>
                <a:gd name="T10" fmla="*/ 382 w 3049"/>
                <a:gd name="T11" fmla="*/ 360 h 2162"/>
                <a:gd name="T12" fmla="*/ 340 w 3049"/>
                <a:gd name="T13" fmla="*/ 394 h 2162"/>
                <a:gd name="T14" fmla="*/ 3 w 3049"/>
                <a:gd name="T15" fmla="*/ 2111 h 2162"/>
                <a:gd name="T16" fmla="*/ 11 w 3049"/>
                <a:gd name="T17" fmla="*/ 2146 h 2162"/>
                <a:gd name="T18" fmla="*/ 44 w 3049"/>
                <a:gd name="T19" fmla="*/ 2162 h 2162"/>
                <a:gd name="T20" fmla="*/ 2667 w 3049"/>
                <a:gd name="T21" fmla="*/ 2162 h 2162"/>
                <a:gd name="T22" fmla="*/ 2709 w 3049"/>
                <a:gd name="T23" fmla="*/ 2126 h 2162"/>
                <a:gd name="T24" fmla="*/ 3047 w 3049"/>
                <a:gd name="T25" fmla="*/ 49 h 2162"/>
                <a:gd name="T26" fmla="*/ 3037 w 3049"/>
                <a:gd name="T27" fmla="*/ 15 h 2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049" h="2162">
                  <a:moveTo>
                    <a:pt x="3037" y="15"/>
                  </a:moveTo>
                  <a:cubicBezTo>
                    <a:pt x="3029" y="5"/>
                    <a:pt x="3017" y="0"/>
                    <a:pt x="3005" y="0"/>
                  </a:cubicBezTo>
                  <a:lnTo>
                    <a:pt x="1699" y="0"/>
                  </a:lnTo>
                  <a:cubicBezTo>
                    <a:pt x="1688" y="0"/>
                    <a:pt x="1678" y="4"/>
                    <a:pt x="1670" y="11"/>
                  </a:cubicBezTo>
                  <a:lnTo>
                    <a:pt x="1294" y="360"/>
                  </a:lnTo>
                  <a:lnTo>
                    <a:pt x="382" y="360"/>
                  </a:lnTo>
                  <a:cubicBezTo>
                    <a:pt x="362" y="360"/>
                    <a:pt x="344" y="375"/>
                    <a:pt x="340" y="394"/>
                  </a:cubicBezTo>
                  <a:lnTo>
                    <a:pt x="3" y="2111"/>
                  </a:lnTo>
                  <a:cubicBezTo>
                    <a:pt x="0" y="2124"/>
                    <a:pt x="3" y="2137"/>
                    <a:pt x="11" y="2146"/>
                  </a:cubicBezTo>
                  <a:cubicBezTo>
                    <a:pt x="19" y="2156"/>
                    <a:pt x="31" y="2162"/>
                    <a:pt x="44" y="2162"/>
                  </a:cubicBezTo>
                  <a:lnTo>
                    <a:pt x="2667" y="2162"/>
                  </a:lnTo>
                  <a:cubicBezTo>
                    <a:pt x="2688" y="2162"/>
                    <a:pt x="2706" y="2147"/>
                    <a:pt x="2709" y="2126"/>
                  </a:cubicBezTo>
                  <a:lnTo>
                    <a:pt x="3047" y="49"/>
                  </a:lnTo>
                  <a:cubicBezTo>
                    <a:pt x="3049" y="37"/>
                    <a:pt x="3045" y="24"/>
                    <a:pt x="3037" y="1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7" name="Freeform 50">
              <a:extLst>
                <a:ext uri="{FF2B5EF4-FFF2-40B4-BE49-F238E27FC236}">
                  <a16:creationId xmlns:a16="http://schemas.microsoft.com/office/drawing/2014/main" id="{C68A3084-B432-49A5-A511-F5EB727262BC}"/>
                </a:ext>
              </a:extLst>
            </p:cNvPr>
            <p:cNvSpPr>
              <a:spLocks/>
            </p:cNvSpPr>
            <p:nvPr/>
          </p:nvSpPr>
          <p:spPr bwMode="auto">
            <a:xfrm>
              <a:off x="577001" y="5779443"/>
              <a:ext cx="1596403" cy="362415"/>
            </a:xfrm>
            <a:custGeom>
              <a:avLst/>
              <a:gdLst>
                <a:gd name="T0" fmla="*/ 11 w 2807"/>
                <a:gd name="T1" fmla="*/ 623 h 639"/>
                <a:gd name="T2" fmla="*/ 44 w 2807"/>
                <a:gd name="T3" fmla="*/ 639 h 639"/>
                <a:gd name="T4" fmla="*/ 2667 w 2807"/>
                <a:gd name="T5" fmla="*/ 639 h 639"/>
                <a:gd name="T6" fmla="*/ 2709 w 2807"/>
                <a:gd name="T7" fmla="*/ 603 h 639"/>
                <a:gd name="T8" fmla="*/ 2807 w 2807"/>
                <a:gd name="T9" fmla="*/ 0 h 639"/>
                <a:gd name="T10" fmla="*/ 3 w 2807"/>
                <a:gd name="T11" fmla="*/ 588 h 639"/>
                <a:gd name="T12" fmla="*/ 11 w 2807"/>
                <a:gd name="T13" fmla="*/ 623 h 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07" h="639">
                  <a:moveTo>
                    <a:pt x="11" y="623"/>
                  </a:moveTo>
                  <a:cubicBezTo>
                    <a:pt x="19" y="633"/>
                    <a:pt x="31" y="639"/>
                    <a:pt x="44" y="639"/>
                  </a:cubicBezTo>
                  <a:lnTo>
                    <a:pt x="2667" y="639"/>
                  </a:lnTo>
                  <a:cubicBezTo>
                    <a:pt x="2688" y="639"/>
                    <a:pt x="2706" y="624"/>
                    <a:pt x="2709" y="603"/>
                  </a:cubicBezTo>
                  <a:lnTo>
                    <a:pt x="2807" y="0"/>
                  </a:lnTo>
                  <a:lnTo>
                    <a:pt x="3" y="588"/>
                  </a:lnTo>
                  <a:cubicBezTo>
                    <a:pt x="0" y="601"/>
                    <a:pt x="3" y="614"/>
                    <a:pt x="11" y="623"/>
                  </a:cubicBezTo>
                  <a:close/>
                </a:path>
              </a:pathLst>
            </a:custGeom>
            <a:solidFill>
              <a:schemeClr val="tx1">
                <a:alpha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B5911A7-DE8D-4471-8C34-81600095CCD6}"/>
              </a:ext>
            </a:extLst>
          </p:cNvPr>
          <p:cNvGrpSpPr/>
          <p:nvPr/>
        </p:nvGrpSpPr>
        <p:grpSpPr>
          <a:xfrm>
            <a:off x="6391276" y="4726002"/>
            <a:ext cx="1337377" cy="1010538"/>
            <a:chOff x="4867275" y="4453106"/>
            <a:chExt cx="1337377" cy="1010538"/>
          </a:xfrm>
        </p:grpSpPr>
        <p:sp>
          <p:nvSpPr>
            <p:cNvPr id="43" name="Freeform 45">
              <a:extLst>
                <a:ext uri="{FF2B5EF4-FFF2-40B4-BE49-F238E27FC236}">
                  <a16:creationId xmlns:a16="http://schemas.microsoft.com/office/drawing/2014/main" id="{C355934D-7AE8-4A09-93FF-A53E49B0DF78}"/>
                </a:ext>
              </a:extLst>
            </p:cNvPr>
            <p:cNvSpPr>
              <a:spLocks/>
            </p:cNvSpPr>
            <p:nvPr/>
          </p:nvSpPr>
          <p:spPr bwMode="auto">
            <a:xfrm>
              <a:off x="4867275" y="4453106"/>
              <a:ext cx="1192301" cy="1010537"/>
            </a:xfrm>
            <a:custGeom>
              <a:avLst/>
              <a:gdLst>
                <a:gd name="T0" fmla="*/ 2708 w 2793"/>
                <a:gd name="T1" fmla="*/ 401 h 2371"/>
                <a:gd name="T2" fmla="*/ 2666 w 2793"/>
                <a:gd name="T3" fmla="*/ 361 h 2371"/>
                <a:gd name="T4" fmla="*/ 1376 w 2793"/>
                <a:gd name="T5" fmla="*/ 361 h 2371"/>
                <a:gd name="T6" fmla="*/ 1000 w 2793"/>
                <a:gd name="T7" fmla="*/ 12 h 2371"/>
                <a:gd name="T8" fmla="*/ 971 w 2793"/>
                <a:gd name="T9" fmla="*/ 0 h 2371"/>
                <a:gd name="T10" fmla="*/ 380 w 2793"/>
                <a:gd name="T11" fmla="*/ 0 h 2371"/>
                <a:gd name="T12" fmla="*/ 349 w 2793"/>
                <a:gd name="T13" fmla="*/ 14 h 2371"/>
                <a:gd name="T14" fmla="*/ 12 w 2793"/>
                <a:gd name="T15" fmla="*/ 374 h 2371"/>
                <a:gd name="T16" fmla="*/ 0 w 2793"/>
                <a:gd name="T17" fmla="*/ 405 h 2371"/>
                <a:gd name="T18" fmla="*/ 85 w 2793"/>
                <a:gd name="T19" fmla="*/ 2330 h 2371"/>
                <a:gd name="T20" fmla="*/ 127 w 2793"/>
                <a:gd name="T21" fmla="*/ 2371 h 2371"/>
                <a:gd name="T22" fmla="*/ 2750 w 2793"/>
                <a:gd name="T23" fmla="*/ 2371 h 2371"/>
                <a:gd name="T24" fmla="*/ 2781 w 2793"/>
                <a:gd name="T25" fmla="*/ 2358 h 2371"/>
                <a:gd name="T26" fmla="*/ 2793 w 2793"/>
                <a:gd name="T27" fmla="*/ 2327 h 2371"/>
                <a:gd name="T28" fmla="*/ 2708 w 2793"/>
                <a:gd name="T29" fmla="*/ 401 h 2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93" h="2371">
                  <a:moveTo>
                    <a:pt x="2708" y="401"/>
                  </a:moveTo>
                  <a:cubicBezTo>
                    <a:pt x="2707" y="379"/>
                    <a:pt x="2688" y="361"/>
                    <a:pt x="2666" y="361"/>
                  </a:cubicBezTo>
                  <a:lnTo>
                    <a:pt x="1376" y="361"/>
                  </a:lnTo>
                  <a:lnTo>
                    <a:pt x="1000" y="12"/>
                  </a:lnTo>
                  <a:cubicBezTo>
                    <a:pt x="992" y="4"/>
                    <a:pt x="982" y="0"/>
                    <a:pt x="971" y="0"/>
                  </a:cubicBezTo>
                  <a:lnTo>
                    <a:pt x="380" y="0"/>
                  </a:lnTo>
                  <a:cubicBezTo>
                    <a:pt x="369" y="0"/>
                    <a:pt x="357" y="5"/>
                    <a:pt x="349" y="14"/>
                  </a:cubicBezTo>
                  <a:lnTo>
                    <a:pt x="12" y="374"/>
                  </a:lnTo>
                  <a:cubicBezTo>
                    <a:pt x="4" y="382"/>
                    <a:pt x="0" y="393"/>
                    <a:pt x="0" y="405"/>
                  </a:cubicBezTo>
                  <a:lnTo>
                    <a:pt x="85" y="2330"/>
                  </a:lnTo>
                  <a:cubicBezTo>
                    <a:pt x="86" y="2353"/>
                    <a:pt x="104" y="2371"/>
                    <a:pt x="127" y="2371"/>
                  </a:cubicBezTo>
                  <a:lnTo>
                    <a:pt x="2750" y="2371"/>
                  </a:lnTo>
                  <a:cubicBezTo>
                    <a:pt x="2762" y="2371"/>
                    <a:pt x="2773" y="2366"/>
                    <a:pt x="2781" y="2358"/>
                  </a:cubicBezTo>
                  <a:cubicBezTo>
                    <a:pt x="2789" y="2349"/>
                    <a:pt x="2793" y="2338"/>
                    <a:pt x="2793" y="2327"/>
                  </a:cubicBezTo>
                  <a:lnTo>
                    <a:pt x="2708" y="401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44" name="Freeform 46">
              <a:extLst>
                <a:ext uri="{FF2B5EF4-FFF2-40B4-BE49-F238E27FC236}">
                  <a16:creationId xmlns:a16="http://schemas.microsoft.com/office/drawing/2014/main" id="{C7CF1ECA-CE0E-421A-A978-56E8CEB263F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7297" y="4749931"/>
              <a:ext cx="1107254" cy="688700"/>
            </a:xfrm>
            <a:custGeom>
              <a:avLst/>
              <a:gdLst>
                <a:gd name="T0" fmla="*/ 2500 w 2593"/>
                <a:gd name="T1" fmla="*/ 1 h 1614"/>
                <a:gd name="T2" fmla="*/ 42 w 2593"/>
                <a:gd name="T3" fmla="*/ 83 h 1614"/>
                <a:gd name="T4" fmla="*/ 1 w 2593"/>
                <a:gd name="T5" fmla="*/ 126 h 1614"/>
                <a:gd name="T6" fmla="*/ 49 w 2593"/>
                <a:gd name="T7" fmla="*/ 1572 h 1614"/>
                <a:gd name="T8" fmla="*/ 92 w 2593"/>
                <a:gd name="T9" fmla="*/ 1613 h 1614"/>
                <a:gd name="T10" fmla="*/ 2551 w 2593"/>
                <a:gd name="T11" fmla="*/ 1531 h 1614"/>
                <a:gd name="T12" fmla="*/ 2592 w 2593"/>
                <a:gd name="T13" fmla="*/ 1488 h 1614"/>
                <a:gd name="T14" fmla="*/ 2544 w 2593"/>
                <a:gd name="T15" fmla="*/ 42 h 1614"/>
                <a:gd name="T16" fmla="*/ 2500 w 2593"/>
                <a:gd name="T17" fmla="*/ 1 h 1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93" h="1614">
                  <a:moveTo>
                    <a:pt x="2500" y="1"/>
                  </a:moveTo>
                  <a:lnTo>
                    <a:pt x="42" y="83"/>
                  </a:lnTo>
                  <a:cubicBezTo>
                    <a:pt x="18" y="83"/>
                    <a:pt x="0" y="103"/>
                    <a:pt x="1" y="126"/>
                  </a:cubicBezTo>
                  <a:lnTo>
                    <a:pt x="49" y="1572"/>
                  </a:lnTo>
                  <a:cubicBezTo>
                    <a:pt x="50" y="1596"/>
                    <a:pt x="69" y="1614"/>
                    <a:pt x="92" y="1613"/>
                  </a:cubicBezTo>
                  <a:lnTo>
                    <a:pt x="2551" y="1531"/>
                  </a:lnTo>
                  <a:cubicBezTo>
                    <a:pt x="2574" y="1531"/>
                    <a:pt x="2593" y="1511"/>
                    <a:pt x="2592" y="1488"/>
                  </a:cubicBezTo>
                  <a:lnTo>
                    <a:pt x="2544" y="42"/>
                  </a:lnTo>
                  <a:cubicBezTo>
                    <a:pt x="2543" y="19"/>
                    <a:pt x="2524" y="0"/>
                    <a:pt x="250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45" name="Freeform 47">
              <a:extLst>
                <a:ext uri="{FF2B5EF4-FFF2-40B4-BE49-F238E27FC236}">
                  <a16:creationId xmlns:a16="http://schemas.microsoft.com/office/drawing/2014/main" id="{C7E601F9-5A6D-4DB2-957E-07417B08B52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5650" y="4668221"/>
              <a:ext cx="1097249" cy="670356"/>
            </a:xfrm>
            <a:custGeom>
              <a:avLst/>
              <a:gdLst>
                <a:gd name="T0" fmla="*/ 2525 w 2567"/>
                <a:gd name="T1" fmla="*/ 37 h 1569"/>
                <a:gd name="T2" fmla="*/ 65 w 2567"/>
                <a:gd name="T3" fmla="*/ 0 h 1569"/>
                <a:gd name="T4" fmla="*/ 22 w 2567"/>
                <a:gd name="T5" fmla="*/ 42 h 1569"/>
                <a:gd name="T6" fmla="*/ 0 w 2567"/>
                <a:gd name="T7" fmla="*/ 1488 h 1569"/>
                <a:gd name="T8" fmla="*/ 42 w 2567"/>
                <a:gd name="T9" fmla="*/ 1531 h 1569"/>
                <a:gd name="T10" fmla="*/ 2502 w 2567"/>
                <a:gd name="T11" fmla="*/ 1568 h 1569"/>
                <a:gd name="T12" fmla="*/ 2544 w 2567"/>
                <a:gd name="T13" fmla="*/ 1527 h 1569"/>
                <a:gd name="T14" fmla="*/ 2566 w 2567"/>
                <a:gd name="T15" fmla="*/ 80 h 1569"/>
                <a:gd name="T16" fmla="*/ 2525 w 2567"/>
                <a:gd name="T17" fmla="*/ 37 h 1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67" h="1569">
                  <a:moveTo>
                    <a:pt x="2525" y="37"/>
                  </a:moveTo>
                  <a:lnTo>
                    <a:pt x="65" y="0"/>
                  </a:lnTo>
                  <a:cubicBezTo>
                    <a:pt x="42" y="0"/>
                    <a:pt x="22" y="18"/>
                    <a:pt x="22" y="42"/>
                  </a:cubicBezTo>
                  <a:lnTo>
                    <a:pt x="0" y="1488"/>
                  </a:lnTo>
                  <a:cubicBezTo>
                    <a:pt x="0" y="1512"/>
                    <a:pt x="18" y="1531"/>
                    <a:pt x="42" y="1531"/>
                  </a:cubicBezTo>
                  <a:lnTo>
                    <a:pt x="2502" y="1568"/>
                  </a:lnTo>
                  <a:cubicBezTo>
                    <a:pt x="2525" y="1569"/>
                    <a:pt x="2544" y="1550"/>
                    <a:pt x="2544" y="1527"/>
                  </a:cubicBezTo>
                  <a:lnTo>
                    <a:pt x="2566" y="80"/>
                  </a:lnTo>
                  <a:cubicBezTo>
                    <a:pt x="2567" y="57"/>
                    <a:pt x="2548" y="38"/>
                    <a:pt x="2525" y="37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46" name="Freeform 48">
              <a:extLst>
                <a:ext uri="{FF2B5EF4-FFF2-40B4-BE49-F238E27FC236}">
                  <a16:creationId xmlns:a16="http://schemas.microsoft.com/office/drawing/2014/main" id="{3E2883DE-4680-4E7E-BED5-6D62A431856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0648" y="4593181"/>
              <a:ext cx="1155614" cy="777079"/>
            </a:xfrm>
            <a:custGeom>
              <a:avLst/>
              <a:gdLst>
                <a:gd name="T0" fmla="*/ 2666 w 2705"/>
                <a:gd name="T1" fmla="*/ 298 h 1821"/>
                <a:gd name="T2" fmla="*/ 223 w 2705"/>
                <a:gd name="T3" fmla="*/ 3 h 1821"/>
                <a:gd name="T4" fmla="*/ 176 w 2705"/>
                <a:gd name="T5" fmla="*/ 40 h 1821"/>
                <a:gd name="T6" fmla="*/ 3 w 2705"/>
                <a:gd name="T7" fmla="*/ 1476 h 1821"/>
                <a:gd name="T8" fmla="*/ 40 w 2705"/>
                <a:gd name="T9" fmla="*/ 1523 h 1821"/>
                <a:gd name="T10" fmla="*/ 2482 w 2705"/>
                <a:gd name="T11" fmla="*/ 1818 h 1821"/>
                <a:gd name="T12" fmla="*/ 2529 w 2705"/>
                <a:gd name="T13" fmla="*/ 1781 h 1821"/>
                <a:gd name="T14" fmla="*/ 2702 w 2705"/>
                <a:gd name="T15" fmla="*/ 345 h 1821"/>
                <a:gd name="T16" fmla="*/ 2666 w 2705"/>
                <a:gd name="T17" fmla="*/ 298 h 1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05" h="1821">
                  <a:moveTo>
                    <a:pt x="2666" y="298"/>
                  </a:moveTo>
                  <a:lnTo>
                    <a:pt x="223" y="3"/>
                  </a:lnTo>
                  <a:cubicBezTo>
                    <a:pt x="200" y="0"/>
                    <a:pt x="179" y="17"/>
                    <a:pt x="176" y="40"/>
                  </a:cubicBezTo>
                  <a:lnTo>
                    <a:pt x="3" y="1476"/>
                  </a:lnTo>
                  <a:cubicBezTo>
                    <a:pt x="0" y="1499"/>
                    <a:pt x="16" y="1520"/>
                    <a:pt x="40" y="1523"/>
                  </a:cubicBezTo>
                  <a:lnTo>
                    <a:pt x="2482" y="1818"/>
                  </a:lnTo>
                  <a:cubicBezTo>
                    <a:pt x="2505" y="1821"/>
                    <a:pt x="2526" y="1804"/>
                    <a:pt x="2529" y="1781"/>
                  </a:cubicBezTo>
                  <a:lnTo>
                    <a:pt x="2702" y="345"/>
                  </a:lnTo>
                  <a:cubicBezTo>
                    <a:pt x="2705" y="322"/>
                    <a:pt x="2689" y="301"/>
                    <a:pt x="2666" y="29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47" name="Freeform 49">
              <a:extLst>
                <a:ext uri="{FF2B5EF4-FFF2-40B4-BE49-F238E27FC236}">
                  <a16:creationId xmlns:a16="http://schemas.microsoft.com/office/drawing/2014/main" id="{267F3900-C039-47C1-99DB-F21312CF63B1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3961" y="4541487"/>
              <a:ext cx="1300691" cy="922157"/>
            </a:xfrm>
            <a:custGeom>
              <a:avLst/>
              <a:gdLst>
                <a:gd name="T0" fmla="*/ 3037 w 3049"/>
                <a:gd name="T1" fmla="*/ 15 h 2162"/>
                <a:gd name="T2" fmla="*/ 3005 w 3049"/>
                <a:gd name="T3" fmla="*/ 0 h 2162"/>
                <a:gd name="T4" fmla="*/ 1699 w 3049"/>
                <a:gd name="T5" fmla="*/ 0 h 2162"/>
                <a:gd name="T6" fmla="*/ 1670 w 3049"/>
                <a:gd name="T7" fmla="*/ 11 h 2162"/>
                <a:gd name="T8" fmla="*/ 1294 w 3049"/>
                <a:gd name="T9" fmla="*/ 360 h 2162"/>
                <a:gd name="T10" fmla="*/ 382 w 3049"/>
                <a:gd name="T11" fmla="*/ 360 h 2162"/>
                <a:gd name="T12" fmla="*/ 340 w 3049"/>
                <a:gd name="T13" fmla="*/ 394 h 2162"/>
                <a:gd name="T14" fmla="*/ 3 w 3049"/>
                <a:gd name="T15" fmla="*/ 2111 h 2162"/>
                <a:gd name="T16" fmla="*/ 11 w 3049"/>
                <a:gd name="T17" fmla="*/ 2146 h 2162"/>
                <a:gd name="T18" fmla="*/ 44 w 3049"/>
                <a:gd name="T19" fmla="*/ 2162 h 2162"/>
                <a:gd name="T20" fmla="*/ 2667 w 3049"/>
                <a:gd name="T21" fmla="*/ 2162 h 2162"/>
                <a:gd name="T22" fmla="*/ 2709 w 3049"/>
                <a:gd name="T23" fmla="*/ 2126 h 2162"/>
                <a:gd name="T24" fmla="*/ 3047 w 3049"/>
                <a:gd name="T25" fmla="*/ 49 h 2162"/>
                <a:gd name="T26" fmla="*/ 3037 w 3049"/>
                <a:gd name="T27" fmla="*/ 15 h 2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049" h="2162">
                  <a:moveTo>
                    <a:pt x="3037" y="15"/>
                  </a:moveTo>
                  <a:cubicBezTo>
                    <a:pt x="3029" y="5"/>
                    <a:pt x="3017" y="0"/>
                    <a:pt x="3005" y="0"/>
                  </a:cubicBezTo>
                  <a:lnTo>
                    <a:pt x="1699" y="0"/>
                  </a:lnTo>
                  <a:cubicBezTo>
                    <a:pt x="1688" y="0"/>
                    <a:pt x="1678" y="4"/>
                    <a:pt x="1670" y="11"/>
                  </a:cubicBezTo>
                  <a:lnTo>
                    <a:pt x="1294" y="360"/>
                  </a:lnTo>
                  <a:lnTo>
                    <a:pt x="382" y="360"/>
                  </a:lnTo>
                  <a:cubicBezTo>
                    <a:pt x="362" y="360"/>
                    <a:pt x="344" y="375"/>
                    <a:pt x="340" y="394"/>
                  </a:cubicBezTo>
                  <a:lnTo>
                    <a:pt x="3" y="2111"/>
                  </a:lnTo>
                  <a:cubicBezTo>
                    <a:pt x="0" y="2124"/>
                    <a:pt x="3" y="2137"/>
                    <a:pt x="11" y="2146"/>
                  </a:cubicBezTo>
                  <a:cubicBezTo>
                    <a:pt x="19" y="2156"/>
                    <a:pt x="31" y="2162"/>
                    <a:pt x="44" y="2162"/>
                  </a:cubicBezTo>
                  <a:lnTo>
                    <a:pt x="2667" y="2162"/>
                  </a:lnTo>
                  <a:cubicBezTo>
                    <a:pt x="2688" y="2162"/>
                    <a:pt x="2706" y="2147"/>
                    <a:pt x="2709" y="2126"/>
                  </a:cubicBezTo>
                  <a:lnTo>
                    <a:pt x="3047" y="49"/>
                  </a:lnTo>
                  <a:cubicBezTo>
                    <a:pt x="3049" y="37"/>
                    <a:pt x="3045" y="24"/>
                    <a:pt x="3037" y="1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48" name="Freeform 50">
              <a:extLst>
                <a:ext uri="{FF2B5EF4-FFF2-40B4-BE49-F238E27FC236}">
                  <a16:creationId xmlns:a16="http://schemas.microsoft.com/office/drawing/2014/main" id="{ED265C95-E5D2-40CF-BC18-CC78C2B330B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3962" y="5191833"/>
              <a:ext cx="1197302" cy="271811"/>
            </a:xfrm>
            <a:custGeom>
              <a:avLst/>
              <a:gdLst>
                <a:gd name="T0" fmla="*/ 11 w 2807"/>
                <a:gd name="T1" fmla="*/ 623 h 639"/>
                <a:gd name="T2" fmla="*/ 44 w 2807"/>
                <a:gd name="T3" fmla="*/ 639 h 639"/>
                <a:gd name="T4" fmla="*/ 2667 w 2807"/>
                <a:gd name="T5" fmla="*/ 639 h 639"/>
                <a:gd name="T6" fmla="*/ 2709 w 2807"/>
                <a:gd name="T7" fmla="*/ 603 h 639"/>
                <a:gd name="T8" fmla="*/ 2807 w 2807"/>
                <a:gd name="T9" fmla="*/ 0 h 639"/>
                <a:gd name="T10" fmla="*/ 3 w 2807"/>
                <a:gd name="T11" fmla="*/ 588 h 639"/>
                <a:gd name="T12" fmla="*/ 11 w 2807"/>
                <a:gd name="T13" fmla="*/ 623 h 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07" h="639">
                  <a:moveTo>
                    <a:pt x="11" y="623"/>
                  </a:moveTo>
                  <a:cubicBezTo>
                    <a:pt x="19" y="633"/>
                    <a:pt x="31" y="639"/>
                    <a:pt x="44" y="639"/>
                  </a:cubicBezTo>
                  <a:lnTo>
                    <a:pt x="2667" y="639"/>
                  </a:lnTo>
                  <a:cubicBezTo>
                    <a:pt x="2688" y="639"/>
                    <a:pt x="2706" y="624"/>
                    <a:pt x="2709" y="603"/>
                  </a:cubicBezTo>
                  <a:lnTo>
                    <a:pt x="2807" y="0"/>
                  </a:lnTo>
                  <a:lnTo>
                    <a:pt x="3" y="588"/>
                  </a:lnTo>
                  <a:cubicBezTo>
                    <a:pt x="0" y="601"/>
                    <a:pt x="3" y="614"/>
                    <a:pt x="11" y="623"/>
                  </a:cubicBezTo>
                  <a:close/>
                </a:path>
              </a:pathLst>
            </a:custGeom>
            <a:solidFill>
              <a:schemeClr val="tx1">
                <a:alpha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DFB687A5-35D3-4752-AA5B-26FDA6018079}"/>
              </a:ext>
            </a:extLst>
          </p:cNvPr>
          <p:cNvGrpSpPr/>
          <p:nvPr/>
        </p:nvGrpSpPr>
        <p:grpSpPr>
          <a:xfrm>
            <a:off x="3467468" y="4591221"/>
            <a:ext cx="2196970" cy="1275390"/>
            <a:chOff x="2541672" y="1230477"/>
            <a:chExt cx="2929293" cy="1700520"/>
          </a:xfrm>
        </p:grpSpPr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299B29DC-1AF5-40B9-9FC9-2C43EDF1FB01}"/>
                </a:ext>
              </a:extLst>
            </p:cNvPr>
            <p:cNvSpPr txBox="1"/>
            <p:nvPr/>
          </p:nvSpPr>
          <p:spPr>
            <a:xfrm>
              <a:off x="2541672" y="1230477"/>
              <a:ext cx="2926080" cy="553997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100" b="1" cap="all" dirty="0">
                  <a:solidFill>
                    <a:schemeClr val="accent6">
                      <a:lumMod val="75000"/>
                    </a:schemeClr>
                  </a:solidFill>
                </a:rPr>
                <a:t>Lorem Ipsum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189AF436-95BF-4696-B889-F32B675DBAB8}"/>
                </a:ext>
              </a:extLst>
            </p:cNvPr>
            <p:cNvSpPr txBox="1"/>
            <p:nvPr/>
          </p:nvSpPr>
          <p:spPr>
            <a:xfrm>
              <a:off x="2541672" y="1781965"/>
              <a:ext cx="2929293" cy="1149032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amet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nibh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est. A magna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maecenas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quam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magna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nec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quis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lorem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nunc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.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Suspendisse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viverra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sodales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mauris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cras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pharetra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proin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egestas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arcu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erat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dolor, at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amet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. </a:t>
              </a: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B16574DC-5F9C-451E-824B-A798F44A699D}"/>
              </a:ext>
            </a:extLst>
          </p:cNvPr>
          <p:cNvGrpSpPr/>
          <p:nvPr/>
        </p:nvGrpSpPr>
        <p:grpSpPr>
          <a:xfrm>
            <a:off x="7994182" y="4591221"/>
            <a:ext cx="2196970" cy="1275390"/>
            <a:chOff x="2541672" y="1230477"/>
            <a:chExt cx="2929293" cy="1700520"/>
          </a:xfrm>
        </p:grpSpPr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8D8BDE61-F812-46C6-BCD5-464812518CCE}"/>
                </a:ext>
              </a:extLst>
            </p:cNvPr>
            <p:cNvSpPr txBox="1"/>
            <p:nvPr/>
          </p:nvSpPr>
          <p:spPr>
            <a:xfrm>
              <a:off x="2541672" y="1230477"/>
              <a:ext cx="2926080" cy="553997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100" b="1" cap="all" dirty="0">
                  <a:solidFill>
                    <a:schemeClr val="accent3"/>
                  </a:solidFill>
                </a:rPr>
                <a:t>Lorem Ipsum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84C80468-EE9B-43BC-9F49-215FB39C5EC4}"/>
                </a:ext>
              </a:extLst>
            </p:cNvPr>
            <p:cNvSpPr txBox="1"/>
            <p:nvPr/>
          </p:nvSpPr>
          <p:spPr>
            <a:xfrm>
              <a:off x="2541672" y="1781965"/>
              <a:ext cx="2929293" cy="1149032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amet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nibh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est. A magna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maecenas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quam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magna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nec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quis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lorem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nunc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.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Suspendisse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viverra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sodales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mauris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cras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pharetra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proin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egestas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arcu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erat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dolor, at </a:t>
              </a:r>
              <a:r>
                <a:rPr lang="en-US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amet</a:t>
              </a:r>
              <a:r>
                <a:rPr 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. </a:t>
              </a:r>
            </a:p>
          </p:txBody>
        </p:sp>
      </p:grpSp>
      <p:sp>
        <p:nvSpPr>
          <p:cNvPr id="92" name="Rectangle 91">
            <a:extLst>
              <a:ext uri="{FF2B5EF4-FFF2-40B4-BE49-F238E27FC236}">
                <a16:creationId xmlns:a16="http://schemas.microsoft.com/office/drawing/2014/main" id="{94B42234-3865-4AEF-9CC1-AFC5A69D6CC9}"/>
              </a:ext>
            </a:extLst>
          </p:cNvPr>
          <p:cNvSpPr/>
          <p:nvPr/>
        </p:nvSpPr>
        <p:spPr>
          <a:xfrm>
            <a:off x="2166178" y="4882460"/>
            <a:ext cx="829074" cy="854080"/>
          </a:xfrm>
          <a:prstGeom prst="rect">
            <a:avLst/>
          </a:prstGeom>
        </p:spPr>
        <p:txBody>
          <a:bodyPr wrap="none" anchor="b">
            <a:spAutoFit/>
          </a:bodyPr>
          <a:lstStyle/>
          <a:p>
            <a:pPr lvl="0" algn="ctr"/>
            <a:r>
              <a:rPr lang="en-US" sz="495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03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CDCD125F-2E34-49CB-AF3D-A5F5AE4F7815}"/>
              </a:ext>
            </a:extLst>
          </p:cNvPr>
          <p:cNvSpPr/>
          <p:nvPr/>
        </p:nvSpPr>
        <p:spPr>
          <a:xfrm>
            <a:off x="6662395" y="4882460"/>
            <a:ext cx="829074" cy="854080"/>
          </a:xfrm>
          <a:prstGeom prst="rect">
            <a:avLst/>
          </a:prstGeom>
        </p:spPr>
        <p:txBody>
          <a:bodyPr wrap="none" anchor="b">
            <a:spAutoFit/>
          </a:bodyPr>
          <a:lstStyle/>
          <a:p>
            <a:pPr lvl="0" algn="ctr"/>
            <a:r>
              <a:rPr lang="en-US" sz="495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06</a:t>
            </a:r>
          </a:p>
        </p:txBody>
      </p:sp>
    </p:spTree>
    <p:extLst>
      <p:ext uri="{BB962C8B-B14F-4D97-AF65-F5344CB8AC3E}">
        <p14:creationId xmlns:p14="http://schemas.microsoft.com/office/powerpoint/2010/main" val="3521742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Rectangle 142">
            <a:extLst>
              <a:ext uri="{FF2B5EF4-FFF2-40B4-BE49-F238E27FC236}">
                <a16:creationId xmlns:a16="http://schemas.microsoft.com/office/drawing/2014/main" id="{E1750109-3B91-4506-B997-0CD8E35A14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E4E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E72D8D1B-59F6-4FF3-8547-9BBB6129F2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331" y="480060"/>
            <a:ext cx="3442553" cy="278807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6" name="Picture 8" descr="Image result for washington  icon">
            <a:extLst>
              <a:ext uri="{FF2B5EF4-FFF2-40B4-BE49-F238E27FC236}">
                <a16:creationId xmlns:a16="http://schemas.microsoft.com/office/drawing/2014/main" id="{BF061A92-5C95-462E-B701-18809F28FF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794" y="643467"/>
            <a:ext cx="2475653" cy="2475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7" name="Rectangle 146">
            <a:extLst>
              <a:ext uri="{FF2B5EF4-FFF2-40B4-BE49-F238E27FC236}">
                <a16:creationId xmlns:a16="http://schemas.microsoft.com/office/drawing/2014/main" id="{14044C96-7CFD-44DB-A579-D77B0D37C6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5998" y="487090"/>
            <a:ext cx="3588174" cy="278104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2" name="Picture 4" descr="Image result for pentagon icon">
            <a:extLst>
              <a:ext uri="{FF2B5EF4-FFF2-40B4-BE49-F238E27FC236}">
                <a16:creationId xmlns:a16="http://schemas.microsoft.com/office/drawing/2014/main" id="{DA37A44F-5979-4983-B887-C17254C9BD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5658" y="650497"/>
            <a:ext cx="2468623" cy="2468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9" name="Rectangle 148">
            <a:extLst>
              <a:ext uri="{FF2B5EF4-FFF2-40B4-BE49-F238E27FC236}">
                <a16:creationId xmlns:a16="http://schemas.microsoft.com/office/drawing/2014/main" id="{8FC8C21F-9484-4A71-ABFA-6C10682FA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331" y="3603670"/>
            <a:ext cx="3442553" cy="278807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Image result for process icon">
            <a:extLst>
              <a:ext uri="{FF2B5EF4-FFF2-40B4-BE49-F238E27FC236}">
                <a16:creationId xmlns:a16="http://schemas.microsoft.com/office/drawing/2014/main" id="{A70BCE2D-C353-4D76-9CE9-A8E9305A02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205" y="3748194"/>
            <a:ext cx="2471631" cy="2471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1" name="Rectangle 150">
            <a:extLst>
              <a:ext uri="{FF2B5EF4-FFF2-40B4-BE49-F238E27FC236}">
                <a16:creationId xmlns:a16="http://schemas.microsoft.com/office/drawing/2014/main" id="{2C444748-5A8D-4B53-89FE-42B455DFA2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5618" y="487090"/>
            <a:ext cx="3588171" cy="5897880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8" name="Picture 10" descr="Image result for washington  icon">
            <a:extLst>
              <a:ext uri="{FF2B5EF4-FFF2-40B4-BE49-F238E27FC236}">
                <a16:creationId xmlns:a16="http://schemas.microsoft.com/office/drawing/2014/main" id="{757073DA-E64E-43A7-8A36-8EA946F6D2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676" y="1809578"/>
            <a:ext cx="3252903" cy="3252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" name="Rectangle 152">
            <a:extLst>
              <a:ext uri="{FF2B5EF4-FFF2-40B4-BE49-F238E27FC236}">
                <a16:creationId xmlns:a16="http://schemas.microsoft.com/office/drawing/2014/main" id="{F4FFA271-A10A-4AC3-8F06-E3313A197A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9502" y="3603670"/>
            <a:ext cx="3601167" cy="278807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4" name="Picture 6" descr="Image result for washington  icon">
            <a:extLst>
              <a:ext uri="{FF2B5EF4-FFF2-40B4-BE49-F238E27FC236}">
                <a16:creationId xmlns:a16="http://schemas.microsoft.com/office/drawing/2014/main" id="{E4E6E11A-DB5B-45D3-83D3-C4F8C1A036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7669" y="3755224"/>
            <a:ext cx="2464601" cy="2464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8352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>
            <a:extLst>
              <a:ext uri="{FF2B5EF4-FFF2-40B4-BE49-F238E27FC236}">
                <a16:creationId xmlns:a16="http://schemas.microsoft.com/office/drawing/2014/main" id="{E1750109-3B91-4506-B997-0CD8E35A14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E4E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E72D8D1B-59F6-4FF3-8547-9BBB6129F2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331" y="480060"/>
            <a:ext cx="3442553" cy="278807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80" name="Picture 8" descr="Image result for veterans day icon">
            <a:extLst>
              <a:ext uri="{FF2B5EF4-FFF2-40B4-BE49-F238E27FC236}">
                <a16:creationId xmlns:a16="http://schemas.microsoft.com/office/drawing/2014/main" id="{D63819E6-440E-46BC-AC16-E2214DE997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076" y="643467"/>
            <a:ext cx="3019089" cy="2475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Rectangle 80">
            <a:extLst>
              <a:ext uri="{FF2B5EF4-FFF2-40B4-BE49-F238E27FC236}">
                <a16:creationId xmlns:a16="http://schemas.microsoft.com/office/drawing/2014/main" id="{8FC8C21F-9484-4A71-ABFA-6C10682FA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331" y="3603670"/>
            <a:ext cx="3442553" cy="278807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Image result for airport icon">
            <a:extLst>
              <a:ext uri="{FF2B5EF4-FFF2-40B4-BE49-F238E27FC236}">
                <a16:creationId xmlns:a16="http://schemas.microsoft.com/office/drawing/2014/main" id="{896A6D6E-7723-4862-AEFD-56008EF525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205" y="3748194"/>
            <a:ext cx="2471631" cy="2471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Rectangle 82">
            <a:extLst>
              <a:ext uri="{FF2B5EF4-FFF2-40B4-BE49-F238E27FC236}">
                <a16:creationId xmlns:a16="http://schemas.microsoft.com/office/drawing/2014/main" id="{2C444748-5A8D-4B53-89FE-42B455DFA2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5618" y="487090"/>
            <a:ext cx="3588171" cy="5897880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8" name="Picture 6" descr="Image result for veterans day icon">
            <a:extLst>
              <a:ext uri="{FF2B5EF4-FFF2-40B4-BE49-F238E27FC236}">
                <a16:creationId xmlns:a16="http://schemas.microsoft.com/office/drawing/2014/main" id="{B423B912-09E2-4965-AC28-24CE681EEC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676" y="1546377"/>
            <a:ext cx="3252903" cy="3779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5" name="Rectangle 84">
            <a:extLst>
              <a:ext uri="{FF2B5EF4-FFF2-40B4-BE49-F238E27FC236}">
                <a16:creationId xmlns:a16="http://schemas.microsoft.com/office/drawing/2014/main" id="{14044C96-7CFD-44DB-A579-D77B0D37C6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5524" y="487090"/>
            <a:ext cx="3588174" cy="5897880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6" name="Picture 4" descr="Image result for airport icon">
            <a:extLst>
              <a:ext uri="{FF2B5EF4-FFF2-40B4-BE49-F238E27FC236}">
                <a16:creationId xmlns:a16="http://schemas.microsoft.com/office/drawing/2014/main" id="{BE1F28CD-68BE-4FDD-AB0E-E1BF48FDC31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3518" y="1809578"/>
            <a:ext cx="3252903" cy="3252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4558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D1B5A7A9-844F-449B-9F0B-ADA823A93F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1"/>
            <a:ext cx="5859797" cy="3346705"/>
          </a:xfrm>
          <a:custGeom>
            <a:avLst/>
            <a:gdLst>
              <a:gd name="connsiteX0" fmla="*/ 0 w 5859797"/>
              <a:gd name="connsiteY0" fmla="*/ 0 h 3346705"/>
              <a:gd name="connsiteX1" fmla="*/ 5859797 w 5859797"/>
              <a:gd name="connsiteY1" fmla="*/ 0 h 3346705"/>
              <a:gd name="connsiteX2" fmla="*/ 4309834 w 5859797"/>
              <a:gd name="connsiteY2" fmla="*/ 3346705 h 3346705"/>
              <a:gd name="connsiteX3" fmla="*/ 4304257 w 5859797"/>
              <a:gd name="connsiteY3" fmla="*/ 3346705 h 3346705"/>
              <a:gd name="connsiteX4" fmla="*/ 3238029 w 5859797"/>
              <a:gd name="connsiteY4" fmla="*/ 3346705 h 3346705"/>
              <a:gd name="connsiteX5" fmla="*/ 0 w 5859797"/>
              <a:gd name="connsiteY5" fmla="*/ 3346705 h 3346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59797" h="3346705">
                <a:moveTo>
                  <a:pt x="0" y="0"/>
                </a:moveTo>
                <a:lnTo>
                  <a:pt x="5859797" y="0"/>
                </a:lnTo>
                <a:lnTo>
                  <a:pt x="4309834" y="3346705"/>
                </a:lnTo>
                <a:lnTo>
                  <a:pt x="4304257" y="3346705"/>
                </a:lnTo>
                <a:lnTo>
                  <a:pt x="3238029" y="3346705"/>
                </a:lnTo>
                <a:lnTo>
                  <a:pt x="0" y="334670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098" name="Picture 2" descr="Image result for florida icon">
            <a:extLst>
              <a:ext uri="{FF2B5EF4-FFF2-40B4-BE49-F238E27FC236}">
                <a16:creationId xmlns:a16="http://schemas.microsoft.com/office/drawing/2014/main" id="{B70F4052-D5B0-4249-B5C3-0B970BE4B2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433" y="523440"/>
            <a:ext cx="2482726" cy="2482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26EF3366-D369-4699-9224-92DF2A6BD3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93433" y="244"/>
            <a:ext cx="5451847" cy="3346705"/>
          </a:xfrm>
          <a:custGeom>
            <a:avLst/>
            <a:gdLst>
              <a:gd name="connsiteX0" fmla="*/ 1549963 w 5451847"/>
              <a:gd name="connsiteY0" fmla="*/ 0 h 3346705"/>
              <a:gd name="connsiteX1" fmla="*/ 1555540 w 5451847"/>
              <a:gd name="connsiteY1" fmla="*/ 0 h 3346705"/>
              <a:gd name="connsiteX2" fmla="*/ 2621768 w 5451847"/>
              <a:gd name="connsiteY2" fmla="*/ 0 h 3346705"/>
              <a:gd name="connsiteX3" fmla="*/ 4832507 w 5451847"/>
              <a:gd name="connsiteY3" fmla="*/ 0 h 3346705"/>
              <a:gd name="connsiteX4" fmla="*/ 3282657 w 5451847"/>
              <a:gd name="connsiteY4" fmla="*/ 3346461 h 3346705"/>
              <a:gd name="connsiteX5" fmla="*/ 5451847 w 5451847"/>
              <a:gd name="connsiteY5" fmla="*/ 3346461 h 3346705"/>
              <a:gd name="connsiteX6" fmla="*/ 5451847 w 5451847"/>
              <a:gd name="connsiteY6" fmla="*/ 3346705 h 3346705"/>
              <a:gd name="connsiteX7" fmla="*/ 0 w 5451847"/>
              <a:gd name="connsiteY7" fmla="*/ 3346705 h 3346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51847" h="3346705">
                <a:moveTo>
                  <a:pt x="1549963" y="0"/>
                </a:moveTo>
                <a:lnTo>
                  <a:pt x="1555540" y="0"/>
                </a:lnTo>
                <a:lnTo>
                  <a:pt x="2621768" y="0"/>
                </a:lnTo>
                <a:lnTo>
                  <a:pt x="4832507" y="0"/>
                </a:lnTo>
                <a:lnTo>
                  <a:pt x="3282657" y="3346461"/>
                </a:lnTo>
                <a:lnTo>
                  <a:pt x="5451847" y="3346461"/>
                </a:lnTo>
                <a:lnTo>
                  <a:pt x="5451847" y="3346705"/>
                </a:lnTo>
                <a:lnTo>
                  <a:pt x="0" y="334670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102" name="Picture 6" descr="Image result for MACDILL afb icon">
            <a:extLst>
              <a:ext uri="{FF2B5EF4-FFF2-40B4-BE49-F238E27FC236}">
                <a16:creationId xmlns:a16="http://schemas.microsoft.com/office/drawing/2014/main" id="{15713B87-0DA4-464B-A32C-4B46E38045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1911" y="819349"/>
            <a:ext cx="1957383" cy="2024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1BC0FF49-4C2C-401A-A538-A520CA00E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7349" y="0"/>
            <a:ext cx="4224651" cy="3346705"/>
          </a:xfrm>
          <a:custGeom>
            <a:avLst/>
            <a:gdLst>
              <a:gd name="connsiteX0" fmla="*/ 1549963 w 4224651"/>
              <a:gd name="connsiteY0" fmla="*/ 0 h 3346705"/>
              <a:gd name="connsiteX1" fmla="*/ 1555540 w 4224651"/>
              <a:gd name="connsiteY1" fmla="*/ 0 h 3346705"/>
              <a:gd name="connsiteX2" fmla="*/ 2621768 w 4224651"/>
              <a:gd name="connsiteY2" fmla="*/ 0 h 3346705"/>
              <a:gd name="connsiteX3" fmla="*/ 4224651 w 4224651"/>
              <a:gd name="connsiteY3" fmla="*/ 0 h 3346705"/>
              <a:gd name="connsiteX4" fmla="*/ 4224651 w 4224651"/>
              <a:gd name="connsiteY4" fmla="*/ 3346705 h 3346705"/>
              <a:gd name="connsiteX5" fmla="*/ 0 w 4224651"/>
              <a:gd name="connsiteY5" fmla="*/ 3346705 h 3346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24651" h="3346705">
                <a:moveTo>
                  <a:pt x="1549963" y="0"/>
                </a:moveTo>
                <a:lnTo>
                  <a:pt x="1555540" y="0"/>
                </a:lnTo>
                <a:lnTo>
                  <a:pt x="2621768" y="0"/>
                </a:lnTo>
                <a:lnTo>
                  <a:pt x="4224651" y="0"/>
                </a:lnTo>
                <a:lnTo>
                  <a:pt x="4224651" y="3346705"/>
                </a:lnTo>
                <a:lnTo>
                  <a:pt x="0" y="334670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100" name="Picture 4" descr="Image result for tampa icon">
            <a:extLst>
              <a:ext uri="{FF2B5EF4-FFF2-40B4-BE49-F238E27FC236}">
                <a16:creationId xmlns:a16="http://schemas.microsoft.com/office/drawing/2014/main" id="{2A818A5B-42A6-42F8-BAE3-E97D715AB4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4776" y="698176"/>
            <a:ext cx="2267225" cy="226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F79205F4-89F3-4686-B966-BBF5CC998C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511296"/>
            <a:ext cx="7698564" cy="3346705"/>
          </a:xfrm>
          <a:custGeom>
            <a:avLst/>
            <a:gdLst>
              <a:gd name="connsiteX0" fmla="*/ 0 w 7698564"/>
              <a:gd name="connsiteY0" fmla="*/ 0 h 3346705"/>
              <a:gd name="connsiteX1" fmla="*/ 7698564 w 7698564"/>
              <a:gd name="connsiteY1" fmla="*/ 0 h 3346705"/>
              <a:gd name="connsiteX2" fmla="*/ 6148601 w 7698564"/>
              <a:gd name="connsiteY2" fmla="*/ 3346705 h 3346705"/>
              <a:gd name="connsiteX3" fmla="*/ 6143024 w 7698564"/>
              <a:gd name="connsiteY3" fmla="*/ 3346705 h 3346705"/>
              <a:gd name="connsiteX4" fmla="*/ 5076796 w 7698564"/>
              <a:gd name="connsiteY4" fmla="*/ 3346705 h 3346705"/>
              <a:gd name="connsiteX5" fmla="*/ 1246924 w 7698564"/>
              <a:gd name="connsiteY5" fmla="*/ 3346705 h 3346705"/>
              <a:gd name="connsiteX6" fmla="*/ 1246924 w 7698564"/>
              <a:gd name="connsiteY6" fmla="*/ 3346226 h 3346705"/>
              <a:gd name="connsiteX7" fmla="*/ 0 w 7698564"/>
              <a:gd name="connsiteY7" fmla="*/ 3346226 h 3346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698564" h="3346705">
                <a:moveTo>
                  <a:pt x="0" y="0"/>
                </a:moveTo>
                <a:lnTo>
                  <a:pt x="7698564" y="0"/>
                </a:lnTo>
                <a:lnTo>
                  <a:pt x="6148601" y="3346705"/>
                </a:lnTo>
                <a:lnTo>
                  <a:pt x="6143024" y="3346705"/>
                </a:lnTo>
                <a:lnTo>
                  <a:pt x="5076796" y="3346705"/>
                </a:lnTo>
                <a:lnTo>
                  <a:pt x="1246924" y="3346705"/>
                </a:lnTo>
                <a:lnTo>
                  <a:pt x="1246924" y="3346226"/>
                </a:lnTo>
                <a:lnTo>
                  <a:pt x="0" y="334622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106" name="Picture 10" descr="Image result for pentagon map">
            <a:extLst>
              <a:ext uri="{FF2B5EF4-FFF2-40B4-BE49-F238E27FC236}">
                <a16:creationId xmlns:a16="http://schemas.microsoft.com/office/drawing/2014/main" id="{47BFD610-9EB9-4137-8FC6-A9E55D4A0E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913" y="3971863"/>
            <a:ext cx="3720782" cy="2362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00DBC40C-EA02-4A4D-8449-A1FC9968DD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50090" y="3511296"/>
            <a:ext cx="5841911" cy="3346705"/>
          </a:xfrm>
          <a:custGeom>
            <a:avLst/>
            <a:gdLst>
              <a:gd name="connsiteX0" fmla="*/ 1549963 w 5841911"/>
              <a:gd name="connsiteY0" fmla="*/ 0 h 3346705"/>
              <a:gd name="connsiteX1" fmla="*/ 1555540 w 5841911"/>
              <a:gd name="connsiteY1" fmla="*/ 0 h 3346705"/>
              <a:gd name="connsiteX2" fmla="*/ 2621768 w 5841911"/>
              <a:gd name="connsiteY2" fmla="*/ 0 h 3346705"/>
              <a:gd name="connsiteX3" fmla="*/ 5841911 w 5841911"/>
              <a:gd name="connsiteY3" fmla="*/ 0 h 3346705"/>
              <a:gd name="connsiteX4" fmla="*/ 5841911 w 5841911"/>
              <a:gd name="connsiteY4" fmla="*/ 3346705 h 3346705"/>
              <a:gd name="connsiteX5" fmla="*/ 0 w 5841911"/>
              <a:gd name="connsiteY5" fmla="*/ 3346705 h 3346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41911" h="3346705">
                <a:moveTo>
                  <a:pt x="1549963" y="0"/>
                </a:moveTo>
                <a:lnTo>
                  <a:pt x="1555540" y="0"/>
                </a:lnTo>
                <a:lnTo>
                  <a:pt x="2621768" y="0"/>
                </a:lnTo>
                <a:lnTo>
                  <a:pt x="5841911" y="0"/>
                </a:lnTo>
                <a:lnTo>
                  <a:pt x="5841911" y="3346705"/>
                </a:lnTo>
                <a:lnTo>
                  <a:pt x="0" y="334670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104" name="Picture 8" descr="Related image">
            <a:extLst>
              <a:ext uri="{FF2B5EF4-FFF2-40B4-BE49-F238E27FC236}">
                <a16:creationId xmlns:a16="http://schemas.microsoft.com/office/drawing/2014/main" id="{5BA7BC88-6450-47EC-A0FE-CE3411019D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3796" y="3971863"/>
            <a:ext cx="2924528" cy="2384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6346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mage result for challenges icon">
            <a:extLst>
              <a:ext uri="{FF2B5EF4-FFF2-40B4-BE49-F238E27FC236}">
                <a16:creationId xmlns:a16="http://schemas.microsoft.com/office/drawing/2014/main" id="{2EA967F6-9CAE-4057-A2FF-155E014CB1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467" y="783167"/>
            <a:ext cx="5291666" cy="5291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Image result for challenges icon">
            <a:extLst>
              <a:ext uri="{FF2B5EF4-FFF2-40B4-BE49-F238E27FC236}">
                <a16:creationId xmlns:a16="http://schemas.microsoft.com/office/drawing/2014/main" id="{BFB503CD-1D26-4062-92FC-6973A6F143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6865" y="1801813"/>
            <a:ext cx="5291667" cy="3254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Image result for thumbs up and down">
            <a:extLst>
              <a:ext uri="{FF2B5EF4-FFF2-40B4-BE49-F238E27FC236}">
                <a16:creationId xmlns:a16="http://schemas.microsoft.com/office/drawing/2014/main" id="{09A24341-D110-4878-A276-0F34CA3156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50" y="1790700"/>
            <a:ext cx="5829300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42E34FEC-53BC-4DE5-B5A8-4ABB009E57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6202" y="-1747105"/>
            <a:ext cx="3917055" cy="3917055"/>
          </a:xfrm>
          <a:prstGeom prst="rect">
            <a:avLst/>
          </a:prstGeom>
        </p:spPr>
      </p:pic>
      <p:pic>
        <p:nvPicPr>
          <p:cNvPr id="8" name="Picture 7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B013808C-1A8A-4FF4-B29C-BB760F6D373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928" y="-1538487"/>
            <a:ext cx="2568163" cy="256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091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4" name="Google Shape;344;p39"/>
          <p:cNvGrpSpPr/>
          <p:nvPr/>
        </p:nvGrpSpPr>
        <p:grpSpPr>
          <a:xfrm>
            <a:off x="979758" y="456451"/>
            <a:ext cx="422729" cy="534621"/>
            <a:chOff x="584925" y="238125"/>
            <a:chExt cx="415200" cy="525100"/>
          </a:xfrm>
          <a:solidFill>
            <a:schemeClr val="tx1"/>
          </a:solidFill>
        </p:grpSpPr>
        <p:sp>
          <p:nvSpPr>
            <p:cNvPr id="345" name="Google Shape;345;p39"/>
            <p:cNvSpPr/>
            <p:nvPr/>
          </p:nvSpPr>
          <p:spPr>
            <a:xfrm>
              <a:off x="621550" y="299175"/>
              <a:ext cx="378575" cy="464050"/>
            </a:xfrm>
            <a:custGeom>
              <a:avLst/>
              <a:gdLst/>
              <a:ahLst/>
              <a:cxnLst/>
              <a:rect l="l" t="t" r="r" b="b"/>
              <a:pathLst>
                <a:path w="15143" h="18562" extrusionOk="0">
                  <a:moveTo>
                    <a:pt x="14166" y="0"/>
                  </a:moveTo>
                  <a:lnTo>
                    <a:pt x="14166" y="16755"/>
                  </a:lnTo>
                  <a:lnTo>
                    <a:pt x="14141" y="16926"/>
                  </a:lnTo>
                  <a:lnTo>
                    <a:pt x="14093" y="17072"/>
                  </a:lnTo>
                  <a:lnTo>
                    <a:pt x="14044" y="17194"/>
                  </a:lnTo>
                  <a:lnTo>
                    <a:pt x="13946" y="17341"/>
                  </a:lnTo>
                  <a:lnTo>
                    <a:pt x="13824" y="17438"/>
                  </a:lnTo>
                  <a:lnTo>
                    <a:pt x="13677" y="17512"/>
                  </a:lnTo>
                  <a:lnTo>
                    <a:pt x="13531" y="17561"/>
                  </a:lnTo>
                  <a:lnTo>
                    <a:pt x="13384" y="17585"/>
                  </a:lnTo>
                  <a:lnTo>
                    <a:pt x="0" y="17585"/>
                  </a:lnTo>
                  <a:lnTo>
                    <a:pt x="0" y="17731"/>
                  </a:lnTo>
                  <a:lnTo>
                    <a:pt x="25" y="17902"/>
                  </a:lnTo>
                  <a:lnTo>
                    <a:pt x="74" y="18049"/>
                  </a:lnTo>
                  <a:lnTo>
                    <a:pt x="123" y="18171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71"/>
                  </a:lnTo>
                  <a:lnTo>
                    <a:pt x="15069" y="18049"/>
                  </a:lnTo>
                  <a:lnTo>
                    <a:pt x="15118" y="17902"/>
                  </a:lnTo>
                  <a:lnTo>
                    <a:pt x="15143" y="17731"/>
                  </a:lnTo>
                  <a:lnTo>
                    <a:pt x="15143" y="733"/>
                  </a:lnTo>
                  <a:lnTo>
                    <a:pt x="15118" y="586"/>
                  </a:lnTo>
                  <a:lnTo>
                    <a:pt x="15069" y="440"/>
                  </a:lnTo>
                  <a:lnTo>
                    <a:pt x="15021" y="318"/>
                  </a:lnTo>
                  <a:lnTo>
                    <a:pt x="14923" y="196"/>
                  </a:lnTo>
                  <a:lnTo>
                    <a:pt x="14801" y="122"/>
                  </a:lnTo>
                  <a:lnTo>
                    <a:pt x="14654" y="49"/>
                  </a:lnTo>
                  <a:lnTo>
                    <a:pt x="14508" y="25"/>
                  </a:lnTo>
                  <a:lnTo>
                    <a:pt x="1436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346" name="Google Shape;346;p39"/>
            <p:cNvSpPr/>
            <p:nvPr/>
          </p:nvSpPr>
          <p:spPr>
            <a:xfrm>
              <a:off x="633750" y="238125"/>
              <a:ext cx="29350" cy="63500"/>
            </a:xfrm>
            <a:custGeom>
              <a:avLst/>
              <a:gdLst/>
              <a:ahLst/>
              <a:cxnLst/>
              <a:rect l="l" t="t" r="r" b="b"/>
              <a:pathLst>
                <a:path w="1174" h="2540" extrusionOk="0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347" name="Google Shape;347;p39"/>
            <p:cNvSpPr/>
            <p:nvPr/>
          </p:nvSpPr>
          <p:spPr>
            <a:xfrm>
              <a:off x="716800" y="238125"/>
              <a:ext cx="29325" cy="63500"/>
            </a:xfrm>
            <a:custGeom>
              <a:avLst/>
              <a:gdLst/>
              <a:ahLst/>
              <a:cxnLst/>
              <a:rect l="l" t="t" r="r" b="b"/>
              <a:pathLst>
                <a:path w="1173" h="2540" extrusionOk="0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348" name="Google Shape;348;p39"/>
            <p:cNvSpPr/>
            <p:nvPr/>
          </p:nvSpPr>
          <p:spPr>
            <a:xfrm>
              <a:off x="799825" y="238125"/>
              <a:ext cx="29350" cy="63500"/>
            </a:xfrm>
            <a:custGeom>
              <a:avLst/>
              <a:gdLst/>
              <a:ahLst/>
              <a:cxnLst/>
              <a:rect l="l" t="t" r="r" b="b"/>
              <a:pathLst>
                <a:path w="1174" h="2540" extrusionOk="0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8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8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3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349" name="Google Shape;349;p39"/>
            <p:cNvSpPr/>
            <p:nvPr/>
          </p:nvSpPr>
          <p:spPr>
            <a:xfrm>
              <a:off x="882875" y="238125"/>
              <a:ext cx="29325" cy="63500"/>
            </a:xfrm>
            <a:custGeom>
              <a:avLst/>
              <a:gdLst/>
              <a:ahLst/>
              <a:cxnLst/>
              <a:rect l="l" t="t" r="r" b="b"/>
              <a:pathLst>
                <a:path w="1173" h="2540" extrusionOk="0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350" name="Google Shape;350;p39"/>
            <p:cNvSpPr/>
            <p:nvPr/>
          </p:nvSpPr>
          <p:spPr>
            <a:xfrm>
              <a:off x="584925" y="261325"/>
              <a:ext cx="378575" cy="464050"/>
            </a:xfrm>
            <a:custGeom>
              <a:avLst/>
              <a:gdLst/>
              <a:ahLst/>
              <a:cxnLst/>
              <a:rect l="l" t="t" r="r" b="b"/>
              <a:pathLst>
                <a:path w="15143" h="18562" extrusionOk="0">
                  <a:moveTo>
                    <a:pt x="2540" y="171"/>
                  </a:moveTo>
                  <a:lnTo>
                    <a:pt x="2711" y="195"/>
                  </a:lnTo>
                  <a:lnTo>
                    <a:pt x="2882" y="244"/>
                  </a:lnTo>
                  <a:lnTo>
                    <a:pt x="3053" y="318"/>
                  </a:lnTo>
                  <a:lnTo>
                    <a:pt x="3175" y="440"/>
                  </a:lnTo>
                  <a:lnTo>
                    <a:pt x="3297" y="562"/>
                  </a:lnTo>
                  <a:lnTo>
                    <a:pt x="3370" y="733"/>
                  </a:lnTo>
                  <a:lnTo>
                    <a:pt x="3419" y="904"/>
                  </a:lnTo>
                  <a:lnTo>
                    <a:pt x="3444" y="1075"/>
                  </a:lnTo>
                  <a:lnTo>
                    <a:pt x="3419" y="1246"/>
                  </a:lnTo>
                  <a:lnTo>
                    <a:pt x="3370" y="1417"/>
                  </a:lnTo>
                  <a:lnTo>
                    <a:pt x="3297" y="1588"/>
                  </a:lnTo>
                  <a:lnTo>
                    <a:pt x="3175" y="1710"/>
                  </a:lnTo>
                  <a:lnTo>
                    <a:pt x="3053" y="1832"/>
                  </a:lnTo>
                  <a:lnTo>
                    <a:pt x="2882" y="1905"/>
                  </a:lnTo>
                  <a:lnTo>
                    <a:pt x="2711" y="1954"/>
                  </a:lnTo>
                  <a:lnTo>
                    <a:pt x="2540" y="1978"/>
                  </a:lnTo>
                  <a:lnTo>
                    <a:pt x="2369" y="1954"/>
                  </a:lnTo>
                  <a:lnTo>
                    <a:pt x="2198" y="1905"/>
                  </a:lnTo>
                  <a:lnTo>
                    <a:pt x="2027" y="1832"/>
                  </a:lnTo>
                  <a:lnTo>
                    <a:pt x="1905" y="1710"/>
                  </a:lnTo>
                  <a:lnTo>
                    <a:pt x="1783" y="1588"/>
                  </a:lnTo>
                  <a:lnTo>
                    <a:pt x="1710" y="1417"/>
                  </a:lnTo>
                  <a:lnTo>
                    <a:pt x="1661" y="1246"/>
                  </a:lnTo>
                  <a:lnTo>
                    <a:pt x="1636" y="1075"/>
                  </a:lnTo>
                  <a:lnTo>
                    <a:pt x="1661" y="904"/>
                  </a:lnTo>
                  <a:lnTo>
                    <a:pt x="1710" y="733"/>
                  </a:lnTo>
                  <a:lnTo>
                    <a:pt x="1783" y="562"/>
                  </a:lnTo>
                  <a:lnTo>
                    <a:pt x="1905" y="440"/>
                  </a:lnTo>
                  <a:lnTo>
                    <a:pt x="2027" y="318"/>
                  </a:lnTo>
                  <a:lnTo>
                    <a:pt x="2198" y="244"/>
                  </a:lnTo>
                  <a:lnTo>
                    <a:pt x="2369" y="195"/>
                  </a:lnTo>
                  <a:lnTo>
                    <a:pt x="2540" y="171"/>
                  </a:lnTo>
                  <a:close/>
                  <a:moveTo>
                    <a:pt x="5862" y="171"/>
                  </a:moveTo>
                  <a:lnTo>
                    <a:pt x="6033" y="195"/>
                  </a:lnTo>
                  <a:lnTo>
                    <a:pt x="6204" y="244"/>
                  </a:lnTo>
                  <a:lnTo>
                    <a:pt x="6374" y="318"/>
                  </a:lnTo>
                  <a:lnTo>
                    <a:pt x="6497" y="440"/>
                  </a:lnTo>
                  <a:lnTo>
                    <a:pt x="6619" y="562"/>
                  </a:lnTo>
                  <a:lnTo>
                    <a:pt x="6692" y="733"/>
                  </a:lnTo>
                  <a:lnTo>
                    <a:pt x="6741" y="904"/>
                  </a:lnTo>
                  <a:lnTo>
                    <a:pt x="6765" y="1075"/>
                  </a:lnTo>
                  <a:lnTo>
                    <a:pt x="6741" y="1246"/>
                  </a:lnTo>
                  <a:lnTo>
                    <a:pt x="6692" y="1417"/>
                  </a:lnTo>
                  <a:lnTo>
                    <a:pt x="6619" y="1588"/>
                  </a:lnTo>
                  <a:lnTo>
                    <a:pt x="6497" y="1710"/>
                  </a:lnTo>
                  <a:lnTo>
                    <a:pt x="6374" y="1832"/>
                  </a:lnTo>
                  <a:lnTo>
                    <a:pt x="6204" y="1905"/>
                  </a:lnTo>
                  <a:lnTo>
                    <a:pt x="6033" y="1954"/>
                  </a:lnTo>
                  <a:lnTo>
                    <a:pt x="5862" y="1978"/>
                  </a:lnTo>
                  <a:lnTo>
                    <a:pt x="5691" y="1954"/>
                  </a:lnTo>
                  <a:lnTo>
                    <a:pt x="5520" y="1905"/>
                  </a:lnTo>
                  <a:lnTo>
                    <a:pt x="5349" y="1832"/>
                  </a:lnTo>
                  <a:lnTo>
                    <a:pt x="5227" y="1710"/>
                  </a:lnTo>
                  <a:lnTo>
                    <a:pt x="5104" y="1588"/>
                  </a:lnTo>
                  <a:lnTo>
                    <a:pt x="5031" y="1417"/>
                  </a:lnTo>
                  <a:lnTo>
                    <a:pt x="4982" y="1246"/>
                  </a:lnTo>
                  <a:lnTo>
                    <a:pt x="4958" y="1075"/>
                  </a:lnTo>
                  <a:lnTo>
                    <a:pt x="4982" y="904"/>
                  </a:lnTo>
                  <a:lnTo>
                    <a:pt x="5031" y="733"/>
                  </a:lnTo>
                  <a:lnTo>
                    <a:pt x="5104" y="562"/>
                  </a:lnTo>
                  <a:lnTo>
                    <a:pt x="5227" y="440"/>
                  </a:lnTo>
                  <a:lnTo>
                    <a:pt x="5349" y="318"/>
                  </a:lnTo>
                  <a:lnTo>
                    <a:pt x="5520" y="244"/>
                  </a:lnTo>
                  <a:lnTo>
                    <a:pt x="5691" y="195"/>
                  </a:lnTo>
                  <a:lnTo>
                    <a:pt x="5862" y="171"/>
                  </a:lnTo>
                  <a:close/>
                  <a:moveTo>
                    <a:pt x="9183" y="171"/>
                  </a:moveTo>
                  <a:lnTo>
                    <a:pt x="9354" y="195"/>
                  </a:lnTo>
                  <a:lnTo>
                    <a:pt x="9525" y="244"/>
                  </a:lnTo>
                  <a:lnTo>
                    <a:pt x="9696" y="318"/>
                  </a:lnTo>
                  <a:lnTo>
                    <a:pt x="9818" y="440"/>
                  </a:lnTo>
                  <a:lnTo>
                    <a:pt x="9940" y="562"/>
                  </a:lnTo>
                  <a:lnTo>
                    <a:pt x="10014" y="733"/>
                  </a:lnTo>
                  <a:lnTo>
                    <a:pt x="10062" y="904"/>
                  </a:lnTo>
                  <a:lnTo>
                    <a:pt x="10087" y="1075"/>
                  </a:lnTo>
                  <a:lnTo>
                    <a:pt x="10062" y="1246"/>
                  </a:lnTo>
                  <a:lnTo>
                    <a:pt x="10014" y="1417"/>
                  </a:lnTo>
                  <a:lnTo>
                    <a:pt x="9940" y="1588"/>
                  </a:lnTo>
                  <a:lnTo>
                    <a:pt x="9818" y="1710"/>
                  </a:lnTo>
                  <a:lnTo>
                    <a:pt x="9696" y="1832"/>
                  </a:lnTo>
                  <a:lnTo>
                    <a:pt x="9525" y="1905"/>
                  </a:lnTo>
                  <a:lnTo>
                    <a:pt x="9354" y="1954"/>
                  </a:lnTo>
                  <a:lnTo>
                    <a:pt x="9183" y="1978"/>
                  </a:lnTo>
                  <a:lnTo>
                    <a:pt x="9012" y="1954"/>
                  </a:lnTo>
                  <a:lnTo>
                    <a:pt x="8841" y="1905"/>
                  </a:lnTo>
                  <a:lnTo>
                    <a:pt x="8670" y="1832"/>
                  </a:lnTo>
                  <a:lnTo>
                    <a:pt x="8548" y="1710"/>
                  </a:lnTo>
                  <a:lnTo>
                    <a:pt x="8426" y="1588"/>
                  </a:lnTo>
                  <a:lnTo>
                    <a:pt x="8353" y="1417"/>
                  </a:lnTo>
                  <a:lnTo>
                    <a:pt x="8304" y="1246"/>
                  </a:lnTo>
                  <a:lnTo>
                    <a:pt x="8279" y="1075"/>
                  </a:lnTo>
                  <a:lnTo>
                    <a:pt x="8304" y="904"/>
                  </a:lnTo>
                  <a:lnTo>
                    <a:pt x="8353" y="733"/>
                  </a:lnTo>
                  <a:lnTo>
                    <a:pt x="8426" y="562"/>
                  </a:lnTo>
                  <a:lnTo>
                    <a:pt x="8548" y="440"/>
                  </a:lnTo>
                  <a:lnTo>
                    <a:pt x="8670" y="318"/>
                  </a:lnTo>
                  <a:lnTo>
                    <a:pt x="8841" y="244"/>
                  </a:lnTo>
                  <a:lnTo>
                    <a:pt x="9012" y="195"/>
                  </a:lnTo>
                  <a:lnTo>
                    <a:pt x="9183" y="171"/>
                  </a:lnTo>
                  <a:close/>
                  <a:moveTo>
                    <a:pt x="12505" y="171"/>
                  </a:moveTo>
                  <a:lnTo>
                    <a:pt x="12676" y="195"/>
                  </a:lnTo>
                  <a:lnTo>
                    <a:pt x="12847" y="244"/>
                  </a:lnTo>
                  <a:lnTo>
                    <a:pt x="13018" y="318"/>
                  </a:lnTo>
                  <a:lnTo>
                    <a:pt x="13140" y="440"/>
                  </a:lnTo>
                  <a:lnTo>
                    <a:pt x="13262" y="562"/>
                  </a:lnTo>
                  <a:lnTo>
                    <a:pt x="13335" y="733"/>
                  </a:lnTo>
                  <a:lnTo>
                    <a:pt x="13384" y="904"/>
                  </a:lnTo>
                  <a:lnTo>
                    <a:pt x="13408" y="1075"/>
                  </a:lnTo>
                  <a:lnTo>
                    <a:pt x="13384" y="1246"/>
                  </a:lnTo>
                  <a:lnTo>
                    <a:pt x="13335" y="1417"/>
                  </a:lnTo>
                  <a:lnTo>
                    <a:pt x="13262" y="1588"/>
                  </a:lnTo>
                  <a:lnTo>
                    <a:pt x="13140" y="1710"/>
                  </a:lnTo>
                  <a:lnTo>
                    <a:pt x="13018" y="1832"/>
                  </a:lnTo>
                  <a:lnTo>
                    <a:pt x="12847" y="1905"/>
                  </a:lnTo>
                  <a:lnTo>
                    <a:pt x="12676" y="1954"/>
                  </a:lnTo>
                  <a:lnTo>
                    <a:pt x="12505" y="1978"/>
                  </a:lnTo>
                  <a:lnTo>
                    <a:pt x="12334" y="1954"/>
                  </a:lnTo>
                  <a:lnTo>
                    <a:pt x="12163" y="1905"/>
                  </a:lnTo>
                  <a:lnTo>
                    <a:pt x="11992" y="1832"/>
                  </a:lnTo>
                  <a:lnTo>
                    <a:pt x="11870" y="1710"/>
                  </a:lnTo>
                  <a:lnTo>
                    <a:pt x="11748" y="1588"/>
                  </a:lnTo>
                  <a:lnTo>
                    <a:pt x="11674" y="1417"/>
                  </a:lnTo>
                  <a:lnTo>
                    <a:pt x="11625" y="1246"/>
                  </a:lnTo>
                  <a:lnTo>
                    <a:pt x="11601" y="1075"/>
                  </a:lnTo>
                  <a:lnTo>
                    <a:pt x="11625" y="904"/>
                  </a:lnTo>
                  <a:lnTo>
                    <a:pt x="11674" y="733"/>
                  </a:lnTo>
                  <a:lnTo>
                    <a:pt x="11748" y="562"/>
                  </a:lnTo>
                  <a:lnTo>
                    <a:pt x="11870" y="440"/>
                  </a:lnTo>
                  <a:lnTo>
                    <a:pt x="11992" y="318"/>
                  </a:lnTo>
                  <a:lnTo>
                    <a:pt x="12163" y="244"/>
                  </a:lnTo>
                  <a:lnTo>
                    <a:pt x="12334" y="195"/>
                  </a:lnTo>
                  <a:lnTo>
                    <a:pt x="12505" y="171"/>
                  </a:lnTo>
                  <a:close/>
                  <a:moveTo>
                    <a:pt x="13091" y="5520"/>
                  </a:moveTo>
                  <a:lnTo>
                    <a:pt x="13189" y="5544"/>
                  </a:lnTo>
                  <a:lnTo>
                    <a:pt x="13262" y="5593"/>
                  </a:lnTo>
                  <a:lnTo>
                    <a:pt x="13311" y="5666"/>
                  </a:lnTo>
                  <a:lnTo>
                    <a:pt x="13335" y="5764"/>
                  </a:lnTo>
                  <a:lnTo>
                    <a:pt x="13311" y="5862"/>
                  </a:lnTo>
                  <a:lnTo>
                    <a:pt x="13262" y="5935"/>
                  </a:lnTo>
                  <a:lnTo>
                    <a:pt x="13189" y="5984"/>
                  </a:lnTo>
                  <a:lnTo>
                    <a:pt x="13091" y="6008"/>
                  </a:lnTo>
                  <a:lnTo>
                    <a:pt x="1954" y="6008"/>
                  </a:lnTo>
                  <a:lnTo>
                    <a:pt x="1856" y="5984"/>
                  </a:lnTo>
                  <a:lnTo>
                    <a:pt x="1783" y="5935"/>
                  </a:lnTo>
                  <a:lnTo>
                    <a:pt x="1734" y="5862"/>
                  </a:lnTo>
                  <a:lnTo>
                    <a:pt x="1710" y="5764"/>
                  </a:lnTo>
                  <a:lnTo>
                    <a:pt x="1734" y="5666"/>
                  </a:lnTo>
                  <a:lnTo>
                    <a:pt x="1783" y="5593"/>
                  </a:lnTo>
                  <a:lnTo>
                    <a:pt x="1856" y="5544"/>
                  </a:lnTo>
                  <a:lnTo>
                    <a:pt x="1954" y="5520"/>
                  </a:lnTo>
                  <a:close/>
                  <a:moveTo>
                    <a:pt x="13189" y="7840"/>
                  </a:moveTo>
                  <a:lnTo>
                    <a:pt x="13262" y="7913"/>
                  </a:lnTo>
                  <a:lnTo>
                    <a:pt x="13311" y="7986"/>
                  </a:lnTo>
                  <a:lnTo>
                    <a:pt x="13335" y="8084"/>
                  </a:lnTo>
                  <a:lnTo>
                    <a:pt x="13311" y="8182"/>
                  </a:lnTo>
                  <a:lnTo>
                    <a:pt x="13262" y="8255"/>
                  </a:lnTo>
                  <a:lnTo>
                    <a:pt x="13189" y="8304"/>
                  </a:lnTo>
                  <a:lnTo>
                    <a:pt x="13091" y="8328"/>
                  </a:lnTo>
                  <a:lnTo>
                    <a:pt x="1954" y="8328"/>
                  </a:lnTo>
                  <a:lnTo>
                    <a:pt x="1856" y="8304"/>
                  </a:lnTo>
                  <a:lnTo>
                    <a:pt x="1783" y="8255"/>
                  </a:lnTo>
                  <a:lnTo>
                    <a:pt x="1734" y="8182"/>
                  </a:lnTo>
                  <a:lnTo>
                    <a:pt x="1710" y="8084"/>
                  </a:lnTo>
                  <a:lnTo>
                    <a:pt x="1734" y="7986"/>
                  </a:lnTo>
                  <a:lnTo>
                    <a:pt x="1783" y="7913"/>
                  </a:lnTo>
                  <a:lnTo>
                    <a:pt x="1856" y="7840"/>
                  </a:lnTo>
                  <a:close/>
                  <a:moveTo>
                    <a:pt x="13091" y="10136"/>
                  </a:moveTo>
                  <a:lnTo>
                    <a:pt x="13189" y="10160"/>
                  </a:lnTo>
                  <a:lnTo>
                    <a:pt x="13262" y="10209"/>
                  </a:lnTo>
                  <a:lnTo>
                    <a:pt x="13311" y="10282"/>
                  </a:lnTo>
                  <a:lnTo>
                    <a:pt x="13335" y="10380"/>
                  </a:lnTo>
                  <a:lnTo>
                    <a:pt x="13311" y="10478"/>
                  </a:lnTo>
                  <a:lnTo>
                    <a:pt x="13262" y="10551"/>
                  </a:lnTo>
                  <a:lnTo>
                    <a:pt x="13189" y="10600"/>
                  </a:lnTo>
                  <a:lnTo>
                    <a:pt x="13091" y="10624"/>
                  </a:lnTo>
                  <a:lnTo>
                    <a:pt x="1954" y="10624"/>
                  </a:lnTo>
                  <a:lnTo>
                    <a:pt x="1856" y="10600"/>
                  </a:lnTo>
                  <a:lnTo>
                    <a:pt x="1783" y="10551"/>
                  </a:lnTo>
                  <a:lnTo>
                    <a:pt x="1734" y="10478"/>
                  </a:lnTo>
                  <a:lnTo>
                    <a:pt x="1710" y="10380"/>
                  </a:lnTo>
                  <a:lnTo>
                    <a:pt x="1734" y="10282"/>
                  </a:lnTo>
                  <a:lnTo>
                    <a:pt x="1783" y="10209"/>
                  </a:lnTo>
                  <a:lnTo>
                    <a:pt x="1856" y="10160"/>
                  </a:lnTo>
                  <a:lnTo>
                    <a:pt x="1954" y="10136"/>
                  </a:lnTo>
                  <a:close/>
                  <a:moveTo>
                    <a:pt x="8206" y="12456"/>
                  </a:moveTo>
                  <a:lnTo>
                    <a:pt x="8304" y="12480"/>
                  </a:lnTo>
                  <a:lnTo>
                    <a:pt x="8377" y="12529"/>
                  </a:lnTo>
                  <a:lnTo>
                    <a:pt x="8426" y="12602"/>
                  </a:lnTo>
                  <a:lnTo>
                    <a:pt x="8450" y="12700"/>
                  </a:lnTo>
                  <a:lnTo>
                    <a:pt x="8426" y="12798"/>
                  </a:lnTo>
                  <a:lnTo>
                    <a:pt x="8377" y="12871"/>
                  </a:lnTo>
                  <a:lnTo>
                    <a:pt x="8304" y="12920"/>
                  </a:lnTo>
                  <a:lnTo>
                    <a:pt x="8206" y="12944"/>
                  </a:lnTo>
                  <a:lnTo>
                    <a:pt x="1954" y="12944"/>
                  </a:lnTo>
                  <a:lnTo>
                    <a:pt x="1856" y="12920"/>
                  </a:lnTo>
                  <a:lnTo>
                    <a:pt x="1783" y="12871"/>
                  </a:lnTo>
                  <a:lnTo>
                    <a:pt x="1734" y="12798"/>
                  </a:lnTo>
                  <a:lnTo>
                    <a:pt x="1710" y="12700"/>
                  </a:lnTo>
                  <a:lnTo>
                    <a:pt x="1734" y="12602"/>
                  </a:lnTo>
                  <a:lnTo>
                    <a:pt x="1783" y="12529"/>
                  </a:lnTo>
                  <a:lnTo>
                    <a:pt x="1856" y="12480"/>
                  </a:lnTo>
                  <a:lnTo>
                    <a:pt x="1954" y="12456"/>
                  </a:lnTo>
                  <a:close/>
                  <a:moveTo>
                    <a:pt x="782" y="0"/>
                  </a:moveTo>
                  <a:lnTo>
                    <a:pt x="635" y="25"/>
                  </a:lnTo>
                  <a:lnTo>
                    <a:pt x="489" y="73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2"/>
                  </a:lnTo>
                  <a:lnTo>
                    <a:pt x="73" y="489"/>
                  </a:lnTo>
                  <a:lnTo>
                    <a:pt x="24" y="635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4" y="17927"/>
                  </a:lnTo>
                  <a:lnTo>
                    <a:pt x="73" y="18073"/>
                  </a:lnTo>
                  <a:lnTo>
                    <a:pt x="122" y="18220"/>
                  </a:lnTo>
                  <a:lnTo>
                    <a:pt x="220" y="18342"/>
                  </a:lnTo>
                  <a:lnTo>
                    <a:pt x="342" y="18440"/>
                  </a:lnTo>
                  <a:lnTo>
                    <a:pt x="489" y="18488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7"/>
                  </a:lnTo>
                  <a:lnTo>
                    <a:pt x="14654" y="18488"/>
                  </a:lnTo>
                  <a:lnTo>
                    <a:pt x="14800" y="18440"/>
                  </a:lnTo>
                  <a:lnTo>
                    <a:pt x="14923" y="18342"/>
                  </a:lnTo>
                  <a:lnTo>
                    <a:pt x="15020" y="18220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2" y="17780"/>
                  </a:lnTo>
                  <a:lnTo>
                    <a:pt x="15142" y="782"/>
                  </a:lnTo>
                  <a:lnTo>
                    <a:pt x="15118" y="635"/>
                  </a:lnTo>
                  <a:lnTo>
                    <a:pt x="15069" y="489"/>
                  </a:lnTo>
                  <a:lnTo>
                    <a:pt x="15020" y="342"/>
                  </a:lnTo>
                  <a:lnTo>
                    <a:pt x="14923" y="220"/>
                  </a:lnTo>
                  <a:lnTo>
                    <a:pt x="14800" y="122"/>
                  </a:lnTo>
                  <a:lnTo>
                    <a:pt x="14654" y="73"/>
                  </a:lnTo>
                  <a:lnTo>
                    <a:pt x="14507" y="25"/>
                  </a:lnTo>
                  <a:lnTo>
                    <a:pt x="1436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grpSp>
        <p:nvGrpSpPr>
          <p:cNvPr id="351" name="Google Shape;351;p39"/>
          <p:cNvGrpSpPr/>
          <p:nvPr/>
        </p:nvGrpSpPr>
        <p:grpSpPr>
          <a:xfrm>
            <a:off x="1651116" y="534135"/>
            <a:ext cx="452585" cy="376760"/>
            <a:chOff x="1244325" y="314425"/>
            <a:chExt cx="444525" cy="370050"/>
          </a:xfrm>
          <a:solidFill>
            <a:schemeClr val="tx1"/>
          </a:solidFill>
        </p:grpSpPr>
        <p:sp>
          <p:nvSpPr>
            <p:cNvPr id="352" name="Google Shape;352;p39"/>
            <p:cNvSpPr/>
            <p:nvPr/>
          </p:nvSpPr>
          <p:spPr>
            <a:xfrm>
              <a:off x="1388425" y="463425"/>
              <a:ext cx="143525" cy="143500"/>
            </a:xfrm>
            <a:custGeom>
              <a:avLst/>
              <a:gdLst/>
              <a:ahLst/>
              <a:cxnLst/>
              <a:rect l="l" t="t" r="r" b="b"/>
              <a:pathLst>
                <a:path w="5741" h="5740" extrusionOk="0">
                  <a:moveTo>
                    <a:pt x="2809" y="0"/>
                  </a:moveTo>
                  <a:lnTo>
                    <a:pt x="2492" y="49"/>
                  </a:lnTo>
                  <a:lnTo>
                    <a:pt x="2199" y="122"/>
                  </a:lnTo>
                  <a:lnTo>
                    <a:pt x="1906" y="244"/>
                  </a:lnTo>
                  <a:lnTo>
                    <a:pt x="1637" y="366"/>
                  </a:lnTo>
                  <a:lnTo>
                    <a:pt x="1368" y="537"/>
                  </a:lnTo>
                  <a:lnTo>
                    <a:pt x="1149" y="708"/>
                  </a:lnTo>
                  <a:lnTo>
                    <a:pt x="904" y="904"/>
                  </a:lnTo>
                  <a:lnTo>
                    <a:pt x="709" y="1124"/>
                  </a:lnTo>
                  <a:lnTo>
                    <a:pt x="538" y="1368"/>
                  </a:lnTo>
                  <a:lnTo>
                    <a:pt x="367" y="1636"/>
                  </a:lnTo>
                  <a:lnTo>
                    <a:pt x="245" y="1905"/>
                  </a:lnTo>
                  <a:lnTo>
                    <a:pt x="147" y="2198"/>
                  </a:lnTo>
                  <a:lnTo>
                    <a:pt x="74" y="2491"/>
                  </a:lnTo>
                  <a:lnTo>
                    <a:pt x="25" y="2809"/>
                  </a:lnTo>
                  <a:lnTo>
                    <a:pt x="1" y="3126"/>
                  </a:lnTo>
                  <a:lnTo>
                    <a:pt x="25" y="3517"/>
                  </a:lnTo>
                  <a:lnTo>
                    <a:pt x="98" y="3908"/>
                  </a:lnTo>
                  <a:lnTo>
                    <a:pt x="221" y="4274"/>
                  </a:lnTo>
                  <a:lnTo>
                    <a:pt x="392" y="4641"/>
                  </a:lnTo>
                  <a:lnTo>
                    <a:pt x="611" y="4958"/>
                  </a:lnTo>
                  <a:lnTo>
                    <a:pt x="856" y="5251"/>
                  </a:lnTo>
                  <a:lnTo>
                    <a:pt x="1124" y="5520"/>
                  </a:lnTo>
                  <a:lnTo>
                    <a:pt x="1442" y="5740"/>
                  </a:lnTo>
                  <a:lnTo>
                    <a:pt x="1393" y="5422"/>
                  </a:lnTo>
                  <a:lnTo>
                    <a:pt x="1368" y="5080"/>
                  </a:lnTo>
                  <a:lnTo>
                    <a:pt x="1393" y="4689"/>
                  </a:lnTo>
                  <a:lnTo>
                    <a:pt x="1442" y="4323"/>
                  </a:lnTo>
                  <a:lnTo>
                    <a:pt x="1539" y="3957"/>
                  </a:lnTo>
                  <a:lnTo>
                    <a:pt x="1662" y="3639"/>
                  </a:lnTo>
                  <a:lnTo>
                    <a:pt x="1808" y="3297"/>
                  </a:lnTo>
                  <a:lnTo>
                    <a:pt x="2003" y="3004"/>
                  </a:lnTo>
                  <a:lnTo>
                    <a:pt x="2223" y="2711"/>
                  </a:lnTo>
                  <a:lnTo>
                    <a:pt x="2468" y="2442"/>
                  </a:lnTo>
                  <a:lnTo>
                    <a:pt x="2712" y="2198"/>
                  </a:lnTo>
                  <a:lnTo>
                    <a:pt x="3005" y="2003"/>
                  </a:lnTo>
                  <a:lnTo>
                    <a:pt x="3322" y="1807"/>
                  </a:lnTo>
                  <a:lnTo>
                    <a:pt x="3640" y="1661"/>
                  </a:lnTo>
                  <a:lnTo>
                    <a:pt x="3982" y="1514"/>
                  </a:lnTo>
                  <a:lnTo>
                    <a:pt x="4324" y="1441"/>
                  </a:lnTo>
                  <a:lnTo>
                    <a:pt x="4690" y="1368"/>
                  </a:lnTo>
                  <a:lnTo>
                    <a:pt x="5423" y="1368"/>
                  </a:lnTo>
                  <a:lnTo>
                    <a:pt x="5740" y="1417"/>
                  </a:lnTo>
                  <a:lnTo>
                    <a:pt x="5520" y="1124"/>
                  </a:lnTo>
                  <a:lnTo>
                    <a:pt x="5252" y="831"/>
                  </a:lnTo>
                  <a:lnTo>
                    <a:pt x="4959" y="586"/>
                  </a:lnTo>
                  <a:lnTo>
                    <a:pt x="4641" y="391"/>
                  </a:lnTo>
                  <a:lnTo>
                    <a:pt x="4299" y="220"/>
                  </a:lnTo>
                  <a:lnTo>
                    <a:pt x="3933" y="98"/>
                  </a:lnTo>
                  <a:lnTo>
                    <a:pt x="3542" y="25"/>
                  </a:lnTo>
                  <a:lnTo>
                    <a:pt x="312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353" name="Google Shape;353;p39"/>
            <p:cNvSpPr/>
            <p:nvPr/>
          </p:nvSpPr>
          <p:spPr>
            <a:xfrm>
              <a:off x="1244325" y="314425"/>
              <a:ext cx="444525" cy="370050"/>
            </a:xfrm>
            <a:custGeom>
              <a:avLst/>
              <a:gdLst/>
              <a:ahLst/>
              <a:cxnLst/>
              <a:rect l="l" t="t" r="r" b="b"/>
              <a:pathLst>
                <a:path w="17781" h="14802" extrusionOk="0">
                  <a:moveTo>
                    <a:pt x="11748" y="2101"/>
                  </a:moveTo>
                  <a:lnTo>
                    <a:pt x="11846" y="2126"/>
                  </a:lnTo>
                  <a:lnTo>
                    <a:pt x="11919" y="2175"/>
                  </a:lnTo>
                  <a:lnTo>
                    <a:pt x="11968" y="2248"/>
                  </a:lnTo>
                  <a:lnTo>
                    <a:pt x="11993" y="2346"/>
                  </a:lnTo>
                  <a:lnTo>
                    <a:pt x="11968" y="2419"/>
                  </a:lnTo>
                  <a:lnTo>
                    <a:pt x="11919" y="2492"/>
                  </a:lnTo>
                  <a:lnTo>
                    <a:pt x="11846" y="2541"/>
                  </a:lnTo>
                  <a:lnTo>
                    <a:pt x="11748" y="2565"/>
                  </a:lnTo>
                  <a:lnTo>
                    <a:pt x="6033" y="2565"/>
                  </a:lnTo>
                  <a:lnTo>
                    <a:pt x="5936" y="2541"/>
                  </a:lnTo>
                  <a:lnTo>
                    <a:pt x="5862" y="2492"/>
                  </a:lnTo>
                  <a:lnTo>
                    <a:pt x="5814" y="2419"/>
                  </a:lnTo>
                  <a:lnTo>
                    <a:pt x="5789" y="2346"/>
                  </a:lnTo>
                  <a:lnTo>
                    <a:pt x="5814" y="2248"/>
                  </a:lnTo>
                  <a:lnTo>
                    <a:pt x="5862" y="2175"/>
                  </a:lnTo>
                  <a:lnTo>
                    <a:pt x="5936" y="2126"/>
                  </a:lnTo>
                  <a:lnTo>
                    <a:pt x="6033" y="2101"/>
                  </a:lnTo>
                  <a:close/>
                  <a:moveTo>
                    <a:pt x="15949" y="4519"/>
                  </a:moveTo>
                  <a:lnTo>
                    <a:pt x="16047" y="4568"/>
                  </a:lnTo>
                  <a:lnTo>
                    <a:pt x="16145" y="4592"/>
                  </a:lnTo>
                  <a:lnTo>
                    <a:pt x="16193" y="4666"/>
                  </a:lnTo>
                  <a:lnTo>
                    <a:pt x="16267" y="4739"/>
                  </a:lnTo>
                  <a:lnTo>
                    <a:pt x="16316" y="4812"/>
                  </a:lnTo>
                  <a:lnTo>
                    <a:pt x="16340" y="4910"/>
                  </a:lnTo>
                  <a:lnTo>
                    <a:pt x="16340" y="5008"/>
                  </a:lnTo>
                  <a:lnTo>
                    <a:pt x="16340" y="5789"/>
                  </a:lnTo>
                  <a:lnTo>
                    <a:pt x="16340" y="5887"/>
                  </a:lnTo>
                  <a:lnTo>
                    <a:pt x="16316" y="5985"/>
                  </a:lnTo>
                  <a:lnTo>
                    <a:pt x="16267" y="6058"/>
                  </a:lnTo>
                  <a:lnTo>
                    <a:pt x="16193" y="6131"/>
                  </a:lnTo>
                  <a:lnTo>
                    <a:pt x="16145" y="6204"/>
                  </a:lnTo>
                  <a:lnTo>
                    <a:pt x="16047" y="6229"/>
                  </a:lnTo>
                  <a:lnTo>
                    <a:pt x="15949" y="6278"/>
                  </a:lnTo>
                  <a:lnTo>
                    <a:pt x="14069" y="6278"/>
                  </a:lnTo>
                  <a:lnTo>
                    <a:pt x="13971" y="6229"/>
                  </a:lnTo>
                  <a:lnTo>
                    <a:pt x="13898" y="6204"/>
                  </a:lnTo>
                  <a:lnTo>
                    <a:pt x="13824" y="6131"/>
                  </a:lnTo>
                  <a:lnTo>
                    <a:pt x="13751" y="6058"/>
                  </a:lnTo>
                  <a:lnTo>
                    <a:pt x="13727" y="5985"/>
                  </a:lnTo>
                  <a:lnTo>
                    <a:pt x="13678" y="5887"/>
                  </a:lnTo>
                  <a:lnTo>
                    <a:pt x="13678" y="5789"/>
                  </a:lnTo>
                  <a:lnTo>
                    <a:pt x="13678" y="5008"/>
                  </a:lnTo>
                  <a:lnTo>
                    <a:pt x="13678" y="4910"/>
                  </a:lnTo>
                  <a:lnTo>
                    <a:pt x="13727" y="4812"/>
                  </a:lnTo>
                  <a:lnTo>
                    <a:pt x="13751" y="4739"/>
                  </a:lnTo>
                  <a:lnTo>
                    <a:pt x="13824" y="4666"/>
                  </a:lnTo>
                  <a:lnTo>
                    <a:pt x="13898" y="4592"/>
                  </a:lnTo>
                  <a:lnTo>
                    <a:pt x="13971" y="4568"/>
                  </a:lnTo>
                  <a:lnTo>
                    <a:pt x="14069" y="4519"/>
                  </a:lnTo>
                  <a:close/>
                  <a:moveTo>
                    <a:pt x="8891" y="5105"/>
                  </a:moveTo>
                  <a:lnTo>
                    <a:pt x="9306" y="5130"/>
                  </a:lnTo>
                  <a:lnTo>
                    <a:pt x="9697" y="5179"/>
                  </a:lnTo>
                  <a:lnTo>
                    <a:pt x="10063" y="5276"/>
                  </a:lnTo>
                  <a:lnTo>
                    <a:pt x="10430" y="5423"/>
                  </a:lnTo>
                  <a:lnTo>
                    <a:pt x="10796" y="5594"/>
                  </a:lnTo>
                  <a:lnTo>
                    <a:pt x="11113" y="5789"/>
                  </a:lnTo>
                  <a:lnTo>
                    <a:pt x="11406" y="6009"/>
                  </a:lnTo>
                  <a:lnTo>
                    <a:pt x="11700" y="6278"/>
                  </a:lnTo>
                  <a:lnTo>
                    <a:pt x="11968" y="6546"/>
                  </a:lnTo>
                  <a:lnTo>
                    <a:pt x="12188" y="6864"/>
                  </a:lnTo>
                  <a:lnTo>
                    <a:pt x="12383" y="7181"/>
                  </a:lnTo>
                  <a:lnTo>
                    <a:pt x="12554" y="7523"/>
                  </a:lnTo>
                  <a:lnTo>
                    <a:pt x="12676" y="7890"/>
                  </a:lnTo>
                  <a:lnTo>
                    <a:pt x="12774" y="8280"/>
                  </a:lnTo>
                  <a:lnTo>
                    <a:pt x="12847" y="8671"/>
                  </a:lnTo>
                  <a:lnTo>
                    <a:pt x="12872" y="9086"/>
                  </a:lnTo>
                  <a:lnTo>
                    <a:pt x="12847" y="9477"/>
                  </a:lnTo>
                  <a:lnTo>
                    <a:pt x="12774" y="9868"/>
                  </a:lnTo>
                  <a:lnTo>
                    <a:pt x="12676" y="10259"/>
                  </a:lnTo>
                  <a:lnTo>
                    <a:pt x="12554" y="10625"/>
                  </a:lnTo>
                  <a:lnTo>
                    <a:pt x="12383" y="10967"/>
                  </a:lnTo>
                  <a:lnTo>
                    <a:pt x="12188" y="11309"/>
                  </a:lnTo>
                  <a:lnTo>
                    <a:pt x="11968" y="11602"/>
                  </a:lnTo>
                  <a:lnTo>
                    <a:pt x="11700" y="11895"/>
                  </a:lnTo>
                  <a:lnTo>
                    <a:pt x="11406" y="12139"/>
                  </a:lnTo>
                  <a:lnTo>
                    <a:pt x="11113" y="12383"/>
                  </a:lnTo>
                  <a:lnTo>
                    <a:pt x="10796" y="12579"/>
                  </a:lnTo>
                  <a:lnTo>
                    <a:pt x="10430" y="12750"/>
                  </a:lnTo>
                  <a:lnTo>
                    <a:pt x="10063" y="12872"/>
                  </a:lnTo>
                  <a:lnTo>
                    <a:pt x="9697" y="12970"/>
                  </a:lnTo>
                  <a:lnTo>
                    <a:pt x="9306" y="13018"/>
                  </a:lnTo>
                  <a:lnTo>
                    <a:pt x="8891" y="13043"/>
                  </a:lnTo>
                  <a:lnTo>
                    <a:pt x="8476" y="13018"/>
                  </a:lnTo>
                  <a:lnTo>
                    <a:pt x="8085" y="12970"/>
                  </a:lnTo>
                  <a:lnTo>
                    <a:pt x="7719" y="12872"/>
                  </a:lnTo>
                  <a:lnTo>
                    <a:pt x="7352" y="12750"/>
                  </a:lnTo>
                  <a:lnTo>
                    <a:pt x="6986" y="12579"/>
                  </a:lnTo>
                  <a:lnTo>
                    <a:pt x="6668" y="12383"/>
                  </a:lnTo>
                  <a:lnTo>
                    <a:pt x="6375" y="12139"/>
                  </a:lnTo>
                  <a:lnTo>
                    <a:pt x="6082" y="11895"/>
                  </a:lnTo>
                  <a:lnTo>
                    <a:pt x="5814" y="11602"/>
                  </a:lnTo>
                  <a:lnTo>
                    <a:pt x="5594" y="11309"/>
                  </a:lnTo>
                  <a:lnTo>
                    <a:pt x="5398" y="10967"/>
                  </a:lnTo>
                  <a:lnTo>
                    <a:pt x="5227" y="10625"/>
                  </a:lnTo>
                  <a:lnTo>
                    <a:pt x="5105" y="10259"/>
                  </a:lnTo>
                  <a:lnTo>
                    <a:pt x="5008" y="9868"/>
                  </a:lnTo>
                  <a:lnTo>
                    <a:pt x="4934" y="9477"/>
                  </a:lnTo>
                  <a:lnTo>
                    <a:pt x="4910" y="9086"/>
                  </a:lnTo>
                  <a:lnTo>
                    <a:pt x="4934" y="8671"/>
                  </a:lnTo>
                  <a:lnTo>
                    <a:pt x="5008" y="8280"/>
                  </a:lnTo>
                  <a:lnTo>
                    <a:pt x="5105" y="7890"/>
                  </a:lnTo>
                  <a:lnTo>
                    <a:pt x="5227" y="7523"/>
                  </a:lnTo>
                  <a:lnTo>
                    <a:pt x="5398" y="7181"/>
                  </a:lnTo>
                  <a:lnTo>
                    <a:pt x="5594" y="6864"/>
                  </a:lnTo>
                  <a:lnTo>
                    <a:pt x="5814" y="6546"/>
                  </a:lnTo>
                  <a:lnTo>
                    <a:pt x="6082" y="6278"/>
                  </a:lnTo>
                  <a:lnTo>
                    <a:pt x="6375" y="6009"/>
                  </a:lnTo>
                  <a:lnTo>
                    <a:pt x="6668" y="5789"/>
                  </a:lnTo>
                  <a:lnTo>
                    <a:pt x="6986" y="5594"/>
                  </a:lnTo>
                  <a:lnTo>
                    <a:pt x="7352" y="5423"/>
                  </a:lnTo>
                  <a:lnTo>
                    <a:pt x="7719" y="5276"/>
                  </a:lnTo>
                  <a:lnTo>
                    <a:pt x="8085" y="5179"/>
                  </a:lnTo>
                  <a:lnTo>
                    <a:pt x="8476" y="5130"/>
                  </a:lnTo>
                  <a:lnTo>
                    <a:pt x="8891" y="5105"/>
                  </a:lnTo>
                  <a:close/>
                  <a:moveTo>
                    <a:pt x="5301" y="1"/>
                  </a:moveTo>
                  <a:lnTo>
                    <a:pt x="5154" y="50"/>
                  </a:lnTo>
                  <a:lnTo>
                    <a:pt x="5008" y="123"/>
                  </a:lnTo>
                  <a:lnTo>
                    <a:pt x="4861" y="221"/>
                  </a:lnTo>
                  <a:lnTo>
                    <a:pt x="4739" y="318"/>
                  </a:lnTo>
                  <a:lnTo>
                    <a:pt x="4641" y="465"/>
                  </a:lnTo>
                  <a:lnTo>
                    <a:pt x="4568" y="611"/>
                  </a:lnTo>
                  <a:lnTo>
                    <a:pt x="4519" y="758"/>
                  </a:lnTo>
                  <a:lnTo>
                    <a:pt x="4080" y="2565"/>
                  </a:lnTo>
                  <a:lnTo>
                    <a:pt x="3249" y="2565"/>
                  </a:lnTo>
                  <a:lnTo>
                    <a:pt x="3249" y="2468"/>
                  </a:lnTo>
                  <a:lnTo>
                    <a:pt x="3225" y="2370"/>
                  </a:lnTo>
                  <a:lnTo>
                    <a:pt x="3176" y="2297"/>
                  </a:lnTo>
                  <a:lnTo>
                    <a:pt x="3103" y="2223"/>
                  </a:lnTo>
                  <a:lnTo>
                    <a:pt x="3054" y="2150"/>
                  </a:lnTo>
                  <a:lnTo>
                    <a:pt x="2956" y="2126"/>
                  </a:lnTo>
                  <a:lnTo>
                    <a:pt x="2858" y="2077"/>
                  </a:lnTo>
                  <a:lnTo>
                    <a:pt x="1955" y="2077"/>
                  </a:lnTo>
                  <a:lnTo>
                    <a:pt x="1857" y="2126"/>
                  </a:lnTo>
                  <a:lnTo>
                    <a:pt x="1784" y="2150"/>
                  </a:lnTo>
                  <a:lnTo>
                    <a:pt x="1711" y="2223"/>
                  </a:lnTo>
                  <a:lnTo>
                    <a:pt x="1637" y="2297"/>
                  </a:lnTo>
                  <a:lnTo>
                    <a:pt x="1613" y="2370"/>
                  </a:lnTo>
                  <a:lnTo>
                    <a:pt x="1564" y="2468"/>
                  </a:lnTo>
                  <a:lnTo>
                    <a:pt x="1564" y="2565"/>
                  </a:lnTo>
                  <a:lnTo>
                    <a:pt x="782" y="2565"/>
                  </a:lnTo>
                  <a:lnTo>
                    <a:pt x="636" y="2590"/>
                  </a:lnTo>
                  <a:lnTo>
                    <a:pt x="489" y="2639"/>
                  </a:lnTo>
                  <a:lnTo>
                    <a:pt x="343" y="2687"/>
                  </a:lnTo>
                  <a:lnTo>
                    <a:pt x="221" y="2785"/>
                  </a:lnTo>
                  <a:lnTo>
                    <a:pt x="123" y="2907"/>
                  </a:lnTo>
                  <a:lnTo>
                    <a:pt x="74" y="3054"/>
                  </a:lnTo>
                  <a:lnTo>
                    <a:pt x="25" y="3200"/>
                  </a:lnTo>
                  <a:lnTo>
                    <a:pt x="1" y="3347"/>
                  </a:lnTo>
                  <a:lnTo>
                    <a:pt x="1" y="14020"/>
                  </a:lnTo>
                  <a:lnTo>
                    <a:pt x="25" y="14191"/>
                  </a:lnTo>
                  <a:lnTo>
                    <a:pt x="74" y="14337"/>
                  </a:lnTo>
                  <a:lnTo>
                    <a:pt x="123" y="14459"/>
                  </a:lnTo>
                  <a:lnTo>
                    <a:pt x="221" y="14581"/>
                  </a:lnTo>
                  <a:lnTo>
                    <a:pt x="343" y="14679"/>
                  </a:lnTo>
                  <a:lnTo>
                    <a:pt x="489" y="14752"/>
                  </a:lnTo>
                  <a:lnTo>
                    <a:pt x="636" y="14801"/>
                  </a:lnTo>
                  <a:lnTo>
                    <a:pt x="17146" y="14801"/>
                  </a:lnTo>
                  <a:lnTo>
                    <a:pt x="17292" y="14752"/>
                  </a:lnTo>
                  <a:lnTo>
                    <a:pt x="17439" y="14679"/>
                  </a:lnTo>
                  <a:lnTo>
                    <a:pt x="17561" y="14581"/>
                  </a:lnTo>
                  <a:lnTo>
                    <a:pt x="17659" y="14459"/>
                  </a:lnTo>
                  <a:lnTo>
                    <a:pt x="17708" y="14337"/>
                  </a:lnTo>
                  <a:lnTo>
                    <a:pt x="17756" y="14191"/>
                  </a:lnTo>
                  <a:lnTo>
                    <a:pt x="17781" y="14020"/>
                  </a:lnTo>
                  <a:lnTo>
                    <a:pt x="17781" y="3347"/>
                  </a:lnTo>
                  <a:lnTo>
                    <a:pt x="17756" y="3200"/>
                  </a:lnTo>
                  <a:lnTo>
                    <a:pt x="17708" y="3054"/>
                  </a:lnTo>
                  <a:lnTo>
                    <a:pt x="17659" y="2907"/>
                  </a:lnTo>
                  <a:lnTo>
                    <a:pt x="17561" y="2785"/>
                  </a:lnTo>
                  <a:lnTo>
                    <a:pt x="17439" y="2687"/>
                  </a:lnTo>
                  <a:lnTo>
                    <a:pt x="17292" y="2639"/>
                  </a:lnTo>
                  <a:lnTo>
                    <a:pt x="17146" y="2590"/>
                  </a:lnTo>
                  <a:lnTo>
                    <a:pt x="16999" y="2565"/>
                  </a:lnTo>
                  <a:lnTo>
                    <a:pt x="13702" y="2565"/>
                  </a:lnTo>
                  <a:lnTo>
                    <a:pt x="13263" y="758"/>
                  </a:lnTo>
                  <a:lnTo>
                    <a:pt x="13214" y="611"/>
                  </a:lnTo>
                  <a:lnTo>
                    <a:pt x="13141" y="465"/>
                  </a:lnTo>
                  <a:lnTo>
                    <a:pt x="13043" y="318"/>
                  </a:lnTo>
                  <a:lnTo>
                    <a:pt x="12921" y="221"/>
                  </a:lnTo>
                  <a:lnTo>
                    <a:pt x="12774" y="123"/>
                  </a:lnTo>
                  <a:lnTo>
                    <a:pt x="12628" y="50"/>
                  </a:lnTo>
                  <a:lnTo>
                    <a:pt x="1248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grpSp>
        <p:nvGrpSpPr>
          <p:cNvPr id="354" name="Google Shape;354;p39"/>
          <p:cNvGrpSpPr/>
          <p:nvPr/>
        </p:nvGrpSpPr>
        <p:grpSpPr>
          <a:xfrm>
            <a:off x="2347364" y="532277"/>
            <a:ext cx="432707" cy="380476"/>
            <a:chOff x="1928175" y="312600"/>
            <a:chExt cx="425000" cy="373700"/>
          </a:xfrm>
          <a:solidFill>
            <a:schemeClr val="tx1"/>
          </a:solidFill>
        </p:grpSpPr>
        <p:sp>
          <p:nvSpPr>
            <p:cNvPr id="355" name="Google Shape;355;p39"/>
            <p:cNvSpPr/>
            <p:nvPr/>
          </p:nvSpPr>
          <p:spPr>
            <a:xfrm>
              <a:off x="1928175" y="312600"/>
              <a:ext cx="425000" cy="373700"/>
            </a:xfrm>
            <a:custGeom>
              <a:avLst/>
              <a:gdLst/>
              <a:ahLst/>
              <a:cxnLst/>
              <a:rect l="l" t="t" r="r" b="b"/>
              <a:pathLst>
                <a:path w="17000" h="14948" extrusionOk="0">
                  <a:moveTo>
                    <a:pt x="16022" y="978"/>
                  </a:moveTo>
                  <a:lnTo>
                    <a:pt x="16022" y="13971"/>
                  </a:lnTo>
                  <a:lnTo>
                    <a:pt x="978" y="13971"/>
                  </a:lnTo>
                  <a:lnTo>
                    <a:pt x="978" y="978"/>
                  </a:lnTo>
                  <a:close/>
                  <a:moveTo>
                    <a:pt x="782" y="1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5"/>
                  </a:lnTo>
                  <a:lnTo>
                    <a:pt x="123" y="343"/>
                  </a:lnTo>
                  <a:lnTo>
                    <a:pt x="74" y="489"/>
                  </a:lnTo>
                  <a:lnTo>
                    <a:pt x="25" y="636"/>
                  </a:lnTo>
                  <a:lnTo>
                    <a:pt x="1" y="782"/>
                  </a:lnTo>
                  <a:lnTo>
                    <a:pt x="1" y="14166"/>
                  </a:lnTo>
                  <a:lnTo>
                    <a:pt x="25" y="14313"/>
                  </a:lnTo>
                  <a:lnTo>
                    <a:pt x="74" y="14459"/>
                  </a:lnTo>
                  <a:lnTo>
                    <a:pt x="123" y="14606"/>
                  </a:lnTo>
                  <a:lnTo>
                    <a:pt x="221" y="14703"/>
                  </a:lnTo>
                  <a:lnTo>
                    <a:pt x="343" y="14801"/>
                  </a:lnTo>
                  <a:lnTo>
                    <a:pt x="489" y="14874"/>
                  </a:lnTo>
                  <a:lnTo>
                    <a:pt x="636" y="14923"/>
                  </a:lnTo>
                  <a:lnTo>
                    <a:pt x="782" y="14948"/>
                  </a:lnTo>
                  <a:lnTo>
                    <a:pt x="16218" y="14948"/>
                  </a:lnTo>
                  <a:lnTo>
                    <a:pt x="16364" y="14923"/>
                  </a:lnTo>
                  <a:lnTo>
                    <a:pt x="16511" y="14874"/>
                  </a:lnTo>
                  <a:lnTo>
                    <a:pt x="16657" y="14801"/>
                  </a:lnTo>
                  <a:lnTo>
                    <a:pt x="16779" y="14703"/>
                  </a:lnTo>
                  <a:lnTo>
                    <a:pt x="16877" y="14606"/>
                  </a:lnTo>
                  <a:lnTo>
                    <a:pt x="16926" y="14459"/>
                  </a:lnTo>
                  <a:lnTo>
                    <a:pt x="16975" y="14313"/>
                  </a:lnTo>
                  <a:lnTo>
                    <a:pt x="16999" y="14166"/>
                  </a:lnTo>
                  <a:lnTo>
                    <a:pt x="16999" y="782"/>
                  </a:lnTo>
                  <a:lnTo>
                    <a:pt x="16975" y="636"/>
                  </a:lnTo>
                  <a:lnTo>
                    <a:pt x="16926" y="489"/>
                  </a:lnTo>
                  <a:lnTo>
                    <a:pt x="16877" y="343"/>
                  </a:lnTo>
                  <a:lnTo>
                    <a:pt x="16779" y="245"/>
                  </a:lnTo>
                  <a:lnTo>
                    <a:pt x="16657" y="147"/>
                  </a:lnTo>
                  <a:lnTo>
                    <a:pt x="16511" y="74"/>
                  </a:lnTo>
                  <a:lnTo>
                    <a:pt x="16364" y="25"/>
                  </a:lnTo>
                  <a:lnTo>
                    <a:pt x="1621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356" name="Google Shape;356;p39"/>
            <p:cNvSpPr/>
            <p:nvPr/>
          </p:nvSpPr>
          <p:spPr>
            <a:xfrm>
              <a:off x="1964825" y="349250"/>
              <a:ext cx="351700" cy="300425"/>
            </a:xfrm>
            <a:custGeom>
              <a:avLst/>
              <a:gdLst/>
              <a:ahLst/>
              <a:cxnLst/>
              <a:rect l="l" t="t" r="r" b="b"/>
              <a:pathLst>
                <a:path w="14068" h="12017" extrusionOk="0">
                  <a:moveTo>
                    <a:pt x="10111" y="1563"/>
                  </a:moveTo>
                  <a:lnTo>
                    <a:pt x="10307" y="1588"/>
                  </a:lnTo>
                  <a:lnTo>
                    <a:pt x="10502" y="1612"/>
                  </a:lnTo>
                  <a:lnTo>
                    <a:pt x="10697" y="1661"/>
                  </a:lnTo>
                  <a:lnTo>
                    <a:pt x="10868" y="1734"/>
                  </a:lnTo>
                  <a:lnTo>
                    <a:pt x="11039" y="1807"/>
                  </a:lnTo>
                  <a:lnTo>
                    <a:pt x="11186" y="1905"/>
                  </a:lnTo>
                  <a:lnTo>
                    <a:pt x="11357" y="2027"/>
                  </a:lnTo>
                  <a:lnTo>
                    <a:pt x="11479" y="2149"/>
                  </a:lnTo>
                  <a:lnTo>
                    <a:pt x="11625" y="2271"/>
                  </a:lnTo>
                  <a:lnTo>
                    <a:pt x="11723" y="2442"/>
                  </a:lnTo>
                  <a:lnTo>
                    <a:pt x="11821" y="2589"/>
                  </a:lnTo>
                  <a:lnTo>
                    <a:pt x="11894" y="2760"/>
                  </a:lnTo>
                  <a:lnTo>
                    <a:pt x="11967" y="2955"/>
                  </a:lnTo>
                  <a:lnTo>
                    <a:pt x="12016" y="3126"/>
                  </a:lnTo>
                  <a:lnTo>
                    <a:pt x="12041" y="3322"/>
                  </a:lnTo>
                  <a:lnTo>
                    <a:pt x="12065" y="3517"/>
                  </a:lnTo>
                  <a:lnTo>
                    <a:pt x="12041" y="3737"/>
                  </a:lnTo>
                  <a:lnTo>
                    <a:pt x="12016" y="3908"/>
                  </a:lnTo>
                  <a:lnTo>
                    <a:pt x="11967" y="4103"/>
                  </a:lnTo>
                  <a:lnTo>
                    <a:pt x="11894" y="4274"/>
                  </a:lnTo>
                  <a:lnTo>
                    <a:pt x="11821" y="4445"/>
                  </a:lnTo>
                  <a:lnTo>
                    <a:pt x="11723" y="4616"/>
                  </a:lnTo>
                  <a:lnTo>
                    <a:pt x="11625" y="4763"/>
                  </a:lnTo>
                  <a:lnTo>
                    <a:pt x="11479" y="4909"/>
                  </a:lnTo>
                  <a:lnTo>
                    <a:pt x="11357" y="5031"/>
                  </a:lnTo>
                  <a:lnTo>
                    <a:pt x="11186" y="5153"/>
                  </a:lnTo>
                  <a:lnTo>
                    <a:pt x="11039" y="5251"/>
                  </a:lnTo>
                  <a:lnTo>
                    <a:pt x="10868" y="5324"/>
                  </a:lnTo>
                  <a:lnTo>
                    <a:pt x="10697" y="5398"/>
                  </a:lnTo>
                  <a:lnTo>
                    <a:pt x="10502" y="5446"/>
                  </a:lnTo>
                  <a:lnTo>
                    <a:pt x="10307" y="5471"/>
                  </a:lnTo>
                  <a:lnTo>
                    <a:pt x="9916" y="5471"/>
                  </a:lnTo>
                  <a:lnTo>
                    <a:pt x="9720" y="5446"/>
                  </a:lnTo>
                  <a:lnTo>
                    <a:pt x="9525" y="5398"/>
                  </a:lnTo>
                  <a:lnTo>
                    <a:pt x="9354" y="5324"/>
                  </a:lnTo>
                  <a:lnTo>
                    <a:pt x="9183" y="5251"/>
                  </a:lnTo>
                  <a:lnTo>
                    <a:pt x="9012" y="5153"/>
                  </a:lnTo>
                  <a:lnTo>
                    <a:pt x="8866" y="5031"/>
                  </a:lnTo>
                  <a:lnTo>
                    <a:pt x="8719" y="4909"/>
                  </a:lnTo>
                  <a:lnTo>
                    <a:pt x="8597" y="4763"/>
                  </a:lnTo>
                  <a:lnTo>
                    <a:pt x="8475" y="4616"/>
                  </a:lnTo>
                  <a:lnTo>
                    <a:pt x="8377" y="4445"/>
                  </a:lnTo>
                  <a:lnTo>
                    <a:pt x="8304" y="4274"/>
                  </a:lnTo>
                  <a:lnTo>
                    <a:pt x="8231" y="4103"/>
                  </a:lnTo>
                  <a:lnTo>
                    <a:pt x="8182" y="3908"/>
                  </a:lnTo>
                  <a:lnTo>
                    <a:pt x="8157" y="3737"/>
                  </a:lnTo>
                  <a:lnTo>
                    <a:pt x="8157" y="3517"/>
                  </a:lnTo>
                  <a:lnTo>
                    <a:pt x="8157" y="3322"/>
                  </a:lnTo>
                  <a:lnTo>
                    <a:pt x="8182" y="3126"/>
                  </a:lnTo>
                  <a:lnTo>
                    <a:pt x="8231" y="2955"/>
                  </a:lnTo>
                  <a:lnTo>
                    <a:pt x="8304" y="2760"/>
                  </a:lnTo>
                  <a:lnTo>
                    <a:pt x="8377" y="2589"/>
                  </a:lnTo>
                  <a:lnTo>
                    <a:pt x="8475" y="2442"/>
                  </a:lnTo>
                  <a:lnTo>
                    <a:pt x="8597" y="2271"/>
                  </a:lnTo>
                  <a:lnTo>
                    <a:pt x="8719" y="2149"/>
                  </a:lnTo>
                  <a:lnTo>
                    <a:pt x="8866" y="2027"/>
                  </a:lnTo>
                  <a:lnTo>
                    <a:pt x="9012" y="1905"/>
                  </a:lnTo>
                  <a:lnTo>
                    <a:pt x="9183" y="1807"/>
                  </a:lnTo>
                  <a:lnTo>
                    <a:pt x="9354" y="1734"/>
                  </a:lnTo>
                  <a:lnTo>
                    <a:pt x="9525" y="1661"/>
                  </a:lnTo>
                  <a:lnTo>
                    <a:pt x="9720" y="1612"/>
                  </a:lnTo>
                  <a:lnTo>
                    <a:pt x="9916" y="1588"/>
                  </a:lnTo>
                  <a:lnTo>
                    <a:pt x="10111" y="1563"/>
                  </a:lnTo>
                  <a:close/>
                  <a:moveTo>
                    <a:pt x="0" y="0"/>
                  </a:moveTo>
                  <a:lnTo>
                    <a:pt x="0" y="9232"/>
                  </a:lnTo>
                  <a:lnTo>
                    <a:pt x="3248" y="5080"/>
                  </a:lnTo>
                  <a:lnTo>
                    <a:pt x="3346" y="4958"/>
                  </a:lnTo>
                  <a:lnTo>
                    <a:pt x="3468" y="4885"/>
                  </a:lnTo>
                  <a:lnTo>
                    <a:pt x="3590" y="4836"/>
                  </a:lnTo>
                  <a:lnTo>
                    <a:pt x="3737" y="4811"/>
                  </a:lnTo>
                  <a:lnTo>
                    <a:pt x="3859" y="4836"/>
                  </a:lnTo>
                  <a:lnTo>
                    <a:pt x="4005" y="4885"/>
                  </a:lnTo>
                  <a:lnTo>
                    <a:pt x="4128" y="4958"/>
                  </a:lnTo>
                  <a:lnTo>
                    <a:pt x="4225" y="5080"/>
                  </a:lnTo>
                  <a:lnTo>
                    <a:pt x="9647" y="12016"/>
                  </a:lnTo>
                  <a:lnTo>
                    <a:pt x="10233" y="12016"/>
                  </a:lnTo>
                  <a:lnTo>
                    <a:pt x="10087" y="11772"/>
                  </a:lnTo>
                  <a:lnTo>
                    <a:pt x="8157" y="9305"/>
                  </a:lnTo>
                  <a:lnTo>
                    <a:pt x="9403" y="7718"/>
                  </a:lnTo>
                  <a:lnTo>
                    <a:pt x="9501" y="7596"/>
                  </a:lnTo>
                  <a:lnTo>
                    <a:pt x="9623" y="7522"/>
                  </a:lnTo>
                  <a:lnTo>
                    <a:pt x="9745" y="7473"/>
                  </a:lnTo>
                  <a:lnTo>
                    <a:pt x="9891" y="7449"/>
                  </a:lnTo>
                  <a:lnTo>
                    <a:pt x="10014" y="7473"/>
                  </a:lnTo>
                  <a:lnTo>
                    <a:pt x="10160" y="7522"/>
                  </a:lnTo>
                  <a:lnTo>
                    <a:pt x="10282" y="7596"/>
                  </a:lnTo>
                  <a:lnTo>
                    <a:pt x="10380" y="7718"/>
                  </a:lnTo>
                  <a:lnTo>
                    <a:pt x="13750" y="12016"/>
                  </a:lnTo>
                  <a:lnTo>
                    <a:pt x="14068" y="12016"/>
                  </a:lnTo>
                  <a:lnTo>
                    <a:pt x="1406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sp>
        <p:nvSpPr>
          <p:cNvPr id="357" name="Google Shape;357;p39"/>
          <p:cNvSpPr/>
          <p:nvPr/>
        </p:nvSpPr>
        <p:spPr>
          <a:xfrm>
            <a:off x="3073105" y="518638"/>
            <a:ext cx="354361" cy="407813"/>
          </a:xfrm>
          <a:custGeom>
            <a:avLst/>
            <a:gdLst/>
            <a:ahLst/>
            <a:cxnLst/>
            <a:rect l="l" t="t" r="r" b="b"/>
            <a:pathLst>
              <a:path w="13922" h="16022" extrusionOk="0">
                <a:moveTo>
                  <a:pt x="13922" y="0"/>
                </a:moveTo>
                <a:lnTo>
                  <a:pt x="3249" y="3249"/>
                </a:lnTo>
                <a:lnTo>
                  <a:pt x="3249" y="12651"/>
                </a:lnTo>
                <a:lnTo>
                  <a:pt x="2907" y="12627"/>
                </a:lnTo>
                <a:lnTo>
                  <a:pt x="2565" y="12627"/>
                </a:lnTo>
                <a:lnTo>
                  <a:pt x="2198" y="12676"/>
                </a:lnTo>
                <a:lnTo>
                  <a:pt x="1832" y="12774"/>
                </a:lnTo>
                <a:lnTo>
                  <a:pt x="1612" y="12847"/>
                </a:lnTo>
                <a:lnTo>
                  <a:pt x="1393" y="12945"/>
                </a:lnTo>
                <a:lnTo>
                  <a:pt x="1197" y="13067"/>
                </a:lnTo>
                <a:lnTo>
                  <a:pt x="1002" y="13164"/>
                </a:lnTo>
                <a:lnTo>
                  <a:pt x="806" y="13311"/>
                </a:lnTo>
                <a:lnTo>
                  <a:pt x="660" y="13433"/>
                </a:lnTo>
                <a:lnTo>
                  <a:pt x="513" y="13580"/>
                </a:lnTo>
                <a:lnTo>
                  <a:pt x="391" y="13726"/>
                </a:lnTo>
                <a:lnTo>
                  <a:pt x="269" y="13897"/>
                </a:lnTo>
                <a:lnTo>
                  <a:pt x="171" y="14044"/>
                </a:lnTo>
                <a:lnTo>
                  <a:pt x="98" y="14215"/>
                </a:lnTo>
                <a:lnTo>
                  <a:pt x="49" y="14386"/>
                </a:lnTo>
                <a:lnTo>
                  <a:pt x="25" y="14532"/>
                </a:lnTo>
                <a:lnTo>
                  <a:pt x="0" y="14703"/>
                </a:lnTo>
                <a:lnTo>
                  <a:pt x="25" y="14874"/>
                </a:lnTo>
                <a:lnTo>
                  <a:pt x="49" y="15021"/>
                </a:lnTo>
                <a:lnTo>
                  <a:pt x="123" y="15191"/>
                </a:lnTo>
                <a:lnTo>
                  <a:pt x="196" y="15338"/>
                </a:lnTo>
                <a:lnTo>
                  <a:pt x="293" y="15460"/>
                </a:lnTo>
                <a:lnTo>
                  <a:pt x="416" y="15582"/>
                </a:lnTo>
                <a:lnTo>
                  <a:pt x="562" y="15680"/>
                </a:lnTo>
                <a:lnTo>
                  <a:pt x="709" y="15778"/>
                </a:lnTo>
                <a:lnTo>
                  <a:pt x="880" y="15851"/>
                </a:lnTo>
                <a:lnTo>
                  <a:pt x="1075" y="15924"/>
                </a:lnTo>
                <a:lnTo>
                  <a:pt x="1246" y="15973"/>
                </a:lnTo>
                <a:lnTo>
                  <a:pt x="1466" y="15997"/>
                </a:lnTo>
                <a:lnTo>
                  <a:pt x="1661" y="16022"/>
                </a:lnTo>
                <a:lnTo>
                  <a:pt x="1881" y="16022"/>
                </a:lnTo>
                <a:lnTo>
                  <a:pt x="2101" y="15997"/>
                </a:lnTo>
                <a:lnTo>
                  <a:pt x="2345" y="15973"/>
                </a:lnTo>
                <a:lnTo>
                  <a:pt x="2565" y="15924"/>
                </a:lnTo>
                <a:lnTo>
                  <a:pt x="2809" y="15875"/>
                </a:lnTo>
                <a:lnTo>
                  <a:pt x="3224" y="15704"/>
                </a:lnTo>
                <a:lnTo>
                  <a:pt x="3591" y="15509"/>
                </a:lnTo>
                <a:lnTo>
                  <a:pt x="3908" y="15289"/>
                </a:lnTo>
                <a:lnTo>
                  <a:pt x="4177" y="15021"/>
                </a:lnTo>
                <a:lnTo>
                  <a:pt x="4372" y="14752"/>
                </a:lnTo>
                <a:lnTo>
                  <a:pt x="4470" y="14605"/>
                </a:lnTo>
                <a:lnTo>
                  <a:pt x="4543" y="14459"/>
                </a:lnTo>
                <a:lnTo>
                  <a:pt x="4592" y="14312"/>
                </a:lnTo>
                <a:lnTo>
                  <a:pt x="4616" y="14166"/>
                </a:lnTo>
                <a:lnTo>
                  <a:pt x="4641" y="14019"/>
                </a:lnTo>
                <a:lnTo>
                  <a:pt x="4641" y="13873"/>
                </a:lnTo>
                <a:lnTo>
                  <a:pt x="4641" y="6204"/>
                </a:lnTo>
                <a:lnTo>
                  <a:pt x="12505" y="3737"/>
                </a:lnTo>
                <a:lnTo>
                  <a:pt x="12505" y="10136"/>
                </a:lnTo>
                <a:lnTo>
                  <a:pt x="12187" y="10111"/>
                </a:lnTo>
                <a:lnTo>
                  <a:pt x="11846" y="10111"/>
                </a:lnTo>
                <a:lnTo>
                  <a:pt x="11479" y="10160"/>
                </a:lnTo>
                <a:lnTo>
                  <a:pt x="11113" y="10258"/>
                </a:lnTo>
                <a:lnTo>
                  <a:pt x="10893" y="10331"/>
                </a:lnTo>
                <a:lnTo>
                  <a:pt x="10673" y="10429"/>
                </a:lnTo>
                <a:lnTo>
                  <a:pt x="10453" y="10551"/>
                </a:lnTo>
                <a:lnTo>
                  <a:pt x="10283" y="10649"/>
                </a:lnTo>
                <a:lnTo>
                  <a:pt x="10087" y="10795"/>
                </a:lnTo>
                <a:lnTo>
                  <a:pt x="9941" y="10917"/>
                </a:lnTo>
                <a:lnTo>
                  <a:pt x="9794" y="11064"/>
                </a:lnTo>
                <a:lnTo>
                  <a:pt x="9648" y="11211"/>
                </a:lnTo>
                <a:lnTo>
                  <a:pt x="9550" y="11381"/>
                </a:lnTo>
                <a:lnTo>
                  <a:pt x="9452" y="11528"/>
                </a:lnTo>
                <a:lnTo>
                  <a:pt x="9379" y="11699"/>
                </a:lnTo>
                <a:lnTo>
                  <a:pt x="9330" y="11870"/>
                </a:lnTo>
                <a:lnTo>
                  <a:pt x="9306" y="12016"/>
                </a:lnTo>
                <a:lnTo>
                  <a:pt x="9281" y="12187"/>
                </a:lnTo>
                <a:lnTo>
                  <a:pt x="9306" y="12358"/>
                </a:lnTo>
                <a:lnTo>
                  <a:pt x="9330" y="12505"/>
                </a:lnTo>
                <a:lnTo>
                  <a:pt x="9403" y="12676"/>
                </a:lnTo>
                <a:lnTo>
                  <a:pt x="9477" y="12822"/>
                </a:lnTo>
                <a:lnTo>
                  <a:pt x="9574" y="12945"/>
                </a:lnTo>
                <a:lnTo>
                  <a:pt x="9696" y="13067"/>
                </a:lnTo>
                <a:lnTo>
                  <a:pt x="9843" y="13164"/>
                </a:lnTo>
                <a:lnTo>
                  <a:pt x="9989" y="13262"/>
                </a:lnTo>
                <a:lnTo>
                  <a:pt x="10160" y="13335"/>
                </a:lnTo>
                <a:lnTo>
                  <a:pt x="10331" y="13409"/>
                </a:lnTo>
                <a:lnTo>
                  <a:pt x="10527" y="13457"/>
                </a:lnTo>
                <a:lnTo>
                  <a:pt x="10747" y="13482"/>
                </a:lnTo>
                <a:lnTo>
                  <a:pt x="10942" y="13506"/>
                </a:lnTo>
                <a:lnTo>
                  <a:pt x="11162" y="13506"/>
                </a:lnTo>
                <a:lnTo>
                  <a:pt x="11382" y="13482"/>
                </a:lnTo>
                <a:lnTo>
                  <a:pt x="11626" y="13457"/>
                </a:lnTo>
                <a:lnTo>
                  <a:pt x="11846" y="13409"/>
                </a:lnTo>
                <a:lnTo>
                  <a:pt x="12090" y="13360"/>
                </a:lnTo>
                <a:lnTo>
                  <a:pt x="12456" y="13213"/>
                </a:lnTo>
                <a:lnTo>
                  <a:pt x="12798" y="13042"/>
                </a:lnTo>
                <a:lnTo>
                  <a:pt x="13091" y="12822"/>
                </a:lnTo>
                <a:lnTo>
                  <a:pt x="13360" y="12603"/>
                </a:lnTo>
                <a:lnTo>
                  <a:pt x="13580" y="12358"/>
                </a:lnTo>
                <a:lnTo>
                  <a:pt x="13751" y="12090"/>
                </a:lnTo>
                <a:lnTo>
                  <a:pt x="13848" y="11821"/>
                </a:lnTo>
                <a:lnTo>
                  <a:pt x="13897" y="11675"/>
                </a:lnTo>
                <a:lnTo>
                  <a:pt x="13922" y="11552"/>
                </a:lnTo>
                <a:lnTo>
                  <a:pt x="13922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FF0000"/>
              </a:solidFill>
              <a:highlight>
                <a:srgbClr val="000000"/>
              </a:highlight>
            </a:endParaRPr>
          </a:p>
        </p:txBody>
      </p:sp>
      <p:sp>
        <p:nvSpPr>
          <p:cNvPr id="358" name="Google Shape;358;p39"/>
          <p:cNvSpPr/>
          <p:nvPr/>
        </p:nvSpPr>
        <p:spPr>
          <a:xfrm>
            <a:off x="3783705" y="519886"/>
            <a:ext cx="305899" cy="405319"/>
          </a:xfrm>
          <a:custGeom>
            <a:avLst/>
            <a:gdLst/>
            <a:ahLst/>
            <a:cxnLst/>
            <a:rect l="l" t="t" r="r" b="b"/>
            <a:pathLst>
              <a:path w="12018" h="15924" extrusionOk="0">
                <a:moveTo>
                  <a:pt x="6278" y="3444"/>
                </a:moveTo>
                <a:lnTo>
                  <a:pt x="6522" y="3493"/>
                </a:lnTo>
                <a:lnTo>
                  <a:pt x="6766" y="3542"/>
                </a:lnTo>
                <a:lnTo>
                  <a:pt x="7010" y="3639"/>
                </a:lnTo>
                <a:lnTo>
                  <a:pt x="7230" y="3737"/>
                </a:lnTo>
                <a:lnTo>
                  <a:pt x="7450" y="3883"/>
                </a:lnTo>
                <a:lnTo>
                  <a:pt x="7645" y="4030"/>
                </a:lnTo>
                <a:lnTo>
                  <a:pt x="7816" y="4201"/>
                </a:lnTo>
                <a:lnTo>
                  <a:pt x="7987" y="4372"/>
                </a:lnTo>
                <a:lnTo>
                  <a:pt x="8134" y="4567"/>
                </a:lnTo>
                <a:lnTo>
                  <a:pt x="8280" y="4787"/>
                </a:lnTo>
                <a:lnTo>
                  <a:pt x="8378" y="5007"/>
                </a:lnTo>
                <a:lnTo>
                  <a:pt x="8476" y="5251"/>
                </a:lnTo>
                <a:lnTo>
                  <a:pt x="8525" y="5495"/>
                </a:lnTo>
                <a:lnTo>
                  <a:pt x="8573" y="5740"/>
                </a:lnTo>
                <a:lnTo>
                  <a:pt x="8573" y="6008"/>
                </a:lnTo>
                <a:lnTo>
                  <a:pt x="8573" y="6277"/>
                </a:lnTo>
                <a:lnTo>
                  <a:pt x="8525" y="6521"/>
                </a:lnTo>
                <a:lnTo>
                  <a:pt x="8476" y="6765"/>
                </a:lnTo>
                <a:lnTo>
                  <a:pt x="8378" y="7010"/>
                </a:lnTo>
                <a:lnTo>
                  <a:pt x="8280" y="7229"/>
                </a:lnTo>
                <a:lnTo>
                  <a:pt x="8134" y="7449"/>
                </a:lnTo>
                <a:lnTo>
                  <a:pt x="7987" y="7645"/>
                </a:lnTo>
                <a:lnTo>
                  <a:pt x="7816" y="7816"/>
                </a:lnTo>
                <a:lnTo>
                  <a:pt x="7645" y="7987"/>
                </a:lnTo>
                <a:lnTo>
                  <a:pt x="7450" y="8133"/>
                </a:lnTo>
                <a:lnTo>
                  <a:pt x="7230" y="8280"/>
                </a:lnTo>
                <a:lnTo>
                  <a:pt x="7010" y="8377"/>
                </a:lnTo>
                <a:lnTo>
                  <a:pt x="6766" y="8475"/>
                </a:lnTo>
                <a:lnTo>
                  <a:pt x="6522" y="8524"/>
                </a:lnTo>
                <a:lnTo>
                  <a:pt x="6278" y="8573"/>
                </a:lnTo>
                <a:lnTo>
                  <a:pt x="5740" y="8573"/>
                </a:lnTo>
                <a:lnTo>
                  <a:pt x="5496" y="8524"/>
                </a:lnTo>
                <a:lnTo>
                  <a:pt x="5252" y="8475"/>
                </a:lnTo>
                <a:lnTo>
                  <a:pt x="5008" y="8377"/>
                </a:lnTo>
                <a:lnTo>
                  <a:pt x="4788" y="8280"/>
                </a:lnTo>
                <a:lnTo>
                  <a:pt x="4568" y="8133"/>
                </a:lnTo>
                <a:lnTo>
                  <a:pt x="4373" y="7987"/>
                </a:lnTo>
                <a:lnTo>
                  <a:pt x="4202" y="7816"/>
                </a:lnTo>
                <a:lnTo>
                  <a:pt x="4031" y="7645"/>
                </a:lnTo>
                <a:lnTo>
                  <a:pt x="3884" y="7449"/>
                </a:lnTo>
                <a:lnTo>
                  <a:pt x="3738" y="7229"/>
                </a:lnTo>
                <a:lnTo>
                  <a:pt x="3640" y="7010"/>
                </a:lnTo>
                <a:lnTo>
                  <a:pt x="3542" y="6765"/>
                </a:lnTo>
                <a:lnTo>
                  <a:pt x="3493" y="6521"/>
                </a:lnTo>
                <a:lnTo>
                  <a:pt x="3445" y="6277"/>
                </a:lnTo>
                <a:lnTo>
                  <a:pt x="3445" y="6008"/>
                </a:lnTo>
                <a:lnTo>
                  <a:pt x="3445" y="5740"/>
                </a:lnTo>
                <a:lnTo>
                  <a:pt x="3493" y="5495"/>
                </a:lnTo>
                <a:lnTo>
                  <a:pt x="3542" y="5251"/>
                </a:lnTo>
                <a:lnTo>
                  <a:pt x="3640" y="5007"/>
                </a:lnTo>
                <a:lnTo>
                  <a:pt x="3738" y="4787"/>
                </a:lnTo>
                <a:lnTo>
                  <a:pt x="3884" y="4567"/>
                </a:lnTo>
                <a:lnTo>
                  <a:pt x="4031" y="4372"/>
                </a:lnTo>
                <a:lnTo>
                  <a:pt x="4202" y="4201"/>
                </a:lnTo>
                <a:lnTo>
                  <a:pt x="4373" y="4030"/>
                </a:lnTo>
                <a:lnTo>
                  <a:pt x="4568" y="3883"/>
                </a:lnTo>
                <a:lnTo>
                  <a:pt x="4788" y="3737"/>
                </a:lnTo>
                <a:lnTo>
                  <a:pt x="5008" y="3639"/>
                </a:lnTo>
                <a:lnTo>
                  <a:pt x="5252" y="3542"/>
                </a:lnTo>
                <a:lnTo>
                  <a:pt x="5496" y="3493"/>
                </a:lnTo>
                <a:lnTo>
                  <a:pt x="5740" y="3444"/>
                </a:lnTo>
                <a:close/>
                <a:moveTo>
                  <a:pt x="5691" y="0"/>
                </a:moveTo>
                <a:lnTo>
                  <a:pt x="5398" y="25"/>
                </a:lnTo>
                <a:lnTo>
                  <a:pt x="5105" y="73"/>
                </a:lnTo>
                <a:lnTo>
                  <a:pt x="4788" y="122"/>
                </a:lnTo>
                <a:lnTo>
                  <a:pt x="4519" y="196"/>
                </a:lnTo>
                <a:lnTo>
                  <a:pt x="4226" y="269"/>
                </a:lnTo>
                <a:lnTo>
                  <a:pt x="3664" y="464"/>
                </a:lnTo>
                <a:lnTo>
                  <a:pt x="3152" y="733"/>
                </a:lnTo>
                <a:lnTo>
                  <a:pt x="2639" y="1026"/>
                </a:lnTo>
                <a:lnTo>
                  <a:pt x="2199" y="1368"/>
                </a:lnTo>
                <a:lnTo>
                  <a:pt x="1759" y="1759"/>
                </a:lnTo>
                <a:lnTo>
                  <a:pt x="1369" y="2198"/>
                </a:lnTo>
                <a:lnTo>
                  <a:pt x="1027" y="2638"/>
                </a:lnTo>
                <a:lnTo>
                  <a:pt x="734" y="3151"/>
                </a:lnTo>
                <a:lnTo>
                  <a:pt x="465" y="3664"/>
                </a:lnTo>
                <a:lnTo>
                  <a:pt x="270" y="4225"/>
                </a:lnTo>
                <a:lnTo>
                  <a:pt x="196" y="4518"/>
                </a:lnTo>
                <a:lnTo>
                  <a:pt x="123" y="4787"/>
                </a:lnTo>
                <a:lnTo>
                  <a:pt x="74" y="5105"/>
                </a:lnTo>
                <a:lnTo>
                  <a:pt x="25" y="5398"/>
                </a:lnTo>
                <a:lnTo>
                  <a:pt x="1" y="5691"/>
                </a:lnTo>
                <a:lnTo>
                  <a:pt x="1" y="6008"/>
                </a:lnTo>
                <a:lnTo>
                  <a:pt x="25" y="6448"/>
                </a:lnTo>
                <a:lnTo>
                  <a:pt x="74" y="6887"/>
                </a:lnTo>
                <a:lnTo>
                  <a:pt x="147" y="7352"/>
                </a:lnTo>
                <a:lnTo>
                  <a:pt x="270" y="7791"/>
                </a:lnTo>
                <a:lnTo>
                  <a:pt x="392" y="8231"/>
                </a:lnTo>
                <a:lnTo>
                  <a:pt x="563" y="8670"/>
                </a:lnTo>
                <a:lnTo>
                  <a:pt x="734" y="9110"/>
                </a:lnTo>
                <a:lnTo>
                  <a:pt x="929" y="9550"/>
                </a:lnTo>
                <a:lnTo>
                  <a:pt x="1149" y="9965"/>
                </a:lnTo>
                <a:lnTo>
                  <a:pt x="1393" y="10404"/>
                </a:lnTo>
                <a:lnTo>
                  <a:pt x="1906" y="11210"/>
                </a:lnTo>
                <a:lnTo>
                  <a:pt x="2443" y="11992"/>
                </a:lnTo>
                <a:lnTo>
                  <a:pt x="3005" y="12725"/>
                </a:lnTo>
                <a:lnTo>
                  <a:pt x="3567" y="13408"/>
                </a:lnTo>
                <a:lnTo>
                  <a:pt x="4104" y="14019"/>
                </a:lnTo>
                <a:lnTo>
                  <a:pt x="4617" y="14581"/>
                </a:lnTo>
                <a:lnTo>
                  <a:pt x="5081" y="15045"/>
                </a:lnTo>
                <a:lnTo>
                  <a:pt x="5740" y="15680"/>
                </a:lnTo>
                <a:lnTo>
                  <a:pt x="6009" y="15924"/>
                </a:lnTo>
                <a:lnTo>
                  <a:pt x="6278" y="15680"/>
                </a:lnTo>
                <a:lnTo>
                  <a:pt x="6937" y="15045"/>
                </a:lnTo>
                <a:lnTo>
                  <a:pt x="7401" y="14581"/>
                </a:lnTo>
                <a:lnTo>
                  <a:pt x="7914" y="14019"/>
                </a:lnTo>
                <a:lnTo>
                  <a:pt x="8451" y="13408"/>
                </a:lnTo>
                <a:lnTo>
                  <a:pt x="9013" y="12725"/>
                </a:lnTo>
                <a:lnTo>
                  <a:pt x="9575" y="11992"/>
                </a:lnTo>
                <a:lnTo>
                  <a:pt x="10112" y="11210"/>
                </a:lnTo>
                <a:lnTo>
                  <a:pt x="10625" y="10404"/>
                </a:lnTo>
                <a:lnTo>
                  <a:pt x="10869" y="9965"/>
                </a:lnTo>
                <a:lnTo>
                  <a:pt x="11089" y="9550"/>
                </a:lnTo>
                <a:lnTo>
                  <a:pt x="11284" y="9110"/>
                </a:lnTo>
                <a:lnTo>
                  <a:pt x="11455" y="8670"/>
                </a:lnTo>
                <a:lnTo>
                  <a:pt x="11626" y="8231"/>
                </a:lnTo>
                <a:lnTo>
                  <a:pt x="11748" y="7791"/>
                </a:lnTo>
                <a:lnTo>
                  <a:pt x="11871" y="7352"/>
                </a:lnTo>
                <a:lnTo>
                  <a:pt x="11944" y="6887"/>
                </a:lnTo>
                <a:lnTo>
                  <a:pt x="11993" y="6448"/>
                </a:lnTo>
                <a:lnTo>
                  <a:pt x="12017" y="6008"/>
                </a:lnTo>
                <a:lnTo>
                  <a:pt x="12017" y="5691"/>
                </a:lnTo>
                <a:lnTo>
                  <a:pt x="11993" y="5398"/>
                </a:lnTo>
                <a:lnTo>
                  <a:pt x="11944" y="5105"/>
                </a:lnTo>
                <a:lnTo>
                  <a:pt x="11895" y="4787"/>
                </a:lnTo>
                <a:lnTo>
                  <a:pt x="11822" y="4518"/>
                </a:lnTo>
                <a:lnTo>
                  <a:pt x="11748" y="4225"/>
                </a:lnTo>
                <a:lnTo>
                  <a:pt x="11553" y="3664"/>
                </a:lnTo>
                <a:lnTo>
                  <a:pt x="11284" y="3151"/>
                </a:lnTo>
                <a:lnTo>
                  <a:pt x="10991" y="2638"/>
                </a:lnTo>
                <a:lnTo>
                  <a:pt x="10649" y="2198"/>
                </a:lnTo>
                <a:lnTo>
                  <a:pt x="10259" y="1759"/>
                </a:lnTo>
                <a:lnTo>
                  <a:pt x="9819" y="1368"/>
                </a:lnTo>
                <a:lnTo>
                  <a:pt x="9379" y="1026"/>
                </a:lnTo>
                <a:lnTo>
                  <a:pt x="8866" y="733"/>
                </a:lnTo>
                <a:lnTo>
                  <a:pt x="8354" y="464"/>
                </a:lnTo>
                <a:lnTo>
                  <a:pt x="7792" y="269"/>
                </a:lnTo>
                <a:lnTo>
                  <a:pt x="7499" y="196"/>
                </a:lnTo>
                <a:lnTo>
                  <a:pt x="7230" y="122"/>
                </a:lnTo>
                <a:lnTo>
                  <a:pt x="6913" y="73"/>
                </a:lnTo>
                <a:lnTo>
                  <a:pt x="6620" y="25"/>
                </a:lnTo>
                <a:lnTo>
                  <a:pt x="6326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FF0000"/>
              </a:solidFill>
              <a:highlight>
                <a:srgbClr val="000000"/>
              </a:highlight>
            </a:endParaRPr>
          </a:p>
        </p:txBody>
      </p:sp>
      <p:grpSp>
        <p:nvGrpSpPr>
          <p:cNvPr id="359" name="Google Shape;359;p39"/>
          <p:cNvGrpSpPr/>
          <p:nvPr/>
        </p:nvGrpSpPr>
        <p:grpSpPr>
          <a:xfrm>
            <a:off x="4373934" y="512398"/>
            <a:ext cx="497359" cy="420260"/>
            <a:chOff x="3918650" y="293075"/>
            <a:chExt cx="488500" cy="412775"/>
          </a:xfrm>
          <a:solidFill>
            <a:schemeClr val="tx1"/>
          </a:solidFill>
        </p:grpSpPr>
        <p:sp>
          <p:nvSpPr>
            <p:cNvPr id="360" name="Google Shape;360;p39"/>
            <p:cNvSpPr/>
            <p:nvPr/>
          </p:nvSpPr>
          <p:spPr>
            <a:xfrm>
              <a:off x="4085350" y="293675"/>
              <a:ext cx="154500" cy="412175"/>
            </a:xfrm>
            <a:custGeom>
              <a:avLst/>
              <a:gdLst/>
              <a:ahLst/>
              <a:cxnLst/>
              <a:rect l="l" t="t" r="r" b="b"/>
              <a:pathLst>
                <a:path w="6180" h="16487" extrusionOk="0">
                  <a:moveTo>
                    <a:pt x="709" y="5496"/>
                  </a:moveTo>
                  <a:lnTo>
                    <a:pt x="806" y="5520"/>
                  </a:lnTo>
                  <a:lnTo>
                    <a:pt x="1050" y="5667"/>
                  </a:lnTo>
                  <a:lnTo>
                    <a:pt x="1270" y="5813"/>
                  </a:lnTo>
                  <a:lnTo>
                    <a:pt x="1344" y="5886"/>
                  </a:lnTo>
                  <a:lnTo>
                    <a:pt x="1368" y="5984"/>
                  </a:lnTo>
                  <a:lnTo>
                    <a:pt x="1344" y="6082"/>
                  </a:lnTo>
                  <a:lnTo>
                    <a:pt x="1319" y="6155"/>
                  </a:lnTo>
                  <a:lnTo>
                    <a:pt x="1221" y="6228"/>
                  </a:lnTo>
                  <a:lnTo>
                    <a:pt x="1124" y="6253"/>
                  </a:lnTo>
                  <a:lnTo>
                    <a:pt x="1050" y="6228"/>
                  </a:lnTo>
                  <a:lnTo>
                    <a:pt x="977" y="6204"/>
                  </a:lnTo>
                  <a:lnTo>
                    <a:pt x="782" y="6082"/>
                  </a:lnTo>
                  <a:lnTo>
                    <a:pt x="586" y="5960"/>
                  </a:lnTo>
                  <a:lnTo>
                    <a:pt x="513" y="5911"/>
                  </a:lnTo>
                  <a:lnTo>
                    <a:pt x="464" y="5838"/>
                  </a:lnTo>
                  <a:lnTo>
                    <a:pt x="464" y="5740"/>
                  </a:lnTo>
                  <a:lnTo>
                    <a:pt x="489" y="5642"/>
                  </a:lnTo>
                  <a:lnTo>
                    <a:pt x="538" y="5569"/>
                  </a:lnTo>
                  <a:lnTo>
                    <a:pt x="611" y="5520"/>
                  </a:lnTo>
                  <a:lnTo>
                    <a:pt x="709" y="5496"/>
                  </a:lnTo>
                  <a:close/>
                  <a:moveTo>
                    <a:pt x="1685" y="6351"/>
                  </a:moveTo>
                  <a:lnTo>
                    <a:pt x="1783" y="6375"/>
                  </a:lnTo>
                  <a:lnTo>
                    <a:pt x="1856" y="6448"/>
                  </a:lnTo>
                  <a:lnTo>
                    <a:pt x="2003" y="6668"/>
                  </a:lnTo>
                  <a:lnTo>
                    <a:pt x="2125" y="6888"/>
                  </a:lnTo>
                  <a:lnTo>
                    <a:pt x="2150" y="6986"/>
                  </a:lnTo>
                  <a:lnTo>
                    <a:pt x="2150" y="7083"/>
                  </a:lnTo>
                  <a:lnTo>
                    <a:pt x="2101" y="7156"/>
                  </a:lnTo>
                  <a:lnTo>
                    <a:pt x="2027" y="7230"/>
                  </a:lnTo>
                  <a:lnTo>
                    <a:pt x="1979" y="7254"/>
                  </a:lnTo>
                  <a:lnTo>
                    <a:pt x="1856" y="7254"/>
                  </a:lnTo>
                  <a:lnTo>
                    <a:pt x="1783" y="7230"/>
                  </a:lnTo>
                  <a:lnTo>
                    <a:pt x="1734" y="7181"/>
                  </a:lnTo>
                  <a:lnTo>
                    <a:pt x="1685" y="7132"/>
                  </a:lnTo>
                  <a:lnTo>
                    <a:pt x="1441" y="6741"/>
                  </a:lnTo>
                  <a:lnTo>
                    <a:pt x="1417" y="6644"/>
                  </a:lnTo>
                  <a:lnTo>
                    <a:pt x="1417" y="6546"/>
                  </a:lnTo>
                  <a:lnTo>
                    <a:pt x="1441" y="6448"/>
                  </a:lnTo>
                  <a:lnTo>
                    <a:pt x="1515" y="6399"/>
                  </a:lnTo>
                  <a:lnTo>
                    <a:pt x="1612" y="6351"/>
                  </a:lnTo>
                  <a:close/>
                  <a:moveTo>
                    <a:pt x="2247" y="7498"/>
                  </a:moveTo>
                  <a:lnTo>
                    <a:pt x="2345" y="7523"/>
                  </a:lnTo>
                  <a:lnTo>
                    <a:pt x="2418" y="7572"/>
                  </a:lnTo>
                  <a:lnTo>
                    <a:pt x="2467" y="7645"/>
                  </a:lnTo>
                  <a:lnTo>
                    <a:pt x="2662" y="8109"/>
                  </a:lnTo>
                  <a:lnTo>
                    <a:pt x="2662" y="8207"/>
                  </a:lnTo>
                  <a:lnTo>
                    <a:pt x="2638" y="8304"/>
                  </a:lnTo>
                  <a:lnTo>
                    <a:pt x="2589" y="8378"/>
                  </a:lnTo>
                  <a:lnTo>
                    <a:pt x="2516" y="8426"/>
                  </a:lnTo>
                  <a:lnTo>
                    <a:pt x="2418" y="8451"/>
                  </a:lnTo>
                  <a:lnTo>
                    <a:pt x="2345" y="8426"/>
                  </a:lnTo>
                  <a:lnTo>
                    <a:pt x="2272" y="8402"/>
                  </a:lnTo>
                  <a:lnTo>
                    <a:pt x="2223" y="8353"/>
                  </a:lnTo>
                  <a:lnTo>
                    <a:pt x="2198" y="8280"/>
                  </a:lnTo>
                  <a:lnTo>
                    <a:pt x="2027" y="7840"/>
                  </a:lnTo>
                  <a:lnTo>
                    <a:pt x="2003" y="7743"/>
                  </a:lnTo>
                  <a:lnTo>
                    <a:pt x="2027" y="7645"/>
                  </a:lnTo>
                  <a:lnTo>
                    <a:pt x="2076" y="7572"/>
                  </a:lnTo>
                  <a:lnTo>
                    <a:pt x="2150" y="7523"/>
                  </a:lnTo>
                  <a:lnTo>
                    <a:pt x="2247" y="7498"/>
                  </a:lnTo>
                  <a:close/>
                  <a:moveTo>
                    <a:pt x="2711" y="8720"/>
                  </a:moveTo>
                  <a:lnTo>
                    <a:pt x="2785" y="8744"/>
                  </a:lnTo>
                  <a:lnTo>
                    <a:pt x="2858" y="8793"/>
                  </a:lnTo>
                  <a:lnTo>
                    <a:pt x="2907" y="8866"/>
                  </a:lnTo>
                  <a:lnTo>
                    <a:pt x="3078" y="9355"/>
                  </a:lnTo>
                  <a:lnTo>
                    <a:pt x="3102" y="9452"/>
                  </a:lnTo>
                  <a:lnTo>
                    <a:pt x="3078" y="9526"/>
                  </a:lnTo>
                  <a:lnTo>
                    <a:pt x="3004" y="9599"/>
                  </a:lnTo>
                  <a:lnTo>
                    <a:pt x="2931" y="9648"/>
                  </a:lnTo>
                  <a:lnTo>
                    <a:pt x="2858" y="9672"/>
                  </a:lnTo>
                  <a:lnTo>
                    <a:pt x="2785" y="9672"/>
                  </a:lnTo>
                  <a:lnTo>
                    <a:pt x="2711" y="9623"/>
                  </a:lnTo>
                  <a:lnTo>
                    <a:pt x="2662" y="9574"/>
                  </a:lnTo>
                  <a:lnTo>
                    <a:pt x="2614" y="9501"/>
                  </a:lnTo>
                  <a:lnTo>
                    <a:pt x="2467" y="9037"/>
                  </a:lnTo>
                  <a:lnTo>
                    <a:pt x="2443" y="8939"/>
                  </a:lnTo>
                  <a:lnTo>
                    <a:pt x="2467" y="8842"/>
                  </a:lnTo>
                  <a:lnTo>
                    <a:pt x="2516" y="8768"/>
                  </a:lnTo>
                  <a:lnTo>
                    <a:pt x="2614" y="8720"/>
                  </a:lnTo>
                  <a:close/>
                  <a:moveTo>
                    <a:pt x="3224" y="9941"/>
                  </a:moveTo>
                  <a:lnTo>
                    <a:pt x="3297" y="10014"/>
                  </a:lnTo>
                  <a:lnTo>
                    <a:pt x="3346" y="10087"/>
                  </a:lnTo>
                  <a:lnTo>
                    <a:pt x="3542" y="10527"/>
                  </a:lnTo>
                  <a:lnTo>
                    <a:pt x="3566" y="10625"/>
                  </a:lnTo>
                  <a:lnTo>
                    <a:pt x="3566" y="10722"/>
                  </a:lnTo>
                  <a:lnTo>
                    <a:pt x="3517" y="10796"/>
                  </a:lnTo>
                  <a:lnTo>
                    <a:pt x="3444" y="10844"/>
                  </a:lnTo>
                  <a:lnTo>
                    <a:pt x="3322" y="10869"/>
                  </a:lnTo>
                  <a:lnTo>
                    <a:pt x="3273" y="10869"/>
                  </a:lnTo>
                  <a:lnTo>
                    <a:pt x="3200" y="10844"/>
                  </a:lnTo>
                  <a:lnTo>
                    <a:pt x="3151" y="10796"/>
                  </a:lnTo>
                  <a:lnTo>
                    <a:pt x="3102" y="10747"/>
                  </a:lnTo>
                  <a:lnTo>
                    <a:pt x="2907" y="10258"/>
                  </a:lnTo>
                  <a:lnTo>
                    <a:pt x="2882" y="10161"/>
                  </a:lnTo>
                  <a:lnTo>
                    <a:pt x="2907" y="10087"/>
                  </a:lnTo>
                  <a:lnTo>
                    <a:pt x="2955" y="10014"/>
                  </a:lnTo>
                  <a:lnTo>
                    <a:pt x="3029" y="9941"/>
                  </a:lnTo>
                  <a:close/>
                  <a:moveTo>
                    <a:pt x="3761" y="11089"/>
                  </a:moveTo>
                  <a:lnTo>
                    <a:pt x="3835" y="11137"/>
                  </a:lnTo>
                  <a:lnTo>
                    <a:pt x="3908" y="11211"/>
                  </a:lnTo>
                  <a:lnTo>
                    <a:pt x="4177" y="11577"/>
                  </a:lnTo>
                  <a:lnTo>
                    <a:pt x="4225" y="11675"/>
                  </a:lnTo>
                  <a:lnTo>
                    <a:pt x="4250" y="11748"/>
                  </a:lnTo>
                  <a:lnTo>
                    <a:pt x="4201" y="11846"/>
                  </a:lnTo>
                  <a:lnTo>
                    <a:pt x="4152" y="11919"/>
                  </a:lnTo>
                  <a:lnTo>
                    <a:pt x="4079" y="11968"/>
                  </a:lnTo>
                  <a:lnTo>
                    <a:pt x="3884" y="11968"/>
                  </a:lnTo>
                  <a:lnTo>
                    <a:pt x="3810" y="11895"/>
                  </a:lnTo>
                  <a:lnTo>
                    <a:pt x="3664" y="11675"/>
                  </a:lnTo>
                  <a:lnTo>
                    <a:pt x="3493" y="11455"/>
                  </a:lnTo>
                  <a:lnTo>
                    <a:pt x="3468" y="11382"/>
                  </a:lnTo>
                  <a:lnTo>
                    <a:pt x="3468" y="11284"/>
                  </a:lnTo>
                  <a:lnTo>
                    <a:pt x="3517" y="11186"/>
                  </a:lnTo>
                  <a:lnTo>
                    <a:pt x="3566" y="11137"/>
                  </a:lnTo>
                  <a:lnTo>
                    <a:pt x="3664" y="11089"/>
                  </a:lnTo>
                  <a:close/>
                  <a:moveTo>
                    <a:pt x="4616" y="12041"/>
                  </a:moveTo>
                  <a:lnTo>
                    <a:pt x="4714" y="12090"/>
                  </a:lnTo>
                  <a:lnTo>
                    <a:pt x="4909" y="12212"/>
                  </a:lnTo>
                  <a:lnTo>
                    <a:pt x="5105" y="12334"/>
                  </a:lnTo>
                  <a:lnTo>
                    <a:pt x="5178" y="12383"/>
                  </a:lnTo>
                  <a:lnTo>
                    <a:pt x="5227" y="12481"/>
                  </a:lnTo>
                  <a:lnTo>
                    <a:pt x="5227" y="12554"/>
                  </a:lnTo>
                  <a:lnTo>
                    <a:pt x="5202" y="12652"/>
                  </a:lnTo>
                  <a:lnTo>
                    <a:pt x="5154" y="12725"/>
                  </a:lnTo>
                  <a:lnTo>
                    <a:pt x="5105" y="12749"/>
                  </a:lnTo>
                  <a:lnTo>
                    <a:pt x="5056" y="12774"/>
                  </a:lnTo>
                  <a:lnTo>
                    <a:pt x="4983" y="12798"/>
                  </a:lnTo>
                  <a:lnTo>
                    <a:pt x="4885" y="12774"/>
                  </a:lnTo>
                  <a:lnTo>
                    <a:pt x="4641" y="12627"/>
                  </a:lnTo>
                  <a:lnTo>
                    <a:pt x="4421" y="12481"/>
                  </a:lnTo>
                  <a:lnTo>
                    <a:pt x="4348" y="12407"/>
                  </a:lnTo>
                  <a:lnTo>
                    <a:pt x="4323" y="12310"/>
                  </a:lnTo>
                  <a:lnTo>
                    <a:pt x="4323" y="12236"/>
                  </a:lnTo>
                  <a:lnTo>
                    <a:pt x="4372" y="12139"/>
                  </a:lnTo>
                  <a:lnTo>
                    <a:pt x="4445" y="12066"/>
                  </a:lnTo>
                  <a:lnTo>
                    <a:pt x="4543" y="12041"/>
                  </a:lnTo>
                  <a:close/>
                  <a:moveTo>
                    <a:pt x="0" y="1"/>
                  </a:moveTo>
                  <a:lnTo>
                    <a:pt x="0" y="5325"/>
                  </a:lnTo>
                  <a:lnTo>
                    <a:pt x="74" y="5349"/>
                  </a:lnTo>
                  <a:lnTo>
                    <a:pt x="147" y="5422"/>
                  </a:lnTo>
                  <a:lnTo>
                    <a:pt x="171" y="5496"/>
                  </a:lnTo>
                  <a:lnTo>
                    <a:pt x="171" y="5569"/>
                  </a:lnTo>
                  <a:lnTo>
                    <a:pt x="171" y="5642"/>
                  </a:lnTo>
                  <a:lnTo>
                    <a:pt x="122" y="5716"/>
                  </a:lnTo>
                  <a:lnTo>
                    <a:pt x="74" y="5764"/>
                  </a:lnTo>
                  <a:lnTo>
                    <a:pt x="0" y="5789"/>
                  </a:lnTo>
                  <a:lnTo>
                    <a:pt x="0" y="13360"/>
                  </a:lnTo>
                  <a:lnTo>
                    <a:pt x="6179" y="16486"/>
                  </a:lnTo>
                  <a:lnTo>
                    <a:pt x="6179" y="13116"/>
                  </a:lnTo>
                  <a:lnTo>
                    <a:pt x="5935" y="13091"/>
                  </a:lnTo>
                  <a:lnTo>
                    <a:pt x="5691" y="13042"/>
                  </a:lnTo>
                  <a:lnTo>
                    <a:pt x="5593" y="12994"/>
                  </a:lnTo>
                  <a:lnTo>
                    <a:pt x="5520" y="12945"/>
                  </a:lnTo>
                  <a:lnTo>
                    <a:pt x="5495" y="12847"/>
                  </a:lnTo>
                  <a:lnTo>
                    <a:pt x="5495" y="12749"/>
                  </a:lnTo>
                  <a:lnTo>
                    <a:pt x="5520" y="12676"/>
                  </a:lnTo>
                  <a:lnTo>
                    <a:pt x="5593" y="12603"/>
                  </a:lnTo>
                  <a:lnTo>
                    <a:pt x="5691" y="12554"/>
                  </a:lnTo>
                  <a:lnTo>
                    <a:pt x="5789" y="12554"/>
                  </a:lnTo>
                  <a:lnTo>
                    <a:pt x="6179" y="12627"/>
                  </a:lnTo>
                  <a:lnTo>
                    <a:pt x="6179" y="3127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361" name="Google Shape;361;p39"/>
            <p:cNvSpPr/>
            <p:nvPr/>
          </p:nvSpPr>
          <p:spPr>
            <a:xfrm>
              <a:off x="3918650" y="293075"/>
              <a:ext cx="153900" cy="407275"/>
            </a:xfrm>
            <a:custGeom>
              <a:avLst/>
              <a:gdLst/>
              <a:ahLst/>
              <a:cxnLst/>
              <a:rect l="l" t="t" r="r" b="b"/>
              <a:pathLst>
                <a:path w="6156" h="16291" extrusionOk="0">
                  <a:moveTo>
                    <a:pt x="5349" y="5495"/>
                  </a:moveTo>
                  <a:lnTo>
                    <a:pt x="5447" y="5520"/>
                  </a:lnTo>
                  <a:lnTo>
                    <a:pt x="5520" y="5569"/>
                  </a:lnTo>
                  <a:lnTo>
                    <a:pt x="5569" y="5666"/>
                  </a:lnTo>
                  <a:lnTo>
                    <a:pt x="5569" y="5764"/>
                  </a:lnTo>
                  <a:lnTo>
                    <a:pt x="5545" y="5837"/>
                  </a:lnTo>
                  <a:lnTo>
                    <a:pt x="5496" y="5935"/>
                  </a:lnTo>
                  <a:lnTo>
                    <a:pt x="5423" y="5984"/>
                  </a:lnTo>
                  <a:lnTo>
                    <a:pt x="5203" y="6057"/>
                  </a:lnTo>
                  <a:lnTo>
                    <a:pt x="5008" y="6155"/>
                  </a:lnTo>
                  <a:lnTo>
                    <a:pt x="4934" y="6179"/>
                  </a:lnTo>
                  <a:lnTo>
                    <a:pt x="4812" y="6179"/>
                  </a:lnTo>
                  <a:lnTo>
                    <a:pt x="4763" y="6155"/>
                  </a:lnTo>
                  <a:lnTo>
                    <a:pt x="4714" y="6106"/>
                  </a:lnTo>
                  <a:lnTo>
                    <a:pt x="4666" y="6057"/>
                  </a:lnTo>
                  <a:lnTo>
                    <a:pt x="4641" y="5959"/>
                  </a:lnTo>
                  <a:lnTo>
                    <a:pt x="4641" y="5862"/>
                  </a:lnTo>
                  <a:lnTo>
                    <a:pt x="4690" y="5788"/>
                  </a:lnTo>
                  <a:lnTo>
                    <a:pt x="4763" y="5740"/>
                  </a:lnTo>
                  <a:lnTo>
                    <a:pt x="5008" y="5617"/>
                  </a:lnTo>
                  <a:lnTo>
                    <a:pt x="5252" y="5520"/>
                  </a:lnTo>
                  <a:lnTo>
                    <a:pt x="5349" y="5495"/>
                  </a:lnTo>
                  <a:close/>
                  <a:moveTo>
                    <a:pt x="4250" y="6155"/>
                  </a:moveTo>
                  <a:lnTo>
                    <a:pt x="4348" y="6179"/>
                  </a:lnTo>
                  <a:lnTo>
                    <a:pt x="4421" y="6252"/>
                  </a:lnTo>
                  <a:lnTo>
                    <a:pt x="4470" y="6326"/>
                  </a:lnTo>
                  <a:lnTo>
                    <a:pt x="4470" y="6423"/>
                  </a:lnTo>
                  <a:lnTo>
                    <a:pt x="4446" y="6497"/>
                  </a:lnTo>
                  <a:lnTo>
                    <a:pt x="4397" y="6594"/>
                  </a:lnTo>
                  <a:lnTo>
                    <a:pt x="4226" y="6741"/>
                  </a:lnTo>
                  <a:lnTo>
                    <a:pt x="4079" y="6912"/>
                  </a:lnTo>
                  <a:lnTo>
                    <a:pt x="3982" y="6985"/>
                  </a:lnTo>
                  <a:lnTo>
                    <a:pt x="3884" y="7010"/>
                  </a:lnTo>
                  <a:lnTo>
                    <a:pt x="3811" y="6985"/>
                  </a:lnTo>
                  <a:lnTo>
                    <a:pt x="3738" y="6936"/>
                  </a:lnTo>
                  <a:lnTo>
                    <a:pt x="3664" y="6863"/>
                  </a:lnTo>
                  <a:lnTo>
                    <a:pt x="3640" y="6790"/>
                  </a:lnTo>
                  <a:lnTo>
                    <a:pt x="3664" y="6692"/>
                  </a:lnTo>
                  <a:lnTo>
                    <a:pt x="3713" y="6594"/>
                  </a:lnTo>
                  <a:lnTo>
                    <a:pt x="3884" y="6399"/>
                  </a:lnTo>
                  <a:lnTo>
                    <a:pt x="4079" y="6228"/>
                  </a:lnTo>
                  <a:lnTo>
                    <a:pt x="4153" y="6179"/>
                  </a:lnTo>
                  <a:lnTo>
                    <a:pt x="4250" y="6155"/>
                  </a:lnTo>
                  <a:close/>
                  <a:moveTo>
                    <a:pt x="3469" y="7156"/>
                  </a:moveTo>
                  <a:lnTo>
                    <a:pt x="3542" y="7205"/>
                  </a:lnTo>
                  <a:lnTo>
                    <a:pt x="3615" y="7254"/>
                  </a:lnTo>
                  <a:lnTo>
                    <a:pt x="3664" y="7351"/>
                  </a:lnTo>
                  <a:lnTo>
                    <a:pt x="3664" y="7449"/>
                  </a:lnTo>
                  <a:lnTo>
                    <a:pt x="3640" y="7547"/>
                  </a:lnTo>
                  <a:lnTo>
                    <a:pt x="3396" y="7962"/>
                  </a:lnTo>
                  <a:lnTo>
                    <a:pt x="3371" y="8011"/>
                  </a:lnTo>
                  <a:lnTo>
                    <a:pt x="3298" y="8060"/>
                  </a:lnTo>
                  <a:lnTo>
                    <a:pt x="3249" y="8084"/>
                  </a:lnTo>
                  <a:lnTo>
                    <a:pt x="3176" y="8084"/>
                  </a:lnTo>
                  <a:lnTo>
                    <a:pt x="3078" y="8060"/>
                  </a:lnTo>
                  <a:lnTo>
                    <a:pt x="3005" y="8011"/>
                  </a:lnTo>
                  <a:lnTo>
                    <a:pt x="2956" y="7913"/>
                  </a:lnTo>
                  <a:lnTo>
                    <a:pt x="2932" y="7840"/>
                  </a:lnTo>
                  <a:lnTo>
                    <a:pt x="2956" y="7742"/>
                  </a:lnTo>
                  <a:lnTo>
                    <a:pt x="3225" y="7278"/>
                  </a:lnTo>
                  <a:lnTo>
                    <a:pt x="3273" y="7205"/>
                  </a:lnTo>
                  <a:lnTo>
                    <a:pt x="3371" y="7180"/>
                  </a:lnTo>
                  <a:lnTo>
                    <a:pt x="3469" y="7156"/>
                  </a:lnTo>
                  <a:close/>
                  <a:moveTo>
                    <a:pt x="2858" y="8328"/>
                  </a:moveTo>
                  <a:lnTo>
                    <a:pt x="2956" y="8353"/>
                  </a:lnTo>
                  <a:lnTo>
                    <a:pt x="3029" y="8402"/>
                  </a:lnTo>
                  <a:lnTo>
                    <a:pt x="3078" y="8475"/>
                  </a:lnTo>
                  <a:lnTo>
                    <a:pt x="3103" y="8573"/>
                  </a:lnTo>
                  <a:lnTo>
                    <a:pt x="3103" y="8670"/>
                  </a:lnTo>
                  <a:lnTo>
                    <a:pt x="2932" y="9110"/>
                  </a:lnTo>
                  <a:lnTo>
                    <a:pt x="2907" y="9183"/>
                  </a:lnTo>
                  <a:lnTo>
                    <a:pt x="2858" y="9232"/>
                  </a:lnTo>
                  <a:lnTo>
                    <a:pt x="2785" y="9281"/>
                  </a:lnTo>
                  <a:lnTo>
                    <a:pt x="2638" y="9281"/>
                  </a:lnTo>
                  <a:lnTo>
                    <a:pt x="2541" y="9232"/>
                  </a:lnTo>
                  <a:lnTo>
                    <a:pt x="2492" y="9159"/>
                  </a:lnTo>
                  <a:lnTo>
                    <a:pt x="2468" y="9061"/>
                  </a:lnTo>
                  <a:lnTo>
                    <a:pt x="2468" y="8963"/>
                  </a:lnTo>
                  <a:lnTo>
                    <a:pt x="2638" y="8499"/>
                  </a:lnTo>
                  <a:lnTo>
                    <a:pt x="2687" y="8402"/>
                  </a:lnTo>
                  <a:lnTo>
                    <a:pt x="2761" y="8353"/>
                  </a:lnTo>
                  <a:lnTo>
                    <a:pt x="2858" y="8328"/>
                  </a:lnTo>
                  <a:close/>
                  <a:moveTo>
                    <a:pt x="2541" y="9574"/>
                  </a:moveTo>
                  <a:lnTo>
                    <a:pt x="2638" y="9623"/>
                  </a:lnTo>
                  <a:lnTo>
                    <a:pt x="2712" y="9696"/>
                  </a:lnTo>
                  <a:lnTo>
                    <a:pt x="2736" y="9769"/>
                  </a:lnTo>
                  <a:lnTo>
                    <a:pt x="2736" y="9867"/>
                  </a:lnTo>
                  <a:lnTo>
                    <a:pt x="2638" y="10355"/>
                  </a:lnTo>
                  <a:lnTo>
                    <a:pt x="2590" y="10429"/>
                  </a:lnTo>
                  <a:lnTo>
                    <a:pt x="2541" y="10502"/>
                  </a:lnTo>
                  <a:lnTo>
                    <a:pt x="2468" y="10526"/>
                  </a:lnTo>
                  <a:lnTo>
                    <a:pt x="2394" y="10551"/>
                  </a:lnTo>
                  <a:lnTo>
                    <a:pt x="2345" y="10551"/>
                  </a:lnTo>
                  <a:lnTo>
                    <a:pt x="2248" y="10502"/>
                  </a:lnTo>
                  <a:lnTo>
                    <a:pt x="2199" y="10429"/>
                  </a:lnTo>
                  <a:lnTo>
                    <a:pt x="2150" y="10355"/>
                  </a:lnTo>
                  <a:lnTo>
                    <a:pt x="2150" y="10258"/>
                  </a:lnTo>
                  <a:lnTo>
                    <a:pt x="2248" y="9769"/>
                  </a:lnTo>
                  <a:lnTo>
                    <a:pt x="2297" y="9672"/>
                  </a:lnTo>
                  <a:lnTo>
                    <a:pt x="2370" y="9598"/>
                  </a:lnTo>
                  <a:lnTo>
                    <a:pt x="2443" y="9574"/>
                  </a:lnTo>
                  <a:close/>
                  <a:moveTo>
                    <a:pt x="2297" y="10844"/>
                  </a:moveTo>
                  <a:lnTo>
                    <a:pt x="2394" y="10868"/>
                  </a:lnTo>
                  <a:lnTo>
                    <a:pt x="2468" y="10942"/>
                  </a:lnTo>
                  <a:lnTo>
                    <a:pt x="2516" y="11015"/>
                  </a:lnTo>
                  <a:lnTo>
                    <a:pt x="2516" y="11113"/>
                  </a:lnTo>
                  <a:lnTo>
                    <a:pt x="2492" y="11357"/>
                  </a:lnTo>
                  <a:lnTo>
                    <a:pt x="2468" y="11430"/>
                  </a:lnTo>
                  <a:lnTo>
                    <a:pt x="2419" y="11503"/>
                  </a:lnTo>
                  <a:lnTo>
                    <a:pt x="2345" y="11552"/>
                  </a:lnTo>
                  <a:lnTo>
                    <a:pt x="2248" y="11577"/>
                  </a:lnTo>
                  <a:lnTo>
                    <a:pt x="2223" y="11577"/>
                  </a:lnTo>
                  <a:lnTo>
                    <a:pt x="2126" y="11552"/>
                  </a:lnTo>
                  <a:lnTo>
                    <a:pt x="2052" y="11503"/>
                  </a:lnTo>
                  <a:lnTo>
                    <a:pt x="2028" y="11406"/>
                  </a:lnTo>
                  <a:lnTo>
                    <a:pt x="2003" y="11308"/>
                  </a:lnTo>
                  <a:lnTo>
                    <a:pt x="2028" y="11064"/>
                  </a:lnTo>
                  <a:lnTo>
                    <a:pt x="2052" y="10966"/>
                  </a:lnTo>
                  <a:lnTo>
                    <a:pt x="2126" y="10893"/>
                  </a:lnTo>
                  <a:lnTo>
                    <a:pt x="2199" y="10844"/>
                  </a:lnTo>
                  <a:close/>
                  <a:moveTo>
                    <a:pt x="6155" y="0"/>
                  </a:moveTo>
                  <a:lnTo>
                    <a:pt x="538" y="2858"/>
                  </a:lnTo>
                  <a:lnTo>
                    <a:pt x="416" y="2906"/>
                  </a:lnTo>
                  <a:lnTo>
                    <a:pt x="318" y="3004"/>
                  </a:lnTo>
                  <a:lnTo>
                    <a:pt x="221" y="3102"/>
                  </a:lnTo>
                  <a:lnTo>
                    <a:pt x="147" y="3224"/>
                  </a:lnTo>
                  <a:lnTo>
                    <a:pt x="74" y="3322"/>
                  </a:lnTo>
                  <a:lnTo>
                    <a:pt x="25" y="3444"/>
                  </a:lnTo>
                  <a:lnTo>
                    <a:pt x="1" y="3566"/>
                  </a:lnTo>
                  <a:lnTo>
                    <a:pt x="1" y="3688"/>
                  </a:lnTo>
                  <a:lnTo>
                    <a:pt x="1" y="15924"/>
                  </a:lnTo>
                  <a:lnTo>
                    <a:pt x="1" y="16046"/>
                  </a:lnTo>
                  <a:lnTo>
                    <a:pt x="50" y="16119"/>
                  </a:lnTo>
                  <a:lnTo>
                    <a:pt x="98" y="16193"/>
                  </a:lnTo>
                  <a:lnTo>
                    <a:pt x="172" y="16241"/>
                  </a:lnTo>
                  <a:lnTo>
                    <a:pt x="245" y="16266"/>
                  </a:lnTo>
                  <a:lnTo>
                    <a:pt x="343" y="16290"/>
                  </a:lnTo>
                  <a:lnTo>
                    <a:pt x="465" y="16266"/>
                  </a:lnTo>
                  <a:lnTo>
                    <a:pt x="563" y="16217"/>
                  </a:lnTo>
                  <a:lnTo>
                    <a:pt x="6155" y="13360"/>
                  </a:lnTo>
                  <a:lnTo>
                    <a:pt x="6155" y="5813"/>
                  </a:lnTo>
                  <a:lnTo>
                    <a:pt x="6009" y="5813"/>
                  </a:lnTo>
                  <a:lnTo>
                    <a:pt x="5936" y="5764"/>
                  </a:lnTo>
                  <a:lnTo>
                    <a:pt x="5887" y="5691"/>
                  </a:lnTo>
                  <a:lnTo>
                    <a:pt x="5862" y="5593"/>
                  </a:lnTo>
                  <a:lnTo>
                    <a:pt x="5887" y="5495"/>
                  </a:lnTo>
                  <a:lnTo>
                    <a:pt x="5936" y="5422"/>
                  </a:lnTo>
                  <a:lnTo>
                    <a:pt x="6009" y="5373"/>
                  </a:lnTo>
                  <a:lnTo>
                    <a:pt x="6082" y="5349"/>
                  </a:lnTo>
                  <a:lnTo>
                    <a:pt x="6155" y="5324"/>
                  </a:lnTo>
                  <a:lnTo>
                    <a:pt x="61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362" name="Google Shape;362;p39"/>
            <p:cNvSpPr/>
            <p:nvPr/>
          </p:nvSpPr>
          <p:spPr>
            <a:xfrm>
              <a:off x="4253250" y="298550"/>
              <a:ext cx="153900" cy="406675"/>
            </a:xfrm>
            <a:custGeom>
              <a:avLst/>
              <a:gdLst/>
              <a:ahLst/>
              <a:cxnLst/>
              <a:rect l="l" t="t" r="r" b="b"/>
              <a:pathLst>
                <a:path w="6156" h="16267" extrusionOk="0">
                  <a:moveTo>
                    <a:pt x="3713" y="4348"/>
                  </a:moveTo>
                  <a:lnTo>
                    <a:pt x="3737" y="4373"/>
                  </a:lnTo>
                  <a:lnTo>
                    <a:pt x="3786" y="4397"/>
                  </a:lnTo>
                  <a:lnTo>
                    <a:pt x="3811" y="4421"/>
                  </a:lnTo>
                  <a:lnTo>
                    <a:pt x="3835" y="4544"/>
                  </a:lnTo>
                  <a:lnTo>
                    <a:pt x="3811" y="4666"/>
                  </a:lnTo>
                  <a:lnTo>
                    <a:pt x="3737" y="4812"/>
                  </a:lnTo>
                  <a:lnTo>
                    <a:pt x="3224" y="5716"/>
                  </a:lnTo>
                  <a:lnTo>
                    <a:pt x="3762" y="6009"/>
                  </a:lnTo>
                  <a:lnTo>
                    <a:pt x="3786" y="6033"/>
                  </a:lnTo>
                  <a:lnTo>
                    <a:pt x="3811" y="6082"/>
                  </a:lnTo>
                  <a:lnTo>
                    <a:pt x="3835" y="6180"/>
                  </a:lnTo>
                  <a:lnTo>
                    <a:pt x="3811" y="6326"/>
                  </a:lnTo>
                  <a:lnTo>
                    <a:pt x="3762" y="6473"/>
                  </a:lnTo>
                  <a:lnTo>
                    <a:pt x="3664" y="6595"/>
                  </a:lnTo>
                  <a:lnTo>
                    <a:pt x="3566" y="6668"/>
                  </a:lnTo>
                  <a:lnTo>
                    <a:pt x="3444" y="6717"/>
                  </a:lnTo>
                  <a:lnTo>
                    <a:pt x="3395" y="6717"/>
                  </a:lnTo>
                  <a:lnTo>
                    <a:pt x="3371" y="6693"/>
                  </a:lnTo>
                  <a:lnTo>
                    <a:pt x="2834" y="6400"/>
                  </a:lnTo>
                  <a:lnTo>
                    <a:pt x="2321" y="7303"/>
                  </a:lnTo>
                  <a:lnTo>
                    <a:pt x="2223" y="7426"/>
                  </a:lnTo>
                  <a:lnTo>
                    <a:pt x="2125" y="7499"/>
                  </a:lnTo>
                  <a:lnTo>
                    <a:pt x="2003" y="7548"/>
                  </a:lnTo>
                  <a:lnTo>
                    <a:pt x="1954" y="7548"/>
                  </a:lnTo>
                  <a:lnTo>
                    <a:pt x="1930" y="7523"/>
                  </a:lnTo>
                  <a:lnTo>
                    <a:pt x="1881" y="7499"/>
                  </a:lnTo>
                  <a:lnTo>
                    <a:pt x="1857" y="7450"/>
                  </a:lnTo>
                  <a:lnTo>
                    <a:pt x="1832" y="7352"/>
                  </a:lnTo>
                  <a:lnTo>
                    <a:pt x="1857" y="7206"/>
                  </a:lnTo>
                  <a:lnTo>
                    <a:pt x="1930" y="7059"/>
                  </a:lnTo>
                  <a:lnTo>
                    <a:pt x="2443" y="6156"/>
                  </a:lnTo>
                  <a:lnTo>
                    <a:pt x="1906" y="5862"/>
                  </a:lnTo>
                  <a:lnTo>
                    <a:pt x="1881" y="5838"/>
                  </a:lnTo>
                  <a:lnTo>
                    <a:pt x="1857" y="5789"/>
                  </a:lnTo>
                  <a:lnTo>
                    <a:pt x="1832" y="5691"/>
                  </a:lnTo>
                  <a:lnTo>
                    <a:pt x="1857" y="5569"/>
                  </a:lnTo>
                  <a:lnTo>
                    <a:pt x="1906" y="5423"/>
                  </a:lnTo>
                  <a:lnTo>
                    <a:pt x="2003" y="5301"/>
                  </a:lnTo>
                  <a:lnTo>
                    <a:pt x="2101" y="5203"/>
                  </a:lnTo>
                  <a:lnTo>
                    <a:pt x="2223" y="5179"/>
                  </a:lnTo>
                  <a:lnTo>
                    <a:pt x="2272" y="5179"/>
                  </a:lnTo>
                  <a:lnTo>
                    <a:pt x="2296" y="5203"/>
                  </a:lnTo>
                  <a:lnTo>
                    <a:pt x="2834" y="5496"/>
                  </a:lnTo>
                  <a:lnTo>
                    <a:pt x="3347" y="4592"/>
                  </a:lnTo>
                  <a:lnTo>
                    <a:pt x="3444" y="4470"/>
                  </a:lnTo>
                  <a:lnTo>
                    <a:pt x="3542" y="4373"/>
                  </a:lnTo>
                  <a:lnTo>
                    <a:pt x="3664" y="4348"/>
                  </a:lnTo>
                  <a:close/>
                  <a:moveTo>
                    <a:pt x="3176" y="7303"/>
                  </a:moveTo>
                  <a:lnTo>
                    <a:pt x="3249" y="7328"/>
                  </a:lnTo>
                  <a:lnTo>
                    <a:pt x="3322" y="7401"/>
                  </a:lnTo>
                  <a:lnTo>
                    <a:pt x="3371" y="7474"/>
                  </a:lnTo>
                  <a:lnTo>
                    <a:pt x="3420" y="7743"/>
                  </a:lnTo>
                  <a:lnTo>
                    <a:pt x="3420" y="7841"/>
                  </a:lnTo>
                  <a:lnTo>
                    <a:pt x="3371" y="7914"/>
                  </a:lnTo>
                  <a:lnTo>
                    <a:pt x="3298" y="7987"/>
                  </a:lnTo>
                  <a:lnTo>
                    <a:pt x="3224" y="8012"/>
                  </a:lnTo>
                  <a:lnTo>
                    <a:pt x="3102" y="8012"/>
                  </a:lnTo>
                  <a:lnTo>
                    <a:pt x="3029" y="7963"/>
                  </a:lnTo>
                  <a:lnTo>
                    <a:pt x="2956" y="7914"/>
                  </a:lnTo>
                  <a:lnTo>
                    <a:pt x="2931" y="7816"/>
                  </a:lnTo>
                  <a:lnTo>
                    <a:pt x="2883" y="7596"/>
                  </a:lnTo>
                  <a:lnTo>
                    <a:pt x="2883" y="7499"/>
                  </a:lnTo>
                  <a:lnTo>
                    <a:pt x="2907" y="7426"/>
                  </a:lnTo>
                  <a:lnTo>
                    <a:pt x="2980" y="7352"/>
                  </a:lnTo>
                  <a:lnTo>
                    <a:pt x="3078" y="7303"/>
                  </a:lnTo>
                  <a:close/>
                  <a:moveTo>
                    <a:pt x="3249" y="8354"/>
                  </a:moveTo>
                  <a:lnTo>
                    <a:pt x="3347" y="8378"/>
                  </a:lnTo>
                  <a:lnTo>
                    <a:pt x="3444" y="8427"/>
                  </a:lnTo>
                  <a:lnTo>
                    <a:pt x="3493" y="8500"/>
                  </a:lnTo>
                  <a:lnTo>
                    <a:pt x="3518" y="8598"/>
                  </a:lnTo>
                  <a:lnTo>
                    <a:pt x="3542" y="9013"/>
                  </a:lnTo>
                  <a:lnTo>
                    <a:pt x="3518" y="9111"/>
                  </a:lnTo>
                  <a:lnTo>
                    <a:pt x="3518" y="9208"/>
                  </a:lnTo>
                  <a:lnTo>
                    <a:pt x="3469" y="9282"/>
                  </a:lnTo>
                  <a:lnTo>
                    <a:pt x="3371" y="9331"/>
                  </a:lnTo>
                  <a:lnTo>
                    <a:pt x="3273" y="9355"/>
                  </a:lnTo>
                  <a:lnTo>
                    <a:pt x="3176" y="9331"/>
                  </a:lnTo>
                  <a:lnTo>
                    <a:pt x="3102" y="9282"/>
                  </a:lnTo>
                  <a:lnTo>
                    <a:pt x="3054" y="9184"/>
                  </a:lnTo>
                  <a:lnTo>
                    <a:pt x="3029" y="9086"/>
                  </a:lnTo>
                  <a:lnTo>
                    <a:pt x="3054" y="9013"/>
                  </a:lnTo>
                  <a:lnTo>
                    <a:pt x="3029" y="8622"/>
                  </a:lnTo>
                  <a:lnTo>
                    <a:pt x="3054" y="8525"/>
                  </a:lnTo>
                  <a:lnTo>
                    <a:pt x="3102" y="8451"/>
                  </a:lnTo>
                  <a:lnTo>
                    <a:pt x="3176" y="8378"/>
                  </a:lnTo>
                  <a:lnTo>
                    <a:pt x="3249" y="8354"/>
                  </a:lnTo>
                  <a:close/>
                  <a:moveTo>
                    <a:pt x="3249" y="9648"/>
                  </a:moveTo>
                  <a:lnTo>
                    <a:pt x="3347" y="9697"/>
                  </a:lnTo>
                  <a:lnTo>
                    <a:pt x="3420" y="9746"/>
                  </a:lnTo>
                  <a:lnTo>
                    <a:pt x="3469" y="9843"/>
                  </a:lnTo>
                  <a:lnTo>
                    <a:pt x="3469" y="9941"/>
                  </a:lnTo>
                  <a:lnTo>
                    <a:pt x="3347" y="10454"/>
                  </a:lnTo>
                  <a:lnTo>
                    <a:pt x="3322" y="10527"/>
                  </a:lnTo>
                  <a:lnTo>
                    <a:pt x="3273" y="10576"/>
                  </a:lnTo>
                  <a:lnTo>
                    <a:pt x="3200" y="10601"/>
                  </a:lnTo>
                  <a:lnTo>
                    <a:pt x="3127" y="10625"/>
                  </a:lnTo>
                  <a:lnTo>
                    <a:pt x="3054" y="10625"/>
                  </a:lnTo>
                  <a:lnTo>
                    <a:pt x="2956" y="10576"/>
                  </a:lnTo>
                  <a:lnTo>
                    <a:pt x="2907" y="10503"/>
                  </a:lnTo>
                  <a:lnTo>
                    <a:pt x="2883" y="10405"/>
                  </a:lnTo>
                  <a:lnTo>
                    <a:pt x="2883" y="10307"/>
                  </a:lnTo>
                  <a:lnTo>
                    <a:pt x="2980" y="9868"/>
                  </a:lnTo>
                  <a:lnTo>
                    <a:pt x="3005" y="9770"/>
                  </a:lnTo>
                  <a:lnTo>
                    <a:pt x="3078" y="9697"/>
                  </a:lnTo>
                  <a:lnTo>
                    <a:pt x="3151" y="9648"/>
                  </a:lnTo>
                  <a:close/>
                  <a:moveTo>
                    <a:pt x="2858" y="10869"/>
                  </a:moveTo>
                  <a:lnTo>
                    <a:pt x="2931" y="10894"/>
                  </a:lnTo>
                  <a:lnTo>
                    <a:pt x="3005" y="10967"/>
                  </a:lnTo>
                  <a:lnTo>
                    <a:pt x="3054" y="11040"/>
                  </a:lnTo>
                  <a:lnTo>
                    <a:pt x="3078" y="11138"/>
                  </a:lnTo>
                  <a:lnTo>
                    <a:pt x="3029" y="11236"/>
                  </a:lnTo>
                  <a:lnTo>
                    <a:pt x="2907" y="11480"/>
                  </a:lnTo>
                  <a:lnTo>
                    <a:pt x="2736" y="11700"/>
                  </a:lnTo>
                  <a:lnTo>
                    <a:pt x="2663" y="11748"/>
                  </a:lnTo>
                  <a:lnTo>
                    <a:pt x="2565" y="11773"/>
                  </a:lnTo>
                  <a:lnTo>
                    <a:pt x="2467" y="11773"/>
                  </a:lnTo>
                  <a:lnTo>
                    <a:pt x="2394" y="11724"/>
                  </a:lnTo>
                  <a:lnTo>
                    <a:pt x="2345" y="11651"/>
                  </a:lnTo>
                  <a:lnTo>
                    <a:pt x="2321" y="11577"/>
                  </a:lnTo>
                  <a:lnTo>
                    <a:pt x="2321" y="11480"/>
                  </a:lnTo>
                  <a:lnTo>
                    <a:pt x="2370" y="11382"/>
                  </a:lnTo>
                  <a:lnTo>
                    <a:pt x="2492" y="11211"/>
                  </a:lnTo>
                  <a:lnTo>
                    <a:pt x="2614" y="11016"/>
                  </a:lnTo>
                  <a:lnTo>
                    <a:pt x="2663" y="10918"/>
                  </a:lnTo>
                  <a:lnTo>
                    <a:pt x="2760" y="10894"/>
                  </a:lnTo>
                  <a:lnTo>
                    <a:pt x="2858" y="10869"/>
                  </a:lnTo>
                  <a:close/>
                  <a:moveTo>
                    <a:pt x="2028" y="11846"/>
                  </a:moveTo>
                  <a:lnTo>
                    <a:pt x="2101" y="11871"/>
                  </a:lnTo>
                  <a:lnTo>
                    <a:pt x="2174" y="11944"/>
                  </a:lnTo>
                  <a:lnTo>
                    <a:pt x="2223" y="12041"/>
                  </a:lnTo>
                  <a:lnTo>
                    <a:pt x="2223" y="12115"/>
                  </a:lnTo>
                  <a:lnTo>
                    <a:pt x="2174" y="12212"/>
                  </a:lnTo>
                  <a:lnTo>
                    <a:pt x="2125" y="12286"/>
                  </a:lnTo>
                  <a:lnTo>
                    <a:pt x="1881" y="12432"/>
                  </a:lnTo>
                  <a:lnTo>
                    <a:pt x="1661" y="12554"/>
                  </a:lnTo>
                  <a:lnTo>
                    <a:pt x="1539" y="12579"/>
                  </a:lnTo>
                  <a:lnTo>
                    <a:pt x="1490" y="12554"/>
                  </a:lnTo>
                  <a:lnTo>
                    <a:pt x="1417" y="12530"/>
                  </a:lnTo>
                  <a:lnTo>
                    <a:pt x="1368" y="12481"/>
                  </a:lnTo>
                  <a:lnTo>
                    <a:pt x="1319" y="12432"/>
                  </a:lnTo>
                  <a:lnTo>
                    <a:pt x="1295" y="12335"/>
                  </a:lnTo>
                  <a:lnTo>
                    <a:pt x="1319" y="12237"/>
                  </a:lnTo>
                  <a:lnTo>
                    <a:pt x="1368" y="12164"/>
                  </a:lnTo>
                  <a:lnTo>
                    <a:pt x="1442" y="12115"/>
                  </a:lnTo>
                  <a:lnTo>
                    <a:pt x="1637" y="11993"/>
                  </a:lnTo>
                  <a:lnTo>
                    <a:pt x="1832" y="11871"/>
                  </a:lnTo>
                  <a:lnTo>
                    <a:pt x="1930" y="11846"/>
                  </a:lnTo>
                  <a:close/>
                  <a:moveTo>
                    <a:pt x="831" y="12335"/>
                  </a:moveTo>
                  <a:lnTo>
                    <a:pt x="929" y="12383"/>
                  </a:lnTo>
                  <a:lnTo>
                    <a:pt x="1002" y="12432"/>
                  </a:lnTo>
                  <a:lnTo>
                    <a:pt x="1026" y="12530"/>
                  </a:lnTo>
                  <a:lnTo>
                    <a:pt x="1026" y="12628"/>
                  </a:lnTo>
                  <a:lnTo>
                    <a:pt x="1002" y="12701"/>
                  </a:lnTo>
                  <a:lnTo>
                    <a:pt x="929" y="12774"/>
                  </a:lnTo>
                  <a:lnTo>
                    <a:pt x="855" y="12823"/>
                  </a:lnTo>
                  <a:lnTo>
                    <a:pt x="318" y="12896"/>
                  </a:lnTo>
                  <a:lnTo>
                    <a:pt x="294" y="12896"/>
                  </a:lnTo>
                  <a:lnTo>
                    <a:pt x="220" y="12872"/>
                  </a:lnTo>
                  <a:lnTo>
                    <a:pt x="147" y="12823"/>
                  </a:lnTo>
                  <a:lnTo>
                    <a:pt x="74" y="12774"/>
                  </a:lnTo>
                  <a:lnTo>
                    <a:pt x="49" y="12676"/>
                  </a:lnTo>
                  <a:lnTo>
                    <a:pt x="74" y="12579"/>
                  </a:lnTo>
                  <a:lnTo>
                    <a:pt x="123" y="12506"/>
                  </a:lnTo>
                  <a:lnTo>
                    <a:pt x="196" y="12432"/>
                  </a:lnTo>
                  <a:lnTo>
                    <a:pt x="269" y="12408"/>
                  </a:lnTo>
                  <a:lnTo>
                    <a:pt x="733" y="12335"/>
                  </a:lnTo>
                  <a:close/>
                  <a:moveTo>
                    <a:pt x="5691" y="1"/>
                  </a:moveTo>
                  <a:lnTo>
                    <a:pt x="5593" y="50"/>
                  </a:lnTo>
                  <a:lnTo>
                    <a:pt x="1" y="2907"/>
                  </a:lnTo>
                  <a:lnTo>
                    <a:pt x="1" y="16267"/>
                  </a:lnTo>
                  <a:lnTo>
                    <a:pt x="5618" y="13409"/>
                  </a:lnTo>
                  <a:lnTo>
                    <a:pt x="5740" y="13360"/>
                  </a:lnTo>
                  <a:lnTo>
                    <a:pt x="5838" y="13263"/>
                  </a:lnTo>
                  <a:lnTo>
                    <a:pt x="5935" y="13165"/>
                  </a:lnTo>
                  <a:lnTo>
                    <a:pt x="6009" y="13067"/>
                  </a:lnTo>
                  <a:lnTo>
                    <a:pt x="6082" y="12945"/>
                  </a:lnTo>
                  <a:lnTo>
                    <a:pt x="6131" y="12823"/>
                  </a:lnTo>
                  <a:lnTo>
                    <a:pt x="6155" y="12701"/>
                  </a:lnTo>
                  <a:lnTo>
                    <a:pt x="6155" y="12579"/>
                  </a:lnTo>
                  <a:lnTo>
                    <a:pt x="6155" y="343"/>
                  </a:lnTo>
                  <a:lnTo>
                    <a:pt x="6155" y="221"/>
                  </a:lnTo>
                  <a:lnTo>
                    <a:pt x="6106" y="147"/>
                  </a:lnTo>
                  <a:lnTo>
                    <a:pt x="6058" y="74"/>
                  </a:lnTo>
                  <a:lnTo>
                    <a:pt x="5984" y="25"/>
                  </a:lnTo>
                  <a:lnTo>
                    <a:pt x="591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grpSp>
        <p:nvGrpSpPr>
          <p:cNvPr id="363" name="Google Shape;363;p39"/>
          <p:cNvGrpSpPr/>
          <p:nvPr/>
        </p:nvGrpSpPr>
        <p:grpSpPr>
          <a:xfrm>
            <a:off x="5104368" y="480683"/>
            <a:ext cx="409085" cy="483664"/>
            <a:chOff x="4636075" y="261925"/>
            <a:chExt cx="401800" cy="475050"/>
          </a:xfrm>
          <a:solidFill>
            <a:schemeClr val="tx1"/>
          </a:solidFill>
        </p:grpSpPr>
        <p:sp>
          <p:nvSpPr>
            <p:cNvPr id="364" name="Google Shape;364;p39"/>
            <p:cNvSpPr/>
            <p:nvPr/>
          </p:nvSpPr>
          <p:spPr>
            <a:xfrm>
              <a:off x="4665400" y="326650"/>
              <a:ext cx="372475" cy="97100"/>
            </a:xfrm>
            <a:custGeom>
              <a:avLst/>
              <a:gdLst/>
              <a:ahLst/>
              <a:cxnLst/>
              <a:rect l="l" t="t" r="r" b="b"/>
              <a:pathLst>
                <a:path w="14899" h="3884" extrusionOk="0">
                  <a:moveTo>
                    <a:pt x="928" y="0"/>
                  </a:moveTo>
                  <a:lnTo>
                    <a:pt x="733" y="25"/>
                  </a:lnTo>
                  <a:lnTo>
                    <a:pt x="562" y="74"/>
                  </a:lnTo>
                  <a:lnTo>
                    <a:pt x="391" y="171"/>
                  </a:lnTo>
                  <a:lnTo>
                    <a:pt x="269" y="269"/>
                  </a:lnTo>
                  <a:lnTo>
                    <a:pt x="147" y="416"/>
                  </a:lnTo>
                  <a:lnTo>
                    <a:pt x="73" y="562"/>
                  </a:lnTo>
                  <a:lnTo>
                    <a:pt x="0" y="733"/>
                  </a:lnTo>
                  <a:lnTo>
                    <a:pt x="0" y="928"/>
                  </a:lnTo>
                  <a:lnTo>
                    <a:pt x="0" y="2956"/>
                  </a:lnTo>
                  <a:lnTo>
                    <a:pt x="0" y="3151"/>
                  </a:lnTo>
                  <a:lnTo>
                    <a:pt x="73" y="3322"/>
                  </a:lnTo>
                  <a:lnTo>
                    <a:pt x="147" y="3468"/>
                  </a:lnTo>
                  <a:lnTo>
                    <a:pt x="269" y="3615"/>
                  </a:lnTo>
                  <a:lnTo>
                    <a:pt x="391" y="3737"/>
                  </a:lnTo>
                  <a:lnTo>
                    <a:pt x="562" y="3810"/>
                  </a:lnTo>
                  <a:lnTo>
                    <a:pt x="733" y="3859"/>
                  </a:lnTo>
                  <a:lnTo>
                    <a:pt x="928" y="3884"/>
                  </a:lnTo>
                  <a:lnTo>
                    <a:pt x="12798" y="3884"/>
                  </a:lnTo>
                  <a:lnTo>
                    <a:pt x="14898" y="1954"/>
                  </a:lnTo>
                  <a:lnTo>
                    <a:pt x="1279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365" name="Google Shape;365;p39"/>
            <p:cNvSpPr/>
            <p:nvPr/>
          </p:nvSpPr>
          <p:spPr>
            <a:xfrm>
              <a:off x="4636075" y="438375"/>
              <a:ext cx="372475" cy="97125"/>
            </a:xfrm>
            <a:custGeom>
              <a:avLst/>
              <a:gdLst/>
              <a:ahLst/>
              <a:cxnLst/>
              <a:rect l="l" t="t" r="r" b="b"/>
              <a:pathLst>
                <a:path w="14899" h="3885" extrusionOk="0">
                  <a:moveTo>
                    <a:pt x="2101" y="1"/>
                  </a:moveTo>
                  <a:lnTo>
                    <a:pt x="1" y="1930"/>
                  </a:lnTo>
                  <a:lnTo>
                    <a:pt x="2101" y="3884"/>
                  </a:lnTo>
                  <a:lnTo>
                    <a:pt x="13971" y="3884"/>
                  </a:lnTo>
                  <a:lnTo>
                    <a:pt x="14166" y="3860"/>
                  </a:lnTo>
                  <a:lnTo>
                    <a:pt x="14337" y="3811"/>
                  </a:lnTo>
                  <a:lnTo>
                    <a:pt x="14508" y="3713"/>
                  </a:lnTo>
                  <a:lnTo>
                    <a:pt x="14630" y="3615"/>
                  </a:lnTo>
                  <a:lnTo>
                    <a:pt x="14752" y="3469"/>
                  </a:lnTo>
                  <a:lnTo>
                    <a:pt x="14826" y="3322"/>
                  </a:lnTo>
                  <a:lnTo>
                    <a:pt x="14899" y="3151"/>
                  </a:lnTo>
                  <a:lnTo>
                    <a:pt x="14899" y="2956"/>
                  </a:lnTo>
                  <a:lnTo>
                    <a:pt x="14899" y="929"/>
                  </a:lnTo>
                  <a:lnTo>
                    <a:pt x="14899" y="733"/>
                  </a:lnTo>
                  <a:lnTo>
                    <a:pt x="14826" y="563"/>
                  </a:lnTo>
                  <a:lnTo>
                    <a:pt x="14752" y="416"/>
                  </a:lnTo>
                  <a:lnTo>
                    <a:pt x="14630" y="269"/>
                  </a:lnTo>
                  <a:lnTo>
                    <a:pt x="14508" y="147"/>
                  </a:lnTo>
                  <a:lnTo>
                    <a:pt x="14337" y="74"/>
                  </a:lnTo>
                  <a:lnTo>
                    <a:pt x="14166" y="25"/>
                  </a:lnTo>
                  <a:lnTo>
                    <a:pt x="1397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366" name="Google Shape;366;p39"/>
            <p:cNvSpPr/>
            <p:nvPr/>
          </p:nvSpPr>
          <p:spPr>
            <a:xfrm>
              <a:off x="4814975" y="261925"/>
              <a:ext cx="44000" cy="50100"/>
            </a:xfrm>
            <a:custGeom>
              <a:avLst/>
              <a:gdLst/>
              <a:ahLst/>
              <a:cxnLst/>
              <a:rect l="l" t="t" r="r" b="b"/>
              <a:pathLst>
                <a:path w="1760" h="2004" extrusionOk="0">
                  <a:moveTo>
                    <a:pt x="563" y="1"/>
                  </a:moveTo>
                  <a:lnTo>
                    <a:pt x="465" y="25"/>
                  </a:lnTo>
                  <a:lnTo>
                    <a:pt x="343" y="49"/>
                  </a:lnTo>
                  <a:lnTo>
                    <a:pt x="245" y="98"/>
                  </a:lnTo>
                  <a:lnTo>
                    <a:pt x="172" y="171"/>
                  </a:lnTo>
                  <a:lnTo>
                    <a:pt x="99" y="269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1" y="587"/>
                  </a:lnTo>
                  <a:lnTo>
                    <a:pt x="1" y="2003"/>
                  </a:lnTo>
                  <a:lnTo>
                    <a:pt x="1759" y="2003"/>
                  </a:lnTo>
                  <a:lnTo>
                    <a:pt x="1759" y="587"/>
                  </a:lnTo>
                  <a:lnTo>
                    <a:pt x="1759" y="465"/>
                  </a:lnTo>
                  <a:lnTo>
                    <a:pt x="1735" y="367"/>
                  </a:lnTo>
                  <a:lnTo>
                    <a:pt x="1662" y="269"/>
                  </a:lnTo>
                  <a:lnTo>
                    <a:pt x="1588" y="171"/>
                  </a:lnTo>
                  <a:lnTo>
                    <a:pt x="1515" y="98"/>
                  </a:lnTo>
                  <a:lnTo>
                    <a:pt x="1417" y="49"/>
                  </a:lnTo>
                  <a:lnTo>
                    <a:pt x="1295" y="25"/>
                  </a:lnTo>
                  <a:lnTo>
                    <a:pt x="119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367" name="Google Shape;367;p39"/>
            <p:cNvSpPr/>
            <p:nvPr/>
          </p:nvSpPr>
          <p:spPr>
            <a:xfrm>
              <a:off x="4814975" y="550125"/>
              <a:ext cx="44000" cy="186850"/>
            </a:xfrm>
            <a:custGeom>
              <a:avLst/>
              <a:gdLst/>
              <a:ahLst/>
              <a:cxnLst/>
              <a:rect l="l" t="t" r="r" b="b"/>
              <a:pathLst>
                <a:path w="1760" h="7474" extrusionOk="0">
                  <a:moveTo>
                    <a:pt x="1" y="0"/>
                  </a:moveTo>
                  <a:lnTo>
                    <a:pt x="1" y="7474"/>
                  </a:lnTo>
                  <a:lnTo>
                    <a:pt x="1759" y="7474"/>
                  </a:lnTo>
                  <a:lnTo>
                    <a:pt x="175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sp>
        <p:nvSpPr>
          <p:cNvPr id="368" name="Google Shape;368;p39"/>
          <p:cNvSpPr/>
          <p:nvPr/>
        </p:nvSpPr>
        <p:spPr>
          <a:xfrm>
            <a:off x="5761373" y="518002"/>
            <a:ext cx="468748" cy="409085"/>
          </a:xfrm>
          <a:custGeom>
            <a:avLst/>
            <a:gdLst/>
            <a:ahLst/>
            <a:cxnLst/>
            <a:rect l="l" t="t" r="r" b="b"/>
            <a:pathLst>
              <a:path w="18416" h="16072" extrusionOk="0">
                <a:moveTo>
                  <a:pt x="9208" y="1"/>
                </a:moveTo>
                <a:lnTo>
                  <a:pt x="1" y="8866"/>
                </a:lnTo>
                <a:lnTo>
                  <a:pt x="2882" y="8866"/>
                </a:lnTo>
                <a:lnTo>
                  <a:pt x="2882" y="15290"/>
                </a:lnTo>
                <a:lnTo>
                  <a:pt x="2907" y="15461"/>
                </a:lnTo>
                <a:lnTo>
                  <a:pt x="2956" y="15607"/>
                </a:lnTo>
                <a:lnTo>
                  <a:pt x="3029" y="15729"/>
                </a:lnTo>
                <a:lnTo>
                  <a:pt x="3102" y="15851"/>
                </a:lnTo>
                <a:lnTo>
                  <a:pt x="3224" y="15949"/>
                </a:lnTo>
                <a:lnTo>
                  <a:pt x="3371" y="16022"/>
                </a:lnTo>
                <a:lnTo>
                  <a:pt x="3517" y="16071"/>
                </a:lnTo>
                <a:lnTo>
                  <a:pt x="7425" y="16071"/>
                </a:lnTo>
                <a:lnTo>
                  <a:pt x="7425" y="13458"/>
                </a:lnTo>
                <a:lnTo>
                  <a:pt x="7450" y="13165"/>
                </a:lnTo>
                <a:lnTo>
                  <a:pt x="7547" y="12896"/>
                </a:lnTo>
                <a:lnTo>
                  <a:pt x="7669" y="12652"/>
                </a:lnTo>
                <a:lnTo>
                  <a:pt x="7840" y="12457"/>
                </a:lnTo>
                <a:lnTo>
                  <a:pt x="8060" y="12286"/>
                </a:lnTo>
                <a:lnTo>
                  <a:pt x="8280" y="12164"/>
                </a:lnTo>
                <a:lnTo>
                  <a:pt x="8549" y="12066"/>
                </a:lnTo>
                <a:lnTo>
                  <a:pt x="8842" y="12041"/>
                </a:lnTo>
                <a:lnTo>
                  <a:pt x="9574" y="12041"/>
                </a:lnTo>
                <a:lnTo>
                  <a:pt x="9867" y="12066"/>
                </a:lnTo>
                <a:lnTo>
                  <a:pt x="10136" y="12164"/>
                </a:lnTo>
                <a:lnTo>
                  <a:pt x="10356" y="12286"/>
                </a:lnTo>
                <a:lnTo>
                  <a:pt x="10576" y="12457"/>
                </a:lnTo>
                <a:lnTo>
                  <a:pt x="10747" y="12652"/>
                </a:lnTo>
                <a:lnTo>
                  <a:pt x="10869" y="12896"/>
                </a:lnTo>
                <a:lnTo>
                  <a:pt x="10967" y="13165"/>
                </a:lnTo>
                <a:lnTo>
                  <a:pt x="10991" y="13458"/>
                </a:lnTo>
                <a:lnTo>
                  <a:pt x="10991" y="16071"/>
                </a:lnTo>
                <a:lnTo>
                  <a:pt x="14899" y="16071"/>
                </a:lnTo>
                <a:lnTo>
                  <a:pt x="15045" y="16022"/>
                </a:lnTo>
                <a:lnTo>
                  <a:pt x="15192" y="15949"/>
                </a:lnTo>
                <a:lnTo>
                  <a:pt x="15314" y="15851"/>
                </a:lnTo>
                <a:lnTo>
                  <a:pt x="15387" y="15729"/>
                </a:lnTo>
                <a:lnTo>
                  <a:pt x="15460" y="15607"/>
                </a:lnTo>
                <a:lnTo>
                  <a:pt x="15509" y="15461"/>
                </a:lnTo>
                <a:lnTo>
                  <a:pt x="15534" y="15290"/>
                </a:lnTo>
                <a:lnTo>
                  <a:pt x="15534" y="8866"/>
                </a:lnTo>
                <a:lnTo>
                  <a:pt x="18416" y="8866"/>
                </a:lnTo>
                <a:lnTo>
                  <a:pt x="9208" y="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FF0000"/>
              </a:solidFill>
              <a:highlight>
                <a:srgbClr val="000000"/>
              </a:highlight>
            </a:endParaRPr>
          </a:p>
        </p:txBody>
      </p:sp>
      <p:grpSp>
        <p:nvGrpSpPr>
          <p:cNvPr id="369" name="Google Shape;369;p39"/>
          <p:cNvGrpSpPr/>
          <p:nvPr/>
        </p:nvGrpSpPr>
        <p:grpSpPr>
          <a:xfrm>
            <a:off x="6476354" y="521103"/>
            <a:ext cx="410308" cy="402213"/>
            <a:chOff x="5983625" y="301625"/>
            <a:chExt cx="403000" cy="395050"/>
          </a:xfrm>
          <a:solidFill>
            <a:schemeClr val="tx1"/>
          </a:solidFill>
        </p:grpSpPr>
        <p:sp>
          <p:nvSpPr>
            <p:cNvPr id="370" name="Google Shape;370;p39"/>
            <p:cNvSpPr/>
            <p:nvPr/>
          </p:nvSpPr>
          <p:spPr>
            <a:xfrm>
              <a:off x="5983625" y="319925"/>
              <a:ext cx="403000" cy="67200"/>
            </a:xfrm>
            <a:custGeom>
              <a:avLst/>
              <a:gdLst/>
              <a:ahLst/>
              <a:cxnLst/>
              <a:rect l="l" t="t" r="r" b="b"/>
              <a:pathLst>
                <a:path w="16120" h="2688" extrusionOk="0">
                  <a:moveTo>
                    <a:pt x="3102" y="416"/>
                  </a:moveTo>
                  <a:lnTo>
                    <a:pt x="3273" y="465"/>
                  </a:lnTo>
                  <a:lnTo>
                    <a:pt x="3444" y="562"/>
                  </a:lnTo>
                  <a:lnTo>
                    <a:pt x="3566" y="660"/>
                  </a:lnTo>
                  <a:lnTo>
                    <a:pt x="3688" y="807"/>
                  </a:lnTo>
                  <a:lnTo>
                    <a:pt x="3762" y="953"/>
                  </a:lnTo>
                  <a:lnTo>
                    <a:pt x="3810" y="1124"/>
                  </a:lnTo>
                  <a:lnTo>
                    <a:pt x="3835" y="1320"/>
                  </a:lnTo>
                  <a:lnTo>
                    <a:pt x="3810" y="1491"/>
                  </a:lnTo>
                  <a:lnTo>
                    <a:pt x="3762" y="1661"/>
                  </a:lnTo>
                  <a:lnTo>
                    <a:pt x="3688" y="1808"/>
                  </a:lnTo>
                  <a:lnTo>
                    <a:pt x="3566" y="1955"/>
                  </a:lnTo>
                  <a:lnTo>
                    <a:pt x="3444" y="2052"/>
                  </a:lnTo>
                  <a:lnTo>
                    <a:pt x="3273" y="2150"/>
                  </a:lnTo>
                  <a:lnTo>
                    <a:pt x="3102" y="2199"/>
                  </a:lnTo>
                  <a:lnTo>
                    <a:pt x="2931" y="2223"/>
                  </a:lnTo>
                  <a:lnTo>
                    <a:pt x="2760" y="2199"/>
                  </a:lnTo>
                  <a:lnTo>
                    <a:pt x="2589" y="2150"/>
                  </a:lnTo>
                  <a:lnTo>
                    <a:pt x="2418" y="2052"/>
                  </a:lnTo>
                  <a:lnTo>
                    <a:pt x="2296" y="1955"/>
                  </a:lnTo>
                  <a:lnTo>
                    <a:pt x="2174" y="1808"/>
                  </a:lnTo>
                  <a:lnTo>
                    <a:pt x="2101" y="1661"/>
                  </a:lnTo>
                  <a:lnTo>
                    <a:pt x="2052" y="1491"/>
                  </a:lnTo>
                  <a:lnTo>
                    <a:pt x="2028" y="1320"/>
                  </a:lnTo>
                  <a:lnTo>
                    <a:pt x="2052" y="1124"/>
                  </a:lnTo>
                  <a:lnTo>
                    <a:pt x="2101" y="953"/>
                  </a:lnTo>
                  <a:lnTo>
                    <a:pt x="2174" y="807"/>
                  </a:lnTo>
                  <a:lnTo>
                    <a:pt x="2296" y="660"/>
                  </a:lnTo>
                  <a:lnTo>
                    <a:pt x="2418" y="562"/>
                  </a:lnTo>
                  <a:lnTo>
                    <a:pt x="2589" y="465"/>
                  </a:lnTo>
                  <a:lnTo>
                    <a:pt x="2760" y="416"/>
                  </a:lnTo>
                  <a:close/>
                  <a:moveTo>
                    <a:pt x="13360" y="416"/>
                  </a:moveTo>
                  <a:lnTo>
                    <a:pt x="13531" y="465"/>
                  </a:lnTo>
                  <a:lnTo>
                    <a:pt x="13702" y="562"/>
                  </a:lnTo>
                  <a:lnTo>
                    <a:pt x="13824" y="660"/>
                  </a:lnTo>
                  <a:lnTo>
                    <a:pt x="13946" y="807"/>
                  </a:lnTo>
                  <a:lnTo>
                    <a:pt x="14019" y="953"/>
                  </a:lnTo>
                  <a:lnTo>
                    <a:pt x="14068" y="1124"/>
                  </a:lnTo>
                  <a:lnTo>
                    <a:pt x="14093" y="1320"/>
                  </a:lnTo>
                  <a:lnTo>
                    <a:pt x="14068" y="1491"/>
                  </a:lnTo>
                  <a:lnTo>
                    <a:pt x="14019" y="1661"/>
                  </a:lnTo>
                  <a:lnTo>
                    <a:pt x="13946" y="1808"/>
                  </a:lnTo>
                  <a:lnTo>
                    <a:pt x="13824" y="1955"/>
                  </a:lnTo>
                  <a:lnTo>
                    <a:pt x="13702" y="2052"/>
                  </a:lnTo>
                  <a:lnTo>
                    <a:pt x="13531" y="2150"/>
                  </a:lnTo>
                  <a:lnTo>
                    <a:pt x="13360" y="2199"/>
                  </a:lnTo>
                  <a:lnTo>
                    <a:pt x="13189" y="2223"/>
                  </a:lnTo>
                  <a:lnTo>
                    <a:pt x="13018" y="2199"/>
                  </a:lnTo>
                  <a:lnTo>
                    <a:pt x="12847" y="2150"/>
                  </a:lnTo>
                  <a:lnTo>
                    <a:pt x="12676" y="2052"/>
                  </a:lnTo>
                  <a:lnTo>
                    <a:pt x="12554" y="1955"/>
                  </a:lnTo>
                  <a:lnTo>
                    <a:pt x="12432" y="1808"/>
                  </a:lnTo>
                  <a:lnTo>
                    <a:pt x="12359" y="1661"/>
                  </a:lnTo>
                  <a:lnTo>
                    <a:pt x="12310" y="1491"/>
                  </a:lnTo>
                  <a:lnTo>
                    <a:pt x="12285" y="1320"/>
                  </a:lnTo>
                  <a:lnTo>
                    <a:pt x="12310" y="1124"/>
                  </a:lnTo>
                  <a:lnTo>
                    <a:pt x="12359" y="953"/>
                  </a:lnTo>
                  <a:lnTo>
                    <a:pt x="12432" y="807"/>
                  </a:lnTo>
                  <a:lnTo>
                    <a:pt x="12554" y="660"/>
                  </a:lnTo>
                  <a:lnTo>
                    <a:pt x="12676" y="562"/>
                  </a:lnTo>
                  <a:lnTo>
                    <a:pt x="12847" y="465"/>
                  </a:lnTo>
                  <a:lnTo>
                    <a:pt x="13018" y="416"/>
                  </a:lnTo>
                  <a:close/>
                  <a:moveTo>
                    <a:pt x="0" y="1"/>
                  </a:moveTo>
                  <a:lnTo>
                    <a:pt x="0" y="2687"/>
                  </a:lnTo>
                  <a:lnTo>
                    <a:pt x="16120" y="2687"/>
                  </a:lnTo>
                  <a:lnTo>
                    <a:pt x="1612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371" name="Google Shape;371;p39"/>
            <p:cNvSpPr/>
            <p:nvPr/>
          </p:nvSpPr>
          <p:spPr>
            <a:xfrm>
              <a:off x="5983625" y="664900"/>
              <a:ext cx="403000" cy="31775"/>
            </a:xfrm>
            <a:custGeom>
              <a:avLst/>
              <a:gdLst/>
              <a:ahLst/>
              <a:cxnLst/>
              <a:rect l="l" t="t" r="r" b="b"/>
              <a:pathLst>
                <a:path w="16120" h="1271" extrusionOk="0">
                  <a:moveTo>
                    <a:pt x="0" y="1"/>
                  </a:moveTo>
                  <a:lnTo>
                    <a:pt x="0" y="489"/>
                  </a:lnTo>
                  <a:lnTo>
                    <a:pt x="25" y="660"/>
                  </a:lnTo>
                  <a:lnTo>
                    <a:pt x="74" y="807"/>
                  </a:lnTo>
                  <a:lnTo>
                    <a:pt x="147" y="929"/>
                  </a:lnTo>
                  <a:lnTo>
                    <a:pt x="220" y="1051"/>
                  </a:lnTo>
                  <a:lnTo>
                    <a:pt x="342" y="1149"/>
                  </a:lnTo>
                  <a:lnTo>
                    <a:pt x="489" y="1222"/>
                  </a:lnTo>
                  <a:lnTo>
                    <a:pt x="635" y="1271"/>
                  </a:lnTo>
                  <a:lnTo>
                    <a:pt x="15485" y="1271"/>
                  </a:lnTo>
                  <a:lnTo>
                    <a:pt x="15631" y="1222"/>
                  </a:lnTo>
                  <a:lnTo>
                    <a:pt x="15778" y="1149"/>
                  </a:lnTo>
                  <a:lnTo>
                    <a:pt x="15900" y="1051"/>
                  </a:lnTo>
                  <a:lnTo>
                    <a:pt x="15973" y="929"/>
                  </a:lnTo>
                  <a:lnTo>
                    <a:pt x="16046" y="807"/>
                  </a:lnTo>
                  <a:lnTo>
                    <a:pt x="16095" y="660"/>
                  </a:lnTo>
                  <a:lnTo>
                    <a:pt x="16120" y="489"/>
                  </a:lnTo>
                  <a:lnTo>
                    <a:pt x="16120" y="1"/>
                  </a:lnTo>
                  <a:lnTo>
                    <a:pt x="16095" y="172"/>
                  </a:lnTo>
                  <a:lnTo>
                    <a:pt x="16046" y="318"/>
                  </a:lnTo>
                  <a:lnTo>
                    <a:pt x="15973" y="440"/>
                  </a:lnTo>
                  <a:lnTo>
                    <a:pt x="15900" y="562"/>
                  </a:lnTo>
                  <a:lnTo>
                    <a:pt x="15778" y="660"/>
                  </a:lnTo>
                  <a:lnTo>
                    <a:pt x="15631" y="733"/>
                  </a:lnTo>
                  <a:lnTo>
                    <a:pt x="15485" y="782"/>
                  </a:lnTo>
                  <a:lnTo>
                    <a:pt x="635" y="782"/>
                  </a:lnTo>
                  <a:lnTo>
                    <a:pt x="489" y="733"/>
                  </a:lnTo>
                  <a:lnTo>
                    <a:pt x="342" y="660"/>
                  </a:lnTo>
                  <a:lnTo>
                    <a:pt x="220" y="562"/>
                  </a:lnTo>
                  <a:lnTo>
                    <a:pt x="147" y="440"/>
                  </a:lnTo>
                  <a:lnTo>
                    <a:pt x="74" y="318"/>
                  </a:lnTo>
                  <a:lnTo>
                    <a:pt x="25" y="172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372" name="Google Shape;372;p39"/>
            <p:cNvSpPr/>
            <p:nvPr/>
          </p:nvSpPr>
          <p:spPr>
            <a:xfrm>
              <a:off x="6041025" y="301625"/>
              <a:ext cx="29325" cy="63500"/>
            </a:xfrm>
            <a:custGeom>
              <a:avLst/>
              <a:gdLst/>
              <a:ahLst/>
              <a:cxnLst/>
              <a:rect l="l" t="t" r="r" b="b"/>
              <a:pathLst>
                <a:path w="1173" h="2540" extrusionOk="0">
                  <a:moveTo>
                    <a:pt x="391" y="0"/>
                  </a:moveTo>
                  <a:lnTo>
                    <a:pt x="293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3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79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79" y="49"/>
                  </a:lnTo>
                  <a:lnTo>
                    <a:pt x="78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373" name="Google Shape;373;p39"/>
            <p:cNvSpPr/>
            <p:nvPr/>
          </p:nvSpPr>
          <p:spPr>
            <a:xfrm>
              <a:off x="6297450" y="301625"/>
              <a:ext cx="29350" cy="63500"/>
            </a:xfrm>
            <a:custGeom>
              <a:avLst/>
              <a:gdLst/>
              <a:ahLst/>
              <a:cxnLst/>
              <a:rect l="l" t="t" r="r" b="b"/>
              <a:pathLst>
                <a:path w="1174" h="2540" extrusionOk="0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374" name="Google Shape;374;p39"/>
            <p:cNvSpPr/>
            <p:nvPr/>
          </p:nvSpPr>
          <p:spPr>
            <a:xfrm>
              <a:off x="6097200" y="509200"/>
              <a:ext cx="50700" cy="53775"/>
            </a:xfrm>
            <a:custGeom>
              <a:avLst/>
              <a:gdLst/>
              <a:ahLst/>
              <a:cxnLst/>
              <a:rect l="l" t="t" r="r" b="b"/>
              <a:pathLst>
                <a:path w="2028" h="2151" extrusionOk="0">
                  <a:moveTo>
                    <a:pt x="0" y="1"/>
                  </a:moveTo>
                  <a:lnTo>
                    <a:pt x="0" y="2150"/>
                  </a:lnTo>
                  <a:lnTo>
                    <a:pt x="2027" y="2150"/>
                  </a:lnTo>
                  <a:lnTo>
                    <a:pt x="2027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375" name="Google Shape;375;p39"/>
            <p:cNvSpPr/>
            <p:nvPr/>
          </p:nvSpPr>
          <p:spPr>
            <a:xfrm>
              <a:off x="6097200" y="448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376" name="Google Shape;376;p39"/>
            <p:cNvSpPr/>
            <p:nvPr/>
          </p:nvSpPr>
          <p:spPr>
            <a:xfrm>
              <a:off x="6097200" y="575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377" name="Google Shape;377;p39"/>
            <p:cNvSpPr/>
            <p:nvPr/>
          </p:nvSpPr>
          <p:spPr>
            <a:xfrm>
              <a:off x="6160075" y="575150"/>
              <a:ext cx="50100" cy="48875"/>
            </a:xfrm>
            <a:custGeom>
              <a:avLst/>
              <a:gdLst/>
              <a:ahLst/>
              <a:cxnLst/>
              <a:rect l="l" t="t" r="r" b="b"/>
              <a:pathLst>
                <a:path w="2004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378" name="Google Shape;378;p39"/>
            <p:cNvSpPr/>
            <p:nvPr/>
          </p:nvSpPr>
          <p:spPr>
            <a:xfrm>
              <a:off x="6034300" y="509200"/>
              <a:ext cx="50700" cy="53775"/>
            </a:xfrm>
            <a:custGeom>
              <a:avLst/>
              <a:gdLst/>
              <a:ahLst/>
              <a:cxnLst/>
              <a:rect l="l" t="t" r="r" b="b"/>
              <a:pathLst>
                <a:path w="2028" h="2151" extrusionOk="0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379" name="Google Shape;379;p39"/>
            <p:cNvSpPr/>
            <p:nvPr/>
          </p:nvSpPr>
          <p:spPr>
            <a:xfrm>
              <a:off x="6034300" y="575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380" name="Google Shape;380;p39"/>
            <p:cNvSpPr/>
            <p:nvPr/>
          </p:nvSpPr>
          <p:spPr>
            <a:xfrm>
              <a:off x="6034300" y="448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381" name="Google Shape;381;p39"/>
            <p:cNvSpPr/>
            <p:nvPr/>
          </p:nvSpPr>
          <p:spPr>
            <a:xfrm>
              <a:off x="6160075" y="509200"/>
              <a:ext cx="50100" cy="53775"/>
            </a:xfrm>
            <a:custGeom>
              <a:avLst/>
              <a:gdLst/>
              <a:ahLst/>
              <a:cxnLst/>
              <a:rect l="l" t="t" r="r" b="b"/>
              <a:pathLst>
                <a:path w="2004" h="2151" extrusionOk="0">
                  <a:moveTo>
                    <a:pt x="1" y="1"/>
                  </a:moveTo>
                  <a:lnTo>
                    <a:pt x="1" y="2150"/>
                  </a:lnTo>
                  <a:lnTo>
                    <a:pt x="2003" y="2150"/>
                  </a:lnTo>
                  <a:lnTo>
                    <a:pt x="200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382" name="Google Shape;382;p39"/>
            <p:cNvSpPr/>
            <p:nvPr/>
          </p:nvSpPr>
          <p:spPr>
            <a:xfrm>
              <a:off x="5983625" y="399300"/>
              <a:ext cx="403000" cy="272950"/>
            </a:xfrm>
            <a:custGeom>
              <a:avLst/>
              <a:gdLst/>
              <a:ahLst/>
              <a:cxnLst/>
              <a:rect l="l" t="t" r="r" b="b"/>
              <a:pathLst>
                <a:path w="16120" h="10918" extrusionOk="0">
                  <a:moveTo>
                    <a:pt x="14434" y="1466"/>
                  </a:moveTo>
                  <a:lnTo>
                    <a:pt x="14508" y="1515"/>
                  </a:lnTo>
                  <a:lnTo>
                    <a:pt x="14557" y="1613"/>
                  </a:lnTo>
                  <a:lnTo>
                    <a:pt x="14581" y="1710"/>
                  </a:lnTo>
                  <a:lnTo>
                    <a:pt x="14581" y="9233"/>
                  </a:lnTo>
                  <a:lnTo>
                    <a:pt x="14557" y="9330"/>
                  </a:lnTo>
                  <a:lnTo>
                    <a:pt x="14508" y="9404"/>
                  </a:lnTo>
                  <a:lnTo>
                    <a:pt x="14434" y="9452"/>
                  </a:lnTo>
                  <a:lnTo>
                    <a:pt x="14337" y="9477"/>
                  </a:lnTo>
                  <a:lnTo>
                    <a:pt x="1783" y="9477"/>
                  </a:lnTo>
                  <a:lnTo>
                    <a:pt x="1686" y="9452"/>
                  </a:lnTo>
                  <a:lnTo>
                    <a:pt x="1612" y="9404"/>
                  </a:lnTo>
                  <a:lnTo>
                    <a:pt x="1564" y="9330"/>
                  </a:lnTo>
                  <a:lnTo>
                    <a:pt x="1539" y="9233"/>
                  </a:lnTo>
                  <a:lnTo>
                    <a:pt x="1539" y="1710"/>
                  </a:lnTo>
                  <a:lnTo>
                    <a:pt x="1564" y="1613"/>
                  </a:lnTo>
                  <a:lnTo>
                    <a:pt x="1612" y="1515"/>
                  </a:lnTo>
                  <a:lnTo>
                    <a:pt x="1686" y="1466"/>
                  </a:lnTo>
                  <a:close/>
                  <a:moveTo>
                    <a:pt x="0" y="1"/>
                  </a:moveTo>
                  <a:lnTo>
                    <a:pt x="0" y="10332"/>
                  </a:lnTo>
                  <a:lnTo>
                    <a:pt x="25" y="10429"/>
                  </a:lnTo>
                  <a:lnTo>
                    <a:pt x="74" y="10527"/>
                  </a:lnTo>
                  <a:lnTo>
                    <a:pt x="147" y="10625"/>
                  </a:lnTo>
                  <a:lnTo>
                    <a:pt x="220" y="10722"/>
                  </a:lnTo>
                  <a:lnTo>
                    <a:pt x="342" y="10796"/>
                  </a:lnTo>
                  <a:lnTo>
                    <a:pt x="489" y="10869"/>
                  </a:lnTo>
                  <a:lnTo>
                    <a:pt x="635" y="10918"/>
                  </a:lnTo>
                  <a:lnTo>
                    <a:pt x="15485" y="10918"/>
                  </a:lnTo>
                  <a:lnTo>
                    <a:pt x="15631" y="10869"/>
                  </a:lnTo>
                  <a:lnTo>
                    <a:pt x="15778" y="10796"/>
                  </a:lnTo>
                  <a:lnTo>
                    <a:pt x="15900" y="10698"/>
                  </a:lnTo>
                  <a:lnTo>
                    <a:pt x="15973" y="10576"/>
                  </a:lnTo>
                  <a:lnTo>
                    <a:pt x="16046" y="10454"/>
                  </a:lnTo>
                  <a:lnTo>
                    <a:pt x="16095" y="10307"/>
                  </a:lnTo>
                  <a:lnTo>
                    <a:pt x="16120" y="10136"/>
                  </a:lnTo>
                  <a:lnTo>
                    <a:pt x="1612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383" name="Google Shape;383;p39"/>
            <p:cNvSpPr/>
            <p:nvPr/>
          </p:nvSpPr>
          <p:spPr>
            <a:xfrm>
              <a:off x="6285250" y="575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384" name="Google Shape;384;p39"/>
            <p:cNvSpPr/>
            <p:nvPr/>
          </p:nvSpPr>
          <p:spPr>
            <a:xfrm>
              <a:off x="6285250" y="509200"/>
              <a:ext cx="50700" cy="53775"/>
            </a:xfrm>
            <a:custGeom>
              <a:avLst/>
              <a:gdLst/>
              <a:ahLst/>
              <a:cxnLst/>
              <a:rect l="l" t="t" r="r" b="b"/>
              <a:pathLst>
                <a:path w="2028" h="2151" extrusionOk="0">
                  <a:moveTo>
                    <a:pt x="0" y="1"/>
                  </a:moveTo>
                  <a:lnTo>
                    <a:pt x="0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385" name="Google Shape;385;p39"/>
            <p:cNvSpPr/>
            <p:nvPr/>
          </p:nvSpPr>
          <p:spPr>
            <a:xfrm>
              <a:off x="6285250" y="448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386" name="Google Shape;386;p39"/>
            <p:cNvSpPr/>
            <p:nvPr/>
          </p:nvSpPr>
          <p:spPr>
            <a:xfrm>
              <a:off x="6222350" y="575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387" name="Google Shape;387;p39"/>
            <p:cNvSpPr/>
            <p:nvPr/>
          </p:nvSpPr>
          <p:spPr>
            <a:xfrm>
              <a:off x="6160075" y="448150"/>
              <a:ext cx="50100" cy="48875"/>
            </a:xfrm>
            <a:custGeom>
              <a:avLst/>
              <a:gdLst/>
              <a:ahLst/>
              <a:cxnLst/>
              <a:rect l="l" t="t" r="r" b="b"/>
              <a:pathLst>
                <a:path w="2004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388" name="Google Shape;388;p39"/>
            <p:cNvSpPr/>
            <p:nvPr/>
          </p:nvSpPr>
          <p:spPr>
            <a:xfrm>
              <a:off x="6222350" y="509200"/>
              <a:ext cx="50700" cy="53775"/>
            </a:xfrm>
            <a:custGeom>
              <a:avLst/>
              <a:gdLst/>
              <a:ahLst/>
              <a:cxnLst/>
              <a:rect l="l" t="t" r="r" b="b"/>
              <a:pathLst>
                <a:path w="2028" h="2151" extrusionOk="0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389" name="Google Shape;389;p39"/>
            <p:cNvSpPr/>
            <p:nvPr/>
          </p:nvSpPr>
          <p:spPr>
            <a:xfrm>
              <a:off x="6222350" y="448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grpSp>
        <p:nvGrpSpPr>
          <p:cNvPr id="390" name="Google Shape;390;p39"/>
          <p:cNvGrpSpPr/>
          <p:nvPr/>
        </p:nvGrpSpPr>
        <p:grpSpPr>
          <a:xfrm>
            <a:off x="7165758" y="517973"/>
            <a:ext cx="404097" cy="403487"/>
            <a:chOff x="6660750" y="298550"/>
            <a:chExt cx="396900" cy="396300"/>
          </a:xfrm>
          <a:solidFill>
            <a:schemeClr val="tx1"/>
          </a:solidFill>
        </p:grpSpPr>
        <p:sp>
          <p:nvSpPr>
            <p:cNvPr id="391" name="Google Shape;391;p39"/>
            <p:cNvSpPr/>
            <p:nvPr/>
          </p:nvSpPr>
          <p:spPr>
            <a:xfrm>
              <a:off x="6660750" y="298550"/>
              <a:ext cx="396900" cy="396300"/>
            </a:xfrm>
            <a:custGeom>
              <a:avLst/>
              <a:gdLst/>
              <a:ahLst/>
              <a:cxnLst/>
              <a:rect l="l" t="t" r="r" b="b"/>
              <a:pathLst>
                <a:path w="15876" h="15852" extrusionOk="0">
                  <a:moveTo>
                    <a:pt x="8304" y="978"/>
                  </a:moveTo>
                  <a:lnTo>
                    <a:pt x="8646" y="1002"/>
                  </a:lnTo>
                  <a:lnTo>
                    <a:pt x="8988" y="1051"/>
                  </a:lnTo>
                  <a:lnTo>
                    <a:pt x="9330" y="1100"/>
                  </a:lnTo>
                  <a:lnTo>
                    <a:pt x="9672" y="1198"/>
                  </a:lnTo>
                  <a:lnTo>
                    <a:pt x="10014" y="1271"/>
                  </a:lnTo>
                  <a:lnTo>
                    <a:pt x="10332" y="1393"/>
                  </a:lnTo>
                  <a:lnTo>
                    <a:pt x="10649" y="1515"/>
                  </a:lnTo>
                  <a:lnTo>
                    <a:pt x="10942" y="1662"/>
                  </a:lnTo>
                  <a:lnTo>
                    <a:pt x="11260" y="1808"/>
                  </a:lnTo>
                  <a:lnTo>
                    <a:pt x="11553" y="1979"/>
                  </a:lnTo>
                  <a:lnTo>
                    <a:pt x="11821" y="2150"/>
                  </a:lnTo>
                  <a:lnTo>
                    <a:pt x="12090" y="2346"/>
                  </a:lnTo>
                  <a:lnTo>
                    <a:pt x="12359" y="2565"/>
                  </a:lnTo>
                  <a:lnTo>
                    <a:pt x="12603" y="2785"/>
                  </a:lnTo>
                  <a:lnTo>
                    <a:pt x="12847" y="3005"/>
                  </a:lnTo>
                  <a:lnTo>
                    <a:pt x="13091" y="3249"/>
                  </a:lnTo>
                  <a:lnTo>
                    <a:pt x="13311" y="3493"/>
                  </a:lnTo>
                  <a:lnTo>
                    <a:pt x="13507" y="3762"/>
                  </a:lnTo>
                  <a:lnTo>
                    <a:pt x="13702" y="4031"/>
                  </a:lnTo>
                  <a:lnTo>
                    <a:pt x="13897" y="4324"/>
                  </a:lnTo>
                  <a:lnTo>
                    <a:pt x="14044" y="4617"/>
                  </a:lnTo>
                  <a:lnTo>
                    <a:pt x="14215" y="4910"/>
                  </a:lnTo>
                  <a:lnTo>
                    <a:pt x="14337" y="5227"/>
                  </a:lnTo>
                  <a:lnTo>
                    <a:pt x="14483" y="5545"/>
                  </a:lnTo>
                  <a:lnTo>
                    <a:pt x="14581" y="5862"/>
                  </a:lnTo>
                  <a:lnTo>
                    <a:pt x="14679" y="6180"/>
                  </a:lnTo>
                  <a:lnTo>
                    <a:pt x="14752" y="6522"/>
                  </a:lnTo>
                  <a:lnTo>
                    <a:pt x="14825" y="6864"/>
                  </a:lnTo>
                  <a:lnTo>
                    <a:pt x="14850" y="7206"/>
                  </a:lnTo>
                  <a:lnTo>
                    <a:pt x="14899" y="7572"/>
                  </a:lnTo>
                  <a:lnTo>
                    <a:pt x="14899" y="7938"/>
                  </a:lnTo>
                  <a:lnTo>
                    <a:pt x="14899" y="8280"/>
                  </a:lnTo>
                  <a:lnTo>
                    <a:pt x="14850" y="8647"/>
                  </a:lnTo>
                  <a:lnTo>
                    <a:pt x="14825" y="8989"/>
                  </a:lnTo>
                  <a:lnTo>
                    <a:pt x="14752" y="9331"/>
                  </a:lnTo>
                  <a:lnTo>
                    <a:pt x="14679" y="9672"/>
                  </a:lnTo>
                  <a:lnTo>
                    <a:pt x="14581" y="9990"/>
                  </a:lnTo>
                  <a:lnTo>
                    <a:pt x="14483" y="10307"/>
                  </a:lnTo>
                  <a:lnTo>
                    <a:pt x="14337" y="10625"/>
                  </a:lnTo>
                  <a:lnTo>
                    <a:pt x="14215" y="10942"/>
                  </a:lnTo>
                  <a:lnTo>
                    <a:pt x="14044" y="11236"/>
                  </a:lnTo>
                  <a:lnTo>
                    <a:pt x="13897" y="11529"/>
                  </a:lnTo>
                  <a:lnTo>
                    <a:pt x="13702" y="11822"/>
                  </a:lnTo>
                  <a:lnTo>
                    <a:pt x="13507" y="12090"/>
                  </a:lnTo>
                  <a:lnTo>
                    <a:pt x="13311" y="12359"/>
                  </a:lnTo>
                  <a:lnTo>
                    <a:pt x="13091" y="12603"/>
                  </a:lnTo>
                  <a:lnTo>
                    <a:pt x="12847" y="12847"/>
                  </a:lnTo>
                  <a:lnTo>
                    <a:pt x="12603" y="13067"/>
                  </a:lnTo>
                  <a:lnTo>
                    <a:pt x="12359" y="13287"/>
                  </a:lnTo>
                  <a:lnTo>
                    <a:pt x="12090" y="13507"/>
                  </a:lnTo>
                  <a:lnTo>
                    <a:pt x="11821" y="13702"/>
                  </a:lnTo>
                  <a:lnTo>
                    <a:pt x="11553" y="13873"/>
                  </a:lnTo>
                  <a:lnTo>
                    <a:pt x="11260" y="14044"/>
                  </a:lnTo>
                  <a:lnTo>
                    <a:pt x="10942" y="14191"/>
                  </a:lnTo>
                  <a:lnTo>
                    <a:pt x="10649" y="14337"/>
                  </a:lnTo>
                  <a:lnTo>
                    <a:pt x="10332" y="14459"/>
                  </a:lnTo>
                  <a:lnTo>
                    <a:pt x="10014" y="14581"/>
                  </a:lnTo>
                  <a:lnTo>
                    <a:pt x="9672" y="14655"/>
                  </a:lnTo>
                  <a:lnTo>
                    <a:pt x="9330" y="14752"/>
                  </a:lnTo>
                  <a:lnTo>
                    <a:pt x="8988" y="14801"/>
                  </a:lnTo>
                  <a:lnTo>
                    <a:pt x="8646" y="14850"/>
                  </a:lnTo>
                  <a:lnTo>
                    <a:pt x="8304" y="14875"/>
                  </a:lnTo>
                  <a:lnTo>
                    <a:pt x="7572" y="14875"/>
                  </a:lnTo>
                  <a:lnTo>
                    <a:pt x="7230" y="14850"/>
                  </a:lnTo>
                  <a:lnTo>
                    <a:pt x="6888" y="14801"/>
                  </a:lnTo>
                  <a:lnTo>
                    <a:pt x="6546" y="14752"/>
                  </a:lnTo>
                  <a:lnTo>
                    <a:pt x="6204" y="14655"/>
                  </a:lnTo>
                  <a:lnTo>
                    <a:pt x="5862" y="14581"/>
                  </a:lnTo>
                  <a:lnTo>
                    <a:pt x="5545" y="14459"/>
                  </a:lnTo>
                  <a:lnTo>
                    <a:pt x="5227" y="14337"/>
                  </a:lnTo>
                  <a:lnTo>
                    <a:pt x="4934" y="14191"/>
                  </a:lnTo>
                  <a:lnTo>
                    <a:pt x="4617" y="14044"/>
                  </a:lnTo>
                  <a:lnTo>
                    <a:pt x="4324" y="13873"/>
                  </a:lnTo>
                  <a:lnTo>
                    <a:pt x="4055" y="13702"/>
                  </a:lnTo>
                  <a:lnTo>
                    <a:pt x="3786" y="13507"/>
                  </a:lnTo>
                  <a:lnTo>
                    <a:pt x="3518" y="13287"/>
                  </a:lnTo>
                  <a:lnTo>
                    <a:pt x="3273" y="13067"/>
                  </a:lnTo>
                  <a:lnTo>
                    <a:pt x="3029" y="12847"/>
                  </a:lnTo>
                  <a:lnTo>
                    <a:pt x="2785" y="12603"/>
                  </a:lnTo>
                  <a:lnTo>
                    <a:pt x="2565" y="12359"/>
                  </a:lnTo>
                  <a:lnTo>
                    <a:pt x="2370" y="12090"/>
                  </a:lnTo>
                  <a:lnTo>
                    <a:pt x="2174" y="11822"/>
                  </a:lnTo>
                  <a:lnTo>
                    <a:pt x="1979" y="11529"/>
                  </a:lnTo>
                  <a:lnTo>
                    <a:pt x="1832" y="11236"/>
                  </a:lnTo>
                  <a:lnTo>
                    <a:pt x="1661" y="10942"/>
                  </a:lnTo>
                  <a:lnTo>
                    <a:pt x="1539" y="10625"/>
                  </a:lnTo>
                  <a:lnTo>
                    <a:pt x="1393" y="10307"/>
                  </a:lnTo>
                  <a:lnTo>
                    <a:pt x="1295" y="9990"/>
                  </a:lnTo>
                  <a:lnTo>
                    <a:pt x="1197" y="9672"/>
                  </a:lnTo>
                  <a:lnTo>
                    <a:pt x="1124" y="9331"/>
                  </a:lnTo>
                  <a:lnTo>
                    <a:pt x="1051" y="8989"/>
                  </a:lnTo>
                  <a:lnTo>
                    <a:pt x="1026" y="8647"/>
                  </a:lnTo>
                  <a:lnTo>
                    <a:pt x="978" y="8280"/>
                  </a:lnTo>
                  <a:lnTo>
                    <a:pt x="978" y="7938"/>
                  </a:lnTo>
                  <a:lnTo>
                    <a:pt x="978" y="7572"/>
                  </a:lnTo>
                  <a:lnTo>
                    <a:pt x="1026" y="7206"/>
                  </a:lnTo>
                  <a:lnTo>
                    <a:pt x="1051" y="6864"/>
                  </a:lnTo>
                  <a:lnTo>
                    <a:pt x="1124" y="6522"/>
                  </a:lnTo>
                  <a:lnTo>
                    <a:pt x="1197" y="6180"/>
                  </a:lnTo>
                  <a:lnTo>
                    <a:pt x="1295" y="5862"/>
                  </a:lnTo>
                  <a:lnTo>
                    <a:pt x="1393" y="5545"/>
                  </a:lnTo>
                  <a:lnTo>
                    <a:pt x="1539" y="5227"/>
                  </a:lnTo>
                  <a:lnTo>
                    <a:pt x="1661" y="4910"/>
                  </a:lnTo>
                  <a:lnTo>
                    <a:pt x="1832" y="4617"/>
                  </a:lnTo>
                  <a:lnTo>
                    <a:pt x="1979" y="4324"/>
                  </a:lnTo>
                  <a:lnTo>
                    <a:pt x="2174" y="4031"/>
                  </a:lnTo>
                  <a:lnTo>
                    <a:pt x="2370" y="3762"/>
                  </a:lnTo>
                  <a:lnTo>
                    <a:pt x="2565" y="3493"/>
                  </a:lnTo>
                  <a:lnTo>
                    <a:pt x="2785" y="3249"/>
                  </a:lnTo>
                  <a:lnTo>
                    <a:pt x="3029" y="3005"/>
                  </a:lnTo>
                  <a:lnTo>
                    <a:pt x="3273" y="2785"/>
                  </a:lnTo>
                  <a:lnTo>
                    <a:pt x="3518" y="2565"/>
                  </a:lnTo>
                  <a:lnTo>
                    <a:pt x="3786" y="2346"/>
                  </a:lnTo>
                  <a:lnTo>
                    <a:pt x="4055" y="2150"/>
                  </a:lnTo>
                  <a:lnTo>
                    <a:pt x="4324" y="1979"/>
                  </a:lnTo>
                  <a:lnTo>
                    <a:pt x="4617" y="1808"/>
                  </a:lnTo>
                  <a:lnTo>
                    <a:pt x="4934" y="1662"/>
                  </a:lnTo>
                  <a:lnTo>
                    <a:pt x="5227" y="1515"/>
                  </a:lnTo>
                  <a:lnTo>
                    <a:pt x="5545" y="1393"/>
                  </a:lnTo>
                  <a:lnTo>
                    <a:pt x="5862" y="1271"/>
                  </a:lnTo>
                  <a:lnTo>
                    <a:pt x="6204" y="1198"/>
                  </a:lnTo>
                  <a:lnTo>
                    <a:pt x="6546" y="1100"/>
                  </a:lnTo>
                  <a:lnTo>
                    <a:pt x="6888" y="1051"/>
                  </a:lnTo>
                  <a:lnTo>
                    <a:pt x="7230" y="1002"/>
                  </a:lnTo>
                  <a:lnTo>
                    <a:pt x="7572" y="978"/>
                  </a:lnTo>
                  <a:close/>
                  <a:moveTo>
                    <a:pt x="7523" y="1"/>
                  </a:moveTo>
                  <a:lnTo>
                    <a:pt x="7132" y="25"/>
                  </a:lnTo>
                  <a:lnTo>
                    <a:pt x="6741" y="74"/>
                  </a:lnTo>
                  <a:lnTo>
                    <a:pt x="6351" y="147"/>
                  </a:lnTo>
                  <a:lnTo>
                    <a:pt x="5960" y="245"/>
                  </a:lnTo>
                  <a:lnTo>
                    <a:pt x="5569" y="343"/>
                  </a:lnTo>
                  <a:lnTo>
                    <a:pt x="5203" y="465"/>
                  </a:lnTo>
                  <a:lnTo>
                    <a:pt x="4861" y="611"/>
                  </a:lnTo>
                  <a:lnTo>
                    <a:pt x="4494" y="782"/>
                  </a:lnTo>
                  <a:lnTo>
                    <a:pt x="4153" y="953"/>
                  </a:lnTo>
                  <a:lnTo>
                    <a:pt x="3835" y="1149"/>
                  </a:lnTo>
                  <a:lnTo>
                    <a:pt x="3493" y="1344"/>
                  </a:lnTo>
                  <a:lnTo>
                    <a:pt x="3200" y="1564"/>
                  </a:lnTo>
                  <a:lnTo>
                    <a:pt x="2883" y="1808"/>
                  </a:lnTo>
                  <a:lnTo>
                    <a:pt x="2614" y="2052"/>
                  </a:lnTo>
                  <a:lnTo>
                    <a:pt x="2321" y="2321"/>
                  </a:lnTo>
                  <a:lnTo>
                    <a:pt x="2077" y="2590"/>
                  </a:lnTo>
                  <a:lnTo>
                    <a:pt x="1808" y="2883"/>
                  </a:lnTo>
                  <a:lnTo>
                    <a:pt x="1588" y="3176"/>
                  </a:lnTo>
                  <a:lnTo>
                    <a:pt x="1368" y="3493"/>
                  </a:lnTo>
                  <a:lnTo>
                    <a:pt x="1149" y="3811"/>
                  </a:lnTo>
                  <a:lnTo>
                    <a:pt x="953" y="4153"/>
                  </a:lnTo>
                  <a:lnTo>
                    <a:pt x="782" y="4495"/>
                  </a:lnTo>
                  <a:lnTo>
                    <a:pt x="636" y="4837"/>
                  </a:lnTo>
                  <a:lnTo>
                    <a:pt x="489" y="5203"/>
                  </a:lnTo>
                  <a:lnTo>
                    <a:pt x="367" y="5569"/>
                  </a:lnTo>
                  <a:lnTo>
                    <a:pt x="245" y="5936"/>
                  </a:lnTo>
                  <a:lnTo>
                    <a:pt x="172" y="6326"/>
                  </a:lnTo>
                  <a:lnTo>
                    <a:pt x="98" y="6717"/>
                  </a:lnTo>
                  <a:lnTo>
                    <a:pt x="49" y="7108"/>
                  </a:lnTo>
                  <a:lnTo>
                    <a:pt x="25" y="7523"/>
                  </a:lnTo>
                  <a:lnTo>
                    <a:pt x="1" y="7938"/>
                  </a:lnTo>
                  <a:lnTo>
                    <a:pt x="25" y="8329"/>
                  </a:lnTo>
                  <a:lnTo>
                    <a:pt x="49" y="8744"/>
                  </a:lnTo>
                  <a:lnTo>
                    <a:pt x="98" y="9135"/>
                  </a:lnTo>
                  <a:lnTo>
                    <a:pt x="172" y="9526"/>
                  </a:lnTo>
                  <a:lnTo>
                    <a:pt x="245" y="9917"/>
                  </a:lnTo>
                  <a:lnTo>
                    <a:pt x="367" y="10283"/>
                  </a:lnTo>
                  <a:lnTo>
                    <a:pt x="489" y="10649"/>
                  </a:lnTo>
                  <a:lnTo>
                    <a:pt x="636" y="11016"/>
                  </a:lnTo>
                  <a:lnTo>
                    <a:pt x="782" y="11358"/>
                  </a:lnTo>
                  <a:lnTo>
                    <a:pt x="953" y="11700"/>
                  </a:lnTo>
                  <a:lnTo>
                    <a:pt x="1149" y="12041"/>
                  </a:lnTo>
                  <a:lnTo>
                    <a:pt x="1368" y="12359"/>
                  </a:lnTo>
                  <a:lnTo>
                    <a:pt x="1588" y="12676"/>
                  </a:lnTo>
                  <a:lnTo>
                    <a:pt x="1808" y="12970"/>
                  </a:lnTo>
                  <a:lnTo>
                    <a:pt x="2077" y="13263"/>
                  </a:lnTo>
                  <a:lnTo>
                    <a:pt x="2321" y="13531"/>
                  </a:lnTo>
                  <a:lnTo>
                    <a:pt x="2614" y="13800"/>
                  </a:lnTo>
                  <a:lnTo>
                    <a:pt x="2883" y="14044"/>
                  </a:lnTo>
                  <a:lnTo>
                    <a:pt x="3200" y="14288"/>
                  </a:lnTo>
                  <a:lnTo>
                    <a:pt x="3493" y="14508"/>
                  </a:lnTo>
                  <a:lnTo>
                    <a:pt x="3835" y="14704"/>
                  </a:lnTo>
                  <a:lnTo>
                    <a:pt x="4153" y="14899"/>
                  </a:lnTo>
                  <a:lnTo>
                    <a:pt x="4494" y="15070"/>
                  </a:lnTo>
                  <a:lnTo>
                    <a:pt x="4861" y="15241"/>
                  </a:lnTo>
                  <a:lnTo>
                    <a:pt x="5203" y="15387"/>
                  </a:lnTo>
                  <a:lnTo>
                    <a:pt x="5569" y="15510"/>
                  </a:lnTo>
                  <a:lnTo>
                    <a:pt x="5960" y="15607"/>
                  </a:lnTo>
                  <a:lnTo>
                    <a:pt x="6351" y="15705"/>
                  </a:lnTo>
                  <a:lnTo>
                    <a:pt x="6741" y="15778"/>
                  </a:lnTo>
                  <a:lnTo>
                    <a:pt x="7132" y="15827"/>
                  </a:lnTo>
                  <a:lnTo>
                    <a:pt x="7523" y="15851"/>
                  </a:lnTo>
                  <a:lnTo>
                    <a:pt x="8353" y="15851"/>
                  </a:lnTo>
                  <a:lnTo>
                    <a:pt x="8744" y="15827"/>
                  </a:lnTo>
                  <a:lnTo>
                    <a:pt x="9135" y="15778"/>
                  </a:lnTo>
                  <a:lnTo>
                    <a:pt x="9526" y="15705"/>
                  </a:lnTo>
                  <a:lnTo>
                    <a:pt x="9916" y="15607"/>
                  </a:lnTo>
                  <a:lnTo>
                    <a:pt x="10307" y="15510"/>
                  </a:lnTo>
                  <a:lnTo>
                    <a:pt x="10673" y="15387"/>
                  </a:lnTo>
                  <a:lnTo>
                    <a:pt x="11015" y="15241"/>
                  </a:lnTo>
                  <a:lnTo>
                    <a:pt x="11382" y="15070"/>
                  </a:lnTo>
                  <a:lnTo>
                    <a:pt x="11724" y="14899"/>
                  </a:lnTo>
                  <a:lnTo>
                    <a:pt x="12041" y="14704"/>
                  </a:lnTo>
                  <a:lnTo>
                    <a:pt x="12383" y="14508"/>
                  </a:lnTo>
                  <a:lnTo>
                    <a:pt x="12676" y="14288"/>
                  </a:lnTo>
                  <a:lnTo>
                    <a:pt x="12994" y="14044"/>
                  </a:lnTo>
                  <a:lnTo>
                    <a:pt x="13262" y="13800"/>
                  </a:lnTo>
                  <a:lnTo>
                    <a:pt x="13555" y="13531"/>
                  </a:lnTo>
                  <a:lnTo>
                    <a:pt x="13800" y="13263"/>
                  </a:lnTo>
                  <a:lnTo>
                    <a:pt x="14068" y="12970"/>
                  </a:lnTo>
                  <a:lnTo>
                    <a:pt x="14288" y="12676"/>
                  </a:lnTo>
                  <a:lnTo>
                    <a:pt x="14508" y="12359"/>
                  </a:lnTo>
                  <a:lnTo>
                    <a:pt x="14728" y="12041"/>
                  </a:lnTo>
                  <a:lnTo>
                    <a:pt x="14923" y="11700"/>
                  </a:lnTo>
                  <a:lnTo>
                    <a:pt x="15094" y="11358"/>
                  </a:lnTo>
                  <a:lnTo>
                    <a:pt x="15241" y="11016"/>
                  </a:lnTo>
                  <a:lnTo>
                    <a:pt x="15387" y="10649"/>
                  </a:lnTo>
                  <a:lnTo>
                    <a:pt x="15509" y="10283"/>
                  </a:lnTo>
                  <a:lnTo>
                    <a:pt x="15631" y="9917"/>
                  </a:lnTo>
                  <a:lnTo>
                    <a:pt x="15705" y="9526"/>
                  </a:lnTo>
                  <a:lnTo>
                    <a:pt x="15778" y="9135"/>
                  </a:lnTo>
                  <a:lnTo>
                    <a:pt x="15827" y="8744"/>
                  </a:lnTo>
                  <a:lnTo>
                    <a:pt x="15851" y="8329"/>
                  </a:lnTo>
                  <a:lnTo>
                    <a:pt x="15876" y="7938"/>
                  </a:lnTo>
                  <a:lnTo>
                    <a:pt x="15851" y="7523"/>
                  </a:lnTo>
                  <a:lnTo>
                    <a:pt x="15827" y="7108"/>
                  </a:lnTo>
                  <a:lnTo>
                    <a:pt x="15778" y="6717"/>
                  </a:lnTo>
                  <a:lnTo>
                    <a:pt x="15705" y="6326"/>
                  </a:lnTo>
                  <a:lnTo>
                    <a:pt x="15631" y="5936"/>
                  </a:lnTo>
                  <a:lnTo>
                    <a:pt x="15509" y="5569"/>
                  </a:lnTo>
                  <a:lnTo>
                    <a:pt x="15387" y="5203"/>
                  </a:lnTo>
                  <a:lnTo>
                    <a:pt x="15241" y="4837"/>
                  </a:lnTo>
                  <a:lnTo>
                    <a:pt x="15094" y="4495"/>
                  </a:lnTo>
                  <a:lnTo>
                    <a:pt x="14923" y="4153"/>
                  </a:lnTo>
                  <a:lnTo>
                    <a:pt x="14728" y="3811"/>
                  </a:lnTo>
                  <a:lnTo>
                    <a:pt x="14508" y="3493"/>
                  </a:lnTo>
                  <a:lnTo>
                    <a:pt x="14288" y="3176"/>
                  </a:lnTo>
                  <a:lnTo>
                    <a:pt x="14068" y="2883"/>
                  </a:lnTo>
                  <a:lnTo>
                    <a:pt x="13800" y="2590"/>
                  </a:lnTo>
                  <a:lnTo>
                    <a:pt x="13555" y="2321"/>
                  </a:lnTo>
                  <a:lnTo>
                    <a:pt x="13262" y="2052"/>
                  </a:lnTo>
                  <a:lnTo>
                    <a:pt x="12994" y="1808"/>
                  </a:lnTo>
                  <a:lnTo>
                    <a:pt x="12676" y="1564"/>
                  </a:lnTo>
                  <a:lnTo>
                    <a:pt x="12383" y="1344"/>
                  </a:lnTo>
                  <a:lnTo>
                    <a:pt x="12041" y="1149"/>
                  </a:lnTo>
                  <a:lnTo>
                    <a:pt x="11724" y="953"/>
                  </a:lnTo>
                  <a:lnTo>
                    <a:pt x="11382" y="782"/>
                  </a:lnTo>
                  <a:lnTo>
                    <a:pt x="11015" y="611"/>
                  </a:lnTo>
                  <a:lnTo>
                    <a:pt x="10673" y="465"/>
                  </a:lnTo>
                  <a:lnTo>
                    <a:pt x="10307" y="343"/>
                  </a:lnTo>
                  <a:lnTo>
                    <a:pt x="9916" y="245"/>
                  </a:lnTo>
                  <a:lnTo>
                    <a:pt x="9526" y="147"/>
                  </a:lnTo>
                  <a:lnTo>
                    <a:pt x="9135" y="74"/>
                  </a:lnTo>
                  <a:lnTo>
                    <a:pt x="8744" y="25"/>
                  </a:lnTo>
                  <a:lnTo>
                    <a:pt x="835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392" name="Google Shape;392;p39"/>
            <p:cNvSpPr/>
            <p:nvPr/>
          </p:nvSpPr>
          <p:spPr>
            <a:xfrm>
              <a:off x="6697400" y="335200"/>
              <a:ext cx="323625" cy="323025"/>
            </a:xfrm>
            <a:custGeom>
              <a:avLst/>
              <a:gdLst/>
              <a:ahLst/>
              <a:cxnLst/>
              <a:rect l="l" t="t" r="r" b="b"/>
              <a:pathLst>
                <a:path w="12945" h="12921" extrusionOk="0">
                  <a:moveTo>
                    <a:pt x="6472" y="1319"/>
                  </a:moveTo>
                  <a:lnTo>
                    <a:pt x="6545" y="1344"/>
                  </a:lnTo>
                  <a:lnTo>
                    <a:pt x="6619" y="1368"/>
                  </a:lnTo>
                  <a:lnTo>
                    <a:pt x="6741" y="1441"/>
                  </a:lnTo>
                  <a:lnTo>
                    <a:pt x="6838" y="1563"/>
                  </a:lnTo>
                  <a:lnTo>
                    <a:pt x="6863" y="1637"/>
                  </a:lnTo>
                  <a:lnTo>
                    <a:pt x="6863" y="1710"/>
                  </a:lnTo>
                  <a:lnTo>
                    <a:pt x="6863" y="6301"/>
                  </a:lnTo>
                  <a:lnTo>
                    <a:pt x="9061" y="8475"/>
                  </a:lnTo>
                  <a:lnTo>
                    <a:pt x="9110" y="8548"/>
                  </a:lnTo>
                  <a:lnTo>
                    <a:pt x="9134" y="8622"/>
                  </a:lnTo>
                  <a:lnTo>
                    <a:pt x="9159" y="8768"/>
                  </a:lnTo>
                  <a:lnTo>
                    <a:pt x="9134" y="8915"/>
                  </a:lnTo>
                  <a:lnTo>
                    <a:pt x="9110" y="8988"/>
                  </a:lnTo>
                  <a:lnTo>
                    <a:pt x="9061" y="9037"/>
                  </a:lnTo>
                  <a:lnTo>
                    <a:pt x="8988" y="9086"/>
                  </a:lnTo>
                  <a:lnTo>
                    <a:pt x="8914" y="9135"/>
                  </a:lnTo>
                  <a:lnTo>
                    <a:pt x="8768" y="9159"/>
                  </a:lnTo>
                  <a:lnTo>
                    <a:pt x="8621" y="9135"/>
                  </a:lnTo>
                  <a:lnTo>
                    <a:pt x="8548" y="9086"/>
                  </a:lnTo>
                  <a:lnTo>
                    <a:pt x="8499" y="9037"/>
                  </a:lnTo>
                  <a:lnTo>
                    <a:pt x="6203" y="6741"/>
                  </a:lnTo>
                  <a:lnTo>
                    <a:pt x="6130" y="6595"/>
                  </a:lnTo>
                  <a:lnTo>
                    <a:pt x="6081" y="6472"/>
                  </a:lnTo>
                  <a:lnTo>
                    <a:pt x="6081" y="1710"/>
                  </a:lnTo>
                  <a:lnTo>
                    <a:pt x="6081" y="1637"/>
                  </a:lnTo>
                  <a:lnTo>
                    <a:pt x="6106" y="1563"/>
                  </a:lnTo>
                  <a:lnTo>
                    <a:pt x="6203" y="1441"/>
                  </a:lnTo>
                  <a:lnTo>
                    <a:pt x="6326" y="1368"/>
                  </a:lnTo>
                  <a:lnTo>
                    <a:pt x="6399" y="1344"/>
                  </a:lnTo>
                  <a:lnTo>
                    <a:pt x="6472" y="1319"/>
                  </a:lnTo>
                  <a:close/>
                  <a:moveTo>
                    <a:pt x="6228" y="0"/>
                  </a:moveTo>
                  <a:lnTo>
                    <a:pt x="5862" y="25"/>
                  </a:lnTo>
                  <a:lnTo>
                    <a:pt x="5495" y="74"/>
                  </a:lnTo>
                  <a:lnTo>
                    <a:pt x="5129" y="122"/>
                  </a:lnTo>
                  <a:lnTo>
                    <a:pt x="4787" y="220"/>
                  </a:lnTo>
                  <a:lnTo>
                    <a:pt x="4445" y="318"/>
                  </a:lnTo>
                  <a:lnTo>
                    <a:pt x="4103" y="440"/>
                  </a:lnTo>
                  <a:lnTo>
                    <a:pt x="3761" y="586"/>
                  </a:lnTo>
                  <a:lnTo>
                    <a:pt x="3444" y="733"/>
                  </a:lnTo>
                  <a:lnTo>
                    <a:pt x="3639" y="1050"/>
                  </a:lnTo>
                  <a:lnTo>
                    <a:pt x="3663" y="1148"/>
                  </a:lnTo>
                  <a:lnTo>
                    <a:pt x="3663" y="1246"/>
                  </a:lnTo>
                  <a:lnTo>
                    <a:pt x="3615" y="1344"/>
                  </a:lnTo>
                  <a:lnTo>
                    <a:pt x="3541" y="1392"/>
                  </a:lnTo>
                  <a:lnTo>
                    <a:pt x="3493" y="1417"/>
                  </a:lnTo>
                  <a:lnTo>
                    <a:pt x="3370" y="1417"/>
                  </a:lnTo>
                  <a:lnTo>
                    <a:pt x="3297" y="1392"/>
                  </a:lnTo>
                  <a:lnTo>
                    <a:pt x="3248" y="1368"/>
                  </a:lnTo>
                  <a:lnTo>
                    <a:pt x="3224" y="1295"/>
                  </a:lnTo>
                  <a:lnTo>
                    <a:pt x="3028" y="977"/>
                  </a:lnTo>
                  <a:lnTo>
                    <a:pt x="2735" y="1197"/>
                  </a:lnTo>
                  <a:lnTo>
                    <a:pt x="2442" y="1417"/>
                  </a:lnTo>
                  <a:lnTo>
                    <a:pt x="2174" y="1637"/>
                  </a:lnTo>
                  <a:lnTo>
                    <a:pt x="1905" y="1881"/>
                  </a:lnTo>
                  <a:lnTo>
                    <a:pt x="1661" y="2150"/>
                  </a:lnTo>
                  <a:lnTo>
                    <a:pt x="1417" y="2418"/>
                  </a:lnTo>
                  <a:lnTo>
                    <a:pt x="1197" y="2711"/>
                  </a:lnTo>
                  <a:lnTo>
                    <a:pt x="1001" y="3029"/>
                  </a:lnTo>
                  <a:lnTo>
                    <a:pt x="1319" y="3200"/>
                  </a:lnTo>
                  <a:lnTo>
                    <a:pt x="1392" y="3273"/>
                  </a:lnTo>
                  <a:lnTo>
                    <a:pt x="1441" y="3346"/>
                  </a:lnTo>
                  <a:lnTo>
                    <a:pt x="1441" y="3444"/>
                  </a:lnTo>
                  <a:lnTo>
                    <a:pt x="1417" y="3542"/>
                  </a:lnTo>
                  <a:lnTo>
                    <a:pt x="1368" y="3590"/>
                  </a:lnTo>
                  <a:lnTo>
                    <a:pt x="1319" y="3639"/>
                  </a:lnTo>
                  <a:lnTo>
                    <a:pt x="1246" y="3664"/>
                  </a:lnTo>
                  <a:lnTo>
                    <a:pt x="1123" y="3664"/>
                  </a:lnTo>
                  <a:lnTo>
                    <a:pt x="1075" y="3639"/>
                  </a:lnTo>
                  <a:lnTo>
                    <a:pt x="757" y="3444"/>
                  </a:lnTo>
                  <a:lnTo>
                    <a:pt x="586" y="3761"/>
                  </a:lnTo>
                  <a:lnTo>
                    <a:pt x="464" y="4079"/>
                  </a:lnTo>
                  <a:lnTo>
                    <a:pt x="342" y="4421"/>
                  </a:lnTo>
                  <a:lnTo>
                    <a:pt x="220" y="4763"/>
                  </a:lnTo>
                  <a:lnTo>
                    <a:pt x="147" y="5129"/>
                  </a:lnTo>
                  <a:lnTo>
                    <a:pt x="73" y="5471"/>
                  </a:lnTo>
                  <a:lnTo>
                    <a:pt x="24" y="5837"/>
                  </a:lnTo>
                  <a:lnTo>
                    <a:pt x="0" y="6228"/>
                  </a:lnTo>
                  <a:lnTo>
                    <a:pt x="659" y="6228"/>
                  </a:lnTo>
                  <a:lnTo>
                    <a:pt x="757" y="6277"/>
                  </a:lnTo>
                  <a:lnTo>
                    <a:pt x="806" y="6375"/>
                  </a:lnTo>
                  <a:lnTo>
                    <a:pt x="806" y="6472"/>
                  </a:lnTo>
                  <a:lnTo>
                    <a:pt x="806" y="6546"/>
                  </a:lnTo>
                  <a:lnTo>
                    <a:pt x="757" y="6643"/>
                  </a:lnTo>
                  <a:lnTo>
                    <a:pt x="659" y="6692"/>
                  </a:lnTo>
                  <a:lnTo>
                    <a:pt x="562" y="6717"/>
                  </a:lnTo>
                  <a:lnTo>
                    <a:pt x="0" y="6717"/>
                  </a:lnTo>
                  <a:lnTo>
                    <a:pt x="24" y="7083"/>
                  </a:lnTo>
                  <a:lnTo>
                    <a:pt x="73" y="7449"/>
                  </a:lnTo>
                  <a:lnTo>
                    <a:pt x="147" y="7791"/>
                  </a:lnTo>
                  <a:lnTo>
                    <a:pt x="220" y="8158"/>
                  </a:lnTo>
                  <a:lnTo>
                    <a:pt x="342" y="8500"/>
                  </a:lnTo>
                  <a:lnTo>
                    <a:pt x="464" y="8841"/>
                  </a:lnTo>
                  <a:lnTo>
                    <a:pt x="586" y="9159"/>
                  </a:lnTo>
                  <a:lnTo>
                    <a:pt x="757" y="9476"/>
                  </a:lnTo>
                  <a:lnTo>
                    <a:pt x="1075" y="9305"/>
                  </a:lnTo>
                  <a:lnTo>
                    <a:pt x="1172" y="9257"/>
                  </a:lnTo>
                  <a:lnTo>
                    <a:pt x="1270" y="9281"/>
                  </a:lnTo>
                  <a:lnTo>
                    <a:pt x="1343" y="9305"/>
                  </a:lnTo>
                  <a:lnTo>
                    <a:pt x="1417" y="9379"/>
                  </a:lnTo>
                  <a:lnTo>
                    <a:pt x="1441" y="9476"/>
                  </a:lnTo>
                  <a:lnTo>
                    <a:pt x="1441" y="9574"/>
                  </a:lnTo>
                  <a:lnTo>
                    <a:pt x="1392" y="9647"/>
                  </a:lnTo>
                  <a:lnTo>
                    <a:pt x="1319" y="9721"/>
                  </a:lnTo>
                  <a:lnTo>
                    <a:pt x="1001" y="9892"/>
                  </a:lnTo>
                  <a:lnTo>
                    <a:pt x="1197" y="10209"/>
                  </a:lnTo>
                  <a:lnTo>
                    <a:pt x="1417" y="10502"/>
                  </a:lnTo>
                  <a:lnTo>
                    <a:pt x="1661" y="10771"/>
                  </a:lnTo>
                  <a:lnTo>
                    <a:pt x="1905" y="11040"/>
                  </a:lnTo>
                  <a:lnTo>
                    <a:pt x="2174" y="11284"/>
                  </a:lnTo>
                  <a:lnTo>
                    <a:pt x="2442" y="11504"/>
                  </a:lnTo>
                  <a:lnTo>
                    <a:pt x="2735" y="11723"/>
                  </a:lnTo>
                  <a:lnTo>
                    <a:pt x="3028" y="11943"/>
                  </a:lnTo>
                  <a:lnTo>
                    <a:pt x="3224" y="11626"/>
                  </a:lnTo>
                  <a:lnTo>
                    <a:pt x="3273" y="11552"/>
                  </a:lnTo>
                  <a:lnTo>
                    <a:pt x="3370" y="11504"/>
                  </a:lnTo>
                  <a:lnTo>
                    <a:pt x="3468" y="11504"/>
                  </a:lnTo>
                  <a:lnTo>
                    <a:pt x="3541" y="11528"/>
                  </a:lnTo>
                  <a:lnTo>
                    <a:pt x="3615" y="11601"/>
                  </a:lnTo>
                  <a:lnTo>
                    <a:pt x="3663" y="11675"/>
                  </a:lnTo>
                  <a:lnTo>
                    <a:pt x="3663" y="11772"/>
                  </a:lnTo>
                  <a:lnTo>
                    <a:pt x="3639" y="11870"/>
                  </a:lnTo>
                  <a:lnTo>
                    <a:pt x="3444" y="12187"/>
                  </a:lnTo>
                  <a:lnTo>
                    <a:pt x="3761" y="12334"/>
                  </a:lnTo>
                  <a:lnTo>
                    <a:pt x="4103" y="12480"/>
                  </a:lnTo>
                  <a:lnTo>
                    <a:pt x="4445" y="12603"/>
                  </a:lnTo>
                  <a:lnTo>
                    <a:pt x="4787" y="12700"/>
                  </a:lnTo>
                  <a:lnTo>
                    <a:pt x="5129" y="12798"/>
                  </a:lnTo>
                  <a:lnTo>
                    <a:pt x="5495" y="12847"/>
                  </a:lnTo>
                  <a:lnTo>
                    <a:pt x="5862" y="12896"/>
                  </a:lnTo>
                  <a:lnTo>
                    <a:pt x="6228" y="12920"/>
                  </a:lnTo>
                  <a:lnTo>
                    <a:pt x="6228" y="12358"/>
                  </a:lnTo>
                  <a:lnTo>
                    <a:pt x="6252" y="12261"/>
                  </a:lnTo>
                  <a:lnTo>
                    <a:pt x="6301" y="12187"/>
                  </a:lnTo>
                  <a:lnTo>
                    <a:pt x="6374" y="12139"/>
                  </a:lnTo>
                  <a:lnTo>
                    <a:pt x="6472" y="12114"/>
                  </a:lnTo>
                  <a:lnTo>
                    <a:pt x="6570" y="12139"/>
                  </a:lnTo>
                  <a:lnTo>
                    <a:pt x="6643" y="12187"/>
                  </a:lnTo>
                  <a:lnTo>
                    <a:pt x="6692" y="12261"/>
                  </a:lnTo>
                  <a:lnTo>
                    <a:pt x="6716" y="12358"/>
                  </a:lnTo>
                  <a:lnTo>
                    <a:pt x="6716" y="12920"/>
                  </a:lnTo>
                  <a:lnTo>
                    <a:pt x="7083" y="12896"/>
                  </a:lnTo>
                  <a:lnTo>
                    <a:pt x="7449" y="12847"/>
                  </a:lnTo>
                  <a:lnTo>
                    <a:pt x="7815" y="12798"/>
                  </a:lnTo>
                  <a:lnTo>
                    <a:pt x="8157" y="12700"/>
                  </a:lnTo>
                  <a:lnTo>
                    <a:pt x="8499" y="12603"/>
                  </a:lnTo>
                  <a:lnTo>
                    <a:pt x="8841" y="12480"/>
                  </a:lnTo>
                  <a:lnTo>
                    <a:pt x="9183" y="12334"/>
                  </a:lnTo>
                  <a:lnTo>
                    <a:pt x="9501" y="12187"/>
                  </a:lnTo>
                  <a:lnTo>
                    <a:pt x="9305" y="11870"/>
                  </a:lnTo>
                  <a:lnTo>
                    <a:pt x="9281" y="11772"/>
                  </a:lnTo>
                  <a:lnTo>
                    <a:pt x="9281" y="11675"/>
                  </a:lnTo>
                  <a:lnTo>
                    <a:pt x="9330" y="11601"/>
                  </a:lnTo>
                  <a:lnTo>
                    <a:pt x="9403" y="11528"/>
                  </a:lnTo>
                  <a:lnTo>
                    <a:pt x="9476" y="11504"/>
                  </a:lnTo>
                  <a:lnTo>
                    <a:pt x="9574" y="11504"/>
                  </a:lnTo>
                  <a:lnTo>
                    <a:pt x="9672" y="11552"/>
                  </a:lnTo>
                  <a:lnTo>
                    <a:pt x="9720" y="11626"/>
                  </a:lnTo>
                  <a:lnTo>
                    <a:pt x="9916" y="11943"/>
                  </a:lnTo>
                  <a:lnTo>
                    <a:pt x="10209" y="11723"/>
                  </a:lnTo>
                  <a:lnTo>
                    <a:pt x="10502" y="11504"/>
                  </a:lnTo>
                  <a:lnTo>
                    <a:pt x="10771" y="11284"/>
                  </a:lnTo>
                  <a:lnTo>
                    <a:pt x="11039" y="11040"/>
                  </a:lnTo>
                  <a:lnTo>
                    <a:pt x="11283" y="10771"/>
                  </a:lnTo>
                  <a:lnTo>
                    <a:pt x="11528" y="10502"/>
                  </a:lnTo>
                  <a:lnTo>
                    <a:pt x="11747" y="10209"/>
                  </a:lnTo>
                  <a:lnTo>
                    <a:pt x="11943" y="9892"/>
                  </a:lnTo>
                  <a:lnTo>
                    <a:pt x="11625" y="9721"/>
                  </a:lnTo>
                  <a:lnTo>
                    <a:pt x="11552" y="9647"/>
                  </a:lnTo>
                  <a:lnTo>
                    <a:pt x="11503" y="9574"/>
                  </a:lnTo>
                  <a:lnTo>
                    <a:pt x="11503" y="9476"/>
                  </a:lnTo>
                  <a:lnTo>
                    <a:pt x="11528" y="9379"/>
                  </a:lnTo>
                  <a:lnTo>
                    <a:pt x="11601" y="9305"/>
                  </a:lnTo>
                  <a:lnTo>
                    <a:pt x="11674" y="9281"/>
                  </a:lnTo>
                  <a:lnTo>
                    <a:pt x="11772" y="9257"/>
                  </a:lnTo>
                  <a:lnTo>
                    <a:pt x="11870" y="9305"/>
                  </a:lnTo>
                  <a:lnTo>
                    <a:pt x="12187" y="9476"/>
                  </a:lnTo>
                  <a:lnTo>
                    <a:pt x="12358" y="9159"/>
                  </a:lnTo>
                  <a:lnTo>
                    <a:pt x="12480" y="8841"/>
                  </a:lnTo>
                  <a:lnTo>
                    <a:pt x="12602" y="8500"/>
                  </a:lnTo>
                  <a:lnTo>
                    <a:pt x="12724" y="8158"/>
                  </a:lnTo>
                  <a:lnTo>
                    <a:pt x="12798" y="7791"/>
                  </a:lnTo>
                  <a:lnTo>
                    <a:pt x="12871" y="7449"/>
                  </a:lnTo>
                  <a:lnTo>
                    <a:pt x="12920" y="7083"/>
                  </a:lnTo>
                  <a:lnTo>
                    <a:pt x="12944" y="6717"/>
                  </a:lnTo>
                  <a:lnTo>
                    <a:pt x="12382" y="6717"/>
                  </a:lnTo>
                  <a:lnTo>
                    <a:pt x="12285" y="6692"/>
                  </a:lnTo>
                  <a:lnTo>
                    <a:pt x="12187" y="6643"/>
                  </a:lnTo>
                  <a:lnTo>
                    <a:pt x="12138" y="6546"/>
                  </a:lnTo>
                  <a:lnTo>
                    <a:pt x="12138" y="6472"/>
                  </a:lnTo>
                  <a:lnTo>
                    <a:pt x="12138" y="6375"/>
                  </a:lnTo>
                  <a:lnTo>
                    <a:pt x="12187" y="6277"/>
                  </a:lnTo>
                  <a:lnTo>
                    <a:pt x="12285" y="6228"/>
                  </a:lnTo>
                  <a:lnTo>
                    <a:pt x="12944" y="6228"/>
                  </a:lnTo>
                  <a:lnTo>
                    <a:pt x="12920" y="5837"/>
                  </a:lnTo>
                  <a:lnTo>
                    <a:pt x="12871" y="5471"/>
                  </a:lnTo>
                  <a:lnTo>
                    <a:pt x="12798" y="5129"/>
                  </a:lnTo>
                  <a:lnTo>
                    <a:pt x="12724" y="4763"/>
                  </a:lnTo>
                  <a:lnTo>
                    <a:pt x="12602" y="4421"/>
                  </a:lnTo>
                  <a:lnTo>
                    <a:pt x="12480" y="4079"/>
                  </a:lnTo>
                  <a:lnTo>
                    <a:pt x="12358" y="3761"/>
                  </a:lnTo>
                  <a:lnTo>
                    <a:pt x="12187" y="3444"/>
                  </a:lnTo>
                  <a:lnTo>
                    <a:pt x="11870" y="3639"/>
                  </a:lnTo>
                  <a:lnTo>
                    <a:pt x="11821" y="3664"/>
                  </a:lnTo>
                  <a:lnTo>
                    <a:pt x="11699" y="3664"/>
                  </a:lnTo>
                  <a:lnTo>
                    <a:pt x="11625" y="3639"/>
                  </a:lnTo>
                  <a:lnTo>
                    <a:pt x="11577" y="3590"/>
                  </a:lnTo>
                  <a:lnTo>
                    <a:pt x="11528" y="3542"/>
                  </a:lnTo>
                  <a:lnTo>
                    <a:pt x="11503" y="3444"/>
                  </a:lnTo>
                  <a:lnTo>
                    <a:pt x="11503" y="3346"/>
                  </a:lnTo>
                  <a:lnTo>
                    <a:pt x="11552" y="3273"/>
                  </a:lnTo>
                  <a:lnTo>
                    <a:pt x="11625" y="3200"/>
                  </a:lnTo>
                  <a:lnTo>
                    <a:pt x="11943" y="3029"/>
                  </a:lnTo>
                  <a:lnTo>
                    <a:pt x="11747" y="2711"/>
                  </a:lnTo>
                  <a:lnTo>
                    <a:pt x="11528" y="2418"/>
                  </a:lnTo>
                  <a:lnTo>
                    <a:pt x="11283" y="2150"/>
                  </a:lnTo>
                  <a:lnTo>
                    <a:pt x="11039" y="1881"/>
                  </a:lnTo>
                  <a:lnTo>
                    <a:pt x="10771" y="1637"/>
                  </a:lnTo>
                  <a:lnTo>
                    <a:pt x="10502" y="1417"/>
                  </a:lnTo>
                  <a:lnTo>
                    <a:pt x="10209" y="1197"/>
                  </a:lnTo>
                  <a:lnTo>
                    <a:pt x="9916" y="977"/>
                  </a:lnTo>
                  <a:lnTo>
                    <a:pt x="9720" y="1295"/>
                  </a:lnTo>
                  <a:lnTo>
                    <a:pt x="9696" y="1368"/>
                  </a:lnTo>
                  <a:lnTo>
                    <a:pt x="9647" y="1392"/>
                  </a:lnTo>
                  <a:lnTo>
                    <a:pt x="9574" y="1417"/>
                  </a:lnTo>
                  <a:lnTo>
                    <a:pt x="9452" y="1417"/>
                  </a:lnTo>
                  <a:lnTo>
                    <a:pt x="9403" y="1392"/>
                  </a:lnTo>
                  <a:lnTo>
                    <a:pt x="9330" y="1344"/>
                  </a:lnTo>
                  <a:lnTo>
                    <a:pt x="9281" y="1246"/>
                  </a:lnTo>
                  <a:lnTo>
                    <a:pt x="9281" y="1148"/>
                  </a:lnTo>
                  <a:lnTo>
                    <a:pt x="9305" y="1050"/>
                  </a:lnTo>
                  <a:lnTo>
                    <a:pt x="9501" y="733"/>
                  </a:lnTo>
                  <a:lnTo>
                    <a:pt x="9183" y="586"/>
                  </a:lnTo>
                  <a:lnTo>
                    <a:pt x="8841" y="440"/>
                  </a:lnTo>
                  <a:lnTo>
                    <a:pt x="8499" y="318"/>
                  </a:lnTo>
                  <a:lnTo>
                    <a:pt x="8157" y="220"/>
                  </a:lnTo>
                  <a:lnTo>
                    <a:pt x="7815" y="122"/>
                  </a:lnTo>
                  <a:lnTo>
                    <a:pt x="7449" y="74"/>
                  </a:lnTo>
                  <a:lnTo>
                    <a:pt x="7083" y="25"/>
                  </a:lnTo>
                  <a:lnTo>
                    <a:pt x="6716" y="0"/>
                  </a:lnTo>
                  <a:lnTo>
                    <a:pt x="6716" y="562"/>
                  </a:lnTo>
                  <a:lnTo>
                    <a:pt x="6692" y="660"/>
                  </a:lnTo>
                  <a:lnTo>
                    <a:pt x="6643" y="733"/>
                  </a:lnTo>
                  <a:lnTo>
                    <a:pt x="6570" y="782"/>
                  </a:lnTo>
                  <a:lnTo>
                    <a:pt x="6472" y="806"/>
                  </a:lnTo>
                  <a:lnTo>
                    <a:pt x="6374" y="782"/>
                  </a:lnTo>
                  <a:lnTo>
                    <a:pt x="6301" y="733"/>
                  </a:lnTo>
                  <a:lnTo>
                    <a:pt x="6252" y="660"/>
                  </a:lnTo>
                  <a:lnTo>
                    <a:pt x="6228" y="562"/>
                  </a:lnTo>
                  <a:lnTo>
                    <a:pt x="622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grpSp>
        <p:nvGrpSpPr>
          <p:cNvPr id="393" name="Google Shape;393;p39"/>
          <p:cNvGrpSpPr/>
          <p:nvPr/>
        </p:nvGrpSpPr>
        <p:grpSpPr>
          <a:xfrm>
            <a:off x="979758" y="1153312"/>
            <a:ext cx="422729" cy="511637"/>
            <a:chOff x="584925" y="922575"/>
            <a:chExt cx="415200" cy="502525"/>
          </a:xfrm>
          <a:solidFill>
            <a:schemeClr val="tx1"/>
          </a:solidFill>
        </p:grpSpPr>
        <p:sp>
          <p:nvSpPr>
            <p:cNvPr id="394" name="Google Shape;394;p39"/>
            <p:cNvSpPr/>
            <p:nvPr/>
          </p:nvSpPr>
          <p:spPr>
            <a:xfrm>
              <a:off x="584925" y="961025"/>
              <a:ext cx="378575" cy="464075"/>
            </a:xfrm>
            <a:custGeom>
              <a:avLst/>
              <a:gdLst/>
              <a:ahLst/>
              <a:cxnLst/>
              <a:rect l="l" t="t" r="r" b="b"/>
              <a:pathLst>
                <a:path w="15143" h="18563" extrusionOk="0">
                  <a:moveTo>
                    <a:pt x="782" y="1"/>
                  </a:moveTo>
                  <a:lnTo>
                    <a:pt x="635" y="25"/>
                  </a:lnTo>
                  <a:lnTo>
                    <a:pt x="489" y="50"/>
                  </a:lnTo>
                  <a:lnTo>
                    <a:pt x="342" y="123"/>
                  </a:lnTo>
                  <a:lnTo>
                    <a:pt x="220" y="196"/>
                  </a:lnTo>
                  <a:lnTo>
                    <a:pt x="122" y="294"/>
                  </a:lnTo>
                  <a:lnTo>
                    <a:pt x="73" y="416"/>
                  </a:lnTo>
                  <a:lnTo>
                    <a:pt x="24" y="563"/>
                  </a:lnTo>
                  <a:lnTo>
                    <a:pt x="0" y="709"/>
                  </a:lnTo>
                  <a:lnTo>
                    <a:pt x="0" y="17708"/>
                  </a:lnTo>
                  <a:lnTo>
                    <a:pt x="24" y="17879"/>
                  </a:lnTo>
                  <a:lnTo>
                    <a:pt x="73" y="18025"/>
                  </a:lnTo>
                  <a:lnTo>
                    <a:pt x="122" y="18172"/>
                  </a:lnTo>
                  <a:lnTo>
                    <a:pt x="220" y="18294"/>
                  </a:lnTo>
                  <a:lnTo>
                    <a:pt x="342" y="18416"/>
                  </a:lnTo>
                  <a:lnTo>
                    <a:pt x="489" y="18489"/>
                  </a:lnTo>
                  <a:lnTo>
                    <a:pt x="635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8"/>
                  </a:lnTo>
                  <a:lnTo>
                    <a:pt x="14654" y="18489"/>
                  </a:lnTo>
                  <a:lnTo>
                    <a:pt x="14800" y="18416"/>
                  </a:lnTo>
                  <a:lnTo>
                    <a:pt x="14923" y="18294"/>
                  </a:lnTo>
                  <a:lnTo>
                    <a:pt x="15020" y="18172"/>
                  </a:lnTo>
                  <a:lnTo>
                    <a:pt x="15069" y="18025"/>
                  </a:lnTo>
                  <a:lnTo>
                    <a:pt x="15118" y="17879"/>
                  </a:lnTo>
                  <a:lnTo>
                    <a:pt x="15142" y="17708"/>
                  </a:lnTo>
                  <a:lnTo>
                    <a:pt x="15142" y="17586"/>
                  </a:lnTo>
                  <a:lnTo>
                    <a:pt x="1759" y="17586"/>
                  </a:lnTo>
                  <a:lnTo>
                    <a:pt x="1612" y="17561"/>
                  </a:lnTo>
                  <a:lnTo>
                    <a:pt x="1465" y="17512"/>
                  </a:lnTo>
                  <a:lnTo>
                    <a:pt x="1319" y="17439"/>
                  </a:lnTo>
                  <a:lnTo>
                    <a:pt x="1197" y="17317"/>
                  </a:lnTo>
                  <a:lnTo>
                    <a:pt x="1099" y="17195"/>
                  </a:lnTo>
                  <a:lnTo>
                    <a:pt x="1050" y="17048"/>
                  </a:lnTo>
                  <a:lnTo>
                    <a:pt x="1001" y="16902"/>
                  </a:lnTo>
                  <a:lnTo>
                    <a:pt x="977" y="16731"/>
                  </a:lnTo>
                  <a:lnTo>
                    <a:pt x="977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395" name="Google Shape;395;p39"/>
            <p:cNvSpPr/>
            <p:nvPr/>
          </p:nvSpPr>
          <p:spPr>
            <a:xfrm>
              <a:off x="621550" y="922575"/>
              <a:ext cx="378575" cy="464050"/>
            </a:xfrm>
            <a:custGeom>
              <a:avLst/>
              <a:gdLst/>
              <a:ahLst/>
              <a:cxnLst/>
              <a:rect l="l" t="t" r="r" b="b"/>
              <a:pathLst>
                <a:path w="15143" h="18562" extrusionOk="0">
                  <a:moveTo>
                    <a:pt x="13140" y="6472"/>
                  </a:moveTo>
                  <a:lnTo>
                    <a:pt x="13238" y="6497"/>
                  </a:lnTo>
                  <a:lnTo>
                    <a:pt x="13311" y="6546"/>
                  </a:lnTo>
                  <a:lnTo>
                    <a:pt x="13360" y="6619"/>
                  </a:lnTo>
                  <a:lnTo>
                    <a:pt x="13384" y="6717"/>
                  </a:lnTo>
                  <a:lnTo>
                    <a:pt x="13360" y="6814"/>
                  </a:lnTo>
                  <a:lnTo>
                    <a:pt x="13311" y="6888"/>
                  </a:lnTo>
                  <a:lnTo>
                    <a:pt x="13238" y="6936"/>
                  </a:lnTo>
                  <a:lnTo>
                    <a:pt x="13140" y="6961"/>
                  </a:lnTo>
                  <a:lnTo>
                    <a:pt x="2003" y="6961"/>
                  </a:lnTo>
                  <a:lnTo>
                    <a:pt x="1905" y="6936"/>
                  </a:lnTo>
                  <a:lnTo>
                    <a:pt x="1832" y="6888"/>
                  </a:lnTo>
                  <a:lnTo>
                    <a:pt x="1783" y="6814"/>
                  </a:lnTo>
                  <a:lnTo>
                    <a:pt x="1759" y="6717"/>
                  </a:lnTo>
                  <a:lnTo>
                    <a:pt x="1783" y="6619"/>
                  </a:lnTo>
                  <a:lnTo>
                    <a:pt x="1832" y="6546"/>
                  </a:lnTo>
                  <a:lnTo>
                    <a:pt x="1905" y="6497"/>
                  </a:lnTo>
                  <a:lnTo>
                    <a:pt x="2003" y="6472"/>
                  </a:lnTo>
                  <a:close/>
                  <a:moveTo>
                    <a:pt x="13238" y="8793"/>
                  </a:moveTo>
                  <a:lnTo>
                    <a:pt x="13311" y="8866"/>
                  </a:lnTo>
                  <a:lnTo>
                    <a:pt x="13360" y="8939"/>
                  </a:lnTo>
                  <a:lnTo>
                    <a:pt x="13384" y="9037"/>
                  </a:lnTo>
                  <a:lnTo>
                    <a:pt x="13360" y="9135"/>
                  </a:lnTo>
                  <a:lnTo>
                    <a:pt x="13311" y="9208"/>
                  </a:lnTo>
                  <a:lnTo>
                    <a:pt x="13238" y="9257"/>
                  </a:lnTo>
                  <a:lnTo>
                    <a:pt x="13140" y="9281"/>
                  </a:lnTo>
                  <a:lnTo>
                    <a:pt x="2003" y="9281"/>
                  </a:lnTo>
                  <a:lnTo>
                    <a:pt x="1905" y="9257"/>
                  </a:lnTo>
                  <a:lnTo>
                    <a:pt x="1832" y="9208"/>
                  </a:lnTo>
                  <a:lnTo>
                    <a:pt x="1783" y="9135"/>
                  </a:lnTo>
                  <a:lnTo>
                    <a:pt x="1759" y="9037"/>
                  </a:lnTo>
                  <a:lnTo>
                    <a:pt x="1783" y="8939"/>
                  </a:lnTo>
                  <a:lnTo>
                    <a:pt x="1832" y="8866"/>
                  </a:lnTo>
                  <a:lnTo>
                    <a:pt x="1905" y="8793"/>
                  </a:lnTo>
                  <a:close/>
                  <a:moveTo>
                    <a:pt x="13140" y="11088"/>
                  </a:moveTo>
                  <a:lnTo>
                    <a:pt x="13238" y="11113"/>
                  </a:lnTo>
                  <a:lnTo>
                    <a:pt x="13311" y="11162"/>
                  </a:lnTo>
                  <a:lnTo>
                    <a:pt x="13360" y="11235"/>
                  </a:lnTo>
                  <a:lnTo>
                    <a:pt x="13384" y="11333"/>
                  </a:lnTo>
                  <a:lnTo>
                    <a:pt x="13360" y="11430"/>
                  </a:lnTo>
                  <a:lnTo>
                    <a:pt x="13311" y="11504"/>
                  </a:lnTo>
                  <a:lnTo>
                    <a:pt x="13238" y="11552"/>
                  </a:lnTo>
                  <a:lnTo>
                    <a:pt x="13140" y="11577"/>
                  </a:lnTo>
                  <a:lnTo>
                    <a:pt x="2003" y="11577"/>
                  </a:lnTo>
                  <a:lnTo>
                    <a:pt x="1905" y="11552"/>
                  </a:lnTo>
                  <a:lnTo>
                    <a:pt x="1832" y="11504"/>
                  </a:lnTo>
                  <a:lnTo>
                    <a:pt x="1783" y="11430"/>
                  </a:lnTo>
                  <a:lnTo>
                    <a:pt x="1759" y="11333"/>
                  </a:lnTo>
                  <a:lnTo>
                    <a:pt x="1783" y="11235"/>
                  </a:lnTo>
                  <a:lnTo>
                    <a:pt x="1832" y="11162"/>
                  </a:lnTo>
                  <a:lnTo>
                    <a:pt x="1905" y="11113"/>
                  </a:lnTo>
                  <a:lnTo>
                    <a:pt x="2003" y="11088"/>
                  </a:lnTo>
                  <a:close/>
                  <a:moveTo>
                    <a:pt x="8255" y="13409"/>
                  </a:moveTo>
                  <a:lnTo>
                    <a:pt x="8353" y="13433"/>
                  </a:lnTo>
                  <a:lnTo>
                    <a:pt x="8426" y="13482"/>
                  </a:lnTo>
                  <a:lnTo>
                    <a:pt x="8475" y="13555"/>
                  </a:lnTo>
                  <a:lnTo>
                    <a:pt x="8500" y="13653"/>
                  </a:lnTo>
                  <a:lnTo>
                    <a:pt x="8475" y="13750"/>
                  </a:lnTo>
                  <a:lnTo>
                    <a:pt x="8426" y="13824"/>
                  </a:lnTo>
                  <a:lnTo>
                    <a:pt x="8353" y="13873"/>
                  </a:lnTo>
                  <a:lnTo>
                    <a:pt x="8255" y="13897"/>
                  </a:lnTo>
                  <a:lnTo>
                    <a:pt x="2003" y="13897"/>
                  </a:lnTo>
                  <a:lnTo>
                    <a:pt x="1905" y="13873"/>
                  </a:lnTo>
                  <a:lnTo>
                    <a:pt x="1832" y="13824"/>
                  </a:lnTo>
                  <a:lnTo>
                    <a:pt x="1783" y="13750"/>
                  </a:lnTo>
                  <a:lnTo>
                    <a:pt x="1759" y="13653"/>
                  </a:lnTo>
                  <a:lnTo>
                    <a:pt x="1783" y="13555"/>
                  </a:lnTo>
                  <a:lnTo>
                    <a:pt x="1832" y="13482"/>
                  </a:lnTo>
                  <a:lnTo>
                    <a:pt x="1905" y="13433"/>
                  </a:lnTo>
                  <a:lnTo>
                    <a:pt x="2003" y="13409"/>
                  </a:lnTo>
                  <a:close/>
                  <a:moveTo>
                    <a:pt x="635" y="0"/>
                  </a:moveTo>
                  <a:lnTo>
                    <a:pt x="489" y="49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3" y="342"/>
                  </a:lnTo>
                  <a:lnTo>
                    <a:pt x="74" y="464"/>
                  </a:lnTo>
                  <a:lnTo>
                    <a:pt x="25" y="611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5" y="17927"/>
                  </a:lnTo>
                  <a:lnTo>
                    <a:pt x="74" y="18073"/>
                  </a:lnTo>
                  <a:lnTo>
                    <a:pt x="123" y="18195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95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5" y="3835"/>
                  </a:lnTo>
                  <a:lnTo>
                    <a:pt x="12065" y="3761"/>
                  </a:lnTo>
                  <a:lnTo>
                    <a:pt x="11846" y="3639"/>
                  </a:lnTo>
                  <a:lnTo>
                    <a:pt x="11650" y="3468"/>
                  </a:lnTo>
                  <a:lnTo>
                    <a:pt x="11504" y="3297"/>
                  </a:lnTo>
                  <a:lnTo>
                    <a:pt x="11382" y="3078"/>
                  </a:lnTo>
                  <a:lnTo>
                    <a:pt x="11308" y="2833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396" name="Google Shape;396;p39"/>
            <p:cNvSpPr/>
            <p:nvPr/>
          </p:nvSpPr>
          <p:spPr>
            <a:xfrm>
              <a:off x="915850" y="922575"/>
              <a:ext cx="84275" cy="84275"/>
            </a:xfrm>
            <a:custGeom>
              <a:avLst/>
              <a:gdLst/>
              <a:ahLst/>
              <a:cxnLst/>
              <a:rect l="l" t="t" r="r" b="b"/>
              <a:pathLst>
                <a:path w="3371" h="3371" extrusionOk="0">
                  <a:moveTo>
                    <a:pt x="0" y="0"/>
                  </a:moveTo>
                  <a:lnTo>
                    <a:pt x="0" y="2589"/>
                  </a:lnTo>
                  <a:lnTo>
                    <a:pt x="0" y="2736"/>
                  </a:lnTo>
                  <a:lnTo>
                    <a:pt x="49" y="2882"/>
                  </a:lnTo>
                  <a:lnTo>
                    <a:pt x="122" y="3029"/>
                  </a:lnTo>
                  <a:lnTo>
                    <a:pt x="220" y="3126"/>
                  </a:lnTo>
                  <a:lnTo>
                    <a:pt x="342" y="3224"/>
                  </a:lnTo>
                  <a:lnTo>
                    <a:pt x="464" y="3297"/>
                  </a:lnTo>
                  <a:lnTo>
                    <a:pt x="611" y="3346"/>
                  </a:lnTo>
                  <a:lnTo>
                    <a:pt x="782" y="3371"/>
                  </a:lnTo>
                  <a:lnTo>
                    <a:pt x="3371" y="337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grpSp>
        <p:nvGrpSpPr>
          <p:cNvPr id="397" name="Google Shape;397;p39"/>
          <p:cNvGrpSpPr/>
          <p:nvPr/>
        </p:nvGrpSpPr>
        <p:grpSpPr>
          <a:xfrm>
            <a:off x="1653609" y="1141501"/>
            <a:ext cx="447623" cy="533400"/>
            <a:chOff x="1246775" y="910975"/>
            <a:chExt cx="439650" cy="523900"/>
          </a:xfrm>
          <a:solidFill>
            <a:schemeClr val="tx1"/>
          </a:solidFill>
        </p:grpSpPr>
        <p:sp>
          <p:nvSpPr>
            <p:cNvPr id="398" name="Google Shape;398;p39"/>
            <p:cNvSpPr/>
            <p:nvPr/>
          </p:nvSpPr>
          <p:spPr>
            <a:xfrm>
              <a:off x="1246775" y="970800"/>
              <a:ext cx="378575" cy="464075"/>
            </a:xfrm>
            <a:custGeom>
              <a:avLst/>
              <a:gdLst/>
              <a:ahLst/>
              <a:cxnLst/>
              <a:rect l="l" t="t" r="r" b="b"/>
              <a:pathLst>
                <a:path w="15143" h="18563" extrusionOk="0">
                  <a:moveTo>
                    <a:pt x="782" y="1"/>
                  </a:moveTo>
                  <a:lnTo>
                    <a:pt x="636" y="25"/>
                  </a:lnTo>
                  <a:lnTo>
                    <a:pt x="489" y="50"/>
                  </a:lnTo>
                  <a:lnTo>
                    <a:pt x="343" y="123"/>
                  </a:lnTo>
                  <a:lnTo>
                    <a:pt x="220" y="221"/>
                  </a:lnTo>
                  <a:lnTo>
                    <a:pt x="123" y="318"/>
                  </a:lnTo>
                  <a:lnTo>
                    <a:pt x="74" y="465"/>
                  </a:lnTo>
                  <a:lnTo>
                    <a:pt x="25" y="587"/>
                  </a:lnTo>
                  <a:lnTo>
                    <a:pt x="1" y="758"/>
                  </a:lnTo>
                  <a:lnTo>
                    <a:pt x="1" y="17756"/>
                  </a:lnTo>
                  <a:lnTo>
                    <a:pt x="25" y="17903"/>
                  </a:lnTo>
                  <a:lnTo>
                    <a:pt x="74" y="18049"/>
                  </a:lnTo>
                  <a:lnTo>
                    <a:pt x="123" y="18196"/>
                  </a:lnTo>
                  <a:lnTo>
                    <a:pt x="220" y="18318"/>
                  </a:lnTo>
                  <a:lnTo>
                    <a:pt x="343" y="18416"/>
                  </a:lnTo>
                  <a:lnTo>
                    <a:pt x="489" y="18489"/>
                  </a:lnTo>
                  <a:lnTo>
                    <a:pt x="636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8"/>
                  </a:lnTo>
                  <a:lnTo>
                    <a:pt x="14654" y="18489"/>
                  </a:lnTo>
                  <a:lnTo>
                    <a:pt x="14801" y="18416"/>
                  </a:lnTo>
                  <a:lnTo>
                    <a:pt x="14923" y="18318"/>
                  </a:lnTo>
                  <a:lnTo>
                    <a:pt x="15021" y="18196"/>
                  </a:lnTo>
                  <a:lnTo>
                    <a:pt x="15070" y="18049"/>
                  </a:lnTo>
                  <a:lnTo>
                    <a:pt x="15118" y="17903"/>
                  </a:lnTo>
                  <a:lnTo>
                    <a:pt x="15143" y="17756"/>
                  </a:lnTo>
                  <a:lnTo>
                    <a:pt x="15143" y="16608"/>
                  </a:lnTo>
                  <a:lnTo>
                    <a:pt x="2736" y="16608"/>
                  </a:lnTo>
                  <a:lnTo>
                    <a:pt x="2589" y="16584"/>
                  </a:lnTo>
                  <a:lnTo>
                    <a:pt x="2443" y="16535"/>
                  </a:lnTo>
                  <a:lnTo>
                    <a:pt x="2296" y="16462"/>
                  </a:lnTo>
                  <a:lnTo>
                    <a:pt x="2174" y="16364"/>
                  </a:lnTo>
                  <a:lnTo>
                    <a:pt x="2077" y="16242"/>
                  </a:lnTo>
                  <a:lnTo>
                    <a:pt x="2028" y="16096"/>
                  </a:lnTo>
                  <a:lnTo>
                    <a:pt x="1979" y="15949"/>
                  </a:lnTo>
                  <a:lnTo>
                    <a:pt x="1954" y="15802"/>
                  </a:lnTo>
                  <a:lnTo>
                    <a:pt x="195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399" name="Google Shape;399;p39"/>
            <p:cNvSpPr/>
            <p:nvPr/>
          </p:nvSpPr>
          <p:spPr>
            <a:xfrm>
              <a:off x="1307825" y="910975"/>
              <a:ext cx="378600" cy="464050"/>
            </a:xfrm>
            <a:custGeom>
              <a:avLst/>
              <a:gdLst/>
              <a:ahLst/>
              <a:cxnLst/>
              <a:rect l="l" t="t" r="r" b="b"/>
              <a:pathLst>
                <a:path w="15144" h="18562" extrusionOk="0">
                  <a:moveTo>
                    <a:pt x="782" y="0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4"/>
                  </a:lnTo>
                  <a:lnTo>
                    <a:pt x="123" y="342"/>
                  </a:lnTo>
                  <a:lnTo>
                    <a:pt x="74" y="489"/>
                  </a:lnTo>
                  <a:lnTo>
                    <a:pt x="25" y="635"/>
                  </a:lnTo>
                  <a:lnTo>
                    <a:pt x="1" y="782"/>
                  </a:lnTo>
                  <a:lnTo>
                    <a:pt x="1" y="17780"/>
                  </a:lnTo>
                  <a:lnTo>
                    <a:pt x="25" y="17951"/>
                  </a:lnTo>
                  <a:lnTo>
                    <a:pt x="74" y="18098"/>
                  </a:lnTo>
                  <a:lnTo>
                    <a:pt x="123" y="18220"/>
                  </a:lnTo>
                  <a:lnTo>
                    <a:pt x="221" y="18342"/>
                  </a:lnTo>
                  <a:lnTo>
                    <a:pt x="343" y="18440"/>
                  </a:lnTo>
                  <a:lnTo>
                    <a:pt x="489" y="18513"/>
                  </a:lnTo>
                  <a:lnTo>
                    <a:pt x="636" y="18562"/>
                  </a:lnTo>
                  <a:lnTo>
                    <a:pt x="14508" y="18562"/>
                  </a:lnTo>
                  <a:lnTo>
                    <a:pt x="14655" y="18513"/>
                  </a:lnTo>
                  <a:lnTo>
                    <a:pt x="14801" y="18440"/>
                  </a:lnTo>
                  <a:lnTo>
                    <a:pt x="14923" y="18342"/>
                  </a:lnTo>
                  <a:lnTo>
                    <a:pt x="15021" y="18220"/>
                  </a:lnTo>
                  <a:lnTo>
                    <a:pt x="15070" y="18098"/>
                  </a:lnTo>
                  <a:lnTo>
                    <a:pt x="15119" y="17951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6" y="3835"/>
                  </a:lnTo>
                  <a:lnTo>
                    <a:pt x="12066" y="3761"/>
                  </a:lnTo>
                  <a:lnTo>
                    <a:pt x="11846" y="3664"/>
                  </a:lnTo>
                  <a:lnTo>
                    <a:pt x="11651" y="3493"/>
                  </a:lnTo>
                  <a:lnTo>
                    <a:pt x="11504" y="3297"/>
                  </a:lnTo>
                  <a:lnTo>
                    <a:pt x="11382" y="3102"/>
                  </a:lnTo>
                  <a:lnTo>
                    <a:pt x="11309" y="2858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400" name="Google Shape;400;p39"/>
            <p:cNvSpPr/>
            <p:nvPr/>
          </p:nvSpPr>
          <p:spPr>
            <a:xfrm>
              <a:off x="1602125" y="910975"/>
              <a:ext cx="84300" cy="84275"/>
            </a:xfrm>
            <a:custGeom>
              <a:avLst/>
              <a:gdLst/>
              <a:ahLst/>
              <a:cxnLst/>
              <a:rect l="l" t="t" r="r" b="b"/>
              <a:pathLst>
                <a:path w="3372" h="3371" extrusionOk="0">
                  <a:moveTo>
                    <a:pt x="1" y="0"/>
                  </a:moveTo>
                  <a:lnTo>
                    <a:pt x="1" y="2589"/>
                  </a:lnTo>
                  <a:lnTo>
                    <a:pt x="1" y="2760"/>
                  </a:lnTo>
                  <a:lnTo>
                    <a:pt x="50" y="2907"/>
                  </a:lnTo>
                  <a:lnTo>
                    <a:pt x="123" y="3029"/>
                  </a:lnTo>
                  <a:lnTo>
                    <a:pt x="221" y="3151"/>
                  </a:lnTo>
                  <a:lnTo>
                    <a:pt x="343" y="3249"/>
                  </a:lnTo>
                  <a:lnTo>
                    <a:pt x="465" y="3322"/>
                  </a:lnTo>
                  <a:lnTo>
                    <a:pt x="611" y="3371"/>
                  </a:lnTo>
                  <a:lnTo>
                    <a:pt x="3371" y="3371"/>
                  </a:lnTo>
                  <a:lnTo>
                    <a:pt x="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grpSp>
        <p:nvGrpSpPr>
          <p:cNvPr id="401" name="Google Shape;401;p39"/>
          <p:cNvGrpSpPr/>
          <p:nvPr/>
        </p:nvGrpSpPr>
        <p:grpSpPr>
          <a:xfrm>
            <a:off x="2345507" y="1227280"/>
            <a:ext cx="436423" cy="363067"/>
            <a:chOff x="1926350" y="995225"/>
            <a:chExt cx="428650" cy="356600"/>
          </a:xfrm>
          <a:solidFill>
            <a:schemeClr val="tx1"/>
          </a:solidFill>
        </p:grpSpPr>
        <p:sp>
          <p:nvSpPr>
            <p:cNvPr id="402" name="Google Shape;402;p39"/>
            <p:cNvSpPr/>
            <p:nvPr/>
          </p:nvSpPr>
          <p:spPr>
            <a:xfrm>
              <a:off x="1926350" y="1298075"/>
              <a:ext cx="208225" cy="53750"/>
            </a:xfrm>
            <a:custGeom>
              <a:avLst/>
              <a:gdLst/>
              <a:ahLst/>
              <a:cxnLst/>
              <a:rect l="l" t="t" r="r" b="b"/>
              <a:pathLst>
                <a:path w="8329" h="2150" extrusionOk="0">
                  <a:moveTo>
                    <a:pt x="0" y="0"/>
                  </a:moveTo>
                  <a:lnTo>
                    <a:pt x="0" y="489"/>
                  </a:lnTo>
                  <a:lnTo>
                    <a:pt x="25" y="635"/>
                  </a:lnTo>
                  <a:lnTo>
                    <a:pt x="74" y="758"/>
                  </a:lnTo>
                  <a:lnTo>
                    <a:pt x="147" y="855"/>
                  </a:lnTo>
                  <a:lnTo>
                    <a:pt x="245" y="953"/>
                  </a:lnTo>
                  <a:lnTo>
                    <a:pt x="391" y="1026"/>
                  </a:lnTo>
                  <a:lnTo>
                    <a:pt x="562" y="1051"/>
                  </a:lnTo>
                  <a:lnTo>
                    <a:pt x="733" y="1026"/>
                  </a:lnTo>
                  <a:lnTo>
                    <a:pt x="1295" y="855"/>
                  </a:lnTo>
                  <a:lnTo>
                    <a:pt x="1661" y="782"/>
                  </a:lnTo>
                  <a:lnTo>
                    <a:pt x="2076" y="684"/>
                  </a:lnTo>
                  <a:lnTo>
                    <a:pt x="2540" y="611"/>
                  </a:lnTo>
                  <a:lnTo>
                    <a:pt x="3029" y="562"/>
                  </a:lnTo>
                  <a:lnTo>
                    <a:pt x="3591" y="513"/>
                  </a:lnTo>
                  <a:lnTo>
                    <a:pt x="4177" y="489"/>
                  </a:lnTo>
                  <a:lnTo>
                    <a:pt x="4616" y="513"/>
                  </a:lnTo>
                  <a:lnTo>
                    <a:pt x="5032" y="538"/>
                  </a:lnTo>
                  <a:lnTo>
                    <a:pt x="5422" y="611"/>
                  </a:lnTo>
                  <a:lnTo>
                    <a:pt x="5789" y="684"/>
                  </a:lnTo>
                  <a:lnTo>
                    <a:pt x="6131" y="782"/>
                  </a:lnTo>
                  <a:lnTo>
                    <a:pt x="6448" y="880"/>
                  </a:lnTo>
                  <a:lnTo>
                    <a:pt x="6717" y="1002"/>
                  </a:lnTo>
                  <a:lnTo>
                    <a:pt x="6985" y="1124"/>
                  </a:lnTo>
                  <a:lnTo>
                    <a:pt x="7205" y="1246"/>
                  </a:lnTo>
                  <a:lnTo>
                    <a:pt x="7425" y="1393"/>
                  </a:lnTo>
                  <a:lnTo>
                    <a:pt x="7791" y="1661"/>
                  </a:lnTo>
                  <a:lnTo>
                    <a:pt x="8084" y="1930"/>
                  </a:lnTo>
                  <a:lnTo>
                    <a:pt x="8329" y="2150"/>
                  </a:lnTo>
                  <a:lnTo>
                    <a:pt x="8329" y="1661"/>
                  </a:lnTo>
                  <a:lnTo>
                    <a:pt x="8084" y="1441"/>
                  </a:lnTo>
                  <a:lnTo>
                    <a:pt x="7791" y="1173"/>
                  </a:lnTo>
                  <a:lnTo>
                    <a:pt x="7425" y="904"/>
                  </a:lnTo>
                  <a:lnTo>
                    <a:pt x="7205" y="758"/>
                  </a:lnTo>
                  <a:lnTo>
                    <a:pt x="6985" y="635"/>
                  </a:lnTo>
                  <a:lnTo>
                    <a:pt x="6717" y="513"/>
                  </a:lnTo>
                  <a:lnTo>
                    <a:pt x="6448" y="391"/>
                  </a:lnTo>
                  <a:lnTo>
                    <a:pt x="6131" y="294"/>
                  </a:lnTo>
                  <a:lnTo>
                    <a:pt x="5789" y="196"/>
                  </a:lnTo>
                  <a:lnTo>
                    <a:pt x="5422" y="123"/>
                  </a:lnTo>
                  <a:lnTo>
                    <a:pt x="5032" y="49"/>
                  </a:lnTo>
                  <a:lnTo>
                    <a:pt x="4616" y="25"/>
                  </a:lnTo>
                  <a:lnTo>
                    <a:pt x="4177" y="0"/>
                  </a:lnTo>
                  <a:lnTo>
                    <a:pt x="3591" y="25"/>
                  </a:lnTo>
                  <a:lnTo>
                    <a:pt x="3029" y="74"/>
                  </a:lnTo>
                  <a:lnTo>
                    <a:pt x="2540" y="123"/>
                  </a:lnTo>
                  <a:lnTo>
                    <a:pt x="2076" y="196"/>
                  </a:lnTo>
                  <a:lnTo>
                    <a:pt x="1661" y="294"/>
                  </a:lnTo>
                  <a:lnTo>
                    <a:pt x="1295" y="367"/>
                  </a:lnTo>
                  <a:lnTo>
                    <a:pt x="733" y="538"/>
                  </a:lnTo>
                  <a:lnTo>
                    <a:pt x="562" y="562"/>
                  </a:lnTo>
                  <a:lnTo>
                    <a:pt x="391" y="538"/>
                  </a:lnTo>
                  <a:lnTo>
                    <a:pt x="245" y="465"/>
                  </a:lnTo>
                  <a:lnTo>
                    <a:pt x="147" y="367"/>
                  </a:lnTo>
                  <a:lnTo>
                    <a:pt x="74" y="269"/>
                  </a:lnTo>
                  <a:lnTo>
                    <a:pt x="25" y="147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403" name="Google Shape;403;p39"/>
            <p:cNvSpPr/>
            <p:nvPr/>
          </p:nvSpPr>
          <p:spPr>
            <a:xfrm>
              <a:off x="2146775" y="1298075"/>
              <a:ext cx="208225" cy="53750"/>
            </a:xfrm>
            <a:custGeom>
              <a:avLst/>
              <a:gdLst/>
              <a:ahLst/>
              <a:cxnLst/>
              <a:rect l="l" t="t" r="r" b="b"/>
              <a:pathLst>
                <a:path w="8329" h="2150" extrusionOk="0">
                  <a:moveTo>
                    <a:pt x="4152" y="0"/>
                  </a:moveTo>
                  <a:lnTo>
                    <a:pt x="3712" y="25"/>
                  </a:lnTo>
                  <a:lnTo>
                    <a:pt x="3297" y="49"/>
                  </a:lnTo>
                  <a:lnTo>
                    <a:pt x="2907" y="123"/>
                  </a:lnTo>
                  <a:lnTo>
                    <a:pt x="2540" y="196"/>
                  </a:lnTo>
                  <a:lnTo>
                    <a:pt x="2198" y="294"/>
                  </a:lnTo>
                  <a:lnTo>
                    <a:pt x="1881" y="391"/>
                  </a:lnTo>
                  <a:lnTo>
                    <a:pt x="1612" y="513"/>
                  </a:lnTo>
                  <a:lnTo>
                    <a:pt x="1343" y="635"/>
                  </a:lnTo>
                  <a:lnTo>
                    <a:pt x="1124" y="758"/>
                  </a:lnTo>
                  <a:lnTo>
                    <a:pt x="904" y="904"/>
                  </a:lnTo>
                  <a:lnTo>
                    <a:pt x="537" y="1173"/>
                  </a:lnTo>
                  <a:lnTo>
                    <a:pt x="244" y="1441"/>
                  </a:lnTo>
                  <a:lnTo>
                    <a:pt x="0" y="1661"/>
                  </a:lnTo>
                  <a:lnTo>
                    <a:pt x="0" y="2150"/>
                  </a:lnTo>
                  <a:lnTo>
                    <a:pt x="244" y="1930"/>
                  </a:lnTo>
                  <a:lnTo>
                    <a:pt x="537" y="1661"/>
                  </a:lnTo>
                  <a:lnTo>
                    <a:pt x="904" y="1393"/>
                  </a:lnTo>
                  <a:lnTo>
                    <a:pt x="1124" y="1246"/>
                  </a:lnTo>
                  <a:lnTo>
                    <a:pt x="1343" y="1124"/>
                  </a:lnTo>
                  <a:lnTo>
                    <a:pt x="1612" y="1002"/>
                  </a:lnTo>
                  <a:lnTo>
                    <a:pt x="1881" y="880"/>
                  </a:lnTo>
                  <a:lnTo>
                    <a:pt x="2198" y="782"/>
                  </a:lnTo>
                  <a:lnTo>
                    <a:pt x="2540" y="684"/>
                  </a:lnTo>
                  <a:lnTo>
                    <a:pt x="2907" y="611"/>
                  </a:lnTo>
                  <a:lnTo>
                    <a:pt x="3297" y="538"/>
                  </a:lnTo>
                  <a:lnTo>
                    <a:pt x="3712" y="513"/>
                  </a:lnTo>
                  <a:lnTo>
                    <a:pt x="4152" y="489"/>
                  </a:lnTo>
                  <a:lnTo>
                    <a:pt x="4738" y="513"/>
                  </a:lnTo>
                  <a:lnTo>
                    <a:pt x="5300" y="562"/>
                  </a:lnTo>
                  <a:lnTo>
                    <a:pt x="5788" y="611"/>
                  </a:lnTo>
                  <a:lnTo>
                    <a:pt x="6252" y="684"/>
                  </a:lnTo>
                  <a:lnTo>
                    <a:pt x="6668" y="782"/>
                  </a:lnTo>
                  <a:lnTo>
                    <a:pt x="7034" y="855"/>
                  </a:lnTo>
                  <a:lnTo>
                    <a:pt x="7596" y="1026"/>
                  </a:lnTo>
                  <a:lnTo>
                    <a:pt x="7767" y="1051"/>
                  </a:lnTo>
                  <a:lnTo>
                    <a:pt x="7938" y="1026"/>
                  </a:lnTo>
                  <a:lnTo>
                    <a:pt x="8084" y="953"/>
                  </a:lnTo>
                  <a:lnTo>
                    <a:pt x="8182" y="855"/>
                  </a:lnTo>
                  <a:lnTo>
                    <a:pt x="8255" y="758"/>
                  </a:lnTo>
                  <a:lnTo>
                    <a:pt x="8304" y="635"/>
                  </a:lnTo>
                  <a:lnTo>
                    <a:pt x="8328" y="489"/>
                  </a:lnTo>
                  <a:lnTo>
                    <a:pt x="8328" y="0"/>
                  </a:lnTo>
                  <a:lnTo>
                    <a:pt x="8304" y="147"/>
                  </a:lnTo>
                  <a:lnTo>
                    <a:pt x="8255" y="269"/>
                  </a:lnTo>
                  <a:lnTo>
                    <a:pt x="8182" y="367"/>
                  </a:lnTo>
                  <a:lnTo>
                    <a:pt x="8084" y="465"/>
                  </a:lnTo>
                  <a:lnTo>
                    <a:pt x="7938" y="538"/>
                  </a:lnTo>
                  <a:lnTo>
                    <a:pt x="7767" y="562"/>
                  </a:lnTo>
                  <a:lnTo>
                    <a:pt x="7596" y="538"/>
                  </a:lnTo>
                  <a:lnTo>
                    <a:pt x="7034" y="367"/>
                  </a:lnTo>
                  <a:lnTo>
                    <a:pt x="6668" y="294"/>
                  </a:lnTo>
                  <a:lnTo>
                    <a:pt x="6252" y="196"/>
                  </a:lnTo>
                  <a:lnTo>
                    <a:pt x="5788" y="123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404" name="Google Shape;404;p39"/>
            <p:cNvSpPr/>
            <p:nvPr/>
          </p:nvSpPr>
          <p:spPr>
            <a:xfrm>
              <a:off x="1926350" y="995225"/>
              <a:ext cx="208225" cy="332175"/>
            </a:xfrm>
            <a:custGeom>
              <a:avLst/>
              <a:gdLst/>
              <a:ahLst/>
              <a:cxnLst/>
              <a:rect l="l" t="t" r="r" b="b"/>
              <a:pathLst>
                <a:path w="8329" h="13287" extrusionOk="0">
                  <a:moveTo>
                    <a:pt x="4177" y="1"/>
                  </a:moveTo>
                  <a:lnTo>
                    <a:pt x="3591" y="25"/>
                  </a:lnTo>
                  <a:lnTo>
                    <a:pt x="3029" y="74"/>
                  </a:lnTo>
                  <a:lnTo>
                    <a:pt x="2467" y="196"/>
                  </a:lnTo>
                  <a:lnTo>
                    <a:pt x="1905" y="343"/>
                  </a:lnTo>
                  <a:lnTo>
                    <a:pt x="1393" y="538"/>
                  </a:lnTo>
                  <a:lnTo>
                    <a:pt x="929" y="758"/>
                  </a:lnTo>
                  <a:lnTo>
                    <a:pt x="513" y="978"/>
                  </a:lnTo>
                  <a:lnTo>
                    <a:pt x="342" y="1124"/>
                  </a:lnTo>
                  <a:lnTo>
                    <a:pt x="196" y="1246"/>
                  </a:lnTo>
                  <a:lnTo>
                    <a:pt x="123" y="1319"/>
                  </a:lnTo>
                  <a:lnTo>
                    <a:pt x="49" y="1442"/>
                  </a:lnTo>
                  <a:lnTo>
                    <a:pt x="25" y="1539"/>
                  </a:lnTo>
                  <a:lnTo>
                    <a:pt x="0" y="1661"/>
                  </a:lnTo>
                  <a:lnTo>
                    <a:pt x="0" y="11626"/>
                  </a:lnTo>
                  <a:lnTo>
                    <a:pt x="25" y="11773"/>
                  </a:lnTo>
                  <a:lnTo>
                    <a:pt x="74" y="11895"/>
                  </a:lnTo>
                  <a:lnTo>
                    <a:pt x="147" y="11992"/>
                  </a:lnTo>
                  <a:lnTo>
                    <a:pt x="245" y="12090"/>
                  </a:lnTo>
                  <a:lnTo>
                    <a:pt x="391" y="12163"/>
                  </a:lnTo>
                  <a:lnTo>
                    <a:pt x="562" y="12188"/>
                  </a:lnTo>
                  <a:lnTo>
                    <a:pt x="733" y="12163"/>
                  </a:lnTo>
                  <a:lnTo>
                    <a:pt x="1295" y="11992"/>
                  </a:lnTo>
                  <a:lnTo>
                    <a:pt x="1661" y="11919"/>
                  </a:lnTo>
                  <a:lnTo>
                    <a:pt x="2076" y="11821"/>
                  </a:lnTo>
                  <a:lnTo>
                    <a:pt x="2540" y="11748"/>
                  </a:lnTo>
                  <a:lnTo>
                    <a:pt x="3029" y="11699"/>
                  </a:lnTo>
                  <a:lnTo>
                    <a:pt x="3591" y="11650"/>
                  </a:lnTo>
                  <a:lnTo>
                    <a:pt x="4177" y="11626"/>
                  </a:lnTo>
                  <a:lnTo>
                    <a:pt x="4616" y="11650"/>
                  </a:lnTo>
                  <a:lnTo>
                    <a:pt x="5032" y="11675"/>
                  </a:lnTo>
                  <a:lnTo>
                    <a:pt x="5422" y="11748"/>
                  </a:lnTo>
                  <a:lnTo>
                    <a:pt x="5789" y="11821"/>
                  </a:lnTo>
                  <a:lnTo>
                    <a:pt x="6131" y="11919"/>
                  </a:lnTo>
                  <a:lnTo>
                    <a:pt x="6448" y="12017"/>
                  </a:lnTo>
                  <a:lnTo>
                    <a:pt x="6717" y="12139"/>
                  </a:lnTo>
                  <a:lnTo>
                    <a:pt x="6985" y="12261"/>
                  </a:lnTo>
                  <a:lnTo>
                    <a:pt x="7205" y="12383"/>
                  </a:lnTo>
                  <a:lnTo>
                    <a:pt x="7425" y="12530"/>
                  </a:lnTo>
                  <a:lnTo>
                    <a:pt x="7791" y="12798"/>
                  </a:lnTo>
                  <a:lnTo>
                    <a:pt x="8084" y="13067"/>
                  </a:lnTo>
                  <a:lnTo>
                    <a:pt x="8329" y="13287"/>
                  </a:lnTo>
                  <a:lnTo>
                    <a:pt x="8329" y="2199"/>
                  </a:lnTo>
                  <a:lnTo>
                    <a:pt x="8329" y="2101"/>
                  </a:lnTo>
                  <a:lnTo>
                    <a:pt x="8280" y="1979"/>
                  </a:lnTo>
                  <a:lnTo>
                    <a:pt x="8231" y="1881"/>
                  </a:lnTo>
                  <a:lnTo>
                    <a:pt x="8158" y="1808"/>
                  </a:lnTo>
                  <a:lnTo>
                    <a:pt x="8036" y="1686"/>
                  </a:lnTo>
                  <a:lnTo>
                    <a:pt x="7767" y="1442"/>
                  </a:lnTo>
                  <a:lnTo>
                    <a:pt x="7449" y="1173"/>
                  </a:lnTo>
                  <a:lnTo>
                    <a:pt x="7083" y="904"/>
                  </a:lnTo>
                  <a:lnTo>
                    <a:pt x="6644" y="611"/>
                  </a:lnTo>
                  <a:lnTo>
                    <a:pt x="6375" y="489"/>
                  </a:lnTo>
                  <a:lnTo>
                    <a:pt x="6131" y="367"/>
                  </a:lnTo>
                  <a:lnTo>
                    <a:pt x="5838" y="269"/>
                  </a:lnTo>
                  <a:lnTo>
                    <a:pt x="5544" y="172"/>
                  </a:lnTo>
                  <a:lnTo>
                    <a:pt x="5227" y="98"/>
                  </a:lnTo>
                  <a:lnTo>
                    <a:pt x="4885" y="49"/>
                  </a:lnTo>
                  <a:lnTo>
                    <a:pt x="454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405" name="Google Shape;405;p39"/>
            <p:cNvSpPr/>
            <p:nvPr/>
          </p:nvSpPr>
          <p:spPr>
            <a:xfrm>
              <a:off x="2146775" y="995225"/>
              <a:ext cx="208225" cy="332175"/>
            </a:xfrm>
            <a:custGeom>
              <a:avLst/>
              <a:gdLst/>
              <a:ahLst/>
              <a:cxnLst/>
              <a:rect l="l" t="t" r="r" b="b"/>
              <a:pathLst>
                <a:path w="8329" h="13287" extrusionOk="0">
                  <a:moveTo>
                    <a:pt x="3786" y="1"/>
                  </a:moveTo>
                  <a:lnTo>
                    <a:pt x="3444" y="49"/>
                  </a:lnTo>
                  <a:lnTo>
                    <a:pt x="3102" y="98"/>
                  </a:lnTo>
                  <a:lnTo>
                    <a:pt x="2784" y="172"/>
                  </a:lnTo>
                  <a:lnTo>
                    <a:pt x="2491" y="269"/>
                  </a:lnTo>
                  <a:lnTo>
                    <a:pt x="2198" y="367"/>
                  </a:lnTo>
                  <a:lnTo>
                    <a:pt x="1954" y="489"/>
                  </a:lnTo>
                  <a:lnTo>
                    <a:pt x="1685" y="611"/>
                  </a:lnTo>
                  <a:lnTo>
                    <a:pt x="1246" y="904"/>
                  </a:lnTo>
                  <a:lnTo>
                    <a:pt x="879" y="1173"/>
                  </a:lnTo>
                  <a:lnTo>
                    <a:pt x="562" y="1442"/>
                  </a:lnTo>
                  <a:lnTo>
                    <a:pt x="293" y="1686"/>
                  </a:lnTo>
                  <a:lnTo>
                    <a:pt x="171" y="1808"/>
                  </a:lnTo>
                  <a:lnTo>
                    <a:pt x="98" y="1881"/>
                  </a:lnTo>
                  <a:lnTo>
                    <a:pt x="49" y="1979"/>
                  </a:lnTo>
                  <a:lnTo>
                    <a:pt x="0" y="2101"/>
                  </a:lnTo>
                  <a:lnTo>
                    <a:pt x="0" y="2199"/>
                  </a:lnTo>
                  <a:lnTo>
                    <a:pt x="0" y="13287"/>
                  </a:lnTo>
                  <a:lnTo>
                    <a:pt x="244" y="13067"/>
                  </a:lnTo>
                  <a:lnTo>
                    <a:pt x="537" y="12798"/>
                  </a:lnTo>
                  <a:lnTo>
                    <a:pt x="904" y="12530"/>
                  </a:lnTo>
                  <a:lnTo>
                    <a:pt x="1124" y="12383"/>
                  </a:lnTo>
                  <a:lnTo>
                    <a:pt x="1343" y="12261"/>
                  </a:lnTo>
                  <a:lnTo>
                    <a:pt x="1612" y="12139"/>
                  </a:lnTo>
                  <a:lnTo>
                    <a:pt x="1881" y="12017"/>
                  </a:lnTo>
                  <a:lnTo>
                    <a:pt x="2198" y="11919"/>
                  </a:lnTo>
                  <a:lnTo>
                    <a:pt x="2540" y="11821"/>
                  </a:lnTo>
                  <a:lnTo>
                    <a:pt x="2907" y="11748"/>
                  </a:lnTo>
                  <a:lnTo>
                    <a:pt x="3297" y="11675"/>
                  </a:lnTo>
                  <a:lnTo>
                    <a:pt x="3712" y="11650"/>
                  </a:lnTo>
                  <a:lnTo>
                    <a:pt x="4152" y="11626"/>
                  </a:lnTo>
                  <a:lnTo>
                    <a:pt x="4738" y="11650"/>
                  </a:lnTo>
                  <a:lnTo>
                    <a:pt x="5300" y="11699"/>
                  </a:lnTo>
                  <a:lnTo>
                    <a:pt x="5788" y="11748"/>
                  </a:lnTo>
                  <a:lnTo>
                    <a:pt x="6252" y="11821"/>
                  </a:lnTo>
                  <a:lnTo>
                    <a:pt x="6668" y="11919"/>
                  </a:lnTo>
                  <a:lnTo>
                    <a:pt x="7034" y="11992"/>
                  </a:lnTo>
                  <a:lnTo>
                    <a:pt x="7596" y="12163"/>
                  </a:lnTo>
                  <a:lnTo>
                    <a:pt x="7767" y="12188"/>
                  </a:lnTo>
                  <a:lnTo>
                    <a:pt x="7938" y="12163"/>
                  </a:lnTo>
                  <a:lnTo>
                    <a:pt x="8084" y="12090"/>
                  </a:lnTo>
                  <a:lnTo>
                    <a:pt x="8182" y="11992"/>
                  </a:lnTo>
                  <a:lnTo>
                    <a:pt x="8255" y="11895"/>
                  </a:lnTo>
                  <a:lnTo>
                    <a:pt x="8304" y="11773"/>
                  </a:lnTo>
                  <a:lnTo>
                    <a:pt x="8328" y="11626"/>
                  </a:lnTo>
                  <a:lnTo>
                    <a:pt x="8328" y="1661"/>
                  </a:lnTo>
                  <a:lnTo>
                    <a:pt x="8304" y="1539"/>
                  </a:lnTo>
                  <a:lnTo>
                    <a:pt x="8280" y="1442"/>
                  </a:lnTo>
                  <a:lnTo>
                    <a:pt x="8206" y="1319"/>
                  </a:lnTo>
                  <a:lnTo>
                    <a:pt x="8133" y="1246"/>
                  </a:lnTo>
                  <a:lnTo>
                    <a:pt x="7987" y="1124"/>
                  </a:lnTo>
                  <a:lnTo>
                    <a:pt x="7816" y="978"/>
                  </a:lnTo>
                  <a:lnTo>
                    <a:pt x="7400" y="758"/>
                  </a:lnTo>
                  <a:lnTo>
                    <a:pt x="6936" y="538"/>
                  </a:lnTo>
                  <a:lnTo>
                    <a:pt x="6423" y="343"/>
                  </a:lnTo>
                  <a:lnTo>
                    <a:pt x="5862" y="196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sp>
        <p:nvSpPr>
          <p:cNvPr id="406" name="Google Shape;406;p39"/>
          <p:cNvSpPr/>
          <p:nvPr/>
        </p:nvSpPr>
        <p:spPr>
          <a:xfrm>
            <a:off x="3037033" y="1196910"/>
            <a:ext cx="426496" cy="424001"/>
          </a:xfrm>
          <a:custGeom>
            <a:avLst/>
            <a:gdLst/>
            <a:ahLst/>
            <a:cxnLst/>
            <a:rect l="l" t="t" r="r" b="b"/>
            <a:pathLst>
              <a:path w="16756" h="16658" extrusionOk="0">
                <a:moveTo>
                  <a:pt x="13287" y="2565"/>
                </a:moveTo>
                <a:lnTo>
                  <a:pt x="13482" y="2590"/>
                </a:lnTo>
                <a:lnTo>
                  <a:pt x="13653" y="2663"/>
                </a:lnTo>
                <a:lnTo>
                  <a:pt x="13800" y="2736"/>
                </a:lnTo>
                <a:lnTo>
                  <a:pt x="13922" y="2858"/>
                </a:lnTo>
                <a:lnTo>
                  <a:pt x="14069" y="3005"/>
                </a:lnTo>
                <a:lnTo>
                  <a:pt x="14142" y="3176"/>
                </a:lnTo>
                <a:lnTo>
                  <a:pt x="14191" y="3371"/>
                </a:lnTo>
                <a:lnTo>
                  <a:pt x="14215" y="3567"/>
                </a:lnTo>
                <a:lnTo>
                  <a:pt x="14191" y="3738"/>
                </a:lnTo>
                <a:lnTo>
                  <a:pt x="14142" y="3884"/>
                </a:lnTo>
                <a:lnTo>
                  <a:pt x="14069" y="4055"/>
                </a:lnTo>
                <a:lnTo>
                  <a:pt x="13922" y="4202"/>
                </a:lnTo>
                <a:lnTo>
                  <a:pt x="13800" y="4348"/>
                </a:lnTo>
                <a:lnTo>
                  <a:pt x="13653" y="4446"/>
                </a:lnTo>
                <a:lnTo>
                  <a:pt x="13482" y="4495"/>
                </a:lnTo>
                <a:lnTo>
                  <a:pt x="13067" y="4495"/>
                </a:lnTo>
                <a:lnTo>
                  <a:pt x="12896" y="4446"/>
                </a:lnTo>
                <a:lnTo>
                  <a:pt x="12725" y="4348"/>
                </a:lnTo>
                <a:lnTo>
                  <a:pt x="12554" y="4202"/>
                </a:lnTo>
                <a:lnTo>
                  <a:pt x="12481" y="4055"/>
                </a:lnTo>
                <a:lnTo>
                  <a:pt x="12408" y="3884"/>
                </a:lnTo>
                <a:lnTo>
                  <a:pt x="12359" y="3738"/>
                </a:lnTo>
                <a:lnTo>
                  <a:pt x="12359" y="3567"/>
                </a:lnTo>
                <a:lnTo>
                  <a:pt x="12359" y="3371"/>
                </a:lnTo>
                <a:lnTo>
                  <a:pt x="12408" y="3176"/>
                </a:lnTo>
                <a:lnTo>
                  <a:pt x="12481" y="3005"/>
                </a:lnTo>
                <a:lnTo>
                  <a:pt x="12554" y="2858"/>
                </a:lnTo>
                <a:lnTo>
                  <a:pt x="12725" y="2736"/>
                </a:lnTo>
                <a:lnTo>
                  <a:pt x="12896" y="2663"/>
                </a:lnTo>
                <a:lnTo>
                  <a:pt x="13067" y="2590"/>
                </a:lnTo>
                <a:lnTo>
                  <a:pt x="13287" y="2565"/>
                </a:lnTo>
                <a:close/>
                <a:moveTo>
                  <a:pt x="10845" y="1"/>
                </a:moveTo>
                <a:lnTo>
                  <a:pt x="10527" y="25"/>
                </a:lnTo>
                <a:lnTo>
                  <a:pt x="10210" y="74"/>
                </a:lnTo>
                <a:lnTo>
                  <a:pt x="9868" y="172"/>
                </a:lnTo>
                <a:lnTo>
                  <a:pt x="9477" y="318"/>
                </a:lnTo>
                <a:lnTo>
                  <a:pt x="9184" y="489"/>
                </a:lnTo>
                <a:lnTo>
                  <a:pt x="8891" y="660"/>
                </a:lnTo>
                <a:lnTo>
                  <a:pt x="8622" y="831"/>
                </a:lnTo>
                <a:lnTo>
                  <a:pt x="8525" y="953"/>
                </a:lnTo>
                <a:lnTo>
                  <a:pt x="8427" y="1051"/>
                </a:lnTo>
                <a:lnTo>
                  <a:pt x="416" y="8866"/>
                </a:lnTo>
                <a:lnTo>
                  <a:pt x="270" y="9086"/>
                </a:lnTo>
                <a:lnTo>
                  <a:pt x="123" y="9355"/>
                </a:lnTo>
                <a:lnTo>
                  <a:pt x="25" y="9624"/>
                </a:lnTo>
                <a:lnTo>
                  <a:pt x="1" y="9746"/>
                </a:lnTo>
                <a:lnTo>
                  <a:pt x="1" y="9917"/>
                </a:lnTo>
                <a:lnTo>
                  <a:pt x="1" y="10039"/>
                </a:lnTo>
                <a:lnTo>
                  <a:pt x="25" y="10136"/>
                </a:lnTo>
                <a:lnTo>
                  <a:pt x="123" y="10381"/>
                </a:lnTo>
                <a:lnTo>
                  <a:pt x="270" y="10625"/>
                </a:lnTo>
                <a:lnTo>
                  <a:pt x="416" y="10869"/>
                </a:lnTo>
                <a:lnTo>
                  <a:pt x="5911" y="16242"/>
                </a:lnTo>
                <a:lnTo>
                  <a:pt x="6009" y="16340"/>
                </a:lnTo>
                <a:lnTo>
                  <a:pt x="6131" y="16438"/>
                </a:lnTo>
                <a:lnTo>
                  <a:pt x="6253" y="16511"/>
                </a:lnTo>
                <a:lnTo>
                  <a:pt x="6400" y="16560"/>
                </a:lnTo>
                <a:lnTo>
                  <a:pt x="6522" y="16609"/>
                </a:lnTo>
                <a:lnTo>
                  <a:pt x="6668" y="16633"/>
                </a:lnTo>
                <a:lnTo>
                  <a:pt x="6961" y="16657"/>
                </a:lnTo>
                <a:lnTo>
                  <a:pt x="7206" y="16633"/>
                </a:lnTo>
                <a:lnTo>
                  <a:pt x="7474" y="16560"/>
                </a:lnTo>
                <a:lnTo>
                  <a:pt x="7596" y="16511"/>
                </a:lnTo>
                <a:lnTo>
                  <a:pt x="7719" y="16438"/>
                </a:lnTo>
                <a:lnTo>
                  <a:pt x="7816" y="16340"/>
                </a:lnTo>
                <a:lnTo>
                  <a:pt x="7914" y="16242"/>
                </a:lnTo>
                <a:lnTo>
                  <a:pt x="15803" y="8427"/>
                </a:lnTo>
                <a:lnTo>
                  <a:pt x="15974" y="8183"/>
                </a:lnTo>
                <a:lnTo>
                  <a:pt x="16169" y="7938"/>
                </a:lnTo>
                <a:lnTo>
                  <a:pt x="16242" y="7792"/>
                </a:lnTo>
                <a:lnTo>
                  <a:pt x="16340" y="7645"/>
                </a:lnTo>
                <a:lnTo>
                  <a:pt x="16389" y="7474"/>
                </a:lnTo>
                <a:lnTo>
                  <a:pt x="16438" y="7279"/>
                </a:lnTo>
                <a:lnTo>
                  <a:pt x="16584" y="6961"/>
                </a:lnTo>
                <a:lnTo>
                  <a:pt x="16682" y="6644"/>
                </a:lnTo>
                <a:lnTo>
                  <a:pt x="16731" y="6326"/>
                </a:lnTo>
                <a:lnTo>
                  <a:pt x="16755" y="6009"/>
                </a:lnTo>
                <a:lnTo>
                  <a:pt x="16755" y="1491"/>
                </a:lnTo>
                <a:lnTo>
                  <a:pt x="16731" y="1173"/>
                </a:lnTo>
                <a:lnTo>
                  <a:pt x="16706" y="1051"/>
                </a:lnTo>
                <a:lnTo>
                  <a:pt x="16657" y="905"/>
                </a:lnTo>
                <a:lnTo>
                  <a:pt x="16609" y="782"/>
                </a:lnTo>
                <a:lnTo>
                  <a:pt x="16535" y="660"/>
                </a:lnTo>
                <a:lnTo>
                  <a:pt x="16438" y="538"/>
                </a:lnTo>
                <a:lnTo>
                  <a:pt x="16340" y="416"/>
                </a:lnTo>
                <a:lnTo>
                  <a:pt x="16144" y="270"/>
                </a:lnTo>
                <a:lnTo>
                  <a:pt x="15900" y="123"/>
                </a:lnTo>
                <a:lnTo>
                  <a:pt x="15632" y="50"/>
                </a:lnTo>
                <a:lnTo>
                  <a:pt x="15509" y="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FF0000"/>
              </a:solidFill>
              <a:highlight>
                <a:srgbClr val="000000"/>
              </a:highlight>
            </a:endParaRPr>
          </a:p>
        </p:txBody>
      </p:sp>
      <p:sp>
        <p:nvSpPr>
          <p:cNvPr id="407" name="Google Shape;407;p39"/>
          <p:cNvSpPr/>
          <p:nvPr/>
        </p:nvSpPr>
        <p:spPr>
          <a:xfrm>
            <a:off x="3724036" y="1218063"/>
            <a:ext cx="425224" cy="381724"/>
          </a:xfrm>
          <a:custGeom>
            <a:avLst/>
            <a:gdLst/>
            <a:ahLst/>
            <a:cxnLst/>
            <a:rect l="l" t="t" r="r" b="b"/>
            <a:pathLst>
              <a:path w="16706" h="14997" extrusionOk="0">
                <a:moveTo>
                  <a:pt x="4299" y="0"/>
                </a:moveTo>
                <a:lnTo>
                  <a:pt x="3859" y="25"/>
                </a:lnTo>
                <a:lnTo>
                  <a:pt x="3444" y="74"/>
                </a:lnTo>
                <a:lnTo>
                  <a:pt x="3029" y="196"/>
                </a:lnTo>
                <a:lnTo>
                  <a:pt x="2614" y="342"/>
                </a:lnTo>
                <a:lnTo>
                  <a:pt x="2247" y="513"/>
                </a:lnTo>
                <a:lnTo>
                  <a:pt x="1905" y="733"/>
                </a:lnTo>
                <a:lnTo>
                  <a:pt x="1563" y="977"/>
                </a:lnTo>
                <a:lnTo>
                  <a:pt x="1270" y="1246"/>
                </a:lnTo>
                <a:lnTo>
                  <a:pt x="977" y="1563"/>
                </a:lnTo>
                <a:lnTo>
                  <a:pt x="733" y="1881"/>
                </a:lnTo>
                <a:lnTo>
                  <a:pt x="513" y="2247"/>
                </a:lnTo>
                <a:lnTo>
                  <a:pt x="342" y="2614"/>
                </a:lnTo>
                <a:lnTo>
                  <a:pt x="196" y="3004"/>
                </a:lnTo>
                <a:lnTo>
                  <a:pt x="98" y="3420"/>
                </a:lnTo>
                <a:lnTo>
                  <a:pt x="25" y="3859"/>
                </a:lnTo>
                <a:lnTo>
                  <a:pt x="0" y="4299"/>
                </a:lnTo>
                <a:lnTo>
                  <a:pt x="0" y="4592"/>
                </a:lnTo>
                <a:lnTo>
                  <a:pt x="25" y="4885"/>
                </a:lnTo>
                <a:lnTo>
                  <a:pt x="122" y="5447"/>
                </a:lnTo>
                <a:lnTo>
                  <a:pt x="245" y="6008"/>
                </a:lnTo>
                <a:lnTo>
                  <a:pt x="440" y="6546"/>
                </a:lnTo>
                <a:lnTo>
                  <a:pt x="660" y="7059"/>
                </a:lnTo>
                <a:lnTo>
                  <a:pt x="928" y="7547"/>
                </a:lnTo>
                <a:lnTo>
                  <a:pt x="1197" y="8011"/>
                </a:lnTo>
                <a:lnTo>
                  <a:pt x="1515" y="8475"/>
                </a:lnTo>
                <a:lnTo>
                  <a:pt x="1856" y="8915"/>
                </a:lnTo>
                <a:lnTo>
                  <a:pt x="2198" y="9330"/>
                </a:lnTo>
                <a:lnTo>
                  <a:pt x="2565" y="9745"/>
                </a:lnTo>
                <a:lnTo>
                  <a:pt x="2931" y="10136"/>
                </a:lnTo>
                <a:lnTo>
                  <a:pt x="3639" y="10869"/>
                </a:lnTo>
                <a:lnTo>
                  <a:pt x="4299" y="11528"/>
                </a:lnTo>
                <a:lnTo>
                  <a:pt x="4861" y="12065"/>
                </a:lnTo>
                <a:lnTo>
                  <a:pt x="5496" y="12627"/>
                </a:lnTo>
                <a:lnTo>
                  <a:pt x="6839" y="13775"/>
                </a:lnTo>
                <a:lnTo>
                  <a:pt x="7913" y="14654"/>
                </a:lnTo>
                <a:lnTo>
                  <a:pt x="8353" y="14996"/>
                </a:lnTo>
                <a:lnTo>
                  <a:pt x="8793" y="14654"/>
                </a:lnTo>
                <a:lnTo>
                  <a:pt x="9843" y="13799"/>
                </a:lnTo>
                <a:lnTo>
                  <a:pt x="11186" y="12651"/>
                </a:lnTo>
                <a:lnTo>
                  <a:pt x="11821" y="12090"/>
                </a:lnTo>
                <a:lnTo>
                  <a:pt x="12407" y="11528"/>
                </a:lnTo>
                <a:lnTo>
                  <a:pt x="13067" y="10869"/>
                </a:lnTo>
                <a:lnTo>
                  <a:pt x="13775" y="10136"/>
                </a:lnTo>
                <a:lnTo>
                  <a:pt x="14141" y="9745"/>
                </a:lnTo>
                <a:lnTo>
                  <a:pt x="14508" y="9330"/>
                </a:lnTo>
                <a:lnTo>
                  <a:pt x="14850" y="8915"/>
                </a:lnTo>
                <a:lnTo>
                  <a:pt x="15191" y="8475"/>
                </a:lnTo>
                <a:lnTo>
                  <a:pt x="15509" y="8011"/>
                </a:lnTo>
                <a:lnTo>
                  <a:pt x="15778" y="7547"/>
                </a:lnTo>
                <a:lnTo>
                  <a:pt x="16046" y="7059"/>
                </a:lnTo>
                <a:lnTo>
                  <a:pt x="16266" y="6546"/>
                </a:lnTo>
                <a:lnTo>
                  <a:pt x="16461" y="6008"/>
                </a:lnTo>
                <a:lnTo>
                  <a:pt x="16584" y="5447"/>
                </a:lnTo>
                <a:lnTo>
                  <a:pt x="16681" y="4885"/>
                </a:lnTo>
                <a:lnTo>
                  <a:pt x="16706" y="4592"/>
                </a:lnTo>
                <a:lnTo>
                  <a:pt x="16706" y="4299"/>
                </a:lnTo>
                <a:lnTo>
                  <a:pt x="16681" y="3859"/>
                </a:lnTo>
                <a:lnTo>
                  <a:pt x="16608" y="3420"/>
                </a:lnTo>
                <a:lnTo>
                  <a:pt x="16510" y="3004"/>
                </a:lnTo>
                <a:lnTo>
                  <a:pt x="16364" y="2614"/>
                </a:lnTo>
                <a:lnTo>
                  <a:pt x="16193" y="2247"/>
                </a:lnTo>
                <a:lnTo>
                  <a:pt x="15973" y="1881"/>
                </a:lnTo>
                <a:lnTo>
                  <a:pt x="15729" y="1563"/>
                </a:lnTo>
                <a:lnTo>
                  <a:pt x="15436" y="1246"/>
                </a:lnTo>
                <a:lnTo>
                  <a:pt x="15143" y="977"/>
                </a:lnTo>
                <a:lnTo>
                  <a:pt x="14801" y="733"/>
                </a:lnTo>
                <a:lnTo>
                  <a:pt x="14459" y="513"/>
                </a:lnTo>
                <a:lnTo>
                  <a:pt x="14092" y="342"/>
                </a:lnTo>
                <a:lnTo>
                  <a:pt x="13677" y="196"/>
                </a:lnTo>
                <a:lnTo>
                  <a:pt x="13262" y="74"/>
                </a:lnTo>
                <a:lnTo>
                  <a:pt x="12847" y="25"/>
                </a:lnTo>
                <a:lnTo>
                  <a:pt x="12407" y="0"/>
                </a:lnTo>
                <a:lnTo>
                  <a:pt x="12065" y="0"/>
                </a:lnTo>
                <a:lnTo>
                  <a:pt x="11723" y="49"/>
                </a:lnTo>
                <a:lnTo>
                  <a:pt x="11381" y="122"/>
                </a:lnTo>
                <a:lnTo>
                  <a:pt x="11064" y="196"/>
                </a:lnTo>
                <a:lnTo>
                  <a:pt x="10746" y="318"/>
                </a:lnTo>
                <a:lnTo>
                  <a:pt x="10453" y="464"/>
                </a:lnTo>
                <a:lnTo>
                  <a:pt x="10160" y="611"/>
                </a:lnTo>
                <a:lnTo>
                  <a:pt x="9892" y="806"/>
                </a:lnTo>
                <a:lnTo>
                  <a:pt x="9647" y="1002"/>
                </a:lnTo>
                <a:lnTo>
                  <a:pt x="9403" y="1221"/>
                </a:lnTo>
                <a:lnTo>
                  <a:pt x="9183" y="1466"/>
                </a:lnTo>
                <a:lnTo>
                  <a:pt x="8964" y="1710"/>
                </a:lnTo>
                <a:lnTo>
                  <a:pt x="8793" y="1979"/>
                </a:lnTo>
                <a:lnTo>
                  <a:pt x="8622" y="2272"/>
                </a:lnTo>
                <a:lnTo>
                  <a:pt x="8475" y="2565"/>
                </a:lnTo>
                <a:lnTo>
                  <a:pt x="8353" y="2858"/>
                </a:lnTo>
                <a:lnTo>
                  <a:pt x="8231" y="2565"/>
                </a:lnTo>
                <a:lnTo>
                  <a:pt x="8084" y="2272"/>
                </a:lnTo>
                <a:lnTo>
                  <a:pt x="7913" y="1979"/>
                </a:lnTo>
                <a:lnTo>
                  <a:pt x="7742" y="1710"/>
                </a:lnTo>
                <a:lnTo>
                  <a:pt x="7523" y="1466"/>
                </a:lnTo>
                <a:lnTo>
                  <a:pt x="7303" y="1221"/>
                </a:lnTo>
                <a:lnTo>
                  <a:pt x="7059" y="1002"/>
                </a:lnTo>
                <a:lnTo>
                  <a:pt x="6814" y="806"/>
                </a:lnTo>
                <a:lnTo>
                  <a:pt x="6546" y="611"/>
                </a:lnTo>
                <a:lnTo>
                  <a:pt x="6253" y="464"/>
                </a:lnTo>
                <a:lnTo>
                  <a:pt x="5960" y="318"/>
                </a:lnTo>
                <a:lnTo>
                  <a:pt x="5642" y="196"/>
                </a:lnTo>
                <a:lnTo>
                  <a:pt x="5325" y="122"/>
                </a:lnTo>
                <a:lnTo>
                  <a:pt x="4983" y="49"/>
                </a:lnTo>
                <a:lnTo>
                  <a:pt x="4641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FF0000"/>
              </a:solidFill>
              <a:highlight>
                <a:srgbClr val="000000"/>
              </a:highlight>
            </a:endParaRPr>
          </a:p>
        </p:txBody>
      </p:sp>
      <p:sp>
        <p:nvSpPr>
          <p:cNvPr id="408" name="Google Shape;408;p39"/>
          <p:cNvSpPr/>
          <p:nvPr/>
        </p:nvSpPr>
        <p:spPr>
          <a:xfrm>
            <a:off x="4416615" y="1221168"/>
            <a:ext cx="412803" cy="375488"/>
          </a:xfrm>
          <a:custGeom>
            <a:avLst/>
            <a:gdLst/>
            <a:ahLst/>
            <a:cxnLst/>
            <a:rect l="l" t="t" r="r" b="b"/>
            <a:pathLst>
              <a:path w="16218" h="14752" extrusionOk="0">
                <a:moveTo>
                  <a:pt x="7694" y="0"/>
                </a:moveTo>
                <a:lnTo>
                  <a:pt x="7279" y="25"/>
                </a:lnTo>
                <a:lnTo>
                  <a:pt x="6863" y="74"/>
                </a:lnTo>
                <a:lnTo>
                  <a:pt x="6473" y="123"/>
                </a:lnTo>
                <a:lnTo>
                  <a:pt x="6082" y="196"/>
                </a:lnTo>
                <a:lnTo>
                  <a:pt x="5691" y="293"/>
                </a:lnTo>
                <a:lnTo>
                  <a:pt x="5325" y="416"/>
                </a:lnTo>
                <a:lnTo>
                  <a:pt x="4958" y="538"/>
                </a:lnTo>
                <a:lnTo>
                  <a:pt x="4592" y="660"/>
                </a:lnTo>
                <a:lnTo>
                  <a:pt x="4250" y="831"/>
                </a:lnTo>
                <a:lnTo>
                  <a:pt x="3908" y="977"/>
                </a:lnTo>
                <a:lnTo>
                  <a:pt x="3566" y="1173"/>
                </a:lnTo>
                <a:lnTo>
                  <a:pt x="3249" y="1368"/>
                </a:lnTo>
                <a:lnTo>
                  <a:pt x="2956" y="1563"/>
                </a:lnTo>
                <a:lnTo>
                  <a:pt x="2663" y="1783"/>
                </a:lnTo>
                <a:lnTo>
                  <a:pt x="2370" y="2003"/>
                </a:lnTo>
                <a:lnTo>
                  <a:pt x="2101" y="2247"/>
                </a:lnTo>
                <a:lnTo>
                  <a:pt x="1857" y="2492"/>
                </a:lnTo>
                <a:lnTo>
                  <a:pt x="1612" y="2760"/>
                </a:lnTo>
                <a:lnTo>
                  <a:pt x="1393" y="3029"/>
                </a:lnTo>
                <a:lnTo>
                  <a:pt x="1173" y="3298"/>
                </a:lnTo>
                <a:lnTo>
                  <a:pt x="977" y="3591"/>
                </a:lnTo>
                <a:lnTo>
                  <a:pt x="807" y="3884"/>
                </a:lnTo>
                <a:lnTo>
                  <a:pt x="636" y="4201"/>
                </a:lnTo>
                <a:lnTo>
                  <a:pt x="489" y="4519"/>
                </a:lnTo>
                <a:lnTo>
                  <a:pt x="367" y="4836"/>
                </a:lnTo>
                <a:lnTo>
                  <a:pt x="245" y="5154"/>
                </a:lnTo>
                <a:lnTo>
                  <a:pt x="172" y="5496"/>
                </a:lnTo>
                <a:lnTo>
                  <a:pt x="98" y="5838"/>
                </a:lnTo>
                <a:lnTo>
                  <a:pt x="49" y="6179"/>
                </a:lnTo>
                <a:lnTo>
                  <a:pt x="1" y="6521"/>
                </a:lnTo>
                <a:lnTo>
                  <a:pt x="1" y="6888"/>
                </a:lnTo>
                <a:lnTo>
                  <a:pt x="1" y="7254"/>
                </a:lnTo>
                <a:lnTo>
                  <a:pt x="49" y="7645"/>
                </a:lnTo>
                <a:lnTo>
                  <a:pt x="98" y="8011"/>
                </a:lnTo>
                <a:lnTo>
                  <a:pt x="196" y="8353"/>
                </a:lnTo>
                <a:lnTo>
                  <a:pt x="294" y="8719"/>
                </a:lnTo>
                <a:lnTo>
                  <a:pt x="416" y="9061"/>
                </a:lnTo>
                <a:lnTo>
                  <a:pt x="562" y="9403"/>
                </a:lnTo>
                <a:lnTo>
                  <a:pt x="733" y="9745"/>
                </a:lnTo>
                <a:lnTo>
                  <a:pt x="904" y="10063"/>
                </a:lnTo>
                <a:lnTo>
                  <a:pt x="1100" y="10356"/>
                </a:lnTo>
                <a:lnTo>
                  <a:pt x="1344" y="10673"/>
                </a:lnTo>
                <a:lnTo>
                  <a:pt x="1564" y="10966"/>
                </a:lnTo>
                <a:lnTo>
                  <a:pt x="1832" y="11235"/>
                </a:lnTo>
                <a:lnTo>
                  <a:pt x="2101" y="11504"/>
                </a:lnTo>
                <a:lnTo>
                  <a:pt x="2394" y="11772"/>
                </a:lnTo>
                <a:lnTo>
                  <a:pt x="2687" y="12017"/>
                </a:lnTo>
                <a:lnTo>
                  <a:pt x="2492" y="12383"/>
                </a:lnTo>
                <a:lnTo>
                  <a:pt x="2272" y="12749"/>
                </a:lnTo>
                <a:lnTo>
                  <a:pt x="2028" y="13140"/>
                </a:lnTo>
                <a:lnTo>
                  <a:pt x="1710" y="13506"/>
                </a:lnTo>
                <a:lnTo>
                  <a:pt x="1368" y="13873"/>
                </a:lnTo>
                <a:lnTo>
                  <a:pt x="1173" y="14044"/>
                </a:lnTo>
                <a:lnTo>
                  <a:pt x="953" y="14190"/>
                </a:lnTo>
                <a:lnTo>
                  <a:pt x="733" y="14337"/>
                </a:lnTo>
                <a:lnTo>
                  <a:pt x="513" y="14483"/>
                </a:lnTo>
                <a:lnTo>
                  <a:pt x="269" y="14581"/>
                </a:lnTo>
                <a:lnTo>
                  <a:pt x="1" y="14703"/>
                </a:lnTo>
                <a:lnTo>
                  <a:pt x="123" y="14703"/>
                </a:lnTo>
                <a:lnTo>
                  <a:pt x="489" y="14752"/>
                </a:lnTo>
                <a:lnTo>
                  <a:pt x="1368" y="14752"/>
                </a:lnTo>
                <a:lnTo>
                  <a:pt x="1710" y="14728"/>
                </a:lnTo>
                <a:lnTo>
                  <a:pt x="2101" y="14654"/>
                </a:lnTo>
                <a:lnTo>
                  <a:pt x="2492" y="14581"/>
                </a:lnTo>
                <a:lnTo>
                  <a:pt x="2907" y="14459"/>
                </a:lnTo>
                <a:lnTo>
                  <a:pt x="3322" y="14312"/>
                </a:lnTo>
                <a:lnTo>
                  <a:pt x="3762" y="14117"/>
                </a:lnTo>
                <a:lnTo>
                  <a:pt x="4177" y="13873"/>
                </a:lnTo>
                <a:lnTo>
                  <a:pt x="4592" y="13604"/>
                </a:lnTo>
                <a:lnTo>
                  <a:pt x="4983" y="13238"/>
                </a:lnTo>
                <a:lnTo>
                  <a:pt x="5349" y="13360"/>
                </a:lnTo>
                <a:lnTo>
                  <a:pt x="5716" y="13482"/>
                </a:lnTo>
                <a:lnTo>
                  <a:pt x="6106" y="13555"/>
                </a:lnTo>
                <a:lnTo>
                  <a:pt x="6497" y="13628"/>
                </a:lnTo>
                <a:lnTo>
                  <a:pt x="6888" y="13702"/>
                </a:lnTo>
                <a:lnTo>
                  <a:pt x="7279" y="13751"/>
                </a:lnTo>
                <a:lnTo>
                  <a:pt x="7694" y="13775"/>
                </a:lnTo>
                <a:lnTo>
                  <a:pt x="8524" y="13775"/>
                </a:lnTo>
                <a:lnTo>
                  <a:pt x="8939" y="13751"/>
                </a:lnTo>
                <a:lnTo>
                  <a:pt x="9355" y="13702"/>
                </a:lnTo>
                <a:lnTo>
                  <a:pt x="9745" y="13628"/>
                </a:lnTo>
                <a:lnTo>
                  <a:pt x="10136" y="13555"/>
                </a:lnTo>
                <a:lnTo>
                  <a:pt x="10527" y="13458"/>
                </a:lnTo>
                <a:lnTo>
                  <a:pt x="10893" y="13360"/>
                </a:lnTo>
                <a:lnTo>
                  <a:pt x="11260" y="13238"/>
                </a:lnTo>
                <a:lnTo>
                  <a:pt x="11626" y="13091"/>
                </a:lnTo>
                <a:lnTo>
                  <a:pt x="11968" y="12945"/>
                </a:lnTo>
                <a:lnTo>
                  <a:pt x="12310" y="12774"/>
                </a:lnTo>
                <a:lnTo>
                  <a:pt x="12652" y="12603"/>
                </a:lnTo>
                <a:lnTo>
                  <a:pt x="12969" y="12407"/>
                </a:lnTo>
                <a:lnTo>
                  <a:pt x="13262" y="12212"/>
                </a:lnTo>
                <a:lnTo>
                  <a:pt x="13555" y="11992"/>
                </a:lnTo>
                <a:lnTo>
                  <a:pt x="13848" y="11748"/>
                </a:lnTo>
                <a:lnTo>
                  <a:pt x="14117" y="11528"/>
                </a:lnTo>
                <a:lnTo>
                  <a:pt x="14361" y="11259"/>
                </a:lnTo>
                <a:lnTo>
                  <a:pt x="14606" y="11015"/>
                </a:lnTo>
                <a:lnTo>
                  <a:pt x="14825" y="10747"/>
                </a:lnTo>
                <a:lnTo>
                  <a:pt x="15045" y="10453"/>
                </a:lnTo>
                <a:lnTo>
                  <a:pt x="15241" y="10160"/>
                </a:lnTo>
                <a:lnTo>
                  <a:pt x="15412" y="9867"/>
                </a:lnTo>
                <a:lnTo>
                  <a:pt x="15582" y="9574"/>
                </a:lnTo>
                <a:lnTo>
                  <a:pt x="15729" y="9257"/>
                </a:lnTo>
                <a:lnTo>
                  <a:pt x="15851" y="8939"/>
                </a:lnTo>
                <a:lnTo>
                  <a:pt x="15973" y="8597"/>
                </a:lnTo>
                <a:lnTo>
                  <a:pt x="16047" y="8280"/>
                </a:lnTo>
                <a:lnTo>
                  <a:pt x="16120" y="7938"/>
                </a:lnTo>
                <a:lnTo>
                  <a:pt x="16169" y="7596"/>
                </a:lnTo>
                <a:lnTo>
                  <a:pt x="16217" y="7230"/>
                </a:lnTo>
                <a:lnTo>
                  <a:pt x="16217" y="6888"/>
                </a:lnTo>
                <a:lnTo>
                  <a:pt x="16217" y="6521"/>
                </a:lnTo>
                <a:lnTo>
                  <a:pt x="16169" y="6179"/>
                </a:lnTo>
                <a:lnTo>
                  <a:pt x="16120" y="5838"/>
                </a:lnTo>
                <a:lnTo>
                  <a:pt x="16047" y="5496"/>
                </a:lnTo>
                <a:lnTo>
                  <a:pt x="15973" y="5154"/>
                </a:lnTo>
                <a:lnTo>
                  <a:pt x="15851" y="4836"/>
                </a:lnTo>
                <a:lnTo>
                  <a:pt x="15729" y="4519"/>
                </a:lnTo>
                <a:lnTo>
                  <a:pt x="15582" y="4201"/>
                </a:lnTo>
                <a:lnTo>
                  <a:pt x="15412" y="3884"/>
                </a:lnTo>
                <a:lnTo>
                  <a:pt x="15241" y="3591"/>
                </a:lnTo>
                <a:lnTo>
                  <a:pt x="15045" y="3298"/>
                </a:lnTo>
                <a:lnTo>
                  <a:pt x="14825" y="3029"/>
                </a:lnTo>
                <a:lnTo>
                  <a:pt x="14606" y="2760"/>
                </a:lnTo>
                <a:lnTo>
                  <a:pt x="14361" y="2492"/>
                </a:lnTo>
                <a:lnTo>
                  <a:pt x="14117" y="2247"/>
                </a:lnTo>
                <a:lnTo>
                  <a:pt x="13848" y="2003"/>
                </a:lnTo>
                <a:lnTo>
                  <a:pt x="13555" y="1783"/>
                </a:lnTo>
                <a:lnTo>
                  <a:pt x="13262" y="1563"/>
                </a:lnTo>
                <a:lnTo>
                  <a:pt x="12969" y="1368"/>
                </a:lnTo>
                <a:lnTo>
                  <a:pt x="12652" y="1173"/>
                </a:lnTo>
                <a:lnTo>
                  <a:pt x="12310" y="977"/>
                </a:lnTo>
                <a:lnTo>
                  <a:pt x="11968" y="831"/>
                </a:lnTo>
                <a:lnTo>
                  <a:pt x="11626" y="660"/>
                </a:lnTo>
                <a:lnTo>
                  <a:pt x="11260" y="538"/>
                </a:lnTo>
                <a:lnTo>
                  <a:pt x="10893" y="416"/>
                </a:lnTo>
                <a:lnTo>
                  <a:pt x="10527" y="293"/>
                </a:lnTo>
                <a:lnTo>
                  <a:pt x="10136" y="196"/>
                </a:lnTo>
                <a:lnTo>
                  <a:pt x="9745" y="123"/>
                </a:lnTo>
                <a:lnTo>
                  <a:pt x="9355" y="74"/>
                </a:lnTo>
                <a:lnTo>
                  <a:pt x="8939" y="25"/>
                </a:lnTo>
                <a:lnTo>
                  <a:pt x="8524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FF0000"/>
              </a:solidFill>
              <a:highlight>
                <a:srgbClr val="000000"/>
              </a:highlight>
            </a:endParaRPr>
          </a:p>
        </p:txBody>
      </p:sp>
      <p:sp>
        <p:nvSpPr>
          <p:cNvPr id="409" name="Google Shape;409;p39"/>
          <p:cNvSpPr/>
          <p:nvPr/>
        </p:nvSpPr>
        <p:spPr>
          <a:xfrm>
            <a:off x="5116653" y="1224886"/>
            <a:ext cx="385465" cy="368055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FF0000"/>
              </a:solidFill>
              <a:highlight>
                <a:srgbClr val="000000"/>
              </a:highlight>
            </a:endParaRPr>
          </a:p>
        </p:txBody>
      </p:sp>
      <p:grpSp>
        <p:nvGrpSpPr>
          <p:cNvPr id="410" name="Google Shape;410;p39"/>
          <p:cNvGrpSpPr/>
          <p:nvPr/>
        </p:nvGrpSpPr>
        <p:grpSpPr>
          <a:xfrm>
            <a:off x="5782597" y="1199943"/>
            <a:ext cx="425224" cy="425835"/>
            <a:chOff x="5302225" y="968375"/>
            <a:chExt cx="417650" cy="418250"/>
          </a:xfrm>
          <a:solidFill>
            <a:schemeClr val="tx1"/>
          </a:solidFill>
        </p:grpSpPr>
        <p:sp>
          <p:nvSpPr>
            <p:cNvPr id="411" name="Google Shape;411;p39"/>
            <p:cNvSpPr/>
            <p:nvPr/>
          </p:nvSpPr>
          <p:spPr>
            <a:xfrm>
              <a:off x="5333350" y="991575"/>
              <a:ext cx="152075" cy="155100"/>
            </a:xfrm>
            <a:custGeom>
              <a:avLst/>
              <a:gdLst/>
              <a:ahLst/>
              <a:cxnLst/>
              <a:rect l="l" t="t" r="r" b="b"/>
              <a:pathLst>
                <a:path w="6083" h="6204" extrusionOk="0">
                  <a:moveTo>
                    <a:pt x="2541" y="0"/>
                  </a:moveTo>
                  <a:lnTo>
                    <a:pt x="2468" y="25"/>
                  </a:lnTo>
                  <a:lnTo>
                    <a:pt x="2443" y="147"/>
                  </a:lnTo>
                  <a:lnTo>
                    <a:pt x="2101" y="1807"/>
                  </a:lnTo>
                  <a:lnTo>
                    <a:pt x="2052" y="1930"/>
                  </a:lnTo>
                  <a:lnTo>
                    <a:pt x="1979" y="2052"/>
                  </a:lnTo>
                  <a:lnTo>
                    <a:pt x="1857" y="2174"/>
                  </a:lnTo>
                  <a:lnTo>
                    <a:pt x="1735" y="2223"/>
                  </a:lnTo>
                  <a:lnTo>
                    <a:pt x="123" y="2760"/>
                  </a:lnTo>
                  <a:lnTo>
                    <a:pt x="25" y="2833"/>
                  </a:lnTo>
                  <a:lnTo>
                    <a:pt x="1" y="2882"/>
                  </a:lnTo>
                  <a:lnTo>
                    <a:pt x="25" y="2955"/>
                  </a:lnTo>
                  <a:lnTo>
                    <a:pt x="99" y="3029"/>
                  </a:lnTo>
                  <a:lnTo>
                    <a:pt x="1588" y="3859"/>
                  </a:lnTo>
                  <a:lnTo>
                    <a:pt x="1711" y="3932"/>
                  </a:lnTo>
                  <a:lnTo>
                    <a:pt x="1808" y="4054"/>
                  </a:lnTo>
                  <a:lnTo>
                    <a:pt x="1857" y="4201"/>
                  </a:lnTo>
                  <a:lnTo>
                    <a:pt x="1882" y="4323"/>
                  </a:lnTo>
                  <a:lnTo>
                    <a:pt x="1906" y="6033"/>
                  </a:lnTo>
                  <a:lnTo>
                    <a:pt x="1930" y="6130"/>
                  </a:lnTo>
                  <a:lnTo>
                    <a:pt x="1979" y="6204"/>
                  </a:lnTo>
                  <a:lnTo>
                    <a:pt x="2052" y="6204"/>
                  </a:lnTo>
                  <a:lnTo>
                    <a:pt x="2126" y="6130"/>
                  </a:lnTo>
                  <a:lnTo>
                    <a:pt x="3371" y="4982"/>
                  </a:lnTo>
                  <a:lnTo>
                    <a:pt x="3493" y="4885"/>
                  </a:lnTo>
                  <a:lnTo>
                    <a:pt x="3640" y="4836"/>
                  </a:lnTo>
                  <a:lnTo>
                    <a:pt x="3787" y="4836"/>
                  </a:lnTo>
                  <a:lnTo>
                    <a:pt x="3933" y="4860"/>
                  </a:lnTo>
                  <a:lnTo>
                    <a:pt x="5545" y="5349"/>
                  </a:lnTo>
                  <a:lnTo>
                    <a:pt x="5667" y="5373"/>
                  </a:lnTo>
                  <a:lnTo>
                    <a:pt x="5716" y="5349"/>
                  </a:lnTo>
                  <a:lnTo>
                    <a:pt x="5740" y="5275"/>
                  </a:lnTo>
                  <a:lnTo>
                    <a:pt x="5716" y="5178"/>
                  </a:lnTo>
                  <a:lnTo>
                    <a:pt x="5008" y="3615"/>
                  </a:lnTo>
                  <a:lnTo>
                    <a:pt x="4959" y="3493"/>
                  </a:lnTo>
                  <a:lnTo>
                    <a:pt x="4959" y="3346"/>
                  </a:lnTo>
                  <a:lnTo>
                    <a:pt x="4983" y="3200"/>
                  </a:lnTo>
                  <a:lnTo>
                    <a:pt x="5057" y="3077"/>
                  </a:lnTo>
                  <a:lnTo>
                    <a:pt x="6033" y="1685"/>
                  </a:lnTo>
                  <a:lnTo>
                    <a:pt x="6082" y="1588"/>
                  </a:lnTo>
                  <a:lnTo>
                    <a:pt x="6082" y="1514"/>
                  </a:lnTo>
                  <a:lnTo>
                    <a:pt x="6009" y="1465"/>
                  </a:lnTo>
                  <a:lnTo>
                    <a:pt x="5911" y="1465"/>
                  </a:lnTo>
                  <a:lnTo>
                    <a:pt x="4202" y="1661"/>
                  </a:lnTo>
                  <a:lnTo>
                    <a:pt x="4080" y="1661"/>
                  </a:lnTo>
                  <a:lnTo>
                    <a:pt x="3933" y="1612"/>
                  </a:lnTo>
                  <a:lnTo>
                    <a:pt x="3811" y="1539"/>
                  </a:lnTo>
                  <a:lnTo>
                    <a:pt x="3713" y="1441"/>
                  </a:lnTo>
                  <a:lnTo>
                    <a:pt x="2687" y="73"/>
                  </a:lnTo>
                  <a:lnTo>
                    <a:pt x="261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412" name="Google Shape;412;p39"/>
            <p:cNvSpPr/>
            <p:nvPr/>
          </p:nvSpPr>
          <p:spPr>
            <a:xfrm>
              <a:off x="5302225" y="968375"/>
              <a:ext cx="417650" cy="418250"/>
            </a:xfrm>
            <a:custGeom>
              <a:avLst/>
              <a:gdLst/>
              <a:ahLst/>
              <a:cxnLst/>
              <a:rect l="l" t="t" r="r" b="b"/>
              <a:pathLst>
                <a:path w="16706" h="16730" extrusionOk="0">
                  <a:moveTo>
                    <a:pt x="10331" y="0"/>
                  </a:moveTo>
                  <a:lnTo>
                    <a:pt x="10747" y="513"/>
                  </a:lnTo>
                  <a:lnTo>
                    <a:pt x="10942" y="782"/>
                  </a:lnTo>
                  <a:lnTo>
                    <a:pt x="11137" y="1050"/>
                  </a:lnTo>
                  <a:lnTo>
                    <a:pt x="11284" y="1343"/>
                  </a:lnTo>
                  <a:lnTo>
                    <a:pt x="11455" y="1636"/>
                  </a:lnTo>
                  <a:lnTo>
                    <a:pt x="11577" y="1929"/>
                  </a:lnTo>
                  <a:lnTo>
                    <a:pt x="11723" y="2223"/>
                  </a:lnTo>
                  <a:lnTo>
                    <a:pt x="11821" y="2540"/>
                  </a:lnTo>
                  <a:lnTo>
                    <a:pt x="11919" y="2858"/>
                  </a:lnTo>
                  <a:lnTo>
                    <a:pt x="12017" y="3199"/>
                  </a:lnTo>
                  <a:lnTo>
                    <a:pt x="12090" y="3517"/>
                  </a:lnTo>
                  <a:lnTo>
                    <a:pt x="12139" y="3859"/>
                  </a:lnTo>
                  <a:lnTo>
                    <a:pt x="12187" y="4201"/>
                  </a:lnTo>
                  <a:lnTo>
                    <a:pt x="12212" y="4543"/>
                  </a:lnTo>
                  <a:lnTo>
                    <a:pt x="12212" y="4909"/>
                  </a:lnTo>
                  <a:lnTo>
                    <a:pt x="12212" y="5275"/>
                  </a:lnTo>
                  <a:lnTo>
                    <a:pt x="12187" y="5642"/>
                  </a:lnTo>
                  <a:lnTo>
                    <a:pt x="12139" y="6008"/>
                  </a:lnTo>
                  <a:lnTo>
                    <a:pt x="12065" y="6374"/>
                  </a:lnTo>
                  <a:lnTo>
                    <a:pt x="11992" y="6741"/>
                  </a:lnTo>
                  <a:lnTo>
                    <a:pt x="11894" y="7083"/>
                  </a:lnTo>
                  <a:lnTo>
                    <a:pt x="11772" y="7425"/>
                  </a:lnTo>
                  <a:lnTo>
                    <a:pt x="11650" y="7742"/>
                  </a:lnTo>
                  <a:lnTo>
                    <a:pt x="11504" y="8084"/>
                  </a:lnTo>
                  <a:lnTo>
                    <a:pt x="11333" y="8402"/>
                  </a:lnTo>
                  <a:lnTo>
                    <a:pt x="11162" y="8695"/>
                  </a:lnTo>
                  <a:lnTo>
                    <a:pt x="10966" y="8988"/>
                  </a:lnTo>
                  <a:lnTo>
                    <a:pt x="10771" y="9281"/>
                  </a:lnTo>
                  <a:lnTo>
                    <a:pt x="10551" y="9549"/>
                  </a:lnTo>
                  <a:lnTo>
                    <a:pt x="10307" y="9818"/>
                  </a:lnTo>
                  <a:lnTo>
                    <a:pt x="10063" y="10087"/>
                  </a:lnTo>
                  <a:lnTo>
                    <a:pt x="9818" y="10331"/>
                  </a:lnTo>
                  <a:lnTo>
                    <a:pt x="9550" y="10551"/>
                  </a:lnTo>
                  <a:lnTo>
                    <a:pt x="9281" y="10771"/>
                  </a:lnTo>
                  <a:lnTo>
                    <a:pt x="8988" y="10966"/>
                  </a:lnTo>
                  <a:lnTo>
                    <a:pt x="8695" y="11161"/>
                  </a:lnTo>
                  <a:lnTo>
                    <a:pt x="8377" y="11332"/>
                  </a:lnTo>
                  <a:lnTo>
                    <a:pt x="8060" y="11503"/>
                  </a:lnTo>
                  <a:lnTo>
                    <a:pt x="7742" y="11650"/>
                  </a:lnTo>
                  <a:lnTo>
                    <a:pt x="7401" y="11772"/>
                  </a:lnTo>
                  <a:lnTo>
                    <a:pt x="7059" y="11894"/>
                  </a:lnTo>
                  <a:lnTo>
                    <a:pt x="6717" y="11992"/>
                  </a:lnTo>
                  <a:lnTo>
                    <a:pt x="6375" y="12065"/>
                  </a:lnTo>
                  <a:lnTo>
                    <a:pt x="6008" y="12138"/>
                  </a:lnTo>
                  <a:lnTo>
                    <a:pt x="5642" y="12187"/>
                  </a:lnTo>
                  <a:lnTo>
                    <a:pt x="5276" y="12212"/>
                  </a:lnTo>
                  <a:lnTo>
                    <a:pt x="4885" y="12236"/>
                  </a:lnTo>
                  <a:lnTo>
                    <a:pt x="4543" y="12212"/>
                  </a:lnTo>
                  <a:lnTo>
                    <a:pt x="4201" y="12187"/>
                  </a:lnTo>
                  <a:lnTo>
                    <a:pt x="3859" y="12163"/>
                  </a:lnTo>
                  <a:lnTo>
                    <a:pt x="3517" y="12089"/>
                  </a:lnTo>
                  <a:lnTo>
                    <a:pt x="3175" y="12016"/>
                  </a:lnTo>
                  <a:lnTo>
                    <a:pt x="2858" y="11943"/>
                  </a:lnTo>
                  <a:lnTo>
                    <a:pt x="2540" y="11845"/>
                  </a:lnTo>
                  <a:lnTo>
                    <a:pt x="2223" y="11723"/>
                  </a:lnTo>
                  <a:lnTo>
                    <a:pt x="1905" y="11601"/>
                  </a:lnTo>
                  <a:lnTo>
                    <a:pt x="1612" y="11454"/>
                  </a:lnTo>
                  <a:lnTo>
                    <a:pt x="1319" y="11308"/>
                  </a:lnTo>
                  <a:lnTo>
                    <a:pt x="1051" y="11137"/>
                  </a:lnTo>
                  <a:lnTo>
                    <a:pt x="757" y="10966"/>
                  </a:lnTo>
                  <a:lnTo>
                    <a:pt x="489" y="10771"/>
                  </a:lnTo>
                  <a:lnTo>
                    <a:pt x="0" y="10355"/>
                  </a:lnTo>
                  <a:lnTo>
                    <a:pt x="98" y="10697"/>
                  </a:lnTo>
                  <a:lnTo>
                    <a:pt x="196" y="11015"/>
                  </a:lnTo>
                  <a:lnTo>
                    <a:pt x="464" y="11674"/>
                  </a:lnTo>
                  <a:lnTo>
                    <a:pt x="757" y="12309"/>
                  </a:lnTo>
                  <a:lnTo>
                    <a:pt x="1124" y="12895"/>
                  </a:lnTo>
                  <a:lnTo>
                    <a:pt x="1515" y="13457"/>
                  </a:lnTo>
                  <a:lnTo>
                    <a:pt x="1979" y="13970"/>
                  </a:lnTo>
                  <a:lnTo>
                    <a:pt x="2443" y="14458"/>
                  </a:lnTo>
                  <a:lnTo>
                    <a:pt x="2980" y="14898"/>
                  </a:lnTo>
                  <a:lnTo>
                    <a:pt x="3542" y="15313"/>
                  </a:lnTo>
                  <a:lnTo>
                    <a:pt x="4128" y="15680"/>
                  </a:lnTo>
                  <a:lnTo>
                    <a:pt x="4738" y="15973"/>
                  </a:lnTo>
                  <a:lnTo>
                    <a:pt x="5398" y="16241"/>
                  </a:lnTo>
                  <a:lnTo>
                    <a:pt x="5740" y="16339"/>
                  </a:lnTo>
                  <a:lnTo>
                    <a:pt x="6082" y="16437"/>
                  </a:lnTo>
                  <a:lnTo>
                    <a:pt x="6424" y="16534"/>
                  </a:lnTo>
                  <a:lnTo>
                    <a:pt x="6766" y="16608"/>
                  </a:lnTo>
                  <a:lnTo>
                    <a:pt x="7132" y="16657"/>
                  </a:lnTo>
                  <a:lnTo>
                    <a:pt x="7474" y="16681"/>
                  </a:lnTo>
                  <a:lnTo>
                    <a:pt x="7840" y="16705"/>
                  </a:lnTo>
                  <a:lnTo>
                    <a:pt x="8231" y="16730"/>
                  </a:lnTo>
                  <a:lnTo>
                    <a:pt x="8646" y="16705"/>
                  </a:lnTo>
                  <a:lnTo>
                    <a:pt x="9086" y="16681"/>
                  </a:lnTo>
                  <a:lnTo>
                    <a:pt x="9501" y="16632"/>
                  </a:lnTo>
                  <a:lnTo>
                    <a:pt x="9941" y="16559"/>
                  </a:lnTo>
                  <a:lnTo>
                    <a:pt x="10331" y="16461"/>
                  </a:lnTo>
                  <a:lnTo>
                    <a:pt x="10747" y="16339"/>
                  </a:lnTo>
                  <a:lnTo>
                    <a:pt x="11137" y="16217"/>
                  </a:lnTo>
                  <a:lnTo>
                    <a:pt x="11528" y="16046"/>
                  </a:lnTo>
                  <a:lnTo>
                    <a:pt x="11894" y="15875"/>
                  </a:lnTo>
                  <a:lnTo>
                    <a:pt x="12261" y="15704"/>
                  </a:lnTo>
                  <a:lnTo>
                    <a:pt x="12627" y="15484"/>
                  </a:lnTo>
                  <a:lnTo>
                    <a:pt x="12969" y="15264"/>
                  </a:lnTo>
                  <a:lnTo>
                    <a:pt x="13311" y="15045"/>
                  </a:lnTo>
                  <a:lnTo>
                    <a:pt x="13628" y="14776"/>
                  </a:lnTo>
                  <a:lnTo>
                    <a:pt x="13922" y="14507"/>
                  </a:lnTo>
                  <a:lnTo>
                    <a:pt x="14215" y="14239"/>
                  </a:lnTo>
                  <a:lnTo>
                    <a:pt x="14508" y="13946"/>
                  </a:lnTo>
                  <a:lnTo>
                    <a:pt x="14776" y="13628"/>
                  </a:lnTo>
                  <a:lnTo>
                    <a:pt x="15021" y="13311"/>
                  </a:lnTo>
                  <a:lnTo>
                    <a:pt x="15265" y="12969"/>
                  </a:lnTo>
                  <a:lnTo>
                    <a:pt x="15485" y="12627"/>
                  </a:lnTo>
                  <a:lnTo>
                    <a:pt x="15680" y="12285"/>
                  </a:lnTo>
                  <a:lnTo>
                    <a:pt x="15875" y="11918"/>
                  </a:lnTo>
                  <a:lnTo>
                    <a:pt x="16046" y="11528"/>
                  </a:lnTo>
                  <a:lnTo>
                    <a:pt x="16193" y="11161"/>
                  </a:lnTo>
                  <a:lnTo>
                    <a:pt x="16339" y="10746"/>
                  </a:lnTo>
                  <a:lnTo>
                    <a:pt x="16437" y="10355"/>
                  </a:lnTo>
                  <a:lnTo>
                    <a:pt x="16535" y="9940"/>
                  </a:lnTo>
                  <a:lnTo>
                    <a:pt x="16608" y="9525"/>
                  </a:lnTo>
                  <a:lnTo>
                    <a:pt x="16657" y="9085"/>
                  </a:lnTo>
                  <a:lnTo>
                    <a:pt x="16706" y="8670"/>
                  </a:lnTo>
                  <a:lnTo>
                    <a:pt x="16706" y="8231"/>
                  </a:lnTo>
                  <a:lnTo>
                    <a:pt x="16706" y="7864"/>
                  </a:lnTo>
                  <a:lnTo>
                    <a:pt x="16681" y="7498"/>
                  </a:lnTo>
                  <a:lnTo>
                    <a:pt x="16632" y="7132"/>
                  </a:lnTo>
                  <a:lnTo>
                    <a:pt x="16584" y="6790"/>
                  </a:lnTo>
                  <a:lnTo>
                    <a:pt x="16510" y="6423"/>
                  </a:lnTo>
                  <a:lnTo>
                    <a:pt x="16437" y="6081"/>
                  </a:lnTo>
                  <a:lnTo>
                    <a:pt x="16339" y="5739"/>
                  </a:lnTo>
                  <a:lnTo>
                    <a:pt x="16242" y="5398"/>
                  </a:lnTo>
                  <a:lnTo>
                    <a:pt x="15973" y="4763"/>
                  </a:lnTo>
                  <a:lnTo>
                    <a:pt x="15656" y="4128"/>
                  </a:lnTo>
                  <a:lnTo>
                    <a:pt x="15314" y="3541"/>
                  </a:lnTo>
                  <a:lnTo>
                    <a:pt x="14898" y="2980"/>
                  </a:lnTo>
                  <a:lnTo>
                    <a:pt x="14459" y="2467"/>
                  </a:lnTo>
                  <a:lnTo>
                    <a:pt x="13970" y="1978"/>
                  </a:lnTo>
                  <a:lnTo>
                    <a:pt x="13433" y="1539"/>
                  </a:lnTo>
                  <a:lnTo>
                    <a:pt x="12871" y="1123"/>
                  </a:lnTo>
                  <a:lnTo>
                    <a:pt x="12285" y="782"/>
                  </a:lnTo>
                  <a:lnTo>
                    <a:pt x="11675" y="464"/>
                  </a:lnTo>
                  <a:lnTo>
                    <a:pt x="11015" y="220"/>
                  </a:lnTo>
                  <a:lnTo>
                    <a:pt x="10673" y="98"/>
                  </a:lnTo>
                  <a:lnTo>
                    <a:pt x="1033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grpSp>
        <p:nvGrpSpPr>
          <p:cNvPr id="413" name="Google Shape;413;p39"/>
          <p:cNvGrpSpPr/>
          <p:nvPr/>
        </p:nvGrpSpPr>
        <p:grpSpPr>
          <a:xfrm>
            <a:off x="6417912" y="1152065"/>
            <a:ext cx="527189" cy="513496"/>
            <a:chOff x="5926225" y="921350"/>
            <a:chExt cx="517800" cy="504350"/>
          </a:xfrm>
          <a:solidFill>
            <a:schemeClr val="tx1"/>
          </a:solidFill>
        </p:grpSpPr>
        <p:sp>
          <p:nvSpPr>
            <p:cNvPr id="414" name="Google Shape;414;p39"/>
            <p:cNvSpPr/>
            <p:nvPr/>
          </p:nvSpPr>
          <p:spPr>
            <a:xfrm>
              <a:off x="5926225" y="921350"/>
              <a:ext cx="517800" cy="504350"/>
            </a:xfrm>
            <a:custGeom>
              <a:avLst/>
              <a:gdLst/>
              <a:ahLst/>
              <a:cxnLst/>
              <a:rect l="l" t="t" r="r" b="b"/>
              <a:pathLst>
                <a:path w="20712" h="20174" extrusionOk="0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415" name="Google Shape;415;p39"/>
            <p:cNvSpPr/>
            <p:nvPr/>
          </p:nvSpPr>
          <p:spPr>
            <a:xfrm>
              <a:off x="6016600" y="1005000"/>
              <a:ext cx="337050" cy="337050"/>
            </a:xfrm>
            <a:custGeom>
              <a:avLst/>
              <a:gdLst/>
              <a:ahLst/>
              <a:cxnLst/>
              <a:rect l="l" t="t" r="r" b="b"/>
              <a:pathLst>
                <a:path w="13482" h="13482" extrusionOk="0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grpSp>
        <p:nvGrpSpPr>
          <p:cNvPr id="416" name="Google Shape;416;p39"/>
          <p:cNvGrpSpPr/>
          <p:nvPr/>
        </p:nvGrpSpPr>
        <p:grpSpPr>
          <a:xfrm>
            <a:off x="7121622" y="1162017"/>
            <a:ext cx="492369" cy="493616"/>
            <a:chOff x="6617400" y="931125"/>
            <a:chExt cx="483600" cy="484825"/>
          </a:xfrm>
          <a:solidFill>
            <a:schemeClr val="tx1"/>
          </a:solidFill>
        </p:grpSpPr>
        <p:sp>
          <p:nvSpPr>
            <p:cNvPr id="417" name="Google Shape;417;p39"/>
            <p:cNvSpPr/>
            <p:nvPr/>
          </p:nvSpPr>
          <p:spPr>
            <a:xfrm>
              <a:off x="6843925" y="1183900"/>
              <a:ext cx="121525" cy="232050"/>
            </a:xfrm>
            <a:custGeom>
              <a:avLst/>
              <a:gdLst/>
              <a:ahLst/>
              <a:cxnLst/>
              <a:rect l="l" t="t" r="r" b="b"/>
              <a:pathLst>
                <a:path w="4861" h="9282" extrusionOk="0">
                  <a:moveTo>
                    <a:pt x="1" y="0"/>
                  </a:moveTo>
                  <a:lnTo>
                    <a:pt x="1" y="6863"/>
                  </a:lnTo>
                  <a:lnTo>
                    <a:pt x="25" y="7107"/>
                  </a:lnTo>
                  <a:lnTo>
                    <a:pt x="49" y="7327"/>
                  </a:lnTo>
                  <a:lnTo>
                    <a:pt x="123" y="7572"/>
                  </a:lnTo>
                  <a:lnTo>
                    <a:pt x="196" y="7791"/>
                  </a:lnTo>
                  <a:lnTo>
                    <a:pt x="294" y="8011"/>
                  </a:lnTo>
                  <a:lnTo>
                    <a:pt x="416" y="8207"/>
                  </a:lnTo>
                  <a:lnTo>
                    <a:pt x="562" y="8402"/>
                  </a:lnTo>
                  <a:lnTo>
                    <a:pt x="709" y="8573"/>
                  </a:lnTo>
                  <a:lnTo>
                    <a:pt x="880" y="8719"/>
                  </a:lnTo>
                  <a:lnTo>
                    <a:pt x="1075" y="8866"/>
                  </a:lnTo>
                  <a:lnTo>
                    <a:pt x="1271" y="8988"/>
                  </a:lnTo>
                  <a:lnTo>
                    <a:pt x="1490" y="9086"/>
                  </a:lnTo>
                  <a:lnTo>
                    <a:pt x="1710" y="9159"/>
                  </a:lnTo>
                  <a:lnTo>
                    <a:pt x="1930" y="9232"/>
                  </a:lnTo>
                  <a:lnTo>
                    <a:pt x="2174" y="9257"/>
                  </a:lnTo>
                  <a:lnTo>
                    <a:pt x="2418" y="9281"/>
                  </a:lnTo>
                  <a:lnTo>
                    <a:pt x="2663" y="9257"/>
                  </a:lnTo>
                  <a:lnTo>
                    <a:pt x="2907" y="9232"/>
                  </a:lnTo>
                  <a:lnTo>
                    <a:pt x="3151" y="9159"/>
                  </a:lnTo>
                  <a:lnTo>
                    <a:pt x="3371" y="9086"/>
                  </a:lnTo>
                  <a:lnTo>
                    <a:pt x="3591" y="8988"/>
                  </a:lnTo>
                  <a:lnTo>
                    <a:pt x="3786" y="8866"/>
                  </a:lnTo>
                  <a:lnTo>
                    <a:pt x="3957" y="8719"/>
                  </a:lnTo>
                  <a:lnTo>
                    <a:pt x="4128" y="8573"/>
                  </a:lnTo>
                  <a:lnTo>
                    <a:pt x="4299" y="8402"/>
                  </a:lnTo>
                  <a:lnTo>
                    <a:pt x="4446" y="8207"/>
                  </a:lnTo>
                  <a:lnTo>
                    <a:pt x="4568" y="8011"/>
                  </a:lnTo>
                  <a:lnTo>
                    <a:pt x="4665" y="7791"/>
                  </a:lnTo>
                  <a:lnTo>
                    <a:pt x="4739" y="7572"/>
                  </a:lnTo>
                  <a:lnTo>
                    <a:pt x="4812" y="7327"/>
                  </a:lnTo>
                  <a:lnTo>
                    <a:pt x="4836" y="7107"/>
                  </a:lnTo>
                  <a:lnTo>
                    <a:pt x="4861" y="6863"/>
                  </a:lnTo>
                  <a:lnTo>
                    <a:pt x="4836" y="6717"/>
                  </a:lnTo>
                  <a:lnTo>
                    <a:pt x="4812" y="6619"/>
                  </a:lnTo>
                  <a:lnTo>
                    <a:pt x="4739" y="6521"/>
                  </a:lnTo>
                  <a:lnTo>
                    <a:pt x="4665" y="6424"/>
                  </a:lnTo>
                  <a:lnTo>
                    <a:pt x="4592" y="6350"/>
                  </a:lnTo>
                  <a:lnTo>
                    <a:pt x="4470" y="6302"/>
                  </a:lnTo>
                  <a:lnTo>
                    <a:pt x="4372" y="6253"/>
                  </a:lnTo>
                  <a:lnTo>
                    <a:pt x="4128" y="6253"/>
                  </a:lnTo>
                  <a:lnTo>
                    <a:pt x="4006" y="6302"/>
                  </a:lnTo>
                  <a:lnTo>
                    <a:pt x="3908" y="6350"/>
                  </a:lnTo>
                  <a:lnTo>
                    <a:pt x="3811" y="6424"/>
                  </a:lnTo>
                  <a:lnTo>
                    <a:pt x="3737" y="6521"/>
                  </a:lnTo>
                  <a:lnTo>
                    <a:pt x="3688" y="6619"/>
                  </a:lnTo>
                  <a:lnTo>
                    <a:pt x="3640" y="6717"/>
                  </a:lnTo>
                  <a:lnTo>
                    <a:pt x="3640" y="6863"/>
                  </a:lnTo>
                  <a:lnTo>
                    <a:pt x="3615" y="7083"/>
                  </a:lnTo>
                  <a:lnTo>
                    <a:pt x="3542" y="7327"/>
                  </a:lnTo>
                  <a:lnTo>
                    <a:pt x="3420" y="7523"/>
                  </a:lnTo>
                  <a:lnTo>
                    <a:pt x="3273" y="7718"/>
                  </a:lnTo>
                  <a:lnTo>
                    <a:pt x="3102" y="7865"/>
                  </a:lnTo>
                  <a:lnTo>
                    <a:pt x="2907" y="7962"/>
                  </a:lnTo>
                  <a:lnTo>
                    <a:pt x="2663" y="8036"/>
                  </a:lnTo>
                  <a:lnTo>
                    <a:pt x="2418" y="8060"/>
                  </a:lnTo>
                  <a:lnTo>
                    <a:pt x="2174" y="8036"/>
                  </a:lnTo>
                  <a:lnTo>
                    <a:pt x="1954" y="7962"/>
                  </a:lnTo>
                  <a:lnTo>
                    <a:pt x="1759" y="7865"/>
                  </a:lnTo>
                  <a:lnTo>
                    <a:pt x="1564" y="7718"/>
                  </a:lnTo>
                  <a:lnTo>
                    <a:pt x="1417" y="7523"/>
                  </a:lnTo>
                  <a:lnTo>
                    <a:pt x="1319" y="7327"/>
                  </a:lnTo>
                  <a:lnTo>
                    <a:pt x="1246" y="7083"/>
                  </a:lnTo>
                  <a:lnTo>
                    <a:pt x="1222" y="6863"/>
                  </a:lnTo>
                  <a:lnTo>
                    <a:pt x="1222" y="0"/>
                  </a:lnTo>
                  <a:lnTo>
                    <a:pt x="953" y="220"/>
                  </a:lnTo>
                  <a:lnTo>
                    <a:pt x="880" y="293"/>
                  </a:lnTo>
                  <a:lnTo>
                    <a:pt x="806" y="342"/>
                  </a:lnTo>
                  <a:lnTo>
                    <a:pt x="709" y="367"/>
                  </a:lnTo>
                  <a:lnTo>
                    <a:pt x="513" y="367"/>
                  </a:lnTo>
                  <a:lnTo>
                    <a:pt x="416" y="342"/>
                  </a:lnTo>
                  <a:lnTo>
                    <a:pt x="342" y="293"/>
                  </a:lnTo>
                  <a:lnTo>
                    <a:pt x="269" y="220"/>
                  </a:lnTo>
                  <a:lnTo>
                    <a:pt x="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418" name="Google Shape;418;p39"/>
            <p:cNvSpPr/>
            <p:nvPr/>
          </p:nvSpPr>
          <p:spPr>
            <a:xfrm>
              <a:off x="6617400" y="931125"/>
              <a:ext cx="483600" cy="259500"/>
            </a:xfrm>
            <a:custGeom>
              <a:avLst/>
              <a:gdLst/>
              <a:ahLst/>
              <a:cxnLst/>
              <a:rect l="l" t="t" r="r" b="b"/>
              <a:pathLst>
                <a:path w="19344" h="10380" extrusionOk="0">
                  <a:moveTo>
                    <a:pt x="5252" y="9769"/>
                  </a:moveTo>
                  <a:lnTo>
                    <a:pt x="5252" y="9769"/>
                  </a:lnTo>
                  <a:lnTo>
                    <a:pt x="5252" y="9769"/>
                  </a:lnTo>
                  <a:close/>
                  <a:moveTo>
                    <a:pt x="9672" y="0"/>
                  </a:moveTo>
                  <a:lnTo>
                    <a:pt x="9550" y="25"/>
                  </a:lnTo>
                  <a:lnTo>
                    <a:pt x="9428" y="49"/>
                  </a:lnTo>
                  <a:lnTo>
                    <a:pt x="9330" y="122"/>
                  </a:lnTo>
                  <a:lnTo>
                    <a:pt x="9232" y="196"/>
                  </a:lnTo>
                  <a:lnTo>
                    <a:pt x="9159" y="269"/>
                  </a:lnTo>
                  <a:lnTo>
                    <a:pt x="9110" y="367"/>
                  </a:lnTo>
                  <a:lnTo>
                    <a:pt x="9086" y="489"/>
                  </a:lnTo>
                  <a:lnTo>
                    <a:pt x="9062" y="611"/>
                  </a:lnTo>
                  <a:lnTo>
                    <a:pt x="9062" y="1246"/>
                  </a:lnTo>
                  <a:lnTo>
                    <a:pt x="8622" y="1270"/>
                  </a:lnTo>
                  <a:lnTo>
                    <a:pt x="8182" y="1343"/>
                  </a:lnTo>
                  <a:lnTo>
                    <a:pt x="7767" y="1417"/>
                  </a:lnTo>
                  <a:lnTo>
                    <a:pt x="7328" y="1514"/>
                  </a:lnTo>
                  <a:lnTo>
                    <a:pt x="6912" y="1612"/>
                  </a:lnTo>
                  <a:lnTo>
                    <a:pt x="6497" y="1759"/>
                  </a:lnTo>
                  <a:lnTo>
                    <a:pt x="6082" y="1905"/>
                  </a:lnTo>
                  <a:lnTo>
                    <a:pt x="5691" y="2076"/>
                  </a:lnTo>
                  <a:lnTo>
                    <a:pt x="5300" y="2247"/>
                  </a:lnTo>
                  <a:lnTo>
                    <a:pt x="4910" y="2467"/>
                  </a:lnTo>
                  <a:lnTo>
                    <a:pt x="4543" y="2687"/>
                  </a:lnTo>
                  <a:lnTo>
                    <a:pt x="4177" y="2931"/>
                  </a:lnTo>
                  <a:lnTo>
                    <a:pt x="3811" y="3175"/>
                  </a:lnTo>
                  <a:lnTo>
                    <a:pt x="3469" y="3468"/>
                  </a:lnTo>
                  <a:lnTo>
                    <a:pt x="3151" y="3761"/>
                  </a:lnTo>
                  <a:lnTo>
                    <a:pt x="2834" y="4054"/>
                  </a:lnTo>
                  <a:lnTo>
                    <a:pt x="2516" y="4372"/>
                  </a:lnTo>
                  <a:lnTo>
                    <a:pt x="2223" y="4714"/>
                  </a:lnTo>
                  <a:lnTo>
                    <a:pt x="1930" y="5080"/>
                  </a:lnTo>
                  <a:lnTo>
                    <a:pt x="1686" y="5422"/>
                  </a:lnTo>
                  <a:lnTo>
                    <a:pt x="1442" y="5788"/>
                  </a:lnTo>
                  <a:lnTo>
                    <a:pt x="1222" y="6179"/>
                  </a:lnTo>
                  <a:lnTo>
                    <a:pt x="1002" y="6570"/>
                  </a:lnTo>
                  <a:lnTo>
                    <a:pt x="807" y="6961"/>
                  </a:lnTo>
                  <a:lnTo>
                    <a:pt x="660" y="7376"/>
                  </a:lnTo>
                  <a:lnTo>
                    <a:pt x="489" y="7791"/>
                  </a:lnTo>
                  <a:lnTo>
                    <a:pt x="367" y="8206"/>
                  </a:lnTo>
                  <a:lnTo>
                    <a:pt x="245" y="8622"/>
                  </a:lnTo>
                  <a:lnTo>
                    <a:pt x="172" y="9061"/>
                  </a:lnTo>
                  <a:lnTo>
                    <a:pt x="98" y="9501"/>
                  </a:lnTo>
                  <a:lnTo>
                    <a:pt x="25" y="9940"/>
                  </a:lnTo>
                  <a:lnTo>
                    <a:pt x="1" y="10380"/>
                  </a:lnTo>
                  <a:lnTo>
                    <a:pt x="196" y="10111"/>
                  </a:lnTo>
                  <a:lnTo>
                    <a:pt x="465" y="9867"/>
                  </a:lnTo>
                  <a:lnTo>
                    <a:pt x="758" y="9647"/>
                  </a:lnTo>
                  <a:lnTo>
                    <a:pt x="1075" y="9452"/>
                  </a:lnTo>
                  <a:lnTo>
                    <a:pt x="1442" y="9305"/>
                  </a:lnTo>
                  <a:lnTo>
                    <a:pt x="1808" y="9183"/>
                  </a:lnTo>
                  <a:lnTo>
                    <a:pt x="2223" y="9110"/>
                  </a:lnTo>
                  <a:lnTo>
                    <a:pt x="2638" y="9086"/>
                  </a:lnTo>
                  <a:lnTo>
                    <a:pt x="2956" y="9110"/>
                  </a:lnTo>
                  <a:lnTo>
                    <a:pt x="3249" y="9134"/>
                  </a:lnTo>
                  <a:lnTo>
                    <a:pt x="3542" y="9208"/>
                  </a:lnTo>
                  <a:lnTo>
                    <a:pt x="3811" y="9281"/>
                  </a:lnTo>
                  <a:lnTo>
                    <a:pt x="4079" y="9379"/>
                  </a:lnTo>
                  <a:lnTo>
                    <a:pt x="4323" y="9501"/>
                  </a:lnTo>
                  <a:lnTo>
                    <a:pt x="4543" y="9647"/>
                  </a:lnTo>
                  <a:lnTo>
                    <a:pt x="4763" y="9794"/>
                  </a:lnTo>
                  <a:lnTo>
                    <a:pt x="4812" y="9305"/>
                  </a:lnTo>
                  <a:lnTo>
                    <a:pt x="4934" y="8573"/>
                  </a:lnTo>
                  <a:lnTo>
                    <a:pt x="5007" y="8109"/>
                  </a:lnTo>
                  <a:lnTo>
                    <a:pt x="5129" y="7620"/>
                  </a:lnTo>
                  <a:lnTo>
                    <a:pt x="5276" y="7107"/>
                  </a:lnTo>
                  <a:lnTo>
                    <a:pt x="5447" y="6546"/>
                  </a:lnTo>
                  <a:lnTo>
                    <a:pt x="5642" y="5984"/>
                  </a:lnTo>
                  <a:lnTo>
                    <a:pt x="5887" y="5373"/>
                  </a:lnTo>
                  <a:lnTo>
                    <a:pt x="6180" y="4763"/>
                  </a:lnTo>
                  <a:lnTo>
                    <a:pt x="6522" y="4152"/>
                  </a:lnTo>
                  <a:lnTo>
                    <a:pt x="6888" y="3542"/>
                  </a:lnTo>
                  <a:lnTo>
                    <a:pt x="7303" y="2931"/>
                  </a:lnTo>
                  <a:lnTo>
                    <a:pt x="7792" y="2345"/>
                  </a:lnTo>
                  <a:lnTo>
                    <a:pt x="8329" y="1783"/>
                  </a:lnTo>
                  <a:lnTo>
                    <a:pt x="8402" y="1710"/>
                  </a:lnTo>
                  <a:lnTo>
                    <a:pt x="8597" y="1710"/>
                  </a:lnTo>
                  <a:lnTo>
                    <a:pt x="8671" y="1783"/>
                  </a:lnTo>
                  <a:lnTo>
                    <a:pt x="8720" y="1856"/>
                  </a:lnTo>
                  <a:lnTo>
                    <a:pt x="8744" y="1954"/>
                  </a:lnTo>
                  <a:lnTo>
                    <a:pt x="8720" y="2027"/>
                  </a:lnTo>
                  <a:lnTo>
                    <a:pt x="8671" y="2125"/>
                  </a:lnTo>
                  <a:lnTo>
                    <a:pt x="8182" y="2662"/>
                  </a:lnTo>
                  <a:lnTo>
                    <a:pt x="7718" y="3200"/>
                  </a:lnTo>
                  <a:lnTo>
                    <a:pt x="7328" y="3786"/>
                  </a:lnTo>
                  <a:lnTo>
                    <a:pt x="6961" y="4348"/>
                  </a:lnTo>
                  <a:lnTo>
                    <a:pt x="6668" y="4934"/>
                  </a:lnTo>
                  <a:lnTo>
                    <a:pt x="6375" y="5495"/>
                  </a:lnTo>
                  <a:lnTo>
                    <a:pt x="6155" y="6082"/>
                  </a:lnTo>
                  <a:lnTo>
                    <a:pt x="5960" y="6619"/>
                  </a:lnTo>
                  <a:lnTo>
                    <a:pt x="5789" y="7156"/>
                  </a:lnTo>
                  <a:lnTo>
                    <a:pt x="5642" y="7645"/>
                  </a:lnTo>
                  <a:lnTo>
                    <a:pt x="5520" y="8109"/>
                  </a:lnTo>
                  <a:lnTo>
                    <a:pt x="5423" y="8548"/>
                  </a:lnTo>
                  <a:lnTo>
                    <a:pt x="5300" y="9257"/>
                  </a:lnTo>
                  <a:lnTo>
                    <a:pt x="5252" y="9769"/>
                  </a:lnTo>
                  <a:lnTo>
                    <a:pt x="5471" y="9623"/>
                  </a:lnTo>
                  <a:lnTo>
                    <a:pt x="5691" y="9476"/>
                  </a:lnTo>
                  <a:lnTo>
                    <a:pt x="5935" y="9379"/>
                  </a:lnTo>
                  <a:lnTo>
                    <a:pt x="6180" y="9281"/>
                  </a:lnTo>
                  <a:lnTo>
                    <a:pt x="6448" y="9208"/>
                  </a:lnTo>
                  <a:lnTo>
                    <a:pt x="6741" y="9134"/>
                  </a:lnTo>
                  <a:lnTo>
                    <a:pt x="7034" y="9110"/>
                  </a:lnTo>
                  <a:lnTo>
                    <a:pt x="7328" y="9086"/>
                  </a:lnTo>
                  <a:lnTo>
                    <a:pt x="7645" y="9110"/>
                  </a:lnTo>
                  <a:lnTo>
                    <a:pt x="7938" y="9134"/>
                  </a:lnTo>
                  <a:lnTo>
                    <a:pt x="8207" y="9208"/>
                  </a:lnTo>
                  <a:lnTo>
                    <a:pt x="8475" y="9281"/>
                  </a:lnTo>
                  <a:lnTo>
                    <a:pt x="8744" y="9379"/>
                  </a:lnTo>
                  <a:lnTo>
                    <a:pt x="8988" y="9501"/>
                  </a:lnTo>
                  <a:lnTo>
                    <a:pt x="9208" y="9623"/>
                  </a:lnTo>
                  <a:lnTo>
                    <a:pt x="9428" y="9794"/>
                  </a:lnTo>
                  <a:lnTo>
                    <a:pt x="9428" y="1954"/>
                  </a:lnTo>
                  <a:lnTo>
                    <a:pt x="9452" y="1856"/>
                  </a:lnTo>
                  <a:lnTo>
                    <a:pt x="9501" y="1783"/>
                  </a:lnTo>
                  <a:lnTo>
                    <a:pt x="9574" y="1710"/>
                  </a:lnTo>
                  <a:lnTo>
                    <a:pt x="9770" y="1710"/>
                  </a:lnTo>
                  <a:lnTo>
                    <a:pt x="9843" y="1783"/>
                  </a:lnTo>
                  <a:lnTo>
                    <a:pt x="9892" y="1856"/>
                  </a:lnTo>
                  <a:lnTo>
                    <a:pt x="9916" y="1954"/>
                  </a:lnTo>
                  <a:lnTo>
                    <a:pt x="9916" y="9794"/>
                  </a:lnTo>
                  <a:lnTo>
                    <a:pt x="10136" y="9623"/>
                  </a:lnTo>
                  <a:lnTo>
                    <a:pt x="10356" y="9501"/>
                  </a:lnTo>
                  <a:lnTo>
                    <a:pt x="10600" y="9379"/>
                  </a:lnTo>
                  <a:lnTo>
                    <a:pt x="10869" y="9281"/>
                  </a:lnTo>
                  <a:lnTo>
                    <a:pt x="11137" y="9208"/>
                  </a:lnTo>
                  <a:lnTo>
                    <a:pt x="11406" y="9134"/>
                  </a:lnTo>
                  <a:lnTo>
                    <a:pt x="11699" y="9110"/>
                  </a:lnTo>
                  <a:lnTo>
                    <a:pt x="12017" y="9086"/>
                  </a:lnTo>
                  <a:lnTo>
                    <a:pt x="12310" y="9110"/>
                  </a:lnTo>
                  <a:lnTo>
                    <a:pt x="12603" y="9134"/>
                  </a:lnTo>
                  <a:lnTo>
                    <a:pt x="12896" y="9208"/>
                  </a:lnTo>
                  <a:lnTo>
                    <a:pt x="13165" y="9281"/>
                  </a:lnTo>
                  <a:lnTo>
                    <a:pt x="13409" y="9379"/>
                  </a:lnTo>
                  <a:lnTo>
                    <a:pt x="13653" y="9476"/>
                  </a:lnTo>
                  <a:lnTo>
                    <a:pt x="13873" y="9623"/>
                  </a:lnTo>
                  <a:lnTo>
                    <a:pt x="14093" y="9769"/>
                  </a:lnTo>
                  <a:lnTo>
                    <a:pt x="14019" y="9257"/>
                  </a:lnTo>
                  <a:lnTo>
                    <a:pt x="13897" y="8548"/>
                  </a:lnTo>
                  <a:lnTo>
                    <a:pt x="13824" y="8109"/>
                  </a:lnTo>
                  <a:lnTo>
                    <a:pt x="13702" y="7645"/>
                  </a:lnTo>
                  <a:lnTo>
                    <a:pt x="13555" y="7132"/>
                  </a:lnTo>
                  <a:lnTo>
                    <a:pt x="13384" y="6619"/>
                  </a:lnTo>
                  <a:lnTo>
                    <a:pt x="13189" y="6057"/>
                  </a:lnTo>
                  <a:lnTo>
                    <a:pt x="12945" y="5495"/>
                  </a:lnTo>
                  <a:lnTo>
                    <a:pt x="12676" y="4934"/>
                  </a:lnTo>
                  <a:lnTo>
                    <a:pt x="12359" y="4348"/>
                  </a:lnTo>
                  <a:lnTo>
                    <a:pt x="12017" y="3786"/>
                  </a:lnTo>
                  <a:lnTo>
                    <a:pt x="11626" y="3200"/>
                  </a:lnTo>
                  <a:lnTo>
                    <a:pt x="11162" y="2662"/>
                  </a:lnTo>
                  <a:lnTo>
                    <a:pt x="10673" y="2125"/>
                  </a:lnTo>
                  <a:lnTo>
                    <a:pt x="10625" y="2027"/>
                  </a:lnTo>
                  <a:lnTo>
                    <a:pt x="10600" y="1954"/>
                  </a:lnTo>
                  <a:lnTo>
                    <a:pt x="10625" y="1856"/>
                  </a:lnTo>
                  <a:lnTo>
                    <a:pt x="10673" y="1783"/>
                  </a:lnTo>
                  <a:lnTo>
                    <a:pt x="10747" y="1710"/>
                  </a:lnTo>
                  <a:lnTo>
                    <a:pt x="10942" y="1710"/>
                  </a:lnTo>
                  <a:lnTo>
                    <a:pt x="11015" y="1783"/>
                  </a:lnTo>
                  <a:lnTo>
                    <a:pt x="11553" y="2345"/>
                  </a:lnTo>
                  <a:lnTo>
                    <a:pt x="12017" y="2931"/>
                  </a:lnTo>
                  <a:lnTo>
                    <a:pt x="12456" y="3542"/>
                  </a:lnTo>
                  <a:lnTo>
                    <a:pt x="12823" y="4152"/>
                  </a:lnTo>
                  <a:lnTo>
                    <a:pt x="13165" y="4787"/>
                  </a:lnTo>
                  <a:lnTo>
                    <a:pt x="13458" y="5373"/>
                  </a:lnTo>
                  <a:lnTo>
                    <a:pt x="13702" y="5984"/>
                  </a:lnTo>
                  <a:lnTo>
                    <a:pt x="13897" y="6546"/>
                  </a:lnTo>
                  <a:lnTo>
                    <a:pt x="14068" y="7107"/>
                  </a:lnTo>
                  <a:lnTo>
                    <a:pt x="14215" y="7620"/>
                  </a:lnTo>
                  <a:lnTo>
                    <a:pt x="14337" y="8109"/>
                  </a:lnTo>
                  <a:lnTo>
                    <a:pt x="14410" y="8573"/>
                  </a:lnTo>
                  <a:lnTo>
                    <a:pt x="14532" y="9305"/>
                  </a:lnTo>
                  <a:lnTo>
                    <a:pt x="14581" y="9794"/>
                  </a:lnTo>
                  <a:lnTo>
                    <a:pt x="14801" y="9647"/>
                  </a:lnTo>
                  <a:lnTo>
                    <a:pt x="15021" y="9501"/>
                  </a:lnTo>
                  <a:lnTo>
                    <a:pt x="15265" y="9379"/>
                  </a:lnTo>
                  <a:lnTo>
                    <a:pt x="15534" y="9281"/>
                  </a:lnTo>
                  <a:lnTo>
                    <a:pt x="15802" y="9208"/>
                  </a:lnTo>
                  <a:lnTo>
                    <a:pt x="16095" y="9134"/>
                  </a:lnTo>
                  <a:lnTo>
                    <a:pt x="16388" y="9110"/>
                  </a:lnTo>
                  <a:lnTo>
                    <a:pt x="16706" y="9086"/>
                  </a:lnTo>
                  <a:lnTo>
                    <a:pt x="17121" y="9110"/>
                  </a:lnTo>
                  <a:lnTo>
                    <a:pt x="17536" y="9183"/>
                  </a:lnTo>
                  <a:lnTo>
                    <a:pt x="17903" y="9305"/>
                  </a:lnTo>
                  <a:lnTo>
                    <a:pt x="18269" y="9452"/>
                  </a:lnTo>
                  <a:lnTo>
                    <a:pt x="18587" y="9647"/>
                  </a:lnTo>
                  <a:lnTo>
                    <a:pt x="18880" y="9867"/>
                  </a:lnTo>
                  <a:lnTo>
                    <a:pt x="19148" y="10111"/>
                  </a:lnTo>
                  <a:lnTo>
                    <a:pt x="19344" y="10380"/>
                  </a:lnTo>
                  <a:lnTo>
                    <a:pt x="19319" y="9940"/>
                  </a:lnTo>
                  <a:lnTo>
                    <a:pt x="19246" y="9501"/>
                  </a:lnTo>
                  <a:lnTo>
                    <a:pt x="19173" y="9061"/>
                  </a:lnTo>
                  <a:lnTo>
                    <a:pt x="19099" y="8622"/>
                  </a:lnTo>
                  <a:lnTo>
                    <a:pt x="18977" y="8206"/>
                  </a:lnTo>
                  <a:lnTo>
                    <a:pt x="18855" y="7791"/>
                  </a:lnTo>
                  <a:lnTo>
                    <a:pt x="18684" y="7376"/>
                  </a:lnTo>
                  <a:lnTo>
                    <a:pt x="18538" y="6961"/>
                  </a:lnTo>
                  <a:lnTo>
                    <a:pt x="18342" y="6570"/>
                  </a:lnTo>
                  <a:lnTo>
                    <a:pt x="18122" y="6179"/>
                  </a:lnTo>
                  <a:lnTo>
                    <a:pt x="17903" y="5788"/>
                  </a:lnTo>
                  <a:lnTo>
                    <a:pt x="17658" y="5422"/>
                  </a:lnTo>
                  <a:lnTo>
                    <a:pt x="17414" y="5080"/>
                  </a:lnTo>
                  <a:lnTo>
                    <a:pt x="17121" y="4714"/>
                  </a:lnTo>
                  <a:lnTo>
                    <a:pt x="16828" y="4372"/>
                  </a:lnTo>
                  <a:lnTo>
                    <a:pt x="16511" y="4054"/>
                  </a:lnTo>
                  <a:lnTo>
                    <a:pt x="16193" y="3761"/>
                  </a:lnTo>
                  <a:lnTo>
                    <a:pt x="15876" y="3468"/>
                  </a:lnTo>
                  <a:lnTo>
                    <a:pt x="15534" y="3175"/>
                  </a:lnTo>
                  <a:lnTo>
                    <a:pt x="15167" y="2931"/>
                  </a:lnTo>
                  <a:lnTo>
                    <a:pt x="14801" y="2687"/>
                  </a:lnTo>
                  <a:lnTo>
                    <a:pt x="14435" y="2467"/>
                  </a:lnTo>
                  <a:lnTo>
                    <a:pt x="14044" y="2247"/>
                  </a:lnTo>
                  <a:lnTo>
                    <a:pt x="13653" y="2076"/>
                  </a:lnTo>
                  <a:lnTo>
                    <a:pt x="13262" y="1905"/>
                  </a:lnTo>
                  <a:lnTo>
                    <a:pt x="12847" y="1759"/>
                  </a:lnTo>
                  <a:lnTo>
                    <a:pt x="12432" y="1612"/>
                  </a:lnTo>
                  <a:lnTo>
                    <a:pt x="12017" y="1514"/>
                  </a:lnTo>
                  <a:lnTo>
                    <a:pt x="11577" y="1417"/>
                  </a:lnTo>
                  <a:lnTo>
                    <a:pt x="11162" y="1343"/>
                  </a:lnTo>
                  <a:lnTo>
                    <a:pt x="10722" y="1270"/>
                  </a:lnTo>
                  <a:lnTo>
                    <a:pt x="10283" y="1246"/>
                  </a:lnTo>
                  <a:lnTo>
                    <a:pt x="10283" y="611"/>
                  </a:lnTo>
                  <a:lnTo>
                    <a:pt x="10258" y="489"/>
                  </a:lnTo>
                  <a:lnTo>
                    <a:pt x="10234" y="367"/>
                  </a:lnTo>
                  <a:lnTo>
                    <a:pt x="10185" y="269"/>
                  </a:lnTo>
                  <a:lnTo>
                    <a:pt x="10112" y="196"/>
                  </a:lnTo>
                  <a:lnTo>
                    <a:pt x="10014" y="122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7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grpSp>
        <p:nvGrpSpPr>
          <p:cNvPr id="419" name="Google Shape;419;p39"/>
          <p:cNvGrpSpPr/>
          <p:nvPr/>
        </p:nvGrpSpPr>
        <p:grpSpPr>
          <a:xfrm>
            <a:off x="953642" y="1928493"/>
            <a:ext cx="474959" cy="333235"/>
            <a:chOff x="559275" y="1683950"/>
            <a:chExt cx="466500" cy="327300"/>
          </a:xfrm>
          <a:solidFill>
            <a:schemeClr val="tx1"/>
          </a:solidFill>
        </p:grpSpPr>
        <p:sp>
          <p:nvSpPr>
            <p:cNvPr id="420" name="Google Shape;420;p39"/>
            <p:cNvSpPr/>
            <p:nvPr/>
          </p:nvSpPr>
          <p:spPr>
            <a:xfrm>
              <a:off x="559275" y="1683950"/>
              <a:ext cx="466500" cy="197850"/>
            </a:xfrm>
            <a:custGeom>
              <a:avLst/>
              <a:gdLst/>
              <a:ahLst/>
              <a:cxnLst/>
              <a:rect l="l" t="t" r="r" b="b"/>
              <a:pathLst>
                <a:path w="18660" h="7914" extrusionOk="0">
                  <a:moveTo>
                    <a:pt x="391" y="1"/>
                  </a:moveTo>
                  <a:lnTo>
                    <a:pt x="293" y="50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49" y="294"/>
                  </a:lnTo>
                  <a:lnTo>
                    <a:pt x="0" y="392"/>
                  </a:lnTo>
                  <a:lnTo>
                    <a:pt x="0" y="489"/>
                  </a:lnTo>
                  <a:lnTo>
                    <a:pt x="0" y="1173"/>
                  </a:lnTo>
                  <a:lnTo>
                    <a:pt x="9330" y="7914"/>
                  </a:lnTo>
                  <a:lnTo>
                    <a:pt x="18659" y="1173"/>
                  </a:lnTo>
                  <a:lnTo>
                    <a:pt x="18659" y="489"/>
                  </a:lnTo>
                  <a:lnTo>
                    <a:pt x="18659" y="392"/>
                  </a:lnTo>
                  <a:lnTo>
                    <a:pt x="18611" y="294"/>
                  </a:lnTo>
                  <a:lnTo>
                    <a:pt x="18586" y="221"/>
                  </a:lnTo>
                  <a:lnTo>
                    <a:pt x="18513" y="147"/>
                  </a:lnTo>
                  <a:lnTo>
                    <a:pt x="18440" y="74"/>
                  </a:lnTo>
                  <a:lnTo>
                    <a:pt x="18366" y="50"/>
                  </a:lnTo>
                  <a:lnTo>
                    <a:pt x="1826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421" name="Google Shape;421;p39"/>
            <p:cNvSpPr/>
            <p:nvPr/>
          </p:nvSpPr>
          <p:spPr>
            <a:xfrm>
              <a:off x="559275" y="1727925"/>
              <a:ext cx="466500" cy="283325"/>
            </a:xfrm>
            <a:custGeom>
              <a:avLst/>
              <a:gdLst/>
              <a:ahLst/>
              <a:cxnLst/>
              <a:rect l="l" t="t" r="r" b="b"/>
              <a:pathLst>
                <a:path w="18660" h="11333" extrusionOk="0">
                  <a:moveTo>
                    <a:pt x="0" y="0"/>
                  </a:moveTo>
                  <a:lnTo>
                    <a:pt x="0" y="10844"/>
                  </a:lnTo>
                  <a:lnTo>
                    <a:pt x="0" y="10917"/>
                  </a:lnTo>
                  <a:lnTo>
                    <a:pt x="5129" y="7230"/>
                  </a:lnTo>
                  <a:lnTo>
                    <a:pt x="5227" y="7181"/>
                  </a:lnTo>
                  <a:lnTo>
                    <a:pt x="5325" y="7181"/>
                  </a:lnTo>
                  <a:lnTo>
                    <a:pt x="5398" y="7205"/>
                  </a:lnTo>
                  <a:lnTo>
                    <a:pt x="5471" y="7278"/>
                  </a:lnTo>
                  <a:lnTo>
                    <a:pt x="5520" y="7376"/>
                  </a:lnTo>
                  <a:lnTo>
                    <a:pt x="5520" y="7474"/>
                  </a:lnTo>
                  <a:lnTo>
                    <a:pt x="5471" y="7547"/>
                  </a:lnTo>
                  <a:lnTo>
                    <a:pt x="5422" y="7620"/>
                  </a:lnTo>
                  <a:lnTo>
                    <a:pt x="318" y="11308"/>
                  </a:lnTo>
                  <a:lnTo>
                    <a:pt x="415" y="11333"/>
                  </a:lnTo>
                  <a:lnTo>
                    <a:pt x="18244" y="11333"/>
                  </a:lnTo>
                  <a:lnTo>
                    <a:pt x="18342" y="11308"/>
                  </a:lnTo>
                  <a:lnTo>
                    <a:pt x="13238" y="7620"/>
                  </a:lnTo>
                  <a:lnTo>
                    <a:pt x="13189" y="7547"/>
                  </a:lnTo>
                  <a:lnTo>
                    <a:pt x="13140" y="7474"/>
                  </a:lnTo>
                  <a:lnTo>
                    <a:pt x="13140" y="7376"/>
                  </a:lnTo>
                  <a:lnTo>
                    <a:pt x="13189" y="7278"/>
                  </a:lnTo>
                  <a:lnTo>
                    <a:pt x="13262" y="7205"/>
                  </a:lnTo>
                  <a:lnTo>
                    <a:pt x="13335" y="7181"/>
                  </a:lnTo>
                  <a:lnTo>
                    <a:pt x="13433" y="7181"/>
                  </a:lnTo>
                  <a:lnTo>
                    <a:pt x="13531" y="7230"/>
                  </a:lnTo>
                  <a:lnTo>
                    <a:pt x="18659" y="10917"/>
                  </a:lnTo>
                  <a:lnTo>
                    <a:pt x="18659" y="10844"/>
                  </a:lnTo>
                  <a:lnTo>
                    <a:pt x="18659" y="0"/>
                  </a:lnTo>
                  <a:lnTo>
                    <a:pt x="9476" y="6643"/>
                  </a:lnTo>
                  <a:lnTo>
                    <a:pt x="9403" y="6692"/>
                  </a:lnTo>
                  <a:lnTo>
                    <a:pt x="9257" y="6692"/>
                  </a:lnTo>
                  <a:lnTo>
                    <a:pt x="9183" y="664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grpSp>
        <p:nvGrpSpPr>
          <p:cNvPr id="422" name="Google Shape;422;p39"/>
          <p:cNvGrpSpPr/>
          <p:nvPr/>
        </p:nvGrpSpPr>
        <p:grpSpPr>
          <a:xfrm>
            <a:off x="1639941" y="1862621"/>
            <a:ext cx="474959" cy="465007"/>
            <a:chOff x="1233350" y="1619250"/>
            <a:chExt cx="466500" cy="456725"/>
          </a:xfrm>
          <a:solidFill>
            <a:schemeClr val="tx1"/>
          </a:solidFill>
        </p:grpSpPr>
        <p:sp>
          <p:nvSpPr>
            <p:cNvPr id="423" name="Google Shape;423;p39"/>
            <p:cNvSpPr/>
            <p:nvPr/>
          </p:nvSpPr>
          <p:spPr>
            <a:xfrm>
              <a:off x="1233350" y="1619250"/>
              <a:ext cx="466500" cy="456725"/>
            </a:xfrm>
            <a:custGeom>
              <a:avLst/>
              <a:gdLst/>
              <a:ahLst/>
              <a:cxnLst/>
              <a:rect l="l" t="t" r="r" b="b"/>
              <a:pathLst>
                <a:path w="18660" h="18269" extrusionOk="0">
                  <a:moveTo>
                    <a:pt x="14923" y="5080"/>
                  </a:moveTo>
                  <a:lnTo>
                    <a:pt x="14923" y="9037"/>
                  </a:lnTo>
                  <a:lnTo>
                    <a:pt x="17316" y="7913"/>
                  </a:lnTo>
                  <a:lnTo>
                    <a:pt x="9476" y="13579"/>
                  </a:lnTo>
                  <a:lnTo>
                    <a:pt x="9403" y="13604"/>
                  </a:lnTo>
                  <a:lnTo>
                    <a:pt x="9330" y="13628"/>
                  </a:lnTo>
                  <a:lnTo>
                    <a:pt x="9257" y="13604"/>
                  </a:lnTo>
                  <a:lnTo>
                    <a:pt x="9183" y="13579"/>
                  </a:lnTo>
                  <a:lnTo>
                    <a:pt x="1344" y="7913"/>
                  </a:lnTo>
                  <a:lnTo>
                    <a:pt x="3737" y="9037"/>
                  </a:lnTo>
                  <a:lnTo>
                    <a:pt x="3737" y="5080"/>
                  </a:lnTo>
                  <a:close/>
                  <a:moveTo>
                    <a:pt x="9330" y="0"/>
                  </a:moveTo>
                  <a:lnTo>
                    <a:pt x="0" y="6741"/>
                  </a:lnTo>
                  <a:lnTo>
                    <a:pt x="0" y="17780"/>
                  </a:lnTo>
                  <a:lnTo>
                    <a:pt x="0" y="17853"/>
                  </a:lnTo>
                  <a:lnTo>
                    <a:pt x="5129" y="14165"/>
                  </a:lnTo>
                  <a:lnTo>
                    <a:pt x="5227" y="14117"/>
                  </a:lnTo>
                  <a:lnTo>
                    <a:pt x="5325" y="14117"/>
                  </a:lnTo>
                  <a:lnTo>
                    <a:pt x="5398" y="14141"/>
                  </a:lnTo>
                  <a:lnTo>
                    <a:pt x="5471" y="14214"/>
                  </a:lnTo>
                  <a:lnTo>
                    <a:pt x="5520" y="14312"/>
                  </a:lnTo>
                  <a:lnTo>
                    <a:pt x="5520" y="14385"/>
                  </a:lnTo>
                  <a:lnTo>
                    <a:pt x="5471" y="14483"/>
                  </a:lnTo>
                  <a:lnTo>
                    <a:pt x="5422" y="14556"/>
                  </a:lnTo>
                  <a:lnTo>
                    <a:pt x="318" y="18244"/>
                  </a:lnTo>
                  <a:lnTo>
                    <a:pt x="416" y="18244"/>
                  </a:lnTo>
                  <a:lnTo>
                    <a:pt x="489" y="18268"/>
                  </a:lnTo>
                  <a:lnTo>
                    <a:pt x="18171" y="18268"/>
                  </a:lnTo>
                  <a:lnTo>
                    <a:pt x="18244" y="18244"/>
                  </a:lnTo>
                  <a:lnTo>
                    <a:pt x="18342" y="18244"/>
                  </a:lnTo>
                  <a:lnTo>
                    <a:pt x="13238" y="14556"/>
                  </a:lnTo>
                  <a:lnTo>
                    <a:pt x="13189" y="14483"/>
                  </a:lnTo>
                  <a:lnTo>
                    <a:pt x="13140" y="14385"/>
                  </a:lnTo>
                  <a:lnTo>
                    <a:pt x="13140" y="14312"/>
                  </a:lnTo>
                  <a:lnTo>
                    <a:pt x="13189" y="14214"/>
                  </a:lnTo>
                  <a:lnTo>
                    <a:pt x="13262" y="14141"/>
                  </a:lnTo>
                  <a:lnTo>
                    <a:pt x="13335" y="14117"/>
                  </a:lnTo>
                  <a:lnTo>
                    <a:pt x="13433" y="14117"/>
                  </a:lnTo>
                  <a:lnTo>
                    <a:pt x="13531" y="14165"/>
                  </a:lnTo>
                  <a:lnTo>
                    <a:pt x="18660" y="17853"/>
                  </a:lnTo>
                  <a:lnTo>
                    <a:pt x="18660" y="17780"/>
                  </a:lnTo>
                  <a:lnTo>
                    <a:pt x="18660" y="6741"/>
                  </a:lnTo>
                  <a:lnTo>
                    <a:pt x="933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424" name="Google Shape;424;p39"/>
            <p:cNvSpPr/>
            <p:nvPr/>
          </p:nvSpPr>
          <p:spPr>
            <a:xfrm>
              <a:off x="1382325" y="1792025"/>
              <a:ext cx="168550" cy="12250"/>
            </a:xfrm>
            <a:custGeom>
              <a:avLst/>
              <a:gdLst/>
              <a:ahLst/>
              <a:cxnLst/>
              <a:rect l="l" t="t" r="r" b="b"/>
              <a:pathLst>
                <a:path w="6742" h="490" extrusionOk="0">
                  <a:moveTo>
                    <a:pt x="147" y="1"/>
                  </a:move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425" name="Google Shape;425;p39"/>
            <p:cNvSpPr/>
            <p:nvPr/>
          </p:nvSpPr>
          <p:spPr>
            <a:xfrm>
              <a:off x="1382325" y="1825000"/>
              <a:ext cx="168550" cy="12250"/>
            </a:xfrm>
            <a:custGeom>
              <a:avLst/>
              <a:gdLst/>
              <a:ahLst/>
              <a:cxnLst/>
              <a:rect l="l" t="t" r="r" b="b"/>
              <a:pathLst>
                <a:path w="6742" h="490" extrusionOk="0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25"/>
                  </a:lnTo>
                  <a:lnTo>
                    <a:pt x="6497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426" name="Google Shape;426;p39"/>
            <p:cNvSpPr/>
            <p:nvPr/>
          </p:nvSpPr>
          <p:spPr>
            <a:xfrm>
              <a:off x="1382325" y="1858575"/>
              <a:ext cx="70850" cy="12250"/>
            </a:xfrm>
            <a:custGeom>
              <a:avLst/>
              <a:gdLst/>
              <a:ahLst/>
              <a:cxnLst/>
              <a:rect l="l" t="t" r="r" b="b"/>
              <a:pathLst>
                <a:path w="2834" h="490" extrusionOk="0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2589" y="489"/>
                  </a:lnTo>
                  <a:lnTo>
                    <a:pt x="2687" y="465"/>
                  </a:lnTo>
                  <a:lnTo>
                    <a:pt x="2760" y="416"/>
                  </a:lnTo>
                  <a:lnTo>
                    <a:pt x="2809" y="343"/>
                  </a:lnTo>
                  <a:lnTo>
                    <a:pt x="2834" y="245"/>
                  </a:lnTo>
                  <a:lnTo>
                    <a:pt x="2809" y="147"/>
                  </a:lnTo>
                  <a:lnTo>
                    <a:pt x="2760" y="74"/>
                  </a:lnTo>
                  <a:lnTo>
                    <a:pt x="2687" y="25"/>
                  </a:lnTo>
                  <a:lnTo>
                    <a:pt x="258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grpSp>
        <p:nvGrpSpPr>
          <p:cNvPr id="427" name="Google Shape;427;p39"/>
          <p:cNvGrpSpPr/>
          <p:nvPr/>
        </p:nvGrpSpPr>
        <p:grpSpPr>
          <a:xfrm>
            <a:off x="2341153" y="1872547"/>
            <a:ext cx="445128" cy="445128"/>
            <a:chOff x="1922075" y="1629000"/>
            <a:chExt cx="437200" cy="437200"/>
          </a:xfrm>
          <a:solidFill>
            <a:schemeClr val="tx1"/>
          </a:solidFill>
        </p:grpSpPr>
        <p:sp>
          <p:nvSpPr>
            <p:cNvPr id="428" name="Google Shape;428;p39"/>
            <p:cNvSpPr/>
            <p:nvPr/>
          </p:nvSpPr>
          <p:spPr>
            <a:xfrm>
              <a:off x="2208425" y="1629000"/>
              <a:ext cx="150850" cy="150850"/>
            </a:xfrm>
            <a:custGeom>
              <a:avLst/>
              <a:gdLst/>
              <a:ahLst/>
              <a:cxnLst/>
              <a:rect l="l" t="t" r="r" b="b"/>
              <a:pathLst>
                <a:path w="6034" h="6034" extrusionOk="0">
                  <a:moveTo>
                    <a:pt x="2004" y="1"/>
                  </a:moveTo>
                  <a:lnTo>
                    <a:pt x="1881" y="25"/>
                  </a:lnTo>
                  <a:lnTo>
                    <a:pt x="1784" y="50"/>
                  </a:lnTo>
                  <a:lnTo>
                    <a:pt x="1686" y="98"/>
                  </a:lnTo>
                  <a:lnTo>
                    <a:pt x="1588" y="172"/>
                  </a:lnTo>
                  <a:lnTo>
                    <a:pt x="1" y="1784"/>
                  </a:lnTo>
                  <a:lnTo>
                    <a:pt x="4251" y="6033"/>
                  </a:lnTo>
                  <a:lnTo>
                    <a:pt x="5862" y="4446"/>
                  </a:lnTo>
                  <a:lnTo>
                    <a:pt x="5936" y="4348"/>
                  </a:lnTo>
                  <a:lnTo>
                    <a:pt x="5985" y="4250"/>
                  </a:lnTo>
                  <a:lnTo>
                    <a:pt x="6009" y="4153"/>
                  </a:lnTo>
                  <a:lnTo>
                    <a:pt x="6033" y="4031"/>
                  </a:lnTo>
                  <a:lnTo>
                    <a:pt x="6009" y="3933"/>
                  </a:lnTo>
                  <a:lnTo>
                    <a:pt x="5985" y="3811"/>
                  </a:lnTo>
                  <a:lnTo>
                    <a:pt x="5936" y="3713"/>
                  </a:lnTo>
                  <a:lnTo>
                    <a:pt x="5862" y="3615"/>
                  </a:lnTo>
                  <a:lnTo>
                    <a:pt x="2419" y="172"/>
                  </a:lnTo>
                  <a:lnTo>
                    <a:pt x="2321" y="98"/>
                  </a:lnTo>
                  <a:lnTo>
                    <a:pt x="2223" y="50"/>
                  </a:lnTo>
                  <a:lnTo>
                    <a:pt x="2101" y="25"/>
                  </a:lnTo>
                  <a:lnTo>
                    <a:pt x="200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429" name="Google Shape;429;p39"/>
            <p:cNvSpPr/>
            <p:nvPr/>
          </p:nvSpPr>
          <p:spPr>
            <a:xfrm>
              <a:off x="1922075" y="1686400"/>
              <a:ext cx="379800" cy="379800"/>
            </a:xfrm>
            <a:custGeom>
              <a:avLst/>
              <a:gdLst/>
              <a:ahLst/>
              <a:cxnLst/>
              <a:rect l="l" t="t" r="r" b="b"/>
              <a:pathLst>
                <a:path w="15192" h="15192" extrusionOk="0">
                  <a:moveTo>
                    <a:pt x="1100" y="10527"/>
                  </a:moveTo>
                  <a:lnTo>
                    <a:pt x="4665" y="14093"/>
                  </a:lnTo>
                  <a:lnTo>
                    <a:pt x="4616" y="14117"/>
                  </a:lnTo>
                  <a:lnTo>
                    <a:pt x="1979" y="14508"/>
                  </a:lnTo>
                  <a:lnTo>
                    <a:pt x="684" y="13213"/>
                  </a:lnTo>
                  <a:lnTo>
                    <a:pt x="1075" y="10576"/>
                  </a:lnTo>
                  <a:lnTo>
                    <a:pt x="1100" y="10527"/>
                  </a:lnTo>
                  <a:close/>
                  <a:moveTo>
                    <a:pt x="10918" y="1"/>
                  </a:moveTo>
                  <a:lnTo>
                    <a:pt x="758" y="10185"/>
                  </a:lnTo>
                  <a:lnTo>
                    <a:pt x="684" y="10258"/>
                  </a:lnTo>
                  <a:lnTo>
                    <a:pt x="636" y="10332"/>
                  </a:lnTo>
                  <a:lnTo>
                    <a:pt x="611" y="10405"/>
                  </a:lnTo>
                  <a:lnTo>
                    <a:pt x="587" y="10502"/>
                  </a:lnTo>
                  <a:lnTo>
                    <a:pt x="1" y="14532"/>
                  </a:lnTo>
                  <a:lnTo>
                    <a:pt x="1" y="14654"/>
                  </a:lnTo>
                  <a:lnTo>
                    <a:pt x="25" y="14801"/>
                  </a:lnTo>
                  <a:lnTo>
                    <a:pt x="98" y="14923"/>
                  </a:lnTo>
                  <a:lnTo>
                    <a:pt x="171" y="15021"/>
                  </a:lnTo>
                  <a:lnTo>
                    <a:pt x="269" y="15094"/>
                  </a:lnTo>
                  <a:lnTo>
                    <a:pt x="367" y="15143"/>
                  </a:lnTo>
                  <a:lnTo>
                    <a:pt x="465" y="15167"/>
                  </a:lnTo>
                  <a:lnTo>
                    <a:pt x="587" y="15192"/>
                  </a:lnTo>
                  <a:lnTo>
                    <a:pt x="660" y="15192"/>
                  </a:lnTo>
                  <a:lnTo>
                    <a:pt x="4690" y="14606"/>
                  </a:lnTo>
                  <a:lnTo>
                    <a:pt x="4861" y="14557"/>
                  </a:lnTo>
                  <a:lnTo>
                    <a:pt x="4934" y="14508"/>
                  </a:lnTo>
                  <a:lnTo>
                    <a:pt x="5007" y="14435"/>
                  </a:lnTo>
                  <a:lnTo>
                    <a:pt x="15192" y="4275"/>
                  </a:lnTo>
                  <a:lnTo>
                    <a:pt x="13970" y="3053"/>
                  </a:lnTo>
                  <a:lnTo>
                    <a:pt x="4152" y="12872"/>
                  </a:lnTo>
                  <a:lnTo>
                    <a:pt x="3810" y="12530"/>
                  </a:lnTo>
                  <a:lnTo>
                    <a:pt x="13629" y="2712"/>
                  </a:lnTo>
                  <a:lnTo>
                    <a:pt x="12481" y="1564"/>
                  </a:lnTo>
                  <a:lnTo>
                    <a:pt x="2663" y="11382"/>
                  </a:lnTo>
                  <a:lnTo>
                    <a:pt x="2321" y="11040"/>
                  </a:lnTo>
                  <a:lnTo>
                    <a:pt x="12139" y="1222"/>
                  </a:lnTo>
                  <a:lnTo>
                    <a:pt x="1091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grpSp>
        <p:nvGrpSpPr>
          <p:cNvPr id="430" name="Google Shape;430;p39"/>
          <p:cNvGrpSpPr/>
          <p:nvPr/>
        </p:nvGrpSpPr>
        <p:grpSpPr>
          <a:xfrm>
            <a:off x="3025595" y="1870690"/>
            <a:ext cx="448844" cy="448844"/>
            <a:chOff x="2594325" y="1627175"/>
            <a:chExt cx="440850" cy="440850"/>
          </a:xfrm>
          <a:solidFill>
            <a:schemeClr val="tx1"/>
          </a:solidFill>
        </p:grpSpPr>
        <p:sp>
          <p:nvSpPr>
            <p:cNvPr id="431" name="Google Shape;431;p39"/>
            <p:cNvSpPr/>
            <p:nvPr/>
          </p:nvSpPr>
          <p:spPr>
            <a:xfrm>
              <a:off x="2594325" y="1890950"/>
              <a:ext cx="177075" cy="177075"/>
            </a:xfrm>
            <a:custGeom>
              <a:avLst/>
              <a:gdLst/>
              <a:ahLst/>
              <a:cxnLst/>
              <a:rect l="l" t="t" r="r" b="b"/>
              <a:pathLst>
                <a:path w="7083" h="7083" extrusionOk="0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432" name="Google Shape;432;p39"/>
            <p:cNvSpPr/>
            <p:nvPr/>
          </p:nvSpPr>
          <p:spPr>
            <a:xfrm>
              <a:off x="2858700" y="1627175"/>
              <a:ext cx="176475" cy="176475"/>
            </a:xfrm>
            <a:custGeom>
              <a:avLst/>
              <a:gdLst/>
              <a:ahLst/>
              <a:cxnLst/>
              <a:rect l="l" t="t" r="r" b="b"/>
              <a:pathLst>
                <a:path w="7059" h="7059" extrusionOk="0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433" name="Google Shape;433;p39"/>
            <p:cNvSpPr/>
            <p:nvPr/>
          </p:nvSpPr>
          <p:spPr>
            <a:xfrm>
              <a:off x="2663325" y="1702275"/>
              <a:ext cx="296750" cy="296775"/>
            </a:xfrm>
            <a:custGeom>
              <a:avLst/>
              <a:gdLst/>
              <a:ahLst/>
              <a:cxnLst/>
              <a:rect l="l" t="t" r="r" b="b"/>
              <a:pathLst>
                <a:path w="11870" h="11871" extrusionOk="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sp>
        <p:nvSpPr>
          <p:cNvPr id="434" name="Google Shape;434;p39"/>
          <p:cNvSpPr/>
          <p:nvPr/>
        </p:nvSpPr>
        <p:spPr>
          <a:xfrm>
            <a:off x="3732107" y="1890759"/>
            <a:ext cx="409085" cy="409060"/>
          </a:xfrm>
          <a:custGeom>
            <a:avLst/>
            <a:gdLst/>
            <a:ahLst/>
            <a:cxnLst/>
            <a:rect l="l" t="t" r="r" b="b"/>
            <a:pathLst>
              <a:path w="16072" h="16071" extrusionOk="0">
                <a:moveTo>
                  <a:pt x="8036" y="0"/>
                </a:moveTo>
                <a:lnTo>
                  <a:pt x="7938" y="24"/>
                </a:lnTo>
                <a:lnTo>
                  <a:pt x="7792" y="98"/>
                </a:lnTo>
                <a:lnTo>
                  <a:pt x="7328" y="366"/>
                </a:lnTo>
                <a:lnTo>
                  <a:pt x="7059" y="537"/>
                </a:lnTo>
                <a:lnTo>
                  <a:pt x="6766" y="757"/>
                </a:lnTo>
                <a:lnTo>
                  <a:pt x="6448" y="977"/>
                </a:lnTo>
                <a:lnTo>
                  <a:pt x="6155" y="1246"/>
                </a:lnTo>
                <a:lnTo>
                  <a:pt x="5887" y="1514"/>
                </a:lnTo>
                <a:lnTo>
                  <a:pt x="5643" y="1807"/>
                </a:lnTo>
                <a:lnTo>
                  <a:pt x="5447" y="2100"/>
                </a:lnTo>
                <a:lnTo>
                  <a:pt x="5374" y="2247"/>
                </a:lnTo>
                <a:lnTo>
                  <a:pt x="5325" y="2418"/>
                </a:lnTo>
                <a:lnTo>
                  <a:pt x="5276" y="2564"/>
                </a:lnTo>
                <a:lnTo>
                  <a:pt x="5252" y="2711"/>
                </a:lnTo>
                <a:lnTo>
                  <a:pt x="5252" y="2858"/>
                </a:lnTo>
                <a:lnTo>
                  <a:pt x="5276" y="3029"/>
                </a:lnTo>
                <a:lnTo>
                  <a:pt x="5325" y="3175"/>
                </a:lnTo>
                <a:lnTo>
                  <a:pt x="5398" y="3322"/>
                </a:lnTo>
                <a:lnTo>
                  <a:pt x="5496" y="3468"/>
                </a:lnTo>
                <a:lnTo>
                  <a:pt x="5618" y="3615"/>
                </a:lnTo>
                <a:lnTo>
                  <a:pt x="5814" y="3761"/>
                </a:lnTo>
                <a:lnTo>
                  <a:pt x="6009" y="3859"/>
                </a:lnTo>
                <a:lnTo>
                  <a:pt x="6204" y="3957"/>
                </a:lnTo>
                <a:lnTo>
                  <a:pt x="6424" y="4005"/>
                </a:lnTo>
                <a:lnTo>
                  <a:pt x="6644" y="4054"/>
                </a:lnTo>
                <a:lnTo>
                  <a:pt x="6864" y="4152"/>
                </a:lnTo>
                <a:lnTo>
                  <a:pt x="7059" y="4250"/>
                </a:lnTo>
                <a:lnTo>
                  <a:pt x="7254" y="4421"/>
                </a:lnTo>
                <a:lnTo>
                  <a:pt x="7425" y="4616"/>
                </a:lnTo>
                <a:lnTo>
                  <a:pt x="7523" y="4836"/>
                </a:lnTo>
                <a:lnTo>
                  <a:pt x="7596" y="5080"/>
                </a:lnTo>
                <a:lnTo>
                  <a:pt x="7621" y="5373"/>
                </a:lnTo>
                <a:lnTo>
                  <a:pt x="7596" y="5569"/>
                </a:lnTo>
                <a:lnTo>
                  <a:pt x="7572" y="5788"/>
                </a:lnTo>
                <a:lnTo>
                  <a:pt x="7499" y="5984"/>
                </a:lnTo>
                <a:lnTo>
                  <a:pt x="7425" y="6179"/>
                </a:lnTo>
                <a:lnTo>
                  <a:pt x="7328" y="6374"/>
                </a:lnTo>
                <a:lnTo>
                  <a:pt x="7206" y="6570"/>
                </a:lnTo>
                <a:lnTo>
                  <a:pt x="7059" y="6741"/>
                </a:lnTo>
                <a:lnTo>
                  <a:pt x="6913" y="6912"/>
                </a:lnTo>
                <a:lnTo>
                  <a:pt x="6742" y="7058"/>
                </a:lnTo>
                <a:lnTo>
                  <a:pt x="6571" y="7205"/>
                </a:lnTo>
                <a:lnTo>
                  <a:pt x="6400" y="7303"/>
                </a:lnTo>
                <a:lnTo>
                  <a:pt x="6204" y="7425"/>
                </a:lnTo>
                <a:lnTo>
                  <a:pt x="6009" y="7498"/>
                </a:lnTo>
                <a:lnTo>
                  <a:pt x="5789" y="7571"/>
                </a:lnTo>
                <a:lnTo>
                  <a:pt x="5569" y="7596"/>
                </a:lnTo>
                <a:lnTo>
                  <a:pt x="5374" y="7620"/>
                </a:lnTo>
                <a:lnTo>
                  <a:pt x="5105" y="7596"/>
                </a:lnTo>
                <a:lnTo>
                  <a:pt x="4861" y="7522"/>
                </a:lnTo>
                <a:lnTo>
                  <a:pt x="4617" y="7425"/>
                </a:lnTo>
                <a:lnTo>
                  <a:pt x="4421" y="7254"/>
                </a:lnTo>
                <a:lnTo>
                  <a:pt x="4250" y="7058"/>
                </a:lnTo>
                <a:lnTo>
                  <a:pt x="4128" y="6839"/>
                </a:lnTo>
                <a:lnTo>
                  <a:pt x="4055" y="6619"/>
                </a:lnTo>
                <a:lnTo>
                  <a:pt x="3982" y="6399"/>
                </a:lnTo>
                <a:lnTo>
                  <a:pt x="3933" y="6204"/>
                </a:lnTo>
                <a:lnTo>
                  <a:pt x="3860" y="6008"/>
                </a:lnTo>
                <a:lnTo>
                  <a:pt x="3762" y="5813"/>
                </a:lnTo>
                <a:lnTo>
                  <a:pt x="3615" y="5617"/>
                </a:lnTo>
                <a:lnTo>
                  <a:pt x="3469" y="5495"/>
                </a:lnTo>
                <a:lnTo>
                  <a:pt x="3322" y="5398"/>
                </a:lnTo>
                <a:lnTo>
                  <a:pt x="3176" y="5324"/>
                </a:lnTo>
                <a:lnTo>
                  <a:pt x="3029" y="5275"/>
                </a:lnTo>
                <a:lnTo>
                  <a:pt x="2858" y="5251"/>
                </a:lnTo>
                <a:lnTo>
                  <a:pt x="2712" y="5251"/>
                </a:lnTo>
                <a:lnTo>
                  <a:pt x="2565" y="5275"/>
                </a:lnTo>
                <a:lnTo>
                  <a:pt x="2419" y="5324"/>
                </a:lnTo>
                <a:lnTo>
                  <a:pt x="2248" y="5373"/>
                </a:lnTo>
                <a:lnTo>
                  <a:pt x="2101" y="5446"/>
                </a:lnTo>
                <a:lnTo>
                  <a:pt x="1808" y="5642"/>
                </a:lnTo>
                <a:lnTo>
                  <a:pt x="1515" y="5886"/>
                </a:lnTo>
                <a:lnTo>
                  <a:pt x="1246" y="6155"/>
                </a:lnTo>
                <a:lnTo>
                  <a:pt x="978" y="6448"/>
                </a:lnTo>
                <a:lnTo>
                  <a:pt x="758" y="6765"/>
                </a:lnTo>
                <a:lnTo>
                  <a:pt x="538" y="7058"/>
                </a:lnTo>
                <a:lnTo>
                  <a:pt x="367" y="7327"/>
                </a:lnTo>
                <a:lnTo>
                  <a:pt x="99" y="7791"/>
                </a:lnTo>
                <a:lnTo>
                  <a:pt x="25" y="7938"/>
                </a:lnTo>
                <a:lnTo>
                  <a:pt x="1" y="8035"/>
                </a:lnTo>
                <a:lnTo>
                  <a:pt x="25" y="8231"/>
                </a:lnTo>
                <a:lnTo>
                  <a:pt x="74" y="8402"/>
                </a:lnTo>
                <a:lnTo>
                  <a:pt x="172" y="8597"/>
                </a:lnTo>
                <a:lnTo>
                  <a:pt x="294" y="8744"/>
                </a:lnTo>
                <a:lnTo>
                  <a:pt x="587" y="9012"/>
                </a:lnTo>
                <a:lnTo>
                  <a:pt x="880" y="9256"/>
                </a:lnTo>
                <a:lnTo>
                  <a:pt x="1417" y="9696"/>
                </a:lnTo>
                <a:lnTo>
                  <a:pt x="1906" y="10062"/>
                </a:lnTo>
                <a:lnTo>
                  <a:pt x="2101" y="10233"/>
                </a:lnTo>
                <a:lnTo>
                  <a:pt x="2297" y="10404"/>
                </a:lnTo>
                <a:lnTo>
                  <a:pt x="2419" y="10575"/>
                </a:lnTo>
                <a:lnTo>
                  <a:pt x="2541" y="10746"/>
                </a:lnTo>
                <a:lnTo>
                  <a:pt x="2590" y="10917"/>
                </a:lnTo>
                <a:lnTo>
                  <a:pt x="2590" y="11113"/>
                </a:lnTo>
                <a:lnTo>
                  <a:pt x="2541" y="11308"/>
                </a:lnTo>
                <a:lnTo>
                  <a:pt x="2443" y="11528"/>
                </a:lnTo>
                <a:lnTo>
                  <a:pt x="2272" y="11772"/>
                </a:lnTo>
                <a:lnTo>
                  <a:pt x="2004" y="12041"/>
                </a:lnTo>
                <a:lnTo>
                  <a:pt x="1833" y="12212"/>
                </a:lnTo>
                <a:lnTo>
                  <a:pt x="1637" y="12309"/>
                </a:lnTo>
                <a:lnTo>
                  <a:pt x="1417" y="12383"/>
                </a:lnTo>
                <a:lnTo>
                  <a:pt x="1222" y="12431"/>
                </a:lnTo>
                <a:lnTo>
                  <a:pt x="1002" y="12480"/>
                </a:lnTo>
                <a:lnTo>
                  <a:pt x="782" y="12578"/>
                </a:lnTo>
                <a:lnTo>
                  <a:pt x="587" y="12700"/>
                </a:lnTo>
                <a:lnTo>
                  <a:pt x="367" y="12871"/>
                </a:lnTo>
                <a:lnTo>
                  <a:pt x="196" y="13066"/>
                </a:lnTo>
                <a:lnTo>
                  <a:pt x="99" y="13286"/>
                </a:lnTo>
                <a:lnTo>
                  <a:pt x="25" y="13530"/>
                </a:lnTo>
                <a:lnTo>
                  <a:pt x="1" y="13799"/>
                </a:lnTo>
                <a:lnTo>
                  <a:pt x="25" y="14019"/>
                </a:lnTo>
                <a:lnTo>
                  <a:pt x="50" y="14239"/>
                </a:lnTo>
                <a:lnTo>
                  <a:pt x="123" y="14434"/>
                </a:lnTo>
                <a:lnTo>
                  <a:pt x="221" y="14654"/>
                </a:lnTo>
                <a:lnTo>
                  <a:pt x="318" y="14825"/>
                </a:lnTo>
                <a:lnTo>
                  <a:pt x="440" y="15020"/>
                </a:lnTo>
                <a:lnTo>
                  <a:pt x="563" y="15191"/>
                </a:lnTo>
                <a:lnTo>
                  <a:pt x="709" y="15362"/>
                </a:lnTo>
                <a:lnTo>
                  <a:pt x="880" y="15509"/>
                </a:lnTo>
                <a:lnTo>
                  <a:pt x="1051" y="15631"/>
                </a:lnTo>
                <a:lnTo>
                  <a:pt x="1246" y="15753"/>
                </a:lnTo>
                <a:lnTo>
                  <a:pt x="1442" y="15875"/>
                </a:lnTo>
                <a:lnTo>
                  <a:pt x="1637" y="15948"/>
                </a:lnTo>
                <a:lnTo>
                  <a:pt x="1857" y="16022"/>
                </a:lnTo>
                <a:lnTo>
                  <a:pt x="2052" y="16046"/>
                </a:lnTo>
                <a:lnTo>
                  <a:pt x="2272" y="16070"/>
                </a:lnTo>
                <a:lnTo>
                  <a:pt x="2541" y="16046"/>
                </a:lnTo>
                <a:lnTo>
                  <a:pt x="2785" y="15973"/>
                </a:lnTo>
                <a:lnTo>
                  <a:pt x="3005" y="15875"/>
                </a:lnTo>
                <a:lnTo>
                  <a:pt x="3200" y="15704"/>
                </a:lnTo>
                <a:lnTo>
                  <a:pt x="3371" y="15509"/>
                </a:lnTo>
                <a:lnTo>
                  <a:pt x="3493" y="15289"/>
                </a:lnTo>
                <a:lnTo>
                  <a:pt x="3567" y="15094"/>
                </a:lnTo>
                <a:lnTo>
                  <a:pt x="3615" y="14874"/>
                </a:lnTo>
                <a:lnTo>
                  <a:pt x="3689" y="14654"/>
                </a:lnTo>
                <a:lnTo>
                  <a:pt x="3762" y="14459"/>
                </a:lnTo>
                <a:lnTo>
                  <a:pt x="3860" y="14239"/>
                </a:lnTo>
                <a:lnTo>
                  <a:pt x="4031" y="14068"/>
                </a:lnTo>
                <a:lnTo>
                  <a:pt x="4299" y="13824"/>
                </a:lnTo>
                <a:lnTo>
                  <a:pt x="4544" y="13628"/>
                </a:lnTo>
                <a:lnTo>
                  <a:pt x="4763" y="13530"/>
                </a:lnTo>
                <a:lnTo>
                  <a:pt x="4959" y="13482"/>
                </a:lnTo>
                <a:lnTo>
                  <a:pt x="5154" y="13482"/>
                </a:lnTo>
                <a:lnTo>
                  <a:pt x="5325" y="13530"/>
                </a:lnTo>
                <a:lnTo>
                  <a:pt x="5496" y="13653"/>
                </a:lnTo>
                <a:lnTo>
                  <a:pt x="5667" y="13775"/>
                </a:lnTo>
                <a:lnTo>
                  <a:pt x="5838" y="13970"/>
                </a:lnTo>
                <a:lnTo>
                  <a:pt x="6009" y="14165"/>
                </a:lnTo>
                <a:lnTo>
                  <a:pt x="6375" y="14654"/>
                </a:lnTo>
                <a:lnTo>
                  <a:pt x="6815" y="15191"/>
                </a:lnTo>
                <a:lnTo>
                  <a:pt x="7059" y="15484"/>
                </a:lnTo>
                <a:lnTo>
                  <a:pt x="7328" y="15777"/>
                </a:lnTo>
                <a:lnTo>
                  <a:pt x="7474" y="15899"/>
                </a:lnTo>
                <a:lnTo>
                  <a:pt x="7670" y="15997"/>
                </a:lnTo>
                <a:lnTo>
                  <a:pt x="7841" y="16046"/>
                </a:lnTo>
                <a:lnTo>
                  <a:pt x="8036" y="16070"/>
                </a:lnTo>
                <a:lnTo>
                  <a:pt x="8134" y="16046"/>
                </a:lnTo>
                <a:lnTo>
                  <a:pt x="8280" y="15973"/>
                </a:lnTo>
                <a:lnTo>
                  <a:pt x="8744" y="15704"/>
                </a:lnTo>
                <a:lnTo>
                  <a:pt x="9013" y="15533"/>
                </a:lnTo>
                <a:lnTo>
                  <a:pt x="9306" y="15313"/>
                </a:lnTo>
                <a:lnTo>
                  <a:pt x="9623" y="15094"/>
                </a:lnTo>
                <a:lnTo>
                  <a:pt x="9917" y="14825"/>
                </a:lnTo>
                <a:lnTo>
                  <a:pt x="10185" y="14556"/>
                </a:lnTo>
                <a:lnTo>
                  <a:pt x="10429" y="14263"/>
                </a:lnTo>
                <a:lnTo>
                  <a:pt x="10625" y="13970"/>
                </a:lnTo>
                <a:lnTo>
                  <a:pt x="10698" y="13824"/>
                </a:lnTo>
                <a:lnTo>
                  <a:pt x="10747" y="13653"/>
                </a:lnTo>
                <a:lnTo>
                  <a:pt x="10796" y="13506"/>
                </a:lnTo>
                <a:lnTo>
                  <a:pt x="10820" y="13359"/>
                </a:lnTo>
                <a:lnTo>
                  <a:pt x="10820" y="13213"/>
                </a:lnTo>
                <a:lnTo>
                  <a:pt x="10796" y="13042"/>
                </a:lnTo>
                <a:lnTo>
                  <a:pt x="10747" y="12895"/>
                </a:lnTo>
                <a:lnTo>
                  <a:pt x="10674" y="12749"/>
                </a:lnTo>
                <a:lnTo>
                  <a:pt x="10576" y="12602"/>
                </a:lnTo>
                <a:lnTo>
                  <a:pt x="10454" y="12456"/>
                </a:lnTo>
                <a:lnTo>
                  <a:pt x="10258" y="12309"/>
                </a:lnTo>
                <a:lnTo>
                  <a:pt x="10063" y="12212"/>
                </a:lnTo>
                <a:lnTo>
                  <a:pt x="9868" y="12138"/>
                </a:lnTo>
                <a:lnTo>
                  <a:pt x="9648" y="12065"/>
                </a:lnTo>
                <a:lnTo>
                  <a:pt x="9428" y="12016"/>
                </a:lnTo>
                <a:lnTo>
                  <a:pt x="9208" y="11919"/>
                </a:lnTo>
                <a:lnTo>
                  <a:pt x="9013" y="11821"/>
                </a:lnTo>
                <a:lnTo>
                  <a:pt x="8818" y="11650"/>
                </a:lnTo>
                <a:lnTo>
                  <a:pt x="8647" y="11454"/>
                </a:lnTo>
                <a:lnTo>
                  <a:pt x="8549" y="11235"/>
                </a:lnTo>
                <a:lnTo>
                  <a:pt x="8476" y="10990"/>
                </a:lnTo>
                <a:lnTo>
                  <a:pt x="8451" y="10697"/>
                </a:lnTo>
                <a:lnTo>
                  <a:pt x="8476" y="10502"/>
                </a:lnTo>
                <a:lnTo>
                  <a:pt x="8500" y="10282"/>
                </a:lnTo>
                <a:lnTo>
                  <a:pt x="8573" y="10087"/>
                </a:lnTo>
                <a:lnTo>
                  <a:pt x="8647" y="9891"/>
                </a:lnTo>
                <a:lnTo>
                  <a:pt x="8744" y="9696"/>
                </a:lnTo>
                <a:lnTo>
                  <a:pt x="8866" y="9501"/>
                </a:lnTo>
                <a:lnTo>
                  <a:pt x="9013" y="9330"/>
                </a:lnTo>
                <a:lnTo>
                  <a:pt x="9159" y="9159"/>
                </a:lnTo>
                <a:lnTo>
                  <a:pt x="9330" y="9012"/>
                </a:lnTo>
                <a:lnTo>
                  <a:pt x="9501" y="8890"/>
                </a:lnTo>
                <a:lnTo>
                  <a:pt x="9672" y="8768"/>
                </a:lnTo>
                <a:lnTo>
                  <a:pt x="9868" y="8646"/>
                </a:lnTo>
                <a:lnTo>
                  <a:pt x="10063" y="8573"/>
                </a:lnTo>
                <a:lnTo>
                  <a:pt x="10283" y="8499"/>
                </a:lnTo>
                <a:lnTo>
                  <a:pt x="10503" y="8475"/>
                </a:lnTo>
                <a:lnTo>
                  <a:pt x="10698" y="8450"/>
                </a:lnTo>
                <a:lnTo>
                  <a:pt x="10967" y="8475"/>
                </a:lnTo>
                <a:lnTo>
                  <a:pt x="11211" y="8548"/>
                </a:lnTo>
                <a:lnTo>
                  <a:pt x="11455" y="8646"/>
                </a:lnTo>
                <a:lnTo>
                  <a:pt x="11651" y="8817"/>
                </a:lnTo>
                <a:lnTo>
                  <a:pt x="11822" y="9012"/>
                </a:lnTo>
                <a:lnTo>
                  <a:pt x="11944" y="9232"/>
                </a:lnTo>
                <a:lnTo>
                  <a:pt x="12017" y="9452"/>
                </a:lnTo>
                <a:lnTo>
                  <a:pt x="12090" y="9672"/>
                </a:lnTo>
                <a:lnTo>
                  <a:pt x="12139" y="9867"/>
                </a:lnTo>
                <a:lnTo>
                  <a:pt x="12212" y="10062"/>
                </a:lnTo>
                <a:lnTo>
                  <a:pt x="12310" y="10258"/>
                </a:lnTo>
                <a:lnTo>
                  <a:pt x="12457" y="10453"/>
                </a:lnTo>
                <a:lnTo>
                  <a:pt x="12603" y="10575"/>
                </a:lnTo>
                <a:lnTo>
                  <a:pt x="12750" y="10673"/>
                </a:lnTo>
                <a:lnTo>
                  <a:pt x="12896" y="10746"/>
                </a:lnTo>
                <a:lnTo>
                  <a:pt x="13043" y="10795"/>
                </a:lnTo>
                <a:lnTo>
                  <a:pt x="13214" y="10819"/>
                </a:lnTo>
                <a:lnTo>
                  <a:pt x="13360" y="10819"/>
                </a:lnTo>
                <a:lnTo>
                  <a:pt x="13507" y="10795"/>
                </a:lnTo>
                <a:lnTo>
                  <a:pt x="13653" y="10746"/>
                </a:lnTo>
                <a:lnTo>
                  <a:pt x="13824" y="10697"/>
                </a:lnTo>
                <a:lnTo>
                  <a:pt x="13971" y="10624"/>
                </a:lnTo>
                <a:lnTo>
                  <a:pt x="14264" y="10429"/>
                </a:lnTo>
                <a:lnTo>
                  <a:pt x="14557" y="10184"/>
                </a:lnTo>
                <a:lnTo>
                  <a:pt x="14826" y="9916"/>
                </a:lnTo>
                <a:lnTo>
                  <a:pt x="15094" y="9623"/>
                </a:lnTo>
                <a:lnTo>
                  <a:pt x="15314" y="9305"/>
                </a:lnTo>
                <a:lnTo>
                  <a:pt x="15534" y="9012"/>
                </a:lnTo>
                <a:lnTo>
                  <a:pt x="15705" y="8744"/>
                </a:lnTo>
                <a:lnTo>
                  <a:pt x="15973" y="8279"/>
                </a:lnTo>
                <a:lnTo>
                  <a:pt x="16047" y="8133"/>
                </a:lnTo>
                <a:lnTo>
                  <a:pt x="16071" y="8035"/>
                </a:lnTo>
                <a:lnTo>
                  <a:pt x="16047" y="7840"/>
                </a:lnTo>
                <a:lnTo>
                  <a:pt x="15998" y="7669"/>
                </a:lnTo>
                <a:lnTo>
                  <a:pt x="15900" y="7474"/>
                </a:lnTo>
                <a:lnTo>
                  <a:pt x="15778" y="7327"/>
                </a:lnTo>
                <a:lnTo>
                  <a:pt x="15485" y="7058"/>
                </a:lnTo>
                <a:lnTo>
                  <a:pt x="15192" y="6814"/>
                </a:lnTo>
                <a:lnTo>
                  <a:pt x="14655" y="6374"/>
                </a:lnTo>
                <a:lnTo>
                  <a:pt x="14166" y="6008"/>
                </a:lnTo>
                <a:lnTo>
                  <a:pt x="13971" y="5837"/>
                </a:lnTo>
                <a:lnTo>
                  <a:pt x="13775" y="5666"/>
                </a:lnTo>
                <a:lnTo>
                  <a:pt x="13653" y="5495"/>
                </a:lnTo>
                <a:lnTo>
                  <a:pt x="13531" y="5324"/>
                </a:lnTo>
                <a:lnTo>
                  <a:pt x="13482" y="5153"/>
                </a:lnTo>
                <a:lnTo>
                  <a:pt x="13482" y="4958"/>
                </a:lnTo>
                <a:lnTo>
                  <a:pt x="13531" y="4763"/>
                </a:lnTo>
                <a:lnTo>
                  <a:pt x="13629" y="4543"/>
                </a:lnTo>
                <a:lnTo>
                  <a:pt x="13800" y="4299"/>
                </a:lnTo>
                <a:lnTo>
                  <a:pt x="14068" y="4030"/>
                </a:lnTo>
                <a:lnTo>
                  <a:pt x="14239" y="3859"/>
                </a:lnTo>
                <a:lnTo>
                  <a:pt x="14435" y="3761"/>
                </a:lnTo>
                <a:lnTo>
                  <a:pt x="14655" y="3688"/>
                </a:lnTo>
                <a:lnTo>
                  <a:pt x="14850" y="3639"/>
                </a:lnTo>
                <a:lnTo>
                  <a:pt x="15070" y="3590"/>
                </a:lnTo>
                <a:lnTo>
                  <a:pt x="15290" y="3493"/>
                </a:lnTo>
                <a:lnTo>
                  <a:pt x="15485" y="3370"/>
                </a:lnTo>
                <a:lnTo>
                  <a:pt x="15705" y="3199"/>
                </a:lnTo>
                <a:lnTo>
                  <a:pt x="15876" y="3004"/>
                </a:lnTo>
                <a:lnTo>
                  <a:pt x="15973" y="2784"/>
                </a:lnTo>
                <a:lnTo>
                  <a:pt x="16047" y="2540"/>
                </a:lnTo>
                <a:lnTo>
                  <a:pt x="16071" y="2271"/>
                </a:lnTo>
                <a:lnTo>
                  <a:pt x="16047" y="2052"/>
                </a:lnTo>
                <a:lnTo>
                  <a:pt x="16022" y="1832"/>
                </a:lnTo>
                <a:lnTo>
                  <a:pt x="15949" y="1636"/>
                </a:lnTo>
                <a:lnTo>
                  <a:pt x="15851" y="1417"/>
                </a:lnTo>
                <a:lnTo>
                  <a:pt x="15754" y="1246"/>
                </a:lnTo>
                <a:lnTo>
                  <a:pt x="15632" y="1050"/>
                </a:lnTo>
                <a:lnTo>
                  <a:pt x="15509" y="879"/>
                </a:lnTo>
                <a:lnTo>
                  <a:pt x="15363" y="708"/>
                </a:lnTo>
                <a:lnTo>
                  <a:pt x="15192" y="562"/>
                </a:lnTo>
                <a:lnTo>
                  <a:pt x="15021" y="440"/>
                </a:lnTo>
                <a:lnTo>
                  <a:pt x="14826" y="318"/>
                </a:lnTo>
                <a:lnTo>
                  <a:pt x="14630" y="195"/>
                </a:lnTo>
                <a:lnTo>
                  <a:pt x="14435" y="122"/>
                </a:lnTo>
                <a:lnTo>
                  <a:pt x="14215" y="49"/>
                </a:lnTo>
                <a:lnTo>
                  <a:pt x="14020" y="24"/>
                </a:lnTo>
                <a:lnTo>
                  <a:pt x="13800" y="0"/>
                </a:lnTo>
                <a:lnTo>
                  <a:pt x="13531" y="24"/>
                </a:lnTo>
                <a:lnTo>
                  <a:pt x="13287" y="98"/>
                </a:lnTo>
                <a:lnTo>
                  <a:pt x="13067" y="195"/>
                </a:lnTo>
                <a:lnTo>
                  <a:pt x="12872" y="366"/>
                </a:lnTo>
                <a:lnTo>
                  <a:pt x="12701" y="562"/>
                </a:lnTo>
                <a:lnTo>
                  <a:pt x="12579" y="782"/>
                </a:lnTo>
                <a:lnTo>
                  <a:pt x="12505" y="977"/>
                </a:lnTo>
                <a:lnTo>
                  <a:pt x="12457" y="1197"/>
                </a:lnTo>
                <a:lnTo>
                  <a:pt x="12383" y="1417"/>
                </a:lnTo>
                <a:lnTo>
                  <a:pt x="12310" y="1612"/>
                </a:lnTo>
                <a:lnTo>
                  <a:pt x="12212" y="1832"/>
                </a:lnTo>
                <a:lnTo>
                  <a:pt x="12041" y="2003"/>
                </a:lnTo>
                <a:lnTo>
                  <a:pt x="11773" y="2271"/>
                </a:lnTo>
                <a:lnTo>
                  <a:pt x="11528" y="2442"/>
                </a:lnTo>
                <a:lnTo>
                  <a:pt x="11309" y="2540"/>
                </a:lnTo>
                <a:lnTo>
                  <a:pt x="11113" y="2589"/>
                </a:lnTo>
                <a:lnTo>
                  <a:pt x="10918" y="2589"/>
                </a:lnTo>
                <a:lnTo>
                  <a:pt x="10747" y="2540"/>
                </a:lnTo>
                <a:lnTo>
                  <a:pt x="10576" y="2418"/>
                </a:lnTo>
                <a:lnTo>
                  <a:pt x="10405" y="2296"/>
                </a:lnTo>
                <a:lnTo>
                  <a:pt x="10234" y="2100"/>
                </a:lnTo>
                <a:lnTo>
                  <a:pt x="10063" y="1905"/>
                </a:lnTo>
                <a:lnTo>
                  <a:pt x="9697" y="1417"/>
                </a:lnTo>
                <a:lnTo>
                  <a:pt x="9257" y="879"/>
                </a:lnTo>
                <a:lnTo>
                  <a:pt x="9013" y="586"/>
                </a:lnTo>
                <a:lnTo>
                  <a:pt x="8744" y="293"/>
                </a:lnTo>
                <a:lnTo>
                  <a:pt x="8598" y="171"/>
                </a:lnTo>
                <a:lnTo>
                  <a:pt x="8402" y="73"/>
                </a:lnTo>
                <a:lnTo>
                  <a:pt x="8231" y="24"/>
                </a:lnTo>
                <a:lnTo>
                  <a:pt x="8036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FF0000"/>
              </a:solidFill>
              <a:highlight>
                <a:srgbClr val="000000"/>
              </a:highlight>
            </a:endParaRPr>
          </a:p>
        </p:txBody>
      </p:sp>
      <p:grpSp>
        <p:nvGrpSpPr>
          <p:cNvPr id="435" name="Google Shape;435;p39"/>
          <p:cNvGrpSpPr/>
          <p:nvPr/>
        </p:nvGrpSpPr>
        <p:grpSpPr>
          <a:xfrm>
            <a:off x="4440468" y="1837116"/>
            <a:ext cx="364288" cy="515989"/>
            <a:chOff x="3984000" y="1594200"/>
            <a:chExt cx="357800" cy="506800"/>
          </a:xfrm>
          <a:solidFill>
            <a:schemeClr val="tx1"/>
          </a:solidFill>
        </p:grpSpPr>
        <p:sp>
          <p:nvSpPr>
            <p:cNvPr id="436" name="Google Shape;436;p39"/>
            <p:cNvSpPr/>
            <p:nvPr/>
          </p:nvSpPr>
          <p:spPr>
            <a:xfrm>
              <a:off x="3984000" y="1597875"/>
              <a:ext cx="44575" cy="503125"/>
            </a:xfrm>
            <a:custGeom>
              <a:avLst/>
              <a:gdLst/>
              <a:ahLst/>
              <a:cxnLst/>
              <a:rect l="l" t="t" r="r" b="b"/>
              <a:pathLst>
                <a:path w="1783" h="20125" extrusionOk="0">
                  <a:moveTo>
                    <a:pt x="391" y="0"/>
                  </a:moveTo>
                  <a:lnTo>
                    <a:pt x="293" y="25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4" y="391"/>
                  </a:lnTo>
                  <a:lnTo>
                    <a:pt x="0" y="489"/>
                  </a:lnTo>
                  <a:lnTo>
                    <a:pt x="0" y="20125"/>
                  </a:lnTo>
                  <a:lnTo>
                    <a:pt x="1783" y="20125"/>
                  </a:lnTo>
                  <a:lnTo>
                    <a:pt x="1783" y="489"/>
                  </a:lnTo>
                  <a:lnTo>
                    <a:pt x="1783" y="391"/>
                  </a:lnTo>
                  <a:lnTo>
                    <a:pt x="1734" y="293"/>
                  </a:lnTo>
                  <a:lnTo>
                    <a:pt x="1710" y="220"/>
                  </a:lnTo>
                  <a:lnTo>
                    <a:pt x="1636" y="147"/>
                  </a:lnTo>
                  <a:lnTo>
                    <a:pt x="1563" y="73"/>
                  </a:lnTo>
                  <a:lnTo>
                    <a:pt x="1490" y="25"/>
                  </a:lnTo>
                  <a:lnTo>
                    <a:pt x="139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437" name="Google Shape;437;p39"/>
            <p:cNvSpPr/>
            <p:nvPr/>
          </p:nvSpPr>
          <p:spPr>
            <a:xfrm>
              <a:off x="4041375" y="1594200"/>
              <a:ext cx="300425" cy="229600"/>
            </a:xfrm>
            <a:custGeom>
              <a:avLst/>
              <a:gdLst/>
              <a:ahLst/>
              <a:cxnLst/>
              <a:rect l="l" t="t" r="r" b="b"/>
              <a:pathLst>
                <a:path w="12017" h="9184" extrusionOk="0">
                  <a:moveTo>
                    <a:pt x="2541" y="1"/>
                  </a:moveTo>
                  <a:lnTo>
                    <a:pt x="2174" y="25"/>
                  </a:lnTo>
                  <a:lnTo>
                    <a:pt x="1808" y="74"/>
                  </a:lnTo>
                  <a:lnTo>
                    <a:pt x="1442" y="123"/>
                  </a:lnTo>
                  <a:lnTo>
                    <a:pt x="1100" y="245"/>
                  </a:lnTo>
                  <a:lnTo>
                    <a:pt x="734" y="367"/>
                  </a:lnTo>
                  <a:lnTo>
                    <a:pt x="367" y="538"/>
                  </a:lnTo>
                  <a:lnTo>
                    <a:pt x="1" y="758"/>
                  </a:lnTo>
                  <a:lnTo>
                    <a:pt x="1" y="8427"/>
                  </a:lnTo>
                  <a:lnTo>
                    <a:pt x="367" y="8207"/>
                  </a:lnTo>
                  <a:lnTo>
                    <a:pt x="734" y="8036"/>
                  </a:lnTo>
                  <a:lnTo>
                    <a:pt x="1100" y="7889"/>
                  </a:lnTo>
                  <a:lnTo>
                    <a:pt x="1442" y="7792"/>
                  </a:lnTo>
                  <a:lnTo>
                    <a:pt x="1808" y="7718"/>
                  </a:lnTo>
                  <a:lnTo>
                    <a:pt x="2174" y="7694"/>
                  </a:lnTo>
                  <a:lnTo>
                    <a:pt x="2541" y="7670"/>
                  </a:lnTo>
                  <a:lnTo>
                    <a:pt x="2883" y="7694"/>
                  </a:lnTo>
                  <a:lnTo>
                    <a:pt x="3249" y="7718"/>
                  </a:lnTo>
                  <a:lnTo>
                    <a:pt x="3615" y="7767"/>
                  </a:lnTo>
                  <a:lnTo>
                    <a:pt x="3982" y="7840"/>
                  </a:lnTo>
                  <a:lnTo>
                    <a:pt x="4324" y="7914"/>
                  </a:lnTo>
                  <a:lnTo>
                    <a:pt x="5056" y="8134"/>
                  </a:lnTo>
                  <a:lnTo>
                    <a:pt x="5765" y="8353"/>
                  </a:lnTo>
                  <a:lnTo>
                    <a:pt x="6497" y="8573"/>
                  </a:lnTo>
                  <a:lnTo>
                    <a:pt x="7206" y="8793"/>
                  </a:lnTo>
                  <a:lnTo>
                    <a:pt x="7938" y="8988"/>
                  </a:lnTo>
                  <a:lnTo>
                    <a:pt x="8305" y="9062"/>
                  </a:lnTo>
                  <a:lnTo>
                    <a:pt x="8647" y="9110"/>
                  </a:lnTo>
                  <a:lnTo>
                    <a:pt x="9013" y="9159"/>
                  </a:lnTo>
                  <a:lnTo>
                    <a:pt x="9379" y="9184"/>
                  </a:lnTo>
                  <a:lnTo>
                    <a:pt x="9746" y="9159"/>
                  </a:lnTo>
                  <a:lnTo>
                    <a:pt x="10088" y="9135"/>
                  </a:lnTo>
                  <a:lnTo>
                    <a:pt x="10454" y="9086"/>
                  </a:lnTo>
                  <a:lnTo>
                    <a:pt x="10820" y="8988"/>
                  </a:lnTo>
                  <a:lnTo>
                    <a:pt x="11187" y="8866"/>
                  </a:lnTo>
                  <a:lnTo>
                    <a:pt x="11529" y="8695"/>
                  </a:lnTo>
                  <a:lnTo>
                    <a:pt x="11699" y="8598"/>
                  </a:lnTo>
                  <a:lnTo>
                    <a:pt x="11822" y="8500"/>
                  </a:lnTo>
                  <a:lnTo>
                    <a:pt x="11895" y="8378"/>
                  </a:lnTo>
                  <a:lnTo>
                    <a:pt x="11968" y="8256"/>
                  </a:lnTo>
                  <a:lnTo>
                    <a:pt x="12017" y="8134"/>
                  </a:lnTo>
                  <a:lnTo>
                    <a:pt x="12017" y="8011"/>
                  </a:lnTo>
                  <a:lnTo>
                    <a:pt x="11968" y="7914"/>
                  </a:lnTo>
                  <a:lnTo>
                    <a:pt x="11919" y="7816"/>
                  </a:lnTo>
                  <a:lnTo>
                    <a:pt x="11529" y="7425"/>
                  </a:lnTo>
                  <a:lnTo>
                    <a:pt x="11138" y="6961"/>
                  </a:lnTo>
                  <a:lnTo>
                    <a:pt x="10771" y="6473"/>
                  </a:lnTo>
                  <a:lnTo>
                    <a:pt x="10381" y="5960"/>
                  </a:lnTo>
                  <a:lnTo>
                    <a:pt x="10307" y="5813"/>
                  </a:lnTo>
                  <a:lnTo>
                    <a:pt x="10259" y="5667"/>
                  </a:lnTo>
                  <a:lnTo>
                    <a:pt x="10234" y="5496"/>
                  </a:lnTo>
                  <a:lnTo>
                    <a:pt x="10210" y="5300"/>
                  </a:lnTo>
                  <a:lnTo>
                    <a:pt x="10234" y="5130"/>
                  </a:lnTo>
                  <a:lnTo>
                    <a:pt x="10259" y="4959"/>
                  </a:lnTo>
                  <a:lnTo>
                    <a:pt x="10307" y="4788"/>
                  </a:lnTo>
                  <a:lnTo>
                    <a:pt x="10381" y="4617"/>
                  </a:lnTo>
                  <a:lnTo>
                    <a:pt x="10771" y="3884"/>
                  </a:lnTo>
                  <a:lnTo>
                    <a:pt x="11138" y="3127"/>
                  </a:lnTo>
                  <a:lnTo>
                    <a:pt x="11529" y="2345"/>
                  </a:lnTo>
                  <a:lnTo>
                    <a:pt x="11919" y="1490"/>
                  </a:lnTo>
                  <a:lnTo>
                    <a:pt x="11993" y="1320"/>
                  </a:lnTo>
                  <a:lnTo>
                    <a:pt x="12017" y="1173"/>
                  </a:lnTo>
                  <a:lnTo>
                    <a:pt x="12017" y="1051"/>
                  </a:lnTo>
                  <a:lnTo>
                    <a:pt x="11968" y="978"/>
                  </a:lnTo>
                  <a:lnTo>
                    <a:pt x="11895" y="953"/>
                  </a:lnTo>
                  <a:lnTo>
                    <a:pt x="11822" y="929"/>
                  </a:lnTo>
                  <a:lnTo>
                    <a:pt x="11699" y="978"/>
                  </a:lnTo>
                  <a:lnTo>
                    <a:pt x="11529" y="1026"/>
                  </a:lnTo>
                  <a:lnTo>
                    <a:pt x="11187" y="1197"/>
                  </a:lnTo>
                  <a:lnTo>
                    <a:pt x="10820" y="1320"/>
                  </a:lnTo>
                  <a:lnTo>
                    <a:pt x="10454" y="1417"/>
                  </a:lnTo>
                  <a:lnTo>
                    <a:pt x="10088" y="1466"/>
                  </a:lnTo>
                  <a:lnTo>
                    <a:pt x="9746" y="1515"/>
                  </a:lnTo>
                  <a:lnTo>
                    <a:pt x="9379" y="1515"/>
                  </a:lnTo>
                  <a:lnTo>
                    <a:pt x="9013" y="1490"/>
                  </a:lnTo>
                  <a:lnTo>
                    <a:pt x="8647" y="1466"/>
                  </a:lnTo>
                  <a:lnTo>
                    <a:pt x="8305" y="1393"/>
                  </a:lnTo>
                  <a:lnTo>
                    <a:pt x="7938" y="1320"/>
                  </a:lnTo>
                  <a:lnTo>
                    <a:pt x="7206" y="1149"/>
                  </a:lnTo>
                  <a:lnTo>
                    <a:pt x="6497" y="929"/>
                  </a:lnTo>
                  <a:lnTo>
                    <a:pt x="5765" y="685"/>
                  </a:lnTo>
                  <a:lnTo>
                    <a:pt x="5056" y="465"/>
                  </a:lnTo>
                  <a:lnTo>
                    <a:pt x="4324" y="269"/>
                  </a:lnTo>
                  <a:lnTo>
                    <a:pt x="3982" y="172"/>
                  </a:lnTo>
                  <a:lnTo>
                    <a:pt x="3615" y="98"/>
                  </a:lnTo>
                  <a:lnTo>
                    <a:pt x="3249" y="50"/>
                  </a:lnTo>
                  <a:lnTo>
                    <a:pt x="2883" y="25"/>
                  </a:lnTo>
                  <a:lnTo>
                    <a:pt x="254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grpSp>
        <p:nvGrpSpPr>
          <p:cNvPr id="438" name="Google Shape;438;p39"/>
          <p:cNvGrpSpPr/>
          <p:nvPr/>
        </p:nvGrpSpPr>
        <p:grpSpPr>
          <a:xfrm>
            <a:off x="5068938" y="1947761"/>
            <a:ext cx="479948" cy="294699"/>
            <a:chOff x="4601275" y="1702875"/>
            <a:chExt cx="471400" cy="289450"/>
          </a:xfrm>
          <a:solidFill>
            <a:schemeClr val="tx1"/>
          </a:solidFill>
        </p:grpSpPr>
        <p:sp>
          <p:nvSpPr>
            <p:cNvPr id="439" name="Google Shape;439;p39"/>
            <p:cNvSpPr/>
            <p:nvPr/>
          </p:nvSpPr>
          <p:spPr>
            <a:xfrm>
              <a:off x="4816200" y="1702875"/>
              <a:ext cx="41550" cy="41550"/>
            </a:xfrm>
            <a:custGeom>
              <a:avLst/>
              <a:gdLst/>
              <a:ahLst/>
              <a:cxnLst/>
              <a:rect l="l" t="t" r="r" b="b"/>
              <a:pathLst>
                <a:path w="1662" h="1662" extrusionOk="0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8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60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8"/>
                  </a:lnTo>
                  <a:lnTo>
                    <a:pt x="367" y="1540"/>
                  </a:lnTo>
                  <a:lnTo>
                    <a:pt x="514" y="1613"/>
                  </a:lnTo>
                  <a:lnTo>
                    <a:pt x="660" y="1662"/>
                  </a:lnTo>
                  <a:lnTo>
                    <a:pt x="1002" y="1662"/>
                  </a:lnTo>
                  <a:lnTo>
                    <a:pt x="1149" y="1613"/>
                  </a:lnTo>
                  <a:lnTo>
                    <a:pt x="1295" y="1540"/>
                  </a:lnTo>
                  <a:lnTo>
                    <a:pt x="1417" y="1418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60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8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440" name="Google Shape;440;p39"/>
            <p:cNvSpPr/>
            <p:nvPr/>
          </p:nvSpPr>
          <p:spPr>
            <a:xfrm>
              <a:off x="5031125" y="1757225"/>
              <a:ext cx="41550" cy="41550"/>
            </a:xfrm>
            <a:custGeom>
              <a:avLst/>
              <a:gdLst/>
              <a:ahLst/>
              <a:cxnLst/>
              <a:rect l="l" t="t" r="r" b="b"/>
              <a:pathLst>
                <a:path w="1662" h="1662" extrusionOk="0">
                  <a:moveTo>
                    <a:pt x="831" y="1"/>
                  </a:moveTo>
                  <a:lnTo>
                    <a:pt x="660" y="25"/>
                  </a:lnTo>
                  <a:lnTo>
                    <a:pt x="513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3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8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8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441" name="Google Shape;441;p39"/>
            <p:cNvSpPr/>
            <p:nvPr/>
          </p:nvSpPr>
          <p:spPr>
            <a:xfrm>
              <a:off x="4634875" y="1756000"/>
              <a:ext cx="404225" cy="178325"/>
            </a:xfrm>
            <a:custGeom>
              <a:avLst/>
              <a:gdLst/>
              <a:ahLst/>
              <a:cxnLst/>
              <a:rect l="l" t="t" r="r" b="b"/>
              <a:pathLst>
                <a:path w="16169" h="7133" extrusionOk="0">
                  <a:moveTo>
                    <a:pt x="7742" y="1"/>
                  </a:moveTo>
                  <a:lnTo>
                    <a:pt x="5007" y="3444"/>
                  </a:lnTo>
                  <a:lnTo>
                    <a:pt x="464" y="1784"/>
                  </a:lnTo>
                  <a:lnTo>
                    <a:pt x="366" y="1881"/>
                  </a:lnTo>
                  <a:lnTo>
                    <a:pt x="244" y="1979"/>
                  </a:lnTo>
                  <a:lnTo>
                    <a:pt x="122" y="2052"/>
                  </a:lnTo>
                  <a:lnTo>
                    <a:pt x="0" y="2101"/>
                  </a:lnTo>
                  <a:lnTo>
                    <a:pt x="1465" y="7132"/>
                  </a:lnTo>
                  <a:lnTo>
                    <a:pt x="14703" y="7132"/>
                  </a:lnTo>
                  <a:lnTo>
                    <a:pt x="16168" y="2101"/>
                  </a:lnTo>
                  <a:lnTo>
                    <a:pt x="16046" y="2052"/>
                  </a:lnTo>
                  <a:lnTo>
                    <a:pt x="15924" y="1979"/>
                  </a:lnTo>
                  <a:lnTo>
                    <a:pt x="15802" y="1881"/>
                  </a:lnTo>
                  <a:lnTo>
                    <a:pt x="15704" y="1784"/>
                  </a:lnTo>
                  <a:lnTo>
                    <a:pt x="11161" y="3444"/>
                  </a:lnTo>
                  <a:lnTo>
                    <a:pt x="8426" y="1"/>
                  </a:lnTo>
                  <a:lnTo>
                    <a:pt x="8255" y="25"/>
                  </a:lnTo>
                  <a:lnTo>
                    <a:pt x="7913" y="25"/>
                  </a:lnTo>
                  <a:lnTo>
                    <a:pt x="774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442" name="Google Shape;442;p39"/>
            <p:cNvSpPr/>
            <p:nvPr/>
          </p:nvSpPr>
          <p:spPr>
            <a:xfrm>
              <a:off x="4601275" y="1757225"/>
              <a:ext cx="41550" cy="41550"/>
            </a:xfrm>
            <a:custGeom>
              <a:avLst/>
              <a:gdLst/>
              <a:ahLst/>
              <a:cxnLst/>
              <a:rect l="l" t="t" r="r" b="b"/>
              <a:pathLst>
                <a:path w="1662" h="1662" extrusionOk="0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4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9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2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443" name="Google Shape;443;p39"/>
            <p:cNvSpPr/>
            <p:nvPr/>
          </p:nvSpPr>
          <p:spPr>
            <a:xfrm>
              <a:off x="4673325" y="1947725"/>
              <a:ext cx="327300" cy="44600"/>
            </a:xfrm>
            <a:custGeom>
              <a:avLst/>
              <a:gdLst/>
              <a:ahLst/>
              <a:cxnLst/>
              <a:rect l="l" t="t" r="r" b="b"/>
              <a:pathLst>
                <a:path w="13092" h="1784" extrusionOk="0">
                  <a:moveTo>
                    <a:pt x="1" y="1"/>
                  </a:moveTo>
                  <a:lnTo>
                    <a:pt x="514" y="1784"/>
                  </a:lnTo>
                  <a:lnTo>
                    <a:pt x="1808" y="1686"/>
                  </a:lnTo>
                  <a:lnTo>
                    <a:pt x="3249" y="1588"/>
                  </a:lnTo>
                  <a:lnTo>
                    <a:pt x="4836" y="1539"/>
                  </a:lnTo>
                  <a:lnTo>
                    <a:pt x="8256" y="1539"/>
                  </a:lnTo>
                  <a:lnTo>
                    <a:pt x="9843" y="1588"/>
                  </a:lnTo>
                  <a:lnTo>
                    <a:pt x="11284" y="1661"/>
                  </a:lnTo>
                  <a:lnTo>
                    <a:pt x="12579" y="1784"/>
                  </a:lnTo>
                  <a:lnTo>
                    <a:pt x="1309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grpSp>
        <p:nvGrpSpPr>
          <p:cNvPr id="444" name="Google Shape;444;p39"/>
          <p:cNvGrpSpPr/>
          <p:nvPr/>
        </p:nvGrpSpPr>
        <p:grpSpPr>
          <a:xfrm>
            <a:off x="5778245" y="1875652"/>
            <a:ext cx="433928" cy="438917"/>
            <a:chOff x="5297950" y="1632050"/>
            <a:chExt cx="426200" cy="431100"/>
          </a:xfrm>
          <a:solidFill>
            <a:schemeClr val="tx1"/>
          </a:solidFill>
        </p:grpSpPr>
        <p:sp>
          <p:nvSpPr>
            <p:cNvPr id="445" name="Google Shape;445;p39"/>
            <p:cNvSpPr/>
            <p:nvPr/>
          </p:nvSpPr>
          <p:spPr>
            <a:xfrm>
              <a:off x="5404800" y="1936125"/>
              <a:ext cx="212500" cy="127025"/>
            </a:xfrm>
            <a:custGeom>
              <a:avLst/>
              <a:gdLst/>
              <a:ahLst/>
              <a:cxnLst/>
              <a:rect l="l" t="t" r="r" b="b"/>
              <a:pathLst>
                <a:path w="8500" h="5081" extrusionOk="0">
                  <a:moveTo>
                    <a:pt x="3175" y="1"/>
                  </a:moveTo>
                  <a:lnTo>
                    <a:pt x="3175" y="2834"/>
                  </a:lnTo>
                  <a:lnTo>
                    <a:pt x="2614" y="2956"/>
                  </a:lnTo>
                  <a:lnTo>
                    <a:pt x="2076" y="3102"/>
                  </a:lnTo>
                  <a:lnTo>
                    <a:pt x="1588" y="3298"/>
                  </a:lnTo>
                  <a:lnTo>
                    <a:pt x="1148" y="3493"/>
                  </a:lnTo>
                  <a:lnTo>
                    <a:pt x="782" y="3713"/>
                  </a:lnTo>
                  <a:lnTo>
                    <a:pt x="611" y="3859"/>
                  </a:lnTo>
                  <a:lnTo>
                    <a:pt x="464" y="3982"/>
                  </a:lnTo>
                  <a:lnTo>
                    <a:pt x="318" y="4128"/>
                  </a:lnTo>
                  <a:lnTo>
                    <a:pt x="196" y="4275"/>
                  </a:lnTo>
                  <a:lnTo>
                    <a:pt x="74" y="4421"/>
                  </a:lnTo>
                  <a:lnTo>
                    <a:pt x="0" y="4592"/>
                  </a:lnTo>
                  <a:lnTo>
                    <a:pt x="171" y="4665"/>
                  </a:lnTo>
                  <a:lnTo>
                    <a:pt x="416" y="4739"/>
                  </a:lnTo>
                  <a:lnTo>
                    <a:pt x="782" y="4836"/>
                  </a:lnTo>
                  <a:lnTo>
                    <a:pt x="1344" y="4910"/>
                  </a:lnTo>
                  <a:lnTo>
                    <a:pt x="2101" y="5007"/>
                  </a:lnTo>
                  <a:lnTo>
                    <a:pt x="3053" y="5056"/>
                  </a:lnTo>
                  <a:lnTo>
                    <a:pt x="4250" y="5081"/>
                  </a:lnTo>
                  <a:lnTo>
                    <a:pt x="5447" y="5056"/>
                  </a:lnTo>
                  <a:lnTo>
                    <a:pt x="6399" y="5007"/>
                  </a:lnTo>
                  <a:lnTo>
                    <a:pt x="7156" y="4910"/>
                  </a:lnTo>
                  <a:lnTo>
                    <a:pt x="7718" y="4836"/>
                  </a:lnTo>
                  <a:lnTo>
                    <a:pt x="8084" y="4739"/>
                  </a:lnTo>
                  <a:lnTo>
                    <a:pt x="8329" y="4665"/>
                  </a:lnTo>
                  <a:lnTo>
                    <a:pt x="8500" y="4592"/>
                  </a:lnTo>
                  <a:lnTo>
                    <a:pt x="8426" y="4421"/>
                  </a:lnTo>
                  <a:lnTo>
                    <a:pt x="8304" y="4275"/>
                  </a:lnTo>
                  <a:lnTo>
                    <a:pt x="8182" y="4128"/>
                  </a:lnTo>
                  <a:lnTo>
                    <a:pt x="8036" y="3982"/>
                  </a:lnTo>
                  <a:lnTo>
                    <a:pt x="7889" y="3859"/>
                  </a:lnTo>
                  <a:lnTo>
                    <a:pt x="7718" y="3713"/>
                  </a:lnTo>
                  <a:lnTo>
                    <a:pt x="7352" y="3493"/>
                  </a:lnTo>
                  <a:lnTo>
                    <a:pt x="6912" y="3298"/>
                  </a:lnTo>
                  <a:lnTo>
                    <a:pt x="6424" y="3102"/>
                  </a:lnTo>
                  <a:lnTo>
                    <a:pt x="5886" y="2956"/>
                  </a:lnTo>
                  <a:lnTo>
                    <a:pt x="5325" y="2834"/>
                  </a:lnTo>
                  <a:lnTo>
                    <a:pt x="5325" y="1"/>
                  </a:lnTo>
                  <a:lnTo>
                    <a:pt x="5032" y="49"/>
                  </a:lnTo>
                  <a:lnTo>
                    <a:pt x="4763" y="98"/>
                  </a:lnTo>
                  <a:lnTo>
                    <a:pt x="4250" y="123"/>
                  </a:lnTo>
                  <a:lnTo>
                    <a:pt x="3737" y="98"/>
                  </a:lnTo>
                  <a:lnTo>
                    <a:pt x="3469" y="49"/>
                  </a:lnTo>
                  <a:lnTo>
                    <a:pt x="317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446" name="Google Shape;446;p39"/>
            <p:cNvSpPr/>
            <p:nvPr/>
          </p:nvSpPr>
          <p:spPr>
            <a:xfrm>
              <a:off x="5297950" y="1632050"/>
              <a:ext cx="426200" cy="294950"/>
            </a:xfrm>
            <a:custGeom>
              <a:avLst/>
              <a:gdLst/>
              <a:ahLst/>
              <a:cxnLst/>
              <a:rect l="l" t="t" r="r" b="b"/>
              <a:pathLst>
                <a:path w="17048" h="11798" extrusionOk="0">
                  <a:moveTo>
                    <a:pt x="8524" y="2956"/>
                  </a:moveTo>
                  <a:lnTo>
                    <a:pt x="8573" y="2981"/>
                  </a:lnTo>
                  <a:lnTo>
                    <a:pt x="8622" y="3054"/>
                  </a:lnTo>
                  <a:lnTo>
                    <a:pt x="9086" y="4128"/>
                  </a:lnTo>
                  <a:lnTo>
                    <a:pt x="9135" y="4202"/>
                  </a:lnTo>
                  <a:lnTo>
                    <a:pt x="9208" y="4275"/>
                  </a:lnTo>
                  <a:lnTo>
                    <a:pt x="9306" y="4324"/>
                  </a:lnTo>
                  <a:lnTo>
                    <a:pt x="9403" y="4348"/>
                  </a:lnTo>
                  <a:lnTo>
                    <a:pt x="10576" y="4470"/>
                  </a:lnTo>
                  <a:lnTo>
                    <a:pt x="10649" y="4495"/>
                  </a:lnTo>
                  <a:lnTo>
                    <a:pt x="10698" y="4519"/>
                  </a:lnTo>
                  <a:lnTo>
                    <a:pt x="10673" y="4592"/>
                  </a:lnTo>
                  <a:lnTo>
                    <a:pt x="10624" y="4641"/>
                  </a:lnTo>
                  <a:lnTo>
                    <a:pt x="9745" y="5423"/>
                  </a:lnTo>
                  <a:lnTo>
                    <a:pt x="9696" y="5496"/>
                  </a:lnTo>
                  <a:lnTo>
                    <a:pt x="9648" y="5594"/>
                  </a:lnTo>
                  <a:lnTo>
                    <a:pt x="9623" y="5691"/>
                  </a:lnTo>
                  <a:lnTo>
                    <a:pt x="9623" y="5789"/>
                  </a:lnTo>
                  <a:lnTo>
                    <a:pt x="9892" y="6961"/>
                  </a:lnTo>
                  <a:lnTo>
                    <a:pt x="9892" y="7035"/>
                  </a:lnTo>
                  <a:lnTo>
                    <a:pt x="9867" y="7084"/>
                  </a:lnTo>
                  <a:lnTo>
                    <a:pt x="9818" y="7084"/>
                  </a:lnTo>
                  <a:lnTo>
                    <a:pt x="9745" y="7059"/>
                  </a:lnTo>
                  <a:lnTo>
                    <a:pt x="8719" y="6473"/>
                  </a:lnTo>
                  <a:lnTo>
                    <a:pt x="8622" y="6424"/>
                  </a:lnTo>
                  <a:lnTo>
                    <a:pt x="8426" y="6424"/>
                  </a:lnTo>
                  <a:lnTo>
                    <a:pt x="8329" y="6473"/>
                  </a:lnTo>
                  <a:lnTo>
                    <a:pt x="7303" y="7059"/>
                  </a:lnTo>
                  <a:lnTo>
                    <a:pt x="7230" y="7084"/>
                  </a:lnTo>
                  <a:lnTo>
                    <a:pt x="7181" y="7084"/>
                  </a:lnTo>
                  <a:lnTo>
                    <a:pt x="7156" y="7035"/>
                  </a:lnTo>
                  <a:lnTo>
                    <a:pt x="7156" y="6961"/>
                  </a:lnTo>
                  <a:lnTo>
                    <a:pt x="7425" y="5789"/>
                  </a:lnTo>
                  <a:lnTo>
                    <a:pt x="7425" y="5691"/>
                  </a:lnTo>
                  <a:lnTo>
                    <a:pt x="7401" y="5594"/>
                  </a:lnTo>
                  <a:lnTo>
                    <a:pt x="7352" y="5496"/>
                  </a:lnTo>
                  <a:lnTo>
                    <a:pt x="7303" y="5423"/>
                  </a:lnTo>
                  <a:lnTo>
                    <a:pt x="6424" y="4641"/>
                  </a:lnTo>
                  <a:lnTo>
                    <a:pt x="6375" y="4592"/>
                  </a:lnTo>
                  <a:lnTo>
                    <a:pt x="6350" y="4519"/>
                  </a:lnTo>
                  <a:lnTo>
                    <a:pt x="6399" y="4495"/>
                  </a:lnTo>
                  <a:lnTo>
                    <a:pt x="6473" y="4470"/>
                  </a:lnTo>
                  <a:lnTo>
                    <a:pt x="7645" y="4348"/>
                  </a:lnTo>
                  <a:lnTo>
                    <a:pt x="7743" y="4324"/>
                  </a:lnTo>
                  <a:lnTo>
                    <a:pt x="7840" y="4275"/>
                  </a:lnTo>
                  <a:lnTo>
                    <a:pt x="7913" y="4202"/>
                  </a:lnTo>
                  <a:lnTo>
                    <a:pt x="7962" y="4128"/>
                  </a:lnTo>
                  <a:lnTo>
                    <a:pt x="8426" y="3054"/>
                  </a:lnTo>
                  <a:lnTo>
                    <a:pt x="8475" y="2981"/>
                  </a:lnTo>
                  <a:lnTo>
                    <a:pt x="8524" y="2956"/>
                  </a:lnTo>
                  <a:close/>
                  <a:moveTo>
                    <a:pt x="15973" y="2150"/>
                  </a:moveTo>
                  <a:lnTo>
                    <a:pt x="15973" y="2516"/>
                  </a:lnTo>
                  <a:lnTo>
                    <a:pt x="15924" y="2932"/>
                  </a:lnTo>
                  <a:lnTo>
                    <a:pt x="15875" y="3371"/>
                  </a:lnTo>
                  <a:lnTo>
                    <a:pt x="15802" y="3835"/>
                  </a:lnTo>
                  <a:lnTo>
                    <a:pt x="15704" y="4299"/>
                  </a:lnTo>
                  <a:lnTo>
                    <a:pt x="15558" y="4788"/>
                  </a:lnTo>
                  <a:lnTo>
                    <a:pt x="15411" y="5252"/>
                  </a:lnTo>
                  <a:lnTo>
                    <a:pt x="15216" y="5740"/>
                  </a:lnTo>
                  <a:lnTo>
                    <a:pt x="14996" y="6204"/>
                  </a:lnTo>
                  <a:lnTo>
                    <a:pt x="14752" y="6620"/>
                  </a:lnTo>
                  <a:lnTo>
                    <a:pt x="14459" y="7035"/>
                  </a:lnTo>
                  <a:lnTo>
                    <a:pt x="14141" y="7426"/>
                  </a:lnTo>
                  <a:lnTo>
                    <a:pt x="13799" y="7767"/>
                  </a:lnTo>
                  <a:lnTo>
                    <a:pt x="13604" y="7914"/>
                  </a:lnTo>
                  <a:lnTo>
                    <a:pt x="13409" y="8061"/>
                  </a:lnTo>
                  <a:lnTo>
                    <a:pt x="13213" y="8183"/>
                  </a:lnTo>
                  <a:lnTo>
                    <a:pt x="12993" y="8305"/>
                  </a:lnTo>
                  <a:lnTo>
                    <a:pt x="12774" y="8402"/>
                  </a:lnTo>
                  <a:lnTo>
                    <a:pt x="12529" y="8476"/>
                  </a:lnTo>
                  <a:lnTo>
                    <a:pt x="12529" y="8476"/>
                  </a:lnTo>
                  <a:lnTo>
                    <a:pt x="12823" y="7767"/>
                  </a:lnTo>
                  <a:lnTo>
                    <a:pt x="13042" y="7059"/>
                  </a:lnTo>
                  <a:lnTo>
                    <a:pt x="13262" y="6351"/>
                  </a:lnTo>
                  <a:lnTo>
                    <a:pt x="13433" y="5618"/>
                  </a:lnTo>
                  <a:lnTo>
                    <a:pt x="13555" y="4837"/>
                  </a:lnTo>
                  <a:lnTo>
                    <a:pt x="13677" y="4031"/>
                  </a:lnTo>
                  <a:lnTo>
                    <a:pt x="13751" y="3127"/>
                  </a:lnTo>
                  <a:lnTo>
                    <a:pt x="13799" y="2150"/>
                  </a:lnTo>
                  <a:close/>
                  <a:moveTo>
                    <a:pt x="3249" y="2150"/>
                  </a:moveTo>
                  <a:lnTo>
                    <a:pt x="3298" y="3127"/>
                  </a:lnTo>
                  <a:lnTo>
                    <a:pt x="3371" y="4031"/>
                  </a:lnTo>
                  <a:lnTo>
                    <a:pt x="3493" y="4837"/>
                  </a:lnTo>
                  <a:lnTo>
                    <a:pt x="3615" y="5618"/>
                  </a:lnTo>
                  <a:lnTo>
                    <a:pt x="3786" y="6351"/>
                  </a:lnTo>
                  <a:lnTo>
                    <a:pt x="4006" y="7059"/>
                  </a:lnTo>
                  <a:lnTo>
                    <a:pt x="4226" y="7767"/>
                  </a:lnTo>
                  <a:lnTo>
                    <a:pt x="4519" y="8476"/>
                  </a:lnTo>
                  <a:lnTo>
                    <a:pt x="4274" y="8402"/>
                  </a:lnTo>
                  <a:lnTo>
                    <a:pt x="4055" y="8305"/>
                  </a:lnTo>
                  <a:lnTo>
                    <a:pt x="3835" y="8183"/>
                  </a:lnTo>
                  <a:lnTo>
                    <a:pt x="3639" y="8061"/>
                  </a:lnTo>
                  <a:lnTo>
                    <a:pt x="3444" y="7914"/>
                  </a:lnTo>
                  <a:lnTo>
                    <a:pt x="3249" y="7767"/>
                  </a:lnTo>
                  <a:lnTo>
                    <a:pt x="2907" y="7426"/>
                  </a:lnTo>
                  <a:lnTo>
                    <a:pt x="2589" y="7035"/>
                  </a:lnTo>
                  <a:lnTo>
                    <a:pt x="2296" y="6620"/>
                  </a:lnTo>
                  <a:lnTo>
                    <a:pt x="2052" y="6204"/>
                  </a:lnTo>
                  <a:lnTo>
                    <a:pt x="1832" y="5740"/>
                  </a:lnTo>
                  <a:lnTo>
                    <a:pt x="1637" y="5252"/>
                  </a:lnTo>
                  <a:lnTo>
                    <a:pt x="1490" y="4788"/>
                  </a:lnTo>
                  <a:lnTo>
                    <a:pt x="1344" y="4299"/>
                  </a:lnTo>
                  <a:lnTo>
                    <a:pt x="1246" y="3835"/>
                  </a:lnTo>
                  <a:lnTo>
                    <a:pt x="1173" y="3371"/>
                  </a:lnTo>
                  <a:lnTo>
                    <a:pt x="1124" y="2932"/>
                  </a:lnTo>
                  <a:lnTo>
                    <a:pt x="1075" y="2516"/>
                  </a:lnTo>
                  <a:lnTo>
                    <a:pt x="1075" y="2150"/>
                  </a:lnTo>
                  <a:close/>
                  <a:moveTo>
                    <a:pt x="3737" y="1"/>
                  </a:moveTo>
                  <a:lnTo>
                    <a:pt x="3639" y="25"/>
                  </a:lnTo>
                  <a:lnTo>
                    <a:pt x="3542" y="50"/>
                  </a:lnTo>
                  <a:lnTo>
                    <a:pt x="3444" y="99"/>
                  </a:lnTo>
                  <a:lnTo>
                    <a:pt x="3371" y="147"/>
                  </a:lnTo>
                  <a:lnTo>
                    <a:pt x="3322" y="221"/>
                  </a:lnTo>
                  <a:lnTo>
                    <a:pt x="3249" y="294"/>
                  </a:lnTo>
                  <a:lnTo>
                    <a:pt x="3224" y="392"/>
                  </a:lnTo>
                  <a:lnTo>
                    <a:pt x="3200" y="489"/>
                  </a:lnTo>
                  <a:lnTo>
                    <a:pt x="3224" y="1076"/>
                  </a:lnTo>
                  <a:lnTo>
                    <a:pt x="1075" y="1076"/>
                  </a:lnTo>
                  <a:lnTo>
                    <a:pt x="855" y="1100"/>
                  </a:lnTo>
                  <a:lnTo>
                    <a:pt x="660" y="1149"/>
                  </a:lnTo>
                  <a:lnTo>
                    <a:pt x="489" y="1246"/>
                  </a:lnTo>
                  <a:lnTo>
                    <a:pt x="318" y="1393"/>
                  </a:lnTo>
                  <a:lnTo>
                    <a:pt x="196" y="1540"/>
                  </a:lnTo>
                  <a:lnTo>
                    <a:pt x="98" y="1735"/>
                  </a:lnTo>
                  <a:lnTo>
                    <a:pt x="25" y="1930"/>
                  </a:lnTo>
                  <a:lnTo>
                    <a:pt x="0" y="2150"/>
                  </a:lnTo>
                  <a:lnTo>
                    <a:pt x="25" y="2614"/>
                  </a:lnTo>
                  <a:lnTo>
                    <a:pt x="49" y="3078"/>
                  </a:lnTo>
                  <a:lnTo>
                    <a:pt x="98" y="3518"/>
                  </a:lnTo>
                  <a:lnTo>
                    <a:pt x="171" y="3957"/>
                  </a:lnTo>
                  <a:lnTo>
                    <a:pt x="269" y="4348"/>
                  </a:lnTo>
                  <a:lnTo>
                    <a:pt x="367" y="4739"/>
                  </a:lnTo>
                  <a:lnTo>
                    <a:pt x="489" y="5130"/>
                  </a:lnTo>
                  <a:lnTo>
                    <a:pt x="635" y="5496"/>
                  </a:lnTo>
                  <a:lnTo>
                    <a:pt x="782" y="5838"/>
                  </a:lnTo>
                  <a:lnTo>
                    <a:pt x="928" y="6156"/>
                  </a:lnTo>
                  <a:lnTo>
                    <a:pt x="1099" y="6473"/>
                  </a:lnTo>
                  <a:lnTo>
                    <a:pt x="1295" y="6766"/>
                  </a:lnTo>
                  <a:lnTo>
                    <a:pt x="1466" y="7059"/>
                  </a:lnTo>
                  <a:lnTo>
                    <a:pt x="1661" y="7328"/>
                  </a:lnTo>
                  <a:lnTo>
                    <a:pt x="2076" y="7816"/>
                  </a:lnTo>
                  <a:lnTo>
                    <a:pt x="2516" y="8256"/>
                  </a:lnTo>
                  <a:lnTo>
                    <a:pt x="2931" y="8622"/>
                  </a:lnTo>
                  <a:lnTo>
                    <a:pt x="3346" y="8940"/>
                  </a:lnTo>
                  <a:lnTo>
                    <a:pt x="3762" y="9184"/>
                  </a:lnTo>
                  <a:lnTo>
                    <a:pt x="4152" y="9379"/>
                  </a:lnTo>
                  <a:lnTo>
                    <a:pt x="4519" y="9526"/>
                  </a:lnTo>
                  <a:lnTo>
                    <a:pt x="4836" y="9624"/>
                  </a:lnTo>
                  <a:lnTo>
                    <a:pt x="5105" y="9672"/>
                  </a:lnTo>
                  <a:lnTo>
                    <a:pt x="5422" y="10136"/>
                  </a:lnTo>
                  <a:lnTo>
                    <a:pt x="5764" y="10576"/>
                  </a:lnTo>
                  <a:lnTo>
                    <a:pt x="5935" y="10747"/>
                  </a:lnTo>
                  <a:lnTo>
                    <a:pt x="6131" y="10918"/>
                  </a:lnTo>
                  <a:lnTo>
                    <a:pt x="6326" y="11089"/>
                  </a:lnTo>
                  <a:lnTo>
                    <a:pt x="6546" y="11236"/>
                  </a:lnTo>
                  <a:lnTo>
                    <a:pt x="6766" y="11358"/>
                  </a:lnTo>
                  <a:lnTo>
                    <a:pt x="6985" y="11480"/>
                  </a:lnTo>
                  <a:lnTo>
                    <a:pt x="7230" y="11577"/>
                  </a:lnTo>
                  <a:lnTo>
                    <a:pt x="7474" y="11651"/>
                  </a:lnTo>
                  <a:lnTo>
                    <a:pt x="7718" y="11724"/>
                  </a:lnTo>
                  <a:lnTo>
                    <a:pt x="7987" y="11773"/>
                  </a:lnTo>
                  <a:lnTo>
                    <a:pt x="8255" y="11797"/>
                  </a:lnTo>
                  <a:lnTo>
                    <a:pt x="8793" y="11797"/>
                  </a:lnTo>
                  <a:lnTo>
                    <a:pt x="9061" y="11773"/>
                  </a:lnTo>
                  <a:lnTo>
                    <a:pt x="9330" y="11724"/>
                  </a:lnTo>
                  <a:lnTo>
                    <a:pt x="9574" y="11651"/>
                  </a:lnTo>
                  <a:lnTo>
                    <a:pt x="9818" y="11577"/>
                  </a:lnTo>
                  <a:lnTo>
                    <a:pt x="10063" y="11480"/>
                  </a:lnTo>
                  <a:lnTo>
                    <a:pt x="10283" y="11358"/>
                  </a:lnTo>
                  <a:lnTo>
                    <a:pt x="10502" y="11236"/>
                  </a:lnTo>
                  <a:lnTo>
                    <a:pt x="10722" y="11089"/>
                  </a:lnTo>
                  <a:lnTo>
                    <a:pt x="10918" y="10918"/>
                  </a:lnTo>
                  <a:lnTo>
                    <a:pt x="11113" y="10747"/>
                  </a:lnTo>
                  <a:lnTo>
                    <a:pt x="11284" y="10576"/>
                  </a:lnTo>
                  <a:lnTo>
                    <a:pt x="11626" y="10136"/>
                  </a:lnTo>
                  <a:lnTo>
                    <a:pt x="11943" y="9672"/>
                  </a:lnTo>
                  <a:lnTo>
                    <a:pt x="12212" y="9624"/>
                  </a:lnTo>
                  <a:lnTo>
                    <a:pt x="12529" y="9550"/>
                  </a:lnTo>
                  <a:lnTo>
                    <a:pt x="12896" y="9404"/>
                  </a:lnTo>
                  <a:lnTo>
                    <a:pt x="13287" y="9208"/>
                  </a:lnTo>
                  <a:lnTo>
                    <a:pt x="13702" y="8964"/>
                  </a:lnTo>
                  <a:lnTo>
                    <a:pt x="14117" y="8647"/>
                  </a:lnTo>
                  <a:lnTo>
                    <a:pt x="14557" y="8280"/>
                  </a:lnTo>
                  <a:lnTo>
                    <a:pt x="14972" y="7865"/>
                  </a:lnTo>
                  <a:lnTo>
                    <a:pt x="15387" y="7377"/>
                  </a:lnTo>
                  <a:lnTo>
                    <a:pt x="15582" y="7108"/>
                  </a:lnTo>
                  <a:lnTo>
                    <a:pt x="15753" y="6815"/>
                  </a:lnTo>
                  <a:lnTo>
                    <a:pt x="15949" y="6522"/>
                  </a:lnTo>
                  <a:lnTo>
                    <a:pt x="16120" y="6204"/>
                  </a:lnTo>
                  <a:lnTo>
                    <a:pt x="16266" y="5887"/>
                  </a:lnTo>
                  <a:lnTo>
                    <a:pt x="16413" y="5521"/>
                  </a:lnTo>
                  <a:lnTo>
                    <a:pt x="16559" y="5179"/>
                  </a:lnTo>
                  <a:lnTo>
                    <a:pt x="16681" y="4788"/>
                  </a:lnTo>
                  <a:lnTo>
                    <a:pt x="16779" y="4397"/>
                  </a:lnTo>
                  <a:lnTo>
                    <a:pt x="16877" y="3982"/>
                  </a:lnTo>
                  <a:lnTo>
                    <a:pt x="16950" y="3542"/>
                  </a:lnTo>
                  <a:lnTo>
                    <a:pt x="16999" y="3103"/>
                  </a:lnTo>
                  <a:lnTo>
                    <a:pt x="17023" y="2614"/>
                  </a:lnTo>
                  <a:lnTo>
                    <a:pt x="17048" y="2150"/>
                  </a:lnTo>
                  <a:lnTo>
                    <a:pt x="17023" y="1930"/>
                  </a:lnTo>
                  <a:lnTo>
                    <a:pt x="16950" y="1735"/>
                  </a:lnTo>
                  <a:lnTo>
                    <a:pt x="16852" y="1540"/>
                  </a:lnTo>
                  <a:lnTo>
                    <a:pt x="16730" y="1393"/>
                  </a:lnTo>
                  <a:lnTo>
                    <a:pt x="16559" y="1246"/>
                  </a:lnTo>
                  <a:lnTo>
                    <a:pt x="16388" y="1149"/>
                  </a:lnTo>
                  <a:lnTo>
                    <a:pt x="16193" y="1100"/>
                  </a:lnTo>
                  <a:lnTo>
                    <a:pt x="15973" y="1076"/>
                  </a:lnTo>
                  <a:lnTo>
                    <a:pt x="13824" y="1076"/>
                  </a:lnTo>
                  <a:lnTo>
                    <a:pt x="13848" y="489"/>
                  </a:lnTo>
                  <a:lnTo>
                    <a:pt x="13824" y="392"/>
                  </a:lnTo>
                  <a:lnTo>
                    <a:pt x="13799" y="294"/>
                  </a:lnTo>
                  <a:lnTo>
                    <a:pt x="13726" y="221"/>
                  </a:lnTo>
                  <a:lnTo>
                    <a:pt x="13677" y="147"/>
                  </a:lnTo>
                  <a:lnTo>
                    <a:pt x="13604" y="99"/>
                  </a:lnTo>
                  <a:lnTo>
                    <a:pt x="13506" y="50"/>
                  </a:lnTo>
                  <a:lnTo>
                    <a:pt x="13409" y="25"/>
                  </a:lnTo>
                  <a:lnTo>
                    <a:pt x="1331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grpSp>
        <p:nvGrpSpPr>
          <p:cNvPr id="447" name="Google Shape;447;p39"/>
          <p:cNvGrpSpPr/>
          <p:nvPr/>
        </p:nvGrpSpPr>
        <p:grpSpPr>
          <a:xfrm>
            <a:off x="6463297" y="1862621"/>
            <a:ext cx="436423" cy="465007"/>
            <a:chOff x="5970800" y="1619250"/>
            <a:chExt cx="428650" cy="456725"/>
          </a:xfrm>
          <a:solidFill>
            <a:schemeClr val="tx1"/>
          </a:solidFill>
        </p:grpSpPr>
        <p:sp>
          <p:nvSpPr>
            <p:cNvPr id="448" name="Google Shape;448;p39"/>
            <p:cNvSpPr/>
            <p:nvPr/>
          </p:nvSpPr>
          <p:spPr>
            <a:xfrm>
              <a:off x="5970800" y="1674200"/>
              <a:ext cx="377975" cy="377950"/>
            </a:xfrm>
            <a:custGeom>
              <a:avLst/>
              <a:gdLst/>
              <a:ahLst/>
              <a:cxnLst/>
              <a:rect l="l" t="t" r="r" b="b"/>
              <a:pathLst>
                <a:path w="15119" h="15118" extrusionOk="0">
                  <a:moveTo>
                    <a:pt x="7181" y="0"/>
                  </a:moveTo>
                  <a:lnTo>
                    <a:pt x="6790" y="49"/>
                  </a:lnTo>
                  <a:lnTo>
                    <a:pt x="6424" y="98"/>
                  </a:lnTo>
                  <a:lnTo>
                    <a:pt x="6058" y="147"/>
                  </a:lnTo>
                  <a:lnTo>
                    <a:pt x="5691" y="244"/>
                  </a:lnTo>
                  <a:lnTo>
                    <a:pt x="5325" y="342"/>
                  </a:lnTo>
                  <a:lnTo>
                    <a:pt x="4983" y="464"/>
                  </a:lnTo>
                  <a:lnTo>
                    <a:pt x="4641" y="586"/>
                  </a:lnTo>
                  <a:lnTo>
                    <a:pt x="4299" y="733"/>
                  </a:lnTo>
                  <a:lnTo>
                    <a:pt x="3982" y="904"/>
                  </a:lnTo>
                  <a:lnTo>
                    <a:pt x="3664" y="1099"/>
                  </a:lnTo>
                  <a:lnTo>
                    <a:pt x="3347" y="1295"/>
                  </a:lnTo>
                  <a:lnTo>
                    <a:pt x="3053" y="1490"/>
                  </a:lnTo>
                  <a:lnTo>
                    <a:pt x="2760" y="1734"/>
                  </a:lnTo>
                  <a:lnTo>
                    <a:pt x="2492" y="1954"/>
                  </a:lnTo>
                  <a:lnTo>
                    <a:pt x="2223" y="2223"/>
                  </a:lnTo>
                  <a:lnTo>
                    <a:pt x="1979" y="2467"/>
                  </a:lnTo>
                  <a:lnTo>
                    <a:pt x="1735" y="2760"/>
                  </a:lnTo>
                  <a:lnTo>
                    <a:pt x="1515" y="3029"/>
                  </a:lnTo>
                  <a:lnTo>
                    <a:pt x="1295" y="3322"/>
                  </a:lnTo>
                  <a:lnTo>
                    <a:pt x="1100" y="3639"/>
                  </a:lnTo>
                  <a:lnTo>
                    <a:pt x="929" y="3957"/>
                  </a:lnTo>
                  <a:lnTo>
                    <a:pt x="758" y="4274"/>
                  </a:lnTo>
                  <a:lnTo>
                    <a:pt x="611" y="4616"/>
                  </a:lnTo>
                  <a:lnTo>
                    <a:pt x="465" y="4958"/>
                  </a:lnTo>
                  <a:lnTo>
                    <a:pt x="343" y="5300"/>
                  </a:lnTo>
                  <a:lnTo>
                    <a:pt x="245" y="5666"/>
                  </a:lnTo>
                  <a:lnTo>
                    <a:pt x="172" y="6033"/>
                  </a:lnTo>
                  <a:lnTo>
                    <a:pt x="98" y="6399"/>
                  </a:lnTo>
                  <a:lnTo>
                    <a:pt x="49" y="6790"/>
                  </a:lnTo>
                  <a:lnTo>
                    <a:pt x="25" y="7156"/>
                  </a:lnTo>
                  <a:lnTo>
                    <a:pt x="1" y="7547"/>
                  </a:lnTo>
                  <a:lnTo>
                    <a:pt x="25" y="7938"/>
                  </a:lnTo>
                  <a:lnTo>
                    <a:pt x="49" y="8328"/>
                  </a:lnTo>
                  <a:lnTo>
                    <a:pt x="98" y="8695"/>
                  </a:lnTo>
                  <a:lnTo>
                    <a:pt x="172" y="9085"/>
                  </a:lnTo>
                  <a:lnTo>
                    <a:pt x="245" y="9452"/>
                  </a:lnTo>
                  <a:lnTo>
                    <a:pt x="343" y="9794"/>
                  </a:lnTo>
                  <a:lnTo>
                    <a:pt x="465" y="10160"/>
                  </a:lnTo>
                  <a:lnTo>
                    <a:pt x="611" y="10502"/>
                  </a:lnTo>
                  <a:lnTo>
                    <a:pt x="758" y="10820"/>
                  </a:lnTo>
                  <a:lnTo>
                    <a:pt x="929" y="11161"/>
                  </a:lnTo>
                  <a:lnTo>
                    <a:pt x="1100" y="11479"/>
                  </a:lnTo>
                  <a:lnTo>
                    <a:pt x="1295" y="11772"/>
                  </a:lnTo>
                  <a:lnTo>
                    <a:pt x="1515" y="12065"/>
                  </a:lnTo>
                  <a:lnTo>
                    <a:pt x="1735" y="12358"/>
                  </a:lnTo>
                  <a:lnTo>
                    <a:pt x="1979" y="12627"/>
                  </a:lnTo>
                  <a:lnTo>
                    <a:pt x="2223" y="12895"/>
                  </a:lnTo>
                  <a:lnTo>
                    <a:pt x="2492" y="13140"/>
                  </a:lnTo>
                  <a:lnTo>
                    <a:pt x="2760" y="13384"/>
                  </a:lnTo>
                  <a:lnTo>
                    <a:pt x="3053" y="13604"/>
                  </a:lnTo>
                  <a:lnTo>
                    <a:pt x="3347" y="13824"/>
                  </a:lnTo>
                  <a:lnTo>
                    <a:pt x="3664" y="14019"/>
                  </a:lnTo>
                  <a:lnTo>
                    <a:pt x="3982" y="14190"/>
                  </a:lnTo>
                  <a:lnTo>
                    <a:pt x="4299" y="14361"/>
                  </a:lnTo>
                  <a:lnTo>
                    <a:pt x="4641" y="14507"/>
                  </a:lnTo>
                  <a:lnTo>
                    <a:pt x="4983" y="14654"/>
                  </a:lnTo>
                  <a:lnTo>
                    <a:pt x="5325" y="14776"/>
                  </a:lnTo>
                  <a:lnTo>
                    <a:pt x="5691" y="14874"/>
                  </a:lnTo>
                  <a:lnTo>
                    <a:pt x="6058" y="14947"/>
                  </a:lnTo>
                  <a:lnTo>
                    <a:pt x="6424" y="15020"/>
                  </a:lnTo>
                  <a:lnTo>
                    <a:pt x="6790" y="15069"/>
                  </a:lnTo>
                  <a:lnTo>
                    <a:pt x="7181" y="15094"/>
                  </a:lnTo>
                  <a:lnTo>
                    <a:pt x="7572" y="15118"/>
                  </a:lnTo>
                  <a:lnTo>
                    <a:pt x="7963" y="15094"/>
                  </a:lnTo>
                  <a:lnTo>
                    <a:pt x="8329" y="15069"/>
                  </a:lnTo>
                  <a:lnTo>
                    <a:pt x="8720" y="15020"/>
                  </a:lnTo>
                  <a:lnTo>
                    <a:pt x="9086" y="14947"/>
                  </a:lnTo>
                  <a:lnTo>
                    <a:pt x="9452" y="14874"/>
                  </a:lnTo>
                  <a:lnTo>
                    <a:pt x="9819" y="14776"/>
                  </a:lnTo>
                  <a:lnTo>
                    <a:pt x="10161" y="14654"/>
                  </a:lnTo>
                  <a:lnTo>
                    <a:pt x="10503" y="14507"/>
                  </a:lnTo>
                  <a:lnTo>
                    <a:pt x="10844" y="14361"/>
                  </a:lnTo>
                  <a:lnTo>
                    <a:pt x="11162" y="14190"/>
                  </a:lnTo>
                  <a:lnTo>
                    <a:pt x="11479" y="14019"/>
                  </a:lnTo>
                  <a:lnTo>
                    <a:pt x="11797" y="13824"/>
                  </a:lnTo>
                  <a:lnTo>
                    <a:pt x="12090" y="13604"/>
                  </a:lnTo>
                  <a:lnTo>
                    <a:pt x="12383" y="13384"/>
                  </a:lnTo>
                  <a:lnTo>
                    <a:pt x="12652" y="13140"/>
                  </a:lnTo>
                  <a:lnTo>
                    <a:pt x="12920" y="12895"/>
                  </a:lnTo>
                  <a:lnTo>
                    <a:pt x="13165" y="12627"/>
                  </a:lnTo>
                  <a:lnTo>
                    <a:pt x="13409" y="12358"/>
                  </a:lnTo>
                  <a:lnTo>
                    <a:pt x="13629" y="12065"/>
                  </a:lnTo>
                  <a:lnTo>
                    <a:pt x="13824" y="11772"/>
                  </a:lnTo>
                  <a:lnTo>
                    <a:pt x="14019" y="11479"/>
                  </a:lnTo>
                  <a:lnTo>
                    <a:pt x="14215" y="11161"/>
                  </a:lnTo>
                  <a:lnTo>
                    <a:pt x="14386" y="10820"/>
                  </a:lnTo>
                  <a:lnTo>
                    <a:pt x="14532" y="10502"/>
                  </a:lnTo>
                  <a:lnTo>
                    <a:pt x="14654" y="10160"/>
                  </a:lnTo>
                  <a:lnTo>
                    <a:pt x="14777" y="9794"/>
                  </a:lnTo>
                  <a:lnTo>
                    <a:pt x="14899" y="9452"/>
                  </a:lnTo>
                  <a:lnTo>
                    <a:pt x="14972" y="9085"/>
                  </a:lnTo>
                  <a:lnTo>
                    <a:pt x="15045" y="8695"/>
                  </a:lnTo>
                  <a:lnTo>
                    <a:pt x="15094" y="8328"/>
                  </a:lnTo>
                  <a:lnTo>
                    <a:pt x="15118" y="7938"/>
                  </a:lnTo>
                  <a:lnTo>
                    <a:pt x="15118" y="7547"/>
                  </a:lnTo>
                  <a:lnTo>
                    <a:pt x="15094" y="6936"/>
                  </a:lnTo>
                  <a:lnTo>
                    <a:pt x="15021" y="6326"/>
                  </a:lnTo>
                  <a:lnTo>
                    <a:pt x="14899" y="5740"/>
                  </a:lnTo>
                  <a:lnTo>
                    <a:pt x="14728" y="5178"/>
                  </a:lnTo>
                  <a:lnTo>
                    <a:pt x="14532" y="4616"/>
                  </a:lnTo>
                  <a:lnTo>
                    <a:pt x="14288" y="4079"/>
                  </a:lnTo>
                  <a:lnTo>
                    <a:pt x="13995" y="3590"/>
                  </a:lnTo>
                  <a:lnTo>
                    <a:pt x="13653" y="3102"/>
                  </a:lnTo>
                  <a:lnTo>
                    <a:pt x="13458" y="3053"/>
                  </a:lnTo>
                  <a:lnTo>
                    <a:pt x="12163" y="4347"/>
                  </a:lnTo>
                  <a:lnTo>
                    <a:pt x="12383" y="4689"/>
                  </a:lnTo>
                  <a:lnTo>
                    <a:pt x="12578" y="5056"/>
                  </a:lnTo>
                  <a:lnTo>
                    <a:pt x="12749" y="5446"/>
                  </a:lnTo>
                  <a:lnTo>
                    <a:pt x="12896" y="5837"/>
                  </a:lnTo>
                  <a:lnTo>
                    <a:pt x="13018" y="6252"/>
                  </a:lnTo>
                  <a:lnTo>
                    <a:pt x="13091" y="6668"/>
                  </a:lnTo>
                  <a:lnTo>
                    <a:pt x="13165" y="7107"/>
                  </a:lnTo>
                  <a:lnTo>
                    <a:pt x="13165" y="7547"/>
                  </a:lnTo>
                  <a:lnTo>
                    <a:pt x="13140" y="8133"/>
                  </a:lnTo>
                  <a:lnTo>
                    <a:pt x="13067" y="8695"/>
                  </a:lnTo>
                  <a:lnTo>
                    <a:pt x="12920" y="9208"/>
                  </a:lnTo>
                  <a:lnTo>
                    <a:pt x="12725" y="9745"/>
                  </a:lnTo>
                  <a:lnTo>
                    <a:pt x="12505" y="10233"/>
                  </a:lnTo>
                  <a:lnTo>
                    <a:pt x="12212" y="10673"/>
                  </a:lnTo>
                  <a:lnTo>
                    <a:pt x="11895" y="11113"/>
                  </a:lnTo>
                  <a:lnTo>
                    <a:pt x="11528" y="11503"/>
                  </a:lnTo>
                  <a:lnTo>
                    <a:pt x="11138" y="11870"/>
                  </a:lnTo>
                  <a:lnTo>
                    <a:pt x="10698" y="12187"/>
                  </a:lnTo>
                  <a:lnTo>
                    <a:pt x="10234" y="12480"/>
                  </a:lnTo>
                  <a:lnTo>
                    <a:pt x="9745" y="12725"/>
                  </a:lnTo>
                  <a:lnTo>
                    <a:pt x="9233" y="12895"/>
                  </a:lnTo>
                  <a:lnTo>
                    <a:pt x="8695" y="13042"/>
                  </a:lnTo>
                  <a:lnTo>
                    <a:pt x="8133" y="13140"/>
                  </a:lnTo>
                  <a:lnTo>
                    <a:pt x="7572" y="13164"/>
                  </a:lnTo>
                  <a:lnTo>
                    <a:pt x="6986" y="13140"/>
                  </a:lnTo>
                  <a:lnTo>
                    <a:pt x="6448" y="13042"/>
                  </a:lnTo>
                  <a:lnTo>
                    <a:pt x="5911" y="12895"/>
                  </a:lnTo>
                  <a:lnTo>
                    <a:pt x="5398" y="12725"/>
                  </a:lnTo>
                  <a:lnTo>
                    <a:pt x="4910" y="12480"/>
                  </a:lnTo>
                  <a:lnTo>
                    <a:pt x="4446" y="12187"/>
                  </a:lnTo>
                  <a:lnTo>
                    <a:pt x="4006" y="11870"/>
                  </a:lnTo>
                  <a:lnTo>
                    <a:pt x="3615" y="11503"/>
                  </a:lnTo>
                  <a:lnTo>
                    <a:pt x="3249" y="11113"/>
                  </a:lnTo>
                  <a:lnTo>
                    <a:pt x="2931" y="10673"/>
                  </a:lnTo>
                  <a:lnTo>
                    <a:pt x="2638" y="10233"/>
                  </a:lnTo>
                  <a:lnTo>
                    <a:pt x="2418" y="9745"/>
                  </a:lnTo>
                  <a:lnTo>
                    <a:pt x="2223" y="9208"/>
                  </a:lnTo>
                  <a:lnTo>
                    <a:pt x="2077" y="8695"/>
                  </a:lnTo>
                  <a:lnTo>
                    <a:pt x="2003" y="8133"/>
                  </a:lnTo>
                  <a:lnTo>
                    <a:pt x="1954" y="7547"/>
                  </a:lnTo>
                  <a:lnTo>
                    <a:pt x="2003" y="6985"/>
                  </a:lnTo>
                  <a:lnTo>
                    <a:pt x="2077" y="6423"/>
                  </a:lnTo>
                  <a:lnTo>
                    <a:pt x="2223" y="5886"/>
                  </a:lnTo>
                  <a:lnTo>
                    <a:pt x="2418" y="5373"/>
                  </a:lnTo>
                  <a:lnTo>
                    <a:pt x="2638" y="4885"/>
                  </a:lnTo>
                  <a:lnTo>
                    <a:pt x="2931" y="4421"/>
                  </a:lnTo>
                  <a:lnTo>
                    <a:pt x="3249" y="4005"/>
                  </a:lnTo>
                  <a:lnTo>
                    <a:pt x="3615" y="3590"/>
                  </a:lnTo>
                  <a:lnTo>
                    <a:pt x="4006" y="3224"/>
                  </a:lnTo>
                  <a:lnTo>
                    <a:pt x="4446" y="2906"/>
                  </a:lnTo>
                  <a:lnTo>
                    <a:pt x="4910" y="2638"/>
                  </a:lnTo>
                  <a:lnTo>
                    <a:pt x="5398" y="2394"/>
                  </a:lnTo>
                  <a:lnTo>
                    <a:pt x="5911" y="2198"/>
                  </a:lnTo>
                  <a:lnTo>
                    <a:pt x="6448" y="2076"/>
                  </a:lnTo>
                  <a:lnTo>
                    <a:pt x="6986" y="1978"/>
                  </a:lnTo>
                  <a:lnTo>
                    <a:pt x="7572" y="1954"/>
                  </a:lnTo>
                  <a:lnTo>
                    <a:pt x="8011" y="1978"/>
                  </a:lnTo>
                  <a:lnTo>
                    <a:pt x="8451" y="2027"/>
                  </a:lnTo>
                  <a:lnTo>
                    <a:pt x="8866" y="2100"/>
                  </a:lnTo>
                  <a:lnTo>
                    <a:pt x="9281" y="2223"/>
                  </a:lnTo>
                  <a:lnTo>
                    <a:pt x="9672" y="2369"/>
                  </a:lnTo>
                  <a:lnTo>
                    <a:pt x="10063" y="2540"/>
                  </a:lnTo>
                  <a:lnTo>
                    <a:pt x="10429" y="2735"/>
                  </a:lnTo>
                  <a:lnTo>
                    <a:pt x="10771" y="2955"/>
                  </a:lnTo>
                  <a:lnTo>
                    <a:pt x="11943" y="1807"/>
                  </a:lnTo>
                  <a:lnTo>
                    <a:pt x="11846" y="1343"/>
                  </a:lnTo>
                  <a:lnTo>
                    <a:pt x="11382" y="1026"/>
                  </a:lnTo>
                  <a:lnTo>
                    <a:pt x="10893" y="782"/>
                  </a:lnTo>
                  <a:lnTo>
                    <a:pt x="10380" y="537"/>
                  </a:lnTo>
                  <a:lnTo>
                    <a:pt x="9843" y="342"/>
                  </a:lnTo>
                  <a:lnTo>
                    <a:pt x="9306" y="195"/>
                  </a:lnTo>
                  <a:lnTo>
                    <a:pt x="8744" y="98"/>
                  </a:lnTo>
                  <a:lnTo>
                    <a:pt x="8158" y="25"/>
                  </a:lnTo>
                  <a:lnTo>
                    <a:pt x="757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449" name="Google Shape;449;p39"/>
            <p:cNvSpPr/>
            <p:nvPr/>
          </p:nvSpPr>
          <p:spPr>
            <a:xfrm>
              <a:off x="6068500" y="1771875"/>
              <a:ext cx="182575" cy="182600"/>
            </a:xfrm>
            <a:custGeom>
              <a:avLst/>
              <a:gdLst/>
              <a:ahLst/>
              <a:cxnLst/>
              <a:rect l="l" t="t" r="r" b="b"/>
              <a:pathLst>
                <a:path w="7303" h="7304" extrusionOk="0">
                  <a:moveTo>
                    <a:pt x="3664" y="1"/>
                  </a:moveTo>
                  <a:lnTo>
                    <a:pt x="3297" y="25"/>
                  </a:lnTo>
                  <a:lnTo>
                    <a:pt x="2931" y="74"/>
                  </a:lnTo>
                  <a:lnTo>
                    <a:pt x="2565" y="147"/>
                  </a:lnTo>
                  <a:lnTo>
                    <a:pt x="2247" y="294"/>
                  </a:lnTo>
                  <a:lnTo>
                    <a:pt x="1930" y="440"/>
                  </a:lnTo>
                  <a:lnTo>
                    <a:pt x="1612" y="611"/>
                  </a:lnTo>
                  <a:lnTo>
                    <a:pt x="1344" y="831"/>
                  </a:lnTo>
                  <a:lnTo>
                    <a:pt x="1075" y="1075"/>
                  </a:lnTo>
                  <a:lnTo>
                    <a:pt x="831" y="1320"/>
                  </a:lnTo>
                  <a:lnTo>
                    <a:pt x="635" y="1613"/>
                  </a:lnTo>
                  <a:lnTo>
                    <a:pt x="440" y="1906"/>
                  </a:lnTo>
                  <a:lnTo>
                    <a:pt x="293" y="2223"/>
                  </a:lnTo>
                  <a:lnTo>
                    <a:pt x="171" y="2565"/>
                  </a:lnTo>
                  <a:lnTo>
                    <a:pt x="74" y="2907"/>
                  </a:lnTo>
                  <a:lnTo>
                    <a:pt x="25" y="3273"/>
                  </a:lnTo>
                  <a:lnTo>
                    <a:pt x="0" y="3640"/>
                  </a:lnTo>
                  <a:lnTo>
                    <a:pt x="25" y="4031"/>
                  </a:lnTo>
                  <a:lnTo>
                    <a:pt x="74" y="4373"/>
                  </a:lnTo>
                  <a:lnTo>
                    <a:pt x="171" y="4739"/>
                  </a:lnTo>
                  <a:lnTo>
                    <a:pt x="293" y="5081"/>
                  </a:lnTo>
                  <a:lnTo>
                    <a:pt x="440" y="5398"/>
                  </a:lnTo>
                  <a:lnTo>
                    <a:pt x="635" y="5691"/>
                  </a:lnTo>
                  <a:lnTo>
                    <a:pt x="831" y="5960"/>
                  </a:lnTo>
                  <a:lnTo>
                    <a:pt x="1075" y="6229"/>
                  </a:lnTo>
                  <a:lnTo>
                    <a:pt x="1344" y="6473"/>
                  </a:lnTo>
                  <a:lnTo>
                    <a:pt x="1612" y="6668"/>
                  </a:lnTo>
                  <a:lnTo>
                    <a:pt x="1930" y="6864"/>
                  </a:lnTo>
                  <a:lnTo>
                    <a:pt x="2247" y="7010"/>
                  </a:lnTo>
                  <a:lnTo>
                    <a:pt x="2565" y="7132"/>
                  </a:lnTo>
                  <a:lnTo>
                    <a:pt x="2931" y="7230"/>
                  </a:lnTo>
                  <a:lnTo>
                    <a:pt x="3297" y="7279"/>
                  </a:lnTo>
                  <a:lnTo>
                    <a:pt x="3664" y="7303"/>
                  </a:lnTo>
                  <a:lnTo>
                    <a:pt x="4030" y="7279"/>
                  </a:lnTo>
                  <a:lnTo>
                    <a:pt x="4396" y="7230"/>
                  </a:lnTo>
                  <a:lnTo>
                    <a:pt x="4738" y="7132"/>
                  </a:lnTo>
                  <a:lnTo>
                    <a:pt x="5080" y="7010"/>
                  </a:lnTo>
                  <a:lnTo>
                    <a:pt x="5398" y="6864"/>
                  </a:lnTo>
                  <a:lnTo>
                    <a:pt x="5691" y="6668"/>
                  </a:lnTo>
                  <a:lnTo>
                    <a:pt x="5984" y="6473"/>
                  </a:lnTo>
                  <a:lnTo>
                    <a:pt x="6253" y="6229"/>
                  </a:lnTo>
                  <a:lnTo>
                    <a:pt x="6472" y="5960"/>
                  </a:lnTo>
                  <a:lnTo>
                    <a:pt x="6692" y="5691"/>
                  </a:lnTo>
                  <a:lnTo>
                    <a:pt x="6863" y="5398"/>
                  </a:lnTo>
                  <a:lnTo>
                    <a:pt x="7034" y="5081"/>
                  </a:lnTo>
                  <a:lnTo>
                    <a:pt x="7156" y="4739"/>
                  </a:lnTo>
                  <a:lnTo>
                    <a:pt x="7230" y="4373"/>
                  </a:lnTo>
                  <a:lnTo>
                    <a:pt x="7303" y="4031"/>
                  </a:lnTo>
                  <a:lnTo>
                    <a:pt x="7303" y="3640"/>
                  </a:lnTo>
                  <a:lnTo>
                    <a:pt x="7303" y="3396"/>
                  </a:lnTo>
                  <a:lnTo>
                    <a:pt x="7278" y="3176"/>
                  </a:lnTo>
                  <a:lnTo>
                    <a:pt x="7254" y="2932"/>
                  </a:lnTo>
                  <a:lnTo>
                    <a:pt x="7181" y="2712"/>
                  </a:lnTo>
                  <a:lnTo>
                    <a:pt x="7132" y="2492"/>
                  </a:lnTo>
                  <a:lnTo>
                    <a:pt x="7034" y="2272"/>
                  </a:lnTo>
                  <a:lnTo>
                    <a:pt x="6839" y="1857"/>
                  </a:lnTo>
                  <a:lnTo>
                    <a:pt x="5325" y="3347"/>
                  </a:lnTo>
                  <a:lnTo>
                    <a:pt x="5349" y="3640"/>
                  </a:lnTo>
                  <a:lnTo>
                    <a:pt x="5349" y="3811"/>
                  </a:lnTo>
                  <a:lnTo>
                    <a:pt x="5325" y="3982"/>
                  </a:lnTo>
                  <a:lnTo>
                    <a:pt x="5276" y="4153"/>
                  </a:lnTo>
                  <a:lnTo>
                    <a:pt x="5227" y="4299"/>
                  </a:lnTo>
                  <a:lnTo>
                    <a:pt x="5154" y="4446"/>
                  </a:lnTo>
                  <a:lnTo>
                    <a:pt x="5080" y="4592"/>
                  </a:lnTo>
                  <a:lnTo>
                    <a:pt x="4983" y="4739"/>
                  </a:lnTo>
                  <a:lnTo>
                    <a:pt x="4860" y="4861"/>
                  </a:lnTo>
                  <a:lnTo>
                    <a:pt x="4738" y="4959"/>
                  </a:lnTo>
                  <a:lnTo>
                    <a:pt x="4616" y="5056"/>
                  </a:lnTo>
                  <a:lnTo>
                    <a:pt x="4470" y="5154"/>
                  </a:lnTo>
                  <a:lnTo>
                    <a:pt x="4323" y="5203"/>
                  </a:lnTo>
                  <a:lnTo>
                    <a:pt x="4177" y="5276"/>
                  </a:lnTo>
                  <a:lnTo>
                    <a:pt x="4006" y="5301"/>
                  </a:lnTo>
                  <a:lnTo>
                    <a:pt x="3835" y="5349"/>
                  </a:lnTo>
                  <a:lnTo>
                    <a:pt x="3493" y="5349"/>
                  </a:lnTo>
                  <a:lnTo>
                    <a:pt x="3322" y="5301"/>
                  </a:lnTo>
                  <a:lnTo>
                    <a:pt x="3151" y="5276"/>
                  </a:lnTo>
                  <a:lnTo>
                    <a:pt x="3004" y="5203"/>
                  </a:lnTo>
                  <a:lnTo>
                    <a:pt x="2858" y="5154"/>
                  </a:lnTo>
                  <a:lnTo>
                    <a:pt x="2711" y="5056"/>
                  </a:lnTo>
                  <a:lnTo>
                    <a:pt x="2589" y="4959"/>
                  </a:lnTo>
                  <a:lnTo>
                    <a:pt x="2467" y="4861"/>
                  </a:lnTo>
                  <a:lnTo>
                    <a:pt x="2345" y="4739"/>
                  </a:lnTo>
                  <a:lnTo>
                    <a:pt x="2247" y="4592"/>
                  </a:lnTo>
                  <a:lnTo>
                    <a:pt x="2174" y="4446"/>
                  </a:lnTo>
                  <a:lnTo>
                    <a:pt x="2101" y="4299"/>
                  </a:lnTo>
                  <a:lnTo>
                    <a:pt x="2027" y="4153"/>
                  </a:lnTo>
                  <a:lnTo>
                    <a:pt x="2003" y="3982"/>
                  </a:lnTo>
                  <a:lnTo>
                    <a:pt x="1979" y="3811"/>
                  </a:lnTo>
                  <a:lnTo>
                    <a:pt x="1954" y="3640"/>
                  </a:lnTo>
                  <a:lnTo>
                    <a:pt x="1979" y="3469"/>
                  </a:lnTo>
                  <a:lnTo>
                    <a:pt x="2003" y="3298"/>
                  </a:lnTo>
                  <a:lnTo>
                    <a:pt x="2027" y="3151"/>
                  </a:lnTo>
                  <a:lnTo>
                    <a:pt x="2101" y="2980"/>
                  </a:lnTo>
                  <a:lnTo>
                    <a:pt x="2174" y="2834"/>
                  </a:lnTo>
                  <a:lnTo>
                    <a:pt x="2247" y="2687"/>
                  </a:lnTo>
                  <a:lnTo>
                    <a:pt x="2345" y="2565"/>
                  </a:lnTo>
                  <a:lnTo>
                    <a:pt x="2467" y="2443"/>
                  </a:lnTo>
                  <a:lnTo>
                    <a:pt x="2589" y="2345"/>
                  </a:lnTo>
                  <a:lnTo>
                    <a:pt x="2711" y="2248"/>
                  </a:lnTo>
                  <a:lnTo>
                    <a:pt x="2858" y="2150"/>
                  </a:lnTo>
                  <a:lnTo>
                    <a:pt x="3004" y="2077"/>
                  </a:lnTo>
                  <a:lnTo>
                    <a:pt x="3151" y="2028"/>
                  </a:lnTo>
                  <a:lnTo>
                    <a:pt x="3322" y="1979"/>
                  </a:lnTo>
                  <a:lnTo>
                    <a:pt x="3493" y="1955"/>
                  </a:lnTo>
                  <a:lnTo>
                    <a:pt x="3664" y="1955"/>
                  </a:lnTo>
                  <a:lnTo>
                    <a:pt x="3957" y="1979"/>
                  </a:lnTo>
                  <a:lnTo>
                    <a:pt x="5447" y="465"/>
                  </a:lnTo>
                  <a:lnTo>
                    <a:pt x="5056" y="269"/>
                  </a:lnTo>
                  <a:lnTo>
                    <a:pt x="4836" y="196"/>
                  </a:lnTo>
                  <a:lnTo>
                    <a:pt x="4616" y="123"/>
                  </a:lnTo>
                  <a:lnTo>
                    <a:pt x="4372" y="74"/>
                  </a:lnTo>
                  <a:lnTo>
                    <a:pt x="4152" y="25"/>
                  </a:lnTo>
                  <a:lnTo>
                    <a:pt x="390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450" name="Google Shape;450;p39"/>
            <p:cNvSpPr/>
            <p:nvPr/>
          </p:nvSpPr>
          <p:spPr>
            <a:xfrm>
              <a:off x="5981175" y="2005125"/>
              <a:ext cx="75125" cy="70850"/>
            </a:xfrm>
            <a:custGeom>
              <a:avLst/>
              <a:gdLst/>
              <a:ahLst/>
              <a:cxnLst/>
              <a:rect l="l" t="t" r="r" b="b"/>
              <a:pathLst>
                <a:path w="3005" h="2834" extrusionOk="0">
                  <a:moveTo>
                    <a:pt x="1466" y="0"/>
                  </a:moveTo>
                  <a:lnTo>
                    <a:pt x="294" y="1173"/>
                  </a:lnTo>
                  <a:lnTo>
                    <a:pt x="172" y="1319"/>
                  </a:lnTo>
                  <a:lnTo>
                    <a:pt x="74" y="1490"/>
                  </a:lnTo>
                  <a:lnTo>
                    <a:pt x="25" y="1661"/>
                  </a:lnTo>
                  <a:lnTo>
                    <a:pt x="1" y="1857"/>
                  </a:lnTo>
                  <a:lnTo>
                    <a:pt x="25" y="2052"/>
                  </a:lnTo>
                  <a:lnTo>
                    <a:pt x="74" y="2223"/>
                  </a:lnTo>
                  <a:lnTo>
                    <a:pt x="172" y="2394"/>
                  </a:lnTo>
                  <a:lnTo>
                    <a:pt x="294" y="2540"/>
                  </a:lnTo>
                  <a:lnTo>
                    <a:pt x="440" y="2663"/>
                  </a:lnTo>
                  <a:lnTo>
                    <a:pt x="611" y="2760"/>
                  </a:lnTo>
                  <a:lnTo>
                    <a:pt x="807" y="2809"/>
                  </a:lnTo>
                  <a:lnTo>
                    <a:pt x="978" y="2833"/>
                  </a:lnTo>
                  <a:lnTo>
                    <a:pt x="1173" y="2809"/>
                  </a:lnTo>
                  <a:lnTo>
                    <a:pt x="1344" y="2760"/>
                  </a:lnTo>
                  <a:lnTo>
                    <a:pt x="1515" y="2663"/>
                  </a:lnTo>
                  <a:lnTo>
                    <a:pt x="1686" y="2540"/>
                  </a:lnTo>
                  <a:lnTo>
                    <a:pt x="2858" y="1368"/>
                  </a:lnTo>
                  <a:lnTo>
                    <a:pt x="3005" y="1197"/>
                  </a:lnTo>
                  <a:lnTo>
                    <a:pt x="2590" y="928"/>
                  </a:lnTo>
                  <a:lnTo>
                    <a:pt x="2199" y="635"/>
                  </a:lnTo>
                  <a:lnTo>
                    <a:pt x="1808" y="342"/>
                  </a:lnTo>
                  <a:lnTo>
                    <a:pt x="146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451" name="Google Shape;451;p39"/>
            <p:cNvSpPr/>
            <p:nvPr/>
          </p:nvSpPr>
          <p:spPr>
            <a:xfrm>
              <a:off x="6263875" y="2005125"/>
              <a:ext cx="74525" cy="70850"/>
            </a:xfrm>
            <a:custGeom>
              <a:avLst/>
              <a:gdLst/>
              <a:ahLst/>
              <a:cxnLst/>
              <a:rect l="l" t="t" r="r" b="b"/>
              <a:pathLst>
                <a:path w="2981" h="2834" extrusionOk="0">
                  <a:moveTo>
                    <a:pt x="1539" y="0"/>
                  </a:moveTo>
                  <a:lnTo>
                    <a:pt x="1173" y="342"/>
                  </a:lnTo>
                  <a:lnTo>
                    <a:pt x="807" y="635"/>
                  </a:lnTo>
                  <a:lnTo>
                    <a:pt x="416" y="928"/>
                  </a:lnTo>
                  <a:lnTo>
                    <a:pt x="1" y="1197"/>
                  </a:lnTo>
                  <a:lnTo>
                    <a:pt x="123" y="1368"/>
                  </a:lnTo>
                  <a:lnTo>
                    <a:pt x="1319" y="2540"/>
                  </a:lnTo>
                  <a:lnTo>
                    <a:pt x="1466" y="2663"/>
                  </a:lnTo>
                  <a:lnTo>
                    <a:pt x="1637" y="2760"/>
                  </a:lnTo>
                  <a:lnTo>
                    <a:pt x="1832" y="2809"/>
                  </a:lnTo>
                  <a:lnTo>
                    <a:pt x="2003" y="2833"/>
                  </a:lnTo>
                  <a:lnTo>
                    <a:pt x="2199" y="2809"/>
                  </a:lnTo>
                  <a:lnTo>
                    <a:pt x="2370" y="2760"/>
                  </a:lnTo>
                  <a:lnTo>
                    <a:pt x="2541" y="2663"/>
                  </a:lnTo>
                  <a:lnTo>
                    <a:pt x="2712" y="2540"/>
                  </a:lnTo>
                  <a:lnTo>
                    <a:pt x="2834" y="2394"/>
                  </a:lnTo>
                  <a:lnTo>
                    <a:pt x="2931" y="2223"/>
                  </a:lnTo>
                  <a:lnTo>
                    <a:pt x="2980" y="2052"/>
                  </a:lnTo>
                  <a:lnTo>
                    <a:pt x="2980" y="1857"/>
                  </a:lnTo>
                  <a:lnTo>
                    <a:pt x="2980" y="1661"/>
                  </a:lnTo>
                  <a:lnTo>
                    <a:pt x="2931" y="1490"/>
                  </a:lnTo>
                  <a:lnTo>
                    <a:pt x="2834" y="1319"/>
                  </a:lnTo>
                  <a:lnTo>
                    <a:pt x="2712" y="1173"/>
                  </a:lnTo>
                  <a:lnTo>
                    <a:pt x="153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452" name="Google Shape;452;p39"/>
            <p:cNvSpPr/>
            <p:nvPr/>
          </p:nvSpPr>
          <p:spPr>
            <a:xfrm>
              <a:off x="6147875" y="1619250"/>
              <a:ext cx="251575" cy="255850"/>
            </a:xfrm>
            <a:custGeom>
              <a:avLst/>
              <a:gdLst/>
              <a:ahLst/>
              <a:cxnLst/>
              <a:rect l="l" t="t" r="r" b="b"/>
              <a:pathLst>
                <a:path w="10063" h="10234" extrusionOk="0">
                  <a:moveTo>
                    <a:pt x="7352" y="0"/>
                  </a:moveTo>
                  <a:lnTo>
                    <a:pt x="7254" y="24"/>
                  </a:lnTo>
                  <a:lnTo>
                    <a:pt x="7181" y="73"/>
                  </a:lnTo>
                  <a:lnTo>
                    <a:pt x="7083" y="147"/>
                  </a:lnTo>
                  <a:lnTo>
                    <a:pt x="5447" y="1758"/>
                  </a:lnTo>
                  <a:lnTo>
                    <a:pt x="5373" y="1856"/>
                  </a:lnTo>
                  <a:lnTo>
                    <a:pt x="5300" y="1978"/>
                  </a:lnTo>
                  <a:lnTo>
                    <a:pt x="5227" y="2125"/>
                  </a:lnTo>
                  <a:lnTo>
                    <a:pt x="5178" y="2247"/>
                  </a:lnTo>
                  <a:lnTo>
                    <a:pt x="5154" y="2393"/>
                  </a:lnTo>
                  <a:lnTo>
                    <a:pt x="5129" y="2540"/>
                  </a:lnTo>
                  <a:lnTo>
                    <a:pt x="5129" y="2687"/>
                  </a:lnTo>
                  <a:lnTo>
                    <a:pt x="5129" y="2809"/>
                  </a:lnTo>
                  <a:lnTo>
                    <a:pt x="5349" y="3981"/>
                  </a:lnTo>
                  <a:lnTo>
                    <a:pt x="5398" y="4152"/>
                  </a:lnTo>
                  <a:lnTo>
                    <a:pt x="147" y="9403"/>
                  </a:lnTo>
                  <a:lnTo>
                    <a:pt x="74" y="9476"/>
                  </a:lnTo>
                  <a:lnTo>
                    <a:pt x="25" y="9574"/>
                  </a:lnTo>
                  <a:lnTo>
                    <a:pt x="0" y="9672"/>
                  </a:lnTo>
                  <a:lnTo>
                    <a:pt x="0" y="9745"/>
                  </a:lnTo>
                  <a:lnTo>
                    <a:pt x="0" y="9843"/>
                  </a:lnTo>
                  <a:lnTo>
                    <a:pt x="25" y="9940"/>
                  </a:lnTo>
                  <a:lnTo>
                    <a:pt x="74" y="10013"/>
                  </a:lnTo>
                  <a:lnTo>
                    <a:pt x="147" y="10087"/>
                  </a:lnTo>
                  <a:lnTo>
                    <a:pt x="220" y="10160"/>
                  </a:lnTo>
                  <a:lnTo>
                    <a:pt x="293" y="10209"/>
                  </a:lnTo>
                  <a:lnTo>
                    <a:pt x="391" y="10233"/>
                  </a:lnTo>
                  <a:lnTo>
                    <a:pt x="586" y="10233"/>
                  </a:lnTo>
                  <a:lnTo>
                    <a:pt x="660" y="10209"/>
                  </a:lnTo>
                  <a:lnTo>
                    <a:pt x="757" y="10160"/>
                  </a:lnTo>
                  <a:lnTo>
                    <a:pt x="831" y="10087"/>
                  </a:lnTo>
                  <a:lnTo>
                    <a:pt x="6204" y="4738"/>
                  </a:lnTo>
                  <a:lnTo>
                    <a:pt x="7254" y="4909"/>
                  </a:lnTo>
                  <a:lnTo>
                    <a:pt x="7376" y="4933"/>
                  </a:lnTo>
                  <a:lnTo>
                    <a:pt x="7523" y="4933"/>
                  </a:lnTo>
                  <a:lnTo>
                    <a:pt x="7645" y="4909"/>
                  </a:lnTo>
                  <a:lnTo>
                    <a:pt x="7791" y="4860"/>
                  </a:lnTo>
                  <a:lnTo>
                    <a:pt x="7938" y="4811"/>
                  </a:lnTo>
                  <a:lnTo>
                    <a:pt x="8060" y="4763"/>
                  </a:lnTo>
                  <a:lnTo>
                    <a:pt x="8182" y="4689"/>
                  </a:lnTo>
                  <a:lnTo>
                    <a:pt x="8280" y="4592"/>
                  </a:lnTo>
                  <a:lnTo>
                    <a:pt x="9916" y="2955"/>
                  </a:lnTo>
                  <a:lnTo>
                    <a:pt x="9989" y="2882"/>
                  </a:lnTo>
                  <a:lnTo>
                    <a:pt x="10038" y="2784"/>
                  </a:lnTo>
                  <a:lnTo>
                    <a:pt x="10063" y="2711"/>
                  </a:lnTo>
                  <a:lnTo>
                    <a:pt x="10038" y="2613"/>
                  </a:lnTo>
                  <a:lnTo>
                    <a:pt x="10014" y="2564"/>
                  </a:lnTo>
                  <a:lnTo>
                    <a:pt x="9940" y="2491"/>
                  </a:lnTo>
                  <a:lnTo>
                    <a:pt x="9843" y="2442"/>
                  </a:lnTo>
                  <a:lnTo>
                    <a:pt x="9745" y="2418"/>
                  </a:lnTo>
                  <a:lnTo>
                    <a:pt x="8695" y="2223"/>
                  </a:lnTo>
                  <a:lnTo>
                    <a:pt x="9721" y="1197"/>
                  </a:lnTo>
                  <a:lnTo>
                    <a:pt x="9794" y="1123"/>
                  </a:lnTo>
                  <a:lnTo>
                    <a:pt x="9843" y="1026"/>
                  </a:lnTo>
                  <a:lnTo>
                    <a:pt x="9867" y="953"/>
                  </a:lnTo>
                  <a:lnTo>
                    <a:pt x="9867" y="855"/>
                  </a:lnTo>
                  <a:lnTo>
                    <a:pt x="9867" y="757"/>
                  </a:lnTo>
                  <a:lnTo>
                    <a:pt x="9843" y="659"/>
                  </a:lnTo>
                  <a:lnTo>
                    <a:pt x="9794" y="586"/>
                  </a:lnTo>
                  <a:lnTo>
                    <a:pt x="9721" y="513"/>
                  </a:lnTo>
                  <a:lnTo>
                    <a:pt x="9647" y="440"/>
                  </a:lnTo>
                  <a:lnTo>
                    <a:pt x="9574" y="391"/>
                  </a:lnTo>
                  <a:lnTo>
                    <a:pt x="9476" y="366"/>
                  </a:lnTo>
                  <a:lnTo>
                    <a:pt x="9281" y="366"/>
                  </a:lnTo>
                  <a:lnTo>
                    <a:pt x="9208" y="391"/>
                  </a:lnTo>
                  <a:lnTo>
                    <a:pt x="9110" y="440"/>
                  </a:lnTo>
                  <a:lnTo>
                    <a:pt x="9037" y="513"/>
                  </a:lnTo>
                  <a:lnTo>
                    <a:pt x="7889" y="1661"/>
                  </a:lnTo>
                  <a:lnTo>
                    <a:pt x="7840" y="1490"/>
                  </a:lnTo>
                  <a:lnTo>
                    <a:pt x="7620" y="318"/>
                  </a:lnTo>
                  <a:lnTo>
                    <a:pt x="7596" y="195"/>
                  </a:lnTo>
                  <a:lnTo>
                    <a:pt x="7547" y="98"/>
                  </a:lnTo>
                  <a:lnTo>
                    <a:pt x="7498" y="49"/>
                  </a:lnTo>
                  <a:lnTo>
                    <a:pt x="742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grpSp>
        <p:nvGrpSpPr>
          <p:cNvPr id="453" name="Google Shape;453;p39"/>
          <p:cNvGrpSpPr/>
          <p:nvPr/>
        </p:nvGrpSpPr>
        <p:grpSpPr>
          <a:xfrm>
            <a:off x="7129715" y="1857020"/>
            <a:ext cx="489239" cy="446349"/>
            <a:chOff x="6625350" y="1613750"/>
            <a:chExt cx="480525" cy="438400"/>
          </a:xfrm>
          <a:solidFill>
            <a:schemeClr val="tx1"/>
          </a:solidFill>
        </p:grpSpPr>
        <p:sp>
          <p:nvSpPr>
            <p:cNvPr id="454" name="Google Shape;454;p39"/>
            <p:cNvSpPr/>
            <p:nvPr/>
          </p:nvSpPr>
          <p:spPr>
            <a:xfrm>
              <a:off x="6670525" y="1887275"/>
              <a:ext cx="117875" cy="164875"/>
            </a:xfrm>
            <a:custGeom>
              <a:avLst/>
              <a:gdLst/>
              <a:ahLst/>
              <a:cxnLst/>
              <a:rect l="l" t="t" r="r" b="b"/>
              <a:pathLst>
                <a:path w="4715" h="6595" extrusionOk="0">
                  <a:moveTo>
                    <a:pt x="0" y="1"/>
                  </a:moveTo>
                  <a:lnTo>
                    <a:pt x="538" y="6058"/>
                  </a:lnTo>
                  <a:lnTo>
                    <a:pt x="562" y="6180"/>
                  </a:lnTo>
                  <a:lnTo>
                    <a:pt x="587" y="6277"/>
                  </a:lnTo>
                  <a:lnTo>
                    <a:pt x="660" y="6351"/>
                  </a:lnTo>
                  <a:lnTo>
                    <a:pt x="733" y="6448"/>
                  </a:lnTo>
                  <a:lnTo>
                    <a:pt x="806" y="6497"/>
                  </a:lnTo>
                  <a:lnTo>
                    <a:pt x="904" y="6546"/>
                  </a:lnTo>
                  <a:lnTo>
                    <a:pt x="1002" y="6571"/>
                  </a:lnTo>
                  <a:lnTo>
                    <a:pt x="1124" y="6595"/>
                  </a:lnTo>
                  <a:lnTo>
                    <a:pt x="4128" y="6595"/>
                  </a:lnTo>
                  <a:lnTo>
                    <a:pt x="4274" y="6571"/>
                  </a:lnTo>
                  <a:lnTo>
                    <a:pt x="4397" y="6522"/>
                  </a:lnTo>
                  <a:lnTo>
                    <a:pt x="4494" y="6473"/>
                  </a:lnTo>
                  <a:lnTo>
                    <a:pt x="4592" y="6375"/>
                  </a:lnTo>
                  <a:lnTo>
                    <a:pt x="4665" y="6253"/>
                  </a:lnTo>
                  <a:lnTo>
                    <a:pt x="4714" y="6155"/>
                  </a:lnTo>
                  <a:lnTo>
                    <a:pt x="4714" y="6009"/>
                  </a:lnTo>
                  <a:lnTo>
                    <a:pt x="4714" y="5887"/>
                  </a:lnTo>
                  <a:lnTo>
                    <a:pt x="3713" y="123"/>
                  </a:lnTo>
                  <a:lnTo>
                    <a:pt x="2589" y="50"/>
                  </a:lnTo>
                  <a:lnTo>
                    <a:pt x="1637" y="25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455" name="Google Shape;455;p39"/>
            <p:cNvSpPr/>
            <p:nvPr/>
          </p:nvSpPr>
          <p:spPr>
            <a:xfrm>
              <a:off x="7075950" y="1754175"/>
              <a:ext cx="29925" cy="99550"/>
            </a:xfrm>
            <a:custGeom>
              <a:avLst/>
              <a:gdLst/>
              <a:ahLst/>
              <a:cxnLst/>
              <a:rect l="l" t="t" r="r" b="b"/>
              <a:pathLst>
                <a:path w="1197" h="3982" extrusionOk="0">
                  <a:moveTo>
                    <a:pt x="0" y="1"/>
                  </a:moveTo>
                  <a:lnTo>
                    <a:pt x="0" y="3981"/>
                  </a:lnTo>
                  <a:lnTo>
                    <a:pt x="269" y="3811"/>
                  </a:lnTo>
                  <a:lnTo>
                    <a:pt x="489" y="3615"/>
                  </a:lnTo>
                  <a:lnTo>
                    <a:pt x="684" y="3420"/>
                  </a:lnTo>
                  <a:lnTo>
                    <a:pt x="855" y="3176"/>
                  </a:lnTo>
                  <a:lnTo>
                    <a:pt x="1002" y="2907"/>
                  </a:lnTo>
                  <a:lnTo>
                    <a:pt x="1099" y="2614"/>
                  </a:lnTo>
                  <a:lnTo>
                    <a:pt x="1173" y="2296"/>
                  </a:lnTo>
                  <a:lnTo>
                    <a:pt x="1197" y="1979"/>
                  </a:lnTo>
                  <a:lnTo>
                    <a:pt x="1173" y="1661"/>
                  </a:lnTo>
                  <a:lnTo>
                    <a:pt x="1099" y="1368"/>
                  </a:lnTo>
                  <a:lnTo>
                    <a:pt x="1002" y="1075"/>
                  </a:lnTo>
                  <a:lnTo>
                    <a:pt x="855" y="806"/>
                  </a:lnTo>
                  <a:lnTo>
                    <a:pt x="684" y="562"/>
                  </a:lnTo>
                  <a:lnTo>
                    <a:pt x="489" y="342"/>
                  </a:lnTo>
                  <a:lnTo>
                    <a:pt x="269" y="171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456" name="Google Shape;456;p39"/>
            <p:cNvSpPr/>
            <p:nvPr/>
          </p:nvSpPr>
          <p:spPr>
            <a:xfrm>
              <a:off x="6625350" y="1729750"/>
              <a:ext cx="97700" cy="147175"/>
            </a:xfrm>
            <a:custGeom>
              <a:avLst/>
              <a:gdLst/>
              <a:ahLst/>
              <a:cxnLst/>
              <a:rect l="l" t="t" r="r" b="b"/>
              <a:pathLst>
                <a:path w="3908" h="5887" extrusionOk="0">
                  <a:moveTo>
                    <a:pt x="3908" y="1"/>
                  </a:moveTo>
                  <a:lnTo>
                    <a:pt x="2711" y="25"/>
                  </a:lnTo>
                  <a:lnTo>
                    <a:pt x="1759" y="25"/>
                  </a:lnTo>
                  <a:lnTo>
                    <a:pt x="1588" y="49"/>
                  </a:lnTo>
                  <a:lnTo>
                    <a:pt x="1417" y="74"/>
                  </a:lnTo>
                  <a:lnTo>
                    <a:pt x="1246" y="123"/>
                  </a:lnTo>
                  <a:lnTo>
                    <a:pt x="1099" y="172"/>
                  </a:lnTo>
                  <a:lnTo>
                    <a:pt x="953" y="245"/>
                  </a:lnTo>
                  <a:lnTo>
                    <a:pt x="806" y="343"/>
                  </a:lnTo>
                  <a:lnTo>
                    <a:pt x="660" y="440"/>
                  </a:lnTo>
                  <a:lnTo>
                    <a:pt x="537" y="562"/>
                  </a:lnTo>
                  <a:lnTo>
                    <a:pt x="415" y="684"/>
                  </a:lnTo>
                  <a:lnTo>
                    <a:pt x="318" y="831"/>
                  </a:lnTo>
                  <a:lnTo>
                    <a:pt x="220" y="978"/>
                  </a:lnTo>
                  <a:lnTo>
                    <a:pt x="147" y="1124"/>
                  </a:lnTo>
                  <a:lnTo>
                    <a:pt x="73" y="1295"/>
                  </a:lnTo>
                  <a:lnTo>
                    <a:pt x="49" y="1442"/>
                  </a:lnTo>
                  <a:lnTo>
                    <a:pt x="0" y="1613"/>
                  </a:lnTo>
                  <a:lnTo>
                    <a:pt x="0" y="1783"/>
                  </a:lnTo>
                  <a:lnTo>
                    <a:pt x="0" y="4128"/>
                  </a:lnTo>
                  <a:lnTo>
                    <a:pt x="0" y="4299"/>
                  </a:lnTo>
                  <a:lnTo>
                    <a:pt x="49" y="4446"/>
                  </a:lnTo>
                  <a:lnTo>
                    <a:pt x="73" y="4617"/>
                  </a:lnTo>
                  <a:lnTo>
                    <a:pt x="147" y="4763"/>
                  </a:lnTo>
                  <a:lnTo>
                    <a:pt x="220" y="4934"/>
                  </a:lnTo>
                  <a:lnTo>
                    <a:pt x="318" y="5081"/>
                  </a:lnTo>
                  <a:lnTo>
                    <a:pt x="415" y="5203"/>
                  </a:lnTo>
                  <a:lnTo>
                    <a:pt x="537" y="5325"/>
                  </a:lnTo>
                  <a:lnTo>
                    <a:pt x="660" y="5447"/>
                  </a:lnTo>
                  <a:lnTo>
                    <a:pt x="806" y="5545"/>
                  </a:lnTo>
                  <a:lnTo>
                    <a:pt x="953" y="5642"/>
                  </a:lnTo>
                  <a:lnTo>
                    <a:pt x="1099" y="5716"/>
                  </a:lnTo>
                  <a:lnTo>
                    <a:pt x="1246" y="5789"/>
                  </a:lnTo>
                  <a:lnTo>
                    <a:pt x="1417" y="5838"/>
                  </a:lnTo>
                  <a:lnTo>
                    <a:pt x="1588" y="5862"/>
                  </a:lnTo>
                  <a:lnTo>
                    <a:pt x="1759" y="5862"/>
                  </a:lnTo>
                  <a:lnTo>
                    <a:pt x="2711" y="5887"/>
                  </a:lnTo>
                  <a:lnTo>
                    <a:pt x="3908" y="5887"/>
                  </a:lnTo>
                  <a:lnTo>
                    <a:pt x="390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457" name="Google Shape;457;p39"/>
            <p:cNvSpPr/>
            <p:nvPr/>
          </p:nvSpPr>
          <p:spPr>
            <a:xfrm>
              <a:off x="6736475" y="1638175"/>
              <a:ext cx="279650" cy="330325"/>
            </a:xfrm>
            <a:custGeom>
              <a:avLst/>
              <a:gdLst/>
              <a:ahLst/>
              <a:cxnLst/>
              <a:rect l="l" t="t" r="r" b="b"/>
              <a:pathLst>
                <a:path w="11186" h="13213" extrusionOk="0">
                  <a:moveTo>
                    <a:pt x="11186" y="0"/>
                  </a:moveTo>
                  <a:lnTo>
                    <a:pt x="10771" y="342"/>
                  </a:lnTo>
                  <a:lnTo>
                    <a:pt x="10380" y="635"/>
                  </a:lnTo>
                  <a:lnTo>
                    <a:pt x="9940" y="904"/>
                  </a:lnTo>
                  <a:lnTo>
                    <a:pt x="9525" y="1172"/>
                  </a:lnTo>
                  <a:lnTo>
                    <a:pt x="9110" y="1417"/>
                  </a:lnTo>
                  <a:lnTo>
                    <a:pt x="8695" y="1661"/>
                  </a:lnTo>
                  <a:lnTo>
                    <a:pt x="7840" y="2052"/>
                  </a:lnTo>
                  <a:lnTo>
                    <a:pt x="7034" y="2418"/>
                  </a:lnTo>
                  <a:lnTo>
                    <a:pt x="6228" y="2687"/>
                  </a:lnTo>
                  <a:lnTo>
                    <a:pt x="5471" y="2931"/>
                  </a:lnTo>
                  <a:lnTo>
                    <a:pt x="4763" y="3126"/>
                  </a:lnTo>
                  <a:lnTo>
                    <a:pt x="4225" y="3248"/>
                  </a:lnTo>
                  <a:lnTo>
                    <a:pt x="3664" y="3346"/>
                  </a:lnTo>
                  <a:lnTo>
                    <a:pt x="3077" y="3419"/>
                  </a:lnTo>
                  <a:lnTo>
                    <a:pt x="2467" y="3493"/>
                  </a:lnTo>
                  <a:lnTo>
                    <a:pt x="1221" y="3590"/>
                  </a:lnTo>
                  <a:lnTo>
                    <a:pt x="0" y="3664"/>
                  </a:lnTo>
                  <a:lnTo>
                    <a:pt x="0" y="9574"/>
                  </a:lnTo>
                  <a:lnTo>
                    <a:pt x="1221" y="9623"/>
                  </a:lnTo>
                  <a:lnTo>
                    <a:pt x="2467" y="9721"/>
                  </a:lnTo>
                  <a:lnTo>
                    <a:pt x="3077" y="9794"/>
                  </a:lnTo>
                  <a:lnTo>
                    <a:pt x="3664" y="9891"/>
                  </a:lnTo>
                  <a:lnTo>
                    <a:pt x="4225" y="9989"/>
                  </a:lnTo>
                  <a:lnTo>
                    <a:pt x="4763" y="10111"/>
                  </a:lnTo>
                  <a:lnTo>
                    <a:pt x="5471" y="10307"/>
                  </a:lnTo>
                  <a:lnTo>
                    <a:pt x="6228" y="10526"/>
                  </a:lnTo>
                  <a:lnTo>
                    <a:pt x="7034" y="10820"/>
                  </a:lnTo>
                  <a:lnTo>
                    <a:pt x="7840" y="11161"/>
                  </a:lnTo>
                  <a:lnTo>
                    <a:pt x="8695" y="11577"/>
                  </a:lnTo>
                  <a:lnTo>
                    <a:pt x="9110" y="11796"/>
                  </a:lnTo>
                  <a:lnTo>
                    <a:pt x="9525" y="12041"/>
                  </a:lnTo>
                  <a:lnTo>
                    <a:pt x="9940" y="12309"/>
                  </a:lnTo>
                  <a:lnTo>
                    <a:pt x="10380" y="12602"/>
                  </a:lnTo>
                  <a:lnTo>
                    <a:pt x="10771" y="12896"/>
                  </a:lnTo>
                  <a:lnTo>
                    <a:pt x="11186" y="13213"/>
                  </a:lnTo>
                  <a:lnTo>
                    <a:pt x="1118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458" name="Google Shape;458;p39"/>
            <p:cNvSpPr/>
            <p:nvPr/>
          </p:nvSpPr>
          <p:spPr>
            <a:xfrm>
              <a:off x="7029550" y="1613750"/>
              <a:ext cx="34200" cy="379800"/>
            </a:xfrm>
            <a:custGeom>
              <a:avLst/>
              <a:gdLst/>
              <a:ahLst/>
              <a:cxnLst/>
              <a:rect l="l" t="t" r="r" b="b"/>
              <a:pathLst>
                <a:path w="1368" h="15192" extrusionOk="0">
                  <a:moveTo>
                    <a:pt x="684" y="0"/>
                  </a:moveTo>
                  <a:lnTo>
                    <a:pt x="562" y="25"/>
                  </a:lnTo>
                  <a:lnTo>
                    <a:pt x="464" y="98"/>
                  </a:lnTo>
                  <a:lnTo>
                    <a:pt x="366" y="171"/>
                  </a:lnTo>
                  <a:lnTo>
                    <a:pt x="0" y="513"/>
                  </a:lnTo>
                  <a:lnTo>
                    <a:pt x="0" y="14654"/>
                  </a:lnTo>
                  <a:lnTo>
                    <a:pt x="366" y="15020"/>
                  </a:lnTo>
                  <a:lnTo>
                    <a:pt x="464" y="15094"/>
                  </a:lnTo>
                  <a:lnTo>
                    <a:pt x="562" y="15143"/>
                  </a:lnTo>
                  <a:lnTo>
                    <a:pt x="684" y="15191"/>
                  </a:lnTo>
                  <a:lnTo>
                    <a:pt x="904" y="15191"/>
                  </a:lnTo>
                  <a:lnTo>
                    <a:pt x="1001" y="15143"/>
                  </a:lnTo>
                  <a:lnTo>
                    <a:pt x="1148" y="15045"/>
                  </a:lnTo>
                  <a:lnTo>
                    <a:pt x="1270" y="14923"/>
                  </a:lnTo>
                  <a:lnTo>
                    <a:pt x="1343" y="14776"/>
                  </a:lnTo>
                  <a:lnTo>
                    <a:pt x="1368" y="14605"/>
                  </a:lnTo>
                  <a:lnTo>
                    <a:pt x="1368" y="586"/>
                  </a:lnTo>
                  <a:lnTo>
                    <a:pt x="1343" y="415"/>
                  </a:lnTo>
                  <a:lnTo>
                    <a:pt x="1270" y="244"/>
                  </a:lnTo>
                  <a:lnTo>
                    <a:pt x="1148" y="122"/>
                  </a:lnTo>
                  <a:lnTo>
                    <a:pt x="1001" y="25"/>
                  </a:lnTo>
                  <a:lnTo>
                    <a:pt x="90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grpSp>
        <p:nvGrpSpPr>
          <p:cNvPr id="459" name="Google Shape;459;p39"/>
          <p:cNvGrpSpPr/>
          <p:nvPr/>
        </p:nvGrpSpPr>
        <p:grpSpPr>
          <a:xfrm>
            <a:off x="1006483" y="2583103"/>
            <a:ext cx="369277" cy="396639"/>
            <a:chOff x="611175" y="2326900"/>
            <a:chExt cx="362700" cy="389575"/>
          </a:xfrm>
          <a:solidFill>
            <a:schemeClr val="tx1"/>
          </a:solidFill>
        </p:grpSpPr>
        <p:sp>
          <p:nvSpPr>
            <p:cNvPr id="460" name="Google Shape;460;p39"/>
            <p:cNvSpPr/>
            <p:nvPr/>
          </p:nvSpPr>
          <p:spPr>
            <a:xfrm>
              <a:off x="611175" y="2326900"/>
              <a:ext cx="362700" cy="389575"/>
            </a:xfrm>
            <a:custGeom>
              <a:avLst/>
              <a:gdLst/>
              <a:ahLst/>
              <a:cxnLst/>
              <a:rect l="l" t="t" r="r" b="b"/>
              <a:pathLst>
                <a:path w="14508" h="15583" extrusionOk="0">
                  <a:moveTo>
                    <a:pt x="9647" y="489"/>
                  </a:moveTo>
                  <a:lnTo>
                    <a:pt x="9769" y="513"/>
                  </a:lnTo>
                  <a:lnTo>
                    <a:pt x="9916" y="562"/>
                  </a:lnTo>
                  <a:lnTo>
                    <a:pt x="10014" y="660"/>
                  </a:lnTo>
                  <a:lnTo>
                    <a:pt x="10087" y="782"/>
                  </a:lnTo>
                  <a:lnTo>
                    <a:pt x="10111" y="928"/>
                  </a:lnTo>
                  <a:lnTo>
                    <a:pt x="10111" y="1075"/>
                  </a:lnTo>
                  <a:lnTo>
                    <a:pt x="10063" y="1197"/>
                  </a:lnTo>
                  <a:lnTo>
                    <a:pt x="9989" y="1319"/>
                  </a:lnTo>
                  <a:lnTo>
                    <a:pt x="9281" y="2003"/>
                  </a:lnTo>
                  <a:lnTo>
                    <a:pt x="9232" y="2076"/>
                  </a:lnTo>
                  <a:lnTo>
                    <a:pt x="9183" y="2174"/>
                  </a:lnTo>
                  <a:lnTo>
                    <a:pt x="9159" y="2247"/>
                  </a:lnTo>
                  <a:lnTo>
                    <a:pt x="9159" y="2345"/>
                  </a:lnTo>
                  <a:lnTo>
                    <a:pt x="9159" y="6497"/>
                  </a:lnTo>
                  <a:lnTo>
                    <a:pt x="9183" y="6643"/>
                  </a:lnTo>
                  <a:lnTo>
                    <a:pt x="9232" y="6790"/>
                  </a:lnTo>
                  <a:lnTo>
                    <a:pt x="10575" y="8671"/>
                  </a:lnTo>
                  <a:lnTo>
                    <a:pt x="3932" y="8671"/>
                  </a:lnTo>
                  <a:lnTo>
                    <a:pt x="5276" y="6790"/>
                  </a:lnTo>
                  <a:lnTo>
                    <a:pt x="5324" y="6643"/>
                  </a:lnTo>
                  <a:lnTo>
                    <a:pt x="5349" y="6497"/>
                  </a:lnTo>
                  <a:lnTo>
                    <a:pt x="5349" y="2345"/>
                  </a:lnTo>
                  <a:lnTo>
                    <a:pt x="5349" y="2247"/>
                  </a:lnTo>
                  <a:lnTo>
                    <a:pt x="5324" y="2174"/>
                  </a:lnTo>
                  <a:lnTo>
                    <a:pt x="5276" y="2076"/>
                  </a:lnTo>
                  <a:lnTo>
                    <a:pt x="5227" y="2003"/>
                  </a:lnTo>
                  <a:lnTo>
                    <a:pt x="4519" y="1319"/>
                  </a:lnTo>
                  <a:lnTo>
                    <a:pt x="4445" y="1197"/>
                  </a:lnTo>
                  <a:lnTo>
                    <a:pt x="4396" y="1075"/>
                  </a:lnTo>
                  <a:lnTo>
                    <a:pt x="4396" y="928"/>
                  </a:lnTo>
                  <a:lnTo>
                    <a:pt x="4421" y="782"/>
                  </a:lnTo>
                  <a:lnTo>
                    <a:pt x="4494" y="660"/>
                  </a:lnTo>
                  <a:lnTo>
                    <a:pt x="4592" y="562"/>
                  </a:lnTo>
                  <a:lnTo>
                    <a:pt x="4738" y="513"/>
                  </a:lnTo>
                  <a:lnTo>
                    <a:pt x="4860" y="489"/>
                  </a:lnTo>
                  <a:close/>
                  <a:moveTo>
                    <a:pt x="6717" y="9574"/>
                  </a:moveTo>
                  <a:lnTo>
                    <a:pt x="6912" y="9647"/>
                  </a:lnTo>
                  <a:lnTo>
                    <a:pt x="7083" y="9745"/>
                  </a:lnTo>
                  <a:lnTo>
                    <a:pt x="7254" y="9892"/>
                  </a:lnTo>
                  <a:lnTo>
                    <a:pt x="7376" y="10038"/>
                  </a:lnTo>
                  <a:lnTo>
                    <a:pt x="7474" y="10234"/>
                  </a:lnTo>
                  <a:lnTo>
                    <a:pt x="7547" y="10429"/>
                  </a:lnTo>
                  <a:lnTo>
                    <a:pt x="7571" y="10649"/>
                  </a:lnTo>
                  <a:lnTo>
                    <a:pt x="7547" y="10869"/>
                  </a:lnTo>
                  <a:lnTo>
                    <a:pt x="7474" y="11064"/>
                  </a:lnTo>
                  <a:lnTo>
                    <a:pt x="7376" y="11259"/>
                  </a:lnTo>
                  <a:lnTo>
                    <a:pt x="7254" y="11406"/>
                  </a:lnTo>
                  <a:lnTo>
                    <a:pt x="7083" y="11552"/>
                  </a:lnTo>
                  <a:lnTo>
                    <a:pt x="6912" y="11650"/>
                  </a:lnTo>
                  <a:lnTo>
                    <a:pt x="6717" y="11699"/>
                  </a:lnTo>
                  <a:lnTo>
                    <a:pt x="6497" y="11723"/>
                  </a:lnTo>
                  <a:lnTo>
                    <a:pt x="6277" y="11699"/>
                  </a:lnTo>
                  <a:lnTo>
                    <a:pt x="6057" y="11650"/>
                  </a:lnTo>
                  <a:lnTo>
                    <a:pt x="5886" y="11552"/>
                  </a:lnTo>
                  <a:lnTo>
                    <a:pt x="5715" y="11406"/>
                  </a:lnTo>
                  <a:lnTo>
                    <a:pt x="5593" y="11259"/>
                  </a:lnTo>
                  <a:lnTo>
                    <a:pt x="5495" y="11064"/>
                  </a:lnTo>
                  <a:lnTo>
                    <a:pt x="5422" y="10869"/>
                  </a:lnTo>
                  <a:lnTo>
                    <a:pt x="5398" y="10649"/>
                  </a:lnTo>
                  <a:lnTo>
                    <a:pt x="5422" y="10429"/>
                  </a:lnTo>
                  <a:lnTo>
                    <a:pt x="5495" y="10234"/>
                  </a:lnTo>
                  <a:lnTo>
                    <a:pt x="5593" y="10038"/>
                  </a:lnTo>
                  <a:lnTo>
                    <a:pt x="5715" y="9892"/>
                  </a:lnTo>
                  <a:lnTo>
                    <a:pt x="5886" y="9745"/>
                  </a:lnTo>
                  <a:lnTo>
                    <a:pt x="6057" y="9647"/>
                  </a:lnTo>
                  <a:lnTo>
                    <a:pt x="6277" y="9574"/>
                  </a:lnTo>
                  <a:close/>
                  <a:moveTo>
                    <a:pt x="8475" y="11894"/>
                  </a:moveTo>
                  <a:lnTo>
                    <a:pt x="8597" y="11919"/>
                  </a:lnTo>
                  <a:lnTo>
                    <a:pt x="8695" y="11943"/>
                  </a:lnTo>
                  <a:lnTo>
                    <a:pt x="8817" y="11992"/>
                  </a:lnTo>
                  <a:lnTo>
                    <a:pt x="8915" y="12065"/>
                  </a:lnTo>
                  <a:lnTo>
                    <a:pt x="8988" y="12163"/>
                  </a:lnTo>
                  <a:lnTo>
                    <a:pt x="9037" y="12285"/>
                  </a:lnTo>
                  <a:lnTo>
                    <a:pt x="9086" y="12383"/>
                  </a:lnTo>
                  <a:lnTo>
                    <a:pt x="9086" y="12529"/>
                  </a:lnTo>
                  <a:lnTo>
                    <a:pt x="9086" y="12652"/>
                  </a:lnTo>
                  <a:lnTo>
                    <a:pt x="9037" y="12749"/>
                  </a:lnTo>
                  <a:lnTo>
                    <a:pt x="8988" y="12871"/>
                  </a:lnTo>
                  <a:lnTo>
                    <a:pt x="8915" y="12969"/>
                  </a:lnTo>
                  <a:lnTo>
                    <a:pt x="8817" y="13042"/>
                  </a:lnTo>
                  <a:lnTo>
                    <a:pt x="8695" y="13091"/>
                  </a:lnTo>
                  <a:lnTo>
                    <a:pt x="8597" y="13140"/>
                  </a:lnTo>
                  <a:lnTo>
                    <a:pt x="8329" y="13140"/>
                  </a:lnTo>
                  <a:lnTo>
                    <a:pt x="8231" y="13091"/>
                  </a:lnTo>
                  <a:lnTo>
                    <a:pt x="8109" y="13042"/>
                  </a:lnTo>
                  <a:lnTo>
                    <a:pt x="8011" y="12969"/>
                  </a:lnTo>
                  <a:lnTo>
                    <a:pt x="7938" y="12871"/>
                  </a:lnTo>
                  <a:lnTo>
                    <a:pt x="7889" y="12749"/>
                  </a:lnTo>
                  <a:lnTo>
                    <a:pt x="7864" y="12652"/>
                  </a:lnTo>
                  <a:lnTo>
                    <a:pt x="7840" y="12529"/>
                  </a:lnTo>
                  <a:lnTo>
                    <a:pt x="7864" y="12383"/>
                  </a:lnTo>
                  <a:lnTo>
                    <a:pt x="7889" y="12285"/>
                  </a:lnTo>
                  <a:lnTo>
                    <a:pt x="7938" y="12163"/>
                  </a:lnTo>
                  <a:lnTo>
                    <a:pt x="8011" y="12065"/>
                  </a:lnTo>
                  <a:lnTo>
                    <a:pt x="8109" y="11992"/>
                  </a:lnTo>
                  <a:lnTo>
                    <a:pt x="8231" y="11943"/>
                  </a:lnTo>
                  <a:lnTo>
                    <a:pt x="8329" y="11919"/>
                  </a:lnTo>
                  <a:lnTo>
                    <a:pt x="8475" y="11894"/>
                  </a:lnTo>
                  <a:close/>
                  <a:moveTo>
                    <a:pt x="6741" y="13360"/>
                  </a:moveTo>
                  <a:lnTo>
                    <a:pt x="6814" y="13384"/>
                  </a:lnTo>
                  <a:lnTo>
                    <a:pt x="6912" y="13433"/>
                  </a:lnTo>
                  <a:lnTo>
                    <a:pt x="6985" y="13482"/>
                  </a:lnTo>
                  <a:lnTo>
                    <a:pt x="7034" y="13555"/>
                  </a:lnTo>
                  <a:lnTo>
                    <a:pt x="7083" y="13653"/>
                  </a:lnTo>
                  <a:lnTo>
                    <a:pt x="7107" y="13726"/>
                  </a:lnTo>
                  <a:lnTo>
                    <a:pt x="7107" y="13824"/>
                  </a:lnTo>
                  <a:lnTo>
                    <a:pt x="7107" y="13922"/>
                  </a:lnTo>
                  <a:lnTo>
                    <a:pt x="7083" y="14019"/>
                  </a:lnTo>
                  <a:lnTo>
                    <a:pt x="7034" y="14117"/>
                  </a:lnTo>
                  <a:lnTo>
                    <a:pt x="6985" y="14166"/>
                  </a:lnTo>
                  <a:lnTo>
                    <a:pt x="6912" y="14239"/>
                  </a:lnTo>
                  <a:lnTo>
                    <a:pt x="6814" y="14288"/>
                  </a:lnTo>
                  <a:lnTo>
                    <a:pt x="6741" y="14312"/>
                  </a:lnTo>
                  <a:lnTo>
                    <a:pt x="6546" y="14312"/>
                  </a:lnTo>
                  <a:lnTo>
                    <a:pt x="6448" y="14288"/>
                  </a:lnTo>
                  <a:lnTo>
                    <a:pt x="6375" y="14239"/>
                  </a:lnTo>
                  <a:lnTo>
                    <a:pt x="6301" y="14166"/>
                  </a:lnTo>
                  <a:lnTo>
                    <a:pt x="6228" y="14117"/>
                  </a:lnTo>
                  <a:lnTo>
                    <a:pt x="6179" y="14019"/>
                  </a:lnTo>
                  <a:lnTo>
                    <a:pt x="6155" y="13922"/>
                  </a:lnTo>
                  <a:lnTo>
                    <a:pt x="6155" y="13824"/>
                  </a:lnTo>
                  <a:lnTo>
                    <a:pt x="6155" y="13726"/>
                  </a:lnTo>
                  <a:lnTo>
                    <a:pt x="6179" y="13653"/>
                  </a:lnTo>
                  <a:lnTo>
                    <a:pt x="6228" y="13555"/>
                  </a:lnTo>
                  <a:lnTo>
                    <a:pt x="6301" y="13482"/>
                  </a:lnTo>
                  <a:lnTo>
                    <a:pt x="6375" y="13433"/>
                  </a:lnTo>
                  <a:lnTo>
                    <a:pt x="6448" y="13384"/>
                  </a:lnTo>
                  <a:lnTo>
                    <a:pt x="6546" y="13360"/>
                  </a:lnTo>
                  <a:close/>
                  <a:moveTo>
                    <a:pt x="4860" y="0"/>
                  </a:moveTo>
                  <a:lnTo>
                    <a:pt x="4714" y="25"/>
                  </a:lnTo>
                  <a:lnTo>
                    <a:pt x="4592" y="49"/>
                  </a:lnTo>
                  <a:lnTo>
                    <a:pt x="4445" y="98"/>
                  </a:lnTo>
                  <a:lnTo>
                    <a:pt x="4323" y="171"/>
                  </a:lnTo>
                  <a:lnTo>
                    <a:pt x="4225" y="245"/>
                  </a:lnTo>
                  <a:lnTo>
                    <a:pt x="4128" y="367"/>
                  </a:lnTo>
                  <a:lnTo>
                    <a:pt x="4030" y="464"/>
                  </a:lnTo>
                  <a:lnTo>
                    <a:pt x="3981" y="611"/>
                  </a:lnTo>
                  <a:lnTo>
                    <a:pt x="3932" y="733"/>
                  </a:lnTo>
                  <a:lnTo>
                    <a:pt x="3908" y="880"/>
                  </a:lnTo>
                  <a:lnTo>
                    <a:pt x="3908" y="1026"/>
                  </a:lnTo>
                  <a:lnTo>
                    <a:pt x="3908" y="1173"/>
                  </a:lnTo>
                  <a:lnTo>
                    <a:pt x="3957" y="1295"/>
                  </a:lnTo>
                  <a:lnTo>
                    <a:pt x="4006" y="1441"/>
                  </a:lnTo>
                  <a:lnTo>
                    <a:pt x="4079" y="1563"/>
                  </a:lnTo>
                  <a:lnTo>
                    <a:pt x="4177" y="1661"/>
                  </a:lnTo>
                  <a:lnTo>
                    <a:pt x="4860" y="2345"/>
                  </a:lnTo>
                  <a:lnTo>
                    <a:pt x="4860" y="6497"/>
                  </a:lnTo>
                  <a:lnTo>
                    <a:pt x="196" y="13067"/>
                  </a:lnTo>
                  <a:lnTo>
                    <a:pt x="122" y="13189"/>
                  </a:lnTo>
                  <a:lnTo>
                    <a:pt x="49" y="13311"/>
                  </a:lnTo>
                  <a:lnTo>
                    <a:pt x="25" y="13433"/>
                  </a:lnTo>
                  <a:lnTo>
                    <a:pt x="0" y="13555"/>
                  </a:lnTo>
                  <a:lnTo>
                    <a:pt x="0" y="13677"/>
                  </a:lnTo>
                  <a:lnTo>
                    <a:pt x="25" y="13824"/>
                  </a:lnTo>
                  <a:lnTo>
                    <a:pt x="49" y="13946"/>
                  </a:lnTo>
                  <a:lnTo>
                    <a:pt x="98" y="14068"/>
                  </a:lnTo>
                  <a:lnTo>
                    <a:pt x="586" y="15045"/>
                  </a:lnTo>
                  <a:lnTo>
                    <a:pt x="660" y="15167"/>
                  </a:lnTo>
                  <a:lnTo>
                    <a:pt x="757" y="15265"/>
                  </a:lnTo>
                  <a:lnTo>
                    <a:pt x="831" y="15362"/>
                  </a:lnTo>
                  <a:lnTo>
                    <a:pt x="953" y="15436"/>
                  </a:lnTo>
                  <a:lnTo>
                    <a:pt x="1075" y="15485"/>
                  </a:lnTo>
                  <a:lnTo>
                    <a:pt x="1197" y="15533"/>
                  </a:lnTo>
                  <a:lnTo>
                    <a:pt x="1319" y="15582"/>
                  </a:lnTo>
                  <a:lnTo>
                    <a:pt x="13189" y="15582"/>
                  </a:lnTo>
                  <a:lnTo>
                    <a:pt x="13311" y="15533"/>
                  </a:lnTo>
                  <a:lnTo>
                    <a:pt x="13433" y="15485"/>
                  </a:lnTo>
                  <a:lnTo>
                    <a:pt x="13555" y="15436"/>
                  </a:lnTo>
                  <a:lnTo>
                    <a:pt x="13677" y="15362"/>
                  </a:lnTo>
                  <a:lnTo>
                    <a:pt x="13750" y="15265"/>
                  </a:lnTo>
                  <a:lnTo>
                    <a:pt x="13848" y="15167"/>
                  </a:lnTo>
                  <a:lnTo>
                    <a:pt x="13921" y="15045"/>
                  </a:lnTo>
                  <a:lnTo>
                    <a:pt x="14410" y="14068"/>
                  </a:lnTo>
                  <a:lnTo>
                    <a:pt x="14459" y="13946"/>
                  </a:lnTo>
                  <a:lnTo>
                    <a:pt x="14483" y="13824"/>
                  </a:lnTo>
                  <a:lnTo>
                    <a:pt x="14508" y="13677"/>
                  </a:lnTo>
                  <a:lnTo>
                    <a:pt x="14508" y="13555"/>
                  </a:lnTo>
                  <a:lnTo>
                    <a:pt x="14483" y="13433"/>
                  </a:lnTo>
                  <a:lnTo>
                    <a:pt x="14459" y="13311"/>
                  </a:lnTo>
                  <a:lnTo>
                    <a:pt x="14385" y="13189"/>
                  </a:lnTo>
                  <a:lnTo>
                    <a:pt x="14312" y="13067"/>
                  </a:lnTo>
                  <a:lnTo>
                    <a:pt x="9647" y="6497"/>
                  </a:lnTo>
                  <a:lnTo>
                    <a:pt x="9647" y="2345"/>
                  </a:lnTo>
                  <a:lnTo>
                    <a:pt x="10331" y="1661"/>
                  </a:lnTo>
                  <a:lnTo>
                    <a:pt x="10429" y="1563"/>
                  </a:lnTo>
                  <a:lnTo>
                    <a:pt x="10502" y="1441"/>
                  </a:lnTo>
                  <a:lnTo>
                    <a:pt x="10551" y="1295"/>
                  </a:lnTo>
                  <a:lnTo>
                    <a:pt x="10600" y="1173"/>
                  </a:lnTo>
                  <a:lnTo>
                    <a:pt x="10600" y="1026"/>
                  </a:lnTo>
                  <a:lnTo>
                    <a:pt x="10600" y="880"/>
                  </a:lnTo>
                  <a:lnTo>
                    <a:pt x="10575" y="733"/>
                  </a:lnTo>
                  <a:lnTo>
                    <a:pt x="10527" y="611"/>
                  </a:lnTo>
                  <a:lnTo>
                    <a:pt x="10478" y="464"/>
                  </a:lnTo>
                  <a:lnTo>
                    <a:pt x="10380" y="367"/>
                  </a:lnTo>
                  <a:lnTo>
                    <a:pt x="10282" y="245"/>
                  </a:lnTo>
                  <a:lnTo>
                    <a:pt x="10185" y="171"/>
                  </a:lnTo>
                  <a:lnTo>
                    <a:pt x="10063" y="98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4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461" name="Google Shape;461;p39"/>
            <p:cNvSpPr/>
            <p:nvPr/>
          </p:nvSpPr>
          <p:spPr>
            <a:xfrm>
              <a:off x="794950" y="2500900"/>
              <a:ext cx="24450" cy="23850"/>
            </a:xfrm>
            <a:custGeom>
              <a:avLst/>
              <a:gdLst/>
              <a:ahLst/>
              <a:cxnLst/>
              <a:rect l="l" t="t" r="r" b="b"/>
              <a:pathLst>
                <a:path w="978" h="954" extrusionOk="0">
                  <a:moveTo>
                    <a:pt x="391" y="1"/>
                  </a:moveTo>
                  <a:lnTo>
                    <a:pt x="294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98" y="196"/>
                  </a:lnTo>
                  <a:lnTo>
                    <a:pt x="49" y="294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25" y="563"/>
                  </a:lnTo>
                  <a:lnTo>
                    <a:pt x="49" y="660"/>
                  </a:lnTo>
                  <a:lnTo>
                    <a:pt x="98" y="734"/>
                  </a:lnTo>
                  <a:lnTo>
                    <a:pt x="147" y="807"/>
                  </a:lnTo>
                  <a:lnTo>
                    <a:pt x="220" y="880"/>
                  </a:lnTo>
                  <a:lnTo>
                    <a:pt x="294" y="905"/>
                  </a:lnTo>
                  <a:lnTo>
                    <a:pt x="391" y="953"/>
                  </a:lnTo>
                  <a:lnTo>
                    <a:pt x="587" y="953"/>
                  </a:lnTo>
                  <a:lnTo>
                    <a:pt x="684" y="905"/>
                  </a:lnTo>
                  <a:lnTo>
                    <a:pt x="758" y="880"/>
                  </a:lnTo>
                  <a:lnTo>
                    <a:pt x="831" y="807"/>
                  </a:lnTo>
                  <a:lnTo>
                    <a:pt x="880" y="734"/>
                  </a:lnTo>
                  <a:lnTo>
                    <a:pt x="929" y="660"/>
                  </a:lnTo>
                  <a:lnTo>
                    <a:pt x="953" y="563"/>
                  </a:lnTo>
                  <a:lnTo>
                    <a:pt x="978" y="465"/>
                  </a:lnTo>
                  <a:lnTo>
                    <a:pt x="953" y="367"/>
                  </a:lnTo>
                  <a:lnTo>
                    <a:pt x="929" y="294"/>
                  </a:lnTo>
                  <a:lnTo>
                    <a:pt x="880" y="196"/>
                  </a:lnTo>
                  <a:lnTo>
                    <a:pt x="831" y="123"/>
                  </a:lnTo>
                  <a:lnTo>
                    <a:pt x="758" y="74"/>
                  </a:lnTo>
                  <a:lnTo>
                    <a:pt x="684" y="25"/>
                  </a:lnTo>
                  <a:lnTo>
                    <a:pt x="587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462" name="Google Shape;462;p39"/>
            <p:cNvSpPr/>
            <p:nvPr/>
          </p:nvSpPr>
          <p:spPr>
            <a:xfrm>
              <a:off x="754650" y="2381250"/>
              <a:ext cx="75750" cy="14050"/>
            </a:xfrm>
            <a:custGeom>
              <a:avLst/>
              <a:gdLst/>
              <a:ahLst/>
              <a:cxnLst/>
              <a:rect l="l" t="t" r="r" b="b"/>
              <a:pathLst>
                <a:path w="3030" h="562" extrusionOk="0">
                  <a:moveTo>
                    <a:pt x="294" y="0"/>
                  </a:moveTo>
                  <a:lnTo>
                    <a:pt x="172" y="24"/>
                  </a:lnTo>
                  <a:lnTo>
                    <a:pt x="74" y="73"/>
                  </a:lnTo>
                  <a:lnTo>
                    <a:pt x="25" y="171"/>
                  </a:lnTo>
                  <a:lnTo>
                    <a:pt x="1" y="269"/>
                  </a:lnTo>
                  <a:lnTo>
                    <a:pt x="25" y="391"/>
                  </a:lnTo>
                  <a:lnTo>
                    <a:pt x="74" y="488"/>
                  </a:lnTo>
                  <a:lnTo>
                    <a:pt x="172" y="537"/>
                  </a:lnTo>
                  <a:lnTo>
                    <a:pt x="294" y="562"/>
                  </a:lnTo>
                  <a:lnTo>
                    <a:pt x="2736" y="562"/>
                  </a:lnTo>
                  <a:lnTo>
                    <a:pt x="2858" y="537"/>
                  </a:lnTo>
                  <a:lnTo>
                    <a:pt x="2956" y="488"/>
                  </a:lnTo>
                  <a:lnTo>
                    <a:pt x="3005" y="391"/>
                  </a:lnTo>
                  <a:lnTo>
                    <a:pt x="3029" y="269"/>
                  </a:lnTo>
                  <a:lnTo>
                    <a:pt x="3005" y="171"/>
                  </a:lnTo>
                  <a:lnTo>
                    <a:pt x="2956" y="73"/>
                  </a:lnTo>
                  <a:lnTo>
                    <a:pt x="2858" y="24"/>
                  </a:lnTo>
                  <a:lnTo>
                    <a:pt x="273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463" name="Google Shape;463;p39"/>
            <p:cNvSpPr/>
            <p:nvPr/>
          </p:nvSpPr>
          <p:spPr>
            <a:xfrm>
              <a:off x="765025" y="2453900"/>
              <a:ext cx="31175" cy="31150"/>
            </a:xfrm>
            <a:custGeom>
              <a:avLst/>
              <a:gdLst/>
              <a:ahLst/>
              <a:cxnLst/>
              <a:rect l="l" t="t" r="r" b="b"/>
              <a:pathLst>
                <a:path w="1247" h="1246" extrusionOk="0">
                  <a:moveTo>
                    <a:pt x="611" y="0"/>
                  </a:moveTo>
                  <a:lnTo>
                    <a:pt x="489" y="25"/>
                  </a:lnTo>
                  <a:lnTo>
                    <a:pt x="367" y="49"/>
                  </a:lnTo>
                  <a:lnTo>
                    <a:pt x="270" y="122"/>
                  </a:lnTo>
                  <a:lnTo>
                    <a:pt x="172" y="196"/>
                  </a:lnTo>
                  <a:lnTo>
                    <a:pt x="99" y="269"/>
                  </a:lnTo>
                  <a:lnTo>
                    <a:pt x="50" y="391"/>
                  </a:lnTo>
                  <a:lnTo>
                    <a:pt x="1" y="513"/>
                  </a:lnTo>
                  <a:lnTo>
                    <a:pt x="1" y="635"/>
                  </a:lnTo>
                  <a:lnTo>
                    <a:pt x="1" y="757"/>
                  </a:lnTo>
                  <a:lnTo>
                    <a:pt x="50" y="880"/>
                  </a:lnTo>
                  <a:lnTo>
                    <a:pt x="99" y="977"/>
                  </a:lnTo>
                  <a:lnTo>
                    <a:pt x="172" y="1075"/>
                  </a:lnTo>
                  <a:lnTo>
                    <a:pt x="270" y="1148"/>
                  </a:lnTo>
                  <a:lnTo>
                    <a:pt x="367" y="1197"/>
                  </a:lnTo>
                  <a:lnTo>
                    <a:pt x="489" y="1246"/>
                  </a:lnTo>
                  <a:lnTo>
                    <a:pt x="734" y="1246"/>
                  </a:lnTo>
                  <a:lnTo>
                    <a:pt x="856" y="1197"/>
                  </a:lnTo>
                  <a:lnTo>
                    <a:pt x="978" y="1148"/>
                  </a:lnTo>
                  <a:lnTo>
                    <a:pt x="1051" y="1075"/>
                  </a:lnTo>
                  <a:lnTo>
                    <a:pt x="1149" y="977"/>
                  </a:lnTo>
                  <a:lnTo>
                    <a:pt x="1198" y="880"/>
                  </a:lnTo>
                  <a:lnTo>
                    <a:pt x="1222" y="757"/>
                  </a:lnTo>
                  <a:lnTo>
                    <a:pt x="1246" y="635"/>
                  </a:lnTo>
                  <a:lnTo>
                    <a:pt x="1222" y="513"/>
                  </a:lnTo>
                  <a:lnTo>
                    <a:pt x="1198" y="391"/>
                  </a:lnTo>
                  <a:lnTo>
                    <a:pt x="1149" y="269"/>
                  </a:lnTo>
                  <a:lnTo>
                    <a:pt x="1051" y="196"/>
                  </a:lnTo>
                  <a:lnTo>
                    <a:pt x="978" y="122"/>
                  </a:lnTo>
                  <a:lnTo>
                    <a:pt x="856" y="49"/>
                  </a:lnTo>
                  <a:lnTo>
                    <a:pt x="734" y="25"/>
                  </a:lnTo>
                  <a:lnTo>
                    <a:pt x="61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sp>
        <p:nvSpPr>
          <p:cNvPr id="464" name="Google Shape;464;p39"/>
          <p:cNvSpPr/>
          <p:nvPr/>
        </p:nvSpPr>
        <p:spPr>
          <a:xfrm>
            <a:off x="1682959" y="2587054"/>
            <a:ext cx="389181" cy="389181"/>
          </a:xfrm>
          <a:custGeom>
            <a:avLst/>
            <a:gdLst/>
            <a:ahLst/>
            <a:cxnLst/>
            <a:rect l="l" t="t" r="r" b="b"/>
            <a:pathLst>
              <a:path w="15290" h="15290" extrusionOk="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308" y="10210"/>
                </a:moveTo>
                <a:lnTo>
                  <a:pt x="11406" y="10234"/>
                </a:lnTo>
                <a:lnTo>
                  <a:pt x="11479" y="10259"/>
                </a:lnTo>
                <a:lnTo>
                  <a:pt x="11577" y="10307"/>
                </a:lnTo>
                <a:lnTo>
                  <a:pt x="11650" y="10356"/>
                </a:lnTo>
                <a:lnTo>
                  <a:pt x="11699" y="10430"/>
                </a:lnTo>
                <a:lnTo>
                  <a:pt x="11748" y="10527"/>
                </a:lnTo>
                <a:lnTo>
                  <a:pt x="11772" y="10625"/>
                </a:lnTo>
                <a:lnTo>
                  <a:pt x="11797" y="10698"/>
                </a:lnTo>
                <a:lnTo>
                  <a:pt x="11772" y="10796"/>
                </a:lnTo>
                <a:lnTo>
                  <a:pt x="11748" y="10894"/>
                </a:lnTo>
                <a:lnTo>
                  <a:pt x="11699" y="10967"/>
                </a:lnTo>
                <a:lnTo>
                  <a:pt x="11650" y="11065"/>
                </a:lnTo>
                <a:lnTo>
                  <a:pt x="11235" y="11431"/>
                </a:lnTo>
                <a:lnTo>
                  <a:pt x="10795" y="11773"/>
                </a:lnTo>
                <a:lnTo>
                  <a:pt x="10307" y="12041"/>
                </a:lnTo>
                <a:lnTo>
                  <a:pt x="9819" y="12286"/>
                </a:lnTo>
                <a:lnTo>
                  <a:pt x="9281" y="12457"/>
                </a:lnTo>
                <a:lnTo>
                  <a:pt x="8768" y="12603"/>
                </a:lnTo>
                <a:lnTo>
                  <a:pt x="8207" y="12676"/>
                </a:lnTo>
                <a:lnTo>
                  <a:pt x="7645" y="12701"/>
                </a:lnTo>
                <a:lnTo>
                  <a:pt x="7083" y="12676"/>
                </a:lnTo>
                <a:lnTo>
                  <a:pt x="6521" y="12603"/>
                </a:lnTo>
                <a:lnTo>
                  <a:pt x="6009" y="12457"/>
                </a:lnTo>
                <a:lnTo>
                  <a:pt x="5471" y="12286"/>
                </a:lnTo>
                <a:lnTo>
                  <a:pt x="4983" y="12041"/>
                </a:lnTo>
                <a:lnTo>
                  <a:pt x="4494" y="11773"/>
                </a:lnTo>
                <a:lnTo>
                  <a:pt x="4055" y="11431"/>
                </a:lnTo>
                <a:lnTo>
                  <a:pt x="3640" y="11065"/>
                </a:lnTo>
                <a:lnTo>
                  <a:pt x="3591" y="10967"/>
                </a:lnTo>
                <a:lnTo>
                  <a:pt x="3542" y="10894"/>
                </a:lnTo>
                <a:lnTo>
                  <a:pt x="3517" y="10796"/>
                </a:lnTo>
                <a:lnTo>
                  <a:pt x="3493" y="10698"/>
                </a:lnTo>
                <a:lnTo>
                  <a:pt x="3517" y="10625"/>
                </a:lnTo>
                <a:lnTo>
                  <a:pt x="3542" y="10527"/>
                </a:lnTo>
                <a:lnTo>
                  <a:pt x="3591" y="10430"/>
                </a:lnTo>
                <a:lnTo>
                  <a:pt x="3640" y="10356"/>
                </a:lnTo>
                <a:lnTo>
                  <a:pt x="3713" y="10307"/>
                </a:lnTo>
                <a:lnTo>
                  <a:pt x="3811" y="10259"/>
                </a:lnTo>
                <a:lnTo>
                  <a:pt x="3884" y="10234"/>
                </a:lnTo>
                <a:lnTo>
                  <a:pt x="3981" y="10210"/>
                </a:lnTo>
                <a:lnTo>
                  <a:pt x="4079" y="10234"/>
                </a:lnTo>
                <a:lnTo>
                  <a:pt x="4177" y="10259"/>
                </a:lnTo>
                <a:lnTo>
                  <a:pt x="4250" y="10307"/>
                </a:lnTo>
                <a:lnTo>
                  <a:pt x="4323" y="10356"/>
                </a:lnTo>
                <a:lnTo>
                  <a:pt x="4690" y="10674"/>
                </a:lnTo>
                <a:lnTo>
                  <a:pt x="5056" y="10942"/>
                </a:lnTo>
                <a:lnTo>
                  <a:pt x="5447" y="11187"/>
                </a:lnTo>
                <a:lnTo>
                  <a:pt x="5862" y="11382"/>
                </a:lnTo>
                <a:lnTo>
                  <a:pt x="6277" y="11529"/>
                </a:lnTo>
                <a:lnTo>
                  <a:pt x="6717" y="11651"/>
                </a:lnTo>
                <a:lnTo>
                  <a:pt x="7181" y="11700"/>
                </a:lnTo>
                <a:lnTo>
                  <a:pt x="7645" y="11724"/>
                </a:lnTo>
                <a:lnTo>
                  <a:pt x="8109" y="11700"/>
                </a:lnTo>
                <a:lnTo>
                  <a:pt x="8573" y="11651"/>
                </a:lnTo>
                <a:lnTo>
                  <a:pt x="9013" y="11529"/>
                </a:lnTo>
                <a:lnTo>
                  <a:pt x="9428" y="11382"/>
                </a:lnTo>
                <a:lnTo>
                  <a:pt x="9843" y="11187"/>
                </a:lnTo>
                <a:lnTo>
                  <a:pt x="10234" y="10942"/>
                </a:lnTo>
                <a:lnTo>
                  <a:pt x="10600" y="10674"/>
                </a:lnTo>
                <a:lnTo>
                  <a:pt x="10966" y="10356"/>
                </a:lnTo>
                <a:lnTo>
                  <a:pt x="11040" y="10307"/>
                </a:lnTo>
                <a:lnTo>
                  <a:pt x="11113" y="10259"/>
                </a:lnTo>
                <a:lnTo>
                  <a:pt x="11211" y="10234"/>
                </a:lnTo>
                <a:lnTo>
                  <a:pt x="11308" y="10210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0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0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FF0000"/>
              </a:solidFill>
              <a:highlight>
                <a:srgbClr val="000000"/>
              </a:highlight>
            </a:endParaRPr>
          </a:p>
        </p:txBody>
      </p:sp>
      <p:sp>
        <p:nvSpPr>
          <p:cNvPr id="465" name="Google Shape;465;p39"/>
          <p:cNvSpPr/>
          <p:nvPr/>
        </p:nvSpPr>
        <p:spPr>
          <a:xfrm>
            <a:off x="2369326" y="2587054"/>
            <a:ext cx="389181" cy="389181"/>
          </a:xfrm>
          <a:custGeom>
            <a:avLst/>
            <a:gdLst/>
            <a:ahLst/>
            <a:cxnLst/>
            <a:rect l="l" t="t" r="r" b="b"/>
            <a:pathLst>
              <a:path w="15290" h="15290" extrusionOk="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7645" y="10063"/>
                </a:moveTo>
                <a:lnTo>
                  <a:pt x="8207" y="10112"/>
                </a:lnTo>
                <a:lnTo>
                  <a:pt x="8768" y="10185"/>
                </a:lnTo>
                <a:lnTo>
                  <a:pt x="9281" y="10307"/>
                </a:lnTo>
                <a:lnTo>
                  <a:pt x="9819" y="10503"/>
                </a:lnTo>
                <a:lnTo>
                  <a:pt x="10307" y="10747"/>
                </a:lnTo>
                <a:lnTo>
                  <a:pt x="10796" y="11016"/>
                </a:lnTo>
                <a:lnTo>
                  <a:pt x="11235" y="11358"/>
                </a:lnTo>
                <a:lnTo>
                  <a:pt x="11650" y="11724"/>
                </a:lnTo>
                <a:lnTo>
                  <a:pt x="11699" y="11797"/>
                </a:lnTo>
                <a:lnTo>
                  <a:pt x="11748" y="11895"/>
                </a:lnTo>
                <a:lnTo>
                  <a:pt x="11772" y="11993"/>
                </a:lnTo>
                <a:lnTo>
                  <a:pt x="11797" y="12066"/>
                </a:lnTo>
                <a:lnTo>
                  <a:pt x="11772" y="12164"/>
                </a:lnTo>
                <a:lnTo>
                  <a:pt x="11748" y="12261"/>
                </a:lnTo>
                <a:lnTo>
                  <a:pt x="11699" y="12335"/>
                </a:lnTo>
                <a:lnTo>
                  <a:pt x="11650" y="12432"/>
                </a:lnTo>
                <a:lnTo>
                  <a:pt x="11577" y="12481"/>
                </a:lnTo>
                <a:lnTo>
                  <a:pt x="11479" y="12530"/>
                </a:lnTo>
                <a:lnTo>
                  <a:pt x="11406" y="12554"/>
                </a:lnTo>
                <a:lnTo>
                  <a:pt x="11211" y="12554"/>
                </a:lnTo>
                <a:lnTo>
                  <a:pt x="11113" y="12530"/>
                </a:lnTo>
                <a:lnTo>
                  <a:pt x="11040" y="12481"/>
                </a:lnTo>
                <a:lnTo>
                  <a:pt x="10966" y="12432"/>
                </a:lnTo>
                <a:lnTo>
                  <a:pt x="10600" y="12115"/>
                </a:lnTo>
                <a:lnTo>
                  <a:pt x="10234" y="11846"/>
                </a:lnTo>
                <a:lnTo>
                  <a:pt x="9843" y="11602"/>
                </a:lnTo>
                <a:lnTo>
                  <a:pt x="9428" y="11406"/>
                </a:lnTo>
                <a:lnTo>
                  <a:pt x="9013" y="11260"/>
                </a:lnTo>
                <a:lnTo>
                  <a:pt x="8573" y="11138"/>
                </a:lnTo>
                <a:lnTo>
                  <a:pt x="8109" y="11065"/>
                </a:lnTo>
                <a:lnTo>
                  <a:pt x="7645" y="11040"/>
                </a:lnTo>
                <a:lnTo>
                  <a:pt x="7181" y="11065"/>
                </a:lnTo>
                <a:lnTo>
                  <a:pt x="6717" y="11138"/>
                </a:lnTo>
                <a:lnTo>
                  <a:pt x="6277" y="11260"/>
                </a:lnTo>
                <a:lnTo>
                  <a:pt x="5862" y="11406"/>
                </a:lnTo>
                <a:lnTo>
                  <a:pt x="5447" y="11602"/>
                </a:lnTo>
                <a:lnTo>
                  <a:pt x="5056" y="11846"/>
                </a:lnTo>
                <a:lnTo>
                  <a:pt x="4690" y="12115"/>
                </a:lnTo>
                <a:lnTo>
                  <a:pt x="4323" y="12432"/>
                </a:lnTo>
                <a:lnTo>
                  <a:pt x="4250" y="12481"/>
                </a:lnTo>
                <a:lnTo>
                  <a:pt x="4177" y="12530"/>
                </a:lnTo>
                <a:lnTo>
                  <a:pt x="4079" y="12554"/>
                </a:lnTo>
                <a:lnTo>
                  <a:pt x="3884" y="12554"/>
                </a:lnTo>
                <a:lnTo>
                  <a:pt x="3811" y="12530"/>
                </a:lnTo>
                <a:lnTo>
                  <a:pt x="3713" y="12481"/>
                </a:lnTo>
                <a:lnTo>
                  <a:pt x="3640" y="12432"/>
                </a:lnTo>
                <a:lnTo>
                  <a:pt x="3591" y="12335"/>
                </a:lnTo>
                <a:lnTo>
                  <a:pt x="3542" y="12261"/>
                </a:lnTo>
                <a:lnTo>
                  <a:pt x="3517" y="12164"/>
                </a:lnTo>
                <a:lnTo>
                  <a:pt x="3493" y="12066"/>
                </a:lnTo>
                <a:lnTo>
                  <a:pt x="3517" y="11993"/>
                </a:lnTo>
                <a:lnTo>
                  <a:pt x="3542" y="11895"/>
                </a:lnTo>
                <a:lnTo>
                  <a:pt x="3591" y="11797"/>
                </a:lnTo>
                <a:lnTo>
                  <a:pt x="3640" y="11724"/>
                </a:lnTo>
                <a:lnTo>
                  <a:pt x="4055" y="11358"/>
                </a:lnTo>
                <a:lnTo>
                  <a:pt x="4494" y="11016"/>
                </a:lnTo>
                <a:lnTo>
                  <a:pt x="4983" y="10747"/>
                </a:lnTo>
                <a:lnTo>
                  <a:pt x="5471" y="10503"/>
                </a:lnTo>
                <a:lnTo>
                  <a:pt x="6009" y="10307"/>
                </a:lnTo>
                <a:lnTo>
                  <a:pt x="6521" y="10185"/>
                </a:lnTo>
                <a:lnTo>
                  <a:pt x="7083" y="10112"/>
                </a:lnTo>
                <a:lnTo>
                  <a:pt x="7645" y="1006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FF0000"/>
              </a:solidFill>
              <a:highlight>
                <a:srgbClr val="000000"/>
              </a:highlight>
            </a:endParaRPr>
          </a:p>
        </p:txBody>
      </p:sp>
      <p:sp>
        <p:nvSpPr>
          <p:cNvPr id="466" name="Google Shape;466;p39"/>
          <p:cNvSpPr/>
          <p:nvPr/>
        </p:nvSpPr>
        <p:spPr>
          <a:xfrm>
            <a:off x="3055692" y="2587054"/>
            <a:ext cx="389181" cy="389181"/>
          </a:xfrm>
          <a:custGeom>
            <a:avLst/>
            <a:gdLst/>
            <a:ahLst/>
            <a:cxnLst/>
            <a:rect l="l" t="t" r="r" b="b"/>
            <a:pathLst>
              <a:path w="15290" h="15290" extrusionOk="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2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2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699" y="10503"/>
                </a:moveTo>
                <a:lnTo>
                  <a:pt x="11797" y="10527"/>
                </a:lnTo>
                <a:lnTo>
                  <a:pt x="11895" y="10576"/>
                </a:lnTo>
                <a:lnTo>
                  <a:pt x="11968" y="10625"/>
                </a:lnTo>
                <a:lnTo>
                  <a:pt x="12041" y="10674"/>
                </a:lnTo>
                <a:lnTo>
                  <a:pt x="12090" y="10771"/>
                </a:lnTo>
                <a:lnTo>
                  <a:pt x="12114" y="10845"/>
                </a:lnTo>
                <a:lnTo>
                  <a:pt x="12139" y="10942"/>
                </a:lnTo>
                <a:lnTo>
                  <a:pt x="12139" y="11040"/>
                </a:lnTo>
                <a:lnTo>
                  <a:pt x="12114" y="11138"/>
                </a:lnTo>
                <a:lnTo>
                  <a:pt x="12090" y="11236"/>
                </a:lnTo>
                <a:lnTo>
                  <a:pt x="12041" y="11309"/>
                </a:lnTo>
                <a:lnTo>
                  <a:pt x="11968" y="11382"/>
                </a:lnTo>
                <a:lnTo>
                  <a:pt x="11895" y="11431"/>
                </a:lnTo>
                <a:lnTo>
                  <a:pt x="11797" y="11455"/>
                </a:lnTo>
                <a:lnTo>
                  <a:pt x="7792" y="12701"/>
                </a:lnTo>
                <a:lnTo>
                  <a:pt x="7645" y="12725"/>
                </a:lnTo>
                <a:lnTo>
                  <a:pt x="7498" y="12701"/>
                </a:lnTo>
                <a:lnTo>
                  <a:pt x="7352" y="12628"/>
                </a:lnTo>
                <a:lnTo>
                  <a:pt x="7254" y="12530"/>
                </a:lnTo>
                <a:lnTo>
                  <a:pt x="7181" y="12383"/>
                </a:lnTo>
                <a:lnTo>
                  <a:pt x="7157" y="12286"/>
                </a:lnTo>
                <a:lnTo>
                  <a:pt x="7157" y="12188"/>
                </a:lnTo>
                <a:lnTo>
                  <a:pt x="7181" y="12090"/>
                </a:lnTo>
                <a:lnTo>
                  <a:pt x="7205" y="12017"/>
                </a:lnTo>
                <a:lnTo>
                  <a:pt x="7254" y="11919"/>
                </a:lnTo>
                <a:lnTo>
                  <a:pt x="7327" y="11871"/>
                </a:lnTo>
                <a:lnTo>
                  <a:pt x="7401" y="11797"/>
                </a:lnTo>
                <a:lnTo>
                  <a:pt x="7498" y="11773"/>
                </a:lnTo>
                <a:lnTo>
                  <a:pt x="11504" y="10527"/>
                </a:lnTo>
                <a:lnTo>
                  <a:pt x="11602" y="1050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7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7" y="14533"/>
                </a:lnTo>
                <a:lnTo>
                  <a:pt x="11284" y="14362"/>
                </a:lnTo>
                <a:lnTo>
                  <a:pt x="11602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2" y="1100"/>
                </a:lnTo>
                <a:lnTo>
                  <a:pt x="11284" y="929"/>
                </a:lnTo>
                <a:lnTo>
                  <a:pt x="10967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7" y="50"/>
                </a:lnTo>
                <a:lnTo>
                  <a:pt x="8036" y="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FF0000"/>
              </a:solidFill>
              <a:highlight>
                <a:srgbClr val="000000"/>
              </a:highlight>
            </a:endParaRPr>
          </a:p>
        </p:txBody>
      </p:sp>
      <p:grpSp>
        <p:nvGrpSpPr>
          <p:cNvPr id="467" name="Google Shape;467;p39"/>
          <p:cNvGrpSpPr/>
          <p:nvPr/>
        </p:nvGrpSpPr>
        <p:grpSpPr>
          <a:xfrm>
            <a:off x="3832491" y="2519698"/>
            <a:ext cx="207648" cy="518484"/>
            <a:chOff x="3386850" y="2264625"/>
            <a:chExt cx="203950" cy="509250"/>
          </a:xfrm>
          <a:solidFill>
            <a:schemeClr val="tx1"/>
          </a:solidFill>
        </p:grpSpPr>
        <p:sp>
          <p:nvSpPr>
            <p:cNvPr id="468" name="Google Shape;468;p39"/>
            <p:cNvSpPr/>
            <p:nvPr/>
          </p:nvSpPr>
          <p:spPr>
            <a:xfrm>
              <a:off x="3386850" y="2370850"/>
              <a:ext cx="203950" cy="403025"/>
            </a:xfrm>
            <a:custGeom>
              <a:avLst/>
              <a:gdLst/>
              <a:ahLst/>
              <a:cxnLst/>
              <a:rect l="l" t="t" r="r" b="b"/>
              <a:pathLst>
                <a:path w="8158" h="16121" extrusionOk="0">
                  <a:moveTo>
                    <a:pt x="3249" y="1"/>
                  </a:moveTo>
                  <a:lnTo>
                    <a:pt x="3004" y="50"/>
                  </a:lnTo>
                  <a:lnTo>
                    <a:pt x="2785" y="99"/>
                  </a:lnTo>
                  <a:lnTo>
                    <a:pt x="2565" y="172"/>
                  </a:lnTo>
                  <a:lnTo>
                    <a:pt x="2369" y="269"/>
                  </a:lnTo>
                  <a:lnTo>
                    <a:pt x="2174" y="367"/>
                  </a:lnTo>
                  <a:lnTo>
                    <a:pt x="1979" y="465"/>
                  </a:lnTo>
                  <a:lnTo>
                    <a:pt x="1808" y="587"/>
                  </a:lnTo>
                  <a:lnTo>
                    <a:pt x="1637" y="734"/>
                  </a:lnTo>
                  <a:lnTo>
                    <a:pt x="1490" y="880"/>
                  </a:lnTo>
                  <a:lnTo>
                    <a:pt x="1344" y="1027"/>
                  </a:lnTo>
                  <a:lnTo>
                    <a:pt x="1075" y="1369"/>
                  </a:lnTo>
                  <a:lnTo>
                    <a:pt x="855" y="1784"/>
                  </a:lnTo>
                  <a:lnTo>
                    <a:pt x="660" y="2199"/>
                  </a:lnTo>
                  <a:lnTo>
                    <a:pt x="489" y="2687"/>
                  </a:lnTo>
                  <a:lnTo>
                    <a:pt x="342" y="3176"/>
                  </a:lnTo>
                  <a:lnTo>
                    <a:pt x="245" y="3738"/>
                  </a:lnTo>
                  <a:lnTo>
                    <a:pt x="147" y="4299"/>
                  </a:lnTo>
                  <a:lnTo>
                    <a:pt x="74" y="4910"/>
                  </a:lnTo>
                  <a:lnTo>
                    <a:pt x="49" y="5545"/>
                  </a:lnTo>
                  <a:lnTo>
                    <a:pt x="25" y="6204"/>
                  </a:lnTo>
                  <a:lnTo>
                    <a:pt x="0" y="6888"/>
                  </a:lnTo>
                  <a:lnTo>
                    <a:pt x="25" y="7035"/>
                  </a:lnTo>
                  <a:lnTo>
                    <a:pt x="49" y="7181"/>
                  </a:lnTo>
                  <a:lnTo>
                    <a:pt x="98" y="7328"/>
                  </a:lnTo>
                  <a:lnTo>
                    <a:pt x="171" y="7425"/>
                  </a:lnTo>
                  <a:lnTo>
                    <a:pt x="269" y="7523"/>
                  </a:lnTo>
                  <a:lnTo>
                    <a:pt x="391" y="7596"/>
                  </a:lnTo>
                  <a:lnTo>
                    <a:pt x="513" y="7645"/>
                  </a:lnTo>
                  <a:lnTo>
                    <a:pt x="660" y="7670"/>
                  </a:lnTo>
                  <a:lnTo>
                    <a:pt x="806" y="7645"/>
                  </a:lnTo>
                  <a:lnTo>
                    <a:pt x="928" y="7596"/>
                  </a:lnTo>
                  <a:lnTo>
                    <a:pt x="1051" y="7523"/>
                  </a:lnTo>
                  <a:lnTo>
                    <a:pt x="1148" y="7425"/>
                  </a:lnTo>
                  <a:lnTo>
                    <a:pt x="1222" y="7328"/>
                  </a:lnTo>
                  <a:lnTo>
                    <a:pt x="1270" y="7181"/>
                  </a:lnTo>
                  <a:lnTo>
                    <a:pt x="1295" y="7035"/>
                  </a:lnTo>
                  <a:lnTo>
                    <a:pt x="1319" y="6888"/>
                  </a:lnTo>
                  <a:lnTo>
                    <a:pt x="1344" y="6278"/>
                  </a:lnTo>
                  <a:lnTo>
                    <a:pt x="1417" y="5569"/>
                  </a:lnTo>
                  <a:lnTo>
                    <a:pt x="1515" y="4861"/>
                  </a:lnTo>
                  <a:lnTo>
                    <a:pt x="1637" y="4153"/>
                  </a:lnTo>
                  <a:lnTo>
                    <a:pt x="1759" y="3542"/>
                  </a:lnTo>
                  <a:lnTo>
                    <a:pt x="1881" y="3029"/>
                  </a:lnTo>
                  <a:lnTo>
                    <a:pt x="2003" y="2687"/>
                  </a:lnTo>
                  <a:lnTo>
                    <a:pt x="2052" y="2614"/>
                  </a:lnTo>
                  <a:lnTo>
                    <a:pt x="2101" y="2590"/>
                  </a:lnTo>
                  <a:lnTo>
                    <a:pt x="2101" y="2639"/>
                  </a:lnTo>
                  <a:lnTo>
                    <a:pt x="2125" y="2736"/>
                  </a:lnTo>
                  <a:lnTo>
                    <a:pt x="2125" y="3151"/>
                  </a:lnTo>
                  <a:lnTo>
                    <a:pt x="2076" y="4568"/>
                  </a:lnTo>
                  <a:lnTo>
                    <a:pt x="1954" y="6595"/>
                  </a:lnTo>
                  <a:lnTo>
                    <a:pt x="1832" y="8866"/>
                  </a:lnTo>
                  <a:lnTo>
                    <a:pt x="1539" y="13165"/>
                  </a:lnTo>
                  <a:lnTo>
                    <a:pt x="1392" y="15119"/>
                  </a:lnTo>
                  <a:lnTo>
                    <a:pt x="1392" y="15290"/>
                  </a:lnTo>
                  <a:lnTo>
                    <a:pt x="1417" y="15461"/>
                  </a:lnTo>
                  <a:lnTo>
                    <a:pt x="1466" y="15607"/>
                  </a:lnTo>
                  <a:lnTo>
                    <a:pt x="1563" y="15754"/>
                  </a:lnTo>
                  <a:lnTo>
                    <a:pt x="1661" y="15900"/>
                  </a:lnTo>
                  <a:lnTo>
                    <a:pt x="1783" y="15998"/>
                  </a:lnTo>
                  <a:lnTo>
                    <a:pt x="1930" y="16071"/>
                  </a:lnTo>
                  <a:lnTo>
                    <a:pt x="2101" y="16120"/>
                  </a:lnTo>
                  <a:lnTo>
                    <a:pt x="2394" y="16120"/>
                  </a:lnTo>
                  <a:lnTo>
                    <a:pt x="2516" y="16071"/>
                  </a:lnTo>
                  <a:lnTo>
                    <a:pt x="2662" y="15998"/>
                  </a:lnTo>
                  <a:lnTo>
                    <a:pt x="2785" y="15925"/>
                  </a:lnTo>
                  <a:lnTo>
                    <a:pt x="2882" y="15803"/>
                  </a:lnTo>
                  <a:lnTo>
                    <a:pt x="2956" y="15680"/>
                  </a:lnTo>
                  <a:lnTo>
                    <a:pt x="3029" y="15534"/>
                  </a:lnTo>
                  <a:lnTo>
                    <a:pt x="3053" y="15387"/>
                  </a:lnTo>
                  <a:lnTo>
                    <a:pt x="3713" y="8549"/>
                  </a:lnTo>
                  <a:lnTo>
                    <a:pt x="3737" y="8476"/>
                  </a:lnTo>
                  <a:lnTo>
                    <a:pt x="3786" y="8354"/>
                  </a:lnTo>
                  <a:lnTo>
                    <a:pt x="3835" y="8305"/>
                  </a:lnTo>
                  <a:lnTo>
                    <a:pt x="3884" y="8231"/>
                  </a:lnTo>
                  <a:lnTo>
                    <a:pt x="3981" y="8207"/>
                  </a:lnTo>
                  <a:lnTo>
                    <a:pt x="4079" y="8183"/>
                  </a:lnTo>
                  <a:lnTo>
                    <a:pt x="4177" y="8207"/>
                  </a:lnTo>
                  <a:lnTo>
                    <a:pt x="4274" y="8231"/>
                  </a:lnTo>
                  <a:lnTo>
                    <a:pt x="4323" y="8305"/>
                  </a:lnTo>
                  <a:lnTo>
                    <a:pt x="4372" y="8354"/>
                  </a:lnTo>
                  <a:lnTo>
                    <a:pt x="4421" y="8476"/>
                  </a:lnTo>
                  <a:lnTo>
                    <a:pt x="4445" y="8549"/>
                  </a:lnTo>
                  <a:lnTo>
                    <a:pt x="5105" y="15387"/>
                  </a:lnTo>
                  <a:lnTo>
                    <a:pt x="5129" y="15534"/>
                  </a:lnTo>
                  <a:lnTo>
                    <a:pt x="5202" y="15680"/>
                  </a:lnTo>
                  <a:lnTo>
                    <a:pt x="5276" y="15803"/>
                  </a:lnTo>
                  <a:lnTo>
                    <a:pt x="5373" y="15925"/>
                  </a:lnTo>
                  <a:lnTo>
                    <a:pt x="5496" y="15998"/>
                  </a:lnTo>
                  <a:lnTo>
                    <a:pt x="5642" y="16071"/>
                  </a:lnTo>
                  <a:lnTo>
                    <a:pt x="5764" y="16120"/>
                  </a:lnTo>
                  <a:lnTo>
                    <a:pt x="6057" y="16120"/>
                  </a:lnTo>
                  <a:lnTo>
                    <a:pt x="6228" y="16071"/>
                  </a:lnTo>
                  <a:lnTo>
                    <a:pt x="6375" y="15998"/>
                  </a:lnTo>
                  <a:lnTo>
                    <a:pt x="6497" y="15900"/>
                  </a:lnTo>
                  <a:lnTo>
                    <a:pt x="6595" y="15754"/>
                  </a:lnTo>
                  <a:lnTo>
                    <a:pt x="6692" y="15607"/>
                  </a:lnTo>
                  <a:lnTo>
                    <a:pt x="6741" y="15461"/>
                  </a:lnTo>
                  <a:lnTo>
                    <a:pt x="6766" y="15290"/>
                  </a:lnTo>
                  <a:lnTo>
                    <a:pt x="6766" y="15119"/>
                  </a:lnTo>
                  <a:lnTo>
                    <a:pt x="6619" y="13165"/>
                  </a:lnTo>
                  <a:lnTo>
                    <a:pt x="6350" y="8915"/>
                  </a:lnTo>
                  <a:lnTo>
                    <a:pt x="6204" y="6619"/>
                  </a:lnTo>
                  <a:lnTo>
                    <a:pt x="6106" y="4617"/>
                  </a:lnTo>
                  <a:lnTo>
                    <a:pt x="6057" y="3176"/>
                  </a:lnTo>
                  <a:lnTo>
                    <a:pt x="6057" y="2761"/>
                  </a:lnTo>
                  <a:lnTo>
                    <a:pt x="6057" y="2590"/>
                  </a:lnTo>
                  <a:lnTo>
                    <a:pt x="6106" y="2590"/>
                  </a:lnTo>
                  <a:lnTo>
                    <a:pt x="6155" y="2687"/>
                  </a:lnTo>
                  <a:lnTo>
                    <a:pt x="6253" y="3005"/>
                  </a:lnTo>
                  <a:lnTo>
                    <a:pt x="6399" y="3493"/>
                  </a:lnTo>
                  <a:lnTo>
                    <a:pt x="6521" y="4128"/>
                  </a:lnTo>
                  <a:lnTo>
                    <a:pt x="6643" y="4837"/>
                  </a:lnTo>
                  <a:lnTo>
                    <a:pt x="6741" y="5569"/>
                  </a:lnTo>
                  <a:lnTo>
                    <a:pt x="6814" y="6278"/>
                  </a:lnTo>
                  <a:lnTo>
                    <a:pt x="6839" y="6888"/>
                  </a:lnTo>
                  <a:lnTo>
                    <a:pt x="6863" y="7035"/>
                  </a:lnTo>
                  <a:lnTo>
                    <a:pt x="6888" y="7181"/>
                  </a:lnTo>
                  <a:lnTo>
                    <a:pt x="6936" y="7328"/>
                  </a:lnTo>
                  <a:lnTo>
                    <a:pt x="7010" y="7425"/>
                  </a:lnTo>
                  <a:lnTo>
                    <a:pt x="7107" y="7523"/>
                  </a:lnTo>
                  <a:lnTo>
                    <a:pt x="7230" y="7596"/>
                  </a:lnTo>
                  <a:lnTo>
                    <a:pt x="7352" y="7645"/>
                  </a:lnTo>
                  <a:lnTo>
                    <a:pt x="7498" y="7670"/>
                  </a:lnTo>
                  <a:lnTo>
                    <a:pt x="7645" y="7645"/>
                  </a:lnTo>
                  <a:lnTo>
                    <a:pt x="7767" y="7596"/>
                  </a:lnTo>
                  <a:lnTo>
                    <a:pt x="7889" y="7523"/>
                  </a:lnTo>
                  <a:lnTo>
                    <a:pt x="7987" y="7425"/>
                  </a:lnTo>
                  <a:lnTo>
                    <a:pt x="8060" y="7328"/>
                  </a:lnTo>
                  <a:lnTo>
                    <a:pt x="8109" y="7181"/>
                  </a:lnTo>
                  <a:lnTo>
                    <a:pt x="8133" y="7035"/>
                  </a:lnTo>
                  <a:lnTo>
                    <a:pt x="8158" y="6888"/>
                  </a:lnTo>
                  <a:lnTo>
                    <a:pt x="8133" y="5520"/>
                  </a:lnTo>
                  <a:lnTo>
                    <a:pt x="8109" y="4885"/>
                  </a:lnTo>
                  <a:lnTo>
                    <a:pt x="8060" y="4299"/>
                  </a:lnTo>
                  <a:lnTo>
                    <a:pt x="7987" y="3713"/>
                  </a:lnTo>
                  <a:lnTo>
                    <a:pt x="7889" y="3176"/>
                  </a:lnTo>
                  <a:lnTo>
                    <a:pt x="7767" y="2663"/>
                  </a:lnTo>
                  <a:lnTo>
                    <a:pt x="7620" y="2174"/>
                  </a:lnTo>
                  <a:lnTo>
                    <a:pt x="7425" y="1759"/>
                  </a:lnTo>
                  <a:lnTo>
                    <a:pt x="7205" y="1369"/>
                  </a:lnTo>
                  <a:lnTo>
                    <a:pt x="7083" y="1173"/>
                  </a:lnTo>
                  <a:lnTo>
                    <a:pt x="6936" y="1002"/>
                  </a:lnTo>
                  <a:lnTo>
                    <a:pt x="6790" y="856"/>
                  </a:lnTo>
                  <a:lnTo>
                    <a:pt x="6643" y="709"/>
                  </a:lnTo>
                  <a:lnTo>
                    <a:pt x="6472" y="563"/>
                  </a:lnTo>
                  <a:lnTo>
                    <a:pt x="6277" y="440"/>
                  </a:lnTo>
                  <a:lnTo>
                    <a:pt x="6082" y="343"/>
                  </a:lnTo>
                  <a:lnTo>
                    <a:pt x="5886" y="245"/>
                  </a:lnTo>
                  <a:lnTo>
                    <a:pt x="5666" y="172"/>
                  </a:lnTo>
                  <a:lnTo>
                    <a:pt x="5422" y="99"/>
                  </a:lnTo>
                  <a:lnTo>
                    <a:pt x="5178" y="50"/>
                  </a:lnTo>
                  <a:lnTo>
                    <a:pt x="4909" y="1"/>
                  </a:lnTo>
                  <a:lnTo>
                    <a:pt x="4714" y="74"/>
                  </a:lnTo>
                  <a:lnTo>
                    <a:pt x="4519" y="147"/>
                  </a:lnTo>
                  <a:lnTo>
                    <a:pt x="4299" y="196"/>
                  </a:lnTo>
                  <a:lnTo>
                    <a:pt x="3859" y="196"/>
                  </a:lnTo>
                  <a:lnTo>
                    <a:pt x="3664" y="147"/>
                  </a:lnTo>
                  <a:lnTo>
                    <a:pt x="3444" y="99"/>
                  </a:lnTo>
                  <a:lnTo>
                    <a:pt x="324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469" name="Google Shape;469;p39"/>
            <p:cNvSpPr/>
            <p:nvPr/>
          </p:nvSpPr>
          <p:spPr>
            <a:xfrm>
              <a:off x="3446075" y="2264625"/>
              <a:ext cx="85500" cy="94050"/>
            </a:xfrm>
            <a:custGeom>
              <a:avLst/>
              <a:gdLst/>
              <a:ahLst/>
              <a:cxnLst/>
              <a:rect l="l" t="t" r="r" b="b"/>
              <a:pathLst>
                <a:path w="3420" h="3762" extrusionOk="0">
                  <a:moveTo>
                    <a:pt x="1539" y="0"/>
                  </a:moveTo>
                  <a:lnTo>
                    <a:pt x="1368" y="25"/>
                  </a:lnTo>
                  <a:lnTo>
                    <a:pt x="1197" y="49"/>
                  </a:lnTo>
                  <a:lnTo>
                    <a:pt x="1051" y="122"/>
                  </a:lnTo>
                  <a:lnTo>
                    <a:pt x="904" y="171"/>
                  </a:lnTo>
                  <a:lnTo>
                    <a:pt x="757" y="269"/>
                  </a:lnTo>
                  <a:lnTo>
                    <a:pt x="611" y="342"/>
                  </a:lnTo>
                  <a:lnTo>
                    <a:pt x="489" y="464"/>
                  </a:lnTo>
                  <a:lnTo>
                    <a:pt x="391" y="586"/>
                  </a:lnTo>
                  <a:lnTo>
                    <a:pt x="293" y="708"/>
                  </a:lnTo>
                  <a:lnTo>
                    <a:pt x="196" y="855"/>
                  </a:lnTo>
                  <a:lnTo>
                    <a:pt x="122" y="1002"/>
                  </a:lnTo>
                  <a:lnTo>
                    <a:pt x="74" y="1148"/>
                  </a:lnTo>
                  <a:lnTo>
                    <a:pt x="25" y="1319"/>
                  </a:lnTo>
                  <a:lnTo>
                    <a:pt x="0" y="1514"/>
                  </a:lnTo>
                  <a:lnTo>
                    <a:pt x="0" y="1710"/>
                  </a:lnTo>
                  <a:lnTo>
                    <a:pt x="0" y="1905"/>
                  </a:lnTo>
                  <a:lnTo>
                    <a:pt x="25" y="2101"/>
                  </a:lnTo>
                  <a:lnTo>
                    <a:pt x="74" y="2272"/>
                  </a:lnTo>
                  <a:lnTo>
                    <a:pt x="122" y="2467"/>
                  </a:lnTo>
                  <a:lnTo>
                    <a:pt x="196" y="2638"/>
                  </a:lnTo>
                  <a:lnTo>
                    <a:pt x="293" y="2809"/>
                  </a:lnTo>
                  <a:lnTo>
                    <a:pt x="391" y="2980"/>
                  </a:lnTo>
                  <a:lnTo>
                    <a:pt x="489" y="3126"/>
                  </a:lnTo>
                  <a:lnTo>
                    <a:pt x="611" y="3273"/>
                  </a:lnTo>
                  <a:lnTo>
                    <a:pt x="757" y="3395"/>
                  </a:lnTo>
                  <a:lnTo>
                    <a:pt x="904" y="3493"/>
                  </a:lnTo>
                  <a:lnTo>
                    <a:pt x="1051" y="3590"/>
                  </a:lnTo>
                  <a:lnTo>
                    <a:pt x="1197" y="3664"/>
                  </a:lnTo>
                  <a:lnTo>
                    <a:pt x="1368" y="3713"/>
                  </a:lnTo>
                  <a:lnTo>
                    <a:pt x="1539" y="3761"/>
                  </a:lnTo>
                  <a:lnTo>
                    <a:pt x="1881" y="3761"/>
                  </a:lnTo>
                  <a:lnTo>
                    <a:pt x="2052" y="3713"/>
                  </a:lnTo>
                  <a:lnTo>
                    <a:pt x="2223" y="3664"/>
                  </a:lnTo>
                  <a:lnTo>
                    <a:pt x="2369" y="3590"/>
                  </a:lnTo>
                  <a:lnTo>
                    <a:pt x="2516" y="3493"/>
                  </a:lnTo>
                  <a:lnTo>
                    <a:pt x="2662" y="3395"/>
                  </a:lnTo>
                  <a:lnTo>
                    <a:pt x="2809" y="3273"/>
                  </a:lnTo>
                  <a:lnTo>
                    <a:pt x="2931" y="3126"/>
                  </a:lnTo>
                  <a:lnTo>
                    <a:pt x="3029" y="2980"/>
                  </a:lnTo>
                  <a:lnTo>
                    <a:pt x="3127" y="2809"/>
                  </a:lnTo>
                  <a:lnTo>
                    <a:pt x="3224" y="2638"/>
                  </a:lnTo>
                  <a:lnTo>
                    <a:pt x="3297" y="2467"/>
                  </a:lnTo>
                  <a:lnTo>
                    <a:pt x="3346" y="2272"/>
                  </a:lnTo>
                  <a:lnTo>
                    <a:pt x="3395" y="2101"/>
                  </a:lnTo>
                  <a:lnTo>
                    <a:pt x="3420" y="1905"/>
                  </a:lnTo>
                  <a:lnTo>
                    <a:pt x="3420" y="1710"/>
                  </a:lnTo>
                  <a:lnTo>
                    <a:pt x="3420" y="1514"/>
                  </a:lnTo>
                  <a:lnTo>
                    <a:pt x="3395" y="1319"/>
                  </a:lnTo>
                  <a:lnTo>
                    <a:pt x="3346" y="1148"/>
                  </a:lnTo>
                  <a:lnTo>
                    <a:pt x="3297" y="1002"/>
                  </a:lnTo>
                  <a:lnTo>
                    <a:pt x="3224" y="855"/>
                  </a:lnTo>
                  <a:lnTo>
                    <a:pt x="3127" y="708"/>
                  </a:lnTo>
                  <a:lnTo>
                    <a:pt x="3029" y="586"/>
                  </a:lnTo>
                  <a:lnTo>
                    <a:pt x="2931" y="464"/>
                  </a:lnTo>
                  <a:lnTo>
                    <a:pt x="2809" y="342"/>
                  </a:lnTo>
                  <a:lnTo>
                    <a:pt x="2662" y="269"/>
                  </a:lnTo>
                  <a:lnTo>
                    <a:pt x="2516" y="171"/>
                  </a:lnTo>
                  <a:lnTo>
                    <a:pt x="2369" y="122"/>
                  </a:lnTo>
                  <a:lnTo>
                    <a:pt x="2223" y="49"/>
                  </a:lnTo>
                  <a:lnTo>
                    <a:pt x="2052" y="25"/>
                  </a:lnTo>
                  <a:lnTo>
                    <a:pt x="188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grpSp>
        <p:nvGrpSpPr>
          <p:cNvPr id="470" name="Google Shape;470;p39"/>
          <p:cNvGrpSpPr/>
          <p:nvPr/>
        </p:nvGrpSpPr>
        <p:grpSpPr>
          <a:xfrm>
            <a:off x="5223744" y="2585597"/>
            <a:ext cx="170333" cy="386687"/>
            <a:chOff x="4753325" y="2329350"/>
            <a:chExt cx="167300" cy="379800"/>
          </a:xfrm>
          <a:solidFill>
            <a:schemeClr val="tx1"/>
          </a:solidFill>
        </p:grpSpPr>
        <p:sp>
          <p:nvSpPr>
            <p:cNvPr id="471" name="Google Shape;471;p39"/>
            <p:cNvSpPr/>
            <p:nvPr/>
          </p:nvSpPr>
          <p:spPr>
            <a:xfrm>
              <a:off x="4753325" y="2424600"/>
              <a:ext cx="167300" cy="284550"/>
            </a:xfrm>
            <a:custGeom>
              <a:avLst/>
              <a:gdLst/>
              <a:ahLst/>
              <a:cxnLst/>
              <a:rect l="l" t="t" r="r" b="b"/>
              <a:pathLst>
                <a:path w="6692" h="11382" extrusionOk="0">
                  <a:moveTo>
                    <a:pt x="4030" y="0"/>
                  </a:moveTo>
                  <a:lnTo>
                    <a:pt x="3883" y="73"/>
                  </a:lnTo>
                  <a:lnTo>
                    <a:pt x="3712" y="122"/>
                  </a:lnTo>
                  <a:lnTo>
                    <a:pt x="3517" y="171"/>
                  </a:lnTo>
                  <a:lnTo>
                    <a:pt x="3175" y="171"/>
                  </a:lnTo>
                  <a:lnTo>
                    <a:pt x="3004" y="147"/>
                  </a:lnTo>
                  <a:lnTo>
                    <a:pt x="2833" y="73"/>
                  </a:lnTo>
                  <a:lnTo>
                    <a:pt x="2662" y="24"/>
                  </a:lnTo>
                  <a:lnTo>
                    <a:pt x="2418" y="24"/>
                  </a:lnTo>
                  <a:lnTo>
                    <a:pt x="2174" y="98"/>
                  </a:lnTo>
                  <a:lnTo>
                    <a:pt x="1954" y="171"/>
                  </a:lnTo>
                  <a:lnTo>
                    <a:pt x="1710" y="318"/>
                  </a:lnTo>
                  <a:lnTo>
                    <a:pt x="1490" y="489"/>
                  </a:lnTo>
                  <a:lnTo>
                    <a:pt x="1246" y="684"/>
                  </a:lnTo>
                  <a:lnTo>
                    <a:pt x="1050" y="928"/>
                  </a:lnTo>
                  <a:lnTo>
                    <a:pt x="855" y="1197"/>
                  </a:lnTo>
                  <a:lnTo>
                    <a:pt x="660" y="1514"/>
                  </a:lnTo>
                  <a:lnTo>
                    <a:pt x="513" y="1856"/>
                  </a:lnTo>
                  <a:lnTo>
                    <a:pt x="366" y="2223"/>
                  </a:lnTo>
                  <a:lnTo>
                    <a:pt x="244" y="2638"/>
                  </a:lnTo>
                  <a:lnTo>
                    <a:pt x="122" y="3102"/>
                  </a:lnTo>
                  <a:lnTo>
                    <a:pt x="49" y="3590"/>
                  </a:lnTo>
                  <a:lnTo>
                    <a:pt x="0" y="4103"/>
                  </a:lnTo>
                  <a:lnTo>
                    <a:pt x="0" y="4665"/>
                  </a:lnTo>
                  <a:lnTo>
                    <a:pt x="0" y="4787"/>
                  </a:lnTo>
                  <a:lnTo>
                    <a:pt x="25" y="4909"/>
                  </a:lnTo>
                  <a:lnTo>
                    <a:pt x="73" y="5007"/>
                  </a:lnTo>
                  <a:lnTo>
                    <a:pt x="147" y="5104"/>
                  </a:lnTo>
                  <a:lnTo>
                    <a:pt x="220" y="5178"/>
                  </a:lnTo>
                  <a:lnTo>
                    <a:pt x="318" y="5251"/>
                  </a:lnTo>
                  <a:lnTo>
                    <a:pt x="415" y="5275"/>
                  </a:lnTo>
                  <a:lnTo>
                    <a:pt x="537" y="5300"/>
                  </a:lnTo>
                  <a:lnTo>
                    <a:pt x="660" y="5275"/>
                  </a:lnTo>
                  <a:lnTo>
                    <a:pt x="757" y="5251"/>
                  </a:lnTo>
                  <a:lnTo>
                    <a:pt x="855" y="5178"/>
                  </a:lnTo>
                  <a:lnTo>
                    <a:pt x="928" y="5104"/>
                  </a:lnTo>
                  <a:lnTo>
                    <a:pt x="1001" y="5007"/>
                  </a:lnTo>
                  <a:lnTo>
                    <a:pt x="1026" y="4909"/>
                  </a:lnTo>
                  <a:lnTo>
                    <a:pt x="1050" y="4787"/>
                  </a:lnTo>
                  <a:lnTo>
                    <a:pt x="1075" y="4665"/>
                  </a:lnTo>
                  <a:lnTo>
                    <a:pt x="1099" y="4201"/>
                  </a:lnTo>
                  <a:lnTo>
                    <a:pt x="1148" y="3737"/>
                  </a:lnTo>
                  <a:lnTo>
                    <a:pt x="1221" y="3322"/>
                  </a:lnTo>
                  <a:lnTo>
                    <a:pt x="1319" y="2931"/>
                  </a:lnTo>
                  <a:lnTo>
                    <a:pt x="1441" y="2589"/>
                  </a:lnTo>
                  <a:lnTo>
                    <a:pt x="1539" y="2345"/>
                  </a:lnTo>
                  <a:lnTo>
                    <a:pt x="1636" y="2174"/>
                  </a:lnTo>
                  <a:lnTo>
                    <a:pt x="1685" y="2149"/>
                  </a:lnTo>
                  <a:lnTo>
                    <a:pt x="1710" y="2149"/>
                  </a:lnTo>
                  <a:lnTo>
                    <a:pt x="1734" y="2247"/>
                  </a:lnTo>
                  <a:lnTo>
                    <a:pt x="1734" y="2516"/>
                  </a:lnTo>
                  <a:lnTo>
                    <a:pt x="1685" y="3493"/>
                  </a:lnTo>
                  <a:lnTo>
                    <a:pt x="1612" y="4836"/>
                  </a:lnTo>
                  <a:lnTo>
                    <a:pt x="1490" y="6374"/>
                  </a:lnTo>
                  <a:lnTo>
                    <a:pt x="1246" y="9256"/>
                  </a:lnTo>
                  <a:lnTo>
                    <a:pt x="1148" y="10551"/>
                  </a:lnTo>
                  <a:lnTo>
                    <a:pt x="1148" y="10697"/>
                  </a:lnTo>
                  <a:lnTo>
                    <a:pt x="1148" y="10844"/>
                  </a:lnTo>
                  <a:lnTo>
                    <a:pt x="1197" y="10966"/>
                  </a:lnTo>
                  <a:lnTo>
                    <a:pt x="1270" y="11088"/>
                  </a:lnTo>
                  <a:lnTo>
                    <a:pt x="1343" y="11186"/>
                  </a:lnTo>
                  <a:lnTo>
                    <a:pt x="1465" y="11284"/>
                  </a:lnTo>
                  <a:lnTo>
                    <a:pt x="1588" y="11357"/>
                  </a:lnTo>
                  <a:lnTo>
                    <a:pt x="1710" y="11381"/>
                  </a:lnTo>
                  <a:lnTo>
                    <a:pt x="1954" y="11381"/>
                  </a:lnTo>
                  <a:lnTo>
                    <a:pt x="2076" y="11357"/>
                  </a:lnTo>
                  <a:lnTo>
                    <a:pt x="2174" y="11284"/>
                  </a:lnTo>
                  <a:lnTo>
                    <a:pt x="2271" y="11210"/>
                  </a:lnTo>
                  <a:lnTo>
                    <a:pt x="2345" y="11137"/>
                  </a:lnTo>
                  <a:lnTo>
                    <a:pt x="2418" y="11039"/>
                  </a:lnTo>
                  <a:lnTo>
                    <a:pt x="2467" y="10917"/>
                  </a:lnTo>
                  <a:lnTo>
                    <a:pt x="2516" y="10795"/>
                  </a:lnTo>
                  <a:lnTo>
                    <a:pt x="3053" y="7034"/>
                  </a:lnTo>
                  <a:lnTo>
                    <a:pt x="3053" y="6985"/>
                  </a:lnTo>
                  <a:lnTo>
                    <a:pt x="3102" y="6887"/>
                  </a:lnTo>
                  <a:lnTo>
                    <a:pt x="3151" y="6839"/>
                  </a:lnTo>
                  <a:lnTo>
                    <a:pt x="3200" y="6790"/>
                  </a:lnTo>
                  <a:lnTo>
                    <a:pt x="3273" y="6765"/>
                  </a:lnTo>
                  <a:lnTo>
                    <a:pt x="3346" y="6741"/>
                  </a:lnTo>
                  <a:lnTo>
                    <a:pt x="3419" y="6765"/>
                  </a:lnTo>
                  <a:lnTo>
                    <a:pt x="3493" y="6790"/>
                  </a:lnTo>
                  <a:lnTo>
                    <a:pt x="3541" y="6839"/>
                  </a:lnTo>
                  <a:lnTo>
                    <a:pt x="3590" y="6887"/>
                  </a:lnTo>
                  <a:lnTo>
                    <a:pt x="3639" y="6985"/>
                  </a:lnTo>
                  <a:lnTo>
                    <a:pt x="3639" y="7034"/>
                  </a:lnTo>
                  <a:lnTo>
                    <a:pt x="4176" y="10795"/>
                  </a:lnTo>
                  <a:lnTo>
                    <a:pt x="4225" y="10917"/>
                  </a:lnTo>
                  <a:lnTo>
                    <a:pt x="4274" y="11039"/>
                  </a:lnTo>
                  <a:lnTo>
                    <a:pt x="4347" y="11137"/>
                  </a:lnTo>
                  <a:lnTo>
                    <a:pt x="4421" y="11210"/>
                  </a:lnTo>
                  <a:lnTo>
                    <a:pt x="4518" y="11284"/>
                  </a:lnTo>
                  <a:lnTo>
                    <a:pt x="4616" y="11357"/>
                  </a:lnTo>
                  <a:lnTo>
                    <a:pt x="4738" y="11381"/>
                  </a:lnTo>
                  <a:lnTo>
                    <a:pt x="4982" y="11381"/>
                  </a:lnTo>
                  <a:lnTo>
                    <a:pt x="5104" y="11357"/>
                  </a:lnTo>
                  <a:lnTo>
                    <a:pt x="5227" y="11284"/>
                  </a:lnTo>
                  <a:lnTo>
                    <a:pt x="5349" y="11186"/>
                  </a:lnTo>
                  <a:lnTo>
                    <a:pt x="5422" y="11088"/>
                  </a:lnTo>
                  <a:lnTo>
                    <a:pt x="5495" y="10966"/>
                  </a:lnTo>
                  <a:lnTo>
                    <a:pt x="5544" y="10844"/>
                  </a:lnTo>
                  <a:lnTo>
                    <a:pt x="5544" y="10697"/>
                  </a:lnTo>
                  <a:lnTo>
                    <a:pt x="5544" y="10551"/>
                  </a:lnTo>
                  <a:lnTo>
                    <a:pt x="5202" y="6399"/>
                  </a:lnTo>
                  <a:lnTo>
                    <a:pt x="5007" y="3517"/>
                  </a:lnTo>
                  <a:lnTo>
                    <a:pt x="4958" y="2540"/>
                  </a:lnTo>
                  <a:lnTo>
                    <a:pt x="4958" y="2247"/>
                  </a:lnTo>
                  <a:lnTo>
                    <a:pt x="4982" y="2149"/>
                  </a:lnTo>
                  <a:lnTo>
                    <a:pt x="5007" y="2149"/>
                  </a:lnTo>
                  <a:lnTo>
                    <a:pt x="5056" y="2174"/>
                  </a:lnTo>
                  <a:lnTo>
                    <a:pt x="5153" y="2320"/>
                  </a:lnTo>
                  <a:lnTo>
                    <a:pt x="5251" y="2564"/>
                  </a:lnTo>
                  <a:lnTo>
                    <a:pt x="5349" y="2906"/>
                  </a:lnTo>
                  <a:lnTo>
                    <a:pt x="5446" y="3297"/>
                  </a:lnTo>
                  <a:lnTo>
                    <a:pt x="5544" y="3737"/>
                  </a:lnTo>
                  <a:lnTo>
                    <a:pt x="5593" y="4201"/>
                  </a:lnTo>
                  <a:lnTo>
                    <a:pt x="5617" y="4665"/>
                  </a:lnTo>
                  <a:lnTo>
                    <a:pt x="5642" y="4787"/>
                  </a:lnTo>
                  <a:lnTo>
                    <a:pt x="5666" y="4909"/>
                  </a:lnTo>
                  <a:lnTo>
                    <a:pt x="5691" y="5007"/>
                  </a:lnTo>
                  <a:lnTo>
                    <a:pt x="5764" y="5104"/>
                  </a:lnTo>
                  <a:lnTo>
                    <a:pt x="5837" y="5178"/>
                  </a:lnTo>
                  <a:lnTo>
                    <a:pt x="5935" y="5251"/>
                  </a:lnTo>
                  <a:lnTo>
                    <a:pt x="6033" y="5275"/>
                  </a:lnTo>
                  <a:lnTo>
                    <a:pt x="6155" y="5300"/>
                  </a:lnTo>
                  <a:lnTo>
                    <a:pt x="6277" y="5275"/>
                  </a:lnTo>
                  <a:lnTo>
                    <a:pt x="6374" y="5251"/>
                  </a:lnTo>
                  <a:lnTo>
                    <a:pt x="6472" y="5178"/>
                  </a:lnTo>
                  <a:lnTo>
                    <a:pt x="6545" y="5104"/>
                  </a:lnTo>
                  <a:lnTo>
                    <a:pt x="6619" y="5007"/>
                  </a:lnTo>
                  <a:lnTo>
                    <a:pt x="6668" y="4909"/>
                  </a:lnTo>
                  <a:lnTo>
                    <a:pt x="6692" y="4787"/>
                  </a:lnTo>
                  <a:lnTo>
                    <a:pt x="6692" y="4665"/>
                  </a:lnTo>
                  <a:lnTo>
                    <a:pt x="6692" y="4103"/>
                  </a:lnTo>
                  <a:lnTo>
                    <a:pt x="6643" y="3566"/>
                  </a:lnTo>
                  <a:lnTo>
                    <a:pt x="6570" y="3077"/>
                  </a:lnTo>
                  <a:lnTo>
                    <a:pt x="6472" y="2638"/>
                  </a:lnTo>
                  <a:lnTo>
                    <a:pt x="6374" y="2223"/>
                  </a:lnTo>
                  <a:lnTo>
                    <a:pt x="6228" y="1832"/>
                  </a:lnTo>
                  <a:lnTo>
                    <a:pt x="6081" y="1490"/>
                  </a:lnTo>
                  <a:lnTo>
                    <a:pt x="5910" y="1172"/>
                  </a:lnTo>
                  <a:lnTo>
                    <a:pt x="5715" y="904"/>
                  </a:lnTo>
                  <a:lnTo>
                    <a:pt x="5520" y="659"/>
                  </a:lnTo>
                  <a:lnTo>
                    <a:pt x="5300" y="464"/>
                  </a:lnTo>
                  <a:lnTo>
                    <a:pt x="5056" y="293"/>
                  </a:lnTo>
                  <a:lnTo>
                    <a:pt x="4811" y="171"/>
                  </a:lnTo>
                  <a:lnTo>
                    <a:pt x="4567" y="73"/>
                  </a:lnTo>
                  <a:lnTo>
                    <a:pt x="4299" y="24"/>
                  </a:lnTo>
                  <a:lnTo>
                    <a:pt x="403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472" name="Google Shape;472;p39"/>
            <p:cNvSpPr/>
            <p:nvPr/>
          </p:nvSpPr>
          <p:spPr>
            <a:xfrm>
              <a:off x="4798500" y="2329350"/>
              <a:ext cx="76950" cy="84275"/>
            </a:xfrm>
            <a:custGeom>
              <a:avLst/>
              <a:gdLst/>
              <a:ahLst/>
              <a:cxnLst/>
              <a:rect l="l" t="t" r="r" b="b"/>
              <a:pathLst>
                <a:path w="3078" h="3371" extrusionOk="0">
                  <a:moveTo>
                    <a:pt x="1539" y="0"/>
                  </a:moveTo>
                  <a:lnTo>
                    <a:pt x="1222" y="24"/>
                  </a:lnTo>
                  <a:lnTo>
                    <a:pt x="953" y="98"/>
                  </a:lnTo>
                  <a:lnTo>
                    <a:pt x="684" y="220"/>
                  </a:lnTo>
                  <a:lnTo>
                    <a:pt x="464" y="415"/>
                  </a:lnTo>
                  <a:lnTo>
                    <a:pt x="367" y="513"/>
                  </a:lnTo>
                  <a:lnTo>
                    <a:pt x="269" y="635"/>
                  </a:lnTo>
                  <a:lnTo>
                    <a:pt x="196" y="757"/>
                  </a:lnTo>
                  <a:lnTo>
                    <a:pt x="123" y="879"/>
                  </a:lnTo>
                  <a:lnTo>
                    <a:pt x="74" y="1026"/>
                  </a:lnTo>
                  <a:lnTo>
                    <a:pt x="49" y="1172"/>
                  </a:lnTo>
                  <a:lnTo>
                    <a:pt x="25" y="1343"/>
                  </a:lnTo>
                  <a:lnTo>
                    <a:pt x="0" y="1514"/>
                  </a:lnTo>
                  <a:lnTo>
                    <a:pt x="25" y="1685"/>
                  </a:lnTo>
                  <a:lnTo>
                    <a:pt x="49" y="1856"/>
                  </a:lnTo>
                  <a:lnTo>
                    <a:pt x="123" y="2198"/>
                  </a:lnTo>
                  <a:lnTo>
                    <a:pt x="269" y="2516"/>
                  </a:lnTo>
                  <a:lnTo>
                    <a:pt x="464" y="2784"/>
                  </a:lnTo>
                  <a:lnTo>
                    <a:pt x="562" y="2906"/>
                  </a:lnTo>
                  <a:lnTo>
                    <a:pt x="684" y="3029"/>
                  </a:lnTo>
                  <a:lnTo>
                    <a:pt x="806" y="3126"/>
                  </a:lnTo>
                  <a:lnTo>
                    <a:pt x="953" y="3199"/>
                  </a:lnTo>
                  <a:lnTo>
                    <a:pt x="1075" y="3273"/>
                  </a:lnTo>
                  <a:lnTo>
                    <a:pt x="1222" y="3322"/>
                  </a:lnTo>
                  <a:lnTo>
                    <a:pt x="1393" y="3346"/>
                  </a:lnTo>
                  <a:lnTo>
                    <a:pt x="1539" y="3370"/>
                  </a:lnTo>
                  <a:lnTo>
                    <a:pt x="1686" y="3346"/>
                  </a:lnTo>
                  <a:lnTo>
                    <a:pt x="1857" y="3322"/>
                  </a:lnTo>
                  <a:lnTo>
                    <a:pt x="2003" y="3273"/>
                  </a:lnTo>
                  <a:lnTo>
                    <a:pt x="2125" y="3199"/>
                  </a:lnTo>
                  <a:lnTo>
                    <a:pt x="2272" y="3126"/>
                  </a:lnTo>
                  <a:lnTo>
                    <a:pt x="2394" y="3029"/>
                  </a:lnTo>
                  <a:lnTo>
                    <a:pt x="2516" y="2906"/>
                  </a:lnTo>
                  <a:lnTo>
                    <a:pt x="2614" y="2784"/>
                  </a:lnTo>
                  <a:lnTo>
                    <a:pt x="2809" y="2516"/>
                  </a:lnTo>
                  <a:lnTo>
                    <a:pt x="2956" y="2198"/>
                  </a:lnTo>
                  <a:lnTo>
                    <a:pt x="3029" y="1856"/>
                  </a:lnTo>
                  <a:lnTo>
                    <a:pt x="3053" y="1685"/>
                  </a:lnTo>
                  <a:lnTo>
                    <a:pt x="3078" y="1514"/>
                  </a:lnTo>
                  <a:lnTo>
                    <a:pt x="3053" y="1343"/>
                  </a:lnTo>
                  <a:lnTo>
                    <a:pt x="3029" y="1172"/>
                  </a:lnTo>
                  <a:lnTo>
                    <a:pt x="3004" y="1026"/>
                  </a:lnTo>
                  <a:lnTo>
                    <a:pt x="2956" y="879"/>
                  </a:lnTo>
                  <a:lnTo>
                    <a:pt x="2882" y="757"/>
                  </a:lnTo>
                  <a:lnTo>
                    <a:pt x="2809" y="635"/>
                  </a:lnTo>
                  <a:lnTo>
                    <a:pt x="2711" y="513"/>
                  </a:lnTo>
                  <a:lnTo>
                    <a:pt x="2614" y="415"/>
                  </a:lnTo>
                  <a:lnTo>
                    <a:pt x="2394" y="220"/>
                  </a:lnTo>
                  <a:lnTo>
                    <a:pt x="2125" y="98"/>
                  </a:lnTo>
                  <a:lnTo>
                    <a:pt x="1857" y="24"/>
                  </a:lnTo>
                  <a:lnTo>
                    <a:pt x="153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grpSp>
        <p:nvGrpSpPr>
          <p:cNvPr id="473" name="Google Shape;473;p39"/>
          <p:cNvGrpSpPr/>
          <p:nvPr/>
        </p:nvGrpSpPr>
        <p:grpSpPr>
          <a:xfrm>
            <a:off x="4534315" y="2522168"/>
            <a:ext cx="176595" cy="513521"/>
            <a:chOff x="4076175" y="2267050"/>
            <a:chExt cx="173450" cy="504375"/>
          </a:xfrm>
          <a:solidFill>
            <a:schemeClr val="tx1"/>
          </a:solidFill>
        </p:grpSpPr>
        <p:sp>
          <p:nvSpPr>
            <p:cNvPr id="474" name="Google Shape;474;p39"/>
            <p:cNvSpPr/>
            <p:nvPr/>
          </p:nvSpPr>
          <p:spPr>
            <a:xfrm>
              <a:off x="4122600" y="2267050"/>
              <a:ext cx="80600" cy="91625"/>
            </a:xfrm>
            <a:custGeom>
              <a:avLst/>
              <a:gdLst/>
              <a:ahLst/>
              <a:cxnLst/>
              <a:rect l="l" t="t" r="r" b="b"/>
              <a:pathLst>
                <a:path w="3224" h="3665" extrusionOk="0">
                  <a:moveTo>
                    <a:pt x="1441" y="1"/>
                  </a:moveTo>
                  <a:lnTo>
                    <a:pt x="1295" y="25"/>
                  </a:lnTo>
                  <a:lnTo>
                    <a:pt x="1124" y="74"/>
                  </a:lnTo>
                  <a:lnTo>
                    <a:pt x="977" y="123"/>
                  </a:lnTo>
                  <a:lnTo>
                    <a:pt x="855" y="172"/>
                  </a:lnTo>
                  <a:lnTo>
                    <a:pt x="708" y="245"/>
                  </a:lnTo>
                  <a:lnTo>
                    <a:pt x="586" y="343"/>
                  </a:lnTo>
                  <a:lnTo>
                    <a:pt x="464" y="441"/>
                  </a:lnTo>
                  <a:lnTo>
                    <a:pt x="366" y="563"/>
                  </a:lnTo>
                  <a:lnTo>
                    <a:pt x="269" y="685"/>
                  </a:lnTo>
                  <a:lnTo>
                    <a:pt x="195" y="831"/>
                  </a:lnTo>
                  <a:lnTo>
                    <a:pt x="122" y="978"/>
                  </a:lnTo>
                  <a:lnTo>
                    <a:pt x="73" y="1124"/>
                  </a:lnTo>
                  <a:lnTo>
                    <a:pt x="25" y="1295"/>
                  </a:lnTo>
                  <a:lnTo>
                    <a:pt x="0" y="1466"/>
                  </a:lnTo>
                  <a:lnTo>
                    <a:pt x="0" y="1662"/>
                  </a:lnTo>
                  <a:lnTo>
                    <a:pt x="0" y="1833"/>
                  </a:lnTo>
                  <a:lnTo>
                    <a:pt x="25" y="2028"/>
                  </a:lnTo>
                  <a:lnTo>
                    <a:pt x="73" y="2223"/>
                  </a:lnTo>
                  <a:lnTo>
                    <a:pt x="122" y="2394"/>
                  </a:lnTo>
                  <a:lnTo>
                    <a:pt x="195" y="2565"/>
                  </a:lnTo>
                  <a:lnTo>
                    <a:pt x="269" y="2736"/>
                  </a:lnTo>
                  <a:lnTo>
                    <a:pt x="366" y="2883"/>
                  </a:lnTo>
                  <a:lnTo>
                    <a:pt x="464" y="3029"/>
                  </a:lnTo>
                  <a:lnTo>
                    <a:pt x="586" y="3176"/>
                  </a:lnTo>
                  <a:lnTo>
                    <a:pt x="708" y="3298"/>
                  </a:lnTo>
                  <a:lnTo>
                    <a:pt x="855" y="3396"/>
                  </a:lnTo>
                  <a:lnTo>
                    <a:pt x="977" y="3493"/>
                  </a:lnTo>
                  <a:lnTo>
                    <a:pt x="1124" y="3567"/>
                  </a:lnTo>
                  <a:lnTo>
                    <a:pt x="1295" y="3616"/>
                  </a:lnTo>
                  <a:lnTo>
                    <a:pt x="1441" y="3640"/>
                  </a:lnTo>
                  <a:lnTo>
                    <a:pt x="1612" y="3664"/>
                  </a:lnTo>
                  <a:lnTo>
                    <a:pt x="1783" y="3640"/>
                  </a:lnTo>
                  <a:lnTo>
                    <a:pt x="1930" y="3616"/>
                  </a:lnTo>
                  <a:lnTo>
                    <a:pt x="2100" y="3567"/>
                  </a:lnTo>
                  <a:lnTo>
                    <a:pt x="2247" y="3493"/>
                  </a:lnTo>
                  <a:lnTo>
                    <a:pt x="2369" y="3396"/>
                  </a:lnTo>
                  <a:lnTo>
                    <a:pt x="2516" y="3298"/>
                  </a:lnTo>
                  <a:lnTo>
                    <a:pt x="2638" y="3176"/>
                  </a:lnTo>
                  <a:lnTo>
                    <a:pt x="2760" y="3029"/>
                  </a:lnTo>
                  <a:lnTo>
                    <a:pt x="2858" y="2883"/>
                  </a:lnTo>
                  <a:lnTo>
                    <a:pt x="2955" y="2736"/>
                  </a:lnTo>
                  <a:lnTo>
                    <a:pt x="3029" y="2565"/>
                  </a:lnTo>
                  <a:lnTo>
                    <a:pt x="3102" y="2394"/>
                  </a:lnTo>
                  <a:lnTo>
                    <a:pt x="3151" y="2223"/>
                  </a:lnTo>
                  <a:lnTo>
                    <a:pt x="3200" y="2028"/>
                  </a:lnTo>
                  <a:lnTo>
                    <a:pt x="3224" y="1833"/>
                  </a:lnTo>
                  <a:lnTo>
                    <a:pt x="3224" y="1662"/>
                  </a:lnTo>
                  <a:lnTo>
                    <a:pt x="3224" y="1466"/>
                  </a:lnTo>
                  <a:lnTo>
                    <a:pt x="3200" y="1295"/>
                  </a:lnTo>
                  <a:lnTo>
                    <a:pt x="3151" y="1124"/>
                  </a:lnTo>
                  <a:lnTo>
                    <a:pt x="3102" y="978"/>
                  </a:lnTo>
                  <a:lnTo>
                    <a:pt x="3029" y="831"/>
                  </a:lnTo>
                  <a:lnTo>
                    <a:pt x="2955" y="685"/>
                  </a:lnTo>
                  <a:lnTo>
                    <a:pt x="2858" y="563"/>
                  </a:lnTo>
                  <a:lnTo>
                    <a:pt x="2760" y="441"/>
                  </a:lnTo>
                  <a:lnTo>
                    <a:pt x="2638" y="343"/>
                  </a:lnTo>
                  <a:lnTo>
                    <a:pt x="2516" y="245"/>
                  </a:lnTo>
                  <a:lnTo>
                    <a:pt x="2369" y="172"/>
                  </a:lnTo>
                  <a:lnTo>
                    <a:pt x="2247" y="123"/>
                  </a:lnTo>
                  <a:lnTo>
                    <a:pt x="2100" y="74"/>
                  </a:lnTo>
                  <a:lnTo>
                    <a:pt x="1930" y="25"/>
                  </a:lnTo>
                  <a:lnTo>
                    <a:pt x="178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475" name="Google Shape;475;p39"/>
            <p:cNvSpPr/>
            <p:nvPr/>
          </p:nvSpPr>
          <p:spPr>
            <a:xfrm>
              <a:off x="4076175" y="2370250"/>
              <a:ext cx="173450" cy="401175"/>
            </a:xfrm>
            <a:custGeom>
              <a:avLst/>
              <a:gdLst/>
              <a:ahLst/>
              <a:cxnLst/>
              <a:rect l="l" t="t" r="r" b="b"/>
              <a:pathLst>
                <a:path w="6938" h="16047" extrusionOk="0">
                  <a:moveTo>
                    <a:pt x="2736" y="0"/>
                  </a:moveTo>
                  <a:lnTo>
                    <a:pt x="2541" y="49"/>
                  </a:lnTo>
                  <a:lnTo>
                    <a:pt x="2346" y="123"/>
                  </a:lnTo>
                  <a:lnTo>
                    <a:pt x="2175" y="196"/>
                  </a:lnTo>
                  <a:lnTo>
                    <a:pt x="2028" y="293"/>
                  </a:lnTo>
                  <a:lnTo>
                    <a:pt x="1711" y="489"/>
                  </a:lnTo>
                  <a:lnTo>
                    <a:pt x="1442" y="758"/>
                  </a:lnTo>
                  <a:lnTo>
                    <a:pt x="1173" y="1075"/>
                  </a:lnTo>
                  <a:lnTo>
                    <a:pt x="953" y="1417"/>
                  </a:lnTo>
                  <a:lnTo>
                    <a:pt x="758" y="1808"/>
                  </a:lnTo>
                  <a:lnTo>
                    <a:pt x="587" y="2223"/>
                  </a:lnTo>
                  <a:lnTo>
                    <a:pt x="441" y="2711"/>
                  </a:lnTo>
                  <a:lnTo>
                    <a:pt x="318" y="3200"/>
                  </a:lnTo>
                  <a:lnTo>
                    <a:pt x="221" y="3737"/>
                  </a:lnTo>
                  <a:lnTo>
                    <a:pt x="147" y="4323"/>
                  </a:lnTo>
                  <a:lnTo>
                    <a:pt x="74" y="4909"/>
                  </a:lnTo>
                  <a:lnTo>
                    <a:pt x="25" y="5544"/>
                  </a:lnTo>
                  <a:lnTo>
                    <a:pt x="1" y="6204"/>
                  </a:lnTo>
                  <a:lnTo>
                    <a:pt x="1" y="6888"/>
                  </a:lnTo>
                  <a:lnTo>
                    <a:pt x="25" y="7034"/>
                  </a:lnTo>
                  <a:lnTo>
                    <a:pt x="50" y="7181"/>
                  </a:lnTo>
                  <a:lnTo>
                    <a:pt x="99" y="7327"/>
                  </a:lnTo>
                  <a:lnTo>
                    <a:pt x="172" y="7425"/>
                  </a:lnTo>
                  <a:lnTo>
                    <a:pt x="245" y="7523"/>
                  </a:lnTo>
                  <a:lnTo>
                    <a:pt x="318" y="7596"/>
                  </a:lnTo>
                  <a:lnTo>
                    <a:pt x="416" y="7645"/>
                  </a:lnTo>
                  <a:lnTo>
                    <a:pt x="636" y="7645"/>
                  </a:lnTo>
                  <a:lnTo>
                    <a:pt x="734" y="7596"/>
                  </a:lnTo>
                  <a:lnTo>
                    <a:pt x="807" y="7523"/>
                  </a:lnTo>
                  <a:lnTo>
                    <a:pt x="880" y="7425"/>
                  </a:lnTo>
                  <a:lnTo>
                    <a:pt x="929" y="7327"/>
                  </a:lnTo>
                  <a:lnTo>
                    <a:pt x="953" y="7181"/>
                  </a:lnTo>
                  <a:lnTo>
                    <a:pt x="978" y="6888"/>
                  </a:lnTo>
                  <a:lnTo>
                    <a:pt x="1002" y="6521"/>
                  </a:lnTo>
                  <a:lnTo>
                    <a:pt x="1027" y="6106"/>
                  </a:lnTo>
                  <a:lnTo>
                    <a:pt x="1149" y="5105"/>
                  </a:lnTo>
                  <a:lnTo>
                    <a:pt x="1295" y="4103"/>
                  </a:lnTo>
                  <a:lnTo>
                    <a:pt x="1369" y="3664"/>
                  </a:lnTo>
                  <a:lnTo>
                    <a:pt x="1466" y="3298"/>
                  </a:lnTo>
                  <a:lnTo>
                    <a:pt x="1417" y="3102"/>
                  </a:lnTo>
                  <a:lnTo>
                    <a:pt x="1393" y="2907"/>
                  </a:lnTo>
                  <a:lnTo>
                    <a:pt x="1393" y="2711"/>
                  </a:lnTo>
                  <a:lnTo>
                    <a:pt x="1417" y="2540"/>
                  </a:lnTo>
                  <a:lnTo>
                    <a:pt x="1442" y="2394"/>
                  </a:lnTo>
                  <a:lnTo>
                    <a:pt x="1515" y="2247"/>
                  </a:lnTo>
                  <a:lnTo>
                    <a:pt x="1588" y="2125"/>
                  </a:lnTo>
                  <a:lnTo>
                    <a:pt x="1662" y="2052"/>
                  </a:lnTo>
                  <a:lnTo>
                    <a:pt x="1588" y="2150"/>
                  </a:lnTo>
                  <a:lnTo>
                    <a:pt x="1540" y="2296"/>
                  </a:lnTo>
                  <a:lnTo>
                    <a:pt x="1491" y="2492"/>
                  </a:lnTo>
                  <a:lnTo>
                    <a:pt x="1491" y="2687"/>
                  </a:lnTo>
                  <a:lnTo>
                    <a:pt x="1515" y="2882"/>
                  </a:lnTo>
                  <a:lnTo>
                    <a:pt x="1564" y="3078"/>
                  </a:lnTo>
                  <a:lnTo>
                    <a:pt x="1613" y="3175"/>
                  </a:lnTo>
                  <a:lnTo>
                    <a:pt x="1686" y="3273"/>
                  </a:lnTo>
                  <a:lnTo>
                    <a:pt x="1759" y="3346"/>
                  </a:lnTo>
                  <a:lnTo>
                    <a:pt x="1857" y="3420"/>
                  </a:lnTo>
                  <a:lnTo>
                    <a:pt x="1906" y="3786"/>
                  </a:lnTo>
                  <a:lnTo>
                    <a:pt x="1930" y="3981"/>
                  </a:lnTo>
                  <a:lnTo>
                    <a:pt x="1955" y="4201"/>
                  </a:lnTo>
                  <a:lnTo>
                    <a:pt x="1930" y="4445"/>
                  </a:lnTo>
                  <a:lnTo>
                    <a:pt x="1906" y="4738"/>
                  </a:lnTo>
                  <a:lnTo>
                    <a:pt x="1833" y="5032"/>
                  </a:lnTo>
                  <a:lnTo>
                    <a:pt x="1711" y="5398"/>
                  </a:lnTo>
                  <a:lnTo>
                    <a:pt x="1515" y="5911"/>
                  </a:lnTo>
                  <a:lnTo>
                    <a:pt x="1369" y="6399"/>
                  </a:lnTo>
                  <a:lnTo>
                    <a:pt x="1271" y="6839"/>
                  </a:lnTo>
                  <a:lnTo>
                    <a:pt x="1222" y="7230"/>
                  </a:lnTo>
                  <a:lnTo>
                    <a:pt x="1173" y="7620"/>
                  </a:lnTo>
                  <a:lnTo>
                    <a:pt x="1173" y="8011"/>
                  </a:lnTo>
                  <a:lnTo>
                    <a:pt x="1198" y="8817"/>
                  </a:lnTo>
                  <a:lnTo>
                    <a:pt x="1247" y="9989"/>
                  </a:lnTo>
                  <a:lnTo>
                    <a:pt x="1295" y="11162"/>
                  </a:lnTo>
                  <a:lnTo>
                    <a:pt x="1320" y="13238"/>
                  </a:lnTo>
                  <a:lnTo>
                    <a:pt x="1344" y="14728"/>
                  </a:lnTo>
                  <a:lnTo>
                    <a:pt x="1344" y="15314"/>
                  </a:lnTo>
                  <a:lnTo>
                    <a:pt x="1369" y="15533"/>
                  </a:lnTo>
                  <a:lnTo>
                    <a:pt x="1417" y="15704"/>
                  </a:lnTo>
                  <a:lnTo>
                    <a:pt x="1491" y="15827"/>
                  </a:lnTo>
                  <a:lnTo>
                    <a:pt x="1588" y="15924"/>
                  </a:lnTo>
                  <a:lnTo>
                    <a:pt x="1662" y="15998"/>
                  </a:lnTo>
                  <a:lnTo>
                    <a:pt x="1735" y="16022"/>
                  </a:lnTo>
                  <a:lnTo>
                    <a:pt x="1833" y="16046"/>
                  </a:lnTo>
                  <a:lnTo>
                    <a:pt x="1955" y="16046"/>
                  </a:lnTo>
                  <a:lnTo>
                    <a:pt x="2077" y="15998"/>
                  </a:lnTo>
                  <a:lnTo>
                    <a:pt x="2175" y="15949"/>
                  </a:lnTo>
                  <a:lnTo>
                    <a:pt x="2248" y="15875"/>
                  </a:lnTo>
                  <a:lnTo>
                    <a:pt x="2321" y="15802"/>
                  </a:lnTo>
                  <a:lnTo>
                    <a:pt x="2394" y="15680"/>
                  </a:lnTo>
                  <a:lnTo>
                    <a:pt x="2419" y="15533"/>
                  </a:lnTo>
                  <a:lnTo>
                    <a:pt x="2468" y="15387"/>
                  </a:lnTo>
                  <a:lnTo>
                    <a:pt x="3152" y="8548"/>
                  </a:lnTo>
                  <a:lnTo>
                    <a:pt x="3152" y="8451"/>
                  </a:lnTo>
                  <a:lnTo>
                    <a:pt x="3200" y="8280"/>
                  </a:lnTo>
                  <a:lnTo>
                    <a:pt x="3249" y="8182"/>
                  </a:lnTo>
                  <a:lnTo>
                    <a:pt x="3298" y="8084"/>
                  </a:lnTo>
                  <a:lnTo>
                    <a:pt x="3371" y="8011"/>
                  </a:lnTo>
                  <a:lnTo>
                    <a:pt x="3469" y="7987"/>
                  </a:lnTo>
                  <a:lnTo>
                    <a:pt x="3567" y="8011"/>
                  </a:lnTo>
                  <a:lnTo>
                    <a:pt x="3640" y="8084"/>
                  </a:lnTo>
                  <a:lnTo>
                    <a:pt x="3689" y="8182"/>
                  </a:lnTo>
                  <a:lnTo>
                    <a:pt x="3738" y="8280"/>
                  </a:lnTo>
                  <a:lnTo>
                    <a:pt x="3787" y="8451"/>
                  </a:lnTo>
                  <a:lnTo>
                    <a:pt x="3787" y="8548"/>
                  </a:lnTo>
                  <a:lnTo>
                    <a:pt x="4470" y="15387"/>
                  </a:lnTo>
                  <a:lnTo>
                    <a:pt x="4519" y="15533"/>
                  </a:lnTo>
                  <a:lnTo>
                    <a:pt x="4544" y="15680"/>
                  </a:lnTo>
                  <a:lnTo>
                    <a:pt x="4617" y="15802"/>
                  </a:lnTo>
                  <a:lnTo>
                    <a:pt x="4690" y="15875"/>
                  </a:lnTo>
                  <a:lnTo>
                    <a:pt x="4763" y="15949"/>
                  </a:lnTo>
                  <a:lnTo>
                    <a:pt x="4861" y="15998"/>
                  </a:lnTo>
                  <a:lnTo>
                    <a:pt x="4983" y="16046"/>
                  </a:lnTo>
                  <a:lnTo>
                    <a:pt x="5105" y="16046"/>
                  </a:lnTo>
                  <a:lnTo>
                    <a:pt x="5203" y="16022"/>
                  </a:lnTo>
                  <a:lnTo>
                    <a:pt x="5276" y="15998"/>
                  </a:lnTo>
                  <a:lnTo>
                    <a:pt x="5350" y="15924"/>
                  </a:lnTo>
                  <a:lnTo>
                    <a:pt x="5447" y="15827"/>
                  </a:lnTo>
                  <a:lnTo>
                    <a:pt x="5521" y="15704"/>
                  </a:lnTo>
                  <a:lnTo>
                    <a:pt x="5569" y="15533"/>
                  </a:lnTo>
                  <a:lnTo>
                    <a:pt x="5594" y="15314"/>
                  </a:lnTo>
                  <a:lnTo>
                    <a:pt x="5594" y="14728"/>
                  </a:lnTo>
                  <a:lnTo>
                    <a:pt x="5618" y="13238"/>
                  </a:lnTo>
                  <a:lnTo>
                    <a:pt x="5643" y="11162"/>
                  </a:lnTo>
                  <a:lnTo>
                    <a:pt x="5692" y="9989"/>
                  </a:lnTo>
                  <a:lnTo>
                    <a:pt x="5740" y="8817"/>
                  </a:lnTo>
                  <a:lnTo>
                    <a:pt x="5765" y="8011"/>
                  </a:lnTo>
                  <a:lnTo>
                    <a:pt x="5765" y="7620"/>
                  </a:lnTo>
                  <a:lnTo>
                    <a:pt x="5716" y="7230"/>
                  </a:lnTo>
                  <a:lnTo>
                    <a:pt x="5667" y="6839"/>
                  </a:lnTo>
                  <a:lnTo>
                    <a:pt x="5569" y="6399"/>
                  </a:lnTo>
                  <a:lnTo>
                    <a:pt x="5423" y="5911"/>
                  </a:lnTo>
                  <a:lnTo>
                    <a:pt x="5227" y="5398"/>
                  </a:lnTo>
                  <a:lnTo>
                    <a:pt x="5105" y="5032"/>
                  </a:lnTo>
                  <a:lnTo>
                    <a:pt x="5032" y="4738"/>
                  </a:lnTo>
                  <a:lnTo>
                    <a:pt x="5008" y="4445"/>
                  </a:lnTo>
                  <a:lnTo>
                    <a:pt x="4983" y="4201"/>
                  </a:lnTo>
                  <a:lnTo>
                    <a:pt x="5008" y="3981"/>
                  </a:lnTo>
                  <a:lnTo>
                    <a:pt x="5032" y="3786"/>
                  </a:lnTo>
                  <a:lnTo>
                    <a:pt x="5081" y="3420"/>
                  </a:lnTo>
                  <a:lnTo>
                    <a:pt x="5179" y="3346"/>
                  </a:lnTo>
                  <a:lnTo>
                    <a:pt x="5252" y="3273"/>
                  </a:lnTo>
                  <a:lnTo>
                    <a:pt x="5325" y="3175"/>
                  </a:lnTo>
                  <a:lnTo>
                    <a:pt x="5374" y="3078"/>
                  </a:lnTo>
                  <a:lnTo>
                    <a:pt x="5423" y="2882"/>
                  </a:lnTo>
                  <a:lnTo>
                    <a:pt x="5447" y="2687"/>
                  </a:lnTo>
                  <a:lnTo>
                    <a:pt x="5447" y="2492"/>
                  </a:lnTo>
                  <a:lnTo>
                    <a:pt x="5398" y="2296"/>
                  </a:lnTo>
                  <a:lnTo>
                    <a:pt x="5350" y="2150"/>
                  </a:lnTo>
                  <a:lnTo>
                    <a:pt x="5276" y="2052"/>
                  </a:lnTo>
                  <a:lnTo>
                    <a:pt x="5350" y="2125"/>
                  </a:lnTo>
                  <a:lnTo>
                    <a:pt x="5423" y="2247"/>
                  </a:lnTo>
                  <a:lnTo>
                    <a:pt x="5496" y="2394"/>
                  </a:lnTo>
                  <a:lnTo>
                    <a:pt x="5521" y="2540"/>
                  </a:lnTo>
                  <a:lnTo>
                    <a:pt x="5545" y="2711"/>
                  </a:lnTo>
                  <a:lnTo>
                    <a:pt x="5545" y="2907"/>
                  </a:lnTo>
                  <a:lnTo>
                    <a:pt x="5521" y="3102"/>
                  </a:lnTo>
                  <a:lnTo>
                    <a:pt x="5472" y="3298"/>
                  </a:lnTo>
                  <a:lnTo>
                    <a:pt x="5569" y="3664"/>
                  </a:lnTo>
                  <a:lnTo>
                    <a:pt x="5643" y="4103"/>
                  </a:lnTo>
                  <a:lnTo>
                    <a:pt x="5789" y="5105"/>
                  </a:lnTo>
                  <a:lnTo>
                    <a:pt x="5911" y="6106"/>
                  </a:lnTo>
                  <a:lnTo>
                    <a:pt x="5936" y="6521"/>
                  </a:lnTo>
                  <a:lnTo>
                    <a:pt x="5960" y="6888"/>
                  </a:lnTo>
                  <a:lnTo>
                    <a:pt x="5985" y="7181"/>
                  </a:lnTo>
                  <a:lnTo>
                    <a:pt x="6009" y="7327"/>
                  </a:lnTo>
                  <a:lnTo>
                    <a:pt x="6058" y="7425"/>
                  </a:lnTo>
                  <a:lnTo>
                    <a:pt x="6131" y="7523"/>
                  </a:lnTo>
                  <a:lnTo>
                    <a:pt x="6204" y="7596"/>
                  </a:lnTo>
                  <a:lnTo>
                    <a:pt x="6302" y="7645"/>
                  </a:lnTo>
                  <a:lnTo>
                    <a:pt x="6522" y="7645"/>
                  </a:lnTo>
                  <a:lnTo>
                    <a:pt x="6620" y="7596"/>
                  </a:lnTo>
                  <a:lnTo>
                    <a:pt x="6693" y="7523"/>
                  </a:lnTo>
                  <a:lnTo>
                    <a:pt x="6766" y="7425"/>
                  </a:lnTo>
                  <a:lnTo>
                    <a:pt x="6839" y="7327"/>
                  </a:lnTo>
                  <a:lnTo>
                    <a:pt x="6888" y="7181"/>
                  </a:lnTo>
                  <a:lnTo>
                    <a:pt x="6913" y="7034"/>
                  </a:lnTo>
                  <a:lnTo>
                    <a:pt x="6937" y="6888"/>
                  </a:lnTo>
                  <a:lnTo>
                    <a:pt x="6937" y="6204"/>
                  </a:lnTo>
                  <a:lnTo>
                    <a:pt x="6913" y="5544"/>
                  </a:lnTo>
                  <a:lnTo>
                    <a:pt x="6864" y="4909"/>
                  </a:lnTo>
                  <a:lnTo>
                    <a:pt x="6791" y="4323"/>
                  </a:lnTo>
                  <a:lnTo>
                    <a:pt x="6717" y="3737"/>
                  </a:lnTo>
                  <a:lnTo>
                    <a:pt x="6620" y="3200"/>
                  </a:lnTo>
                  <a:lnTo>
                    <a:pt x="6497" y="2711"/>
                  </a:lnTo>
                  <a:lnTo>
                    <a:pt x="6351" y="2223"/>
                  </a:lnTo>
                  <a:lnTo>
                    <a:pt x="6180" y="1808"/>
                  </a:lnTo>
                  <a:lnTo>
                    <a:pt x="5985" y="1417"/>
                  </a:lnTo>
                  <a:lnTo>
                    <a:pt x="5765" y="1075"/>
                  </a:lnTo>
                  <a:lnTo>
                    <a:pt x="5496" y="758"/>
                  </a:lnTo>
                  <a:lnTo>
                    <a:pt x="5227" y="489"/>
                  </a:lnTo>
                  <a:lnTo>
                    <a:pt x="4910" y="293"/>
                  </a:lnTo>
                  <a:lnTo>
                    <a:pt x="4763" y="196"/>
                  </a:lnTo>
                  <a:lnTo>
                    <a:pt x="4592" y="123"/>
                  </a:lnTo>
                  <a:lnTo>
                    <a:pt x="4397" y="49"/>
                  </a:lnTo>
                  <a:lnTo>
                    <a:pt x="4202" y="0"/>
                  </a:lnTo>
                  <a:lnTo>
                    <a:pt x="4031" y="98"/>
                  </a:lnTo>
                  <a:lnTo>
                    <a:pt x="3860" y="147"/>
                  </a:lnTo>
                  <a:lnTo>
                    <a:pt x="3664" y="196"/>
                  </a:lnTo>
                  <a:lnTo>
                    <a:pt x="3469" y="220"/>
                  </a:lnTo>
                  <a:lnTo>
                    <a:pt x="3274" y="196"/>
                  </a:lnTo>
                  <a:lnTo>
                    <a:pt x="3078" y="147"/>
                  </a:lnTo>
                  <a:lnTo>
                    <a:pt x="2907" y="98"/>
                  </a:lnTo>
                  <a:lnTo>
                    <a:pt x="273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sp>
        <p:nvSpPr>
          <p:cNvPr id="476" name="Google Shape;476;p39"/>
          <p:cNvSpPr/>
          <p:nvPr/>
        </p:nvSpPr>
        <p:spPr>
          <a:xfrm>
            <a:off x="5801160" y="2576490"/>
            <a:ext cx="389181" cy="410308"/>
          </a:xfrm>
          <a:custGeom>
            <a:avLst/>
            <a:gdLst/>
            <a:ahLst/>
            <a:cxnLst/>
            <a:rect l="l" t="t" r="r" b="b"/>
            <a:pathLst>
              <a:path w="15290" h="16120" extrusionOk="0">
                <a:moveTo>
                  <a:pt x="7645" y="1"/>
                </a:moveTo>
                <a:lnTo>
                  <a:pt x="7303" y="25"/>
                </a:lnTo>
                <a:lnTo>
                  <a:pt x="7010" y="98"/>
                </a:lnTo>
                <a:lnTo>
                  <a:pt x="6766" y="172"/>
                </a:lnTo>
                <a:lnTo>
                  <a:pt x="6546" y="294"/>
                </a:lnTo>
                <a:lnTo>
                  <a:pt x="6351" y="391"/>
                </a:lnTo>
                <a:lnTo>
                  <a:pt x="6204" y="538"/>
                </a:lnTo>
                <a:lnTo>
                  <a:pt x="6058" y="660"/>
                </a:lnTo>
                <a:lnTo>
                  <a:pt x="5960" y="782"/>
                </a:lnTo>
                <a:lnTo>
                  <a:pt x="5569" y="856"/>
                </a:lnTo>
                <a:lnTo>
                  <a:pt x="5203" y="978"/>
                </a:lnTo>
                <a:lnTo>
                  <a:pt x="4885" y="1149"/>
                </a:lnTo>
                <a:lnTo>
                  <a:pt x="4617" y="1320"/>
                </a:lnTo>
                <a:lnTo>
                  <a:pt x="4372" y="1539"/>
                </a:lnTo>
                <a:lnTo>
                  <a:pt x="4177" y="1759"/>
                </a:lnTo>
                <a:lnTo>
                  <a:pt x="4030" y="2028"/>
                </a:lnTo>
                <a:lnTo>
                  <a:pt x="3908" y="2296"/>
                </a:lnTo>
                <a:lnTo>
                  <a:pt x="3811" y="2565"/>
                </a:lnTo>
                <a:lnTo>
                  <a:pt x="3737" y="2834"/>
                </a:lnTo>
                <a:lnTo>
                  <a:pt x="3689" y="3127"/>
                </a:lnTo>
                <a:lnTo>
                  <a:pt x="3640" y="3420"/>
                </a:lnTo>
                <a:lnTo>
                  <a:pt x="3640" y="3713"/>
                </a:lnTo>
                <a:lnTo>
                  <a:pt x="3640" y="3982"/>
                </a:lnTo>
                <a:lnTo>
                  <a:pt x="3689" y="4495"/>
                </a:lnTo>
                <a:lnTo>
                  <a:pt x="3689" y="4519"/>
                </a:lnTo>
                <a:lnTo>
                  <a:pt x="3566" y="4568"/>
                </a:lnTo>
                <a:lnTo>
                  <a:pt x="3469" y="4666"/>
                </a:lnTo>
                <a:lnTo>
                  <a:pt x="3395" y="4812"/>
                </a:lnTo>
                <a:lnTo>
                  <a:pt x="3322" y="4983"/>
                </a:lnTo>
                <a:lnTo>
                  <a:pt x="3273" y="5178"/>
                </a:lnTo>
                <a:lnTo>
                  <a:pt x="3249" y="5398"/>
                </a:lnTo>
                <a:lnTo>
                  <a:pt x="3224" y="5642"/>
                </a:lnTo>
                <a:lnTo>
                  <a:pt x="3249" y="5887"/>
                </a:lnTo>
                <a:lnTo>
                  <a:pt x="3298" y="6155"/>
                </a:lnTo>
                <a:lnTo>
                  <a:pt x="3347" y="6400"/>
                </a:lnTo>
                <a:lnTo>
                  <a:pt x="3444" y="6619"/>
                </a:lnTo>
                <a:lnTo>
                  <a:pt x="3542" y="6790"/>
                </a:lnTo>
                <a:lnTo>
                  <a:pt x="3640" y="6961"/>
                </a:lnTo>
                <a:lnTo>
                  <a:pt x="3762" y="7059"/>
                </a:lnTo>
                <a:lnTo>
                  <a:pt x="3884" y="7132"/>
                </a:lnTo>
                <a:lnTo>
                  <a:pt x="4030" y="7132"/>
                </a:lnTo>
                <a:lnTo>
                  <a:pt x="4104" y="7108"/>
                </a:lnTo>
                <a:lnTo>
                  <a:pt x="4275" y="7523"/>
                </a:lnTo>
                <a:lnTo>
                  <a:pt x="4494" y="7889"/>
                </a:lnTo>
                <a:lnTo>
                  <a:pt x="4714" y="8256"/>
                </a:lnTo>
                <a:lnTo>
                  <a:pt x="4983" y="8598"/>
                </a:lnTo>
                <a:lnTo>
                  <a:pt x="5252" y="8891"/>
                </a:lnTo>
                <a:lnTo>
                  <a:pt x="5545" y="9159"/>
                </a:lnTo>
                <a:lnTo>
                  <a:pt x="5862" y="9404"/>
                </a:lnTo>
                <a:lnTo>
                  <a:pt x="6180" y="9623"/>
                </a:lnTo>
                <a:lnTo>
                  <a:pt x="6180" y="10698"/>
                </a:lnTo>
                <a:lnTo>
                  <a:pt x="5667" y="10747"/>
                </a:lnTo>
                <a:lnTo>
                  <a:pt x="5081" y="10845"/>
                </a:lnTo>
                <a:lnTo>
                  <a:pt x="4519" y="10967"/>
                </a:lnTo>
                <a:lnTo>
                  <a:pt x="3957" y="11089"/>
                </a:lnTo>
                <a:lnTo>
                  <a:pt x="3420" y="11260"/>
                </a:lnTo>
                <a:lnTo>
                  <a:pt x="2931" y="11455"/>
                </a:lnTo>
                <a:lnTo>
                  <a:pt x="2467" y="11675"/>
                </a:lnTo>
                <a:lnTo>
                  <a:pt x="2028" y="11919"/>
                </a:lnTo>
                <a:lnTo>
                  <a:pt x="1637" y="12188"/>
                </a:lnTo>
                <a:lnTo>
                  <a:pt x="1271" y="12456"/>
                </a:lnTo>
                <a:lnTo>
                  <a:pt x="953" y="12774"/>
                </a:lnTo>
                <a:lnTo>
                  <a:pt x="684" y="13116"/>
                </a:lnTo>
                <a:lnTo>
                  <a:pt x="440" y="13458"/>
                </a:lnTo>
                <a:lnTo>
                  <a:pt x="269" y="13849"/>
                </a:lnTo>
                <a:lnTo>
                  <a:pt x="123" y="14239"/>
                </a:lnTo>
                <a:lnTo>
                  <a:pt x="49" y="14679"/>
                </a:lnTo>
                <a:lnTo>
                  <a:pt x="1" y="15119"/>
                </a:lnTo>
                <a:lnTo>
                  <a:pt x="49" y="15167"/>
                </a:lnTo>
                <a:lnTo>
                  <a:pt x="245" y="15265"/>
                </a:lnTo>
                <a:lnTo>
                  <a:pt x="416" y="15338"/>
                </a:lnTo>
                <a:lnTo>
                  <a:pt x="636" y="15436"/>
                </a:lnTo>
                <a:lnTo>
                  <a:pt x="904" y="15534"/>
                </a:lnTo>
                <a:lnTo>
                  <a:pt x="1271" y="15607"/>
                </a:lnTo>
                <a:lnTo>
                  <a:pt x="1710" y="15705"/>
                </a:lnTo>
                <a:lnTo>
                  <a:pt x="2223" y="15802"/>
                </a:lnTo>
                <a:lnTo>
                  <a:pt x="2834" y="15876"/>
                </a:lnTo>
                <a:lnTo>
                  <a:pt x="3566" y="15973"/>
                </a:lnTo>
                <a:lnTo>
                  <a:pt x="4397" y="16022"/>
                </a:lnTo>
                <a:lnTo>
                  <a:pt x="5325" y="16071"/>
                </a:lnTo>
                <a:lnTo>
                  <a:pt x="6399" y="16096"/>
                </a:lnTo>
                <a:lnTo>
                  <a:pt x="7621" y="16120"/>
                </a:lnTo>
                <a:lnTo>
                  <a:pt x="8817" y="16096"/>
                </a:lnTo>
                <a:lnTo>
                  <a:pt x="9892" y="16071"/>
                </a:lnTo>
                <a:lnTo>
                  <a:pt x="10844" y="16022"/>
                </a:lnTo>
                <a:lnTo>
                  <a:pt x="11675" y="15973"/>
                </a:lnTo>
                <a:lnTo>
                  <a:pt x="12408" y="15876"/>
                </a:lnTo>
                <a:lnTo>
                  <a:pt x="13018" y="15802"/>
                </a:lnTo>
                <a:lnTo>
                  <a:pt x="13555" y="15705"/>
                </a:lnTo>
                <a:lnTo>
                  <a:pt x="13995" y="15607"/>
                </a:lnTo>
                <a:lnTo>
                  <a:pt x="14361" y="15534"/>
                </a:lnTo>
                <a:lnTo>
                  <a:pt x="14654" y="15436"/>
                </a:lnTo>
                <a:lnTo>
                  <a:pt x="14874" y="15338"/>
                </a:lnTo>
                <a:lnTo>
                  <a:pt x="15045" y="15265"/>
                </a:lnTo>
                <a:lnTo>
                  <a:pt x="15216" y="15167"/>
                </a:lnTo>
                <a:lnTo>
                  <a:pt x="15289" y="15119"/>
                </a:lnTo>
                <a:lnTo>
                  <a:pt x="15241" y="14655"/>
                </a:lnTo>
                <a:lnTo>
                  <a:pt x="15167" y="14215"/>
                </a:lnTo>
                <a:lnTo>
                  <a:pt x="15045" y="13800"/>
                </a:lnTo>
                <a:lnTo>
                  <a:pt x="14874" y="13409"/>
                </a:lnTo>
                <a:lnTo>
                  <a:pt x="14630" y="13043"/>
                </a:lnTo>
                <a:lnTo>
                  <a:pt x="14361" y="12701"/>
                </a:lnTo>
                <a:lnTo>
                  <a:pt x="14044" y="12408"/>
                </a:lnTo>
                <a:lnTo>
                  <a:pt x="13678" y="12115"/>
                </a:lnTo>
                <a:lnTo>
                  <a:pt x="13287" y="11846"/>
                </a:lnTo>
                <a:lnTo>
                  <a:pt x="12847" y="11626"/>
                </a:lnTo>
                <a:lnTo>
                  <a:pt x="12359" y="11406"/>
                </a:lnTo>
                <a:lnTo>
                  <a:pt x="11846" y="11235"/>
                </a:lnTo>
                <a:lnTo>
                  <a:pt x="11284" y="11064"/>
                </a:lnTo>
                <a:lnTo>
                  <a:pt x="10698" y="10942"/>
                </a:lnTo>
                <a:lnTo>
                  <a:pt x="10063" y="10820"/>
                </a:lnTo>
                <a:lnTo>
                  <a:pt x="9428" y="10747"/>
                </a:lnTo>
                <a:lnTo>
                  <a:pt x="9110" y="10722"/>
                </a:lnTo>
                <a:lnTo>
                  <a:pt x="9110" y="9623"/>
                </a:lnTo>
                <a:lnTo>
                  <a:pt x="9428" y="9404"/>
                </a:lnTo>
                <a:lnTo>
                  <a:pt x="9745" y="9159"/>
                </a:lnTo>
                <a:lnTo>
                  <a:pt x="10039" y="8891"/>
                </a:lnTo>
                <a:lnTo>
                  <a:pt x="10332" y="8598"/>
                </a:lnTo>
                <a:lnTo>
                  <a:pt x="10576" y="8256"/>
                </a:lnTo>
                <a:lnTo>
                  <a:pt x="10796" y="7889"/>
                </a:lnTo>
                <a:lnTo>
                  <a:pt x="11015" y="7523"/>
                </a:lnTo>
                <a:lnTo>
                  <a:pt x="11186" y="7108"/>
                </a:lnTo>
                <a:lnTo>
                  <a:pt x="11260" y="7132"/>
                </a:lnTo>
                <a:lnTo>
                  <a:pt x="11406" y="7132"/>
                </a:lnTo>
                <a:lnTo>
                  <a:pt x="11528" y="7059"/>
                </a:lnTo>
                <a:lnTo>
                  <a:pt x="11650" y="6961"/>
                </a:lnTo>
                <a:lnTo>
                  <a:pt x="11748" y="6790"/>
                </a:lnTo>
                <a:lnTo>
                  <a:pt x="11846" y="6619"/>
                </a:lnTo>
                <a:lnTo>
                  <a:pt x="11944" y="6400"/>
                </a:lnTo>
                <a:lnTo>
                  <a:pt x="11992" y="6155"/>
                </a:lnTo>
                <a:lnTo>
                  <a:pt x="12041" y="5887"/>
                </a:lnTo>
                <a:lnTo>
                  <a:pt x="12066" y="5642"/>
                </a:lnTo>
                <a:lnTo>
                  <a:pt x="12041" y="5398"/>
                </a:lnTo>
                <a:lnTo>
                  <a:pt x="12017" y="5203"/>
                </a:lnTo>
                <a:lnTo>
                  <a:pt x="11968" y="5007"/>
                </a:lnTo>
                <a:lnTo>
                  <a:pt x="11919" y="4836"/>
                </a:lnTo>
                <a:lnTo>
                  <a:pt x="11846" y="4690"/>
                </a:lnTo>
                <a:lnTo>
                  <a:pt x="11748" y="4592"/>
                </a:lnTo>
                <a:lnTo>
                  <a:pt x="11626" y="4519"/>
                </a:lnTo>
                <a:lnTo>
                  <a:pt x="11699" y="4153"/>
                </a:lnTo>
                <a:lnTo>
                  <a:pt x="11724" y="3811"/>
                </a:lnTo>
                <a:lnTo>
                  <a:pt x="11724" y="3493"/>
                </a:lnTo>
                <a:lnTo>
                  <a:pt x="11724" y="3200"/>
                </a:lnTo>
                <a:lnTo>
                  <a:pt x="11699" y="2907"/>
                </a:lnTo>
                <a:lnTo>
                  <a:pt x="11650" y="2638"/>
                </a:lnTo>
                <a:lnTo>
                  <a:pt x="11577" y="2394"/>
                </a:lnTo>
                <a:lnTo>
                  <a:pt x="11504" y="2150"/>
                </a:lnTo>
                <a:lnTo>
                  <a:pt x="11406" y="1930"/>
                </a:lnTo>
                <a:lnTo>
                  <a:pt x="11309" y="1710"/>
                </a:lnTo>
                <a:lnTo>
                  <a:pt x="11186" y="1515"/>
                </a:lnTo>
                <a:lnTo>
                  <a:pt x="11040" y="1344"/>
                </a:lnTo>
                <a:lnTo>
                  <a:pt x="10893" y="1173"/>
                </a:lnTo>
                <a:lnTo>
                  <a:pt x="10747" y="1026"/>
                </a:lnTo>
                <a:lnTo>
                  <a:pt x="10429" y="758"/>
                </a:lnTo>
                <a:lnTo>
                  <a:pt x="10063" y="562"/>
                </a:lnTo>
                <a:lnTo>
                  <a:pt x="9697" y="367"/>
                </a:lnTo>
                <a:lnTo>
                  <a:pt x="9330" y="245"/>
                </a:lnTo>
                <a:lnTo>
                  <a:pt x="8964" y="147"/>
                </a:lnTo>
                <a:lnTo>
                  <a:pt x="8598" y="74"/>
                </a:lnTo>
                <a:lnTo>
                  <a:pt x="8256" y="25"/>
                </a:lnTo>
                <a:lnTo>
                  <a:pt x="7938" y="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FF0000"/>
              </a:solidFill>
              <a:highlight>
                <a:srgbClr val="000000"/>
              </a:highlight>
            </a:endParaRPr>
          </a:p>
        </p:txBody>
      </p:sp>
      <p:grpSp>
        <p:nvGrpSpPr>
          <p:cNvPr id="477" name="Google Shape;477;p39"/>
          <p:cNvGrpSpPr/>
          <p:nvPr/>
        </p:nvGrpSpPr>
        <p:grpSpPr>
          <a:xfrm>
            <a:off x="6467648" y="2583713"/>
            <a:ext cx="427717" cy="395392"/>
            <a:chOff x="5975075" y="2327500"/>
            <a:chExt cx="420100" cy="388350"/>
          </a:xfrm>
          <a:solidFill>
            <a:schemeClr val="tx1"/>
          </a:solidFill>
        </p:grpSpPr>
        <p:sp>
          <p:nvSpPr>
            <p:cNvPr id="478" name="Google Shape;478;p39"/>
            <p:cNvSpPr/>
            <p:nvPr/>
          </p:nvSpPr>
          <p:spPr>
            <a:xfrm>
              <a:off x="5975075" y="2474650"/>
              <a:ext cx="98325" cy="220450"/>
            </a:xfrm>
            <a:custGeom>
              <a:avLst/>
              <a:gdLst/>
              <a:ahLst/>
              <a:cxnLst/>
              <a:rect l="l" t="t" r="r" b="b"/>
              <a:pathLst>
                <a:path w="3933" h="8818" extrusionOk="0">
                  <a:moveTo>
                    <a:pt x="2418" y="1002"/>
                  </a:moveTo>
                  <a:lnTo>
                    <a:pt x="2565" y="1027"/>
                  </a:lnTo>
                  <a:lnTo>
                    <a:pt x="2687" y="1075"/>
                  </a:lnTo>
                  <a:lnTo>
                    <a:pt x="2809" y="1124"/>
                  </a:lnTo>
                  <a:lnTo>
                    <a:pt x="2907" y="1222"/>
                  </a:lnTo>
                  <a:lnTo>
                    <a:pt x="3005" y="1320"/>
                  </a:lnTo>
                  <a:lnTo>
                    <a:pt x="3078" y="1442"/>
                  </a:lnTo>
                  <a:lnTo>
                    <a:pt x="3102" y="1564"/>
                  </a:lnTo>
                  <a:lnTo>
                    <a:pt x="3127" y="1710"/>
                  </a:lnTo>
                  <a:lnTo>
                    <a:pt x="3102" y="1857"/>
                  </a:lnTo>
                  <a:lnTo>
                    <a:pt x="3078" y="1979"/>
                  </a:lnTo>
                  <a:lnTo>
                    <a:pt x="3005" y="2101"/>
                  </a:lnTo>
                  <a:lnTo>
                    <a:pt x="2907" y="2223"/>
                  </a:lnTo>
                  <a:lnTo>
                    <a:pt x="2809" y="2297"/>
                  </a:lnTo>
                  <a:lnTo>
                    <a:pt x="2687" y="2370"/>
                  </a:lnTo>
                  <a:lnTo>
                    <a:pt x="2565" y="2394"/>
                  </a:lnTo>
                  <a:lnTo>
                    <a:pt x="2418" y="2419"/>
                  </a:lnTo>
                  <a:lnTo>
                    <a:pt x="2272" y="2394"/>
                  </a:lnTo>
                  <a:lnTo>
                    <a:pt x="2150" y="2370"/>
                  </a:lnTo>
                  <a:lnTo>
                    <a:pt x="2028" y="2297"/>
                  </a:lnTo>
                  <a:lnTo>
                    <a:pt x="1930" y="2223"/>
                  </a:lnTo>
                  <a:lnTo>
                    <a:pt x="1832" y="2101"/>
                  </a:lnTo>
                  <a:lnTo>
                    <a:pt x="1759" y="1979"/>
                  </a:lnTo>
                  <a:lnTo>
                    <a:pt x="1735" y="1857"/>
                  </a:lnTo>
                  <a:lnTo>
                    <a:pt x="1710" y="1710"/>
                  </a:lnTo>
                  <a:lnTo>
                    <a:pt x="1735" y="1564"/>
                  </a:lnTo>
                  <a:lnTo>
                    <a:pt x="1759" y="1442"/>
                  </a:lnTo>
                  <a:lnTo>
                    <a:pt x="1832" y="1320"/>
                  </a:lnTo>
                  <a:lnTo>
                    <a:pt x="1930" y="1222"/>
                  </a:lnTo>
                  <a:lnTo>
                    <a:pt x="2028" y="1124"/>
                  </a:lnTo>
                  <a:lnTo>
                    <a:pt x="2150" y="1075"/>
                  </a:lnTo>
                  <a:lnTo>
                    <a:pt x="2272" y="1027"/>
                  </a:lnTo>
                  <a:lnTo>
                    <a:pt x="2418" y="1002"/>
                  </a:lnTo>
                  <a:close/>
                  <a:moveTo>
                    <a:pt x="1" y="1"/>
                  </a:moveTo>
                  <a:lnTo>
                    <a:pt x="1" y="8817"/>
                  </a:lnTo>
                  <a:lnTo>
                    <a:pt x="3933" y="8817"/>
                  </a:lnTo>
                  <a:lnTo>
                    <a:pt x="393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479" name="Google Shape;479;p39"/>
            <p:cNvSpPr/>
            <p:nvPr/>
          </p:nvSpPr>
          <p:spPr>
            <a:xfrm>
              <a:off x="6088025" y="2327500"/>
              <a:ext cx="307150" cy="388350"/>
            </a:xfrm>
            <a:custGeom>
              <a:avLst/>
              <a:gdLst/>
              <a:ahLst/>
              <a:cxnLst/>
              <a:rect l="l" t="t" r="r" b="b"/>
              <a:pathLst>
                <a:path w="12286" h="15534" extrusionOk="0">
                  <a:moveTo>
                    <a:pt x="6326" y="1"/>
                  </a:moveTo>
                  <a:lnTo>
                    <a:pt x="5960" y="25"/>
                  </a:lnTo>
                  <a:lnTo>
                    <a:pt x="5716" y="74"/>
                  </a:lnTo>
                  <a:lnTo>
                    <a:pt x="5520" y="147"/>
                  </a:lnTo>
                  <a:lnTo>
                    <a:pt x="5374" y="221"/>
                  </a:lnTo>
                  <a:lnTo>
                    <a:pt x="4983" y="1466"/>
                  </a:lnTo>
                  <a:lnTo>
                    <a:pt x="4788" y="2028"/>
                  </a:lnTo>
                  <a:lnTo>
                    <a:pt x="4592" y="2541"/>
                  </a:lnTo>
                  <a:lnTo>
                    <a:pt x="4397" y="3005"/>
                  </a:lnTo>
                  <a:lnTo>
                    <a:pt x="4202" y="3396"/>
                  </a:lnTo>
                  <a:lnTo>
                    <a:pt x="4031" y="3689"/>
                  </a:lnTo>
                  <a:lnTo>
                    <a:pt x="3884" y="3933"/>
                  </a:lnTo>
                  <a:lnTo>
                    <a:pt x="3664" y="4153"/>
                  </a:lnTo>
                  <a:lnTo>
                    <a:pt x="3322" y="4495"/>
                  </a:lnTo>
                  <a:lnTo>
                    <a:pt x="2516" y="5252"/>
                  </a:lnTo>
                  <a:lnTo>
                    <a:pt x="1442" y="6229"/>
                  </a:lnTo>
                  <a:lnTo>
                    <a:pt x="1" y="6229"/>
                  </a:lnTo>
                  <a:lnTo>
                    <a:pt x="1" y="13433"/>
                  </a:lnTo>
                  <a:lnTo>
                    <a:pt x="1515" y="13433"/>
                  </a:lnTo>
                  <a:lnTo>
                    <a:pt x="2004" y="13678"/>
                  </a:lnTo>
                  <a:lnTo>
                    <a:pt x="2687" y="13971"/>
                  </a:lnTo>
                  <a:lnTo>
                    <a:pt x="3567" y="14313"/>
                  </a:lnTo>
                  <a:lnTo>
                    <a:pt x="4544" y="14679"/>
                  </a:lnTo>
                  <a:lnTo>
                    <a:pt x="5594" y="14997"/>
                  </a:lnTo>
                  <a:lnTo>
                    <a:pt x="6131" y="15143"/>
                  </a:lnTo>
                  <a:lnTo>
                    <a:pt x="6668" y="15265"/>
                  </a:lnTo>
                  <a:lnTo>
                    <a:pt x="7181" y="15387"/>
                  </a:lnTo>
                  <a:lnTo>
                    <a:pt x="7694" y="15461"/>
                  </a:lnTo>
                  <a:lnTo>
                    <a:pt x="8158" y="15509"/>
                  </a:lnTo>
                  <a:lnTo>
                    <a:pt x="8622" y="15534"/>
                  </a:lnTo>
                  <a:lnTo>
                    <a:pt x="9404" y="15534"/>
                  </a:lnTo>
                  <a:lnTo>
                    <a:pt x="9819" y="15509"/>
                  </a:lnTo>
                  <a:lnTo>
                    <a:pt x="10210" y="15461"/>
                  </a:lnTo>
                  <a:lnTo>
                    <a:pt x="10552" y="15363"/>
                  </a:lnTo>
                  <a:lnTo>
                    <a:pt x="10723" y="15314"/>
                  </a:lnTo>
                  <a:lnTo>
                    <a:pt x="10845" y="15265"/>
                  </a:lnTo>
                  <a:lnTo>
                    <a:pt x="10967" y="15192"/>
                  </a:lnTo>
                  <a:lnTo>
                    <a:pt x="11064" y="15094"/>
                  </a:lnTo>
                  <a:lnTo>
                    <a:pt x="11113" y="14997"/>
                  </a:lnTo>
                  <a:lnTo>
                    <a:pt x="11162" y="14874"/>
                  </a:lnTo>
                  <a:lnTo>
                    <a:pt x="11235" y="14166"/>
                  </a:lnTo>
                  <a:lnTo>
                    <a:pt x="11211" y="13995"/>
                  </a:lnTo>
                  <a:lnTo>
                    <a:pt x="11162" y="13849"/>
                  </a:lnTo>
                  <a:lnTo>
                    <a:pt x="11064" y="13702"/>
                  </a:lnTo>
                  <a:lnTo>
                    <a:pt x="10918" y="13580"/>
                  </a:lnTo>
                  <a:lnTo>
                    <a:pt x="11040" y="13556"/>
                  </a:lnTo>
                  <a:lnTo>
                    <a:pt x="11162" y="13507"/>
                  </a:lnTo>
                  <a:lnTo>
                    <a:pt x="11284" y="13458"/>
                  </a:lnTo>
                  <a:lnTo>
                    <a:pt x="11382" y="13360"/>
                  </a:lnTo>
                  <a:lnTo>
                    <a:pt x="11455" y="13263"/>
                  </a:lnTo>
                  <a:lnTo>
                    <a:pt x="11528" y="13140"/>
                  </a:lnTo>
                  <a:lnTo>
                    <a:pt x="11577" y="12994"/>
                  </a:lnTo>
                  <a:lnTo>
                    <a:pt x="11602" y="12872"/>
                  </a:lnTo>
                  <a:lnTo>
                    <a:pt x="11675" y="11993"/>
                  </a:lnTo>
                  <a:lnTo>
                    <a:pt x="11675" y="11870"/>
                  </a:lnTo>
                  <a:lnTo>
                    <a:pt x="11675" y="11773"/>
                  </a:lnTo>
                  <a:lnTo>
                    <a:pt x="11651" y="11651"/>
                  </a:lnTo>
                  <a:lnTo>
                    <a:pt x="11602" y="11553"/>
                  </a:lnTo>
                  <a:lnTo>
                    <a:pt x="11480" y="11382"/>
                  </a:lnTo>
                  <a:lnTo>
                    <a:pt x="11406" y="11309"/>
                  </a:lnTo>
                  <a:lnTo>
                    <a:pt x="11333" y="11235"/>
                  </a:lnTo>
                  <a:lnTo>
                    <a:pt x="11455" y="11211"/>
                  </a:lnTo>
                  <a:lnTo>
                    <a:pt x="11553" y="11162"/>
                  </a:lnTo>
                  <a:lnTo>
                    <a:pt x="11651" y="11089"/>
                  </a:lnTo>
                  <a:lnTo>
                    <a:pt x="11748" y="10991"/>
                  </a:lnTo>
                  <a:lnTo>
                    <a:pt x="11822" y="10893"/>
                  </a:lnTo>
                  <a:lnTo>
                    <a:pt x="11870" y="10796"/>
                  </a:lnTo>
                  <a:lnTo>
                    <a:pt x="11919" y="10674"/>
                  </a:lnTo>
                  <a:lnTo>
                    <a:pt x="11944" y="10527"/>
                  </a:lnTo>
                  <a:lnTo>
                    <a:pt x="12017" y="9672"/>
                  </a:lnTo>
                  <a:lnTo>
                    <a:pt x="12017" y="9550"/>
                  </a:lnTo>
                  <a:lnTo>
                    <a:pt x="12017" y="9428"/>
                  </a:lnTo>
                  <a:lnTo>
                    <a:pt x="11993" y="9306"/>
                  </a:lnTo>
                  <a:lnTo>
                    <a:pt x="11944" y="9208"/>
                  </a:lnTo>
                  <a:lnTo>
                    <a:pt x="11895" y="9111"/>
                  </a:lnTo>
                  <a:lnTo>
                    <a:pt x="11822" y="9037"/>
                  </a:lnTo>
                  <a:lnTo>
                    <a:pt x="11748" y="8964"/>
                  </a:lnTo>
                  <a:lnTo>
                    <a:pt x="11651" y="8891"/>
                  </a:lnTo>
                  <a:lnTo>
                    <a:pt x="11748" y="8866"/>
                  </a:lnTo>
                  <a:lnTo>
                    <a:pt x="11846" y="8793"/>
                  </a:lnTo>
                  <a:lnTo>
                    <a:pt x="11944" y="8720"/>
                  </a:lnTo>
                  <a:lnTo>
                    <a:pt x="12017" y="8647"/>
                  </a:lnTo>
                  <a:lnTo>
                    <a:pt x="12090" y="8549"/>
                  </a:lnTo>
                  <a:lnTo>
                    <a:pt x="12139" y="8451"/>
                  </a:lnTo>
                  <a:lnTo>
                    <a:pt x="12163" y="8329"/>
                  </a:lnTo>
                  <a:lnTo>
                    <a:pt x="12188" y="8207"/>
                  </a:lnTo>
                  <a:lnTo>
                    <a:pt x="12286" y="7328"/>
                  </a:lnTo>
                  <a:lnTo>
                    <a:pt x="12261" y="7206"/>
                  </a:lnTo>
                  <a:lnTo>
                    <a:pt x="12237" y="7083"/>
                  </a:lnTo>
                  <a:lnTo>
                    <a:pt x="12188" y="6986"/>
                  </a:lnTo>
                  <a:lnTo>
                    <a:pt x="12139" y="6888"/>
                  </a:lnTo>
                  <a:lnTo>
                    <a:pt x="12066" y="6790"/>
                  </a:lnTo>
                  <a:lnTo>
                    <a:pt x="11968" y="6717"/>
                  </a:lnTo>
                  <a:lnTo>
                    <a:pt x="11748" y="6571"/>
                  </a:lnTo>
                  <a:lnTo>
                    <a:pt x="11504" y="6448"/>
                  </a:lnTo>
                  <a:lnTo>
                    <a:pt x="11211" y="6351"/>
                  </a:lnTo>
                  <a:lnTo>
                    <a:pt x="10893" y="6278"/>
                  </a:lnTo>
                  <a:lnTo>
                    <a:pt x="10576" y="6229"/>
                  </a:lnTo>
                  <a:lnTo>
                    <a:pt x="9892" y="6131"/>
                  </a:lnTo>
                  <a:lnTo>
                    <a:pt x="8842" y="6033"/>
                  </a:lnTo>
                  <a:lnTo>
                    <a:pt x="7596" y="5960"/>
                  </a:lnTo>
                  <a:lnTo>
                    <a:pt x="6326" y="5887"/>
                  </a:lnTo>
                  <a:lnTo>
                    <a:pt x="6497" y="5594"/>
                  </a:lnTo>
                  <a:lnTo>
                    <a:pt x="6644" y="5252"/>
                  </a:lnTo>
                  <a:lnTo>
                    <a:pt x="6790" y="4885"/>
                  </a:lnTo>
                  <a:lnTo>
                    <a:pt x="6888" y="4495"/>
                  </a:lnTo>
                  <a:lnTo>
                    <a:pt x="6986" y="4104"/>
                  </a:lnTo>
                  <a:lnTo>
                    <a:pt x="7083" y="3689"/>
                  </a:lnTo>
                  <a:lnTo>
                    <a:pt x="7181" y="2883"/>
                  </a:lnTo>
                  <a:lnTo>
                    <a:pt x="7254" y="2150"/>
                  </a:lnTo>
                  <a:lnTo>
                    <a:pt x="7303" y="1539"/>
                  </a:lnTo>
                  <a:lnTo>
                    <a:pt x="7303" y="978"/>
                  </a:lnTo>
                  <a:lnTo>
                    <a:pt x="7303" y="807"/>
                  </a:lnTo>
                  <a:lnTo>
                    <a:pt x="7230" y="611"/>
                  </a:lnTo>
                  <a:lnTo>
                    <a:pt x="7157" y="465"/>
                  </a:lnTo>
                  <a:lnTo>
                    <a:pt x="7035" y="318"/>
                  </a:lnTo>
                  <a:lnTo>
                    <a:pt x="6888" y="172"/>
                  </a:lnTo>
                  <a:lnTo>
                    <a:pt x="6717" y="98"/>
                  </a:lnTo>
                  <a:lnTo>
                    <a:pt x="6522" y="25"/>
                  </a:lnTo>
                  <a:lnTo>
                    <a:pt x="632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grpSp>
        <p:nvGrpSpPr>
          <p:cNvPr id="480" name="Google Shape;480;p39"/>
          <p:cNvGrpSpPr/>
          <p:nvPr/>
        </p:nvGrpSpPr>
        <p:grpSpPr>
          <a:xfrm>
            <a:off x="7236619" y="2571903"/>
            <a:ext cx="262373" cy="427717"/>
            <a:chOff x="6730350" y="2315900"/>
            <a:chExt cx="257700" cy="420100"/>
          </a:xfrm>
          <a:solidFill>
            <a:schemeClr val="tx1"/>
          </a:solidFill>
        </p:grpSpPr>
        <p:sp>
          <p:nvSpPr>
            <p:cNvPr id="481" name="Google Shape;481;p39"/>
            <p:cNvSpPr/>
            <p:nvPr/>
          </p:nvSpPr>
          <p:spPr>
            <a:xfrm>
              <a:off x="6807900" y="26712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482" name="Google Shape;482;p39"/>
            <p:cNvSpPr/>
            <p:nvPr/>
          </p:nvSpPr>
          <p:spPr>
            <a:xfrm>
              <a:off x="6807900" y="26364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483" name="Google Shape;483;p39"/>
            <p:cNvSpPr/>
            <p:nvPr/>
          </p:nvSpPr>
          <p:spPr>
            <a:xfrm>
              <a:off x="6807900" y="2706075"/>
              <a:ext cx="102600" cy="29925"/>
            </a:xfrm>
            <a:custGeom>
              <a:avLst/>
              <a:gdLst/>
              <a:ahLst/>
              <a:cxnLst/>
              <a:rect l="l" t="t" r="r" b="b"/>
              <a:pathLst>
                <a:path w="4104" h="1197" extrusionOk="0">
                  <a:moveTo>
                    <a:pt x="1" y="0"/>
                  </a:moveTo>
                  <a:lnTo>
                    <a:pt x="1" y="171"/>
                  </a:lnTo>
                  <a:lnTo>
                    <a:pt x="25" y="318"/>
                  </a:lnTo>
                  <a:lnTo>
                    <a:pt x="98" y="464"/>
                  </a:lnTo>
                  <a:lnTo>
                    <a:pt x="196" y="586"/>
                  </a:lnTo>
                  <a:lnTo>
                    <a:pt x="343" y="660"/>
                  </a:lnTo>
                  <a:lnTo>
                    <a:pt x="1881" y="1172"/>
                  </a:lnTo>
                  <a:lnTo>
                    <a:pt x="2052" y="1197"/>
                  </a:lnTo>
                  <a:lnTo>
                    <a:pt x="2223" y="1172"/>
                  </a:lnTo>
                  <a:lnTo>
                    <a:pt x="3762" y="660"/>
                  </a:lnTo>
                  <a:lnTo>
                    <a:pt x="3908" y="586"/>
                  </a:lnTo>
                  <a:lnTo>
                    <a:pt x="4006" y="464"/>
                  </a:lnTo>
                  <a:lnTo>
                    <a:pt x="4079" y="318"/>
                  </a:lnTo>
                  <a:lnTo>
                    <a:pt x="4104" y="171"/>
                  </a:lnTo>
                  <a:lnTo>
                    <a:pt x="410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484" name="Google Shape;484;p39"/>
            <p:cNvSpPr/>
            <p:nvPr/>
          </p:nvSpPr>
          <p:spPr>
            <a:xfrm>
              <a:off x="6811575" y="2463675"/>
              <a:ext cx="95275" cy="160600"/>
            </a:xfrm>
            <a:custGeom>
              <a:avLst/>
              <a:gdLst/>
              <a:ahLst/>
              <a:cxnLst/>
              <a:rect l="l" t="t" r="r" b="b"/>
              <a:pathLst>
                <a:path w="3811" h="6424" extrusionOk="0">
                  <a:moveTo>
                    <a:pt x="1905" y="0"/>
                  </a:moveTo>
                  <a:lnTo>
                    <a:pt x="928" y="831"/>
                  </a:lnTo>
                  <a:lnTo>
                    <a:pt x="855" y="879"/>
                  </a:lnTo>
                  <a:lnTo>
                    <a:pt x="782" y="904"/>
                  </a:lnTo>
                  <a:lnTo>
                    <a:pt x="684" y="879"/>
                  </a:lnTo>
                  <a:lnTo>
                    <a:pt x="611" y="831"/>
                  </a:lnTo>
                  <a:lnTo>
                    <a:pt x="0" y="318"/>
                  </a:lnTo>
                  <a:lnTo>
                    <a:pt x="1319" y="6423"/>
                  </a:lnTo>
                  <a:lnTo>
                    <a:pt x="2491" y="6423"/>
                  </a:lnTo>
                  <a:lnTo>
                    <a:pt x="3810" y="318"/>
                  </a:lnTo>
                  <a:lnTo>
                    <a:pt x="3200" y="831"/>
                  </a:lnTo>
                  <a:lnTo>
                    <a:pt x="3126" y="879"/>
                  </a:lnTo>
                  <a:lnTo>
                    <a:pt x="3029" y="904"/>
                  </a:lnTo>
                  <a:lnTo>
                    <a:pt x="2955" y="879"/>
                  </a:lnTo>
                  <a:lnTo>
                    <a:pt x="2882" y="831"/>
                  </a:lnTo>
                  <a:lnTo>
                    <a:pt x="190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485" name="Google Shape;485;p39"/>
            <p:cNvSpPr/>
            <p:nvPr/>
          </p:nvSpPr>
          <p:spPr>
            <a:xfrm>
              <a:off x="6730350" y="2315900"/>
              <a:ext cx="257700" cy="308375"/>
            </a:xfrm>
            <a:custGeom>
              <a:avLst/>
              <a:gdLst/>
              <a:ahLst/>
              <a:cxnLst/>
              <a:rect l="l" t="t" r="r" b="b"/>
              <a:pathLst>
                <a:path w="10308" h="12335" extrusionOk="0">
                  <a:moveTo>
                    <a:pt x="5154" y="1"/>
                  </a:moveTo>
                  <a:lnTo>
                    <a:pt x="4617" y="25"/>
                  </a:lnTo>
                  <a:lnTo>
                    <a:pt x="4128" y="98"/>
                  </a:lnTo>
                  <a:lnTo>
                    <a:pt x="3615" y="245"/>
                  </a:lnTo>
                  <a:lnTo>
                    <a:pt x="3151" y="416"/>
                  </a:lnTo>
                  <a:lnTo>
                    <a:pt x="2712" y="636"/>
                  </a:lnTo>
                  <a:lnTo>
                    <a:pt x="2272" y="880"/>
                  </a:lnTo>
                  <a:lnTo>
                    <a:pt x="1881" y="1173"/>
                  </a:lnTo>
                  <a:lnTo>
                    <a:pt x="1515" y="1515"/>
                  </a:lnTo>
                  <a:lnTo>
                    <a:pt x="1198" y="1881"/>
                  </a:lnTo>
                  <a:lnTo>
                    <a:pt x="880" y="2272"/>
                  </a:lnTo>
                  <a:lnTo>
                    <a:pt x="636" y="2687"/>
                  </a:lnTo>
                  <a:lnTo>
                    <a:pt x="416" y="3151"/>
                  </a:lnTo>
                  <a:lnTo>
                    <a:pt x="245" y="3615"/>
                  </a:lnTo>
                  <a:lnTo>
                    <a:pt x="123" y="4104"/>
                  </a:lnTo>
                  <a:lnTo>
                    <a:pt x="50" y="4617"/>
                  </a:lnTo>
                  <a:lnTo>
                    <a:pt x="1" y="5154"/>
                  </a:lnTo>
                  <a:lnTo>
                    <a:pt x="25" y="5423"/>
                  </a:lnTo>
                  <a:lnTo>
                    <a:pt x="50" y="5691"/>
                  </a:lnTo>
                  <a:lnTo>
                    <a:pt x="123" y="6204"/>
                  </a:lnTo>
                  <a:lnTo>
                    <a:pt x="245" y="6693"/>
                  </a:lnTo>
                  <a:lnTo>
                    <a:pt x="416" y="7132"/>
                  </a:lnTo>
                  <a:lnTo>
                    <a:pt x="636" y="7572"/>
                  </a:lnTo>
                  <a:lnTo>
                    <a:pt x="856" y="7963"/>
                  </a:lnTo>
                  <a:lnTo>
                    <a:pt x="1100" y="8353"/>
                  </a:lnTo>
                  <a:lnTo>
                    <a:pt x="1369" y="8744"/>
                  </a:lnTo>
                  <a:lnTo>
                    <a:pt x="1906" y="9526"/>
                  </a:lnTo>
                  <a:lnTo>
                    <a:pt x="2150" y="9941"/>
                  </a:lnTo>
                  <a:lnTo>
                    <a:pt x="2394" y="10356"/>
                  </a:lnTo>
                  <a:lnTo>
                    <a:pt x="2614" y="10796"/>
                  </a:lnTo>
                  <a:lnTo>
                    <a:pt x="2810" y="11284"/>
                  </a:lnTo>
                  <a:lnTo>
                    <a:pt x="2980" y="11797"/>
                  </a:lnTo>
                  <a:lnTo>
                    <a:pt x="3103" y="12334"/>
                  </a:lnTo>
                  <a:lnTo>
                    <a:pt x="4079" y="12334"/>
                  </a:lnTo>
                  <a:lnTo>
                    <a:pt x="3249" y="8500"/>
                  </a:lnTo>
                  <a:lnTo>
                    <a:pt x="2663" y="5642"/>
                  </a:lnTo>
                  <a:lnTo>
                    <a:pt x="2663" y="5520"/>
                  </a:lnTo>
                  <a:lnTo>
                    <a:pt x="2712" y="5423"/>
                  </a:lnTo>
                  <a:lnTo>
                    <a:pt x="2785" y="5374"/>
                  </a:lnTo>
                  <a:lnTo>
                    <a:pt x="2883" y="5349"/>
                  </a:lnTo>
                  <a:lnTo>
                    <a:pt x="2956" y="5349"/>
                  </a:lnTo>
                  <a:lnTo>
                    <a:pt x="3054" y="5398"/>
                  </a:lnTo>
                  <a:lnTo>
                    <a:pt x="4031" y="6253"/>
                  </a:lnTo>
                  <a:lnTo>
                    <a:pt x="4983" y="5398"/>
                  </a:lnTo>
                  <a:lnTo>
                    <a:pt x="5081" y="5349"/>
                  </a:lnTo>
                  <a:lnTo>
                    <a:pt x="5227" y="5349"/>
                  </a:lnTo>
                  <a:lnTo>
                    <a:pt x="5325" y="5398"/>
                  </a:lnTo>
                  <a:lnTo>
                    <a:pt x="6278" y="6253"/>
                  </a:lnTo>
                  <a:lnTo>
                    <a:pt x="7254" y="5398"/>
                  </a:lnTo>
                  <a:lnTo>
                    <a:pt x="7352" y="5349"/>
                  </a:lnTo>
                  <a:lnTo>
                    <a:pt x="7425" y="5349"/>
                  </a:lnTo>
                  <a:lnTo>
                    <a:pt x="7523" y="5374"/>
                  </a:lnTo>
                  <a:lnTo>
                    <a:pt x="7596" y="5423"/>
                  </a:lnTo>
                  <a:lnTo>
                    <a:pt x="7645" y="5520"/>
                  </a:lnTo>
                  <a:lnTo>
                    <a:pt x="7645" y="5642"/>
                  </a:lnTo>
                  <a:lnTo>
                    <a:pt x="7059" y="8500"/>
                  </a:lnTo>
                  <a:lnTo>
                    <a:pt x="6229" y="12334"/>
                  </a:lnTo>
                  <a:lnTo>
                    <a:pt x="7206" y="12334"/>
                  </a:lnTo>
                  <a:lnTo>
                    <a:pt x="7328" y="11797"/>
                  </a:lnTo>
                  <a:lnTo>
                    <a:pt x="7499" y="11284"/>
                  </a:lnTo>
                  <a:lnTo>
                    <a:pt x="7694" y="10796"/>
                  </a:lnTo>
                  <a:lnTo>
                    <a:pt x="7914" y="10356"/>
                  </a:lnTo>
                  <a:lnTo>
                    <a:pt x="8158" y="9941"/>
                  </a:lnTo>
                  <a:lnTo>
                    <a:pt x="8402" y="9526"/>
                  </a:lnTo>
                  <a:lnTo>
                    <a:pt x="8940" y="8744"/>
                  </a:lnTo>
                  <a:lnTo>
                    <a:pt x="9208" y="8353"/>
                  </a:lnTo>
                  <a:lnTo>
                    <a:pt x="9453" y="7963"/>
                  </a:lnTo>
                  <a:lnTo>
                    <a:pt x="9672" y="7572"/>
                  </a:lnTo>
                  <a:lnTo>
                    <a:pt x="9892" y="7132"/>
                  </a:lnTo>
                  <a:lnTo>
                    <a:pt x="10063" y="6693"/>
                  </a:lnTo>
                  <a:lnTo>
                    <a:pt x="10185" y="6204"/>
                  </a:lnTo>
                  <a:lnTo>
                    <a:pt x="10259" y="5691"/>
                  </a:lnTo>
                  <a:lnTo>
                    <a:pt x="10283" y="5423"/>
                  </a:lnTo>
                  <a:lnTo>
                    <a:pt x="10307" y="5154"/>
                  </a:lnTo>
                  <a:lnTo>
                    <a:pt x="10259" y="4617"/>
                  </a:lnTo>
                  <a:lnTo>
                    <a:pt x="10185" y="4104"/>
                  </a:lnTo>
                  <a:lnTo>
                    <a:pt x="10063" y="3615"/>
                  </a:lnTo>
                  <a:lnTo>
                    <a:pt x="9892" y="3151"/>
                  </a:lnTo>
                  <a:lnTo>
                    <a:pt x="9672" y="2687"/>
                  </a:lnTo>
                  <a:lnTo>
                    <a:pt x="9428" y="2272"/>
                  </a:lnTo>
                  <a:lnTo>
                    <a:pt x="9111" y="1881"/>
                  </a:lnTo>
                  <a:lnTo>
                    <a:pt x="8793" y="1515"/>
                  </a:lnTo>
                  <a:lnTo>
                    <a:pt x="8427" y="1173"/>
                  </a:lnTo>
                  <a:lnTo>
                    <a:pt x="8036" y="880"/>
                  </a:lnTo>
                  <a:lnTo>
                    <a:pt x="7596" y="636"/>
                  </a:lnTo>
                  <a:lnTo>
                    <a:pt x="7157" y="416"/>
                  </a:lnTo>
                  <a:lnTo>
                    <a:pt x="6693" y="245"/>
                  </a:lnTo>
                  <a:lnTo>
                    <a:pt x="6180" y="98"/>
                  </a:lnTo>
                  <a:lnTo>
                    <a:pt x="5691" y="25"/>
                  </a:lnTo>
                  <a:lnTo>
                    <a:pt x="515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grpSp>
        <p:nvGrpSpPr>
          <p:cNvPr id="486" name="Google Shape;486;p39"/>
          <p:cNvGrpSpPr/>
          <p:nvPr/>
        </p:nvGrpSpPr>
        <p:grpSpPr>
          <a:xfrm>
            <a:off x="1124587" y="3225264"/>
            <a:ext cx="133071" cy="484912"/>
            <a:chOff x="727175" y="2957625"/>
            <a:chExt cx="130700" cy="476275"/>
          </a:xfrm>
          <a:solidFill>
            <a:schemeClr val="tx1"/>
          </a:solidFill>
        </p:grpSpPr>
        <p:sp>
          <p:nvSpPr>
            <p:cNvPr id="487" name="Google Shape;487;p39"/>
            <p:cNvSpPr/>
            <p:nvPr/>
          </p:nvSpPr>
          <p:spPr>
            <a:xfrm>
              <a:off x="727175" y="2957625"/>
              <a:ext cx="130700" cy="476275"/>
            </a:xfrm>
            <a:custGeom>
              <a:avLst/>
              <a:gdLst/>
              <a:ahLst/>
              <a:cxnLst/>
              <a:rect l="l" t="t" r="r" b="b"/>
              <a:pathLst>
                <a:path w="5228" h="19051" extrusionOk="0">
                  <a:moveTo>
                    <a:pt x="2614" y="489"/>
                  </a:moveTo>
                  <a:lnTo>
                    <a:pt x="2858" y="538"/>
                  </a:lnTo>
                  <a:lnTo>
                    <a:pt x="3102" y="611"/>
                  </a:lnTo>
                  <a:lnTo>
                    <a:pt x="3322" y="709"/>
                  </a:lnTo>
                  <a:lnTo>
                    <a:pt x="3493" y="880"/>
                  </a:lnTo>
                  <a:lnTo>
                    <a:pt x="3664" y="1051"/>
                  </a:lnTo>
                  <a:lnTo>
                    <a:pt x="3762" y="1270"/>
                  </a:lnTo>
                  <a:lnTo>
                    <a:pt x="3835" y="1490"/>
                  </a:lnTo>
                  <a:lnTo>
                    <a:pt x="3859" y="1759"/>
                  </a:lnTo>
                  <a:lnTo>
                    <a:pt x="3859" y="14483"/>
                  </a:lnTo>
                  <a:lnTo>
                    <a:pt x="3884" y="14581"/>
                  </a:lnTo>
                  <a:lnTo>
                    <a:pt x="3908" y="14679"/>
                  </a:lnTo>
                  <a:lnTo>
                    <a:pt x="3957" y="14776"/>
                  </a:lnTo>
                  <a:lnTo>
                    <a:pt x="4030" y="14850"/>
                  </a:lnTo>
                  <a:lnTo>
                    <a:pt x="4177" y="14996"/>
                  </a:lnTo>
                  <a:lnTo>
                    <a:pt x="4324" y="15167"/>
                  </a:lnTo>
                  <a:lnTo>
                    <a:pt x="4446" y="15363"/>
                  </a:lnTo>
                  <a:lnTo>
                    <a:pt x="4543" y="15558"/>
                  </a:lnTo>
                  <a:lnTo>
                    <a:pt x="4641" y="15778"/>
                  </a:lnTo>
                  <a:lnTo>
                    <a:pt x="4690" y="15973"/>
                  </a:lnTo>
                  <a:lnTo>
                    <a:pt x="4714" y="16193"/>
                  </a:lnTo>
                  <a:lnTo>
                    <a:pt x="4739" y="16437"/>
                  </a:lnTo>
                  <a:lnTo>
                    <a:pt x="4714" y="16633"/>
                  </a:lnTo>
                  <a:lnTo>
                    <a:pt x="4690" y="16852"/>
                  </a:lnTo>
                  <a:lnTo>
                    <a:pt x="4641" y="17048"/>
                  </a:lnTo>
                  <a:lnTo>
                    <a:pt x="4568" y="17243"/>
                  </a:lnTo>
                  <a:lnTo>
                    <a:pt x="4470" y="17438"/>
                  </a:lnTo>
                  <a:lnTo>
                    <a:pt x="4372" y="17609"/>
                  </a:lnTo>
                  <a:lnTo>
                    <a:pt x="4250" y="17780"/>
                  </a:lnTo>
                  <a:lnTo>
                    <a:pt x="4104" y="17927"/>
                  </a:lnTo>
                  <a:lnTo>
                    <a:pt x="3957" y="18073"/>
                  </a:lnTo>
                  <a:lnTo>
                    <a:pt x="3811" y="18196"/>
                  </a:lnTo>
                  <a:lnTo>
                    <a:pt x="3615" y="18293"/>
                  </a:lnTo>
                  <a:lnTo>
                    <a:pt x="3444" y="18391"/>
                  </a:lnTo>
                  <a:lnTo>
                    <a:pt x="3249" y="18464"/>
                  </a:lnTo>
                  <a:lnTo>
                    <a:pt x="3029" y="18513"/>
                  </a:lnTo>
                  <a:lnTo>
                    <a:pt x="2834" y="18538"/>
                  </a:lnTo>
                  <a:lnTo>
                    <a:pt x="2614" y="18562"/>
                  </a:lnTo>
                  <a:lnTo>
                    <a:pt x="2394" y="18538"/>
                  </a:lnTo>
                  <a:lnTo>
                    <a:pt x="2174" y="18513"/>
                  </a:lnTo>
                  <a:lnTo>
                    <a:pt x="1979" y="18464"/>
                  </a:lnTo>
                  <a:lnTo>
                    <a:pt x="1784" y="18391"/>
                  </a:lnTo>
                  <a:lnTo>
                    <a:pt x="1613" y="18293"/>
                  </a:lnTo>
                  <a:lnTo>
                    <a:pt x="1417" y="18196"/>
                  </a:lnTo>
                  <a:lnTo>
                    <a:pt x="1271" y="18073"/>
                  </a:lnTo>
                  <a:lnTo>
                    <a:pt x="1124" y="17927"/>
                  </a:lnTo>
                  <a:lnTo>
                    <a:pt x="978" y="17780"/>
                  </a:lnTo>
                  <a:lnTo>
                    <a:pt x="855" y="17609"/>
                  </a:lnTo>
                  <a:lnTo>
                    <a:pt x="758" y="17438"/>
                  </a:lnTo>
                  <a:lnTo>
                    <a:pt x="660" y="17243"/>
                  </a:lnTo>
                  <a:lnTo>
                    <a:pt x="587" y="17048"/>
                  </a:lnTo>
                  <a:lnTo>
                    <a:pt x="538" y="16852"/>
                  </a:lnTo>
                  <a:lnTo>
                    <a:pt x="514" y="16633"/>
                  </a:lnTo>
                  <a:lnTo>
                    <a:pt x="489" y="16437"/>
                  </a:lnTo>
                  <a:lnTo>
                    <a:pt x="514" y="16193"/>
                  </a:lnTo>
                  <a:lnTo>
                    <a:pt x="538" y="15973"/>
                  </a:lnTo>
                  <a:lnTo>
                    <a:pt x="587" y="15778"/>
                  </a:lnTo>
                  <a:lnTo>
                    <a:pt x="684" y="15558"/>
                  </a:lnTo>
                  <a:lnTo>
                    <a:pt x="782" y="15363"/>
                  </a:lnTo>
                  <a:lnTo>
                    <a:pt x="904" y="15167"/>
                  </a:lnTo>
                  <a:lnTo>
                    <a:pt x="1051" y="14996"/>
                  </a:lnTo>
                  <a:lnTo>
                    <a:pt x="1197" y="14850"/>
                  </a:lnTo>
                  <a:lnTo>
                    <a:pt x="1271" y="14776"/>
                  </a:lnTo>
                  <a:lnTo>
                    <a:pt x="1319" y="14679"/>
                  </a:lnTo>
                  <a:lnTo>
                    <a:pt x="1344" y="14581"/>
                  </a:lnTo>
                  <a:lnTo>
                    <a:pt x="1368" y="14483"/>
                  </a:lnTo>
                  <a:lnTo>
                    <a:pt x="1368" y="1759"/>
                  </a:lnTo>
                  <a:lnTo>
                    <a:pt x="1393" y="1490"/>
                  </a:lnTo>
                  <a:lnTo>
                    <a:pt x="1466" y="1270"/>
                  </a:lnTo>
                  <a:lnTo>
                    <a:pt x="1564" y="1051"/>
                  </a:lnTo>
                  <a:lnTo>
                    <a:pt x="1735" y="880"/>
                  </a:lnTo>
                  <a:lnTo>
                    <a:pt x="1906" y="709"/>
                  </a:lnTo>
                  <a:lnTo>
                    <a:pt x="2125" y="611"/>
                  </a:lnTo>
                  <a:lnTo>
                    <a:pt x="2370" y="538"/>
                  </a:lnTo>
                  <a:lnTo>
                    <a:pt x="2614" y="489"/>
                  </a:lnTo>
                  <a:close/>
                  <a:moveTo>
                    <a:pt x="2614" y="0"/>
                  </a:moveTo>
                  <a:lnTo>
                    <a:pt x="2443" y="25"/>
                  </a:lnTo>
                  <a:lnTo>
                    <a:pt x="2272" y="49"/>
                  </a:lnTo>
                  <a:lnTo>
                    <a:pt x="2101" y="98"/>
                  </a:lnTo>
                  <a:lnTo>
                    <a:pt x="1930" y="147"/>
                  </a:lnTo>
                  <a:lnTo>
                    <a:pt x="1784" y="220"/>
                  </a:lnTo>
                  <a:lnTo>
                    <a:pt x="1637" y="318"/>
                  </a:lnTo>
                  <a:lnTo>
                    <a:pt x="1515" y="416"/>
                  </a:lnTo>
                  <a:lnTo>
                    <a:pt x="1393" y="513"/>
                  </a:lnTo>
                  <a:lnTo>
                    <a:pt x="1271" y="635"/>
                  </a:lnTo>
                  <a:lnTo>
                    <a:pt x="1173" y="782"/>
                  </a:lnTo>
                  <a:lnTo>
                    <a:pt x="1075" y="928"/>
                  </a:lnTo>
                  <a:lnTo>
                    <a:pt x="1002" y="1075"/>
                  </a:lnTo>
                  <a:lnTo>
                    <a:pt x="953" y="1246"/>
                  </a:lnTo>
                  <a:lnTo>
                    <a:pt x="904" y="1393"/>
                  </a:lnTo>
                  <a:lnTo>
                    <a:pt x="880" y="1588"/>
                  </a:lnTo>
                  <a:lnTo>
                    <a:pt x="880" y="1759"/>
                  </a:lnTo>
                  <a:lnTo>
                    <a:pt x="880" y="14483"/>
                  </a:lnTo>
                  <a:lnTo>
                    <a:pt x="684" y="14679"/>
                  </a:lnTo>
                  <a:lnTo>
                    <a:pt x="514" y="14874"/>
                  </a:lnTo>
                  <a:lnTo>
                    <a:pt x="367" y="15094"/>
                  </a:lnTo>
                  <a:lnTo>
                    <a:pt x="245" y="15338"/>
                  </a:lnTo>
                  <a:lnTo>
                    <a:pt x="147" y="15607"/>
                  </a:lnTo>
                  <a:lnTo>
                    <a:pt x="74" y="15875"/>
                  </a:lnTo>
                  <a:lnTo>
                    <a:pt x="25" y="16144"/>
                  </a:lnTo>
                  <a:lnTo>
                    <a:pt x="1" y="16437"/>
                  </a:lnTo>
                  <a:lnTo>
                    <a:pt x="25" y="16681"/>
                  </a:lnTo>
                  <a:lnTo>
                    <a:pt x="49" y="16950"/>
                  </a:lnTo>
                  <a:lnTo>
                    <a:pt x="123" y="17194"/>
                  </a:lnTo>
                  <a:lnTo>
                    <a:pt x="196" y="17438"/>
                  </a:lnTo>
                  <a:lnTo>
                    <a:pt x="318" y="17683"/>
                  </a:lnTo>
                  <a:lnTo>
                    <a:pt x="440" y="17878"/>
                  </a:lnTo>
                  <a:lnTo>
                    <a:pt x="611" y="18098"/>
                  </a:lnTo>
                  <a:lnTo>
                    <a:pt x="758" y="18269"/>
                  </a:lnTo>
                  <a:lnTo>
                    <a:pt x="953" y="18440"/>
                  </a:lnTo>
                  <a:lnTo>
                    <a:pt x="1149" y="18586"/>
                  </a:lnTo>
                  <a:lnTo>
                    <a:pt x="1368" y="18733"/>
                  </a:lnTo>
                  <a:lnTo>
                    <a:pt x="1588" y="18831"/>
                  </a:lnTo>
                  <a:lnTo>
                    <a:pt x="1832" y="18928"/>
                  </a:lnTo>
                  <a:lnTo>
                    <a:pt x="2077" y="18977"/>
                  </a:lnTo>
                  <a:lnTo>
                    <a:pt x="2345" y="19026"/>
                  </a:lnTo>
                  <a:lnTo>
                    <a:pt x="2614" y="19050"/>
                  </a:lnTo>
                  <a:lnTo>
                    <a:pt x="2883" y="19026"/>
                  </a:lnTo>
                  <a:lnTo>
                    <a:pt x="3151" y="18977"/>
                  </a:lnTo>
                  <a:lnTo>
                    <a:pt x="3395" y="18928"/>
                  </a:lnTo>
                  <a:lnTo>
                    <a:pt x="3640" y="18831"/>
                  </a:lnTo>
                  <a:lnTo>
                    <a:pt x="3859" y="18733"/>
                  </a:lnTo>
                  <a:lnTo>
                    <a:pt x="4079" y="18586"/>
                  </a:lnTo>
                  <a:lnTo>
                    <a:pt x="4275" y="18440"/>
                  </a:lnTo>
                  <a:lnTo>
                    <a:pt x="4470" y="18269"/>
                  </a:lnTo>
                  <a:lnTo>
                    <a:pt x="4617" y="18098"/>
                  </a:lnTo>
                  <a:lnTo>
                    <a:pt x="4788" y="17878"/>
                  </a:lnTo>
                  <a:lnTo>
                    <a:pt x="4910" y="17683"/>
                  </a:lnTo>
                  <a:lnTo>
                    <a:pt x="5032" y="17438"/>
                  </a:lnTo>
                  <a:lnTo>
                    <a:pt x="5105" y="17194"/>
                  </a:lnTo>
                  <a:lnTo>
                    <a:pt x="5178" y="16950"/>
                  </a:lnTo>
                  <a:lnTo>
                    <a:pt x="5203" y="16681"/>
                  </a:lnTo>
                  <a:lnTo>
                    <a:pt x="5227" y="16437"/>
                  </a:lnTo>
                  <a:lnTo>
                    <a:pt x="5203" y="16144"/>
                  </a:lnTo>
                  <a:lnTo>
                    <a:pt x="5154" y="15875"/>
                  </a:lnTo>
                  <a:lnTo>
                    <a:pt x="5081" y="15607"/>
                  </a:lnTo>
                  <a:lnTo>
                    <a:pt x="4983" y="15338"/>
                  </a:lnTo>
                  <a:lnTo>
                    <a:pt x="4861" y="15094"/>
                  </a:lnTo>
                  <a:lnTo>
                    <a:pt x="4714" y="14874"/>
                  </a:lnTo>
                  <a:lnTo>
                    <a:pt x="4543" y="14679"/>
                  </a:lnTo>
                  <a:lnTo>
                    <a:pt x="4348" y="14483"/>
                  </a:lnTo>
                  <a:lnTo>
                    <a:pt x="4348" y="1759"/>
                  </a:lnTo>
                  <a:lnTo>
                    <a:pt x="4348" y="1588"/>
                  </a:lnTo>
                  <a:lnTo>
                    <a:pt x="4324" y="1393"/>
                  </a:lnTo>
                  <a:lnTo>
                    <a:pt x="4275" y="1246"/>
                  </a:lnTo>
                  <a:lnTo>
                    <a:pt x="4226" y="1075"/>
                  </a:lnTo>
                  <a:lnTo>
                    <a:pt x="4153" y="928"/>
                  </a:lnTo>
                  <a:lnTo>
                    <a:pt x="4055" y="782"/>
                  </a:lnTo>
                  <a:lnTo>
                    <a:pt x="3957" y="635"/>
                  </a:lnTo>
                  <a:lnTo>
                    <a:pt x="3835" y="513"/>
                  </a:lnTo>
                  <a:lnTo>
                    <a:pt x="3713" y="416"/>
                  </a:lnTo>
                  <a:lnTo>
                    <a:pt x="3591" y="318"/>
                  </a:lnTo>
                  <a:lnTo>
                    <a:pt x="3444" y="220"/>
                  </a:lnTo>
                  <a:lnTo>
                    <a:pt x="3298" y="147"/>
                  </a:lnTo>
                  <a:lnTo>
                    <a:pt x="3127" y="98"/>
                  </a:lnTo>
                  <a:lnTo>
                    <a:pt x="2956" y="49"/>
                  </a:lnTo>
                  <a:lnTo>
                    <a:pt x="2785" y="25"/>
                  </a:lnTo>
                  <a:lnTo>
                    <a:pt x="261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488" name="Google Shape;488;p39"/>
            <p:cNvSpPr/>
            <p:nvPr/>
          </p:nvSpPr>
          <p:spPr>
            <a:xfrm>
              <a:off x="751600" y="3090125"/>
              <a:ext cx="81850" cy="319350"/>
            </a:xfrm>
            <a:custGeom>
              <a:avLst/>
              <a:gdLst/>
              <a:ahLst/>
              <a:cxnLst/>
              <a:rect l="l" t="t" r="r" b="b"/>
              <a:pathLst>
                <a:path w="3274" h="12774" extrusionOk="0">
                  <a:moveTo>
                    <a:pt x="880" y="0"/>
                  </a:moveTo>
                  <a:lnTo>
                    <a:pt x="880" y="9183"/>
                  </a:lnTo>
                  <a:lnTo>
                    <a:pt x="855" y="9379"/>
                  </a:lnTo>
                  <a:lnTo>
                    <a:pt x="782" y="9574"/>
                  </a:lnTo>
                  <a:lnTo>
                    <a:pt x="684" y="9745"/>
                  </a:lnTo>
                  <a:lnTo>
                    <a:pt x="538" y="9916"/>
                  </a:lnTo>
                  <a:lnTo>
                    <a:pt x="416" y="10038"/>
                  </a:lnTo>
                  <a:lnTo>
                    <a:pt x="318" y="10160"/>
                  </a:lnTo>
                  <a:lnTo>
                    <a:pt x="220" y="10307"/>
                  </a:lnTo>
                  <a:lnTo>
                    <a:pt x="147" y="10453"/>
                  </a:lnTo>
                  <a:lnTo>
                    <a:pt x="74" y="10624"/>
                  </a:lnTo>
                  <a:lnTo>
                    <a:pt x="49" y="10795"/>
                  </a:lnTo>
                  <a:lnTo>
                    <a:pt x="1" y="10966"/>
                  </a:lnTo>
                  <a:lnTo>
                    <a:pt x="1" y="11137"/>
                  </a:lnTo>
                  <a:lnTo>
                    <a:pt x="1" y="11284"/>
                  </a:lnTo>
                  <a:lnTo>
                    <a:pt x="25" y="11455"/>
                  </a:lnTo>
                  <a:lnTo>
                    <a:pt x="74" y="11601"/>
                  </a:lnTo>
                  <a:lnTo>
                    <a:pt x="123" y="11772"/>
                  </a:lnTo>
                  <a:lnTo>
                    <a:pt x="196" y="11894"/>
                  </a:lnTo>
                  <a:lnTo>
                    <a:pt x="294" y="12041"/>
                  </a:lnTo>
                  <a:lnTo>
                    <a:pt x="367" y="12163"/>
                  </a:lnTo>
                  <a:lnTo>
                    <a:pt x="489" y="12285"/>
                  </a:lnTo>
                  <a:lnTo>
                    <a:pt x="587" y="12383"/>
                  </a:lnTo>
                  <a:lnTo>
                    <a:pt x="733" y="12480"/>
                  </a:lnTo>
                  <a:lnTo>
                    <a:pt x="855" y="12554"/>
                  </a:lnTo>
                  <a:lnTo>
                    <a:pt x="1002" y="12627"/>
                  </a:lnTo>
                  <a:lnTo>
                    <a:pt x="1148" y="12700"/>
                  </a:lnTo>
                  <a:lnTo>
                    <a:pt x="1319" y="12725"/>
                  </a:lnTo>
                  <a:lnTo>
                    <a:pt x="1466" y="12749"/>
                  </a:lnTo>
                  <a:lnTo>
                    <a:pt x="1637" y="12773"/>
                  </a:lnTo>
                  <a:lnTo>
                    <a:pt x="1808" y="12749"/>
                  </a:lnTo>
                  <a:lnTo>
                    <a:pt x="1954" y="12725"/>
                  </a:lnTo>
                  <a:lnTo>
                    <a:pt x="2125" y="12700"/>
                  </a:lnTo>
                  <a:lnTo>
                    <a:pt x="2272" y="12627"/>
                  </a:lnTo>
                  <a:lnTo>
                    <a:pt x="2418" y="12554"/>
                  </a:lnTo>
                  <a:lnTo>
                    <a:pt x="2541" y="12480"/>
                  </a:lnTo>
                  <a:lnTo>
                    <a:pt x="2687" y="12383"/>
                  </a:lnTo>
                  <a:lnTo>
                    <a:pt x="2785" y="12285"/>
                  </a:lnTo>
                  <a:lnTo>
                    <a:pt x="2907" y="12163"/>
                  </a:lnTo>
                  <a:lnTo>
                    <a:pt x="2980" y="12041"/>
                  </a:lnTo>
                  <a:lnTo>
                    <a:pt x="3078" y="11894"/>
                  </a:lnTo>
                  <a:lnTo>
                    <a:pt x="3151" y="11772"/>
                  </a:lnTo>
                  <a:lnTo>
                    <a:pt x="3200" y="11601"/>
                  </a:lnTo>
                  <a:lnTo>
                    <a:pt x="3249" y="11455"/>
                  </a:lnTo>
                  <a:lnTo>
                    <a:pt x="3273" y="11284"/>
                  </a:lnTo>
                  <a:lnTo>
                    <a:pt x="3273" y="11137"/>
                  </a:lnTo>
                  <a:lnTo>
                    <a:pt x="3273" y="10966"/>
                  </a:lnTo>
                  <a:lnTo>
                    <a:pt x="3224" y="10795"/>
                  </a:lnTo>
                  <a:lnTo>
                    <a:pt x="3200" y="10624"/>
                  </a:lnTo>
                  <a:lnTo>
                    <a:pt x="3127" y="10453"/>
                  </a:lnTo>
                  <a:lnTo>
                    <a:pt x="3053" y="10307"/>
                  </a:lnTo>
                  <a:lnTo>
                    <a:pt x="2956" y="10160"/>
                  </a:lnTo>
                  <a:lnTo>
                    <a:pt x="2858" y="10038"/>
                  </a:lnTo>
                  <a:lnTo>
                    <a:pt x="2736" y="9916"/>
                  </a:lnTo>
                  <a:lnTo>
                    <a:pt x="2589" y="9745"/>
                  </a:lnTo>
                  <a:lnTo>
                    <a:pt x="2492" y="9574"/>
                  </a:lnTo>
                  <a:lnTo>
                    <a:pt x="2418" y="9379"/>
                  </a:lnTo>
                  <a:lnTo>
                    <a:pt x="2394" y="9183"/>
                  </a:lnTo>
                  <a:lnTo>
                    <a:pt x="2394" y="8255"/>
                  </a:lnTo>
                  <a:lnTo>
                    <a:pt x="2052" y="8255"/>
                  </a:lnTo>
                  <a:lnTo>
                    <a:pt x="1954" y="8231"/>
                  </a:lnTo>
                  <a:lnTo>
                    <a:pt x="1881" y="8182"/>
                  </a:lnTo>
                  <a:lnTo>
                    <a:pt x="1832" y="8109"/>
                  </a:lnTo>
                  <a:lnTo>
                    <a:pt x="1808" y="8011"/>
                  </a:lnTo>
                  <a:lnTo>
                    <a:pt x="1832" y="7913"/>
                  </a:lnTo>
                  <a:lnTo>
                    <a:pt x="1881" y="7840"/>
                  </a:lnTo>
                  <a:lnTo>
                    <a:pt x="1954" y="7791"/>
                  </a:lnTo>
                  <a:lnTo>
                    <a:pt x="2052" y="7767"/>
                  </a:lnTo>
                  <a:lnTo>
                    <a:pt x="2394" y="7767"/>
                  </a:lnTo>
                  <a:lnTo>
                    <a:pt x="2394" y="6912"/>
                  </a:lnTo>
                  <a:lnTo>
                    <a:pt x="2052" y="6912"/>
                  </a:lnTo>
                  <a:lnTo>
                    <a:pt x="1954" y="6888"/>
                  </a:lnTo>
                  <a:lnTo>
                    <a:pt x="1881" y="6839"/>
                  </a:lnTo>
                  <a:lnTo>
                    <a:pt x="1832" y="6765"/>
                  </a:lnTo>
                  <a:lnTo>
                    <a:pt x="1808" y="6668"/>
                  </a:lnTo>
                  <a:lnTo>
                    <a:pt x="1832" y="6570"/>
                  </a:lnTo>
                  <a:lnTo>
                    <a:pt x="1881" y="6497"/>
                  </a:lnTo>
                  <a:lnTo>
                    <a:pt x="1954" y="6448"/>
                  </a:lnTo>
                  <a:lnTo>
                    <a:pt x="2052" y="6423"/>
                  </a:lnTo>
                  <a:lnTo>
                    <a:pt x="2394" y="6423"/>
                  </a:lnTo>
                  <a:lnTo>
                    <a:pt x="2394" y="5569"/>
                  </a:lnTo>
                  <a:lnTo>
                    <a:pt x="2052" y="5569"/>
                  </a:lnTo>
                  <a:lnTo>
                    <a:pt x="1954" y="5544"/>
                  </a:lnTo>
                  <a:lnTo>
                    <a:pt x="1881" y="5495"/>
                  </a:lnTo>
                  <a:lnTo>
                    <a:pt x="1832" y="5422"/>
                  </a:lnTo>
                  <a:lnTo>
                    <a:pt x="1808" y="5324"/>
                  </a:lnTo>
                  <a:lnTo>
                    <a:pt x="1832" y="5227"/>
                  </a:lnTo>
                  <a:lnTo>
                    <a:pt x="1881" y="5153"/>
                  </a:lnTo>
                  <a:lnTo>
                    <a:pt x="1954" y="5105"/>
                  </a:lnTo>
                  <a:lnTo>
                    <a:pt x="2052" y="5080"/>
                  </a:lnTo>
                  <a:lnTo>
                    <a:pt x="2394" y="5080"/>
                  </a:lnTo>
                  <a:lnTo>
                    <a:pt x="2394" y="4225"/>
                  </a:lnTo>
                  <a:lnTo>
                    <a:pt x="2052" y="4225"/>
                  </a:lnTo>
                  <a:lnTo>
                    <a:pt x="1954" y="4201"/>
                  </a:lnTo>
                  <a:lnTo>
                    <a:pt x="1881" y="4152"/>
                  </a:lnTo>
                  <a:lnTo>
                    <a:pt x="1832" y="4079"/>
                  </a:lnTo>
                  <a:lnTo>
                    <a:pt x="1808" y="3981"/>
                  </a:lnTo>
                  <a:lnTo>
                    <a:pt x="1832" y="3883"/>
                  </a:lnTo>
                  <a:lnTo>
                    <a:pt x="1881" y="3810"/>
                  </a:lnTo>
                  <a:lnTo>
                    <a:pt x="1954" y="3761"/>
                  </a:lnTo>
                  <a:lnTo>
                    <a:pt x="2052" y="3737"/>
                  </a:lnTo>
                  <a:lnTo>
                    <a:pt x="2394" y="3737"/>
                  </a:lnTo>
                  <a:lnTo>
                    <a:pt x="2394" y="2882"/>
                  </a:lnTo>
                  <a:lnTo>
                    <a:pt x="2052" y="2882"/>
                  </a:lnTo>
                  <a:lnTo>
                    <a:pt x="1954" y="2858"/>
                  </a:lnTo>
                  <a:lnTo>
                    <a:pt x="1881" y="2809"/>
                  </a:lnTo>
                  <a:lnTo>
                    <a:pt x="1832" y="2736"/>
                  </a:lnTo>
                  <a:lnTo>
                    <a:pt x="1808" y="2638"/>
                  </a:lnTo>
                  <a:lnTo>
                    <a:pt x="1832" y="2540"/>
                  </a:lnTo>
                  <a:lnTo>
                    <a:pt x="1881" y="2467"/>
                  </a:lnTo>
                  <a:lnTo>
                    <a:pt x="1954" y="2418"/>
                  </a:lnTo>
                  <a:lnTo>
                    <a:pt x="2052" y="2394"/>
                  </a:lnTo>
                  <a:lnTo>
                    <a:pt x="2394" y="2394"/>
                  </a:lnTo>
                  <a:lnTo>
                    <a:pt x="2394" y="1539"/>
                  </a:lnTo>
                  <a:lnTo>
                    <a:pt x="2052" y="1539"/>
                  </a:lnTo>
                  <a:lnTo>
                    <a:pt x="1954" y="1514"/>
                  </a:lnTo>
                  <a:lnTo>
                    <a:pt x="1881" y="1466"/>
                  </a:lnTo>
                  <a:lnTo>
                    <a:pt x="1832" y="1392"/>
                  </a:lnTo>
                  <a:lnTo>
                    <a:pt x="1808" y="1295"/>
                  </a:lnTo>
                  <a:lnTo>
                    <a:pt x="1832" y="1197"/>
                  </a:lnTo>
                  <a:lnTo>
                    <a:pt x="1881" y="1124"/>
                  </a:lnTo>
                  <a:lnTo>
                    <a:pt x="1954" y="1075"/>
                  </a:lnTo>
                  <a:lnTo>
                    <a:pt x="2052" y="1050"/>
                  </a:lnTo>
                  <a:lnTo>
                    <a:pt x="2394" y="1050"/>
                  </a:lnTo>
                  <a:lnTo>
                    <a:pt x="239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sp>
        <p:nvSpPr>
          <p:cNvPr id="489" name="Google Shape;489;p39"/>
          <p:cNvSpPr/>
          <p:nvPr/>
        </p:nvSpPr>
        <p:spPr>
          <a:xfrm>
            <a:off x="2360010" y="3206292"/>
            <a:ext cx="407813" cy="523448"/>
          </a:xfrm>
          <a:custGeom>
            <a:avLst/>
            <a:gdLst/>
            <a:ahLst/>
            <a:cxnLst/>
            <a:rect l="l" t="t" r="r" b="b"/>
            <a:pathLst>
              <a:path w="16022" h="20565" extrusionOk="0">
                <a:moveTo>
                  <a:pt x="14434" y="1588"/>
                </a:moveTo>
                <a:lnTo>
                  <a:pt x="14434" y="17683"/>
                </a:lnTo>
                <a:lnTo>
                  <a:pt x="1588" y="17683"/>
                </a:lnTo>
                <a:lnTo>
                  <a:pt x="1588" y="1588"/>
                </a:lnTo>
                <a:close/>
                <a:moveTo>
                  <a:pt x="8011" y="18293"/>
                </a:moveTo>
                <a:lnTo>
                  <a:pt x="8182" y="18318"/>
                </a:lnTo>
                <a:lnTo>
                  <a:pt x="8328" y="18366"/>
                </a:lnTo>
                <a:lnTo>
                  <a:pt x="8475" y="18440"/>
                </a:lnTo>
                <a:lnTo>
                  <a:pt x="8597" y="18537"/>
                </a:lnTo>
                <a:lnTo>
                  <a:pt x="8695" y="18660"/>
                </a:lnTo>
                <a:lnTo>
                  <a:pt x="8768" y="18806"/>
                </a:lnTo>
                <a:lnTo>
                  <a:pt x="8817" y="18953"/>
                </a:lnTo>
                <a:lnTo>
                  <a:pt x="8841" y="19124"/>
                </a:lnTo>
                <a:lnTo>
                  <a:pt x="8817" y="19295"/>
                </a:lnTo>
                <a:lnTo>
                  <a:pt x="8768" y="19441"/>
                </a:lnTo>
                <a:lnTo>
                  <a:pt x="8695" y="19588"/>
                </a:lnTo>
                <a:lnTo>
                  <a:pt x="8597" y="19710"/>
                </a:lnTo>
                <a:lnTo>
                  <a:pt x="8475" y="19807"/>
                </a:lnTo>
                <a:lnTo>
                  <a:pt x="8328" y="19881"/>
                </a:lnTo>
                <a:lnTo>
                  <a:pt x="8182" y="19930"/>
                </a:lnTo>
                <a:lnTo>
                  <a:pt x="8011" y="19954"/>
                </a:lnTo>
                <a:lnTo>
                  <a:pt x="7840" y="19930"/>
                </a:lnTo>
                <a:lnTo>
                  <a:pt x="7693" y="19881"/>
                </a:lnTo>
                <a:lnTo>
                  <a:pt x="7547" y="19807"/>
                </a:lnTo>
                <a:lnTo>
                  <a:pt x="7425" y="19710"/>
                </a:lnTo>
                <a:lnTo>
                  <a:pt x="7327" y="19588"/>
                </a:lnTo>
                <a:lnTo>
                  <a:pt x="7254" y="19441"/>
                </a:lnTo>
                <a:lnTo>
                  <a:pt x="7205" y="19295"/>
                </a:lnTo>
                <a:lnTo>
                  <a:pt x="7181" y="19124"/>
                </a:lnTo>
                <a:lnTo>
                  <a:pt x="7205" y="18953"/>
                </a:lnTo>
                <a:lnTo>
                  <a:pt x="7254" y="18806"/>
                </a:lnTo>
                <a:lnTo>
                  <a:pt x="7327" y="18660"/>
                </a:lnTo>
                <a:lnTo>
                  <a:pt x="7425" y="18537"/>
                </a:lnTo>
                <a:lnTo>
                  <a:pt x="7547" y="18440"/>
                </a:lnTo>
                <a:lnTo>
                  <a:pt x="7693" y="18366"/>
                </a:lnTo>
                <a:lnTo>
                  <a:pt x="7840" y="18318"/>
                </a:lnTo>
                <a:lnTo>
                  <a:pt x="8011" y="18293"/>
                </a:lnTo>
                <a:close/>
                <a:moveTo>
                  <a:pt x="1270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7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7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70" y="20565"/>
                </a:lnTo>
                <a:lnTo>
                  <a:pt x="14752" y="20565"/>
                </a:lnTo>
                <a:lnTo>
                  <a:pt x="14996" y="20540"/>
                </a:lnTo>
                <a:lnTo>
                  <a:pt x="15240" y="20467"/>
                </a:lnTo>
                <a:lnTo>
                  <a:pt x="15460" y="20345"/>
                </a:lnTo>
                <a:lnTo>
                  <a:pt x="15655" y="20198"/>
                </a:lnTo>
                <a:lnTo>
                  <a:pt x="15802" y="20003"/>
                </a:lnTo>
                <a:lnTo>
                  <a:pt x="15924" y="19783"/>
                </a:lnTo>
                <a:lnTo>
                  <a:pt x="15997" y="19539"/>
                </a:lnTo>
                <a:lnTo>
                  <a:pt x="16022" y="19270"/>
                </a:lnTo>
                <a:lnTo>
                  <a:pt x="16022" y="1295"/>
                </a:lnTo>
                <a:lnTo>
                  <a:pt x="15997" y="1026"/>
                </a:lnTo>
                <a:lnTo>
                  <a:pt x="15924" y="782"/>
                </a:lnTo>
                <a:lnTo>
                  <a:pt x="15802" y="562"/>
                </a:lnTo>
                <a:lnTo>
                  <a:pt x="15655" y="367"/>
                </a:lnTo>
                <a:lnTo>
                  <a:pt x="15460" y="220"/>
                </a:lnTo>
                <a:lnTo>
                  <a:pt x="15240" y="98"/>
                </a:lnTo>
                <a:lnTo>
                  <a:pt x="14996" y="25"/>
                </a:lnTo>
                <a:lnTo>
                  <a:pt x="14752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FF0000"/>
              </a:solidFill>
              <a:highlight>
                <a:srgbClr val="000000"/>
              </a:highlight>
            </a:endParaRPr>
          </a:p>
        </p:txBody>
      </p:sp>
      <p:sp>
        <p:nvSpPr>
          <p:cNvPr id="490" name="Google Shape;490;p39"/>
          <p:cNvSpPr/>
          <p:nvPr/>
        </p:nvSpPr>
        <p:spPr>
          <a:xfrm>
            <a:off x="1726488" y="3206292"/>
            <a:ext cx="302131" cy="523448"/>
          </a:xfrm>
          <a:custGeom>
            <a:avLst/>
            <a:gdLst/>
            <a:ahLst/>
            <a:cxnLst/>
            <a:rect l="l" t="t" r="r" b="b"/>
            <a:pathLst>
              <a:path w="11870" h="20565" extrusionOk="0">
                <a:moveTo>
                  <a:pt x="6301" y="977"/>
                </a:moveTo>
                <a:lnTo>
                  <a:pt x="6423" y="1002"/>
                </a:lnTo>
                <a:lnTo>
                  <a:pt x="6497" y="1075"/>
                </a:lnTo>
                <a:lnTo>
                  <a:pt x="6570" y="1148"/>
                </a:lnTo>
                <a:lnTo>
                  <a:pt x="6594" y="1270"/>
                </a:lnTo>
                <a:lnTo>
                  <a:pt x="6570" y="1368"/>
                </a:lnTo>
                <a:lnTo>
                  <a:pt x="6497" y="1466"/>
                </a:lnTo>
                <a:lnTo>
                  <a:pt x="6423" y="1515"/>
                </a:lnTo>
                <a:lnTo>
                  <a:pt x="6301" y="1539"/>
                </a:lnTo>
                <a:lnTo>
                  <a:pt x="5569" y="1539"/>
                </a:lnTo>
                <a:lnTo>
                  <a:pt x="5446" y="1515"/>
                </a:lnTo>
                <a:lnTo>
                  <a:pt x="5373" y="1466"/>
                </a:lnTo>
                <a:lnTo>
                  <a:pt x="5300" y="1368"/>
                </a:lnTo>
                <a:lnTo>
                  <a:pt x="5276" y="1270"/>
                </a:lnTo>
                <a:lnTo>
                  <a:pt x="5300" y="1148"/>
                </a:lnTo>
                <a:lnTo>
                  <a:pt x="5373" y="1075"/>
                </a:lnTo>
                <a:lnTo>
                  <a:pt x="5446" y="1002"/>
                </a:lnTo>
                <a:lnTo>
                  <a:pt x="5569" y="977"/>
                </a:lnTo>
                <a:close/>
                <a:moveTo>
                  <a:pt x="10575" y="2565"/>
                </a:moveTo>
                <a:lnTo>
                  <a:pt x="10575" y="16706"/>
                </a:lnTo>
                <a:lnTo>
                  <a:pt x="1295" y="16706"/>
                </a:lnTo>
                <a:lnTo>
                  <a:pt x="1295" y="2565"/>
                </a:lnTo>
                <a:close/>
                <a:moveTo>
                  <a:pt x="5935" y="17780"/>
                </a:moveTo>
                <a:lnTo>
                  <a:pt x="6106" y="17805"/>
                </a:lnTo>
                <a:lnTo>
                  <a:pt x="6277" y="17854"/>
                </a:lnTo>
                <a:lnTo>
                  <a:pt x="6423" y="17927"/>
                </a:lnTo>
                <a:lnTo>
                  <a:pt x="6545" y="18025"/>
                </a:lnTo>
                <a:lnTo>
                  <a:pt x="6643" y="18147"/>
                </a:lnTo>
                <a:lnTo>
                  <a:pt x="6716" y="18293"/>
                </a:lnTo>
                <a:lnTo>
                  <a:pt x="6765" y="18464"/>
                </a:lnTo>
                <a:lnTo>
                  <a:pt x="6790" y="18635"/>
                </a:lnTo>
                <a:lnTo>
                  <a:pt x="6765" y="18806"/>
                </a:lnTo>
                <a:lnTo>
                  <a:pt x="6716" y="18977"/>
                </a:lnTo>
                <a:lnTo>
                  <a:pt x="6643" y="19124"/>
                </a:lnTo>
                <a:lnTo>
                  <a:pt x="6545" y="19246"/>
                </a:lnTo>
                <a:lnTo>
                  <a:pt x="6423" y="19343"/>
                </a:lnTo>
                <a:lnTo>
                  <a:pt x="6277" y="19417"/>
                </a:lnTo>
                <a:lnTo>
                  <a:pt x="6106" y="19465"/>
                </a:lnTo>
                <a:lnTo>
                  <a:pt x="5935" y="19490"/>
                </a:lnTo>
                <a:lnTo>
                  <a:pt x="5764" y="19465"/>
                </a:lnTo>
                <a:lnTo>
                  <a:pt x="5593" y="19417"/>
                </a:lnTo>
                <a:lnTo>
                  <a:pt x="5446" y="19343"/>
                </a:lnTo>
                <a:lnTo>
                  <a:pt x="5324" y="19246"/>
                </a:lnTo>
                <a:lnTo>
                  <a:pt x="5227" y="19124"/>
                </a:lnTo>
                <a:lnTo>
                  <a:pt x="5153" y="18977"/>
                </a:lnTo>
                <a:lnTo>
                  <a:pt x="5105" y="18806"/>
                </a:lnTo>
                <a:lnTo>
                  <a:pt x="5080" y="18635"/>
                </a:lnTo>
                <a:lnTo>
                  <a:pt x="5105" y="18464"/>
                </a:lnTo>
                <a:lnTo>
                  <a:pt x="5153" y="18293"/>
                </a:lnTo>
                <a:lnTo>
                  <a:pt x="5227" y="18147"/>
                </a:lnTo>
                <a:lnTo>
                  <a:pt x="5324" y="18025"/>
                </a:lnTo>
                <a:lnTo>
                  <a:pt x="5446" y="17927"/>
                </a:lnTo>
                <a:lnTo>
                  <a:pt x="5593" y="17854"/>
                </a:lnTo>
                <a:lnTo>
                  <a:pt x="5764" y="17805"/>
                </a:lnTo>
                <a:lnTo>
                  <a:pt x="5935" y="17780"/>
                </a:lnTo>
                <a:close/>
                <a:moveTo>
                  <a:pt x="1295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6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6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95" y="20565"/>
                </a:lnTo>
                <a:lnTo>
                  <a:pt x="10575" y="20565"/>
                </a:lnTo>
                <a:lnTo>
                  <a:pt x="10844" y="20540"/>
                </a:lnTo>
                <a:lnTo>
                  <a:pt x="11088" y="20467"/>
                </a:lnTo>
                <a:lnTo>
                  <a:pt x="11308" y="20345"/>
                </a:lnTo>
                <a:lnTo>
                  <a:pt x="11503" y="20198"/>
                </a:lnTo>
                <a:lnTo>
                  <a:pt x="11650" y="20003"/>
                </a:lnTo>
                <a:lnTo>
                  <a:pt x="11772" y="19783"/>
                </a:lnTo>
                <a:lnTo>
                  <a:pt x="11845" y="19539"/>
                </a:lnTo>
                <a:lnTo>
                  <a:pt x="11870" y="19270"/>
                </a:lnTo>
                <a:lnTo>
                  <a:pt x="11870" y="1295"/>
                </a:lnTo>
                <a:lnTo>
                  <a:pt x="11845" y="1026"/>
                </a:lnTo>
                <a:lnTo>
                  <a:pt x="11772" y="782"/>
                </a:lnTo>
                <a:lnTo>
                  <a:pt x="11650" y="562"/>
                </a:lnTo>
                <a:lnTo>
                  <a:pt x="11503" y="367"/>
                </a:lnTo>
                <a:lnTo>
                  <a:pt x="11308" y="220"/>
                </a:lnTo>
                <a:lnTo>
                  <a:pt x="11088" y="98"/>
                </a:lnTo>
                <a:lnTo>
                  <a:pt x="10844" y="25"/>
                </a:lnTo>
                <a:lnTo>
                  <a:pt x="10575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FF0000"/>
              </a:solidFill>
              <a:highlight>
                <a:srgbClr val="000000"/>
              </a:highlight>
            </a:endParaRPr>
          </a:p>
        </p:txBody>
      </p:sp>
      <p:grpSp>
        <p:nvGrpSpPr>
          <p:cNvPr id="491" name="Google Shape;491;p39"/>
          <p:cNvGrpSpPr/>
          <p:nvPr/>
        </p:nvGrpSpPr>
        <p:grpSpPr>
          <a:xfrm>
            <a:off x="3014395" y="3240792"/>
            <a:ext cx="471243" cy="453833"/>
            <a:chOff x="2583325" y="2972875"/>
            <a:chExt cx="462850" cy="445750"/>
          </a:xfrm>
          <a:solidFill>
            <a:schemeClr val="tx1"/>
          </a:solidFill>
        </p:grpSpPr>
        <p:sp>
          <p:nvSpPr>
            <p:cNvPr id="492" name="Google Shape;492;p39"/>
            <p:cNvSpPr/>
            <p:nvPr/>
          </p:nvSpPr>
          <p:spPr>
            <a:xfrm>
              <a:off x="2701775" y="3323350"/>
              <a:ext cx="225950" cy="95275"/>
            </a:xfrm>
            <a:custGeom>
              <a:avLst/>
              <a:gdLst/>
              <a:ahLst/>
              <a:cxnLst/>
              <a:rect l="l" t="t" r="r" b="b"/>
              <a:pathLst>
                <a:path w="9038" h="3811" extrusionOk="0">
                  <a:moveTo>
                    <a:pt x="2956" y="1"/>
                  </a:moveTo>
                  <a:lnTo>
                    <a:pt x="2956" y="2956"/>
                  </a:lnTo>
                  <a:lnTo>
                    <a:pt x="685" y="2956"/>
                  </a:lnTo>
                  <a:lnTo>
                    <a:pt x="514" y="3005"/>
                  </a:lnTo>
                  <a:lnTo>
                    <a:pt x="367" y="3103"/>
                  </a:lnTo>
                  <a:lnTo>
                    <a:pt x="245" y="3200"/>
                  </a:lnTo>
                  <a:lnTo>
                    <a:pt x="147" y="3322"/>
                  </a:lnTo>
                  <a:lnTo>
                    <a:pt x="50" y="3469"/>
                  </a:lnTo>
                  <a:lnTo>
                    <a:pt x="1" y="3640"/>
                  </a:lnTo>
                  <a:lnTo>
                    <a:pt x="1" y="3811"/>
                  </a:lnTo>
                  <a:lnTo>
                    <a:pt x="9037" y="3811"/>
                  </a:lnTo>
                  <a:lnTo>
                    <a:pt x="9037" y="3640"/>
                  </a:lnTo>
                  <a:lnTo>
                    <a:pt x="8988" y="3469"/>
                  </a:lnTo>
                  <a:lnTo>
                    <a:pt x="8891" y="3322"/>
                  </a:lnTo>
                  <a:lnTo>
                    <a:pt x="8793" y="3200"/>
                  </a:lnTo>
                  <a:lnTo>
                    <a:pt x="8671" y="3103"/>
                  </a:lnTo>
                  <a:lnTo>
                    <a:pt x="8524" y="3005"/>
                  </a:lnTo>
                  <a:lnTo>
                    <a:pt x="8353" y="2956"/>
                  </a:lnTo>
                  <a:lnTo>
                    <a:pt x="6082" y="2956"/>
                  </a:lnTo>
                  <a:lnTo>
                    <a:pt x="608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493" name="Google Shape;493;p39"/>
            <p:cNvSpPr/>
            <p:nvPr/>
          </p:nvSpPr>
          <p:spPr>
            <a:xfrm>
              <a:off x="2583325" y="2972875"/>
              <a:ext cx="462850" cy="337075"/>
            </a:xfrm>
            <a:custGeom>
              <a:avLst/>
              <a:gdLst/>
              <a:ahLst/>
              <a:cxnLst/>
              <a:rect l="l" t="t" r="r" b="b"/>
              <a:pathLst>
                <a:path w="18514" h="13483" extrusionOk="0">
                  <a:moveTo>
                    <a:pt x="17048" y="1466"/>
                  </a:moveTo>
                  <a:lnTo>
                    <a:pt x="17048" y="12017"/>
                  </a:lnTo>
                  <a:lnTo>
                    <a:pt x="1466" y="12017"/>
                  </a:lnTo>
                  <a:lnTo>
                    <a:pt x="1466" y="1466"/>
                  </a:lnTo>
                  <a:close/>
                  <a:moveTo>
                    <a:pt x="391" y="1"/>
                  </a:moveTo>
                  <a:lnTo>
                    <a:pt x="318" y="50"/>
                  </a:lnTo>
                  <a:lnTo>
                    <a:pt x="220" y="74"/>
                  </a:lnTo>
                  <a:lnTo>
                    <a:pt x="147" y="148"/>
                  </a:lnTo>
                  <a:lnTo>
                    <a:pt x="98" y="221"/>
                  </a:lnTo>
                  <a:lnTo>
                    <a:pt x="49" y="294"/>
                  </a:lnTo>
                  <a:lnTo>
                    <a:pt x="25" y="392"/>
                  </a:lnTo>
                  <a:lnTo>
                    <a:pt x="1" y="489"/>
                  </a:lnTo>
                  <a:lnTo>
                    <a:pt x="1" y="12994"/>
                  </a:lnTo>
                  <a:lnTo>
                    <a:pt x="25" y="13092"/>
                  </a:lnTo>
                  <a:lnTo>
                    <a:pt x="49" y="13189"/>
                  </a:lnTo>
                  <a:lnTo>
                    <a:pt x="98" y="13263"/>
                  </a:lnTo>
                  <a:lnTo>
                    <a:pt x="147" y="13336"/>
                  </a:lnTo>
                  <a:lnTo>
                    <a:pt x="220" y="13409"/>
                  </a:lnTo>
                  <a:lnTo>
                    <a:pt x="318" y="13434"/>
                  </a:lnTo>
                  <a:lnTo>
                    <a:pt x="391" y="13483"/>
                  </a:lnTo>
                  <a:lnTo>
                    <a:pt x="18123" y="13483"/>
                  </a:lnTo>
                  <a:lnTo>
                    <a:pt x="18196" y="13434"/>
                  </a:lnTo>
                  <a:lnTo>
                    <a:pt x="18293" y="13409"/>
                  </a:lnTo>
                  <a:lnTo>
                    <a:pt x="18367" y="13336"/>
                  </a:lnTo>
                  <a:lnTo>
                    <a:pt x="18416" y="13263"/>
                  </a:lnTo>
                  <a:lnTo>
                    <a:pt x="18464" y="13189"/>
                  </a:lnTo>
                  <a:lnTo>
                    <a:pt x="18489" y="13092"/>
                  </a:lnTo>
                  <a:lnTo>
                    <a:pt x="18513" y="12994"/>
                  </a:lnTo>
                  <a:lnTo>
                    <a:pt x="18513" y="489"/>
                  </a:lnTo>
                  <a:lnTo>
                    <a:pt x="18489" y="392"/>
                  </a:lnTo>
                  <a:lnTo>
                    <a:pt x="18464" y="294"/>
                  </a:lnTo>
                  <a:lnTo>
                    <a:pt x="18416" y="221"/>
                  </a:lnTo>
                  <a:lnTo>
                    <a:pt x="18367" y="148"/>
                  </a:lnTo>
                  <a:lnTo>
                    <a:pt x="18293" y="74"/>
                  </a:lnTo>
                  <a:lnTo>
                    <a:pt x="18196" y="50"/>
                  </a:lnTo>
                  <a:lnTo>
                    <a:pt x="1812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grpSp>
        <p:nvGrpSpPr>
          <p:cNvPr id="494" name="Google Shape;494;p39"/>
          <p:cNvGrpSpPr/>
          <p:nvPr/>
        </p:nvGrpSpPr>
        <p:grpSpPr>
          <a:xfrm>
            <a:off x="3684530" y="3308574"/>
            <a:ext cx="503569" cy="318293"/>
            <a:chOff x="3241525" y="3039450"/>
            <a:chExt cx="494600" cy="312625"/>
          </a:xfrm>
          <a:solidFill>
            <a:schemeClr val="tx1"/>
          </a:solidFill>
        </p:grpSpPr>
        <p:sp>
          <p:nvSpPr>
            <p:cNvPr id="495" name="Google Shape;495;p39"/>
            <p:cNvSpPr/>
            <p:nvPr/>
          </p:nvSpPr>
          <p:spPr>
            <a:xfrm>
              <a:off x="3241525" y="3039450"/>
              <a:ext cx="494600" cy="312625"/>
            </a:xfrm>
            <a:custGeom>
              <a:avLst/>
              <a:gdLst/>
              <a:ahLst/>
              <a:cxnLst/>
              <a:rect l="l" t="t" r="r" b="b"/>
              <a:pathLst>
                <a:path w="19784" h="12505" extrusionOk="0">
                  <a:moveTo>
                    <a:pt x="9892" y="977"/>
                  </a:moveTo>
                  <a:lnTo>
                    <a:pt x="10356" y="1001"/>
                  </a:lnTo>
                  <a:lnTo>
                    <a:pt x="10796" y="1050"/>
                  </a:lnTo>
                  <a:lnTo>
                    <a:pt x="11235" y="1124"/>
                  </a:lnTo>
                  <a:lnTo>
                    <a:pt x="11675" y="1221"/>
                  </a:lnTo>
                  <a:lnTo>
                    <a:pt x="12090" y="1343"/>
                  </a:lnTo>
                  <a:lnTo>
                    <a:pt x="12505" y="1490"/>
                  </a:lnTo>
                  <a:lnTo>
                    <a:pt x="12920" y="1661"/>
                  </a:lnTo>
                  <a:lnTo>
                    <a:pt x="13311" y="1832"/>
                  </a:lnTo>
                  <a:lnTo>
                    <a:pt x="13702" y="2027"/>
                  </a:lnTo>
                  <a:lnTo>
                    <a:pt x="14068" y="2223"/>
                  </a:lnTo>
                  <a:lnTo>
                    <a:pt x="14752" y="2662"/>
                  </a:lnTo>
                  <a:lnTo>
                    <a:pt x="15412" y="3126"/>
                  </a:lnTo>
                  <a:lnTo>
                    <a:pt x="15973" y="3590"/>
                  </a:lnTo>
                  <a:lnTo>
                    <a:pt x="16462" y="4005"/>
                  </a:lnTo>
                  <a:lnTo>
                    <a:pt x="16901" y="4421"/>
                  </a:lnTo>
                  <a:lnTo>
                    <a:pt x="17292" y="4811"/>
                  </a:lnTo>
                  <a:lnTo>
                    <a:pt x="17634" y="5178"/>
                  </a:lnTo>
                  <a:lnTo>
                    <a:pt x="18196" y="5813"/>
                  </a:lnTo>
                  <a:lnTo>
                    <a:pt x="18562" y="6252"/>
                  </a:lnTo>
                  <a:lnTo>
                    <a:pt x="18196" y="6692"/>
                  </a:lnTo>
                  <a:lnTo>
                    <a:pt x="17634" y="7327"/>
                  </a:lnTo>
                  <a:lnTo>
                    <a:pt x="17292" y="7693"/>
                  </a:lnTo>
                  <a:lnTo>
                    <a:pt x="16901" y="8084"/>
                  </a:lnTo>
                  <a:lnTo>
                    <a:pt x="16462" y="8499"/>
                  </a:lnTo>
                  <a:lnTo>
                    <a:pt x="15973" y="8915"/>
                  </a:lnTo>
                  <a:lnTo>
                    <a:pt x="15412" y="9379"/>
                  </a:lnTo>
                  <a:lnTo>
                    <a:pt x="14752" y="9843"/>
                  </a:lnTo>
                  <a:lnTo>
                    <a:pt x="14068" y="10282"/>
                  </a:lnTo>
                  <a:lnTo>
                    <a:pt x="13702" y="10478"/>
                  </a:lnTo>
                  <a:lnTo>
                    <a:pt x="13311" y="10673"/>
                  </a:lnTo>
                  <a:lnTo>
                    <a:pt x="12920" y="10844"/>
                  </a:lnTo>
                  <a:lnTo>
                    <a:pt x="12505" y="11015"/>
                  </a:lnTo>
                  <a:lnTo>
                    <a:pt x="12090" y="11161"/>
                  </a:lnTo>
                  <a:lnTo>
                    <a:pt x="11675" y="11284"/>
                  </a:lnTo>
                  <a:lnTo>
                    <a:pt x="11235" y="11381"/>
                  </a:lnTo>
                  <a:lnTo>
                    <a:pt x="10796" y="11455"/>
                  </a:lnTo>
                  <a:lnTo>
                    <a:pt x="10356" y="11503"/>
                  </a:lnTo>
                  <a:lnTo>
                    <a:pt x="9892" y="11528"/>
                  </a:lnTo>
                  <a:lnTo>
                    <a:pt x="9477" y="11528"/>
                  </a:lnTo>
                  <a:lnTo>
                    <a:pt x="9086" y="11479"/>
                  </a:lnTo>
                  <a:lnTo>
                    <a:pt x="8695" y="11430"/>
                  </a:lnTo>
                  <a:lnTo>
                    <a:pt x="8304" y="11332"/>
                  </a:lnTo>
                  <a:lnTo>
                    <a:pt x="7914" y="11235"/>
                  </a:lnTo>
                  <a:lnTo>
                    <a:pt x="7523" y="11113"/>
                  </a:lnTo>
                  <a:lnTo>
                    <a:pt x="7157" y="10990"/>
                  </a:lnTo>
                  <a:lnTo>
                    <a:pt x="6790" y="10844"/>
                  </a:lnTo>
                  <a:lnTo>
                    <a:pt x="6448" y="10673"/>
                  </a:lnTo>
                  <a:lnTo>
                    <a:pt x="6082" y="10502"/>
                  </a:lnTo>
                  <a:lnTo>
                    <a:pt x="5423" y="10111"/>
                  </a:lnTo>
                  <a:lnTo>
                    <a:pt x="4788" y="9696"/>
                  </a:lnTo>
                  <a:lnTo>
                    <a:pt x="4201" y="9232"/>
                  </a:lnTo>
                  <a:lnTo>
                    <a:pt x="3640" y="8792"/>
                  </a:lnTo>
                  <a:lnTo>
                    <a:pt x="3127" y="8328"/>
                  </a:lnTo>
                  <a:lnTo>
                    <a:pt x="2663" y="7889"/>
                  </a:lnTo>
                  <a:lnTo>
                    <a:pt x="2272" y="7474"/>
                  </a:lnTo>
                  <a:lnTo>
                    <a:pt x="1613" y="6741"/>
                  </a:lnTo>
                  <a:lnTo>
                    <a:pt x="1222" y="6252"/>
                  </a:lnTo>
                  <a:lnTo>
                    <a:pt x="1613" y="5764"/>
                  </a:lnTo>
                  <a:lnTo>
                    <a:pt x="2272" y="5031"/>
                  </a:lnTo>
                  <a:lnTo>
                    <a:pt x="2663" y="4616"/>
                  </a:lnTo>
                  <a:lnTo>
                    <a:pt x="3127" y="4176"/>
                  </a:lnTo>
                  <a:lnTo>
                    <a:pt x="3640" y="3712"/>
                  </a:lnTo>
                  <a:lnTo>
                    <a:pt x="4201" y="3273"/>
                  </a:lnTo>
                  <a:lnTo>
                    <a:pt x="4788" y="2833"/>
                  </a:lnTo>
                  <a:lnTo>
                    <a:pt x="5423" y="2394"/>
                  </a:lnTo>
                  <a:lnTo>
                    <a:pt x="6082" y="2003"/>
                  </a:lnTo>
                  <a:lnTo>
                    <a:pt x="6448" y="1832"/>
                  </a:lnTo>
                  <a:lnTo>
                    <a:pt x="6790" y="1661"/>
                  </a:lnTo>
                  <a:lnTo>
                    <a:pt x="7157" y="1514"/>
                  </a:lnTo>
                  <a:lnTo>
                    <a:pt x="7523" y="1392"/>
                  </a:lnTo>
                  <a:lnTo>
                    <a:pt x="7914" y="1270"/>
                  </a:lnTo>
                  <a:lnTo>
                    <a:pt x="8304" y="1172"/>
                  </a:lnTo>
                  <a:lnTo>
                    <a:pt x="8695" y="1075"/>
                  </a:lnTo>
                  <a:lnTo>
                    <a:pt x="9086" y="1026"/>
                  </a:lnTo>
                  <a:lnTo>
                    <a:pt x="9477" y="977"/>
                  </a:lnTo>
                  <a:close/>
                  <a:moveTo>
                    <a:pt x="9892" y="0"/>
                  </a:moveTo>
                  <a:lnTo>
                    <a:pt x="9404" y="25"/>
                  </a:lnTo>
                  <a:lnTo>
                    <a:pt x="8915" y="73"/>
                  </a:lnTo>
                  <a:lnTo>
                    <a:pt x="8451" y="147"/>
                  </a:lnTo>
                  <a:lnTo>
                    <a:pt x="7963" y="244"/>
                  </a:lnTo>
                  <a:lnTo>
                    <a:pt x="7523" y="366"/>
                  </a:lnTo>
                  <a:lnTo>
                    <a:pt x="7059" y="513"/>
                  </a:lnTo>
                  <a:lnTo>
                    <a:pt x="6619" y="684"/>
                  </a:lnTo>
                  <a:lnTo>
                    <a:pt x="6204" y="879"/>
                  </a:lnTo>
                  <a:lnTo>
                    <a:pt x="5765" y="1075"/>
                  </a:lnTo>
                  <a:lnTo>
                    <a:pt x="5374" y="1295"/>
                  </a:lnTo>
                  <a:lnTo>
                    <a:pt x="4959" y="1539"/>
                  </a:lnTo>
                  <a:lnTo>
                    <a:pt x="4592" y="1783"/>
                  </a:lnTo>
                  <a:lnTo>
                    <a:pt x="3860" y="2296"/>
                  </a:lnTo>
                  <a:lnTo>
                    <a:pt x="3176" y="2833"/>
                  </a:lnTo>
                  <a:lnTo>
                    <a:pt x="2565" y="3370"/>
                  </a:lnTo>
                  <a:lnTo>
                    <a:pt x="2028" y="3883"/>
                  </a:lnTo>
                  <a:lnTo>
                    <a:pt x="1539" y="4372"/>
                  </a:lnTo>
                  <a:lnTo>
                    <a:pt x="1149" y="4836"/>
                  </a:lnTo>
                  <a:lnTo>
                    <a:pt x="562" y="5520"/>
                  </a:lnTo>
                  <a:lnTo>
                    <a:pt x="318" y="5837"/>
                  </a:lnTo>
                  <a:lnTo>
                    <a:pt x="1" y="6252"/>
                  </a:lnTo>
                  <a:lnTo>
                    <a:pt x="318" y="6668"/>
                  </a:lnTo>
                  <a:lnTo>
                    <a:pt x="562" y="6985"/>
                  </a:lnTo>
                  <a:lnTo>
                    <a:pt x="1149" y="7669"/>
                  </a:lnTo>
                  <a:lnTo>
                    <a:pt x="1539" y="8133"/>
                  </a:lnTo>
                  <a:lnTo>
                    <a:pt x="2028" y="8621"/>
                  </a:lnTo>
                  <a:lnTo>
                    <a:pt x="2565" y="9134"/>
                  </a:lnTo>
                  <a:lnTo>
                    <a:pt x="3176" y="9672"/>
                  </a:lnTo>
                  <a:lnTo>
                    <a:pt x="3860" y="10209"/>
                  </a:lnTo>
                  <a:lnTo>
                    <a:pt x="4592" y="10722"/>
                  </a:lnTo>
                  <a:lnTo>
                    <a:pt x="4959" y="10966"/>
                  </a:lnTo>
                  <a:lnTo>
                    <a:pt x="5374" y="11210"/>
                  </a:lnTo>
                  <a:lnTo>
                    <a:pt x="5765" y="11430"/>
                  </a:lnTo>
                  <a:lnTo>
                    <a:pt x="6204" y="11625"/>
                  </a:lnTo>
                  <a:lnTo>
                    <a:pt x="6619" y="11821"/>
                  </a:lnTo>
                  <a:lnTo>
                    <a:pt x="7059" y="11992"/>
                  </a:lnTo>
                  <a:lnTo>
                    <a:pt x="7523" y="12138"/>
                  </a:lnTo>
                  <a:lnTo>
                    <a:pt x="7963" y="12260"/>
                  </a:lnTo>
                  <a:lnTo>
                    <a:pt x="8451" y="12358"/>
                  </a:lnTo>
                  <a:lnTo>
                    <a:pt x="8915" y="12431"/>
                  </a:lnTo>
                  <a:lnTo>
                    <a:pt x="9404" y="12480"/>
                  </a:lnTo>
                  <a:lnTo>
                    <a:pt x="9892" y="12505"/>
                  </a:lnTo>
                  <a:lnTo>
                    <a:pt x="10380" y="12480"/>
                  </a:lnTo>
                  <a:lnTo>
                    <a:pt x="10869" y="12431"/>
                  </a:lnTo>
                  <a:lnTo>
                    <a:pt x="11333" y="12358"/>
                  </a:lnTo>
                  <a:lnTo>
                    <a:pt x="11821" y="12260"/>
                  </a:lnTo>
                  <a:lnTo>
                    <a:pt x="12261" y="12138"/>
                  </a:lnTo>
                  <a:lnTo>
                    <a:pt x="12725" y="11992"/>
                  </a:lnTo>
                  <a:lnTo>
                    <a:pt x="13165" y="11821"/>
                  </a:lnTo>
                  <a:lnTo>
                    <a:pt x="13580" y="11625"/>
                  </a:lnTo>
                  <a:lnTo>
                    <a:pt x="14019" y="11430"/>
                  </a:lnTo>
                  <a:lnTo>
                    <a:pt x="14410" y="11210"/>
                  </a:lnTo>
                  <a:lnTo>
                    <a:pt x="14825" y="10966"/>
                  </a:lnTo>
                  <a:lnTo>
                    <a:pt x="15192" y="10722"/>
                  </a:lnTo>
                  <a:lnTo>
                    <a:pt x="15924" y="10209"/>
                  </a:lnTo>
                  <a:lnTo>
                    <a:pt x="16608" y="9672"/>
                  </a:lnTo>
                  <a:lnTo>
                    <a:pt x="17219" y="9134"/>
                  </a:lnTo>
                  <a:lnTo>
                    <a:pt x="17756" y="8621"/>
                  </a:lnTo>
                  <a:lnTo>
                    <a:pt x="18245" y="8133"/>
                  </a:lnTo>
                  <a:lnTo>
                    <a:pt x="18635" y="7669"/>
                  </a:lnTo>
                  <a:lnTo>
                    <a:pt x="19222" y="6985"/>
                  </a:lnTo>
                  <a:lnTo>
                    <a:pt x="19466" y="6668"/>
                  </a:lnTo>
                  <a:lnTo>
                    <a:pt x="19783" y="6252"/>
                  </a:lnTo>
                  <a:lnTo>
                    <a:pt x="19466" y="5837"/>
                  </a:lnTo>
                  <a:lnTo>
                    <a:pt x="19222" y="5520"/>
                  </a:lnTo>
                  <a:lnTo>
                    <a:pt x="18635" y="4836"/>
                  </a:lnTo>
                  <a:lnTo>
                    <a:pt x="18245" y="4372"/>
                  </a:lnTo>
                  <a:lnTo>
                    <a:pt x="17756" y="3883"/>
                  </a:lnTo>
                  <a:lnTo>
                    <a:pt x="17219" y="3370"/>
                  </a:lnTo>
                  <a:lnTo>
                    <a:pt x="16608" y="2833"/>
                  </a:lnTo>
                  <a:lnTo>
                    <a:pt x="15924" y="2296"/>
                  </a:lnTo>
                  <a:lnTo>
                    <a:pt x="15192" y="1783"/>
                  </a:lnTo>
                  <a:lnTo>
                    <a:pt x="14825" y="1539"/>
                  </a:lnTo>
                  <a:lnTo>
                    <a:pt x="14410" y="1295"/>
                  </a:lnTo>
                  <a:lnTo>
                    <a:pt x="14019" y="1075"/>
                  </a:lnTo>
                  <a:lnTo>
                    <a:pt x="13580" y="879"/>
                  </a:lnTo>
                  <a:lnTo>
                    <a:pt x="13165" y="684"/>
                  </a:lnTo>
                  <a:lnTo>
                    <a:pt x="12725" y="513"/>
                  </a:lnTo>
                  <a:lnTo>
                    <a:pt x="12261" y="366"/>
                  </a:lnTo>
                  <a:lnTo>
                    <a:pt x="11821" y="244"/>
                  </a:lnTo>
                  <a:lnTo>
                    <a:pt x="11333" y="147"/>
                  </a:lnTo>
                  <a:lnTo>
                    <a:pt x="10869" y="73"/>
                  </a:lnTo>
                  <a:lnTo>
                    <a:pt x="10380" y="25"/>
                  </a:lnTo>
                  <a:lnTo>
                    <a:pt x="989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496" name="Google Shape;496;p39"/>
            <p:cNvSpPr/>
            <p:nvPr/>
          </p:nvSpPr>
          <p:spPr>
            <a:xfrm>
              <a:off x="3384400" y="3091350"/>
              <a:ext cx="208850" cy="208825"/>
            </a:xfrm>
            <a:custGeom>
              <a:avLst/>
              <a:gdLst/>
              <a:ahLst/>
              <a:cxnLst/>
              <a:rect l="l" t="t" r="r" b="b"/>
              <a:pathLst>
                <a:path w="8354" h="8353" extrusionOk="0">
                  <a:moveTo>
                    <a:pt x="4177" y="0"/>
                  </a:moveTo>
                  <a:lnTo>
                    <a:pt x="3762" y="24"/>
                  </a:lnTo>
                  <a:lnTo>
                    <a:pt x="3347" y="73"/>
                  </a:lnTo>
                  <a:lnTo>
                    <a:pt x="2931" y="195"/>
                  </a:lnTo>
                  <a:lnTo>
                    <a:pt x="2541" y="318"/>
                  </a:lnTo>
                  <a:lnTo>
                    <a:pt x="2174" y="513"/>
                  </a:lnTo>
                  <a:lnTo>
                    <a:pt x="1832" y="708"/>
                  </a:lnTo>
                  <a:lnTo>
                    <a:pt x="1515" y="953"/>
                  </a:lnTo>
                  <a:lnTo>
                    <a:pt x="1222" y="1221"/>
                  </a:lnTo>
                  <a:lnTo>
                    <a:pt x="953" y="1514"/>
                  </a:lnTo>
                  <a:lnTo>
                    <a:pt x="709" y="1832"/>
                  </a:lnTo>
                  <a:lnTo>
                    <a:pt x="514" y="2174"/>
                  </a:lnTo>
                  <a:lnTo>
                    <a:pt x="318" y="2540"/>
                  </a:lnTo>
                  <a:lnTo>
                    <a:pt x="196" y="2931"/>
                  </a:lnTo>
                  <a:lnTo>
                    <a:pt x="74" y="3346"/>
                  </a:lnTo>
                  <a:lnTo>
                    <a:pt x="25" y="3761"/>
                  </a:lnTo>
                  <a:lnTo>
                    <a:pt x="1" y="4176"/>
                  </a:lnTo>
                  <a:lnTo>
                    <a:pt x="25" y="4592"/>
                  </a:lnTo>
                  <a:lnTo>
                    <a:pt x="74" y="5007"/>
                  </a:lnTo>
                  <a:lnTo>
                    <a:pt x="196" y="5422"/>
                  </a:lnTo>
                  <a:lnTo>
                    <a:pt x="318" y="5813"/>
                  </a:lnTo>
                  <a:lnTo>
                    <a:pt x="514" y="6179"/>
                  </a:lnTo>
                  <a:lnTo>
                    <a:pt x="709" y="6521"/>
                  </a:lnTo>
                  <a:lnTo>
                    <a:pt x="953" y="6839"/>
                  </a:lnTo>
                  <a:lnTo>
                    <a:pt x="1222" y="7132"/>
                  </a:lnTo>
                  <a:lnTo>
                    <a:pt x="1515" y="7400"/>
                  </a:lnTo>
                  <a:lnTo>
                    <a:pt x="1832" y="7644"/>
                  </a:lnTo>
                  <a:lnTo>
                    <a:pt x="2174" y="7840"/>
                  </a:lnTo>
                  <a:lnTo>
                    <a:pt x="2541" y="8035"/>
                  </a:lnTo>
                  <a:lnTo>
                    <a:pt x="2931" y="8157"/>
                  </a:lnTo>
                  <a:lnTo>
                    <a:pt x="3347" y="8279"/>
                  </a:lnTo>
                  <a:lnTo>
                    <a:pt x="3762" y="8328"/>
                  </a:lnTo>
                  <a:lnTo>
                    <a:pt x="4177" y="8353"/>
                  </a:lnTo>
                  <a:lnTo>
                    <a:pt x="4592" y="8328"/>
                  </a:lnTo>
                  <a:lnTo>
                    <a:pt x="5007" y="8279"/>
                  </a:lnTo>
                  <a:lnTo>
                    <a:pt x="5423" y="8157"/>
                  </a:lnTo>
                  <a:lnTo>
                    <a:pt x="5813" y="8035"/>
                  </a:lnTo>
                  <a:lnTo>
                    <a:pt x="6180" y="7840"/>
                  </a:lnTo>
                  <a:lnTo>
                    <a:pt x="6522" y="7644"/>
                  </a:lnTo>
                  <a:lnTo>
                    <a:pt x="6839" y="7400"/>
                  </a:lnTo>
                  <a:lnTo>
                    <a:pt x="7132" y="7132"/>
                  </a:lnTo>
                  <a:lnTo>
                    <a:pt x="7401" y="6839"/>
                  </a:lnTo>
                  <a:lnTo>
                    <a:pt x="7645" y="6521"/>
                  </a:lnTo>
                  <a:lnTo>
                    <a:pt x="7840" y="6179"/>
                  </a:lnTo>
                  <a:lnTo>
                    <a:pt x="8036" y="5813"/>
                  </a:lnTo>
                  <a:lnTo>
                    <a:pt x="8158" y="5422"/>
                  </a:lnTo>
                  <a:lnTo>
                    <a:pt x="8280" y="5007"/>
                  </a:lnTo>
                  <a:lnTo>
                    <a:pt x="8329" y="4592"/>
                  </a:lnTo>
                  <a:lnTo>
                    <a:pt x="8353" y="4176"/>
                  </a:lnTo>
                  <a:lnTo>
                    <a:pt x="8329" y="3737"/>
                  </a:lnTo>
                  <a:lnTo>
                    <a:pt x="8256" y="3297"/>
                  </a:lnTo>
                  <a:lnTo>
                    <a:pt x="8134" y="3517"/>
                  </a:lnTo>
                  <a:lnTo>
                    <a:pt x="8011" y="3688"/>
                  </a:lnTo>
                  <a:lnTo>
                    <a:pt x="7840" y="3859"/>
                  </a:lnTo>
                  <a:lnTo>
                    <a:pt x="7645" y="4005"/>
                  </a:lnTo>
                  <a:lnTo>
                    <a:pt x="7425" y="4128"/>
                  </a:lnTo>
                  <a:lnTo>
                    <a:pt x="7205" y="4201"/>
                  </a:lnTo>
                  <a:lnTo>
                    <a:pt x="6961" y="4250"/>
                  </a:lnTo>
                  <a:lnTo>
                    <a:pt x="6717" y="4274"/>
                  </a:lnTo>
                  <a:lnTo>
                    <a:pt x="6546" y="4274"/>
                  </a:lnTo>
                  <a:lnTo>
                    <a:pt x="6375" y="4250"/>
                  </a:lnTo>
                  <a:lnTo>
                    <a:pt x="6204" y="4201"/>
                  </a:lnTo>
                  <a:lnTo>
                    <a:pt x="6058" y="4152"/>
                  </a:lnTo>
                  <a:lnTo>
                    <a:pt x="5887" y="4079"/>
                  </a:lnTo>
                  <a:lnTo>
                    <a:pt x="5764" y="3981"/>
                  </a:lnTo>
                  <a:lnTo>
                    <a:pt x="5618" y="3883"/>
                  </a:lnTo>
                  <a:lnTo>
                    <a:pt x="5496" y="3786"/>
                  </a:lnTo>
                  <a:lnTo>
                    <a:pt x="5398" y="3664"/>
                  </a:lnTo>
                  <a:lnTo>
                    <a:pt x="5300" y="3517"/>
                  </a:lnTo>
                  <a:lnTo>
                    <a:pt x="5203" y="3395"/>
                  </a:lnTo>
                  <a:lnTo>
                    <a:pt x="5129" y="3224"/>
                  </a:lnTo>
                  <a:lnTo>
                    <a:pt x="5081" y="3077"/>
                  </a:lnTo>
                  <a:lnTo>
                    <a:pt x="5032" y="2906"/>
                  </a:lnTo>
                  <a:lnTo>
                    <a:pt x="5007" y="2735"/>
                  </a:lnTo>
                  <a:lnTo>
                    <a:pt x="5007" y="2564"/>
                  </a:lnTo>
                  <a:lnTo>
                    <a:pt x="5007" y="2394"/>
                  </a:lnTo>
                  <a:lnTo>
                    <a:pt x="5032" y="2223"/>
                  </a:lnTo>
                  <a:lnTo>
                    <a:pt x="5081" y="2052"/>
                  </a:lnTo>
                  <a:lnTo>
                    <a:pt x="5129" y="1905"/>
                  </a:lnTo>
                  <a:lnTo>
                    <a:pt x="5203" y="1759"/>
                  </a:lnTo>
                  <a:lnTo>
                    <a:pt x="5300" y="1612"/>
                  </a:lnTo>
                  <a:lnTo>
                    <a:pt x="5398" y="1490"/>
                  </a:lnTo>
                  <a:lnTo>
                    <a:pt x="5496" y="1368"/>
                  </a:lnTo>
                  <a:lnTo>
                    <a:pt x="5618" y="1246"/>
                  </a:lnTo>
                  <a:lnTo>
                    <a:pt x="5764" y="1148"/>
                  </a:lnTo>
                  <a:lnTo>
                    <a:pt x="5887" y="1075"/>
                  </a:lnTo>
                  <a:lnTo>
                    <a:pt x="6033" y="1001"/>
                  </a:lnTo>
                  <a:lnTo>
                    <a:pt x="6204" y="928"/>
                  </a:lnTo>
                  <a:lnTo>
                    <a:pt x="6375" y="879"/>
                  </a:lnTo>
                  <a:lnTo>
                    <a:pt x="6522" y="855"/>
                  </a:lnTo>
                  <a:lnTo>
                    <a:pt x="6717" y="855"/>
                  </a:lnTo>
                  <a:lnTo>
                    <a:pt x="6448" y="659"/>
                  </a:lnTo>
                  <a:lnTo>
                    <a:pt x="6155" y="489"/>
                  </a:lnTo>
                  <a:lnTo>
                    <a:pt x="5838" y="342"/>
                  </a:lnTo>
                  <a:lnTo>
                    <a:pt x="5545" y="220"/>
                  </a:lnTo>
                  <a:lnTo>
                    <a:pt x="5203" y="122"/>
                  </a:lnTo>
                  <a:lnTo>
                    <a:pt x="4885" y="49"/>
                  </a:lnTo>
                  <a:lnTo>
                    <a:pt x="4519" y="24"/>
                  </a:lnTo>
                  <a:lnTo>
                    <a:pt x="417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sp>
        <p:nvSpPr>
          <p:cNvPr id="497" name="Google Shape;497;p39"/>
          <p:cNvSpPr/>
          <p:nvPr/>
        </p:nvSpPr>
        <p:spPr>
          <a:xfrm>
            <a:off x="5093028" y="3251681"/>
            <a:ext cx="432707" cy="432681"/>
          </a:xfrm>
          <a:custGeom>
            <a:avLst/>
            <a:gdLst/>
            <a:ahLst/>
            <a:cxnLst/>
            <a:rect l="l" t="t" r="r" b="b"/>
            <a:pathLst>
              <a:path w="17000" h="16999" extrusionOk="0">
                <a:moveTo>
                  <a:pt x="8769" y="5740"/>
                </a:moveTo>
                <a:lnTo>
                  <a:pt x="9037" y="5788"/>
                </a:lnTo>
                <a:lnTo>
                  <a:pt x="9282" y="5862"/>
                </a:lnTo>
                <a:lnTo>
                  <a:pt x="9550" y="5935"/>
                </a:lnTo>
                <a:lnTo>
                  <a:pt x="9794" y="6057"/>
                </a:lnTo>
                <a:lnTo>
                  <a:pt x="10014" y="6204"/>
                </a:lnTo>
                <a:lnTo>
                  <a:pt x="10234" y="6350"/>
                </a:lnTo>
                <a:lnTo>
                  <a:pt x="10454" y="6546"/>
                </a:lnTo>
                <a:lnTo>
                  <a:pt x="10649" y="6765"/>
                </a:lnTo>
                <a:lnTo>
                  <a:pt x="10796" y="6985"/>
                </a:lnTo>
                <a:lnTo>
                  <a:pt x="10942" y="7205"/>
                </a:lnTo>
                <a:lnTo>
                  <a:pt x="11064" y="7449"/>
                </a:lnTo>
                <a:lnTo>
                  <a:pt x="11138" y="7718"/>
                </a:lnTo>
                <a:lnTo>
                  <a:pt x="11211" y="7962"/>
                </a:lnTo>
                <a:lnTo>
                  <a:pt x="11260" y="8231"/>
                </a:lnTo>
                <a:lnTo>
                  <a:pt x="11260" y="8499"/>
                </a:lnTo>
                <a:lnTo>
                  <a:pt x="11260" y="8768"/>
                </a:lnTo>
                <a:lnTo>
                  <a:pt x="11211" y="9037"/>
                </a:lnTo>
                <a:lnTo>
                  <a:pt x="11138" y="9281"/>
                </a:lnTo>
                <a:lnTo>
                  <a:pt x="11064" y="9550"/>
                </a:lnTo>
                <a:lnTo>
                  <a:pt x="10942" y="9794"/>
                </a:lnTo>
                <a:lnTo>
                  <a:pt x="10796" y="10014"/>
                </a:lnTo>
                <a:lnTo>
                  <a:pt x="10649" y="10233"/>
                </a:lnTo>
                <a:lnTo>
                  <a:pt x="10454" y="10453"/>
                </a:lnTo>
                <a:lnTo>
                  <a:pt x="10234" y="10649"/>
                </a:lnTo>
                <a:lnTo>
                  <a:pt x="10014" y="10795"/>
                </a:lnTo>
                <a:lnTo>
                  <a:pt x="9794" y="10942"/>
                </a:lnTo>
                <a:lnTo>
                  <a:pt x="9550" y="11064"/>
                </a:lnTo>
                <a:lnTo>
                  <a:pt x="9282" y="11137"/>
                </a:lnTo>
                <a:lnTo>
                  <a:pt x="9037" y="11210"/>
                </a:lnTo>
                <a:lnTo>
                  <a:pt x="8769" y="11259"/>
                </a:lnTo>
                <a:lnTo>
                  <a:pt x="8231" y="11259"/>
                </a:lnTo>
                <a:lnTo>
                  <a:pt x="7963" y="11210"/>
                </a:lnTo>
                <a:lnTo>
                  <a:pt x="7719" y="11137"/>
                </a:lnTo>
                <a:lnTo>
                  <a:pt x="7450" y="11064"/>
                </a:lnTo>
                <a:lnTo>
                  <a:pt x="7206" y="10942"/>
                </a:lnTo>
                <a:lnTo>
                  <a:pt x="6986" y="10795"/>
                </a:lnTo>
                <a:lnTo>
                  <a:pt x="6766" y="10649"/>
                </a:lnTo>
                <a:lnTo>
                  <a:pt x="6546" y="10453"/>
                </a:lnTo>
                <a:lnTo>
                  <a:pt x="6351" y="10233"/>
                </a:lnTo>
                <a:lnTo>
                  <a:pt x="6204" y="10014"/>
                </a:lnTo>
                <a:lnTo>
                  <a:pt x="6058" y="9794"/>
                </a:lnTo>
                <a:lnTo>
                  <a:pt x="5936" y="9550"/>
                </a:lnTo>
                <a:lnTo>
                  <a:pt x="5862" y="9281"/>
                </a:lnTo>
                <a:lnTo>
                  <a:pt x="5789" y="9037"/>
                </a:lnTo>
                <a:lnTo>
                  <a:pt x="5740" y="8768"/>
                </a:lnTo>
                <a:lnTo>
                  <a:pt x="5740" y="8499"/>
                </a:lnTo>
                <a:lnTo>
                  <a:pt x="5740" y="8231"/>
                </a:lnTo>
                <a:lnTo>
                  <a:pt x="5789" y="7962"/>
                </a:lnTo>
                <a:lnTo>
                  <a:pt x="5862" y="7718"/>
                </a:lnTo>
                <a:lnTo>
                  <a:pt x="5936" y="7449"/>
                </a:lnTo>
                <a:lnTo>
                  <a:pt x="6058" y="7205"/>
                </a:lnTo>
                <a:lnTo>
                  <a:pt x="6204" y="6985"/>
                </a:lnTo>
                <a:lnTo>
                  <a:pt x="6351" y="6765"/>
                </a:lnTo>
                <a:lnTo>
                  <a:pt x="6546" y="6546"/>
                </a:lnTo>
                <a:lnTo>
                  <a:pt x="6766" y="6350"/>
                </a:lnTo>
                <a:lnTo>
                  <a:pt x="6986" y="6204"/>
                </a:lnTo>
                <a:lnTo>
                  <a:pt x="7206" y="6057"/>
                </a:lnTo>
                <a:lnTo>
                  <a:pt x="7450" y="5935"/>
                </a:lnTo>
                <a:lnTo>
                  <a:pt x="7719" y="5862"/>
                </a:lnTo>
                <a:lnTo>
                  <a:pt x="7963" y="5788"/>
                </a:lnTo>
                <a:lnTo>
                  <a:pt x="8231" y="5740"/>
                </a:lnTo>
                <a:close/>
                <a:moveTo>
                  <a:pt x="7914" y="0"/>
                </a:moveTo>
                <a:lnTo>
                  <a:pt x="7743" y="25"/>
                </a:lnTo>
                <a:lnTo>
                  <a:pt x="7596" y="73"/>
                </a:lnTo>
                <a:lnTo>
                  <a:pt x="7474" y="147"/>
                </a:lnTo>
                <a:lnTo>
                  <a:pt x="7328" y="244"/>
                </a:lnTo>
                <a:lnTo>
                  <a:pt x="7230" y="342"/>
                </a:lnTo>
                <a:lnTo>
                  <a:pt x="7132" y="489"/>
                </a:lnTo>
                <a:lnTo>
                  <a:pt x="7084" y="635"/>
                </a:lnTo>
                <a:lnTo>
                  <a:pt x="7035" y="782"/>
                </a:lnTo>
                <a:lnTo>
                  <a:pt x="6839" y="2540"/>
                </a:lnTo>
                <a:lnTo>
                  <a:pt x="6497" y="2638"/>
                </a:lnTo>
                <a:lnTo>
                  <a:pt x="6131" y="2784"/>
                </a:lnTo>
                <a:lnTo>
                  <a:pt x="5789" y="2931"/>
                </a:lnTo>
                <a:lnTo>
                  <a:pt x="5447" y="3102"/>
                </a:lnTo>
                <a:lnTo>
                  <a:pt x="4079" y="2027"/>
                </a:lnTo>
                <a:lnTo>
                  <a:pt x="3933" y="1930"/>
                </a:lnTo>
                <a:lnTo>
                  <a:pt x="3786" y="1881"/>
                </a:lnTo>
                <a:lnTo>
                  <a:pt x="3640" y="1832"/>
                </a:lnTo>
                <a:lnTo>
                  <a:pt x="3493" y="1832"/>
                </a:lnTo>
                <a:lnTo>
                  <a:pt x="3322" y="1856"/>
                </a:lnTo>
                <a:lnTo>
                  <a:pt x="3176" y="1905"/>
                </a:lnTo>
                <a:lnTo>
                  <a:pt x="3029" y="1978"/>
                </a:lnTo>
                <a:lnTo>
                  <a:pt x="2907" y="2076"/>
                </a:lnTo>
                <a:lnTo>
                  <a:pt x="2077" y="2907"/>
                </a:lnTo>
                <a:lnTo>
                  <a:pt x="1979" y="3029"/>
                </a:lnTo>
                <a:lnTo>
                  <a:pt x="1906" y="3175"/>
                </a:lnTo>
                <a:lnTo>
                  <a:pt x="1857" y="3322"/>
                </a:lnTo>
                <a:lnTo>
                  <a:pt x="1833" y="3493"/>
                </a:lnTo>
                <a:lnTo>
                  <a:pt x="1833" y="3639"/>
                </a:lnTo>
                <a:lnTo>
                  <a:pt x="1881" y="3786"/>
                </a:lnTo>
                <a:lnTo>
                  <a:pt x="1930" y="3932"/>
                </a:lnTo>
                <a:lnTo>
                  <a:pt x="2028" y="4079"/>
                </a:lnTo>
                <a:lnTo>
                  <a:pt x="3103" y="5447"/>
                </a:lnTo>
                <a:lnTo>
                  <a:pt x="2932" y="5788"/>
                </a:lnTo>
                <a:lnTo>
                  <a:pt x="2785" y="6130"/>
                </a:lnTo>
                <a:lnTo>
                  <a:pt x="2639" y="6497"/>
                </a:lnTo>
                <a:lnTo>
                  <a:pt x="2541" y="6839"/>
                </a:lnTo>
                <a:lnTo>
                  <a:pt x="782" y="7034"/>
                </a:lnTo>
                <a:lnTo>
                  <a:pt x="636" y="7083"/>
                </a:lnTo>
                <a:lnTo>
                  <a:pt x="489" y="7132"/>
                </a:lnTo>
                <a:lnTo>
                  <a:pt x="343" y="7229"/>
                </a:lnTo>
                <a:lnTo>
                  <a:pt x="245" y="7327"/>
                </a:lnTo>
                <a:lnTo>
                  <a:pt x="147" y="7474"/>
                </a:lnTo>
                <a:lnTo>
                  <a:pt x="74" y="7596"/>
                </a:lnTo>
                <a:lnTo>
                  <a:pt x="25" y="7742"/>
                </a:lnTo>
                <a:lnTo>
                  <a:pt x="1" y="7913"/>
                </a:lnTo>
                <a:lnTo>
                  <a:pt x="1" y="9086"/>
                </a:lnTo>
                <a:lnTo>
                  <a:pt x="25" y="9257"/>
                </a:lnTo>
                <a:lnTo>
                  <a:pt x="74" y="9403"/>
                </a:lnTo>
                <a:lnTo>
                  <a:pt x="147" y="9525"/>
                </a:lnTo>
                <a:lnTo>
                  <a:pt x="245" y="9672"/>
                </a:lnTo>
                <a:lnTo>
                  <a:pt x="343" y="9769"/>
                </a:lnTo>
                <a:lnTo>
                  <a:pt x="489" y="9867"/>
                </a:lnTo>
                <a:lnTo>
                  <a:pt x="636" y="9916"/>
                </a:lnTo>
                <a:lnTo>
                  <a:pt x="782" y="9965"/>
                </a:lnTo>
                <a:lnTo>
                  <a:pt x="2541" y="10160"/>
                </a:lnTo>
                <a:lnTo>
                  <a:pt x="2639" y="10502"/>
                </a:lnTo>
                <a:lnTo>
                  <a:pt x="2785" y="10868"/>
                </a:lnTo>
                <a:lnTo>
                  <a:pt x="2932" y="11210"/>
                </a:lnTo>
                <a:lnTo>
                  <a:pt x="3103" y="11552"/>
                </a:lnTo>
                <a:lnTo>
                  <a:pt x="2028" y="12920"/>
                </a:lnTo>
                <a:lnTo>
                  <a:pt x="1930" y="13067"/>
                </a:lnTo>
                <a:lnTo>
                  <a:pt x="1881" y="13213"/>
                </a:lnTo>
                <a:lnTo>
                  <a:pt x="1833" y="13360"/>
                </a:lnTo>
                <a:lnTo>
                  <a:pt x="1833" y="13506"/>
                </a:lnTo>
                <a:lnTo>
                  <a:pt x="1857" y="13677"/>
                </a:lnTo>
                <a:lnTo>
                  <a:pt x="1906" y="13824"/>
                </a:lnTo>
                <a:lnTo>
                  <a:pt x="1979" y="13970"/>
                </a:lnTo>
                <a:lnTo>
                  <a:pt x="2077" y="14092"/>
                </a:lnTo>
                <a:lnTo>
                  <a:pt x="2907" y="14923"/>
                </a:lnTo>
                <a:lnTo>
                  <a:pt x="3029" y="15020"/>
                </a:lnTo>
                <a:lnTo>
                  <a:pt x="3176" y="15094"/>
                </a:lnTo>
                <a:lnTo>
                  <a:pt x="3322" y="15142"/>
                </a:lnTo>
                <a:lnTo>
                  <a:pt x="3493" y="15167"/>
                </a:lnTo>
                <a:lnTo>
                  <a:pt x="3640" y="15167"/>
                </a:lnTo>
                <a:lnTo>
                  <a:pt x="3786" y="15118"/>
                </a:lnTo>
                <a:lnTo>
                  <a:pt x="3933" y="15069"/>
                </a:lnTo>
                <a:lnTo>
                  <a:pt x="4079" y="14996"/>
                </a:lnTo>
                <a:lnTo>
                  <a:pt x="5447" y="13897"/>
                </a:lnTo>
                <a:lnTo>
                  <a:pt x="5789" y="14068"/>
                </a:lnTo>
                <a:lnTo>
                  <a:pt x="6131" y="14214"/>
                </a:lnTo>
                <a:lnTo>
                  <a:pt x="6497" y="14361"/>
                </a:lnTo>
                <a:lnTo>
                  <a:pt x="6839" y="14459"/>
                </a:lnTo>
                <a:lnTo>
                  <a:pt x="7035" y="16217"/>
                </a:lnTo>
                <a:lnTo>
                  <a:pt x="7084" y="16364"/>
                </a:lnTo>
                <a:lnTo>
                  <a:pt x="7132" y="16510"/>
                </a:lnTo>
                <a:lnTo>
                  <a:pt x="7230" y="16657"/>
                </a:lnTo>
                <a:lnTo>
                  <a:pt x="7328" y="16754"/>
                </a:lnTo>
                <a:lnTo>
                  <a:pt x="7474" y="16852"/>
                </a:lnTo>
                <a:lnTo>
                  <a:pt x="7596" y="16925"/>
                </a:lnTo>
                <a:lnTo>
                  <a:pt x="7743" y="16974"/>
                </a:lnTo>
                <a:lnTo>
                  <a:pt x="7914" y="16999"/>
                </a:lnTo>
                <a:lnTo>
                  <a:pt x="9086" y="16999"/>
                </a:lnTo>
                <a:lnTo>
                  <a:pt x="9257" y="16974"/>
                </a:lnTo>
                <a:lnTo>
                  <a:pt x="9404" y="16925"/>
                </a:lnTo>
                <a:lnTo>
                  <a:pt x="9526" y="16852"/>
                </a:lnTo>
                <a:lnTo>
                  <a:pt x="9672" y="16754"/>
                </a:lnTo>
                <a:lnTo>
                  <a:pt x="9770" y="16657"/>
                </a:lnTo>
                <a:lnTo>
                  <a:pt x="9868" y="16510"/>
                </a:lnTo>
                <a:lnTo>
                  <a:pt x="9917" y="16364"/>
                </a:lnTo>
                <a:lnTo>
                  <a:pt x="9965" y="16217"/>
                </a:lnTo>
                <a:lnTo>
                  <a:pt x="10161" y="14459"/>
                </a:lnTo>
                <a:lnTo>
                  <a:pt x="10503" y="14361"/>
                </a:lnTo>
                <a:lnTo>
                  <a:pt x="10869" y="14214"/>
                </a:lnTo>
                <a:lnTo>
                  <a:pt x="11211" y="14068"/>
                </a:lnTo>
                <a:lnTo>
                  <a:pt x="11553" y="13897"/>
                </a:lnTo>
                <a:lnTo>
                  <a:pt x="12921" y="14996"/>
                </a:lnTo>
                <a:lnTo>
                  <a:pt x="13067" y="15069"/>
                </a:lnTo>
                <a:lnTo>
                  <a:pt x="13214" y="15118"/>
                </a:lnTo>
                <a:lnTo>
                  <a:pt x="13360" y="15167"/>
                </a:lnTo>
                <a:lnTo>
                  <a:pt x="13507" y="15167"/>
                </a:lnTo>
                <a:lnTo>
                  <a:pt x="13678" y="15142"/>
                </a:lnTo>
                <a:lnTo>
                  <a:pt x="13824" y="15094"/>
                </a:lnTo>
                <a:lnTo>
                  <a:pt x="13971" y="15020"/>
                </a:lnTo>
                <a:lnTo>
                  <a:pt x="14093" y="14923"/>
                </a:lnTo>
                <a:lnTo>
                  <a:pt x="14923" y="14092"/>
                </a:lnTo>
                <a:lnTo>
                  <a:pt x="15021" y="13970"/>
                </a:lnTo>
                <a:lnTo>
                  <a:pt x="15094" y="13824"/>
                </a:lnTo>
                <a:lnTo>
                  <a:pt x="15143" y="13677"/>
                </a:lnTo>
                <a:lnTo>
                  <a:pt x="15168" y="13506"/>
                </a:lnTo>
                <a:lnTo>
                  <a:pt x="15168" y="13360"/>
                </a:lnTo>
                <a:lnTo>
                  <a:pt x="15119" y="13213"/>
                </a:lnTo>
                <a:lnTo>
                  <a:pt x="15070" y="13067"/>
                </a:lnTo>
                <a:lnTo>
                  <a:pt x="14997" y="12920"/>
                </a:lnTo>
                <a:lnTo>
                  <a:pt x="13898" y="11552"/>
                </a:lnTo>
                <a:lnTo>
                  <a:pt x="14068" y="11210"/>
                </a:lnTo>
                <a:lnTo>
                  <a:pt x="14215" y="10868"/>
                </a:lnTo>
                <a:lnTo>
                  <a:pt x="14362" y="10502"/>
                </a:lnTo>
                <a:lnTo>
                  <a:pt x="14459" y="10160"/>
                </a:lnTo>
                <a:lnTo>
                  <a:pt x="16218" y="9965"/>
                </a:lnTo>
                <a:lnTo>
                  <a:pt x="16364" y="9916"/>
                </a:lnTo>
                <a:lnTo>
                  <a:pt x="16511" y="9867"/>
                </a:lnTo>
                <a:lnTo>
                  <a:pt x="16657" y="9769"/>
                </a:lnTo>
                <a:lnTo>
                  <a:pt x="16755" y="9672"/>
                </a:lnTo>
                <a:lnTo>
                  <a:pt x="16853" y="9525"/>
                </a:lnTo>
                <a:lnTo>
                  <a:pt x="16926" y="9403"/>
                </a:lnTo>
                <a:lnTo>
                  <a:pt x="16975" y="9257"/>
                </a:lnTo>
                <a:lnTo>
                  <a:pt x="16999" y="9086"/>
                </a:lnTo>
                <a:lnTo>
                  <a:pt x="16999" y="7913"/>
                </a:lnTo>
                <a:lnTo>
                  <a:pt x="16975" y="7742"/>
                </a:lnTo>
                <a:lnTo>
                  <a:pt x="16926" y="7596"/>
                </a:lnTo>
                <a:lnTo>
                  <a:pt x="16853" y="7474"/>
                </a:lnTo>
                <a:lnTo>
                  <a:pt x="16755" y="7327"/>
                </a:lnTo>
                <a:lnTo>
                  <a:pt x="16657" y="7229"/>
                </a:lnTo>
                <a:lnTo>
                  <a:pt x="16511" y="7132"/>
                </a:lnTo>
                <a:lnTo>
                  <a:pt x="16364" y="7083"/>
                </a:lnTo>
                <a:lnTo>
                  <a:pt x="16218" y="7034"/>
                </a:lnTo>
                <a:lnTo>
                  <a:pt x="14459" y="6839"/>
                </a:lnTo>
                <a:lnTo>
                  <a:pt x="14362" y="6497"/>
                </a:lnTo>
                <a:lnTo>
                  <a:pt x="14215" y="6130"/>
                </a:lnTo>
                <a:lnTo>
                  <a:pt x="14068" y="5788"/>
                </a:lnTo>
                <a:lnTo>
                  <a:pt x="13898" y="5447"/>
                </a:lnTo>
                <a:lnTo>
                  <a:pt x="14997" y="4079"/>
                </a:lnTo>
                <a:lnTo>
                  <a:pt x="15070" y="3932"/>
                </a:lnTo>
                <a:lnTo>
                  <a:pt x="15119" y="3786"/>
                </a:lnTo>
                <a:lnTo>
                  <a:pt x="15168" y="3639"/>
                </a:lnTo>
                <a:lnTo>
                  <a:pt x="15168" y="3493"/>
                </a:lnTo>
                <a:lnTo>
                  <a:pt x="15143" y="3322"/>
                </a:lnTo>
                <a:lnTo>
                  <a:pt x="15094" y="3175"/>
                </a:lnTo>
                <a:lnTo>
                  <a:pt x="15021" y="3029"/>
                </a:lnTo>
                <a:lnTo>
                  <a:pt x="14923" y="2907"/>
                </a:lnTo>
                <a:lnTo>
                  <a:pt x="14093" y="2076"/>
                </a:lnTo>
                <a:lnTo>
                  <a:pt x="13971" y="1978"/>
                </a:lnTo>
                <a:lnTo>
                  <a:pt x="13824" y="1905"/>
                </a:lnTo>
                <a:lnTo>
                  <a:pt x="13678" y="1856"/>
                </a:lnTo>
                <a:lnTo>
                  <a:pt x="13507" y="1832"/>
                </a:lnTo>
                <a:lnTo>
                  <a:pt x="13360" y="1832"/>
                </a:lnTo>
                <a:lnTo>
                  <a:pt x="13214" y="1881"/>
                </a:lnTo>
                <a:lnTo>
                  <a:pt x="13067" y="1930"/>
                </a:lnTo>
                <a:lnTo>
                  <a:pt x="12921" y="2027"/>
                </a:lnTo>
                <a:lnTo>
                  <a:pt x="11553" y="3102"/>
                </a:lnTo>
                <a:lnTo>
                  <a:pt x="11211" y="2931"/>
                </a:lnTo>
                <a:lnTo>
                  <a:pt x="10869" y="2784"/>
                </a:lnTo>
                <a:lnTo>
                  <a:pt x="10503" y="2638"/>
                </a:lnTo>
                <a:lnTo>
                  <a:pt x="10161" y="2540"/>
                </a:lnTo>
                <a:lnTo>
                  <a:pt x="9965" y="782"/>
                </a:lnTo>
                <a:lnTo>
                  <a:pt x="9917" y="635"/>
                </a:lnTo>
                <a:lnTo>
                  <a:pt x="9868" y="489"/>
                </a:lnTo>
                <a:lnTo>
                  <a:pt x="9770" y="342"/>
                </a:lnTo>
                <a:lnTo>
                  <a:pt x="9672" y="244"/>
                </a:lnTo>
                <a:lnTo>
                  <a:pt x="9526" y="147"/>
                </a:lnTo>
                <a:lnTo>
                  <a:pt x="9404" y="73"/>
                </a:lnTo>
                <a:lnTo>
                  <a:pt x="9257" y="25"/>
                </a:lnTo>
                <a:lnTo>
                  <a:pt x="9086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FF0000"/>
              </a:solidFill>
              <a:highlight>
                <a:srgbClr val="000000"/>
              </a:highlight>
            </a:endParaRPr>
          </a:p>
        </p:txBody>
      </p:sp>
      <p:grpSp>
        <p:nvGrpSpPr>
          <p:cNvPr id="498" name="Google Shape;498;p39"/>
          <p:cNvGrpSpPr/>
          <p:nvPr/>
        </p:nvGrpSpPr>
        <p:grpSpPr>
          <a:xfrm>
            <a:off x="5734720" y="3275000"/>
            <a:ext cx="520979" cy="385440"/>
            <a:chOff x="5255200" y="3006475"/>
            <a:chExt cx="511700" cy="378575"/>
          </a:xfrm>
          <a:solidFill>
            <a:schemeClr val="tx1"/>
          </a:solidFill>
        </p:grpSpPr>
        <p:sp>
          <p:nvSpPr>
            <p:cNvPr id="499" name="Google Shape;499;p39"/>
            <p:cNvSpPr/>
            <p:nvPr/>
          </p:nvSpPr>
          <p:spPr>
            <a:xfrm>
              <a:off x="5255200" y="3006475"/>
              <a:ext cx="349900" cy="349875"/>
            </a:xfrm>
            <a:custGeom>
              <a:avLst/>
              <a:gdLst/>
              <a:ahLst/>
              <a:cxnLst/>
              <a:rect l="l" t="t" r="r" b="b"/>
              <a:pathLst>
                <a:path w="13996" h="13995" extrusionOk="0">
                  <a:moveTo>
                    <a:pt x="6986" y="4714"/>
                  </a:moveTo>
                  <a:lnTo>
                    <a:pt x="7206" y="4738"/>
                  </a:lnTo>
                  <a:lnTo>
                    <a:pt x="7425" y="4763"/>
                  </a:lnTo>
                  <a:lnTo>
                    <a:pt x="7645" y="4812"/>
                  </a:lnTo>
                  <a:lnTo>
                    <a:pt x="7841" y="4885"/>
                  </a:lnTo>
                  <a:lnTo>
                    <a:pt x="8060" y="4983"/>
                  </a:lnTo>
                  <a:lnTo>
                    <a:pt x="8256" y="5105"/>
                  </a:lnTo>
                  <a:lnTo>
                    <a:pt x="8427" y="5227"/>
                  </a:lnTo>
                  <a:lnTo>
                    <a:pt x="8598" y="5398"/>
                  </a:lnTo>
                  <a:lnTo>
                    <a:pt x="8769" y="5569"/>
                  </a:lnTo>
                  <a:lnTo>
                    <a:pt x="8891" y="5740"/>
                  </a:lnTo>
                  <a:lnTo>
                    <a:pt x="9013" y="5935"/>
                  </a:lnTo>
                  <a:lnTo>
                    <a:pt x="9111" y="6155"/>
                  </a:lnTo>
                  <a:lnTo>
                    <a:pt x="9184" y="6350"/>
                  </a:lnTo>
                  <a:lnTo>
                    <a:pt x="9233" y="6570"/>
                  </a:lnTo>
                  <a:lnTo>
                    <a:pt x="9257" y="6790"/>
                  </a:lnTo>
                  <a:lnTo>
                    <a:pt x="9257" y="7010"/>
                  </a:lnTo>
                  <a:lnTo>
                    <a:pt x="9257" y="7229"/>
                  </a:lnTo>
                  <a:lnTo>
                    <a:pt x="9233" y="7425"/>
                  </a:lnTo>
                  <a:lnTo>
                    <a:pt x="9184" y="7645"/>
                  </a:lnTo>
                  <a:lnTo>
                    <a:pt x="9111" y="7864"/>
                  </a:lnTo>
                  <a:lnTo>
                    <a:pt x="9013" y="8060"/>
                  </a:lnTo>
                  <a:lnTo>
                    <a:pt x="8891" y="8255"/>
                  </a:lnTo>
                  <a:lnTo>
                    <a:pt x="8769" y="8451"/>
                  </a:lnTo>
                  <a:lnTo>
                    <a:pt x="8598" y="8622"/>
                  </a:lnTo>
                  <a:lnTo>
                    <a:pt x="8427" y="8768"/>
                  </a:lnTo>
                  <a:lnTo>
                    <a:pt x="8256" y="8915"/>
                  </a:lnTo>
                  <a:lnTo>
                    <a:pt x="8060" y="9012"/>
                  </a:lnTo>
                  <a:lnTo>
                    <a:pt x="7841" y="9110"/>
                  </a:lnTo>
                  <a:lnTo>
                    <a:pt x="7645" y="9183"/>
                  </a:lnTo>
                  <a:lnTo>
                    <a:pt x="7425" y="9232"/>
                  </a:lnTo>
                  <a:lnTo>
                    <a:pt x="7206" y="9257"/>
                  </a:lnTo>
                  <a:lnTo>
                    <a:pt x="6986" y="9281"/>
                  </a:lnTo>
                  <a:lnTo>
                    <a:pt x="6766" y="9257"/>
                  </a:lnTo>
                  <a:lnTo>
                    <a:pt x="6546" y="9232"/>
                  </a:lnTo>
                  <a:lnTo>
                    <a:pt x="6351" y="9183"/>
                  </a:lnTo>
                  <a:lnTo>
                    <a:pt x="6131" y="9110"/>
                  </a:lnTo>
                  <a:lnTo>
                    <a:pt x="5936" y="9012"/>
                  </a:lnTo>
                  <a:lnTo>
                    <a:pt x="5740" y="8915"/>
                  </a:lnTo>
                  <a:lnTo>
                    <a:pt x="5545" y="8768"/>
                  </a:lnTo>
                  <a:lnTo>
                    <a:pt x="5374" y="8622"/>
                  </a:lnTo>
                  <a:lnTo>
                    <a:pt x="5227" y="8451"/>
                  </a:lnTo>
                  <a:lnTo>
                    <a:pt x="5081" y="8255"/>
                  </a:lnTo>
                  <a:lnTo>
                    <a:pt x="4983" y="8060"/>
                  </a:lnTo>
                  <a:lnTo>
                    <a:pt x="4885" y="7864"/>
                  </a:lnTo>
                  <a:lnTo>
                    <a:pt x="4812" y="7645"/>
                  </a:lnTo>
                  <a:lnTo>
                    <a:pt x="4763" y="7425"/>
                  </a:lnTo>
                  <a:lnTo>
                    <a:pt x="4714" y="7229"/>
                  </a:lnTo>
                  <a:lnTo>
                    <a:pt x="4714" y="7010"/>
                  </a:lnTo>
                  <a:lnTo>
                    <a:pt x="4714" y="6790"/>
                  </a:lnTo>
                  <a:lnTo>
                    <a:pt x="4763" y="6570"/>
                  </a:lnTo>
                  <a:lnTo>
                    <a:pt x="4812" y="6350"/>
                  </a:lnTo>
                  <a:lnTo>
                    <a:pt x="4885" y="6155"/>
                  </a:lnTo>
                  <a:lnTo>
                    <a:pt x="4983" y="5935"/>
                  </a:lnTo>
                  <a:lnTo>
                    <a:pt x="5081" y="5740"/>
                  </a:lnTo>
                  <a:lnTo>
                    <a:pt x="5227" y="5569"/>
                  </a:lnTo>
                  <a:lnTo>
                    <a:pt x="5374" y="5398"/>
                  </a:lnTo>
                  <a:lnTo>
                    <a:pt x="5545" y="5227"/>
                  </a:lnTo>
                  <a:lnTo>
                    <a:pt x="5740" y="5105"/>
                  </a:lnTo>
                  <a:lnTo>
                    <a:pt x="5936" y="4983"/>
                  </a:lnTo>
                  <a:lnTo>
                    <a:pt x="6131" y="4885"/>
                  </a:lnTo>
                  <a:lnTo>
                    <a:pt x="6351" y="4812"/>
                  </a:lnTo>
                  <a:lnTo>
                    <a:pt x="6546" y="4763"/>
                  </a:lnTo>
                  <a:lnTo>
                    <a:pt x="6766" y="4738"/>
                  </a:lnTo>
                  <a:lnTo>
                    <a:pt x="6986" y="4714"/>
                  </a:lnTo>
                  <a:close/>
                  <a:moveTo>
                    <a:pt x="6497" y="0"/>
                  </a:moveTo>
                  <a:lnTo>
                    <a:pt x="6375" y="25"/>
                  </a:lnTo>
                  <a:lnTo>
                    <a:pt x="6253" y="49"/>
                  </a:lnTo>
                  <a:lnTo>
                    <a:pt x="6131" y="122"/>
                  </a:lnTo>
                  <a:lnTo>
                    <a:pt x="6033" y="196"/>
                  </a:lnTo>
                  <a:lnTo>
                    <a:pt x="5936" y="293"/>
                  </a:lnTo>
                  <a:lnTo>
                    <a:pt x="5862" y="391"/>
                  </a:lnTo>
                  <a:lnTo>
                    <a:pt x="5813" y="513"/>
                  </a:lnTo>
                  <a:lnTo>
                    <a:pt x="5789" y="635"/>
                  </a:lnTo>
                  <a:lnTo>
                    <a:pt x="5618" y="2076"/>
                  </a:lnTo>
                  <a:lnTo>
                    <a:pt x="5325" y="2174"/>
                  </a:lnTo>
                  <a:lnTo>
                    <a:pt x="5032" y="2296"/>
                  </a:lnTo>
                  <a:lnTo>
                    <a:pt x="4763" y="2418"/>
                  </a:lnTo>
                  <a:lnTo>
                    <a:pt x="4495" y="2565"/>
                  </a:lnTo>
                  <a:lnTo>
                    <a:pt x="3347" y="1661"/>
                  </a:lnTo>
                  <a:lnTo>
                    <a:pt x="3225" y="1588"/>
                  </a:lnTo>
                  <a:lnTo>
                    <a:pt x="3103" y="1539"/>
                  </a:lnTo>
                  <a:lnTo>
                    <a:pt x="2980" y="1514"/>
                  </a:lnTo>
                  <a:lnTo>
                    <a:pt x="2736" y="1514"/>
                  </a:lnTo>
                  <a:lnTo>
                    <a:pt x="2590" y="1563"/>
                  </a:lnTo>
                  <a:lnTo>
                    <a:pt x="2492" y="1637"/>
                  </a:lnTo>
                  <a:lnTo>
                    <a:pt x="2394" y="1710"/>
                  </a:lnTo>
                  <a:lnTo>
                    <a:pt x="1710" y="2394"/>
                  </a:lnTo>
                  <a:lnTo>
                    <a:pt x="1613" y="2491"/>
                  </a:lnTo>
                  <a:lnTo>
                    <a:pt x="1564" y="2614"/>
                  </a:lnTo>
                  <a:lnTo>
                    <a:pt x="1515" y="2736"/>
                  </a:lnTo>
                  <a:lnTo>
                    <a:pt x="1491" y="2858"/>
                  </a:lnTo>
                  <a:lnTo>
                    <a:pt x="1491" y="3004"/>
                  </a:lnTo>
                  <a:lnTo>
                    <a:pt x="1515" y="3126"/>
                  </a:lnTo>
                  <a:lnTo>
                    <a:pt x="1564" y="3249"/>
                  </a:lnTo>
                  <a:lnTo>
                    <a:pt x="1637" y="3346"/>
                  </a:lnTo>
                  <a:lnTo>
                    <a:pt x="2541" y="4494"/>
                  </a:lnTo>
                  <a:lnTo>
                    <a:pt x="2394" y="4763"/>
                  </a:lnTo>
                  <a:lnTo>
                    <a:pt x="2272" y="5056"/>
                  </a:lnTo>
                  <a:lnTo>
                    <a:pt x="2174" y="5349"/>
                  </a:lnTo>
                  <a:lnTo>
                    <a:pt x="2077" y="5642"/>
                  </a:lnTo>
                  <a:lnTo>
                    <a:pt x="636" y="5789"/>
                  </a:lnTo>
                  <a:lnTo>
                    <a:pt x="514" y="5837"/>
                  </a:lnTo>
                  <a:lnTo>
                    <a:pt x="392" y="5886"/>
                  </a:lnTo>
                  <a:lnTo>
                    <a:pt x="269" y="5959"/>
                  </a:lnTo>
                  <a:lnTo>
                    <a:pt x="172" y="6033"/>
                  </a:lnTo>
                  <a:lnTo>
                    <a:pt x="99" y="6155"/>
                  </a:lnTo>
                  <a:lnTo>
                    <a:pt x="50" y="6253"/>
                  </a:lnTo>
                  <a:lnTo>
                    <a:pt x="1" y="6399"/>
                  </a:lnTo>
                  <a:lnTo>
                    <a:pt x="1" y="6521"/>
                  </a:lnTo>
                  <a:lnTo>
                    <a:pt x="1" y="7474"/>
                  </a:lnTo>
                  <a:lnTo>
                    <a:pt x="1" y="7620"/>
                  </a:lnTo>
                  <a:lnTo>
                    <a:pt x="50" y="7742"/>
                  </a:lnTo>
                  <a:lnTo>
                    <a:pt x="99" y="7864"/>
                  </a:lnTo>
                  <a:lnTo>
                    <a:pt x="172" y="7962"/>
                  </a:lnTo>
                  <a:lnTo>
                    <a:pt x="269" y="8060"/>
                  </a:lnTo>
                  <a:lnTo>
                    <a:pt x="392" y="8133"/>
                  </a:lnTo>
                  <a:lnTo>
                    <a:pt x="514" y="8182"/>
                  </a:lnTo>
                  <a:lnTo>
                    <a:pt x="636" y="8206"/>
                  </a:lnTo>
                  <a:lnTo>
                    <a:pt x="2077" y="8377"/>
                  </a:lnTo>
                  <a:lnTo>
                    <a:pt x="2174" y="8670"/>
                  </a:lnTo>
                  <a:lnTo>
                    <a:pt x="2272" y="8939"/>
                  </a:lnTo>
                  <a:lnTo>
                    <a:pt x="2394" y="9232"/>
                  </a:lnTo>
                  <a:lnTo>
                    <a:pt x="2541" y="9501"/>
                  </a:lnTo>
                  <a:lnTo>
                    <a:pt x="1637" y="10649"/>
                  </a:lnTo>
                  <a:lnTo>
                    <a:pt x="1564" y="10771"/>
                  </a:lnTo>
                  <a:lnTo>
                    <a:pt x="1515" y="10893"/>
                  </a:lnTo>
                  <a:lnTo>
                    <a:pt x="1491" y="11015"/>
                  </a:lnTo>
                  <a:lnTo>
                    <a:pt x="1491" y="11137"/>
                  </a:lnTo>
                  <a:lnTo>
                    <a:pt x="1515" y="11259"/>
                  </a:lnTo>
                  <a:lnTo>
                    <a:pt x="1564" y="11381"/>
                  </a:lnTo>
                  <a:lnTo>
                    <a:pt x="1613" y="11504"/>
                  </a:lnTo>
                  <a:lnTo>
                    <a:pt x="1710" y="11601"/>
                  </a:lnTo>
                  <a:lnTo>
                    <a:pt x="2394" y="12285"/>
                  </a:lnTo>
                  <a:lnTo>
                    <a:pt x="2492" y="12383"/>
                  </a:lnTo>
                  <a:lnTo>
                    <a:pt x="2590" y="12432"/>
                  </a:lnTo>
                  <a:lnTo>
                    <a:pt x="2736" y="12480"/>
                  </a:lnTo>
                  <a:lnTo>
                    <a:pt x="2858" y="12505"/>
                  </a:lnTo>
                  <a:lnTo>
                    <a:pt x="2980" y="12505"/>
                  </a:lnTo>
                  <a:lnTo>
                    <a:pt x="3103" y="12456"/>
                  </a:lnTo>
                  <a:lnTo>
                    <a:pt x="3225" y="12407"/>
                  </a:lnTo>
                  <a:lnTo>
                    <a:pt x="3347" y="12358"/>
                  </a:lnTo>
                  <a:lnTo>
                    <a:pt x="4495" y="11455"/>
                  </a:lnTo>
                  <a:lnTo>
                    <a:pt x="4763" y="11577"/>
                  </a:lnTo>
                  <a:lnTo>
                    <a:pt x="5032" y="11723"/>
                  </a:lnTo>
                  <a:lnTo>
                    <a:pt x="5325" y="11821"/>
                  </a:lnTo>
                  <a:lnTo>
                    <a:pt x="5618" y="11919"/>
                  </a:lnTo>
                  <a:lnTo>
                    <a:pt x="5789" y="13360"/>
                  </a:lnTo>
                  <a:lnTo>
                    <a:pt x="5813" y="13482"/>
                  </a:lnTo>
                  <a:lnTo>
                    <a:pt x="5862" y="13604"/>
                  </a:lnTo>
                  <a:lnTo>
                    <a:pt x="5936" y="13726"/>
                  </a:lnTo>
                  <a:lnTo>
                    <a:pt x="6033" y="13824"/>
                  </a:lnTo>
                  <a:lnTo>
                    <a:pt x="6131" y="13897"/>
                  </a:lnTo>
                  <a:lnTo>
                    <a:pt x="6253" y="13946"/>
                  </a:lnTo>
                  <a:lnTo>
                    <a:pt x="6375" y="13995"/>
                  </a:lnTo>
                  <a:lnTo>
                    <a:pt x="7596" y="13995"/>
                  </a:lnTo>
                  <a:lnTo>
                    <a:pt x="7743" y="13946"/>
                  </a:lnTo>
                  <a:lnTo>
                    <a:pt x="7841" y="13897"/>
                  </a:lnTo>
                  <a:lnTo>
                    <a:pt x="7963" y="13824"/>
                  </a:lnTo>
                  <a:lnTo>
                    <a:pt x="8036" y="13726"/>
                  </a:lnTo>
                  <a:lnTo>
                    <a:pt x="8109" y="13604"/>
                  </a:lnTo>
                  <a:lnTo>
                    <a:pt x="8158" y="13482"/>
                  </a:lnTo>
                  <a:lnTo>
                    <a:pt x="8183" y="13360"/>
                  </a:lnTo>
                  <a:lnTo>
                    <a:pt x="8353" y="11919"/>
                  </a:lnTo>
                  <a:lnTo>
                    <a:pt x="8647" y="11821"/>
                  </a:lnTo>
                  <a:lnTo>
                    <a:pt x="8940" y="11723"/>
                  </a:lnTo>
                  <a:lnTo>
                    <a:pt x="9233" y="11577"/>
                  </a:lnTo>
                  <a:lnTo>
                    <a:pt x="9501" y="11455"/>
                  </a:lnTo>
                  <a:lnTo>
                    <a:pt x="10649" y="12358"/>
                  </a:lnTo>
                  <a:lnTo>
                    <a:pt x="10747" y="12407"/>
                  </a:lnTo>
                  <a:lnTo>
                    <a:pt x="10869" y="12456"/>
                  </a:lnTo>
                  <a:lnTo>
                    <a:pt x="10991" y="12505"/>
                  </a:lnTo>
                  <a:lnTo>
                    <a:pt x="11138" y="12505"/>
                  </a:lnTo>
                  <a:lnTo>
                    <a:pt x="11260" y="12480"/>
                  </a:lnTo>
                  <a:lnTo>
                    <a:pt x="11382" y="12432"/>
                  </a:lnTo>
                  <a:lnTo>
                    <a:pt x="11504" y="12383"/>
                  </a:lnTo>
                  <a:lnTo>
                    <a:pt x="11602" y="12285"/>
                  </a:lnTo>
                  <a:lnTo>
                    <a:pt x="12286" y="11601"/>
                  </a:lnTo>
                  <a:lnTo>
                    <a:pt x="12359" y="11504"/>
                  </a:lnTo>
                  <a:lnTo>
                    <a:pt x="12432" y="11381"/>
                  </a:lnTo>
                  <a:lnTo>
                    <a:pt x="12457" y="11259"/>
                  </a:lnTo>
                  <a:lnTo>
                    <a:pt x="12481" y="11137"/>
                  </a:lnTo>
                  <a:lnTo>
                    <a:pt x="12481" y="11015"/>
                  </a:lnTo>
                  <a:lnTo>
                    <a:pt x="12457" y="10893"/>
                  </a:lnTo>
                  <a:lnTo>
                    <a:pt x="12408" y="10771"/>
                  </a:lnTo>
                  <a:lnTo>
                    <a:pt x="12334" y="10649"/>
                  </a:lnTo>
                  <a:lnTo>
                    <a:pt x="11431" y="9501"/>
                  </a:lnTo>
                  <a:lnTo>
                    <a:pt x="11577" y="9232"/>
                  </a:lnTo>
                  <a:lnTo>
                    <a:pt x="11699" y="8939"/>
                  </a:lnTo>
                  <a:lnTo>
                    <a:pt x="11822" y="8670"/>
                  </a:lnTo>
                  <a:lnTo>
                    <a:pt x="11895" y="8377"/>
                  </a:lnTo>
                  <a:lnTo>
                    <a:pt x="13360" y="8206"/>
                  </a:lnTo>
                  <a:lnTo>
                    <a:pt x="13482" y="8182"/>
                  </a:lnTo>
                  <a:lnTo>
                    <a:pt x="13604" y="8133"/>
                  </a:lnTo>
                  <a:lnTo>
                    <a:pt x="13702" y="8060"/>
                  </a:lnTo>
                  <a:lnTo>
                    <a:pt x="13800" y="7962"/>
                  </a:lnTo>
                  <a:lnTo>
                    <a:pt x="13873" y="7864"/>
                  </a:lnTo>
                  <a:lnTo>
                    <a:pt x="13946" y="7742"/>
                  </a:lnTo>
                  <a:lnTo>
                    <a:pt x="13971" y="7620"/>
                  </a:lnTo>
                  <a:lnTo>
                    <a:pt x="13995" y="7474"/>
                  </a:lnTo>
                  <a:lnTo>
                    <a:pt x="13995" y="6521"/>
                  </a:lnTo>
                  <a:lnTo>
                    <a:pt x="13971" y="6399"/>
                  </a:lnTo>
                  <a:lnTo>
                    <a:pt x="13946" y="6253"/>
                  </a:lnTo>
                  <a:lnTo>
                    <a:pt x="13873" y="6155"/>
                  </a:lnTo>
                  <a:lnTo>
                    <a:pt x="13800" y="6033"/>
                  </a:lnTo>
                  <a:lnTo>
                    <a:pt x="13702" y="5959"/>
                  </a:lnTo>
                  <a:lnTo>
                    <a:pt x="13604" y="5886"/>
                  </a:lnTo>
                  <a:lnTo>
                    <a:pt x="13482" y="5837"/>
                  </a:lnTo>
                  <a:lnTo>
                    <a:pt x="13360" y="5789"/>
                  </a:lnTo>
                  <a:lnTo>
                    <a:pt x="11895" y="5642"/>
                  </a:lnTo>
                  <a:lnTo>
                    <a:pt x="11822" y="5349"/>
                  </a:lnTo>
                  <a:lnTo>
                    <a:pt x="11699" y="5056"/>
                  </a:lnTo>
                  <a:lnTo>
                    <a:pt x="11577" y="4763"/>
                  </a:lnTo>
                  <a:lnTo>
                    <a:pt x="11431" y="4494"/>
                  </a:lnTo>
                  <a:lnTo>
                    <a:pt x="12334" y="3346"/>
                  </a:lnTo>
                  <a:lnTo>
                    <a:pt x="12408" y="3249"/>
                  </a:lnTo>
                  <a:lnTo>
                    <a:pt x="12457" y="3126"/>
                  </a:lnTo>
                  <a:lnTo>
                    <a:pt x="12481" y="3004"/>
                  </a:lnTo>
                  <a:lnTo>
                    <a:pt x="12481" y="2858"/>
                  </a:lnTo>
                  <a:lnTo>
                    <a:pt x="12457" y="2736"/>
                  </a:lnTo>
                  <a:lnTo>
                    <a:pt x="12432" y="2614"/>
                  </a:lnTo>
                  <a:lnTo>
                    <a:pt x="12359" y="2491"/>
                  </a:lnTo>
                  <a:lnTo>
                    <a:pt x="12286" y="2394"/>
                  </a:lnTo>
                  <a:lnTo>
                    <a:pt x="11602" y="1710"/>
                  </a:lnTo>
                  <a:lnTo>
                    <a:pt x="11504" y="1637"/>
                  </a:lnTo>
                  <a:lnTo>
                    <a:pt x="11382" y="1563"/>
                  </a:lnTo>
                  <a:lnTo>
                    <a:pt x="11260" y="1514"/>
                  </a:lnTo>
                  <a:lnTo>
                    <a:pt x="10991" y="1514"/>
                  </a:lnTo>
                  <a:lnTo>
                    <a:pt x="10869" y="1539"/>
                  </a:lnTo>
                  <a:lnTo>
                    <a:pt x="10747" y="1588"/>
                  </a:lnTo>
                  <a:lnTo>
                    <a:pt x="10649" y="1661"/>
                  </a:lnTo>
                  <a:lnTo>
                    <a:pt x="9501" y="2565"/>
                  </a:lnTo>
                  <a:lnTo>
                    <a:pt x="9233" y="2418"/>
                  </a:lnTo>
                  <a:lnTo>
                    <a:pt x="8940" y="2296"/>
                  </a:lnTo>
                  <a:lnTo>
                    <a:pt x="8647" y="2174"/>
                  </a:lnTo>
                  <a:lnTo>
                    <a:pt x="8353" y="2076"/>
                  </a:lnTo>
                  <a:lnTo>
                    <a:pt x="8183" y="635"/>
                  </a:lnTo>
                  <a:lnTo>
                    <a:pt x="8158" y="513"/>
                  </a:lnTo>
                  <a:lnTo>
                    <a:pt x="8109" y="391"/>
                  </a:lnTo>
                  <a:lnTo>
                    <a:pt x="8036" y="293"/>
                  </a:lnTo>
                  <a:lnTo>
                    <a:pt x="7963" y="196"/>
                  </a:lnTo>
                  <a:lnTo>
                    <a:pt x="7841" y="122"/>
                  </a:lnTo>
                  <a:lnTo>
                    <a:pt x="7743" y="49"/>
                  </a:lnTo>
                  <a:lnTo>
                    <a:pt x="7596" y="25"/>
                  </a:lnTo>
                  <a:lnTo>
                    <a:pt x="747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00" name="Google Shape;500;p39"/>
            <p:cNvSpPr/>
            <p:nvPr/>
          </p:nvSpPr>
          <p:spPr>
            <a:xfrm>
              <a:off x="5567825" y="3185975"/>
              <a:ext cx="199075" cy="199075"/>
            </a:xfrm>
            <a:custGeom>
              <a:avLst/>
              <a:gdLst/>
              <a:ahLst/>
              <a:cxnLst/>
              <a:rect l="l" t="t" r="r" b="b"/>
              <a:pathLst>
                <a:path w="7963" h="7963" extrusionOk="0">
                  <a:moveTo>
                    <a:pt x="3933" y="2296"/>
                  </a:moveTo>
                  <a:lnTo>
                    <a:pt x="4103" y="2321"/>
                  </a:lnTo>
                  <a:lnTo>
                    <a:pt x="4274" y="2321"/>
                  </a:lnTo>
                  <a:lnTo>
                    <a:pt x="4421" y="2370"/>
                  </a:lnTo>
                  <a:lnTo>
                    <a:pt x="4592" y="2419"/>
                  </a:lnTo>
                  <a:lnTo>
                    <a:pt x="4738" y="2492"/>
                  </a:lnTo>
                  <a:lnTo>
                    <a:pt x="4885" y="2565"/>
                  </a:lnTo>
                  <a:lnTo>
                    <a:pt x="5032" y="2663"/>
                  </a:lnTo>
                  <a:lnTo>
                    <a:pt x="5154" y="2785"/>
                  </a:lnTo>
                  <a:lnTo>
                    <a:pt x="5276" y="2883"/>
                  </a:lnTo>
                  <a:lnTo>
                    <a:pt x="5373" y="3029"/>
                  </a:lnTo>
                  <a:lnTo>
                    <a:pt x="5447" y="3151"/>
                  </a:lnTo>
                  <a:lnTo>
                    <a:pt x="5520" y="3298"/>
                  </a:lnTo>
                  <a:lnTo>
                    <a:pt x="5593" y="3444"/>
                  </a:lnTo>
                  <a:lnTo>
                    <a:pt x="5618" y="3615"/>
                  </a:lnTo>
                  <a:lnTo>
                    <a:pt x="5642" y="3762"/>
                  </a:lnTo>
                  <a:lnTo>
                    <a:pt x="5667" y="3933"/>
                  </a:lnTo>
                  <a:lnTo>
                    <a:pt x="5667" y="4079"/>
                  </a:lnTo>
                  <a:lnTo>
                    <a:pt x="5642" y="4250"/>
                  </a:lnTo>
                  <a:lnTo>
                    <a:pt x="5618" y="4421"/>
                  </a:lnTo>
                  <a:lnTo>
                    <a:pt x="5569" y="4568"/>
                  </a:lnTo>
                  <a:lnTo>
                    <a:pt x="5496" y="4739"/>
                  </a:lnTo>
                  <a:lnTo>
                    <a:pt x="5398" y="4885"/>
                  </a:lnTo>
                  <a:lnTo>
                    <a:pt x="5300" y="5007"/>
                  </a:lnTo>
                  <a:lnTo>
                    <a:pt x="5203" y="5154"/>
                  </a:lnTo>
                  <a:lnTo>
                    <a:pt x="5080" y="5252"/>
                  </a:lnTo>
                  <a:lnTo>
                    <a:pt x="4958" y="5349"/>
                  </a:lnTo>
                  <a:lnTo>
                    <a:pt x="4812" y="5447"/>
                  </a:lnTo>
                  <a:lnTo>
                    <a:pt x="4665" y="5520"/>
                  </a:lnTo>
                  <a:lnTo>
                    <a:pt x="4519" y="5569"/>
                  </a:lnTo>
                  <a:lnTo>
                    <a:pt x="4372" y="5618"/>
                  </a:lnTo>
                  <a:lnTo>
                    <a:pt x="4201" y="5642"/>
                  </a:lnTo>
                  <a:lnTo>
                    <a:pt x="4055" y="5667"/>
                  </a:lnTo>
                  <a:lnTo>
                    <a:pt x="3884" y="5642"/>
                  </a:lnTo>
                  <a:lnTo>
                    <a:pt x="3713" y="5642"/>
                  </a:lnTo>
                  <a:lnTo>
                    <a:pt x="3566" y="5594"/>
                  </a:lnTo>
                  <a:lnTo>
                    <a:pt x="3395" y="5545"/>
                  </a:lnTo>
                  <a:lnTo>
                    <a:pt x="3249" y="5471"/>
                  </a:lnTo>
                  <a:lnTo>
                    <a:pt x="3102" y="5398"/>
                  </a:lnTo>
                  <a:lnTo>
                    <a:pt x="2956" y="5300"/>
                  </a:lnTo>
                  <a:lnTo>
                    <a:pt x="2833" y="5178"/>
                  </a:lnTo>
                  <a:lnTo>
                    <a:pt x="2711" y="5081"/>
                  </a:lnTo>
                  <a:lnTo>
                    <a:pt x="2614" y="4934"/>
                  </a:lnTo>
                  <a:lnTo>
                    <a:pt x="2540" y="4812"/>
                  </a:lnTo>
                  <a:lnTo>
                    <a:pt x="2467" y="4665"/>
                  </a:lnTo>
                  <a:lnTo>
                    <a:pt x="2394" y="4519"/>
                  </a:lnTo>
                  <a:lnTo>
                    <a:pt x="2369" y="4348"/>
                  </a:lnTo>
                  <a:lnTo>
                    <a:pt x="2321" y="4201"/>
                  </a:lnTo>
                  <a:lnTo>
                    <a:pt x="2321" y="4030"/>
                  </a:lnTo>
                  <a:lnTo>
                    <a:pt x="2321" y="3884"/>
                  </a:lnTo>
                  <a:lnTo>
                    <a:pt x="2345" y="3713"/>
                  </a:lnTo>
                  <a:lnTo>
                    <a:pt x="2369" y="3542"/>
                  </a:lnTo>
                  <a:lnTo>
                    <a:pt x="2418" y="3395"/>
                  </a:lnTo>
                  <a:lnTo>
                    <a:pt x="2492" y="3224"/>
                  </a:lnTo>
                  <a:lnTo>
                    <a:pt x="2589" y="3078"/>
                  </a:lnTo>
                  <a:lnTo>
                    <a:pt x="2687" y="2956"/>
                  </a:lnTo>
                  <a:lnTo>
                    <a:pt x="2785" y="2809"/>
                  </a:lnTo>
                  <a:lnTo>
                    <a:pt x="2907" y="2712"/>
                  </a:lnTo>
                  <a:lnTo>
                    <a:pt x="3029" y="2614"/>
                  </a:lnTo>
                  <a:lnTo>
                    <a:pt x="3175" y="2516"/>
                  </a:lnTo>
                  <a:lnTo>
                    <a:pt x="3322" y="2443"/>
                  </a:lnTo>
                  <a:lnTo>
                    <a:pt x="3468" y="2394"/>
                  </a:lnTo>
                  <a:lnTo>
                    <a:pt x="3615" y="2345"/>
                  </a:lnTo>
                  <a:lnTo>
                    <a:pt x="3786" y="2321"/>
                  </a:lnTo>
                  <a:lnTo>
                    <a:pt x="3933" y="2296"/>
                  </a:lnTo>
                  <a:close/>
                  <a:moveTo>
                    <a:pt x="3053" y="1"/>
                  </a:moveTo>
                  <a:lnTo>
                    <a:pt x="2980" y="25"/>
                  </a:lnTo>
                  <a:lnTo>
                    <a:pt x="2443" y="196"/>
                  </a:lnTo>
                  <a:lnTo>
                    <a:pt x="2369" y="220"/>
                  </a:lnTo>
                  <a:lnTo>
                    <a:pt x="2296" y="269"/>
                  </a:lnTo>
                  <a:lnTo>
                    <a:pt x="2198" y="391"/>
                  </a:lnTo>
                  <a:lnTo>
                    <a:pt x="2150" y="538"/>
                  </a:lnTo>
                  <a:lnTo>
                    <a:pt x="2150" y="611"/>
                  </a:lnTo>
                  <a:lnTo>
                    <a:pt x="2150" y="684"/>
                  </a:lnTo>
                  <a:lnTo>
                    <a:pt x="2394" y="1832"/>
                  </a:lnTo>
                  <a:lnTo>
                    <a:pt x="2223" y="1954"/>
                  </a:lnTo>
                  <a:lnTo>
                    <a:pt x="2076" y="2101"/>
                  </a:lnTo>
                  <a:lnTo>
                    <a:pt x="1002" y="1686"/>
                  </a:lnTo>
                  <a:lnTo>
                    <a:pt x="928" y="1686"/>
                  </a:lnTo>
                  <a:lnTo>
                    <a:pt x="831" y="1661"/>
                  </a:lnTo>
                  <a:lnTo>
                    <a:pt x="684" y="1710"/>
                  </a:lnTo>
                  <a:lnTo>
                    <a:pt x="562" y="1784"/>
                  </a:lnTo>
                  <a:lnTo>
                    <a:pt x="513" y="1832"/>
                  </a:lnTo>
                  <a:lnTo>
                    <a:pt x="464" y="1906"/>
                  </a:lnTo>
                  <a:lnTo>
                    <a:pt x="220" y="2394"/>
                  </a:lnTo>
                  <a:lnTo>
                    <a:pt x="196" y="2467"/>
                  </a:lnTo>
                  <a:lnTo>
                    <a:pt x="171" y="2541"/>
                  </a:lnTo>
                  <a:lnTo>
                    <a:pt x="196" y="2712"/>
                  </a:lnTo>
                  <a:lnTo>
                    <a:pt x="245" y="2834"/>
                  </a:lnTo>
                  <a:lnTo>
                    <a:pt x="293" y="2907"/>
                  </a:lnTo>
                  <a:lnTo>
                    <a:pt x="367" y="2956"/>
                  </a:lnTo>
                  <a:lnTo>
                    <a:pt x="1344" y="3591"/>
                  </a:lnTo>
                  <a:lnTo>
                    <a:pt x="1319" y="3786"/>
                  </a:lnTo>
                  <a:lnTo>
                    <a:pt x="1295" y="4006"/>
                  </a:lnTo>
                  <a:lnTo>
                    <a:pt x="245" y="4494"/>
                  </a:lnTo>
                  <a:lnTo>
                    <a:pt x="196" y="4519"/>
                  </a:lnTo>
                  <a:lnTo>
                    <a:pt x="123" y="4568"/>
                  </a:lnTo>
                  <a:lnTo>
                    <a:pt x="49" y="4714"/>
                  </a:lnTo>
                  <a:lnTo>
                    <a:pt x="0" y="4861"/>
                  </a:lnTo>
                  <a:lnTo>
                    <a:pt x="25" y="4934"/>
                  </a:lnTo>
                  <a:lnTo>
                    <a:pt x="25" y="5007"/>
                  </a:lnTo>
                  <a:lnTo>
                    <a:pt x="220" y="5545"/>
                  </a:lnTo>
                  <a:lnTo>
                    <a:pt x="245" y="5594"/>
                  </a:lnTo>
                  <a:lnTo>
                    <a:pt x="293" y="5667"/>
                  </a:lnTo>
                  <a:lnTo>
                    <a:pt x="391" y="5764"/>
                  </a:lnTo>
                  <a:lnTo>
                    <a:pt x="538" y="5813"/>
                  </a:lnTo>
                  <a:lnTo>
                    <a:pt x="684" y="5813"/>
                  </a:lnTo>
                  <a:lnTo>
                    <a:pt x="1832" y="5569"/>
                  </a:lnTo>
                  <a:lnTo>
                    <a:pt x="1954" y="5740"/>
                  </a:lnTo>
                  <a:lnTo>
                    <a:pt x="2101" y="5887"/>
                  </a:lnTo>
                  <a:lnTo>
                    <a:pt x="1710" y="6986"/>
                  </a:lnTo>
                  <a:lnTo>
                    <a:pt x="1686" y="7059"/>
                  </a:lnTo>
                  <a:lnTo>
                    <a:pt x="1686" y="7132"/>
                  </a:lnTo>
                  <a:lnTo>
                    <a:pt x="1710" y="7279"/>
                  </a:lnTo>
                  <a:lnTo>
                    <a:pt x="1783" y="7401"/>
                  </a:lnTo>
                  <a:lnTo>
                    <a:pt x="1857" y="7450"/>
                  </a:lnTo>
                  <a:lnTo>
                    <a:pt x="1905" y="7499"/>
                  </a:lnTo>
                  <a:lnTo>
                    <a:pt x="2418" y="7743"/>
                  </a:lnTo>
                  <a:lnTo>
                    <a:pt x="2492" y="7792"/>
                  </a:lnTo>
                  <a:lnTo>
                    <a:pt x="2711" y="7792"/>
                  </a:lnTo>
                  <a:lnTo>
                    <a:pt x="2858" y="7718"/>
                  </a:lnTo>
                  <a:lnTo>
                    <a:pt x="2907" y="7669"/>
                  </a:lnTo>
                  <a:lnTo>
                    <a:pt x="2956" y="7621"/>
                  </a:lnTo>
                  <a:lnTo>
                    <a:pt x="3591" y="6644"/>
                  </a:lnTo>
                  <a:lnTo>
                    <a:pt x="3810" y="6668"/>
                  </a:lnTo>
                  <a:lnTo>
                    <a:pt x="4006" y="6668"/>
                  </a:lnTo>
                  <a:lnTo>
                    <a:pt x="4494" y="7718"/>
                  </a:lnTo>
                  <a:lnTo>
                    <a:pt x="4543" y="7792"/>
                  </a:lnTo>
                  <a:lnTo>
                    <a:pt x="4592" y="7840"/>
                  </a:lnTo>
                  <a:lnTo>
                    <a:pt x="4714" y="7914"/>
                  </a:lnTo>
                  <a:lnTo>
                    <a:pt x="4861" y="7963"/>
                  </a:lnTo>
                  <a:lnTo>
                    <a:pt x="4934" y="7963"/>
                  </a:lnTo>
                  <a:lnTo>
                    <a:pt x="5007" y="7938"/>
                  </a:lnTo>
                  <a:lnTo>
                    <a:pt x="5544" y="7767"/>
                  </a:lnTo>
                  <a:lnTo>
                    <a:pt x="5618" y="7743"/>
                  </a:lnTo>
                  <a:lnTo>
                    <a:pt x="5667" y="7694"/>
                  </a:lnTo>
                  <a:lnTo>
                    <a:pt x="5764" y="7572"/>
                  </a:lnTo>
                  <a:lnTo>
                    <a:pt x="5838" y="7425"/>
                  </a:lnTo>
                  <a:lnTo>
                    <a:pt x="5838" y="7352"/>
                  </a:lnTo>
                  <a:lnTo>
                    <a:pt x="5838" y="7279"/>
                  </a:lnTo>
                  <a:lnTo>
                    <a:pt x="5593" y="6131"/>
                  </a:lnTo>
                  <a:lnTo>
                    <a:pt x="5740" y="6009"/>
                  </a:lnTo>
                  <a:lnTo>
                    <a:pt x="5911" y="5862"/>
                  </a:lnTo>
                  <a:lnTo>
                    <a:pt x="6985" y="6277"/>
                  </a:lnTo>
                  <a:lnTo>
                    <a:pt x="7059" y="6277"/>
                  </a:lnTo>
                  <a:lnTo>
                    <a:pt x="7132" y="6302"/>
                  </a:lnTo>
                  <a:lnTo>
                    <a:pt x="7278" y="6253"/>
                  </a:lnTo>
                  <a:lnTo>
                    <a:pt x="7425" y="6180"/>
                  </a:lnTo>
                  <a:lnTo>
                    <a:pt x="7474" y="6131"/>
                  </a:lnTo>
                  <a:lnTo>
                    <a:pt x="7523" y="6058"/>
                  </a:lnTo>
                  <a:lnTo>
                    <a:pt x="7767" y="5545"/>
                  </a:lnTo>
                  <a:lnTo>
                    <a:pt x="7791" y="5496"/>
                  </a:lnTo>
                  <a:lnTo>
                    <a:pt x="7816" y="5398"/>
                  </a:lnTo>
                  <a:lnTo>
                    <a:pt x="7791" y="5252"/>
                  </a:lnTo>
                  <a:lnTo>
                    <a:pt x="7718" y="5129"/>
                  </a:lnTo>
                  <a:lnTo>
                    <a:pt x="7669" y="5056"/>
                  </a:lnTo>
                  <a:lnTo>
                    <a:pt x="7620" y="5007"/>
                  </a:lnTo>
                  <a:lnTo>
                    <a:pt x="6643" y="4372"/>
                  </a:lnTo>
                  <a:lnTo>
                    <a:pt x="6668" y="4177"/>
                  </a:lnTo>
                  <a:lnTo>
                    <a:pt x="6668" y="3957"/>
                  </a:lnTo>
                  <a:lnTo>
                    <a:pt x="7718" y="3469"/>
                  </a:lnTo>
                  <a:lnTo>
                    <a:pt x="7791" y="3444"/>
                  </a:lnTo>
                  <a:lnTo>
                    <a:pt x="7865" y="3395"/>
                  </a:lnTo>
                  <a:lnTo>
                    <a:pt x="7938" y="3249"/>
                  </a:lnTo>
                  <a:lnTo>
                    <a:pt x="7962" y="3102"/>
                  </a:lnTo>
                  <a:lnTo>
                    <a:pt x="7962" y="3029"/>
                  </a:lnTo>
                  <a:lnTo>
                    <a:pt x="7962" y="2956"/>
                  </a:lnTo>
                  <a:lnTo>
                    <a:pt x="7767" y="2419"/>
                  </a:lnTo>
                  <a:lnTo>
                    <a:pt x="7743" y="2345"/>
                  </a:lnTo>
                  <a:lnTo>
                    <a:pt x="7694" y="2296"/>
                  </a:lnTo>
                  <a:lnTo>
                    <a:pt x="7572" y="2199"/>
                  </a:lnTo>
                  <a:lnTo>
                    <a:pt x="7449" y="2150"/>
                  </a:lnTo>
                  <a:lnTo>
                    <a:pt x="7278" y="2150"/>
                  </a:lnTo>
                  <a:lnTo>
                    <a:pt x="6155" y="2394"/>
                  </a:lnTo>
                  <a:lnTo>
                    <a:pt x="6033" y="2223"/>
                  </a:lnTo>
                  <a:lnTo>
                    <a:pt x="5886" y="2077"/>
                  </a:lnTo>
                  <a:lnTo>
                    <a:pt x="6277" y="978"/>
                  </a:lnTo>
                  <a:lnTo>
                    <a:pt x="6302" y="904"/>
                  </a:lnTo>
                  <a:lnTo>
                    <a:pt x="6302" y="831"/>
                  </a:lnTo>
                  <a:lnTo>
                    <a:pt x="6277" y="684"/>
                  </a:lnTo>
                  <a:lnTo>
                    <a:pt x="6179" y="562"/>
                  </a:lnTo>
                  <a:lnTo>
                    <a:pt x="6131" y="489"/>
                  </a:lnTo>
                  <a:lnTo>
                    <a:pt x="6082" y="465"/>
                  </a:lnTo>
                  <a:lnTo>
                    <a:pt x="5569" y="196"/>
                  </a:lnTo>
                  <a:lnTo>
                    <a:pt x="5496" y="172"/>
                  </a:lnTo>
                  <a:lnTo>
                    <a:pt x="5276" y="172"/>
                  </a:lnTo>
                  <a:lnTo>
                    <a:pt x="5129" y="245"/>
                  </a:lnTo>
                  <a:lnTo>
                    <a:pt x="5080" y="294"/>
                  </a:lnTo>
                  <a:lnTo>
                    <a:pt x="5032" y="343"/>
                  </a:lnTo>
                  <a:lnTo>
                    <a:pt x="4397" y="1319"/>
                  </a:lnTo>
                  <a:lnTo>
                    <a:pt x="4177" y="1295"/>
                  </a:lnTo>
                  <a:lnTo>
                    <a:pt x="3981" y="1295"/>
                  </a:lnTo>
                  <a:lnTo>
                    <a:pt x="3493" y="245"/>
                  </a:lnTo>
                  <a:lnTo>
                    <a:pt x="3444" y="172"/>
                  </a:lnTo>
                  <a:lnTo>
                    <a:pt x="3395" y="123"/>
                  </a:lnTo>
                  <a:lnTo>
                    <a:pt x="3273" y="49"/>
                  </a:lnTo>
                  <a:lnTo>
                    <a:pt x="3127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grpSp>
        <p:nvGrpSpPr>
          <p:cNvPr id="501" name="Google Shape;501;p39"/>
          <p:cNvGrpSpPr/>
          <p:nvPr/>
        </p:nvGrpSpPr>
        <p:grpSpPr>
          <a:xfrm>
            <a:off x="4411859" y="3252627"/>
            <a:ext cx="421507" cy="430187"/>
            <a:chOff x="3955900" y="2984500"/>
            <a:chExt cx="414000" cy="422525"/>
          </a:xfrm>
          <a:solidFill>
            <a:schemeClr val="tx1"/>
          </a:solidFill>
        </p:grpSpPr>
        <p:sp>
          <p:nvSpPr>
            <p:cNvPr id="502" name="Google Shape;502;p39"/>
            <p:cNvSpPr/>
            <p:nvPr/>
          </p:nvSpPr>
          <p:spPr>
            <a:xfrm>
              <a:off x="3955900" y="2984500"/>
              <a:ext cx="315700" cy="315675"/>
            </a:xfrm>
            <a:custGeom>
              <a:avLst/>
              <a:gdLst/>
              <a:ahLst/>
              <a:cxnLst/>
              <a:rect l="l" t="t" r="r" b="b"/>
              <a:pathLst>
                <a:path w="12628" h="12627" extrusionOk="0">
                  <a:moveTo>
                    <a:pt x="6302" y="977"/>
                  </a:moveTo>
                  <a:lnTo>
                    <a:pt x="6863" y="1026"/>
                  </a:lnTo>
                  <a:lnTo>
                    <a:pt x="7376" y="1099"/>
                  </a:lnTo>
                  <a:lnTo>
                    <a:pt x="7889" y="1221"/>
                  </a:lnTo>
                  <a:lnTo>
                    <a:pt x="8378" y="1417"/>
                  </a:lnTo>
                  <a:lnTo>
                    <a:pt x="8842" y="1636"/>
                  </a:lnTo>
                  <a:lnTo>
                    <a:pt x="9281" y="1905"/>
                  </a:lnTo>
                  <a:lnTo>
                    <a:pt x="9697" y="2198"/>
                  </a:lnTo>
                  <a:lnTo>
                    <a:pt x="10087" y="2540"/>
                  </a:lnTo>
                  <a:lnTo>
                    <a:pt x="10429" y="2931"/>
                  </a:lnTo>
                  <a:lnTo>
                    <a:pt x="10722" y="3346"/>
                  </a:lnTo>
                  <a:lnTo>
                    <a:pt x="10991" y="3786"/>
                  </a:lnTo>
                  <a:lnTo>
                    <a:pt x="11211" y="4250"/>
                  </a:lnTo>
                  <a:lnTo>
                    <a:pt x="11406" y="4738"/>
                  </a:lnTo>
                  <a:lnTo>
                    <a:pt x="11528" y="5251"/>
                  </a:lnTo>
                  <a:lnTo>
                    <a:pt x="11626" y="5764"/>
                  </a:lnTo>
                  <a:lnTo>
                    <a:pt x="11650" y="6326"/>
                  </a:lnTo>
                  <a:lnTo>
                    <a:pt x="11626" y="6863"/>
                  </a:lnTo>
                  <a:lnTo>
                    <a:pt x="11528" y="7400"/>
                  </a:lnTo>
                  <a:lnTo>
                    <a:pt x="11406" y="7913"/>
                  </a:lnTo>
                  <a:lnTo>
                    <a:pt x="11211" y="8402"/>
                  </a:lnTo>
                  <a:lnTo>
                    <a:pt x="10991" y="8866"/>
                  </a:lnTo>
                  <a:lnTo>
                    <a:pt x="10722" y="9305"/>
                  </a:lnTo>
                  <a:lnTo>
                    <a:pt x="10429" y="9696"/>
                  </a:lnTo>
                  <a:lnTo>
                    <a:pt x="10087" y="10087"/>
                  </a:lnTo>
                  <a:lnTo>
                    <a:pt x="9697" y="10429"/>
                  </a:lnTo>
                  <a:lnTo>
                    <a:pt x="9281" y="10746"/>
                  </a:lnTo>
                  <a:lnTo>
                    <a:pt x="8842" y="11015"/>
                  </a:lnTo>
                  <a:lnTo>
                    <a:pt x="8378" y="11235"/>
                  </a:lnTo>
                  <a:lnTo>
                    <a:pt x="7889" y="11406"/>
                  </a:lnTo>
                  <a:lnTo>
                    <a:pt x="7376" y="11552"/>
                  </a:lnTo>
                  <a:lnTo>
                    <a:pt x="6863" y="11625"/>
                  </a:lnTo>
                  <a:lnTo>
                    <a:pt x="6302" y="11650"/>
                  </a:lnTo>
                  <a:lnTo>
                    <a:pt x="5764" y="11625"/>
                  </a:lnTo>
                  <a:lnTo>
                    <a:pt x="5227" y="11552"/>
                  </a:lnTo>
                  <a:lnTo>
                    <a:pt x="4714" y="11406"/>
                  </a:lnTo>
                  <a:lnTo>
                    <a:pt x="4226" y="11235"/>
                  </a:lnTo>
                  <a:lnTo>
                    <a:pt x="3762" y="11015"/>
                  </a:lnTo>
                  <a:lnTo>
                    <a:pt x="3322" y="10746"/>
                  </a:lnTo>
                  <a:lnTo>
                    <a:pt x="2931" y="10429"/>
                  </a:lnTo>
                  <a:lnTo>
                    <a:pt x="2541" y="10087"/>
                  </a:lnTo>
                  <a:lnTo>
                    <a:pt x="2199" y="9696"/>
                  </a:lnTo>
                  <a:lnTo>
                    <a:pt x="1881" y="9305"/>
                  </a:lnTo>
                  <a:lnTo>
                    <a:pt x="1613" y="8866"/>
                  </a:lnTo>
                  <a:lnTo>
                    <a:pt x="1393" y="8402"/>
                  </a:lnTo>
                  <a:lnTo>
                    <a:pt x="1222" y="7913"/>
                  </a:lnTo>
                  <a:lnTo>
                    <a:pt x="1075" y="7400"/>
                  </a:lnTo>
                  <a:lnTo>
                    <a:pt x="1002" y="6863"/>
                  </a:lnTo>
                  <a:lnTo>
                    <a:pt x="978" y="6326"/>
                  </a:lnTo>
                  <a:lnTo>
                    <a:pt x="1002" y="5764"/>
                  </a:lnTo>
                  <a:lnTo>
                    <a:pt x="1075" y="5251"/>
                  </a:lnTo>
                  <a:lnTo>
                    <a:pt x="1222" y="4738"/>
                  </a:lnTo>
                  <a:lnTo>
                    <a:pt x="1393" y="4250"/>
                  </a:lnTo>
                  <a:lnTo>
                    <a:pt x="1613" y="3786"/>
                  </a:lnTo>
                  <a:lnTo>
                    <a:pt x="1881" y="3346"/>
                  </a:lnTo>
                  <a:lnTo>
                    <a:pt x="2199" y="2931"/>
                  </a:lnTo>
                  <a:lnTo>
                    <a:pt x="2541" y="2540"/>
                  </a:lnTo>
                  <a:lnTo>
                    <a:pt x="2931" y="2198"/>
                  </a:lnTo>
                  <a:lnTo>
                    <a:pt x="3322" y="1905"/>
                  </a:lnTo>
                  <a:lnTo>
                    <a:pt x="3762" y="1636"/>
                  </a:lnTo>
                  <a:lnTo>
                    <a:pt x="4226" y="1417"/>
                  </a:lnTo>
                  <a:lnTo>
                    <a:pt x="4714" y="1221"/>
                  </a:lnTo>
                  <a:lnTo>
                    <a:pt x="5227" y="1099"/>
                  </a:lnTo>
                  <a:lnTo>
                    <a:pt x="5764" y="1026"/>
                  </a:lnTo>
                  <a:lnTo>
                    <a:pt x="6302" y="977"/>
                  </a:lnTo>
                  <a:close/>
                  <a:moveTo>
                    <a:pt x="6302" y="0"/>
                  </a:moveTo>
                  <a:lnTo>
                    <a:pt x="5984" y="24"/>
                  </a:lnTo>
                  <a:lnTo>
                    <a:pt x="5667" y="49"/>
                  </a:lnTo>
                  <a:lnTo>
                    <a:pt x="5349" y="73"/>
                  </a:lnTo>
                  <a:lnTo>
                    <a:pt x="5032" y="147"/>
                  </a:lnTo>
                  <a:lnTo>
                    <a:pt x="4739" y="220"/>
                  </a:lnTo>
                  <a:lnTo>
                    <a:pt x="4446" y="293"/>
                  </a:lnTo>
                  <a:lnTo>
                    <a:pt x="4153" y="391"/>
                  </a:lnTo>
                  <a:lnTo>
                    <a:pt x="3859" y="513"/>
                  </a:lnTo>
                  <a:lnTo>
                    <a:pt x="3566" y="635"/>
                  </a:lnTo>
                  <a:lnTo>
                    <a:pt x="3298" y="782"/>
                  </a:lnTo>
                  <a:lnTo>
                    <a:pt x="3029" y="928"/>
                  </a:lnTo>
                  <a:lnTo>
                    <a:pt x="2785" y="1075"/>
                  </a:lnTo>
                  <a:lnTo>
                    <a:pt x="2296" y="1441"/>
                  </a:lnTo>
                  <a:lnTo>
                    <a:pt x="1857" y="1856"/>
                  </a:lnTo>
                  <a:lnTo>
                    <a:pt x="1442" y="2296"/>
                  </a:lnTo>
                  <a:lnTo>
                    <a:pt x="1075" y="2784"/>
                  </a:lnTo>
                  <a:lnTo>
                    <a:pt x="904" y="3053"/>
                  </a:lnTo>
                  <a:lnTo>
                    <a:pt x="758" y="3322"/>
                  </a:lnTo>
                  <a:lnTo>
                    <a:pt x="611" y="3590"/>
                  </a:lnTo>
                  <a:lnTo>
                    <a:pt x="489" y="3859"/>
                  </a:lnTo>
                  <a:lnTo>
                    <a:pt x="391" y="4152"/>
                  </a:lnTo>
                  <a:lnTo>
                    <a:pt x="294" y="4445"/>
                  </a:lnTo>
                  <a:lnTo>
                    <a:pt x="196" y="4738"/>
                  </a:lnTo>
                  <a:lnTo>
                    <a:pt x="123" y="5056"/>
                  </a:lnTo>
                  <a:lnTo>
                    <a:pt x="74" y="5349"/>
                  </a:lnTo>
                  <a:lnTo>
                    <a:pt x="25" y="5666"/>
                  </a:lnTo>
                  <a:lnTo>
                    <a:pt x="1" y="5984"/>
                  </a:lnTo>
                  <a:lnTo>
                    <a:pt x="1" y="6326"/>
                  </a:lnTo>
                  <a:lnTo>
                    <a:pt x="1" y="6643"/>
                  </a:lnTo>
                  <a:lnTo>
                    <a:pt x="25" y="6961"/>
                  </a:lnTo>
                  <a:lnTo>
                    <a:pt x="74" y="7278"/>
                  </a:lnTo>
                  <a:lnTo>
                    <a:pt x="123" y="7596"/>
                  </a:lnTo>
                  <a:lnTo>
                    <a:pt x="196" y="7889"/>
                  </a:lnTo>
                  <a:lnTo>
                    <a:pt x="294" y="8206"/>
                  </a:lnTo>
                  <a:lnTo>
                    <a:pt x="391" y="8499"/>
                  </a:lnTo>
                  <a:lnTo>
                    <a:pt x="489" y="8768"/>
                  </a:lnTo>
                  <a:lnTo>
                    <a:pt x="611" y="9061"/>
                  </a:lnTo>
                  <a:lnTo>
                    <a:pt x="758" y="9330"/>
                  </a:lnTo>
                  <a:lnTo>
                    <a:pt x="904" y="9598"/>
                  </a:lnTo>
                  <a:lnTo>
                    <a:pt x="1075" y="9843"/>
                  </a:lnTo>
                  <a:lnTo>
                    <a:pt x="1442" y="10331"/>
                  </a:lnTo>
                  <a:lnTo>
                    <a:pt x="1857" y="10771"/>
                  </a:lnTo>
                  <a:lnTo>
                    <a:pt x="2296" y="11186"/>
                  </a:lnTo>
                  <a:lnTo>
                    <a:pt x="2785" y="11552"/>
                  </a:lnTo>
                  <a:lnTo>
                    <a:pt x="3029" y="11723"/>
                  </a:lnTo>
                  <a:lnTo>
                    <a:pt x="3298" y="11870"/>
                  </a:lnTo>
                  <a:lnTo>
                    <a:pt x="3566" y="12016"/>
                  </a:lnTo>
                  <a:lnTo>
                    <a:pt x="3859" y="12138"/>
                  </a:lnTo>
                  <a:lnTo>
                    <a:pt x="4153" y="12236"/>
                  </a:lnTo>
                  <a:lnTo>
                    <a:pt x="4446" y="12334"/>
                  </a:lnTo>
                  <a:lnTo>
                    <a:pt x="4739" y="12431"/>
                  </a:lnTo>
                  <a:lnTo>
                    <a:pt x="5032" y="12505"/>
                  </a:lnTo>
                  <a:lnTo>
                    <a:pt x="5349" y="12553"/>
                  </a:lnTo>
                  <a:lnTo>
                    <a:pt x="5667" y="12602"/>
                  </a:lnTo>
                  <a:lnTo>
                    <a:pt x="5984" y="12627"/>
                  </a:lnTo>
                  <a:lnTo>
                    <a:pt x="6644" y="12627"/>
                  </a:lnTo>
                  <a:lnTo>
                    <a:pt x="6961" y="12602"/>
                  </a:lnTo>
                  <a:lnTo>
                    <a:pt x="7279" y="12553"/>
                  </a:lnTo>
                  <a:lnTo>
                    <a:pt x="7572" y="12505"/>
                  </a:lnTo>
                  <a:lnTo>
                    <a:pt x="7889" y="12431"/>
                  </a:lnTo>
                  <a:lnTo>
                    <a:pt x="8182" y="12334"/>
                  </a:lnTo>
                  <a:lnTo>
                    <a:pt x="8475" y="12236"/>
                  </a:lnTo>
                  <a:lnTo>
                    <a:pt x="8768" y="12138"/>
                  </a:lnTo>
                  <a:lnTo>
                    <a:pt x="9037" y="12016"/>
                  </a:lnTo>
                  <a:lnTo>
                    <a:pt x="9306" y="11870"/>
                  </a:lnTo>
                  <a:lnTo>
                    <a:pt x="9574" y="11723"/>
                  </a:lnTo>
                  <a:lnTo>
                    <a:pt x="9843" y="11552"/>
                  </a:lnTo>
                  <a:lnTo>
                    <a:pt x="10332" y="11186"/>
                  </a:lnTo>
                  <a:lnTo>
                    <a:pt x="10771" y="10771"/>
                  </a:lnTo>
                  <a:lnTo>
                    <a:pt x="11186" y="10331"/>
                  </a:lnTo>
                  <a:lnTo>
                    <a:pt x="11553" y="9843"/>
                  </a:lnTo>
                  <a:lnTo>
                    <a:pt x="11699" y="9598"/>
                  </a:lnTo>
                  <a:lnTo>
                    <a:pt x="11846" y="9330"/>
                  </a:lnTo>
                  <a:lnTo>
                    <a:pt x="11992" y="9061"/>
                  </a:lnTo>
                  <a:lnTo>
                    <a:pt x="12114" y="8768"/>
                  </a:lnTo>
                  <a:lnTo>
                    <a:pt x="12237" y="8499"/>
                  </a:lnTo>
                  <a:lnTo>
                    <a:pt x="12334" y="8206"/>
                  </a:lnTo>
                  <a:lnTo>
                    <a:pt x="12432" y="7889"/>
                  </a:lnTo>
                  <a:lnTo>
                    <a:pt x="12481" y="7596"/>
                  </a:lnTo>
                  <a:lnTo>
                    <a:pt x="12554" y="7278"/>
                  </a:lnTo>
                  <a:lnTo>
                    <a:pt x="12578" y="6961"/>
                  </a:lnTo>
                  <a:lnTo>
                    <a:pt x="12603" y="6643"/>
                  </a:lnTo>
                  <a:lnTo>
                    <a:pt x="12627" y="6326"/>
                  </a:lnTo>
                  <a:lnTo>
                    <a:pt x="12603" y="5984"/>
                  </a:lnTo>
                  <a:lnTo>
                    <a:pt x="12578" y="5666"/>
                  </a:lnTo>
                  <a:lnTo>
                    <a:pt x="12554" y="5349"/>
                  </a:lnTo>
                  <a:lnTo>
                    <a:pt x="12481" y="5056"/>
                  </a:lnTo>
                  <a:lnTo>
                    <a:pt x="12432" y="4738"/>
                  </a:lnTo>
                  <a:lnTo>
                    <a:pt x="12334" y="4445"/>
                  </a:lnTo>
                  <a:lnTo>
                    <a:pt x="12237" y="4152"/>
                  </a:lnTo>
                  <a:lnTo>
                    <a:pt x="12114" y="3859"/>
                  </a:lnTo>
                  <a:lnTo>
                    <a:pt x="11992" y="3590"/>
                  </a:lnTo>
                  <a:lnTo>
                    <a:pt x="11846" y="3322"/>
                  </a:lnTo>
                  <a:lnTo>
                    <a:pt x="11699" y="3053"/>
                  </a:lnTo>
                  <a:lnTo>
                    <a:pt x="11553" y="2784"/>
                  </a:lnTo>
                  <a:lnTo>
                    <a:pt x="11186" y="2296"/>
                  </a:lnTo>
                  <a:lnTo>
                    <a:pt x="10771" y="1856"/>
                  </a:lnTo>
                  <a:lnTo>
                    <a:pt x="10332" y="1441"/>
                  </a:lnTo>
                  <a:lnTo>
                    <a:pt x="9843" y="1075"/>
                  </a:lnTo>
                  <a:lnTo>
                    <a:pt x="9574" y="928"/>
                  </a:lnTo>
                  <a:lnTo>
                    <a:pt x="9306" y="782"/>
                  </a:lnTo>
                  <a:lnTo>
                    <a:pt x="9037" y="635"/>
                  </a:lnTo>
                  <a:lnTo>
                    <a:pt x="8768" y="513"/>
                  </a:lnTo>
                  <a:lnTo>
                    <a:pt x="8475" y="391"/>
                  </a:lnTo>
                  <a:lnTo>
                    <a:pt x="8182" y="293"/>
                  </a:lnTo>
                  <a:lnTo>
                    <a:pt x="7889" y="220"/>
                  </a:lnTo>
                  <a:lnTo>
                    <a:pt x="7572" y="147"/>
                  </a:lnTo>
                  <a:lnTo>
                    <a:pt x="7279" y="73"/>
                  </a:lnTo>
                  <a:lnTo>
                    <a:pt x="6961" y="49"/>
                  </a:lnTo>
                  <a:lnTo>
                    <a:pt x="6644" y="24"/>
                  </a:lnTo>
                  <a:lnTo>
                    <a:pt x="630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03" name="Google Shape;503;p39"/>
            <p:cNvSpPr/>
            <p:nvPr/>
          </p:nvSpPr>
          <p:spPr>
            <a:xfrm>
              <a:off x="3992525" y="3021125"/>
              <a:ext cx="242425" cy="242425"/>
            </a:xfrm>
            <a:custGeom>
              <a:avLst/>
              <a:gdLst/>
              <a:ahLst/>
              <a:cxnLst/>
              <a:rect l="l" t="t" r="r" b="b"/>
              <a:pathLst>
                <a:path w="9697" h="9697" extrusionOk="0">
                  <a:moveTo>
                    <a:pt x="4934" y="1466"/>
                  </a:moveTo>
                  <a:lnTo>
                    <a:pt x="5008" y="1490"/>
                  </a:lnTo>
                  <a:lnTo>
                    <a:pt x="5081" y="1539"/>
                  </a:lnTo>
                  <a:lnTo>
                    <a:pt x="5154" y="1588"/>
                  </a:lnTo>
                  <a:lnTo>
                    <a:pt x="5203" y="1637"/>
                  </a:lnTo>
                  <a:lnTo>
                    <a:pt x="5252" y="1734"/>
                  </a:lnTo>
                  <a:lnTo>
                    <a:pt x="5276" y="1808"/>
                  </a:lnTo>
                  <a:lnTo>
                    <a:pt x="5276" y="1905"/>
                  </a:lnTo>
                  <a:lnTo>
                    <a:pt x="5276" y="1979"/>
                  </a:lnTo>
                  <a:lnTo>
                    <a:pt x="5252" y="2076"/>
                  </a:lnTo>
                  <a:lnTo>
                    <a:pt x="5203" y="2150"/>
                  </a:lnTo>
                  <a:lnTo>
                    <a:pt x="5154" y="2198"/>
                  </a:lnTo>
                  <a:lnTo>
                    <a:pt x="5081" y="2247"/>
                  </a:lnTo>
                  <a:lnTo>
                    <a:pt x="5008" y="2296"/>
                  </a:lnTo>
                  <a:lnTo>
                    <a:pt x="4934" y="2321"/>
                  </a:lnTo>
                  <a:lnTo>
                    <a:pt x="4837" y="2345"/>
                  </a:lnTo>
                  <a:lnTo>
                    <a:pt x="4593" y="2345"/>
                  </a:lnTo>
                  <a:lnTo>
                    <a:pt x="4348" y="2394"/>
                  </a:lnTo>
                  <a:lnTo>
                    <a:pt x="4104" y="2443"/>
                  </a:lnTo>
                  <a:lnTo>
                    <a:pt x="3860" y="2540"/>
                  </a:lnTo>
                  <a:lnTo>
                    <a:pt x="3640" y="2638"/>
                  </a:lnTo>
                  <a:lnTo>
                    <a:pt x="3445" y="2760"/>
                  </a:lnTo>
                  <a:lnTo>
                    <a:pt x="3249" y="2907"/>
                  </a:lnTo>
                  <a:lnTo>
                    <a:pt x="3054" y="3078"/>
                  </a:lnTo>
                  <a:lnTo>
                    <a:pt x="2907" y="3249"/>
                  </a:lnTo>
                  <a:lnTo>
                    <a:pt x="2761" y="3444"/>
                  </a:lnTo>
                  <a:lnTo>
                    <a:pt x="2639" y="3664"/>
                  </a:lnTo>
                  <a:lnTo>
                    <a:pt x="2517" y="3884"/>
                  </a:lnTo>
                  <a:lnTo>
                    <a:pt x="2443" y="4103"/>
                  </a:lnTo>
                  <a:lnTo>
                    <a:pt x="2370" y="4348"/>
                  </a:lnTo>
                  <a:lnTo>
                    <a:pt x="2346" y="4592"/>
                  </a:lnTo>
                  <a:lnTo>
                    <a:pt x="2321" y="4861"/>
                  </a:lnTo>
                  <a:lnTo>
                    <a:pt x="2321" y="4934"/>
                  </a:lnTo>
                  <a:lnTo>
                    <a:pt x="2297" y="5032"/>
                  </a:lnTo>
                  <a:lnTo>
                    <a:pt x="2248" y="5105"/>
                  </a:lnTo>
                  <a:lnTo>
                    <a:pt x="2199" y="5154"/>
                  </a:lnTo>
                  <a:lnTo>
                    <a:pt x="2126" y="5227"/>
                  </a:lnTo>
                  <a:lnTo>
                    <a:pt x="2053" y="5251"/>
                  </a:lnTo>
                  <a:lnTo>
                    <a:pt x="1979" y="5276"/>
                  </a:lnTo>
                  <a:lnTo>
                    <a:pt x="1882" y="5300"/>
                  </a:lnTo>
                  <a:lnTo>
                    <a:pt x="1808" y="5276"/>
                  </a:lnTo>
                  <a:lnTo>
                    <a:pt x="1711" y="5251"/>
                  </a:lnTo>
                  <a:lnTo>
                    <a:pt x="1637" y="5227"/>
                  </a:lnTo>
                  <a:lnTo>
                    <a:pt x="1564" y="5154"/>
                  </a:lnTo>
                  <a:lnTo>
                    <a:pt x="1515" y="5105"/>
                  </a:lnTo>
                  <a:lnTo>
                    <a:pt x="1491" y="5032"/>
                  </a:lnTo>
                  <a:lnTo>
                    <a:pt x="1466" y="4934"/>
                  </a:lnTo>
                  <a:lnTo>
                    <a:pt x="1442" y="4861"/>
                  </a:lnTo>
                  <a:lnTo>
                    <a:pt x="1466" y="4494"/>
                  </a:lnTo>
                  <a:lnTo>
                    <a:pt x="1515" y="4177"/>
                  </a:lnTo>
                  <a:lnTo>
                    <a:pt x="1588" y="3835"/>
                  </a:lnTo>
                  <a:lnTo>
                    <a:pt x="1711" y="3542"/>
                  </a:lnTo>
                  <a:lnTo>
                    <a:pt x="1857" y="3224"/>
                  </a:lnTo>
                  <a:lnTo>
                    <a:pt x="2028" y="2956"/>
                  </a:lnTo>
                  <a:lnTo>
                    <a:pt x="2223" y="2687"/>
                  </a:lnTo>
                  <a:lnTo>
                    <a:pt x="2443" y="2443"/>
                  </a:lnTo>
                  <a:lnTo>
                    <a:pt x="2688" y="2223"/>
                  </a:lnTo>
                  <a:lnTo>
                    <a:pt x="2956" y="2028"/>
                  </a:lnTo>
                  <a:lnTo>
                    <a:pt x="3225" y="1857"/>
                  </a:lnTo>
                  <a:lnTo>
                    <a:pt x="3518" y="1710"/>
                  </a:lnTo>
                  <a:lnTo>
                    <a:pt x="3835" y="1612"/>
                  </a:lnTo>
                  <a:lnTo>
                    <a:pt x="4153" y="1515"/>
                  </a:lnTo>
                  <a:lnTo>
                    <a:pt x="4495" y="1466"/>
                  </a:lnTo>
                  <a:close/>
                  <a:moveTo>
                    <a:pt x="4837" y="0"/>
                  </a:moveTo>
                  <a:lnTo>
                    <a:pt x="4348" y="25"/>
                  </a:lnTo>
                  <a:lnTo>
                    <a:pt x="3860" y="98"/>
                  </a:lnTo>
                  <a:lnTo>
                    <a:pt x="3396" y="220"/>
                  </a:lnTo>
                  <a:lnTo>
                    <a:pt x="2956" y="391"/>
                  </a:lnTo>
                  <a:lnTo>
                    <a:pt x="2541" y="587"/>
                  </a:lnTo>
                  <a:lnTo>
                    <a:pt x="2150" y="831"/>
                  </a:lnTo>
                  <a:lnTo>
                    <a:pt x="1759" y="1124"/>
                  </a:lnTo>
                  <a:lnTo>
                    <a:pt x="1418" y="1441"/>
                  </a:lnTo>
                  <a:lnTo>
                    <a:pt x="1100" y="1783"/>
                  </a:lnTo>
                  <a:lnTo>
                    <a:pt x="831" y="2150"/>
                  </a:lnTo>
                  <a:lnTo>
                    <a:pt x="587" y="2540"/>
                  </a:lnTo>
                  <a:lnTo>
                    <a:pt x="392" y="2980"/>
                  </a:lnTo>
                  <a:lnTo>
                    <a:pt x="221" y="3420"/>
                  </a:lnTo>
                  <a:lnTo>
                    <a:pt x="99" y="3884"/>
                  </a:lnTo>
                  <a:lnTo>
                    <a:pt x="25" y="4348"/>
                  </a:lnTo>
                  <a:lnTo>
                    <a:pt x="1" y="4861"/>
                  </a:lnTo>
                  <a:lnTo>
                    <a:pt x="25" y="5349"/>
                  </a:lnTo>
                  <a:lnTo>
                    <a:pt x="99" y="5838"/>
                  </a:lnTo>
                  <a:lnTo>
                    <a:pt x="221" y="6302"/>
                  </a:lnTo>
                  <a:lnTo>
                    <a:pt x="392" y="6741"/>
                  </a:lnTo>
                  <a:lnTo>
                    <a:pt x="587" y="7156"/>
                  </a:lnTo>
                  <a:lnTo>
                    <a:pt x="831" y="7547"/>
                  </a:lnTo>
                  <a:lnTo>
                    <a:pt x="1100" y="7938"/>
                  </a:lnTo>
                  <a:lnTo>
                    <a:pt x="1418" y="8280"/>
                  </a:lnTo>
                  <a:lnTo>
                    <a:pt x="1759" y="8597"/>
                  </a:lnTo>
                  <a:lnTo>
                    <a:pt x="2150" y="8866"/>
                  </a:lnTo>
                  <a:lnTo>
                    <a:pt x="2541" y="9110"/>
                  </a:lnTo>
                  <a:lnTo>
                    <a:pt x="2956" y="9306"/>
                  </a:lnTo>
                  <a:lnTo>
                    <a:pt x="3396" y="9477"/>
                  </a:lnTo>
                  <a:lnTo>
                    <a:pt x="3860" y="9599"/>
                  </a:lnTo>
                  <a:lnTo>
                    <a:pt x="4348" y="9672"/>
                  </a:lnTo>
                  <a:lnTo>
                    <a:pt x="4837" y="9696"/>
                  </a:lnTo>
                  <a:lnTo>
                    <a:pt x="5350" y="9672"/>
                  </a:lnTo>
                  <a:lnTo>
                    <a:pt x="5814" y="9599"/>
                  </a:lnTo>
                  <a:lnTo>
                    <a:pt x="6278" y="9477"/>
                  </a:lnTo>
                  <a:lnTo>
                    <a:pt x="6717" y="9306"/>
                  </a:lnTo>
                  <a:lnTo>
                    <a:pt x="7157" y="9110"/>
                  </a:lnTo>
                  <a:lnTo>
                    <a:pt x="7548" y="8866"/>
                  </a:lnTo>
                  <a:lnTo>
                    <a:pt x="7914" y="8597"/>
                  </a:lnTo>
                  <a:lnTo>
                    <a:pt x="8256" y="8280"/>
                  </a:lnTo>
                  <a:lnTo>
                    <a:pt x="8573" y="7938"/>
                  </a:lnTo>
                  <a:lnTo>
                    <a:pt x="8867" y="7547"/>
                  </a:lnTo>
                  <a:lnTo>
                    <a:pt x="9111" y="7156"/>
                  </a:lnTo>
                  <a:lnTo>
                    <a:pt x="9306" y="6741"/>
                  </a:lnTo>
                  <a:lnTo>
                    <a:pt x="9477" y="6302"/>
                  </a:lnTo>
                  <a:lnTo>
                    <a:pt x="9599" y="5838"/>
                  </a:lnTo>
                  <a:lnTo>
                    <a:pt x="9673" y="5349"/>
                  </a:lnTo>
                  <a:lnTo>
                    <a:pt x="9697" y="4861"/>
                  </a:lnTo>
                  <a:lnTo>
                    <a:pt x="9673" y="4348"/>
                  </a:lnTo>
                  <a:lnTo>
                    <a:pt x="9599" y="3884"/>
                  </a:lnTo>
                  <a:lnTo>
                    <a:pt x="9477" y="3420"/>
                  </a:lnTo>
                  <a:lnTo>
                    <a:pt x="9306" y="2980"/>
                  </a:lnTo>
                  <a:lnTo>
                    <a:pt x="9111" y="2540"/>
                  </a:lnTo>
                  <a:lnTo>
                    <a:pt x="8867" y="2150"/>
                  </a:lnTo>
                  <a:lnTo>
                    <a:pt x="8573" y="1783"/>
                  </a:lnTo>
                  <a:lnTo>
                    <a:pt x="8256" y="1441"/>
                  </a:lnTo>
                  <a:lnTo>
                    <a:pt x="7914" y="1124"/>
                  </a:lnTo>
                  <a:lnTo>
                    <a:pt x="7548" y="831"/>
                  </a:lnTo>
                  <a:lnTo>
                    <a:pt x="7157" y="587"/>
                  </a:lnTo>
                  <a:lnTo>
                    <a:pt x="6717" y="391"/>
                  </a:lnTo>
                  <a:lnTo>
                    <a:pt x="6278" y="220"/>
                  </a:lnTo>
                  <a:lnTo>
                    <a:pt x="5814" y="98"/>
                  </a:lnTo>
                  <a:lnTo>
                    <a:pt x="5350" y="25"/>
                  </a:lnTo>
                  <a:lnTo>
                    <a:pt x="483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04" name="Google Shape;504;p39"/>
            <p:cNvSpPr/>
            <p:nvPr/>
          </p:nvSpPr>
          <p:spPr>
            <a:xfrm>
              <a:off x="4215400" y="3253150"/>
              <a:ext cx="154500" cy="153875"/>
            </a:xfrm>
            <a:custGeom>
              <a:avLst/>
              <a:gdLst/>
              <a:ahLst/>
              <a:cxnLst/>
              <a:rect l="l" t="t" r="r" b="b"/>
              <a:pathLst>
                <a:path w="6180" h="6155" extrusionOk="0">
                  <a:moveTo>
                    <a:pt x="1075" y="0"/>
                  </a:moveTo>
                  <a:lnTo>
                    <a:pt x="831" y="269"/>
                  </a:lnTo>
                  <a:lnTo>
                    <a:pt x="562" y="537"/>
                  </a:lnTo>
                  <a:lnTo>
                    <a:pt x="293" y="782"/>
                  </a:lnTo>
                  <a:lnTo>
                    <a:pt x="0" y="1026"/>
                  </a:lnTo>
                  <a:lnTo>
                    <a:pt x="4983" y="6008"/>
                  </a:lnTo>
                  <a:lnTo>
                    <a:pt x="5056" y="6057"/>
                  </a:lnTo>
                  <a:lnTo>
                    <a:pt x="5129" y="6106"/>
                  </a:lnTo>
                  <a:lnTo>
                    <a:pt x="5227" y="6130"/>
                  </a:lnTo>
                  <a:lnTo>
                    <a:pt x="5325" y="6155"/>
                  </a:lnTo>
                  <a:lnTo>
                    <a:pt x="5422" y="6130"/>
                  </a:lnTo>
                  <a:lnTo>
                    <a:pt x="5496" y="6106"/>
                  </a:lnTo>
                  <a:lnTo>
                    <a:pt x="5593" y="6057"/>
                  </a:lnTo>
                  <a:lnTo>
                    <a:pt x="5667" y="6008"/>
                  </a:lnTo>
                  <a:lnTo>
                    <a:pt x="6033" y="5642"/>
                  </a:lnTo>
                  <a:lnTo>
                    <a:pt x="6106" y="5569"/>
                  </a:lnTo>
                  <a:lnTo>
                    <a:pt x="6155" y="5471"/>
                  </a:lnTo>
                  <a:lnTo>
                    <a:pt x="6179" y="5373"/>
                  </a:lnTo>
                  <a:lnTo>
                    <a:pt x="6179" y="5300"/>
                  </a:lnTo>
                  <a:lnTo>
                    <a:pt x="6179" y="5202"/>
                  </a:lnTo>
                  <a:lnTo>
                    <a:pt x="6155" y="5105"/>
                  </a:lnTo>
                  <a:lnTo>
                    <a:pt x="6106" y="5031"/>
                  </a:lnTo>
                  <a:lnTo>
                    <a:pt x="6033" y="4934"/>
                  </a:lnTo>
                  <a:lnTo>
                    <a:pt x="107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sp>
        <p:nvSpPr>
          <p:cNvPr id="505" name="Google Shape;505;p39"/>
          <p:cNvSpPr/>
          <p:nvPr/>
        </p:nvSpPr>
        <p:spPr>
          <a:xfrm>
            <a:off x="958053" y="3969129"/>
            <a:ext cx="471217" cy="370524"/>
          </a:xfrm>
          <a:custGeom>
            <a:avLst/>
            <a:gdLst/>
            <a:ahLst/>
            <a:cxnLst/>
            <a:rect l="l" t="t" r="r" b="b"/>
            <a:pathLst>
              <a:path w="18513" h="14557" extrusionOk="0">
                <a:moveTo>
                  <a:pt x="9159" y="2125"/>
                </a:moveTo>
                <a:lnTo>
                  <a:pt x="9403" y="2150"/>
                </a:lnTo>
                <a:lnTo>
                  <a:pt x="9672" y="2198"/>
                </a:lnTo>
                <a:lnTo>
                  <a:pt x="9916" y="2272"/>
                </a:lnTo>
                <a:lnTo>
                  <a:pt x="10160" y="2345"/>
                </a:lnTo>
                <a:lnTo>
                  <a:pt x="10404" y="2443"/>
                </a:lnTo>
                <a:lnTo>
                  <a:pt x="10624" y="2565"/>
                </a:lnTo>
                <a:lnTo>
                  <a:pt x="10820" y="2687"/>
                </a:lnTo>
                <a:lnTo>
                  <a:pt x="10893" y="2760"/>
                </a:lnTo>
                <a:lnTo>
                  <a:pt x="10942" y="2858"/>
                </a:lnTo>
                <a:lnTo>
                  <a:pt x="10942" y="2956"/>
                </a:lnTo>
                <a:lnTo>
                  <a:pt x="10917" y="3078"/>
                </a:lnTo>
                <a:lnTo>
                  <a:pt x="10844" y="3151"/>
                </a:lnTo>
                <a:lnTo>
                  <a:pt x="10771" y="3200"/>
                </a:lnTo>
                <a:lnTo>
                  <a:pt x="10698" y="3224"/>
                </a:lnTo>
                <a:lnTo>
                  <a:pt x="10600" y="3175"/>
                </a:lnTo>
                <a:lnTo>
                  <a:pt x="10404" y="3053"/>
                </a:lnTo>
                <a:lnTo>
                  <a:pt x="10209" y="2956"/>
                </a:lnTo>
                <a:lnTo>
                  <a:pt x="10014" y="2882"/>
                </a:lnTo>
                <a:lnTo>
                  <a:pt x="9794" y="2809"/>
                </a:lnTo>
                <a:lnTo>
                  <a:pt x="9574" y="2760"/>
                </a:lnTo>
                <a:lnTo>
                  <a:pt x="9354" y="2711"/>
                </a:lnTo>
                <a:lnTo>
                  <a:pt x="9110" y="2687"/>
                </a:lnTo>
                <a:lnTo>
                  <a:pt x="8646" y="2687"/>
                </a:lnTo>
                <a:lnTo>
                  <a:pt x="8426" y="2711"/>
                </a:lnTo>
                <a:lnTo>
                  <a:pt x="8206" y="2760"/>
                </a:lnTo>
                <a:lnTo>
                  <a:pt x="7987" y="2809"/>
                </a:lnTo>
                <a:lnTo>
                  <a:pt x="7767" y="2882"/>
                </a:lnTo>
                <a:lnTo>
                  <a:pt x="7547" y="2956"/>
                </a:lnTo>
                <a:lnTo>
                  <a:pt x="7352" y="3053"/>
                </a:lnTo>
                <a:lnTo>
                  <a:pt x="7181" y="3175"/>
                </a:lnTo>
                <a:lnTo>
                  <a:pt x="7107" y="3200"/>
                </a:lnTo>
                <a:lnTo>
                  <a:pt x="7059" y="3224"/>
                </a:lnTo>
                <a:lnTo>
                  <a:pt x="7010" y="3200"/>
                </a:lnTo>
                <a:lnTo>
                  <a:pt x="6936" y="3175"/>
                </a:lnTo>
                <a:lnTo>
                  <a:pt x="6888" y="3127"/>
                </a:lnTo>
                <a:lnTo>
                  <a:pt x="6863" y="3078"/>
                </a:lnTo>
                <a:lnTo>
                  <a:pt x="6839" y="2956"/>
                </a:lnTo>
                <a:lnTo>
                  <a:pt x="6839" y="2858"/>
                </a:lnTo>
                <a:lnTo>
                  <a:pt x="6888" y="2760"/>
                </a:lnTo>
                <a:lnTo>
                  <a:pt x="6936" y="2687"/>
                </a:lnTo>
                <a:lnTo>
                  <a:pt x="7156" y="2565"/>
                </a:lnTo>
                <a:lnTo>
                  <a:pt x="7376" y="2443"/>
                </a:lnTo>
                <a:lnTo>
                  <a:pt x="7620" y="2345"/>
                </a:lnTo>
                <a:lnTo>
                  <a:pt x="7864" y="2272"/>
                </a:lnTo>
                <a:lnTo>
                  <a:pt x="8109" y="2198"/>
                </a:lnTo>
                <a:lnTo>
                  <a:pt x="8377" y="2150"/>
                </a:lnTo>
                <a:lnTo>
                  <a:pt x="8622" y="2125"/>
                </a:lnTo>
                <a:close/>
                <a:moveTo>
                  <a:pt x="3761" y="5373"/>
                </a:moveTo>
                <a:lnTo>
                  <a:pt x="3884" y="5398"/>
                </a:lnTo>
                <a:lnTo>
                  <a:pt x="4030" y="5447"/>
                </a:lnTo>
                <a:lnTo>
                  <a:pt x="4128" y="5496"/>
                </a:lnTo>
                <a:lnTo>
                  <a:pt x="4250" y="5569"/>
                </a:lnTo>
                <a:lnTo>
                  <a:pt x="4323" y="5691"/>
                </a:lnTo>
                <a:lnTo>
                  <a:pt x="4372" y="5789"/>
                </a:lnTo>
                <a:lnTo>
                  <a:pt x="4421" y="5911"/>
                </a:lnTo>
                <a:lnTo>
                  <a:pt x="4445" y="6057"/>
                </a:lnTo>
                <a:lnTo>
                  <a:pt x="4421" y="6204"/>
                </a:lnTo>
                <a:lnTo>
                  <a:pt x="4372" y="6326"/>
                </a:lnTo>
                <a:lnTo>
                  <a:pt x="4323" y="6448"/>
                </a:lnTo>
                <a:lnTo>
                  <a:pt x="4250" y="6546"/>
                </a:lnTo>
                <a:lnTo>
                  <a:pt x="4128" y="6619"/>
                </a:lnTo>
                <a:lnTo>
                  <a:pt x="4030" y="6692"/>
                </a:lnTo>
                <a:lnTo>
                  <a:pt x="3884" y="6717"/>
                </a:lnTo>
                <a:lnTo>
                  <a:pt x="3761" y="6741"/>
                </a:lnTo>
                <a:lnTo>
                  <a:pt x="3615" y="6717"/>
                </a:lnTo>
                <a:lnTo>
                  <a:pt x="3493" y="6692"/>
                </a:lnTo>
                <a:lnTo>
                  <a:pt x="3371" y="6619"/>
                </a:lnTo>
                <a:lnTo>
                  <a:pt x="3273" y="6546"/>
                </a:lnTo>
                <a:lnTo>
                  <a:pt x="3200" y="6448"/>
                </a:lnTo>
                <a:lnTo>
                  <a:pt x="3126" y="6326"/>
                </a:lnTo>
                <a:lnTo>
                  <a:pt x="3102" y="6204"/>
                </a:lnTo>
                <a:lnTo>
                  <a:pt x="3078" y="6057"/>
                </a:lnTo>
                <a:lnTo>
                  <a:pt x="3102" y="5911"/>
                </a:lnTo>
                <a:lnTo>
                  <a:pt x="3126" y="5789"/>
                </a:lnTo>
                <a:lnTo>
                  <a:pt x="3200" y="5691"/>
                </a:lnTo>
                <a:lnTo>
                  <a:pt x="3273" y="5569"/>
                </a:lnTo>
                <a:lnTo>
                  <a:pt x="3371" y="5496"/>
                </a:lnTo>
                <a:lnTo>
                  <a:pt x="3493" y="5447"/>
                </a:lnTo>
                <a:lnTo>
                  <a:pt x="3615" y="5398"/>
                </a:lnTo>
                <a:lnTo>
                  <a:pt x="3761" y="5373"/>
                </a:lnTo>
                <a:close/>
                <a:moveTo>
                  <a:pt x="17609" y="6741"/>
                </a:moveTo>
                <a:lnTo>
                  <a:pt x="17609" y="6790"/>
                </a:lnTo>
                <a:lnTo>
                  <a:pt x="17585" y="6888"/>
                </a:lnTo>
                <a:lnTo>
                  <a:pt x="17560" y="6937"/>
                </a:lnTo>
                <a:lnTo>
                  <a:pt x="17512" y="7010"/>
                </a:lnTo>
                <a:lnTo>
                  <a:pt x="17365" y="7132"/>
                </a:lnTo>
                <a:lnTo>
                  <a:pt x="17365" y="7132"/>
                </a:lnTo>
                <a:lnTo>
                  <a:pt x="17389" y="7010"/>
                </a:lnTo>
                <a:lnTo>
                  <a:pt x="17414" y="6863"/>
                </a:lnTo>
                <a:lnTo>
                  <a:pt x="17463" y="6790"/>
                </a:lnTo>
                <a:lnTo>
                  <a:pt x="17512" y="6766"/>
                </a:lnTo>
                <a:lnTo>
                  <a:pt x="17560" y="6741"/>
                </a:lnTo>
                <a:close/>
                <a:moveTo>
                  <a:pt x="4836" y="0"/>
                </a:moveTo>
                <a:lnTo>
                  <a:pt x="4738" y="196"/>
                </a:lnTo>
                <a:lnTo>
                  <a:pt x="4641" y="391"/>
                </a:lnTo>
                <a:lnTo>
                  <a:pt x="4543" y="684"/>
                </a:lnTo>
                <a:lnTo>
                  <a:pt x="4445" y="1002"/>
                </a:lnTo>
                <a:lnTo>
                  <a:pt x="4396" y="1393"/>
                </a:lnTo>
                <a:lnTo>
                  <a:pt x="4372" y="1783"/>
                </a:lnTo>
                <a:lnTo>
                  <a:pt x="4372" y="2003"/>
                </a:lnTo>
                <a:lnTo>
                  <a:pt x="4421" y="2223"/>
                </a:lnTo>
                <a:lnTo>
                  <a:pt x="4079" y="2443"/>
                </a:lnTo>
                <a:lnTo>
                  <a:pt x="3688" y="2736"/>
                </a:lnTo>
                <a:lnTo>
                  <a:pt x="3273" y="3151"/>
                </a:lnTo>
                <a:lnTo>
                  <a:pt x="2833" y="3615"/>
                </a:lnTo>
                <a:lnTo>
                  <a:pt x="2418" y="4128"/>
                </a:lnTo>
                <a:lnTo>
                  <a:pt x="2027" y="4665"/>
                </a:lnTo>
                <a:lnTo>
                  <a:pt x="1856" y="4958"/>
                </a:lnTo>
                <a:lnTo>
                  <a:pt x="1710" y="5251"/>
                </a:lnTo>
                <a:lnTo>
                  <a:pt x="1563" y="5544"/>
                </a:lnTo>
                <a:lnTo>
                  <a:pt x="1466" y="5813"/>
                </a:lnTo>
                <a:lnTo>
                  <a:pt x="562" y="5813"/>
                </a:lnTo>
                <a:lnTo>
                  <a:pt x="464" y="5838"/>
                </a:lnTo>
                <a:lnTo>
                  <a:pt x="342" y="5862"/>
                </a:lnTo>
                <a:lnTo>
                  <a:pt x="244" y="5911"/>
                </a:lnTo>
                <a:lnTo>
                  <a:pt x="171" y="5984"/>
                </a:lnTo>
                <a:lnTo>
                  <a:pt x="98" y="6057"/>
                </a:lnTo>
                <a:lnTo>
                  <a:pt x="49" y="6155"/>
                </a:lnTo>
                <a:lnTo>
                  <a:pt x="25" y="6277"/>
                </a:lnTo>
                <a:lnTo>
                  <a:pt x="0" y="6375"/>
                </a:lnTo>
                <a:lnTo>
                  <a:pt x="0" y="8622"/>
                </a:lnTo>
                <a:lnTo>
                  <a:pt x="25" y="8744"/>
                </a:lnTo>
                <a:lnTo>
                  <a:pt x="49" y="8842"/>
                </a:lnTo>
                <a:lnTo>
                  <a:pt x="98" y="8939"/>
                </a:lnTo>
                <a:lnTo>
                  <a:pt x="171" y="9013"/>
                </a:lnTo>
                <a:lnTo>
                  <a:pt x="244" y="9086"/>
                </a:lnTo>
                <a:lnTo>
                  <a:pt x="342" y="9135"/>
                </a:lnTo>
                <a:lnTo>
                  <a:pt x="464" y="9183"/>
                </a:lnTo>
                <a:lnTo>
                  <a:pt x="1514" y="9183"/>
                </a:lnTo>
                <a:lnTo>
                  <a:pt x="1588" y="9379"/>
                </a:lnTo>
                <a:lnTo>
                  <a:pt x="1685" y="9599"/>
                </a:lnTo>
                <a:lnTo>
                  <a:pt x="1930" y="10014"/>
                </a:lnTo>
                <a:lnTo>
                  <a:pt x="2223" y="10405"/>
                </a:lnTo>
                <a:lnTo>
                  <a:pt x="2589" y="10795"/>
                </a:lnTo>
                <a:lnTo>
                  <a:pt x="2980" y="11162"/>
                </a:lnTo>
                <a:lnTo>
                  <a:pt x="3419" y="11504"/>
                </a:lnTo>
                <a:lnTo>
                  <a:pt x="3908" y="11821"/>
                </a:lnTo>
                <a:lnTo>
                  <a:pt x="4421" y="12065"/>
                </a:lnTo>
                <a:lnTo>
                  <a:pt x="4421" y="14557"/>
                </a:lnTo>
                <a:lnTo>
                  <a:pt x="5105" y="14557"/>
                </a:lnTo>
                <a:lnTo>
                  <a:pt x="6326" y="12896"/>
                </a:lnTo>
                <a:lnTo>
                  <a:pt x="6936" y="13067"/>
                </a:lnTo>
                <a:lnTo>
                  <a:pt x="7571" y="13164"/>
                </a:lnTo>
                <a:lnTo>
                  <a:pt x="8231" y="13238"/>
                </a:lnTo>
                <a:lnTo>
                  <a:pt x="8890" y="13262"/>
                </a:lnTo>
                <a:lnTo>
                  <a:pt x="9550" y="13238"/>
                </a:lnTo>
                <a:lnTo>
                  <a:pt x="10209" y="13164"/>
                </a:lnTo>
                <a:lnTo>
                  <a:pt x="10844" y="13067"/>
                </a:lnTo>
                <a:lnTo>
                  <a:pt x="11455" y="12896"/>
                </a:lnTo>
                <a:lnTo>
                  <a:pt x="12627" y="14557"/>
                </a:lnTo>
                <a:lnTo>
                  <a:pt x="13384" y="14557"/>
                </a:lnTo>
                <a:lnTo>
                  <a:pt x="13384" y="12065"/>
                </a:lnTo>
                <a:lnTo>
                  <a:pt x="13726" y="11919"/>
                </a:lnTo>
                <a:lnTo>
                  <a:pt x="14044" y="11748"/>
                </a:lnTo>
                <a:lnTo>
                  <a:pt x="14337" y="11577"/>
                </a:lnTo>
                <a:lnTo>
                  <a:pt x="14630" y="11382"/>
                </a:lnTo>
                <a:lnTo>
                  <a:pt x="14898" y="11162"/>
                </a:lnTo>
                <a:lnTo>
                  <a:pt x="15143" y="10942"/>
                </a:lnTo>
                <a:lnTo>
                  <a:pt x="15387" y="10698"/>
                </a:lnTo>
                <a:lnTo>
                  <a:pt x="15607" y="10429"/>
                </a:lnTo>
                <a:lnTo>
                  <a:pt x="15778" y="10160"/>
                </a:lnTo>
                <a:lnTo>
                  <a:pt x="15949" y="9892"/>
                </a:lnTo>
                <a:lnTo>
                  <a:pt x="16119" y="9599"/>
                </a:lnTo>
                <a:lnTo>
                  <a:pt x="16242" y="9281"/>
                </a:lnTo>
                <a:lnTo>
                  <a:pt x="16364" y="8964"/>
                </a:lnTo>
                <a:lnTo>
                  <a:pt x="16437" y="8622"/>
                </a:lnTo>
                <a:lnTo>
                  <a:pt x="16510" y="8280"/>
                </a:lnTo>
                <a:lnTo>
                  <a:pt x="16559" y="7938"/>
                </a:lnTo>
                <a:lnTo>
                  <a:pt x="16974" y="7938"/>
                </a:lnTo>
                <a:lnTo>
                  <a:pt x="17096" y="7913"/>
                </a:lnTo>
                <a:lnTo>
                  <a:pt x="17316" y="8109"/>
                </a:lnTo>
                <a:lnTo>
                  <a:pt x="17536" y="8231"/>
                </a:lnTo>
                <a:lnTo>
                  <a:pt x="17780" y="8329"/>
                </a:lnTo>
                <a:lnTo>
                  <a:pt x="18024" y="8353"/>
                </a:lnTo>
                <a:lnTo>
                  <a:pt x="18171" y="8353"/>
                </a:lnTo>
                <a:lnTo>
                  <a:pt x="18318" y="8304"/>
                </a:lnTo>
                <a:lnTo>
                  <a:pt x="18415" y="8255"/>
                </a:lnTo>
                <a:lnTo>
                  <a:pt x="18464" y="8158"/>
                </a:lnTo>
                <a:lnTo>
                  <a:pt x="18513" y="8060"/>
                </a:lnTo>
                <a:lnTo>
                  <a:pt x="18488" y="7962"/>
                </a:lnTo>
                <a:lnTo>
                  <a:pt x="18440" y="7865"/>
                </a:lnTo>
                <a:lnTo>
                  <a:pt x="18342" y="7791"/>
                </a:lnTo>
                <a:lnTo>
                  <a:pt x="18244" y="7767"/>
                </a:lnTo>
                <a:lnTo>
                  <a:pt x="18147" y="7767"/>
                </a:lnTo>
                <a:lnTo>
                  <a:pt x="18024" y="7791"/>
                </a:lnTo>
                <a:lnTo>
                  <a:pt x="17902" y="7767"/>
                </a:lnTo>
                <a:lnTo>
                  <a:pt x="17756" y="7718"/>
                </a:lnTo>
                <a:lnTo>
                  <a:pt x="17634" y="7645"/>
                </a:lnTo>
                <a:lnTo>
                  <a:pt x="17780" y="7523"/>
                </a:lnTo>
                <a:lnTo>
                  <a:pt x="17927" y="7376"/>
                </a:lnTo>
                <a:lnTo>
                  <a:pt x="18049" y="7230"/>
                </a:lnTo>
                <a:lnTo>
                  <a:pt x="18122" y="7059"/>
                </a:lnTo>
                <a:lnTo>
                  <a:pt x="18171" y="6888"/>
                </a:lnTo>
                <a:lnTo>
                  <a:pt x="18171" y="6717"/>
                </a:lnTo>
                <a:lnTo>
                  <a:pt x="18147" y="6546"/>
                </a:lnTo>
                <a:lnTo>
                  <a:pt x="18073" y="6424"/>
                </a:lnTo>
                <a:lnTo>
                  <a:pt x="18000" y="6326"/>
                </a:lnTo>
                <a:lnTo>
                  <a:pt x="17902" y="6253"/>
                </a:lnTo>
                <a:lnTo>
                  <a:pt x="17805" y="6204"/>
                </a:lnTo>
                <a:lnTo>
                  <a:pt x="17683" y="6179"/>
                </a:lnTo>
                <a:lnTo>
                  <a:pt x="17560" y="6179"/>
                </a:lnTo>
                <a:lnTo>
                  <a:pt x="17438" y="6204"/>
                </a:lnTo>
                <a:lnTo>
                  <a:pt x="17341" y="6228"/>
                </a:lnTo>
                <a:lnTo>
                  <a:pt x="17243" y="6277"/>
                </a:lnTo>
                <a:lnTo>
                  <a:pt x="17145" y="6326"/>
                </a:lnTo>
                <a:lnTo>
                  <a:pt x="17048" y="6424"/>
                </a:lnTo>
                <a:lnTo>
                  <a:pt x="16974" y="6497"/>
                </a:lnTo>
                <a:lnTo>
                  <a:pt x="16925" y="6619"/>
                </a:lnTo>
                <a:lnTo>
                  <a:pt x="16852" y="6790"/>
                </a:lnTo>
                <a:lnTo>
                  <a:pt x="16803" y="6985"/>
                </a:lnTo>
                <a:lnTo>
                  <a:pt x="16803" y="7181"/>
                </a:lnTo>
                <a:lnTo>
                  <a:pt x="16828" y="7376"/>
                </a:lnTo>
                <a:lnTo>
                  <a:pt x="16706" y="7376"/>
                </a:lnTo>
                <a:lnTo>
                  <a:pt x="16584" y="7352"/>
                </a:lnTo>
                <a:lnTo>
                  <a:pt x="16559" y="7034"/>
                </a:lnTo>
                <a:lnTo>
                  <a:pt x="16535" y="6717"/>
                </a:lnTo>
                <a:lnTo>
                  <a:pt x="16486" y="6399"/>
                </a:lnTo>
                <a:lnTo>
                  <a:pt x="16413" y="6082"/>
                </a:lnTo>
                <a:lnTo>
                  <a:pt x="16315" y="5764"/>
                </a:lnTo>
                <a:lnTo>
                  <a:pt x="16217" y="5471"/>
                </a:lnTo>
                <a:lnTo>
                  <a:pt x="16095" y="5178"/>
                </a:lnTo>
                <a:lnTo>
                  <a:pt x="15949" y="4885"/>
                </a:lnTo>
                <a:lnTo>
                  <a:pt x="15802" y="4616"/>
                </a:lnTo>
                <a:lnTo>
                  <a:pt x="15631" y="4323"/>
                </a:lnTo>
                <a:lnTo>
                  <a:pt x="15436" y="4079"/>
                </a:lnTo>
                <a:lnTo>
                  <a:pt x="15240" y="3810"/>
                </a:lnTo>
                <a:lnTo>
                  <a:pt x="15020" y="3566"/>
                </a:lnTo>
                <a:lnTo>
                  <a:pt x="14801" y="3322"/>
                </a:lnTo>
                <a:lnTo>
                  <a:pt x="14556" y="3102"/>
                </a:lnTo>
                <a:lnTo>
                  <a:pt x="14312" y="2882"/>
                </a:lnTo>
                <a:lnTo>
                  <a:pt x="14044" y="2663"/>
                </a:lnTo>
                <a:lnTo>
                  <a:pt x="13750" y="2467"/>
                </a:lnTo>
                <a:lnTo>
                  <a:pt x="13457" y="2272"/>
                </a:lnTo>
                <a:lnTo>
                  <a:pt x="13164" y="2101"/>
                </a:lnTo>
                <a:lnTo>
                  <a:pt x="12847" y="1930"/>
                </a:lnTo>
                <a:lnTo>
                  <a:pt x="12529" y="1783"/>
                </a:lnTo>
                <a:lnTo>
                  <a:pt x="12212" y="1637"/>
                </a:lnTo>
                <a:lnTo>
                  <a:pt x="11870" y="1515"/>
                </a:lnTo>
                <a:lnTo>
                  <a:pt x="11528" y="1393"/>
                </a:lnTo>
                <a:lnTo>
                  <a:pt x="11162" y="1295"/>
                </a:lnTo>
                <a:lnTo>
                  <a:pt x="10795" y="1222"/>
                </a:lnTo>
                <a:lnTo>
                  <a:pt x="10429" y="1148"/>
                </a:lnTo>
                <a:lnTo>
                  <a:pt x="10063" y="1099"/>
                </a:lnTo>
                <a:lnTo>
                  <a:pt x="9672" y="1051"/>
                </a:lnTo>
                <a:lnTo>
                  <a:pt x="9281" y="1026"/>
                </a:lnTo>
                <a:lnTo>
                  <a:pt x="8353" y="1026"/>
                </a:lnTo>
                <a:lnTo>
                  <a:pt x="7816" y="1075"/>
                </a:lnTo>
                <a:lnTo>
                  <a:pt x="7278" y="1148"/>
                </a:lnTo>
                <a:lnTo>
                  <a:pt x="6765" y="1270"/>
                </a:lnTo>
                <a:lnTo>
                  <a:pt x="6619" y="1051"/>
                </a:lnTo>
                <a:lnTo>
                  <a:pt x="6472" y="880"/>
                </a:lnTo>
                <a:lnTo>
                  <a:pt x="6301" y="709"/>
                </a:lnTo>
                <a:lnTo>
                  <a:pt x="6155" y="562"/>
                </a:lnTo>
                <a:lnTo>
                  <a:pt x="5984" y="440"/>
                </a:lnTo>
                <a:lnTo>
                  <a:pt x="5837" y="342"/>
                </a:lnTo>
                <a:lnTo>
                  <a:pt x="5520" y="196"/>
                </a:lnTo>
                <a:lnTo>
                  <a:pt x="5251" y="98"/>
                </a:lnTo>
                <a:lnTo>
                  <a:pt x="5031" y="49"/>
                </a:lnTo>
                <a:lnTo>
                  <a:pt x="4836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FF0000"/>
              </a:solidFill>
              <a:highlight>
                <a:srgbClr val="000000"/>
              </a:highlight>
            </a:endParaRPr>
          </a:p>
        </p:txBody>
      </p:sp>
      <p:sp>
        <p:nvSpPr>
          <p:cNvPr id="506" name="Google Shape;506;p39"/>
          <p:cNvSpPr/>
          <p:nvPr/>
        </p:nvSpPr>
        <p:spPr>
          <a:xfrm>
            <a:off x="6517998" y="3231773"/>
            <a:ext cx="328247" cy="472491"/>
          </a:xfrm>
          <a:custGeom>
            <a:avLst/>
            <a:gdLst/>
            <a:ahLst/>
            <a:cxnLst/>
            <a:rect l="l" t="t" r="r" b="b"/>
            <a:pathLst>
              <a:path w="12896" h="18563" extrusionOk="0">
                <a:moveTo>
                  <a:pt x="6448" y="1564"/>
                </a:moveTo>
                <a:lnTo>
                  <a:pt x="6814" y="1588"/>
                </a:lnTo>
                <a:lnTo>
                  <a:pt x="7181" y="1637"/>
                </a:lnTo>
                <a:lnTo>
                  <a:pt x="7523" y="1735"/>
                </a:lnTo>
                <a:lnTo>
                  <a:pt x="7865" y="1857"/>
                </a:lnTo>
                <a:lnTo>
                  <a:pt x="8182" y="2003"/>
                </a:lnTo>
                <a:lnTo>
                  <a:pt x="8475" y="2199"/>
                </a:lnTo>
                <a:lnTo>
                  <a:pt x="8768" y="2394"/>
                </a:lnTo>
                <a:lnTo>
                  <a:pt x="9013" y="2638"/>
                </a:lnTo>
                <a:lnTo>
                  <a:pt x="9257" y="2883"/>
                </a:lnTo>
                <a:lnTo>
                  <a:pt x="9477" y="3176"/>
                </a:lnTo>
                <a:lnTo>
                  <a:pt x="9647" y="3469"/>
                </a:lnTo>
                <a:lnTo>
                  <a:pt x="9794" y="3786"/>
                </a:lnTo>
                <a:lnTo>
                  <a:pt x="9916" y="4128"/>
                </a:lnTo>
                <a:lnTo>
                  <a:pt x="10014" y="4470"/>
                </a:lnTo>
                <a:lnTo>
                  <a:pt x="10063" y="4836"/>
                </a:lnTo>
                <a:lnTo>
                  <a:pt x="10087" y="5203"/>
                </a:lnTo>
                <a:lnTo>
                  <a:pt x="10087" y="7547"/>
                </a:lnTo>
                <a:lnTo>
                  <a:pt x="2809" y="7547"/>
                </a:lnTo>
                <a:lnTo>
                  <a:pt x="2809" y="5203"/>
                </a:lnTo>
                <a:lnTo>
                  <a:pt x="2833" y="4836"/>
                </a:lnTo>
                <a:lnTo>
                  <a:pt x="2882" y="4470"/>
                </a:lnTo>
                <a:lnTo>
                  <a:pt x="2980" y="4128"/>
                </a:lnTo>
                <a:lnTo>
                  <a:pt x="3102" y="3786"/>
                </a:lnTo>
                <a:lnTo>
                  <a:pt x="3249" y="3469"/>
                </a:lnTo>
                <a:lnTo>
                  <a:pt x="3420" y="3176"/>
                </a:lnTo>
                <a:lnTo>
                  <a:pt x="3639" y="2883"/>
                </a:lnTo>
                <a:lnTo>
                  <a:pt x="3884" y="2638"/>
                </a:lnTo>
                <a:lnTo>
                  <a:pt x="4128" y="2394"/>
                </a:lnTo>
                <a:lnTo>
                  <a:pt x="4421" y="2199"/>
                </a:lnTo>
                <a:lnTo>
                  <a:pt x="4714" y="2003"/>
                </a:lnTo>
                <a:lnTo>
                  <a:pt x="5032" y="1857"/>
                </a:lnTo>
                <a:lnTo>
                  <a:pt x="5373" y="1735"/>
                </a:lnTo>
                <a:lnTo>
                  <a:pt x="5715" y="1637"/>
                </a:lnTo>
                <a:lnTo>
                  <a:pt x="6082" y="1588"/>
                </a:lnTo>
                <a:lnTo>
                  <a:pt x="6448" y="1564"/>
                </a:lnTo>
                <a:close/>
                <a:moveTo>
                  <a:pt x="6448" y="10991"/>
                </a:moveTo>
                <a:lnTo>
                  <a:pt x="6692" y="11015"/>
                </a:lnTo>
                <a:lnTo>
                  <a:pt x="6937" y="11089"/>
                </a:lnTo>
                <a:lnTo>
                  <a:pt x="7132" y="11211"/>
                </a:lnTo>
                <a:lnTo>
                  <a:pt x="7327" y="11357"/>
                </a:lnTo>
                <a:lnTo>
                  <a:pt x="7474" y="11528"/>
                </a:lnTo>
                <a:lnTo>
                  <a:pt x="7572" y="11748"/>
                </a:lnTo>
                <a:lnTo>
                  <a:pt x="7645" y="11968"/>
                </a:lnTo>
                <a:lnTo>
                  <a:pt x="7669" y="12212"/>
                </a:lnTo>
                <a:lnTo>
                  <a:pt x="7669" y="12383"/>
                </a:lnTo>
                <a:lnTo>
                  <a:pt x="7645" y="12530"/>
                </a:lnTo>
                <a:lnTo>
                  <a:pt x="7596" y="12701"/>
                </a:lnTo>
                <a:lnTo>
                  <a:pt x="7523" y="12823"/>
                </a:lnTo>
                <a:lnTo>
                  <a:pt x="7425" y="12969"/>
                </a:lnTo>
                <a:lnTo>
                  <a:pt x="7327" y="13067"/>
                </a:lnTo>
                <a:lnTo>
                  <a:pt x="7205" y="13189"/>
                </a:lnTo>
                <a:lnTo>
                  <a:pt x="7083" y="13262"/>
                </a:lnTo>
                <a:lnTo>
                  <a:pt x="7230" y="15094"/>
                </a:lnTo>
                <a:lnTo>
                  <a:pt x="5667" y="15094"/>
                </a:lnTo>
                <a:lnTo>
                  <a:pt x="5813" y="13262"/>
                </a:lnTo>
                <a:lnTo>
                  <a:pt x="5691" y="13189"/>
                </a:lnTo>
                <a:lnTo>
                  <a:pt x="5569" y="13067"/>
                </a:lnTo>
                <a:lnTo>
                  <a:pt x="5471" y="12969"/>
                </a:lnTo>
                <a:lnTo>
                  <a:pt x="5373" y="12823"/>
                </a:lnTo>
                <a:lnTo>
                  <a:pt x="5300" y="12701"/>
                </a:lnTo>
                <a:lnTo>
                  <a:pt x="5251" y="12530"/>
                </a:lnTo>
                <a:lnTo>
                  <a:pt x="5227" y="12383"/>
                </a:lnTo>
                <a:lnTo>
                  <a:pt x="5227" y="12212"/>
                </a:lnTo>
                <a:lnTo>
                  <a:pt x="5251" y="11968"/>
                </a:lnTo>
                <a:lnTo>
                  <a:pt x="5325" y="11748"/>
                </a:lnTo>
                <a:lnTo>
                  <a:pt x="5422" y="11528"/>
                </a:lnTo>
                <a:lnTo>
                  <a:pt x="5569" y="11357"/>
                </a:lnTo>
                <a:lnTo>
                  <a:pt x="5764" y="11211"/>
                </a:lnTo>
                <a:lnTo>
                  <a:pt x="5960" y="11089"/>
                </a:lnTo>
                <a:lnTo>
                  <a:pt x="6204" y="11015"/>
                </a:lnTo>
                <a:lnTo>
                  <a:pt x="6448" y="10991"/>
                </a:lnTo>
                <a:close/>
                <a:moveTo>
                  <a:pt x="6448" y="1"/>
                </a:moveTo>
                <a:lnTo>
                  <a:pt x="5911" y="25"/>
                </a:lnTo>
                <a:lnTo>
                  <a:pt x="5398" y="123"/>
                </a:lnTo>
                <a:lnTo>
                  <a:pt x="4909" y="245"/>
                </a:lnTo>
                <a:lnTo>
                  <a:pt x="4421" y="416"/>
                </a:lnTo>
                <a:lnTo>
                  <a:pt x="3981" y="636"/>
                </a:lnTo>
                <a:lnTo>
                  <a:pt x="3542" y="904"/>
                </a:lnTo>
                <a:lnTo>
                  <a:pt x="3151" y="1197"/>
                </a:lnTo>
                <a:lnTo>
                  <a:pt x="2760" y="1539"/>
                </a:lnTo>
                <a:lnTo>
                  <a:pt x="2443" y="1906"/>
                </a:lnTo>
                <a:lnTo>
                  <a:pt x="2125" y="2296"/>
                </a:lnTo>
                <a:lnTo>
                  <a:pt x="1881" y="2736"/>
                </a:lnTo>
                <a:lnTo>
                  <a:pt x="1661" y="3176"/>
                </a:lnTo>
                <a:lnTo>
                  <a:pt x="1466" y="3664"/>
                </a:lnTo>
                <a:lnTo>
                  <a:pt x="1344" y="4153"/>
                </a:lnTo>
                <a:lnTo>
                  <a:pt x="1270" y="4690"/>
                </a:lnTo>
                <a:lnTo>
                  <a:pt x="1246" y="5203"/>
                </a:lnTo>
                <a:lnTo>
                  <a:pt x="1246" y="7547"/>
                </a:lnTo>
                <a:lnTo>
                  <a:pt x="391" y="7547"/>
                </a:lnTo>
                <a:lnTo>
                  <a:pt x="293" y="7572"/>
                </a:lnTo>
                <a:lnTo>
                  <a:pt x="220" y="7621"/>
                </a:lnTo>
                <a:lnTo>
                  <a:pt x="147" y="7669"/>
                </a:lnTo>
                <a:lnTo>
                  <a:pt x="74" y="7743"/>
                </a:lnTo>
                <a:lnTo>
                  <a:pt x="49" y="7840"/>
                </a:lnTo>
                <a:lnTo>
                  <a:pt x="0" y="7914"/>
                </a:lnTo>
                <a:lnTo>
                  <a:pt x="0" y="8036"/>
                </a:lnTo>
                <a:lnTo>
                  <a:pt x="0" y="18074"/>
                </a:lnTo>
                <a:lnTo>
                  <a:pt x="0" y="18171"/>
                </a:lnTo>
                <a:lnTo>
                  <a:pt x="49" y="18269"/>
                </a:lnTo>
                <a:lnTo>
                  <a:pt x="74" y="18342"/>
                </a:lnTo>
                <a:lnTo>
                  <a:pt x="147" y="18416"/>
                </a:lnTo>
                <a:lnTo>
                  <a:pt x="220" y="18464"/>
                </a:lnTo>
                <a:lnTo>
                  <a:pt x="293" y="18513"/>
                </a:lnTo>
                <a:lnTo>
                  <a:pt x="391" y="18538"/>
                </a:lnTo>
                <a:lnTo>
                  <a:pt x="489" y="18562"/>
                </a:lnTo>
                <a:lnTo>
                  <a:pt x="12407" y="18562"/>
                </a:lnTo>
                <a:lnTo>
                  <a:pt x="12505" y="18538"/>
                </a:lnTo>
                <a:lnTo>
                  <a:pt x="12603" y="18513"/>
                </a:lnTo>
                <a:lnTo>
                  <a:pt x="12676" y="18464"/>
                </a:lnTo>
                <a:lnTo>
                  <a:pt x="12749" y="18416"/>
                </a:lnTo>
                <a:lnTo>
                  <a:pt x="12822" y="18342"/>
                </a:lnTo>
                <a:lnTo>
                  <a:pt x="12847" y="18269"/>
                </a:lnTo>
                <a:lnTo>
                  <a:pt x="12896" y="18171"/>
                </a:lnTo>
                <a:lnTo>
                  <a:pt x="12896" y="18074"/>
                </a:lnTo>
                <a:lnTo>
                  <a:pt x="12896" y="8036"/>
                </a:lnTo>
                <a:lnTo>
                  <a:pt x="12896" y="7914"/>
                </a:lnTo>
                <a:lnTo>
                  <a:pt x="12847" y="7840"/>
                </a:lnTo>
                <a:lnTo>
                  <a:pt x="12822" y="7743"/>
                </a:lnTo>
                <a:lnTo>
                  <a:pt x="12749" y="7669"/>
                </a:lnTo>
                <a:lnTo>
                  <a:pt x="12676" y="7621"/>
                </a:lnTo>
                <a:lnTo>
                  <a:pt x="12603" y="7572"/>
                </a:lnTo>
                <a:lnTo>
                  <a:pt x="12505" y="7547"/>
                </a:lnTo>
                <a:lnTo>
                  <a:pt x="11650" y="7547"/>
                </a:lnTo>
                <a:lnTo>
                  <a:pt x="11650" y="5203"/>
                </a:lnTo>
                <a:lnTo>
                  <a:pt x="11626" y="4690"/>
                </a:lnTo>
                <a:lnTo>
                  <a:pt x="11552" y="4153"/>
                </a:lnTo>
                <a:lnTo>
                  <a:pt x="11430" y="3664"/>
                </a:lnTo>
                <a:lnTo>
                  <a:pt x="11235" y="3176"/>
                </a:lnTo>
                <a:lnTo>
                  <a:pt x="11015" y="2736"/>
                </a:lnTo>
                <a:lnTo>
                  <a:pt x="10771" y="2296"/>
                </a:lnTo>
                <a:lnTo>
                  <a:pt x="10453" y="1906"/>
                </a:lnTo>
                <a:lnTo>
                  <a:pt x="10136" y="1539"/>
                </a:lnTo>
                <a:lnTo>
                  <a:pt x="9745" y="1197"/>
                </a:lnTo>
                <a:lnTo>
                  <a:pt x="9354" y="904"/>
                </a:lnTo>
                <a:lnTo>
                  <a:pt x="8939" y="636"/>
                </a:lnTo>
                <a:lnTo>
                  <a:pt x="8475" y="416"/>
                </a:lnTo>
                <a:lnTo>
                  <a:pt x="7987" y="245"/>
                </a:lnTo>
                <a:lnTo>
                  <a:pt x="7498" y="123"/>
                </a:lnTo>
                <a:lnTo>
                  <a:pt x="6985" y="25"/>
                </a:lnTo>
                <a:lnTo>
                  <a:pt x="6448" y="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FF0000"/>
              </a:solidFill>
              <a:highlight>
                <a:srgbClr val="000000"/>
              </a:highlight>
            </a:endParaRPr>
          </a:p>
        </p:txBody>
      </p:sp>
      <p:grpSp>
        <p:nvGrpSpPr>
          <p:cNvPr id="507" name="Google Shape;507;p39"/>
          <p:cNvGrpSpPr/>
          <p:nvPr/>
        </p:nvGrpSpPr>
        <p:grpSpPr>
          <a:xfrm>
            <a:off x="7206789" y="3246391"/>
            <a:ext cx="322036" cy="457575"/>
            <a:chOff x="6701050" y="2978375"/>
            <a:chExt cx="316300" cy="449425"/>
          </a:xfrm>
          <a:solidFill>
            <a:schemeClr val="tx1"/>
          </a:solidFill>
        </p:grpSpPr>
        <p:sp>
          <p:nvSpPr>
            <p:cNvPr id="508" name="Google Shape;508;p39"/>
            <p:cNvSpPr/>
            <p:nvPr/>
          </p:nvSpPr>
          <p:spPr>
            <a:xfrm>
              <a:off x="6701050" y="2978375"/>
              <a:ext cx="316300" cy="78175"/>
            </a:xfrm>
            <a:custGeom>
              <a:avLst/>
              <a:gdLst/>
              <a:ahLst/>
              <a:cxnLst/>
              <a:rect l="l" t="t" r="r" b="b"/>
              <a:pathLst>
                <a:path w="12652" h="3127" extrusionOk="0">
                  <a:moveTo>
                    <a:pt x="7840" y="782"/>
                  </a:moveTo>
                  <a:lnTo>
                    <a:pt x="7865" y="807"/>
                  </a:lnTo>
                  <a:lnTo>
                    <a:pt x="7889" y="831"/>
                  </a:lnTo>
                  <a:lnTo>
                    <a:pt x="7889" y="880"/>
                  </a:lnTo>
                  <a:lnTo>
                    <a:pt x="7889" y="1417"/>
                  </a:lnTo>
                  <a:lnTo>
                    <a:pt x="4763" y="1417"/>
                  </a:lnTo>
                  <a:lnTo>
                    <a:pt x="4763" y="880"/>
                  </a:lnTo>
                  <a:lnTo>
                    <a:pt x="4763" y="831"/>
                  </a:lnTo>
                  <a:lnTo>
                    <a:pt x="4787" y="807"/>
                  </a:lnTo>
                  <a:lnTo>
                    <a:pt x="4812" y="782"/>
                  </a:lnTo>
                  <a:close/>
                  <a:moveTo>
                    <a:pt x="4861" y="1"/>
                  </a:moveTo>
                  <a:lnTo>
                    <a:pt x="4690" y="25"/>
                  </a:lnTo>
                  <a:lnTo>
                    <a:pt x="4519" y="74"/>
                  </a:lnTo>
                  <a:lnTo>
                    <a:pt x="4372" y="147"/>
                  </a:lnTo>
                  <a:lnTo>
                    <a:pt x="4250" y="269"/>
                  </a:lnTo>
                  <a:lnTo>
                    <a:pt x="4128" y="392"/>
                  </a:lnTo>
                  <a:lnTo>
                    <a:pt x="4055" y="538"/>
                  </a:lnTo>
                  <a:lnTo>
                    <a:pt x="4006" y="709"/>
                  </a:lnTo>
                  <a:lnTo>
                    <a:pt x="3982" y="880"/>
                  </a:lnTo>
                  <a:lnTo>
                    <a:pt x="3982" y="1417"/>
                  </a:lnTo>
                  <a:lnTo>
                    <a:pt x="391" y="1417"/>
                  </a:lnTo>
                  <a:lnTo>
                    <a:pt x="294" y="1466"/>
                  </a:lnTo>
                  <a:lnTo>
                    <a:pt x="220" y="1491"/>
                  </a:lnTo>
                  <a:lnTo>
                    <a:pt x="147" y="1564"/>
                  </a:lnTo>
                  <a:lnTo>
                    <a:pt x="74" y="1637"/>
                  </a:lnTo>
                  <a:lnTo>
                    <a:pt x="49" y="1710"/>
                  </a:lnTo>
                  <a:lnTo>
                    <a:pt x="1" y="1808"/>
                  </a:lnTo>
                  <a:lnTo>
                    <a:pt x="1" y="1906"/>
                  </a:lnTo>
                  <a:lnTo>
                    <a:pt x="1" y="3127"/>
                  </a:lnTo>
                  <a:lnTo>
                    <a:pt x="12652" y="3127"/>
                  </a:lnTo>
                  <a:lnTo>
                    <a:pt x="12652" y="1906"/>
                  </a:lnTo>
                  <a:lnTo>
                    <a:pt x="12652" y="1808"/>
                  </a:lnTo>
                  <a:lnTo>
                    <a:pt x="12603" y="1710"/>
                  </a:lnTo>
                  <a:lnTo>
                    <a:pt x="12578" y="1637"/>
                  </a:lnTo>
                  <a:lnTo>
                    <a:pt x="12505" y="1564"/>
                  </a:lnTo>
                  <a:lnTo>
                    <a:pt x="12432" y="1491"/>
                  </a:lnTo>
                  <a:lnTo>
                    <a:pt x="12359" y="1466"/>
                  </a:lnTo>
                  <a:lnTo>
                    <a:pt x="12261" y="1417"/>
                  </a:lnTo>
                  <a:lnTo>
                    <a:pt x="8671" y="1417"/>
                  </a:lnTo>
                  <a:lnTo>
                    <a:pt x="8671" y="880"/>
                  </a:lnTo>
                  <a:lnTo>
                    <a:pt x="8646" y="709"/>
                  </a:lnTo>
                  <a:lnTo>
                    <a:pt x="8597" y="538"/>
                  </a:lnTo>
                  <a:lnTo>
                    <a:pt x="8524" y="392"/>
                  </a:lnTo>
                  <a:lnTo>
                    <a:pt x="8402" y="269"/>
                  </a:lnTo>
                  <a:lnTo>
                    <a:pt x="8280" y="147"/>
                  </a:lnTo>
                  <a:lnTo>
                    <a:pt x="8133" y="74"/>
                  </a:lnTo>
                  <a:lnTo>
                    <a:pt x="7962" y="25"/>
                  </a:lnTo>
                  <a:lnTo>
                    <a:pt x="779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09" name="Google Shape;509;p39"/>
            <p:cNvSpPr/>
            <p:nvPr/>
          </p:nvSpPr>
          <p:spPr>
            <a:xfrm>
              <a:off x="6713875" y="3068750"/>
              <a:ext cx="290650" cy="359050"/>
            </a:xfrm>
            <a:custGeom>
              <a:avLst/>
              <a:gdLst/>
              <a:ahLst/>
              <a:cxnLst/>
              <a:rect l="l" t="t" r="r" b="b"/>
              <a:pathLst>
                <a:path w="11626" h="14362" extrusionOk="0">
                  <a:moveTo>
                    <a:pt x="2614" y="1686"/>
                  </a:moveTo>
                  <a:lnTo>
                    <a:pt x="2711" y="1710"/>
                  </a:lnTo>
                  <a:lnTo>
                    <a:pt x="2785" y="1759"/>
                  </a:lnTo>
                  <a:lnTo>
                    <a:pt x="2834" y="1857"/>
                  </a:lnTo>
                  <a:lnTo>
                    <a:pt x="2858" y="1930"/>
                  </a:lnTo>
                  <a:lnTo>
                    <a:pt x="2858" y="12432"/>
                  </a:lnTo>
                  <a:lnTo>
                    <a:pt x="2834" y="12529"/>
                  </a:lnTo>
                  <a:lnTo>
                    <a:pt x="2785" y="12603"/>
                  </a:lnTo>
                  <a:lnTo>
                    <a:pt x="2711" y="12652"/>
                  </a:lnTo>
                  <a:lnTo>
                    <a:pt x="2614" y="12676"/>
                  </a:lnTo>
                  <a:lnTo>
                    <a:pt x="2516" y="12652"/>
                  </a:lnTo>
                  <a:lnTo>
                    <a:pt x="2443" y="12603"/>
                  </a:lnTo>
                  <a:lnTo>
                    <a:pt x="2394" y="12529"/>
                  </a:lnTo>
                  <a:lnTo>
                    <a:pt x="2369" y="12432"/>
                  </a:lnTo>
                  <a:lnTo>
                    <a:pt x="2369" y="1930"/>
                  </a:lnTo>
                  <a:lnTo>
                    <a:pt x="2394" y="1857"/>
                  </a:lnTo>
                  <a:lnTo>
                    <a:pt x="2443" y="1759"/>
                  </a:lnTo>
                  <a:lnTo>
                    <a:pt x="2516" y="1710"/>
                  </a:lnTo>
                  <a:lnTo>
                    <a:pt x="2614" y="1686"/>
                  </a:lnTo>
                  <a:close/>
                  <a:moveTo>
                    <a:pt x="5813" y="1686"/>
                  </a:moveTo>
                  <a:lnTo>
                    <a:pt x="5911" y="1710"/>
                  </a:lnTo>
                  <a:lnTo>
                    <a:pt x="5984" y="1759"/>
                  </a:lnTo>
                  <a:lnTo>
                    <a:pt x="6033" y="1857"/>
                  </a:lnTo>
                  <a:lnTo>
                    <a:pt x="6057" y="1930"/>
                  </a:lnTo>
                  <a:lnTo>
                    <a:pt x="6057" y="12432"/>
                  </a:lnTo>
                  <a:lnTo>
                    <a:pt x="6033" y="12529"/>
                  </a:lnTo>
                  <a:lnTo>
                    <a:pt x="5984" y="12603"/>
                  </a:lnTo>
                  <a:lnTo>
                    <a:pt x="5911" y="12652"/>
                  </a:lnTo>
                  <a:lnTo>
                    <a:pt x="5813" y="12676"/>
                  </a:lnTo>
                  <a:lnTo>
                    <a:pt x="5715" y="12652"/>
                  </a:lnTo>
                  <a:lnTo>
                    <a:pt x="5642" y="12603"/>
                  </a:lnTo>
                  <a:lnTo>
                    <a:pt x="5593" y="12529"/>
                  </a:lnTo>
                  <a:lnTo>
                    <a:pt x="5569" y="12432"/>
                  </a:lnTo>
                  <a:lnTo>
                    <a:pt x="5569" y="1930"/>
                  </a:lnTo>
                  <a:lnTo>
                    <a:pt x="5593" y="1857"/>
                  </a:lnTo>
                  <a:lnTo>
                    <a:pt x="5642" y="1759"/>
                  </a:lnTo>
                  <a:lnTo>
                    <a:pt x="5715" y="1710"/>
                  </a:lnTo>
                  <a:lnTo>
                    <a:pt x="5813" y="1686"/>
                  </a:lnTo>
                  <a:close/>
                  <a:moveTo>
                    <a:pt x="9013" y="1686"/>
                  </a:moveTo>
                  <a:lnTo>
                    <a:pt x="9110" y="1710"/>
                  </a:lnTo>
                  <a:lnTo>
                    <a:pt x="9183" y="1759"/>
                  </a:lnTo>
                  <a:lnTo>
                    <a:pt x="9232" y="1857"/>
                  </a:lnTo>
                  <a:lnTo>
                    <a:pt x="9257" y="1930"/>
                  </a:lnTo>
                  <a:lnTo>
                    <a:pt x="9257" y="12432"/>
                  </a:lnTo>
                  <a:lnTo>
                    <a:pt x="9232" y="12529"/>
                  </a:lnTo>
                  <a:lnTo>
                    <a:pt x="9183" y="12603"/>
                  </a:lnTo>
                  <a:lnTo>
                    <a:pt x="9110" y="12652"/>
                  </a:lnTo>
                  <a:lnTo>
                    <a:pt x="9013" y="12676"/>
                  </a:lnTo>
                  <a:lnTo>
                    <a:pt x="8915" y="12652"/>
                  </a:lnTo>
                  <a:lnTo>
                    <a:pt x="8842" y="12603"/>
                  </a:lnTo>
                  <a:lnTo>
                    <a:pt x="8793" y="12529"/>
                  </a:lnTo>
                  <a:lnTo>
                    <a:pt x="8768" y="12432"/>
                  </a:lnTo>
                  <a:lnTo>
                    <a:pt x="8768" y="1930"/>
                  </a:lnTo>
                  <a:lnTo>
                    <a:pt x="8793" y="1857"/>
                  </a:lnTo>
                  <a:lnTo>
                    <a:pt x="8842" y="1759"/>
                  </a:lnTo>
                  <a:lnTo>
                    <a:pt x="8915" y="1710"/>
                  </a:lnTo>
                  <a:lnTo>
                    <a:pt x="9013" y="1686"/>
                  </a:lnTo>
                  <a:close/>
                  <a:moveTo>
                    <a:pt x="0" y="0"/>
                  </a:moveTo>
                  <a:lnTo>
                    <a:pt x="0" y="13873"/>
                  </a:lnTo>
                  <a:lnTo>
                    <a:pt x="0" y="13970"/>
                  </a:lnTo>
                  <a:lnTo>
                    <a:pt x="49" y="14068"/>
                  </a:lnTo>
                  <a:lnTo>
                    <a:pt x="74" y="14141"/>
                  </a:lnTo>
                  <a:lnTo>
                    <a:pt x="147" y="14215"/>
                  </a:lnTo>
                  <a:lnTo>
                    <a:pt x="220" y="14263"/>
                  </a:lnTo>
                  <a:lnTo>
                    <a:pt x="294" y="14312"/>
                  </a:lnTo>
                  <a:lnTo>
                    <a:pt x="391" y="14337"/>
                  </a:lnTo>
                  <a:lnTo>
                    <a:pt x="489" y="14361"/>
                  </a:lnTo>
                  <a:lnTo>
                    <a:pt x="11137" y="14361"/>
                  </a:lnTo>
                  <a:lnTo>
                    <a:pt x="11235" y="14337"/>
                  </a:lnTo>
                  <a:lnTo>
                    <a:pt x="11333" y="14312"/>
                  </a:lnTo>
                  <a:lnTo>
                    <a:pt x="11406" y="14263"/>
                  </a:lnTo>
                  <a:lnTo>
                    <a:pt x="11479" y="14215"/>
                  </a:lnTo>
                  <a:lnTo>
                    <a:pt x="11553" y="14141"/>
                  </a:lnTo>
                  <a:lnTo>
                    <a:pt x="11577" y="14068"/>
                  </a:lnTo>
                  <a:lnTo>
                    <a:pt x="11626" y="13970"/>
                  </a:lnTo>
                  <a:lnTo>
                    <a:pt x="11626" y="13873"/>
                  </a:lnTo>
                  <a:lnTo>
                    <a:pt x="1162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grpSp>
        <p:nvGrpSpPr>
          <p:cNvPr id="510" name="Google Shape;510;p39"/>
          <p:cNvGrpSpPr/>
          <p:nvPr/>
        </p:nvGrpSpPr>
        <p:grpSpPr>
          <a:xfrm>
            <a:off x="1648010" y="3999835"/>
            <a:ext cx="458821" cy="308367"/>
            <a:chOff x="1241275" y="3718400"/>
            <a:chExt cx="450650" cy="302875"/>
          </a:xfrm>
          <a:solidFill>
            <a:schemeClr val="tx1"/>
          </a:solidFill>
        </p:grpSpPr>
        <p:sp>
          <p:nvSpPr>
            <p:cNvPr id="511" name="Google Shape;511;p39"/>
            <p:cNvSpPr/>
            <p:nvPr/>
          </p:nvSpPr>
          <p:spPr>
            <a:xfrm>
              <a:off x="1241275" y="3718400"/>
              <a:ext cx="450650" cy="302875"/>
            </a:xfrm>
            <a:custGeom>
              <a:avLst/>
              <a:gdLst/>
              <a:ahLst/>
              <a:cxnLst/>
              <a:rect l="l" t="t" r="r" b="b"/>
              <a:pathLst>
                <a:path w="18026" h="12115" extrusionOk="0">
                  <a:moveTo>
                    <a:pt x="17048" y="977"/>
                  </a:moveTo>
                  <a:lnTo>
                    <a:pt x="17048" y="3127"/>
                  </a:lnTo>
                  <a:lnTo>
                    <a:pt x="978" y="3127"/>
                  </a:lnTo>
                  <a:lnTo>
                    <a:pt x="978" y="977"/>
                  </a:lnTo>
                  <a:close/>
                  <a:moveTo>
                    <a:pt x="17048" y="5447"/>
                  </a:moveTo>
                  <a:lnTo>
                    <a:pt x="17048" y="11137"/>
                  </a:lnTo>
                  <a:lnTo>
                    <a:pt x="978" y="11137"/>
                  </a:lnTo>
                  <a:lnTo>
                    <a:pt x="978" y="5447"/>
                  </a:lnTo>
                  <a:close/>
                  <a:moveTo>
                    <a:pt x="978" y="1"/>
                  </a:moveTo>
                  <a:lnTo>
                    <a:pt x="782" y="25"/>
                  </a:lnTo>
                  <a:lnTo>
                    <a:pt x="587" y="74"/>
                  </a:lnTo>
                  <a:lnTo>
                    <a:pt x="416" y="172"/>
                  </a:lnTo>
                  <a:lnTo>
                    <a:pt x="294" y="294"/>
                  </a:lnTo>
                  <a:lnTo>
                    <a:pt x="172" y="440"/>
                  </a:lnTo>
                  <a:lnTo>
                    <a:pt x="74" y="611"/>
                  </a:lnTo>
                  <a:lnTo>
                    <a:pt x="25" y="782"/>
                  </a:lnTo>
                  <a:lnTo>
                    <a:pt x="1" y="977"/>
                  </a:lnTo>
                  <a:lnTo>
                    <a:pt x="1" y="11137"/>
                  </a:lnTo>
                  <a:lnTo>
                    <a:pt x="25" y="11333"/>
                  </a:lnTo>
                  <a:lnTo>
                    <a:pt x="74" y="11504"/>
                  </a:lnTo>
                  <a:lnTo>
                    <a:pt x="172" y="11675"/>
                  </a:lnTo>
                  <a:lnTo>
                    <a:pt x="294" y="11821"/>
                  </a:lnTo>
                  <a:lnTo>
                    <a:pt x="416" y="11943"/>
                  </a:lnTo>
                  <a:lnTo>
                    <a:pt x="587" y="12041"/>
                  </a:lnTo>
                  <a:lnTo>
                    <a:pt x="782" y="12090"/>
                  </a:lnTo>
                  <a:lnTo>
                    <a:pt x="978" y="12114"/>
                  </a:lnTo>
                  <a:lnTo>
                    <a:pt x="17048" y="12114"/>
                  </a:lnTo>
                  <a:lnTo>
                    <a:pt x="17243" y="12090"/>
                  </a:lnTo>
                  <a:lnTo>
                    <a:pt x="17439" y="12041"/>
                  </a:lnTo>
                  <a:lnTo>
                    <a:pt x="17610" y="11943"/>
                  </a:lnTo>
                  <a:lnTo>
                    <a:pt x="17732" y="11821"/>
                  </a:lnTo>
                  <a:lnTo>
                    <a:pt x="17854" y="11675"/>
                  </a:lnTo>
                  <a:lnTo>
                    <a:pt x="17952" y="11504"/>
                  </a:lnTo>
                  <a:lnTo>
                    <a:pt x="18001" y="11333"/>
                  </a:lnTo>
                  <a:lnTo>
                    <a:pt x="18025" y="11137"/>
                  </a:lnTo>
                  <a:lnTo>
                    <a:pt x="18025" y="977"/>
                  </a:lnTo>
                  <a:lnTo>
                    <a:pt x="18001" y="782"/>
                  </a:lnTo>
                  <a:lnTo>
                    <a:pt x="17952" y="611"/>
                  </a:lnTo>
                  <a:lnTo>
                    <a:pt x="17854" y="440"/>
                  </a:lnTo>
                  <a:lnTo>
                    <a:pt x="17732" y="294"/>
                  </a:lnTo>
                  <a:lnTo>
                    <a:pt x="17610" y="172"/>
                  </a:lnTo>
                  <a:lnTo>
                    <a:pt x="17439" y="74"/>
                  </a:lnTo>
                  <a:lnTo>
                    <a:pt x="17243" y="25"/>
                  </a:lnTo>
                  <a:lnTo>
                    <a:pt x="1704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12" name="Google Shape;512;p39"/>
            <p:cNvSpPr/>
            <p:nvPr/>
          </p:nvSpPr>
          <p:spPr>
            <a:xfrm>
              <a:off x="1293175" y="3895475"/>
              <a:ext cx="174050" cy="12225"/>
            </a:xfrm>
            <a:custGeom>
              <a:avLst/>
              <a:gdLst/>
              <a:ahLst/>
              <a:cxnLst/>
              <a:rect l="l" t="t" r="r" b="b"/>
              <a:pathLst>
                <a:path w="6962" h="489" extrusionOk="0">
                  <a:moveTo>
                    <a:pt x="245" y="0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6717" y="489"/>
                  </a:lnTo>
                  <a:lnTo>
                    <a:pt x="6815" y="464"/>
                  </a:lnTo>
                  <a:lnTo>
                    <a:pt x="6888" y="415"/>
                  </a:lnTo>
                  <a:lnTo>
                    <a:pt x="6961" y="342"/>
                  </a:lnTo>
                  <a:lnTo>
                    <a:pt x="6961" y="244"/>
                  </a:lnTo>
                  <a:lnTo>
                    <a:pt x="6961" y="147"/>
                  </a:lnTo>
                  <a:lnTo>
                    <a:pt x="6888" y="74"/>
                  </a:lnTo>
                  <a:lnTo>
                    <a:pt x="6815" y="25"/>
                  </a:lnTo>
                  <a:lnTo>
                    <a:pt x="671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13" name="Google Shape;513;p39"/>
            <p:cNvSpPr/>
            <p:nvPr/>
          </p:nvSpPr>
          <p:spPr>
            <a:xfrm>
              <a:off x="1293175" y="3935775"/>
              <a:ext cx="122750" cy="12225"/>
            </a:xfrm>
            <a:custGeom>
              <a:avLst/>
              <a:gdLst/>
              <a:ahLst/>
              <a:cxnLst/>
              <a:rect l="l" t="t" r="r" b="b"/>
              <a:pathLst>
                <a:path w="4910" h="489" extrusionOk="0">
                  <a:moveTo>
                    <a:pt x="245" y="0"/>
                  </a:moveTo>
                  <a:lnTo>
                    <a:pt x="147" y="25"/>
                  </a:lnTo>
                  <a:lnTo>
                    <a:pt x="74" y="73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4666" y="489"/>
                  </a:lnTo>
                  <a:lnTo>
                    <a:pt x="4763" y="464"/>
                  </a:lnTo>
                  <a:lnTo>
                    <a:pt x="4837" y="415"/>
                  </a:lnTo>
                  <a:lnTo>
                    <a:pt x="4885" y="342"/>
                  </a:lnTo>
                  <a:lnTo>
                    <a:pt x="4910" y="244"/>
                  </a:lnTo>
                  <a:lnTo>
                    <a:pt x="4885" y="147"/>
                  </a:lnTo>
                  <a:lnTo>
                    <a:pt x="4837" y="73"/>
                  </a:lnTo>
                  <a:lnTo>
                    <a:pt x="4763" y="25"/>
                  </a:lnTo>
                  <a:lnTo>
                    <a:pt x="466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14" name="Google Shape;514;p39"/>
            <p:cNvSpPr/>
            <p:nvPr/>
          </p:nvSpPr>
          <p:spPr>
            <a:xfrm>
              <a:off x="1570375" y="3901575"/>
              <a:ext cx="62300" cy="40325"/>
            </a:xfrm>
            <a:custGeom>
              <a:avLst/>
              <a:gdLst/>
              <a:ahLst/>
              <a:cxnLst/>
              <a:rect l="l" t="t" r="r" b="b"/>
              <a:pathLst>
                <a:path w="2492" h="1613" extrusionOk="0">
                  <a:moveTo>
                    <a:pt x="392" y="0"/>
                  </a:moveTo>
                  <a:lnTo>
                    <a:pt x="294" y="25"/>
                  </a:lnTo>
                  <a:lnTo>
                    <a:pt x="221" y="74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4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1124"/>
                  </a:lnTo>
                  <a:lnTo>
                    <a:pt x="25" y="1222"/>
                  </a:lnTo>
                  <a:lnTo>
                    <a:pt x="50" y="1319"/>
                  </a:lnTo>
                  <a:lnTo>
                    <a:pt x="99" y="1393"/>
                  </a:lnTo>
                  <a:lnTo>
                    <a:pt x="147" y="1466"/>
                  </a:lnTo>
                  <a:lnTo>
                    <a:pt x="221" y="1515"/>
                  </a:lnTo>
                  <a:lnTo>
                    <a:pt x="294" y="1564"/>
                  </a:lnTo>
                  <a:lnTo>
                    <a:pt x="392" y="1588"/>
                  </a:lnTo>
                  <a:lnTo>
                    <a:pt x="489" y="1612"/>
                  </a:lnTo>
                  <a:lnTo>
                    <a:pt x="2004" y="1612"/>
                  </a:lnTo>
                  <a:lnTo>
                    <a:pt x="2101" y="1588"/>
                  </a:lnTo>
                  <a:lnTo>
                    <a:pt x="2199" y="1564"/>
                  </a:lnTo>
                  <a:lnTo>
                    <a:pt x="2272" y="1515"/>
                  </a:lnTo>
                  <a:lnTo>
                    <a:pt x="2345" y="1466"/>
                  </a:lnTo>
                  <a:lnTo>
                    <a:pt x="2394" y="1393"/>
                  </a:lnTo>
                  <a:lnTo>
                    <a:pt x="2443" y="1319"/>
                  </a:lnTo>
                  <a:lnTo>
                    <a:pt x="2492" y="1222"/>
                  </a:lnTo>
                  <a:lnTo>
                    <a:pt x="2492" y="1124"/>
                  </a:lnTo>
                  <a:lnTo>
                    <a:pt x="2492" y="489"/>
                  </a:lnTo>
                  <a:lnTo>
                    <a:pt x="2492" y="391"/>
                  </a:lnTo>
                  <a:lnTo>
                    <a:pt x="2443" y="294"/>
                  </a:lnTo>
                  <a:lnTo>
                    <a:pt x="2394" y="220"/>
                  </a:lnTo>
                  <a:lnTo>
                    <a:pt x="2345" y="147"/>
                  </a:lnTo>
                  <a:lnTo>
                    <a:pt x="2272" y="74"/>
                  </a:lnTo>
                  <a:lnTo>
                    <a:pt x="2199" y="25"/>
                  </a:lnTo>
                  <a:lnTo>
                    <a:pt x="210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grpSp>
        <p:nvGrpSpPr>
          <p:cNvPr id="515" name="Google Shape;515;p39"/>
          <p:cNvGrpSpPr/>
          <p:nvPr/>
        </p:nvGrpSpPr>
        <p:grpSpPr>
          <a:xfrm>
            <a:off x="2340543" y="3976214"/>
            <a:ext cx="446349" cy="356220"/>
            <a:chOff x="1921475" y="3695200"/>
            <a:chExt cx="438400" cy="349875"/>
          </a:xfrm>
          <a:solidFill>
            <a:schemeClr val="tx1"/>
          </a:solidFill>
        </p:grpSpPr>
        <p:sp>
          <p:nvSpPr>
            <p:cNvPr id="516" name="Google Shape;516;p39"/>
            <p:cNvSpPr/>
            <p:nvPr/>
          </p:nvSpPr>
          <p:spPr>
            <a:xfrm>
              <a:off x="2246900" y="3992550"/>
              <a:ext cx="52525" cy="52525"/>
            </a:xfrm>
            <a:custGeom>
              <a:avLst/>
              <a:gdLst/>
              <a:ahLst/>
              <a:cxnLst/>
              <a:rect l="l" t="t" r="r" b="b"/>
              <a:pathLst>
                <a:path w="2101" h="2101" extrusionOk="0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3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3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17" name="Google Shape;517;p39"/>
            <p:cNvSpPr/>
            <p:nvPr/>
          </p:nvSpPr>
          <p:spPr>
            <a:xfrm>
              <a:off x="2033800" y="3992550"/>
              <a:ext cx="52550" cy="52525"/>
            </a:xfrm>
            <a:custGeom>
              <a:avLst/>
              <a:gdLst/>
              <a:ahLst/>
              <a:cxnLst/>
              <a:rect l="l" t="t" r="r" b="b"/>
              <a:pathLst>
                <a:path w="2102" h="2101" extrusionOk="0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4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4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18" name="Google Shape;518;p39"/>
            <p:cNvSpPr/>
            <p:nvPr/>
          </p:nvSpPr>
          <p:spPr>
            <a:xfrm>
              <a:off x="1921475" y="3695200"/>
              <a:ext cx="438400" cy="297975"/>
            </a:xfrm>
            <a:custGeom>
              <a:avLst/>
              <a:gdLst/>
              <a:ahLst/>
              <a:cxnLst/>
              <a:rect l="l" t="t" r="r" b="b"/>
              <a:pathLst>
                <a:path w="17536" h="11919" extrusionOk="0">
                  <a:moveTo>
                    <a:pt x="15729" y="3371"/>
                  </a:moveTo>
                  <a:lnTo>
                    <a:pt x="15826" y="3395"/>
                  </a:lnTo>
                  <a:lnTo>
                    <a:pt x="15899" y="3444"/>
                  </a:lnTo>
                  <a:lnTo>
                    <a:pt x="15948" y="3517"/>
                  </a:lnTo>
                  <a:lnTo>
                    <a:pt x="15973" y="3615"/>
                  </a:lnTo>
                  <a:lnTo>
                    <a:pt x="15948" y="3713"/>
                  </a:lnTo>
                  <a:lnTo>
                    <a:pt x="13994" y="8060"/>
                  </a:lnTo>
                  <a:lnTo>
                    <a:pt x="13946" y="8133"/>
                  </a:lnTo>
                  <a:lnTo>
                    <a:pt x="13897" y="8158"/>
                  </a:lnTo>
                  <a:lnTo>
                    <a:pt x="13848" y="8207"/>
                  </a:lnTo>
                  <a:lnTo>
                    <a:pt x="13775" y="8207"/>
                  </a:lnTo>
                  <a:lnTo>
                    <a:pt x="13677" y="8182"/>
                  </a:lnTo>
                  <a:lnTo>
                    <a:pt x="13604" y="8133"/>
                  </a:lnTo>
                  <a:lnTo>
                    <a:pt x="13555" y="8036"/>
                  </a:lnTo>
                  <a:lnTo>
                    <a:pt x="13530" y="7962"/>
                  </a:lnTo>
                  <a:lnTo>
                    <a:pt x="13555" y="7865"/>
                  </a:lnTo>
                  <a:lnTo>
                    <a:pt x="15509" y="3517"/>
                  </a:lnTo>
                  <a:lnTo>
                    <a:pt x="15558" y="3420"/>
                  </a:lnTo>
                  <a:lnTo>
                    <a:pt x="15631" y="3371"/>
                  </a:lnTo>
                  <a:close/>
                  <a:moveTo>
                    <a:pt x="13628" y="3273"/>
                  </a:moveTo>
                  <a:lnTo>
                    <a:pt x="13726" y="3298"/>
                  </a:lnTo>
                  <a:lnTo>
                    <a:pt x="13824" y="3322"/>
                  </a:lnTo>
                  <a:lnTo>
                    <a:pt x="13872" y="3395"/>
                  </a:lnTo>
                  <a:lnTo>
                    <a:pt x="13897" y="3493"/>
                  </a:lnTo>
                  <a:lnTo>
                    <a:pt x="13897" y="3591"/>
                  </a:lnTo>
                  <a:lnTo>
                    <a:pt x="12602" y="8158"/>
                  </a:lnTo>
                  <a:lnTo>
                    <a:pt x="12578" y="8231"/>
                  </a:lnTo>
                  <a:lnTo>
                    <a:pt x="12505" y="8304"/>
                  </a:lnTo>
                  <a:lnTo>
                    <a:pt x="12456" y="8329"/>
                  </a:lnTo>
                  <a:lnTo>
                    <a:pt x="12358" y="8353"/>
                  </a:lnTo>
                  <a:lnTo>
                    <a:pt x="12309" y="8329"/>
                  </a:lnTo>
                  <a:lnTo>
                    <a:pt x="12212" y="8304"/>
                  </a:lnTo>
                  <a:lnTo>
                    <a:pt x="12163" y="8231"/>
                  </a:lnTo>
                  <a:lnTo>
                    <a:pt x="12138" y="8133"/>
                  </a:lnTo>
                  <a:lnTo>
                    <a:pt x="12138" y="8036"/>
                  </a:lnTo>
                  <a:lnTo>
                    <a:pt x="13433" y="3469"/>
                  </a:lnTo>
                  <a:lnTo>
                    <a:pt x="13482" y="3371"/>
                  </a:lnTo>
                  <a:lnTo>
                    <a:pt x="13530" y="3298"/>
                  </a:lnTo>
                  <a:lnTo>
                    <a:pt x="13628" y="3273"/>
                  </a:lnTo>
                  <a:close/>
                  <a:moveTo>
                    <a:pt x="11625" y="3200"/>
                  </a:moveTo>
                  <a:lnTo>
                    <a:pt x="11723" y="3224"/>
                  </a:lnTo>
                  <a:lnTo>
                    <a:pt x="11796" y="3298"/>
                  </a:lnTo>
                  <a:lnTo>
                    <a:pt x="11821" y="3371"/>
                  </a:lnTo>
                  <a:lnTo>
                    <a:pt x="11845" y="3469"/>
                  </a:lnTo>
                  <a:lnTo>
                    <a:pt x="11210" y="8280"/>
                  </a:lnTo>
                  <a:lnTo>
                    <a:pt x="11186" y="8353"/>
                  </a:lnTo>
                  <a:lnTo>
                    <a:pt x="11137" y="8426"/>
                  </a:lnTo>
                  <a:lnTo>
                    <a:pt x="11064" y="8475"/>
                  </a:lnTo>
                  <a:lnTo>
                    <a:pt x="10966" y="8500"/>
                  </a:lnTo>
                  <a:lnTo>
                    <a:pt x="10942" y="8500"/>
                  </a:lnTo>
                  <a:lnTo>
                    <a:pt x="10844" y="8451"/>
                  </a:lnTo>
                  <a:lnTo>
                    <a:pt x="10771" y="8402"/>
                  </a:lnTo>
                  <a:lnTo>
                    <a:pt x="10722" y="8304"/>
                  </a:lnTo>
                  <a:lnTo>
                    <a:pt x="10722" y="8207"/>
                  </a:lnTo>
                  <a:lnTo>
                    <a:pt x="11357" y="3420"/>
                  </a:lnTo>
                  <a:lnTo>
                    <a:pt x="11381" y="3322"/>
                  </a:lnTo>
                  <a:lnTo>
                    <a:pt x="11454" y="3249"/>
                  </a:lnTo>
                  <a:lnTo>
                    <a:pt x="11528" y="3200"/>
                  </a:lnTo>
                  <a:close/>
                  <a:moveTo>
                    <a:pt x="9525" y="3102"/>
                  </a:moveTo>
                  <a:lnTo>
                    <a:pt x="9623" y="3127"/>
                  </a:lnTo>
                  <a:lnTo>
                    <a:pt x="9696" y="3175"/>
                  </a:lnTo>
                  <a:lnTo>
                    <a:pt x="9745" y="3249"/>
                  </a:lnTo>
                  <a:lnTo>
                    <a:pt x="9769" y="3346"/>
                  </a:lnTo>
                  <a:lnTo>
                    <a:pt x="9818" y="8378"/>
                  </a:lnTo>
                  <a:lnTo>
                    <a:pt x="9794" y="8475"/>
                  </a:lnTo>
                  <a:lnTo>
                    <a:pt x="9745" y="8573"/>
                  </a:lnTo>
                  <a:lnTo>
                    <a:pt x="9672" y="8622"/>
                  </a:lnTo>
                  <a:lnTo>
                    <a:pt x="9574" y="8646"/>
                  </a:lnTo>
                  <a:lnTo>
                    <a:pt x="9476" y="8622"/>
                  </a:lnTo>
                  <a:lnTo>
                    <a:pt x="9403" y="8573"/>
                  </a:lnTo>
                  <a:lnTo>
                    <a:pt x="9354" y="8475"/>
                  </a:lnTo>
                  <a:lnTo>
                    <a:pt x="9330" y="8402"/>
                  </a:lnTo>
                  <a:lnTo>
                    <a:pt x="9281" y="3346"/>
                  </a:lnTo>
                  <a:lnTo>
                    <a:pt x="9305" y="3273"/>
                  </a:lnTo>
                  <a:lnTo>
                    <a:pt x="9354" y="3175"/>
                  </a:lnTo>
                  <a:lnTo>
                    <a:pt x="9427" y="3127"/>
                  </a:lnTo>
                  <a:lnTo>
                    <a:pt x="9525" y="3102"/>
                  </a:lnTo>
                  <a:close/>
                  <a:moveTo>
                    <a:pt x="7522" y="3029"/>
                  </a:moveTo>
                  <a:lnTo>
                    <a:pt x="7620" y="3078"/>
                  </a:lnTo>
                  <a:lnTo>
                    <a:pt x="7669" y="3151"/>
                  </a:lnTo>
                  <a:lnTo>
                    <a:pt x="7693" y="3249"/>
                  </a:lnTo>
                  <a:lnTo>
                    <a:pt x="8402" y="8500"/>
                  </a:lnTo>
                  <a:lnTo>
                    <a:pt x="8402" y="8597"/>
                  </a:lnTo>
                  <a:lnTo>
                    <a:pt x="8353" y="8671"/>
                  </a:lnTo>
                  <a:lnTo>
                    <a:pt x="8279" y="8744"/>
                  </a:lnTo>
                  <a:lnTo>
                    <a:pt x="8206" y="8768"/>
                  </a:lnTo>
                  <a:lnTo>
                    <a:pt x="8084" y="8768"/>
                  </a:lnTo>
                  <a:lnTo>
                    <a:pt x="8011" y="8720"/>
                  </a:lnTo>
                  <a:lnTo>
                    <a:pt x="7962" y="8646"/>
                  </a:lnTo>
                  <a:lnTo>
                    <a:pt x="7913" y="8573"/>
                  </a:lnTo>
                  <a:lnTo>
                    <a:pt x="7229" y="3298"/>
                  </a:lnTo>
                  <a:lnTo>
                    <a:pt x="7229" y="3200"/>
                  </a:lnTo>
                  <a:lnTo>
                    <a:pt x="7278" y="3127"/>
                  </a:lnTo>
                  <a:lnTo>
                    <a:pt x="7327" y="3053"/>
                  </a:lnTo>
                  <a:lnTo>
                    <a:pt x="7425" y="3029"/>
                  </a:lnTo>
                  <a:close/>
                  <a:moveTo>
                    <a:pt x="5446" y="2956"/>
                  </a:moveTo>
                  <a:lnTo>
                    <a:pt x="5520" y="2980"/>
                  </a:lnTo>
                  <a:lnTo>
                    <a:pt x="5593" y="3053"/>
                  </a:lnTo>
                  <a:lnTo>
                    <a:pt x="5642" y="3127"/>
                  </a:lnTo>
                  <a:lnTo>
                    <a:pt x="7009" y="8622"/>
                  </a:lnTo>
                  <a:lnTo>
                    <a:pt x="7009" y="8720"/>
                  </a:lnTo>
                  <a:lnTo>
                    <a:pt x="6985" y="8793"/>
                  </a:lnTo>
                  <a:lnTo>
                    <a:pt x="6912" y="8866"/>
                  </a:lnTo>
                  <a:lnTo>
                    <a:pt x="6814" y="8915"/>
                  </a:lnTo>
                  <a:lnTo>
                    <a:pt x="6692" y="8915"/>
                  </a:lnTo>
                  <a:lnTo>
                    <a:pt x="6619" y="8866"/>
                  </a:lnTo>
                  <a:lnTo>
                    <a:pt x="6570" y="8817"/>
                  </a:lnTo>
                  <a:lnTo>
                    <a:pt x="6521" y="8744"/>
                  </a:lnTo>
                  <a:lnTo>
                    <a:pt x="5153" y="3249"/>
                  </a:lnTo>
                  <a:lnTo>
                    <a:pt x="5153" y="3151"/>
                  </a:lnTo>
                  <a:lnTo>
                    <a:pt x="5178" y="3053"/>
                  </a:lnTo>
                  <a:lnTo>
                    <a:pt x="5251" y="3005"/>
                  </a:lnTo>
                  <a:lnTo>
                    <a:pt x="5349" y="2956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73" y="196"/>
                  </a:lnTo>
                  <a:lnTo>
                    <a:pt x="25" y="294"/>
                  </a:lnTo>
                  <a:lnTo>
                    <a:pt x="0" y="367"/>
                  </a:lnTo>
                  <a:lnTo>
                    <a:pt x="0" y="489"/>
                  </a:lnTo>
                  <a:lnTo>
                    <a:pt x="0" y="587"/>
                  </a:lnTo>
                  <a:lnTo>
                    <a:pt x="25" y="660"/>
                  </a:lnTo>
                  <a:lnTo>
                    <a:pt x="73" y="758"/>
                  </a:lnTo>
                  <a:lnTo>
                    <a:pt x="147" y="831"/>
                  </a:lnTo>
                  <a:lnTo>
                    <a:pt x="220" y="880"/>
                  </a:lnTo>
                  <a:lnTo>
                    <a:pt x="293" y="929"/>
                  </a:lnTo>
                  <a:lnTo>
                    <a:pt x="391" y="953"/>
                  </a:lnTo>
                  <a:lnTo>
                    <a:pt x="489" y="977"/>
                  </a:lnTo>
                  <a:lnTo>
                    <a:pt x="3346" y="977"/>
                  </a:lnTo>
                  <a:lnTo>
                    <a:pt x="5300" y="9281"/>
                  </a:lnTo>
                  <a:lnTo>
                    <a:pt x="4518" y="11235"/>
                  </a:lnTo>
                  <a:lnTo>
                    <a:pt x="4494" y="11357"/>
                  </a:lnTo>
                  <a:lnTo>
                    <a:pt x="4494" y="11479"/>
                  </a:lnTo>
                  <a:lnTo>
                    <a:pt x="4518" y="11577"/>
                  </a:lnTo>
                  <a:lnTo>
                    <a:pt x="4567" y="11699"/>
                  </a:lnTo>
                  <a:lnTo>
                    <a:pt x="4592" y="11724"/>
                  </a:lnTo>
                  <a:lnTo>
                    <a:pt x="4811" y="11577"/>
                  </a:lnTo>
                  <a:lnTo>
                    <a:pt x="5031" y="11479"/>
                  </a:lnTo>
                  <a:lnTo>
                    <a:pt x="5275" y="11406"/>
                  </a:lnTo>
                  <a:lnTo>
                    <a:pt x="5715" y="11406"/>
                  </a:lnTo>
                  <a:lnTo>
                    <a:pt x="5886" y="11430"/>
                  </a:lnTo>
                  <a:lnTo>
                    <a:pt x="6033" y="11479"/>
                  </a:lnTo>
                  <a:lnTo>
                    <a:pt x="6179" y="11528"/>
                  </a:lnTo>
                  <a:lnTo>
                    <a:pt x="6326" y="11601"/>
                  </a:lnTo>
                  <a:lnTo>
                    <a:pt x="6448" y="11699"/>
                  </a:lnTo>
                  <a:lnTo>
                    <a:pt x="6570" y="11797"/>
                  </a:lnTo>
                  <a:lnTo>
                    <a:pt x="6692" y="11919"/>
                  </a:lnTo>
                  <a:lnTo>
                    <a:pt x="12920" y="11919"/>
                  </a:lnTo>
                  <a:lnTo>
                    <a:pt x="13042" y="11797"/>
                  </a:lnTo>
                  <a:lnTo>
                    <a:pt x="13164" y="11699"/>
                  </a:lnTo>
                  <a:lnTo>
                    <a:pt x="13286" y="11601"/>
                  </a:lnTo>
                  <a:lnTo>
                    <a:pt x="13433" y="11528"/>
                  </a:lnTo>
                  <a:lnTo>
                    <a:pt x="13579" y="11479"/>
                  </a:lnTo>
                  <a:lnTo>
                    <a:pt x="13726" y="11430"/>
                  </a:lnTo>
                  <a:lnTo>
                    <a:pt x="13897" y="11406"/>
                  </a:lnTo>
                  <a:lnTo>
                    <a:pt x="14312" y="11406"/>
                  </a:lnTo>
                  <a:lnTo>
                    <a:pt x="14556" y="11479"/>
                  </a:lnTo>
                  <a:lnTo>
                    <a:pt x="14776" y="11553"/>
                  </a:lnTo>
                  <a:lnTo>
                    <a:pt x="14971" y="11699"/>
                  </a:lnTo>
                  <a:lnTo>
                    <a:pt x="15020" y="11553"/>
                  </a:lnTo>
                  <a:lnTo>
                    <a:pt x="15045" y="11430"/>
                  </a:lnTo>
                  <a:lnTo>
                    <a:pt x="15045" y="11308"/>
                  </a:lnTo>
                  <a:lnTo>
                    <a:pt x="15020" y="11235"/>
                  </a:lnTo>
                  <a:lnTo>
                    <a:pt x="14971" y="11137"/>
                  </a:lnTo>
                  <a:lnTo>
                    <a:pt x="14898" y="11064"/>
                  </a:lnTo>
                  <a:lnTo>
                    <a:pt x="14825" y="11015"/>
                  </a:lnTo>
                  <a:lnTo>
                    <a:pt x="14752" y="10966"/>
                  </a:lnTo>
                  <a:lnTo>
                    <a:pt x="14654" y="10942"/>
                  </a:lnTo>
                  <a:lnTo>
                    <a:pt x="5691" y="10942"/>
                  </a:lnTo>
                  <a:lnTo>
                    <a:pt x="6106" y="9916"/>
                  </a:lnTo>
                  <a:lnTo>
                    <a:pt x="6252" y="9941"/>
                  </a:lnTo>
                  <a:lnTo>
                    <a:pt x="6423" y="9941"/>
                  </a:lnTo>
                  <a:lnTo>
                    <a:pt x="13848" y="9257"/>
                  </a:lnTo>
                  <a:lnTo>
                    <a:pt x="14019" y="9232"/>
                  </a:lnTo>
                  <a:lnTo>
                    <a:pt x="14190" y="9159"/>
                  </a:lnTo>
                  <a:lnTo>
                    <a:pt x="14336" y="9086"/>
                  </a:lnTo>
                  <a:lnTo>
                    <a:pt x="14507" y="8988"/>
                  </a:lnTo>
                  <a:lnTo>
                    <a:pt x="14654" y="8890"/>
                  </a:lnTo>
                  <a:lnTo>
                    <a:pt x="14776" y="8768"/>
                  </a:lnTo>
                  <a:lnTo>
                    <a:pt x="14874" y="8622"/>
                  </a:lnTo>
                  <a:lnTo>
                    <a:pt x="14971" y="8475"/>
                  </a:lnTo>
                  <a:lnTo>
                    <a:pt x="17463" y="3151"/>
                  </a:lnTo>
                  <a:lnTo>
                    <a:pt x="17511" y="3005"/>
                  </a:lnTo>
                  <a:lnTo>
                    <a:pt x="17536" y="2882"/>
                  </a:lnTo>
                  <a:lnTo>
                    <a:pt x="17511" y="2760"/>
                  </a:lnTo>
                  <a:lnTo>
                    <a:pt x="17487" y="2638"/>
                  </a:lnTo>
                  <a:lnTo>
                    <a:pt x="17414" y="2565"/>
                  </a:lnTo>
                  <a:lnTo>
                    <a:pt x="17292" y="2492"/>
                  </a:lnTo>
                  <a:lnTo>
                    <a:pt x="17169" y="2443"/>
                  </a:lnTo>
                  <a:lnTo>
                    <a:pt x="17023" y="2418"/>
                  </a:lnTo>
                  <a:lnTo>
                    <a:pt x="4592" y="2003"/>
                  </a:lnTo>
                  <a:lnTo>
                    <a:pt x="4225" y="367"/>
                  </a:lnTo>
                  <a:lnTo>
                    <a:pt x="4152" y="220"/>
                  </a:lnTo>
                  <a:lnTo>
                    <a:pt x="4054" y="98"/>
                  </a:lnTo>
                  <a:lnTo>
                    <a:pt x="3908" y="25"/>
                  </a:lnTo>
                  <a:lnTo>
                    <a:pt x="373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grpSp>
        <p:nvGrpSpPr>
          <p:cNvPr id="519" name="Google Shape;519;p39"/>
          <p:cNvGrpSpPr/>
          <p:nvPr/>
        </p:nvGrpSpPr>
        <p:grpSpPr>
          <a:xfrm>
            <a:off x="3031194" y="3970615"/>
            <a:ext cx="437644" cy="366808"/>
            <a:chOff x="2599825" y="3689700"/>
            <a:chExt cx="429850" cy="360275"/>
          </a:xfrm>
          <a:solidFill>
            <a:schemeClr val="tx1"/>
          </a:solidFill>
        </p:grpSpPr>
        <p:sp>
          <p:nvSpPr>
            <p:cNvPr id="520" name="Google Shape;520;p39"/>
            <p:cNvSpPr/>
            <p:nvPr/>
          </p:nvSpPr>
          <p:spPr>
            <a:xfrm>
              <a:off x="2599825" y="3689700"/>
              <a:ext cx="429850" cy="169150"/>
            </a:xfrm>
            <a:custGeom>
              <a:avLst/>
              <a:gdLst/>
              <a:ahLst/>
              <a:cxnLst/>
              <a:rect l="l" t="t" r="r" b="b"/>
              <a:pathLst>
                <a:path w="17194" h="6766" extrusionOk="0">
                  <a:moveTo>
                    <a:pt x="10160" y="978"/>
                  </a:moveTo>
                  <a:lnTo>
                    <a:pt x="10258" y="1002"/>
                  </a:lnTo>
                  <a:lnTo>
                    <a:pt x="10355" y="1026"/>
                  </a:lnTo>
                  <a:lnTo>
                    <a:pt x="10429" y="1075"/>
                  </a:lnTo>
                  <a:lnTo>
                    <a:pt x="10502" y="1124"/>
                  </a:lnTo>
                  <a:lnTo>
                    <a:pt x="10575" y="1197"/>
                  </a:lnTo>
                  <a:lnTo>
                    <a:pt x="10600" y="1295"/>
                  </a:lnTo>
                  <a:lnTo>
                    <a:pt x="10649" y="1368"/>
                  </a:lnTo>
                  <a:lnTo>
                    <a:pt x="10649" y="1466"/>
                  </a:lnTo>
                  <a:lnTo>
                    <a:pt x="10649" y="1881"/>
                  </a:lnTo>
                  <a:lnTo>
                    <a:pt x="6545" y="1881"/>
                  </a:lnTo>
                  <a:lnTo>
                    <a:pt x="6545" y="1466"/>
                  </a:lnTo>
                  <a:lnTo>
                    <a:pt x="6545" y="1368"/>
                  </a:lnTo>
                  <a:lnTo>
                    <a:pt x="6594" y="1295"/>
                  </a:lnTo>
                  <a:lnTo>
                    <a:pt x="6619" y="1197"/>
                  </a:lnTo>
                  <a:lnTo>
                    <a:pt x="6692" y="1124"/>
                  </a:lnTo>
                  <a:lnTo>
                    <a:pt x="6765" y="1075"/>
                  </a:lnTo>
                  <a:lnTo>
                    <a:pt x="6839" y="1026"/>
                  </a:lnTo>
                  <a:lnTo>
                    <a:pt x="6936" y="1002"/>
                  </a:lnTo>
                  <a:lnTo>
                    <a:pt x="7034" y="978"/>
                  </a:lnTo>
                  <a:close/>
                  <a:moveTo>
                    <a:pt x="7034" y="1"/>
                  </a:moveTo>
                  <a:lnTo>
                    <a:pt x="6887" y="25"/>
                  </a:lnTo>
                  <a:lnTo>
                    <a:pt x="6741" y="50"/>
                  </a:lnTo>
                  <a:lnTo>
                    <a:pt x="6472" y="123"/>
                  </a:lnTo>
                  <a:lnTo>
                    <a:pt x="6204" y="269"/>
                  </a:lnTo>
                  <a:lnTo>
                    <a:pt x="6008" y="440"/>
                  </a:lnTo>
                  <a:lnTo>
                    <a:pt x="5813" y="660"/>
                  </a:lnTo>
                  <a:lnTo>
                    <a:pt x="5691" y="904"/>
                  </a:lnTo>
                  <a:lnTo>
                    <a:pt x="5593" y="1173"/>
                  </a:lnTo>
                  <a:lnTo>
                    <a:pt x="5569" y="1320"/>
                  </a:lnTo>
                  <a:lnTo>
                    <a:pt x="5569" y="1466"/>
                  </a:lnTo>
                  <a:lnTo>
                    <a:pt x="5569" y="1881"/>
                  </a:lnTo>
                  <a:lnTo>
                    <a:pt x="391" y="1881"/>
                  </a:lnTo>
                  <a:lnTo>
                    <a:pt x="293" y="1906"/>
                  </a:lnTo>
                  <a:lnTo>
                    <a:pt x="220" y="1955"/>
                  </a:lnTo>
                  <a:lnTo>
                    <a:pt x="147" y="2028"/>
                  </a:lnTo>
                  <a:lnTo>
                    <a:pt x="73" y="2077"/>
                  </a:lnTo>
                  <a:lnTo>
                    <a:pt x="49" y="2174"/>
                  </a:lnTo>
                  <a:lnTo>
                    <a:pt x="0" y="2272"/>
                  </a:lnTo>
                  <a:lnTo>
                    <a:pt x="0" y="2370"/>
                  </a:lnTo>
                  <a:lnTo>
                    <a:pt x="0" y="5789"/>
                  </a:lnTo>
                  <a:lnTo>
                    <a:pt x="24" y="5984"/>
                  </a:lnTo>
                  <a:lnTo>
                    <a:pt x="73" y="6155"/>
                  </a:lnTo>
                  <a:lnTo>
                    <a:pt x="171" y="6326"/>
                  </a:lnTo>
                  <a:lnTo>
                    <a:pt x="293" y="6473"/>
                  </a:lnTo>
                  <a:lnTo>
                    <a:pt x="440" y="6595"/>
                  </a:lnTo>
                  <a:lnTo>
                    <a:pt x="586" y="6693"/>
                  </a:lnTo>
                  <a:lnTo>
                    <a:pt x="782" y="6741"/>
                  </a:lnTo>
                  <a:lnTo>
                    <a:pt x="977" y="6766"/>
                  </a:lnTo>
                  <a:lnTo>
                    <a:pt x="7742" y="6766"/>
                  </a:lnTo>
                  <a:lnTo>
                    <a:pt x="7742" y="6155"/>
                  </a:lnTo>
                  <a:lnTo>
                    <a:pt x="7767" y="6058"/>
                  </a:lnTo>
                  <a:lnTo>
                    <a:pt x="7791" y="5984"/>
                  </a:lnTo>
                  <a:lnTo>
                    <a:pt x="7840" y="5887"/>
                  </a:lnTo>
                  <a:lnTo>
                    <a:pt x="7889" y="5813"/>
                  </a:lnTo>
                  <a:lnTo>
                    <a:pt x="7962" y="5765"/>
                  </a:lnTo>
                  <a:lnTo>
                    <a:pt x="8060" y="5716"/>
                  </a:lnTo>
                  <a:lnTo>
                    <a:pt x="8133" y="5691"/>
                  </a:lnTo>
                  <a:lnTo>
                    <a:pt x="8231" y="5667"/>
                  </a:lnTo>
                  <a:lnTo>
                    <a:pt x="8963" y="5667"/>
                  </a:lnTo>
                  <a:lnTo>
                    <a:pt x="9061" y="5691"/>
                  </a:lnTo>
                  <a:lnTo>
                    <a:pt x="9134" y="5716"/>
                  </a:lnTo>
                  <a:lnTo>
                    <a:pt x="9232" y="5765"/>
                  </a:lnTo>
                  <a:lnTo>
                    <a:pt x="9305" y="5813"/>
                  </a:lnTo>
                  <a:lnTo>
                    <a:pt x="9354" y="5887"/>
                  </a:lnTo>
                  <a:lnTo>
                    <a:pt x="9403" y="5984"/>
                  </a:lnTo>
                  <a:lnTo>
                    <a:pt x="9427" y="6058"/>
                  </a:lnTo>
                  <a:lnTo>
                    <a:pt x="9452" y="6155"/>
                  </a:lnTo>
                  <a:lnTo>
                    <a:pt x="9452" y="6766"/>
                  </a:lnTo>
                  <a:lnTo>
                    <a:pt x="16217" y="6766"/>
                  </a:lnTo>
                  <a:lnTo>
                    <a:pt x="16412" y="6741"/>
                  </a:lnTo>
                  <a:lnTo>
                    <a:pt x="16608" y="6693"/>
                  </a:lnTo>
                  <a:lnTo>
                    <a:pt x="16754" y="6595"/>
                  </a:lnTo>
                  <a:lnTo>
                    <a:pt x="16901" y="6473"/>
                  </a:lnTo>
                  <a:lnTo>
                    <a:pt x="17023" y="6326"/>
                  </a:lnTo>
                  <a:lnTo>
                    <a:pt x="17121" y="6155"/>
                  </a:lnTo>
                  <a:lnTo>
                    <a:pt x="17169" y="5984"/>
                  </a:lnTo>
                  <a:lnTo>
                    <a:pt x="17194" y="5789"/>
                  </a:lnTo>
                  <a:lnTo>
                    <a:pt x="17194" y="2370"/>
                  </a:lnTo>
                  <a:lnTo>
                    <a:pt x="17194" y="2272"/>
                  </a:lnTo>
                  <a:lnTo>
                    <a:pt x="17145" y="2174"/>
                  </a:lnTo>
                  <a:lnTo>
                    <a:pt x="17121" y="2077"/>
                  </a:lnTo>
                  <a:lnTo>
                    <a:pt x="17047" y="2028"/>
                  </a:lnTo>
                  <a:lnTo>
                    <a:pt x="16974" y="1955"/>
                  </a:lnTo>
                  <a:lnTo>
                    <a:pt x="16901" y="1906"/>
                  </a:lnTo>
                  <a:lnTo>
                    <a:pt x="16803" y="1881"/>
                  </a:lnTo>
                  <a:lnTo>
                    <a:pt x="11625" y="1881"/>
                  </a:lnTo>
                  <a:lnTo>
                    <a:pt x="11625" y="1466"/>
                  </a:lnTo>
                  <a:lnTo>
                    <a:pt x="11625" y="1320"/>
                  </a:lnTo>
                  <a:lnTo>
                    <a:pt x="11601" y="1173"/>
                  </a:lnTo>
                  <a:lnTo>
                    <a:pt x="11503" y="904"/>
                  </a:lnTo>
                  <a:lnTo>
                    <a:pt x="11381" y="660"/>
                  </a:lnTo>
                  <a:lnTo>
                    <a:pt x="11186" y="440"/>
                  </a:lnTo>
                  <a:lnTo>
                    <a:pt x="10990" y="269"/>
                  </a:lnTo>
                  <a:lnTo>
                    <a:pt x="10722" y="123"/>
                  </a:lnTo>
                  <a:lnTo>
                    <a:pt x="10453" y="50"/>
                  </a:lnTo>
                  <a:lnTo>
                    <a:pt x="10307" y="25"/>
                  </a:lnTo>
                  <a:lnTo>
                    <a:pt x="1016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21" name="Google Shape;521;p39"/>
            <p:cNvSpPr/>
            <p:nvPr/>
          </p:nvSpPr>
          <p:spPr>
            <a:xfrm>
              <a:off x="2599825" y="3861275"/>
              <a:ext cx="429850" cy="188700"/>
            </a:xfrm>
            <a:custGeom>
              <a:avLst/>
              <a:gdLst/>
              <a:ahLst/>
              <a:cxnLst/>
              <a:rect l="l" t="t" r="r" b="b"/>
              <a:pathLst>
                <a:path w="17194" h="7548" extrusionOk="0">
                  <a:moveTo>
                    <a:pt x="0" y="1"/>
                  </a:moveTo>
                  <a:lnTo>
                    <a:pt x="0" y="7059"/>
                  </a:lnTo>
                  <a:lnTo>
                    <a:pt x="0" y="7157"/>
                  </a:lnTo>
                  <a:lnTo>
                    <a:pt x="49" y="7230"/>
                  </a:lnTo>
                  <a:lnTo>
                    <a:pt x="73" y="7327"/>
                  </a:lnTo>
                  <a:lnTo>
                    <a:pt x="147" y="7401"/>
                  </a:lnTo>
                  <a:lnTo>
                    <a:pt x="220" y="7450"/>
                  </a:lnTo>
                  <a:lnTo>
                    <a:pt x="293" y="7498"/>
                  </a:lnTo>
                  <a:lnTo>
                    <a:pt x="391" y="7523"/>
                  </a:lnTo>
                  <a:lnTo>
                    <a:pt x="489" y="7547"/>
                  </a:lnTo>
                  <a:lnTo>
                    <a:pt x="16705" y="7547"/>
                  </a:lnTo>
                  <a:lnTo>
                    <a:pt x="16803" y="7523"/>
                  </a:lnTo>
                  <a:lnTo>
                    <a:pt x="16901" y="7498"/>
                  </a:lnTo>
                  <a:lnTo>
                    <a:pt x="16974" y="7450"/>
                  </a:lnTo>
                  <a:lnTo>
                    <a:pt x="17047" y="7401"/>
                  </a:lnTo>
                  <a:lnTo>
                    <a:pt x="17121" y="7327"/>
                  </a:lnTo>
                  <a:lnTo>
                    <a:pt x="17145" y="7230"/>
                  </a:lnTo>
                  <a:lnTo>
                    <a:pt x="17194" y="7157"/>
                  </a:lnTo>
                  <a:lnTo>
                    <a:pt x="17194" y="7059"/>
                  </a:lnTo>
                  <a:lnTo>
                    <a:pt x="17194" y="1"/>
                  </a:lnTo>
                  <a:lnTo>
                    <a:pt x="16974" y="172"/>
                  </a:lnTo>
                  <a:lnTo>
                    <a:pt x="16754" y="294"/>
                  </a:lnTo>
                  <a:lnTo>
                    <a:pt x="16486" y="367"/>
                  </a:lnTo>
                  <a:lnTo>
                    <a:pt x="16217" y="391"/>
                  </a:lnTo>
                  <a:lnTo>
                    <a:pt x="9452" y="391"/>
                  </a:lnTo>
                  <a:lnTo>
                    <a:pt x="9452" y="855"/>
                  </a:lnTo>
                  <a:lnTo>
                    <a:pt x="9427" y="953"/>
                  </a:lnTo>
                  <a:lnTo>
                    <a:pt x="9403" y="1051"/>
                  </a:lnTo>
                  <a:lnTo>
                    <a:pt x="9354" y="1148"/>
                  </a:lnTo>
                  <a:lnTo>
                    <a:pt x="9305" y="1197"/>
                  </a:lnTo>
                  <a:lnTo>
                    <a:pt x="9232" y="1271"/>
                  </a:lnTo>
                  <a:lnTo>
                    <a:pt x="9134" y="1319"/>
                  </a:lnTo>
                  <a:lnTo>
                    <a:pt x="9061" y="1344"/>
                  </a:lnTo>
                  <a:lnTo>
                    <a:pt x="8133" y="1344"/>
                  </a:lnTo>
                  <a:lnTo>
                    <a:pt x="8060" y="1319"/>
                  </a:lnTo>
                  <a:lnTo>
                    <a:pt x="7962" y="1271"/>
                  </a:lnTo>
                  <a:lnTo>
                    <a:pt x="7889" y="1197"/>
                  </a:lnTo>
                  <a:lnTo>
                    <a:pt x="7840" y="1148"/>
                  </a:lnTo>
                  <a:lnTo>
                    <a:pt x="7791" y="1051"/>
                  </a:lnTo>
                  <a:lnTo>
                    <a:pt x="7767" y="953"/>
                  </a:lnTo>
                  <a:lnTo>
                    <a:pt x="7742" y="855"/>
                  </a:lnTo>
                  <a:lnTo>
                    <a:pt x="7742" y="391"/>
                  </a:lnTo>
                  <a:lnTo>
                    <a:pt x="977" y="391"/>
                  </a:lnTo>
                  <a:lnTo>
                    <a:pt x="708" y="367"/>
                  </a:lnTo>
                  <a:lnTo>
                    <a:pt x="440" y="294"/>
                  </a:lnTo>
                  <a:lnTo>
                    <a:pt x="220" y="172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grpSp>
        <p:nvGrpSpPr>
          <p:cNvPr id="522" name="Google Shape;522;p39"/>
          <p:cNvGrpSpPr/>
          <p:nvPr/>
        </p:nvGrpSpPr>
        <p:grpSpPr>
          <a:xfrm>
            <a:off x="3738619" y="3932689"/>
            <a:ext cx="395392" cy="412803"/>
            <a:chOff x="3294650" y="3652450"/>
            <a:chExt cx="388350" cy="405450"/>
          </a:xfrm>
          <a:solidFill>
            <a:schemeClr val="tx1"/>
          </a:solidFill>
        </p:grpSpPr>
        <p:sp>
          <p:nvSpPr>
            <p:cNvPr id="523" name="Google Shape;523;p39"/>
            <p:cNvSpPr/>
            <p:nvPr/>
          </p:nvSpPr>
          <p:spPr>
            <a:xfrm>
              <a:off x="3294650" y="3681775"/>
              <a:ext cx="376150" cy="376125"/>
            </a:xfrm>
            <a:custGeom>
              <a:avLst/>
              <a:gdLst/>
              <a:ahLst/>
              <a:cxnLst/>
              <a:rect l="l" t="t" r="r" b="b"/>
              <a:pathLst>
                <a:path w="15046" h="15045" extrusionOk="0">
                  <a:moveTo>
                    <a:pt x="7132" y="0"/>
                  </a:moveTo>
                  <a:lnTo>
                    <a:pt x="6766" y="49"/>
                  </a:lnTo>
                  <a:lnTo>
                    <a:pt x="6375" y="98"/>
                  </a:lnTo>
                  <a:lnTo>
                    <a:pt x="6009" y="147"/>
                  </a:lnTo>
                  <a:lnTo>
                    <a:pt x="5642" y="244"/>
                  </a:lnTo>
                  <a:lnTo>
                    <a:pt x="5276" y="342"/>
                  </a:lnTo>
                  <a:lnTo>
                    <a:pt x="4934" y="464"/>
                  </a:lnTo>
                  <a:lnTo>
                    <a:pt x="4592" y="586"/>
                  </a:lnTo>
                  <a:lnTo>
                    <a:pt x="4250" y="733"/>
                  </a:lnTo>
                  <a:lnTo>
                    <a:pt x="3933" y="904"/>
                  </a:lnTo>
                  <a:lnTo>
                    <a:pt x="3615" y="1099"/>
                  </a:lnTo>
                  <a:lnTo>
                    <a:pt x="3322" y="1295"/>
                  </a:lnTo>
                  <a:lnTo>
                    <a:pt x="3029" y="1490"/>
                  </a:lnTo>
                  <a:lnTo>
                    <a:pt x="2736" y="1710"/>
                  </a:lnTo>
                  <a:lnTo>
                    <a:pt x="2467" y="1954"/>
                  </a:lnTo>
                  <a:lnTo>
                    <a:pt x="2199" y="2198"/>
                  </a:lnTo>
                  <a:lnTo>
                    <a:pt x="1954" y="2467"/>
                  </a:lnTo>
                  <a:lnTo>
                    <a:pt x="1710" y="2736"/>
                  </a:lnTo>
                  <a:lnTo>
                    <a:pt x="1490" y="3029"/>
                  </a:lnTo>
                  <a:lnTo>
                    <a:pt x="1295" y="3322"/>
                  </a:lnTo>
                  <a:lnTo>
                    <a:pt x="1100" y="3615"/>
                  </a:lnTo>
                  <a:lnTo>
                    <a:pt x="904" y="3932"/>
                  </a:lnTo>
                  <a:lnTo>
                    <a:pt x="733" y="4250"/>
                  </a:lnTo>
                  <a:lnTo>
                    <a:pt x="587" y="4592"/>
                  </a:lnTo>
                  <a:lnTo>
                    <a:pt x="465" y="4934"/>
                  </a:lnTo>
                  <a:lnTo>
                    <a:pt x="342" y="5276"/>
                  </a:lnTo>
                  <a:lnTo>
                    <a:pt x="245" y="5642"/>
                  </a:lnTo>
                  <a:lnTo>
                    <a:pt x="147" y="6008"/>
                  </a:lnTo>
                  <a:lnTo>
                    <a:pt x="98" y="6375"/>
                  </a:lnTo>
                  <a:lnTo>
                    <a:pt x="49" y="6765"/>
                  </a:lnTo>
                  <a:lnTo>
                    <a:pt x="0" y="7132"/>
                  </a:lnTo>
                  <a:lnTo>
                    <a:pt x="0" y="7522"/>
                  </a:lnTo>
                  <a:lnTo>
                    <a:pt x="0" y="7913"/>
                  </a:lnTo>
                  <a:lnTo>
                    <a:pt x="49" y="8280"/>
                  </a:lnTo>
                  <a:lnTo>
                    <a:pt x="98" y="8670"/>
                  </a:lnTo>
                  <a:lnTo>
                    <a:pt x="147" y="9037"/>
                  </a:lnTo>
                  <a:lnTo>
                    <a:pt x="245" y="9403"/>
                  </a:lnTo>
                  <a:lnTo>
                    <a:pt x="342" y="9769"/>
                  </a:lnTo>
                  <a:lnTo>
                    <a:pt x="465" y="10111"/>
                  </a:lnTo>
                  <a:lnTo>
                    <a:pt x="587" y="10453"/>
                  </a:lnTo>
                  <a:lnTo>
                    <a:pt x="733" y="10795"/>
                  </a:lnTo>
                  <a:lnTo>
                    <a:pt x="904" y="11113"/>
                  </a:lnTo>
                  <a:lnTo>
                    <a:pt x="1100" y="11430"/>
                  </a:lnTo>
                  <a:lnTo>
                    <a:pt x="1295" y="11723"/>
                  </a:lnTo>
                  <a:lnTo>
                    <a:pt x="1490" y="12016"/>
                  </a:lnTo>
                  <a:lnTo>
                    <a:pt x="1710" y="12309"/>
                  </a:lnTo>
                  <a:lnTo>
                    <a:pt x="1954" y="12578"/>
                  </a:lnTo>
                  <a:lnTo>
                    <a:pt x="2199" y="12847"/>
                  </a:lnTo>
                  <a:lnTo>
                    <a:pt x="2467" y="13091"/>
                  </a:lnTo>
                  <a:lnTo>
                    <a:pt x="2736" y="13335"/>
                  </a:lnTo>
                  <a:lnTo>
                    <a:pt x="3029" y="13555"/>
                  </a:lnTo>
                  <a:lnTo>
                    <a:pt x="3322" y="13750"/>
                  </a:lnTo>
                  <a:lnTo>
                    <a:pt x="3615" y="13946"/>
                  </a:lnTo>
                  <a:lnTo>
                    <a:pt x="3933" y="14141"/>
                  </a:lnTo>
                  <a:lnTo>
                    <a:pt x="4250" y="14312"/>
                  </a:lnTo>
                  <a:lnTo>
                    <a:pt x="4592" y="14459"/>
                  </a:lnTo>
                  <a:lnTo>
                    <a:pt x="4934" y="14581"/>
                  </a:lnTo>
                  <a:lnTo>
                    <a:pt x="5276" y="14703"/>
                  </a:lnTo>
                  <a:lnTo>
                    <a:pt x="5642" y="14801"/>
                  </a:lnTo>
                  <a:lnTo>
                    <a:pt x="6009" y="14898"/>
                  </a:lnTo>
                  <a:lnTo>
                    <a:pt x="6375" y="14947"/>
                  </a:lnTo>
                  <a:lnTo>
                    <a:pt x="6766" y="14996"/>
                  </a:lnTo>
                  <a:lnTo>
                    <a:pt x="7132" y="15045"/>
                  </a:lnTo>
                  <a:lnTo>
                    <a:pt x="7914" y="15045"/>
                  </a:lnTo>
                  <a:lnTo>
                    <a:pt x="8280" y="14996"/>
                  </a:lnTo>
                  <a:lnTo>
                    <a:pt x="8671" y="14947"/>
                  </a:lnTo>
                  <a:lnTo>
                    <a:pt x="9037" y="14898"/>
                  </a:lnTo>
                  <a:lnTo>
                    <a:pt x="9403" y="14801"/>
                  </a:lnTo>
                  <a:lnTo>
                    <a:pt x="9770" y="14703"/>
                  </a:lnTo>
                  <a:lnTo>
                    <a:pt x="10112" y="14581"/>
                  </a:lnTo>
                  <a:lnTo>
                    <a:pt x="10454" y="14459"/>
                  </a:lnTo>
                  <a:lnTo>
                    <a:pt x="10795" y="14312"/>
                  </a:lnTo>
                  <a:lnTo>
                    <a:pt x="11113" y="14141"/>
                  </a:lnTo>
                  <a:lnTo>
                    <a:pt x="11430" y="13946"/>
                  </a:lnTo>
                  <a:lnTo>
                    <a:pt x="11724" y="13750"/>
                  </a:lnTo>
                  <a:lnTo>
                    <a:pt x="12017" y="13555"/>
                  </a:lnTo>
                  <a:lnTo>
                    <a:pt x="12310" y="13335"/>
                  </a:lnTo>
                  <a:lnTo>
                    <a:pt x="12578" y="13091"/>
                  </a:lnTo>
                  <a:lnTo>
                    <a:pt x="12847" y="12847"/>
                  </a:lnTo>
                  <a:lnTo>
                    <a:pt x="13091" y="12578"/>
                  </a:lnTo>
                  <a:lnTo>
                    <a:pt x="13335" y="12309"/>
                  </a:lnTo>
                  <a:lnTo>
                    <a:pt x="13555" y="12016"/>
                  </a:lnTo>
                  <a:lnTo>
                    <a:pt x="13751" y="11723"/>
                  </a:lnTo>
                  <a:lnTo>
                    <a:pt x="13946" y="11430"/>
                  </a:lnTo>
                  <a:lnTo>
                    <a:pt x="14141" y="11113"/>
                  </a:lnTo>
                  <a:lnTo>
                    <a:pt x="14312" y="10795"/>
                  </a:lnTo>
                  <a:lnTo>
                    <a:pt x="14459" y="10453"/>
                  </a:lnTo>
                  <a:lnTo>
                    <a:pt x="14581" y="10111"/>
                  </a:lnTo>
                  <a:lnTo>
                    <a:pt x="14703" y="9769"/>
                  </a:lnTo>
                  <a:lnTo>
                    <a:pt x="14801" y="9403"/>
                  </a:lnTo>
                  <a:lnTo>
                    <a:pt x="14899" y="9037"/>
                  </a:lnTo>
                  <a:lnTo>
                    <a:pt x="14947" y="8670"/>
                  </a:lnTo>
                  <a:lnTo>
                    <a:pt x="14996" y="8280"/>
                  </a:lnTo>
                  <a:lnTo>
                    <a:pt x="15045" y="7913"/>
                  </a:lnTo>
                  <a:lnTo>
                    <a:pt x="15045" y="7522"/>
                  </a:lnTo>
                  <a:lnTo>
                    <a:pt x="7523" y="7522"/>
                  </a:lnTo>
                  <a:lnTo>
                    <a:pt x="752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24" name="Google Shape;524;p39"/>
            <p:cNvSpPr/>
            <p:nvPr/>
          </p:nvSpPr>
          <p:spPr>
            <a:xfrm>
              <a:off x="3494925" y="3760525"/>
              <a:ext cx="188075" cy="97100"/>
            </a:xfrm>
            <a:custGeom>
              <a:avLst/>
              <a:gdLst/>
              <a:ahLst/>
              <a:cxnLst/>
              <a:rect l="l" t="t" r="r" b="b"/>
              <a:pathLst>
                <a:path w="7523" h="3884" extrusionOk="0">
                  <a:moveTo>
                    <a:pt x="2491" y="2956"/>
                  </a:moveTo>
                  <a:lnTo>
                    <a:pt x="2491" y="3396"/>
                  </a:lnTo>
                  <a:lnTo>
                    <a:pt x="1759" y="3396"/>
                  </a:lnTo>
                  <a:lnTo>
                    <a:pt x="2491" y="2956"/>
                  </a:lnTo>
                  <a:close/>
                  <a:moveTo>
                    <a:pt x="3346" y="2443"/>
                  </a:moveTo>
                  <a:lnTo>
                    <a:pt x="3346" y="3396"/>
                  </a:lnTo>
                  <a:lnTo>
                    <a:pt x="2980" y="3396"/>
                  </a:lnTo>
                  <a:lnTo>
                    <a:pt x="2980" y="2663"/>
                  </a:lnTo>
                  <a:lnTo>
                    <a:pt x="3346" y="2443"/>
                  </a:lnTo>
                  <a:close/>
                  <a:moveTo>
                    <a:pt x="4201" y="1930"/>
                  </a:moveTo>
                  <a:lnTo>
                    <a:pt x="4201" y="3396"/>
                  </a:lnTo>
                  <a:lnTo>
                    <a:pt x="3835" y="3396"/>
                  </a:lnTo>
                  <a:lnTo>
                    <a:pt x="3835" y="2150"/>
                  </a:lnTo>
                  <a:lnTo>
                    <a:pt x="3835" y="2150"/>
                  </a:lnTo>
                  <a:lnTo>
                    <a:pt x="4201" y="1930"/>
                  </a:lnTo>
                  <a:close/>
                  <a:moveTo>
                    <a:pt x="5056" y="1393"/>
                  </a:moveTo>
                  <a:lnTo>
                    <a:pt x="5056" y="3396"/>
                  </a:lnTo>
                  <a:lnTo>
                    <a:pt x="4689" y="3396"/>
                  </a:lnTo>
                  <a:lnTo>
                    <a:pt x="4689" y="1637"/>
                  </a:lnTo>
                  <a:lnTo>
                    <a:pt x="5056" y="1393"/>
                  </a:lnTo>
                  <a:close/>
                  <a:moveTo>
                    <a:pt x="5911" y="885"/>
                  </a:moveTo>
                  <a:lnTo>
                    <a:pt x="5911" y="3396"/>
                  </a:lnTo>
                  <a:lnTo>
                    <a:pt x="5544" y="3396"/>
                  </a:lnTo>
                  <a:lnTo>
                    <a:pt x="5544" y="1100"/>
                  </a:lnTo>
                  <a:lnTo>
                    <a:pt x="5911" y="885"/>
                  </a:lnTo>
                  <a:close/>
                  <a:moveTo>
                    <a:pt x="6399" y="978"/>
                  </a:moveTo>
                  <a:lnTo>
                    <a:pt x="6619" y="1539"/>
                  </a:lnTo>
                  <a:lnTo>
                    <a:pt x="6790" y="2031"/>
                  </a:lnTo>
                  <a:lnTo>
                    <a:pt x="6790" y="3396"/>
                  </a:lnTo>
                  <a:lnTo>
                    <a:pt x="6399" y="3396"/>
                  </a:lnTo>
                  <a:lnTo>
                    <a:pt x="6399" y="978"/>
                  </a:lnTo>
                  <a:close/>
                  <a:moveTo>
                    <a:pt x="6448" y="1"/>
                  </a:moveTo>
                  <a:lnTo>
                    <a:pt x="0" y="3884"/>
                  </a:lnTo>
                  <a:lnTo>
                    <a:pt x="7523" y="3884"/>
                  </a:lnTo>
                  <a:lnTo>
                    <a:pt x="7498" y="3347"/>
                  </a:lnTo>
                  <a:lnTo>
                    <a:pt x="7449" y="2834"/>
                  </a:lnTo>
                  <a:lnTo>
                    <a:pt x="7352" y="2321"/>
                  </a:lnTo>
                  <a:lnTo>
                    <a:pt x="7229" y="1832"/>
                  </a:lnTo>
                  <a:lnTo>
                    <a:pt x="7083" y="1344"/>
                  </a:lnTo>
                  <a:lnTo>
                    <a:pt x="6912" y="880"/>
                  </a:lnTo>
                  <a:lnTo>
                    <a:pt x="6692" y="440"/>
                  </a:lnTo>
                  <a:lnTo>
                    <a:pt x="644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25" name="Google Shape;525;p39"/>
            <p:cNvSpPr/>
            <p:nvPr/>
          </p:nvSpPr>
          <p:spPr>
            <a:xfrm>
              <a:off x="3494925" y="3652450"/>
              <a:ext cx="161200" cy="188100"/>
            </a:xfrm>
            <a:custGeom>
              <a:avLst/>
              <a:gdLst/>
              <a:ahLst/>
              <a:cxnLst/>
              <a:rect l="l" t="t" r="r" b="b"/>
              <a:pathLst>
                <a:path w="6448" h="7524" extrusionOk="0">
                  <a:moveTo>
                    <a:pt x="489" y="514"/>
                  </a:moveTo>
                  <a:lnTo>
                    <a:pt x="879" y="538"/>
                  </a:lnTo>
                  <a:lnTo>
                    <a:pt x="1270" y="611"/>
                  </a:lnTo>
                  <a:lnTo>
                    <a:pt x="1661" y="685"/>
                  </a:lnTo>
                  <a:lnTo>
                    <a:pt x="2052" y="782"/>
                  </a:lnTo>
                  <a:lnTo>
                    <a:pt x="2418" y="929"/>
                  </a:lnTo>
                  <a:lnTo>
                    <a:pt x="2809" y="1075"/>
                  </a:lnTo>
                  <a:lnTo>
                    <a:pt x="3151" y="1246"/>
                  </a:lnTo>
                  <a:lnTo>
                    <a:pt x="3517" y="1417"/>
                  </a:lnTo>
                  <a:lnTo>
                    <a:pt x="3835" y="1637"/>
                  </a:lnTo>
                  <a:lnTo>
                    <a:pt x="4152" y="1857"/>
                  </a:lnTo>
                  <a:lnTo>
                    <a:pt x="4445" y="2077"/>
                  </a:lnTo>
                  <a:lnTo>
                    <a:pt x="4738" y="2321"/>
                  </a:lnTo>
                  <a:lnTo>
                    <a:pt x="5031" y="2590"/>
                  </a:lnTo>
                  <a:lnTo>
                    <a:pt x="5276" y="2883"/>
                  </a:lnTo>
                  <a:lnTo>
                    <a:pt x="5520" y="3176"/>
                  </a:lnTo>
                  <a:lnTo>
                    <a:pt x="5764" y="3493"/>
                  </a:lnTo>
                  <a:lnTo>
                    <a:pt x="489" y="6668"/>
                  </a:lnTo>
                  <a:lnTo>
                    <a:pt x="489" y="514"/>
                  </a:lnTo>
                  <a:close/>
                  <a:moveTo>
                    <a:pt x="0" y="1"/>
                  </a:moveTo>
                  <a:lnTo>
                    <a:pt x="0" y="7523"/>
                  </a:lnTo>
                  <a:lnTo>
                    <a:pt x="6448" y="3640"/>
                  </a:lnTo>
                  <a:lnTo>
                    <a:pt x="6179" y="3249"/>
                  </a:lnTo>
                  <a:lnTo>
                    <a:pt x="5911" y="2858"/>
                  </a:lnTo>
                  <a:lnTo>
                    <a:pt x="5593" y="2492"/>
                  </a:lnTo>
                  <a:lnTo>
                    <a:pt x="5276" y="2150"/>
                  </a:lnTo>
                  <a:lnTo>
                    <a:pt x="4909" y="1833"/>
                  </a:lnTo>
                  <a:lnTo>
                    <a:pt x="4543" y="1540"/>
                  </a:lnTo>
                  <a:lnTo>
                    <a:pt x="4152" y="1246"/>
                  </a:lnTo>
                  <a:lnTo>
                    <a:pt x="3761" y="1002"/>
                  </a:lnTo>
                  <a:lnTo>
                    <a:pt x="3322" y="782"/>
                  </a:lnTo>
                  <a:lnTo>
                    <a:pt x="2882" y="587"/>
                  </a:lnTo>
                  <a:lnTo>
                    <a:pt x="2443" y="416"/>
                  </a:lnTo>
                  <a:lnTo>
                    <a:pt x="1978" y="270"/>
                  </a:lnTo>
                  <a:lnTo>
                    <a:pt x="1490" y="147"/>
                  </a:lnTo>
                  <a:lnTo>
                    <a:pt x="1002" y="74"/>
                  </a:lnTo>
                  <a:lnTo>
                    <a:pt x="513" y="25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grpSp>
        <p:nvGrpSpPr>
          <p:cNvPr id="526" name="Google Shape;526;p39"/>
          <p:cNvGrpSpPr/>
          <p:nvPr/>
        </p:nvGrpSpPr>
        <p:grpSpPr>
          <a:xfrm>
            <a:off x="4391981" y="3984919"/>
            <a:ext cx="461265" cy="338199"/>
            <a:chOff x="3936375" y="3703750"/>
            <a:chExt cx="453050" cy="332175"/>
          </a:xfrm>
          <a:solidFill>
            <a:schemeClr val="tx1"/>
          </a:solidFill>
        </p:grpSpPr>
        <p:sp>
          <p:nvSpPr>
            <p:cNvPr id="527" name="Google Shape;527;p39"/>
            <p:cNvSpPr/>
            <p:nvPr/>
          </p:nvSpPr>
          <p:spPr>
            <a:xfrm>
              <a:off x="3936375" y="3703750"/>
              <a:ext cx="453050" cy="332175"/>
            </a:xfrm>
            <a:custGeom>
              <a:avLst/>
              <a:gdLst/>
              <a:ahLst/>
              <a:cxnLst/>
              <a:rect l="l" t="t" r="r" b="b"/>
              <a:pathLst>
                <a:path w="18122" h="13287" extrusionOk="0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4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4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59" y="49"/>
                  </a:lnTo>
                  <a:lnTo>
                    <a:pt x="58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28" name="Google Shape;528;p39"/>
            <p:cNvSpPr/>
            <p:nvPr/>
          </p:nvSpPr>
          <p:spPr>
            <a:xfrm>
              <a:off x="3988875" y="3864325"/>
              <a:ext cx="77575" cy="133125"/>
            </a:xfrm>
            <a:custGeom>
              <a:avLst/>
              <a:gdLst/>
              <a:ahLst/>
              <a:cxnLst/>
              <a:rect l="l" t="t" r="r" b="b"/>
              <a:pathLst>
                <a:path w="3103" h="5325" extrusionOk="0">
                  <a:moveTo>
                    <a:pt x="489" y="1"/>
                  </a:moveTo>
                  <a:lnTo>
                    <a:pt x="391" y="25"/>
                  </a:lnTo>
                  <a:lnTo>
                    <a:pt x="294" y="50"/>
                  </a:lnTo>
                  <a:lnTo>
                    <a:pt x="196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25" y="294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5325"/>
                  </a:lnTo>
                  <a:lnTo>
                    <a:pt x="3102" y="5325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53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882" y="98"/>
                  </a:lnTo>
                  <a:lnTo>
                    <a:pt x="2809" y="50"/>
                  </a:lnTo>
                  <a:lnTo>
                    <a:pt x="2711" y="25"/>
                  </a:lnTo>
                  <a:lnTo>
                    <a:pt x="261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29" name="Google Shape;529;p39"/>
            <p:cNvSpPr/>
            <p:nvPr/>
          </p:nvSpPr>
          <p:spPr>
            <a:xfrm>
              <a:off x="4259350" y="3864325"/>
              <a:ext cx="77575" cy="133125"/>
            </a:xfrm>
            <a:custGeom>
              <a:avLst/>
              <a:gdLst/>
              <a:ahLst/>
              <a:cxnLst/>
              <a:rect l="l" t="t" r="r" b="b"/>
              <a:pathLst>
                <a:path w="3103" h="5325" extrusionOk="0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4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5325"/>
                  </a:lnTo>
                  <a:lnTo>
                    <a:pt x="3103" y="5325"/>
                  </a:lnTo>
                  <a:lnTo>
                    <a:pt x="3103" y="489"/>
                  </a:lnTo>
                  <a:lnTo>
                    <a:pt x="3103" y="391"/>
                  </a:lnTo>
                  <a:lnTo>
                    <a:pt x="3078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10" y="50"/>
                  </a:lnTo>
                  <a:lnTo>
                    <a:pt x="2712" y="25"/>
                  </a:lnTo>
                  <a:lnTo>
                    <a:pt x="261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30" name="Google Shape;530;p39"/>
            <p:cNvSpPr/>
            <p:nvPr/>
          </p:nvSpPr>
          <p:spPr>
            <a:xfrm>
              <a:off x="4078625" y="3717800"/>
              <a:ext cx="77575" cy="279650"/>
            </a:xfrm>
            <a:custGeom>
              <a:avLst/>
              <a:gdLst/>
              <a:ahLst/>
              <a:cxnLst/>
              <a:rect l="l" t="t" r="r" b="b"/>
              <a:pathLst>
                <a:path w="3103" h="11186" extrusionOk="0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1186"/>
                  </a:lnTo>
                  <a:lnTo>
                    <a:pt x="3102" y="11186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12" y="25"/>
                  </a:lnTo>
                  <a:lnTo>
                    <a:pt x="261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31" name="Google Shape;531;p39"/>
            <p:cNvSpPr/>
            <p:nvPr/>
          </p:nvSpPr>
          <p:spPr>
            <a:xfrm>
              <a:off x="4168375" y="3788625"/>
              <a:ext cx="78175" cy="208825"/>
            </a:xfrm>
            <a:custGeom>
              <a:avLst/>
              <a:gdLst/>
              <a:ahLst/>
              <a:cxnLst/>
              <a:rect l="l" t="t" r="r" b="b"/>
              <a:pathLst>
                <a:path w="3127" h="8353" extrusionOk="0">
                  <a:moveTo>
                    <a:pt x="489" y="0"/>
                  </a:moveTo>
                  <a:lnTo>
                    <a:pt x="392" y="25"/>
                  </a:lnTo>
                  <a:lnTo>
                    <a:pt x="318" y="49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3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8353"/>
                  </a:lnTo>
                  <a:lnTo>
                    <a:pt x="3127" y="8353"/>
                  </a:lnTo>
                  <a:lnTo>
                    <a:pt x="3127" y="489"/>
                  </a:lnTo>
                  <a:lnTo>
                    <a:pt x="3103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80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36" y="25"/>
                  </a:lnTo>
                  <a:lnTo>
                    <a:pt x="263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grpSp>
        <p:nvGrpSpPr>
          <p:cNvPr id="532" name="Google Shape;532;p39"/>
          <p:cNvGrpSpPr/>
          <p:nvPr/>
        </p:nvGrpSpPr>
        <p:grpSpPr>
          <a:xfrm>
            <a:off x="5078280" y="3984919"/>
            <a:ext cx="461265" cy="338199"/>
            <a:chOff x="4610450" y="3703750"/>
            <a:chExt cx="453050" cy="332175"/>
          </a:xfrm>
          <a:solidFill>
            <a:schemeClr val="tx1"/>
          </a:solidFill>
        </p:grpSpPr>
        <p:sp>
          <p:nvSpPr>
            <p:cNvPr id="533" name="Google Shape;533;p39"/>
            <p:cNvSpPr/>
            <p:nvPr/>
          </p:nvSpPr>
          <p:spPr>
            <a:xfrm>
              <a:off x="4610450" y="3703750"/>
              <a:ext cx="453050" cy="332175"/>
            </a:xfrm>
            <a:custGeom>
              <a:avLst/>
              <a:gdLst/>
              <a:ahLst/>
              <a:cxnLst/>
              <a:rect l="l" t="t" r="r" b="b"/>
              <a:pathLst>
                <a:path w="18122" h="13287" extrusionOk="0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5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60" y="49"/>
                  </a:lnTo>
                  <a:lnTo>
                    <a:pt x="58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34" name="Google Shape;534;p39"/>
            <p:cNvSpPr/>
            <p:nvPr/>
          </p:nvSpPr>
          <p:spPr>
            <a:xfrm>
              <a:off x="4642200" y="3730000"/>
              <a:ext cx="389550" cy="249150"/>
            </a:xfrm>
            <a:custGeom>
              <a:avLst/>
              <a:gdLst/>
              <a:ahLst/>
              <a:cxnLst/>
              <a:rect l="l" t="t" r="r" b="b"/>
              <a:pathLst>
                <a:path w="15582" h="9966" extrusionOk="0">
                  <a:moveTo>
                    <a:pt x="14752" y="1"/>
                  </a:moveTo>
                  <a:lnTo>
                    <a:pt x="14629" y="49"/>
                  </a:lnTo>
                  <a:lnTo>
                    <a:pt x="14507" y="98"/>
                  </a:lnTo>
                  <a:lnTo>
                    <a:pt x="14410" y="196"/>
                  </a:lnTo>
                  <a:lnTo>
                    <a:pt x="14336" y="294"/>
                  </a:lnTo>
                  <a:lnTo>
                    <a:pt x="14263" y="416"/>
                  </a:lnTo>
                  <a:lnTo>
                    <a:pt x="14239" y="538"/>
                  </a:lnTo>
                  <a:lnTo>
                    <a:pt x="14214" y="684"/>
                  </a:lnTo>
                  <a:lnTo>
                    <a:pt x="14239" y="831"/>
                  </a:lnTo>
                  <a:lnTo>
                    <a:pt x="14288" y="1002"/>
                  </a:lnTo>
                  <a:lnTo>
                    <a:pt x="11308" y="4372"/>
                  </a:lnTo>
                  <a:lnTo>
                    <a:pt x="11161" y="4323"/>
                  </a:lnTo>
                  <a:lnTo>
                    <a:pt x="11015" y="4299"/>
                  </a:lnTo>
                  <a:lnTo>
                    <a:pt x="10844" y="4323"/>
                  </a:lnTo>
                  <a:lnTo>
                    <a:pt x="10087" y="3005"/>
                  </a:lnTo>
                  <a:lnTo>
                    <a:pt x="10160" y="2907"/>
                  </a:lnTo>
                  <a:lnTo>
                    <a:pt x="10209" y="2809"/>
                  </a:lnTo>
                  <a:lnTo>
                    <a:pt x="10233" y="2687"/>
                  </a:lnTo>
                  <a:lnTo>
                    <a:pt x="10233" y="2565"/>
                  </a:lnTo>
                  <a:lnTo>
                    <a:pt x="10233" y="2418"/>
                  </a:lnTo>
                  <a:lnTo>
                    <a:pt x="10184" y="2296"/>
                  </a:lnTo>
                  <a:lnTo>
                    <a:pt x="10136" y="2174"/>
                  </a:lnTo>
                  <a:lnTo>
                    <a:pt x="10038" y="2077"/>
                  </a:lnTo>
                  <a:lnTo>
                    <a:pt x="9940" y="2003"/>
                  </a:lnTo>
                  <a:lnTo>
                    <a:pt x="9818" y="1930"/>
                  </a:lnTo>
                  <a:lnTo>
                    <a:pt x="9696" y="1906"/>
                  </a:lnTo>
                  <a:lnTo>
                    <a:pt x="9549" y="1881"/>
                  </a:lnTo>
                  <a:lnTo>
                    <a:pt x="9427" y="1906"/>
                  </a:lnTo>
                  <a:lnTo>
                    <a:pt x="9281" y="1930"/>
                  </a:lnTo>
                  <a:lnTo>
                    <a:pt x="9183" y="2003"/>
                  </a:lnTo>
                  <a:lnTo>
                    <a:pt x="9085" y="2077"/>
                  </a:lnTo>
                  <a:lnTo>
                    <a:pt x="8988" y="2174"/>
                  </a:lnTo>
                  <a:lnTo>
                    <a:pt x="8939" y="2296"/>
                  </a:lnTo>
                  <a:lnTo>
                    <a:pt x="8890" y="2418"/>
                  </a:lnTo>
                  <a:lnTo>
                    <a:pt x="8866" y="2565"/>
                  </a:lnTo>
                  <a:lnTo>
                    <a:pt x="8890" y="2663"/>
                  </a:lnTo>
                  <a:lnTo>
                    <a:pt x="8914" y="2785"/>
                  </a:lnTo>
                  <a:lnTo>
                    <a:pt x="8939" y="2883"/>
                  </a:lnTo>
                  <a:lnTo>
                    <a:pt x="8988" y="2956"/>
                  </a:lnTo>
                  <a:lnTo>
                    <a:pt x="6521" y="6668"/>
                  </a:lnTo>
                  <a:lnTo>
                    <a:pt x="6399" y="6644"/>
                  </a:lnTo>
                  <a:lnTo>
                    <a:pt x="6130" y="6644"/>
                  </a:lnTo>
                  <a:lnTo>
                    <a:pt x="5959" y="6717"/>
                  </a:lnTo>
                  <a:lnTo>
                    <a:pt x="4714" y="5398"/>
                  </a:lnTo>
                  <a:lnTo>
                    <a:pt x="4763" y="5252"/>
                  </a:lnTo>
                  <a:lnTo>
                    <a:pt x="4763" y="5105"/>
                  </a:lnTo>
                  <a:lnTo>
                    <a:pt x="4763" y="4958"/>
                  </a:lnTo>
                  <a:lnTo>
                    <a:pt x="4714" y="4836"/>
                  </a:lnTo>
                  <a:lnTo>
                    <a:pt x="4665" y="4714"/>
                  </a:lnTo>
                  <a:lnTo>
                    <a:pt x="4567" y="4617"/>
                  </a:lnTo>
                  <a:lnTo>
                    <a:pt x="4470" y="4543"/>
                  </a:lnTo>
                  <a:lnTo>
                    <a:pt x="4347" y="4470"/>
                  </a:lnTo>
                  <a:lnTo>
                    <a:pt x="4225" y="4446"/>
                  </a:lnTo>
                  <a:lnTo>
                    <a:pt x="4079" y="4421"/>
                  </a:lnTo>
                  <a:lnTo>
                    <a:pt x="3957" y="4446"/>
                  </a:lnTo>
                  <a:lnTo>
                    <a:pt x="3810" y="4470"/>
                  </a:lnTo>
                  <a:lnTo>
                    <a:pt x="3712" y="4543"/>
                  </a:lnTo>
                  <a:lnTo>
                    <a:pt x="3615" y="4617"/>
                  </a:lnTo>
                  <a:lnTo>
                    <a:pt x="3517" y="4714"/>
                  </a:lnTo>
                  <a:lnTo>
                    <a:pt x="3468" y="4836"/>
                  </a:lnTo>
                  <a:lnTo>
                    <a:pt x="3419" y="4958"/>
                  </a:lnTo>
                  <a:lnTo>
                    <a:pt x="3395" y="5105"/>
                  </a:lnTo>
                  <a:lnTo>
                    <a:pt x="3419" y="5276"/>
                  </a:lnTo>
                  <a:lnTo>
                    <a:pt x="3493" y="5447"/>
                  </a:lnTo>
                  <a:lnTo>
                    <a:pt x="49" y="9574"/>
                  </a:lnTo>
                  <a:lnTo>
                    <a:pt x="0" y="9648"/>
                  </a:lnTo>
                  <a:lnTo>
                    <a:pt x="0" y="9745"/>
                  </a:lnTo>
                  <a:lnTo>
                    <a:pt x="25" y="9843"/>
                  </a:lnTo>
                  <a:lnTo>
                    <a:pt x="98" y="9916"/>
                  </a:lnTo>
                  <a:lnTo>
                    <a:pt x="171" y="9965"/>
                  </a:lnTo>
                  <a:lnTo>
                    <a:pt x="244" y="9965"/>
                  </a:lnTo>
                  <a:lnTo>
                    <a:pt x="342" y="9941"/>
                  </a:lnTo>
                  <a:lnTo>
                    <a:pt x="440" y="9892"/>
                  </a:lnTo>
                  <a:lnTo>
                    <a:pt x="3859" y="5740"/>
                  </a:lnTo>
                  <a:lnTo>
                    <a:pt x="3981" y="5789"/>
                  </a:lnTo>
                  <a:lnTo>
                    <a:pt x="4079" y="5789"/>
                  </a:lnTo>
                  <a:lnTo>
                    <a:pt x="4225" y="5764"/>
                  </a:lnTo>
                  <a:lnTo>
                    <a:pt x="4347" y="5740"/>
                  </a:lnTo>
                  <a:lnTo>
                    <a:pt x="5642" y="7083"/>
                  </a:lnTo>
                  <a:lnTo>
                    <a:pt x="5617" y="7205"/>
                  </a:lnTo>
                  <a:lnTo>
                    <a:pt x="5617" y="7328"/>
                  </a:lnTo>
                  <a:lnTo>
                    <a:pt x="5617" y="7450"/>
                  </a:lnTo>
                  <a:lnTo>
                    <a:pt x="5666" y="7572"/>
                  </a:lnTo>
                  <a:lnTo>
                    <a:pt x="5740" y="7694"/>
                  </a:lnTo>
                  <a:lnTo>
                    <a:pt x="5813" y="7792"/>
                  </a:lnTo>
                  <a:lnTo>
                    <a:pt x="5910" y="7889"/>
                  </a:lnTo>
                  <a:lnTo>
                    <a:pt x="6033" y="7938"/>
                  </a:lnTo>
                  <a:lnTo>
                    <a:pt x="6155" y="7987"/>
                  </a:lnTo>
                  <a:lnTo>
                    <a:pt x="6301" y="8011"/>
                  </a:lnTo>
                  <a:lnTo>
                    <a:pt x="6448" y="7987"/>
                  </a:lnTo>
                  <a:lnTo>
                    <a:pt x="6570" y="7938"/>
                  </a:lnTo>
                  <a:lnTo>
                    <a:pt x="6692" y="7889"/>
                  </a:lnTo>
                  <a:lnTo>
                    <a:pt x="6790" y="7792"/>
                  </a:lnTo>
                  <a:lnTo>
                    <a:pt x="6863" y="7694"/>
                  </a:lnTo>
                  <a:lnTo>
                    <a:pt x="6936" y="7572"/>
                  </a:lnTo>
                  <a:lnTo>
                    <a:pt x="6961" y="7450"/>
                  </a:lnTo>
                  <a:lnTo>
                    <a:pt x="6985" y="7328"/>
                  </a:lnTo>
                  <a:lnTo>
                    <a:pt x="6961" y="7132"/>
                  </a:lnTo>
                  <a:lnTo>
                    <a:pt x="6887" y="6986"/>
                  </a:lnTo>
                  <a:lnTo>
                    <a:pt x="9403" y="3224"/>
                  </a:lnTo>
                  <a:lnTo>
                    <a:pt x="9549" y="3249"/>
                  </a:lnTo>
                  <a:lnTo>
                    <a:pt x="9647" y="3249"/>
                  </a:lnTo>
                  <a:lnTo>
                    <a:pt x="10429" y="4617"/>
                  </a:lnTo>
                  <a:lnTo>
                    <a:pt x="10355" y="4788"/>
                  </a:lnTo>
                  <a:lnTo>
                    <a:pt x="10331" y="4885"/>
                  </a:lnTo>
                  <a:lnTo>
                    <a:pt x="10331" y="4983"/>
                  </a:lnTo>
                  <a:lnTo>
                    <a:pt x="10331" y="5129"/>
                  </a:lnTo>
                  <a:lnTo>
                    <a:pt x="10380" y="5252"/>
                  </a:lnTo>
                  <a:lnTo>
                    <a:pt x="10429" y="5374"/>
                  </a:lnTo>
                  <a:lnTo>
                    <a:pt x="10526" y="5471"/>
                  </a:lnTo>
                  <a:lnTo>
                    <a:pt x="10624" y="5569"/>
                  </a:lnTo>
                  <a:lnTo>
                    <a:pt x="10746" y="5618"/>
                  </a:lnTo>
                  <a:lnTo>
                    <a:pt x="10868" y="5667"/>
                  </a:lnTo>
                  <a:lnTo>
                    <a:pt x="11137" y="5667"/>
                  </a:lnTo>
                  <a:lnTo>
                    <a:pt x="11284" y="5618"/>
                  </a:lnTo>
                  <a:lnTo>
                    <a:pt x="11381" y="5569"/>
                  </a:lnTo>
                  <a:lnTo>
                    <a:pt x="11479" y="5471"/>
                  </a:lnTo>
                  <a:lnTo>
                    <a:pt x="11577" y="5374"/>
                  </a:lnTo>
                  <a:lnTo>
                    <a:pt x="11625" y="5252"/>
                  </a:lnTo>
                  <a:lnTo>
                    <a:pt x="11674" y="5129"/>
                  </a:lnTo>
                  <a:lnTo>
                    <a:pt x="11699" y="4983"/>
                  </a:lnTo>
                  <a:lnTo>
                    <a:pt x="11674" y="4861"/>
                  </a:lnTo>
                  <a:lnTo>
                    <a:pt x="11650" y="4739"/>
                  </a:lnTo>
                  <a:lnTo>
                    <a:pt x="14654" y="1319"/>
                  </a:lnTo>
                  <a:lnTo>
                    <a:pt x="14776" y="1344"/>
                  </a:lnTo>
                  <a:lnTo>
                    <a:pt x="14898" y="1368"/>
                  </a:lnTo>
                  <a:lnTo>
                    <a:pt x="15045" y="1344"/>
                  </a:lnTo>
                  <a:lnTo>
                    <a:pt x="15167" y="1295"/>
                  </a:lnTo>
                  <a:lnTo>
                    <a:pt x="15289" y="1246"/>
                  </a:lnTo>
                  <a:lnTo>
                    <a:pt x="15387" y="1148"/>
                  </a:lnTo>
                  <a:lnTo>
                    <a:pt x="15460" y="1051"/>
                  </a:lnTo>
                  <a:lnTo>
                    <a:pt x="15533" y="953"/>
                  </a:lnTo>
                  <a:lnTo>
                    <a:pt x="15558" y="807"/>
                  </a:lnTo>
                  <a:lnTo>
                    <a:pt x="15582" y="684"/>
                  </a:lnTo>
                  <a:lnTo>
                    <a:pt x="15558" y="538"/>
                  </a:lnTo>
                  <a:lnTo>
                    <a:pt x="15533" y="416"/>
                  </a:lnTo>
                  <a:lnTo>
                    <a:pt x="15460" y="294"/>
                  </a:lnTo>
                  <a:lnTo>
                    <a:pt x="15387" y="196"/>
                  </a:lnTo>
                  <a:lnTo>
                    <a:pt x="15289" y="98"/>
                  </a:lnTo>
                  <a:lnTo>
                    <a:pt x="15167" y="49"/>
                  </a:lnTo>
                  <a:lnTo>
                    <a:pt x="1504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grpSp>
        <p:nvGrpSpPr>
          <p:cNvPr id="535" name="Google Shape;535;p39"/>
          <p:cNvGrpSpPr/>
          <p:nvPr/>
        </p:nvGrpSpPr>
        <p:grpSpPr>
          <a:xfrm>
            <a:off x="5780739" y="3950735"/>
            <a:ext cx="428940" cy="406567"/>
            <a:chOff x="5300400" y="3670175"/>
            <a:chExt cx="421300" cy="399325"/>
          </a:xfrm>
          <a:solidFill>
            <a:schemeClr val="tx1"/>
          </a:solidFill>
        </p:grpSpPr>
        <p:sp>
          <p:nvSpPr>
            <p:cNvPr id="536" name="Google Shape;536;p39"/>
            <p:cNvSpPr/>
            <p:nvPr/>
          </p:nvSpPr>
          <p:spPr>
            <a:xfrm>
              <a:off x="5300400" y="3708025"/>
              <a:ext cx="421300" cy="267450"/>
            </a:xfrm>
            <a:custGeom>
              <a:avLst/>
              <a:gdLst/>
              <a:ahLst/>
              <a:cxnLst/>
              <a:rect l="l" t="t" r="r" b="b"/>
              <a:pathLst>
                <a:path w="16852" h="10698" extrusionOk="0">
                  <a:moveTo>
                    <a:pt x="16364" y="489"/>
                  </a:moveTo>
                  <a:lnTo>
                    <a:pt x="16364" y="10209"/>
                  </a:lnTo>
                  <a:lnTo>
                    <a:pt x="489" y="10209"/>
                  </a:lnTo>
                  <a:lnTo>
                    <a:pt x="489" y="489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196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0209"/>
                  </a:lnTo>
                  <a:lnTo>
                    <a:pt x="0" y="10307"/>
                  </a:lnTo>
                  <a:lnTo>
                    <a:pt x="25" y="10405"/>
                  </a:lnTo>
                  <a:lnTo>
                    <a:pt x="73" y="10478"/>
                  </a:lnTo>
                  <a:lnTo>
                    <a:pt x="122" y="10551"/>
                  </a:lnTo>
                  <a:lnTo>
                    <a:pt x="196" y="10600"/>
                  </a:lnTo>
                  <a:lnTo>
                    <a:pt x="293" y="10649"/>
                  </a:lnTo>
                  <a:lnTo>
                    <a:pt x="391" y="10673"/>
                  </a:lnTo>
                  <a:lnTo>
                    <a:pt x="489" y="10698"/>
                  </a:lnTo>
                  <a:lnTo>
                    <a:pt x="16364" y="10698"/>
                  </a:lnTo>
                  <a:lnTo>
                    <a:pt x="16461" y="10673"/>
                  </a:lnTo>
                  <a:lnTo>
                    <a:pt x="16559" y="10649"/>
                  </a:lnTo>
                  <a:lnTo>
                    <a:pt x="16657" y="10600"/>
                  </a:lnTo>
                  <a:lnTo>
                    <a:pt x="16730" y="10551"/>
                  </a:lnTo>
                  <a:lnTo>
                    <a:pt x="16779" y="10478"/>
                  </a:lnTo>
                  <a:lnTo>
                    <a:pt x="16828" y="10405"/>
                  </a:lnTo>
                  <a:lnTo>
                    <a:pt x="16852" y="10307"/>
                  </a:lnTo>
                  <a:lnTo>
                    <a:pt x="16852" y="10209"/>
                  </a:lnTo>
                  <a:lnTo>
                    <a:pt x="16852" y="489"/>
                  </a:lnTo>
                  <a:lnTo>
                    <a:pt x="16852" y="391"/>
                  </a:lnTo>
                  <a:lnTo>
                    <a:pt x="16828" y="293"/>
                  </a:lnTo>
                  <a:lnTo>
                    <a:pt x="16779" y="220"/>
                  </a:lnTo>
                  <a:lnTo>
                    <a:pt x="16730" y="147"/>
                  </a:lnTo>
                  <a:lnTo>
                    <a:pt x="16657" y="74"/>
                  </a:lnTo>
                  <a:lnTo>
                    <a:pt x="16559" y="25"/>
                  </a:lnTo>
                  <a:lnTo>
                    <a:pt x="1646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37" name="Google Shape;537;p39"/>
            <p:cNvSpPr/>
            <p:nvPr/>
          </p:nvSpPr>
          <p:spPr>
            <a:xfrm>
              <a:off x="5498825" y="3670175"/>
              <a:ext cx="24450" cy="25650"/>
            </a:xfrm>
            <a:custGeom>
              <a:avLst/>
              <a:gdLst/>
              <a:ahLst/>
              <a:cxnLst/>
              <a:rect l="l" t="t" r="r" b="b"/>
              <a:pathLst>
                <a:path w="978" h="1026" extrusionOk="0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318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026"/>
                  </a:lnTo>
                  <a:lnTo>
                    <a:pt x="978" y="1026"/>
                  </a:lnTo>
                  <a:lnTo>
                    <a:pt x="978" y="489"/>
                  </a:lnTo>
                  <a:lnTo>
                    <a:pt x="978" y="391"/>
                  </a:lnTo>
                  <a:lnTo>
                    <a:pt x="929" y="318"/>
                  </a:lnTo>
                  <a:lnTo>
                    <a:pt x="904" y="220"/>
                  </a:lnTo>
                  <a:lnTo>
                    <a:pt x="831" y="147"/>
                  </a:lnTo>
                  <a:lnTo>
                    <a:pt x="758" y="98"/>
                  </a:lnTo>
                  <a:lnTo>
                    <a:pt x="684" y="49"/>
                  </a:lnTo>
                  <a:lnTo>
                    <a:pt x="587" y="25"/>
                  </a:lnTo>
                  <a:lnTo>
                    <a:pt x="48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38" name="Google Shape;538;p39"/>
            <p:cNvSpPr/>
            <p:nvPr/>
          </p:nvSpPr>
          <p:spPr>
            <a:xfrm>
              <a:off x="5366325" y="3987675"/>
              <a:ext cx="61100" cy="81825"/>
            </a:xfrm>
            <a:custGeom>
              <a:avLst/>
              <a:gdLst/>
              <a:ahLst/>
              <a:cxnLst/>
              <a:rect l="l" t="t" r="r" b="b"/>
              <a:pathLst>
                <a:path w="2444" h="3273" extrusionOk="0">
                  <a:moveTo>
                    <a:pt x="1344" y="0"/>
                  </a:moveTo>
                  <a:lnTo>
                    <a:pt x="50" y="2565"/>
                  </a:lnTo>
                  <a:lnTo>
                    <a:pt x="25" y="2638"/>
                  </a:lnTo>
                  <a:lnTo>
                    <a:pt x="1" y="2736"/>
                  </a:lnTo>
                  <a:lnTo>
                    <a:pt x="1" y="2833"/>
                  </a:lnTo>
                  <a:lnTo>
                    <a:pt x="25" y="2931"/>
                  </a:lnTo>
                  <a:lnTo>
                    <a:pt x="74" y="3004"/>
                  </a:lnTo>
                  <a:lnTo>
                    <a:pt x="123" y="3102"/>
                  </a:lnTo>
                  <a:lnTo>
                    <a:pt x="196" y="3151"/>
                  </a:lnTo>
                  <a:lnTo>
                    <a:pt x="269" y="3224"/>
                  </a:lnTo>
                  <a:lnTo>
                    <a:pt x="392" y="3248"/>
                  </a:lnTo>
                  <a:lnTo>
                    <a:pt x="489" y="3273"/>
                  </a:lnTo>
                  <a:lnTo>
                    <a:pt x="636" y="3248"/>
                  </a:lnTo>
                  <a:lnTo>
                    <a:pt x="758" y="3200"/>
                  </a:lnTo>
                  <a:lnTo>
                    <a:pt x="856" y="3102"/>
                  </a:lnTo>
                  <a:lnTo>
                    <a:pt x="929" y="3004"/>
                  </a:lnTo>
                  <a:lnTo>
                    <a:pt x="244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39" name="Google Shape;539;p39"/>
            <p:cNvSpPr/>
            <p:nvPr/>
          </p:nvSpPr>
          <p:spPr>
            <a:xfrm>
              <a:off x="5594700" y="3987675"/>
              <a:ext cx="61075" cy="81825"/>
            </a:xfrm>
            <a:custGeom>
              <a:avLst/>
              <a:gdLst/>
              <a:ahLst/>
              <a:cxnLst/>
              <a:rect l="l" t="t" r="r" b="b"/>
              <a:pathLst>
                <a:path w="2443" h="3273" extrusionOk="0">
                  <a:moveTo>
                    <a:pt x="0" y="0"/>
                  </a:moveTo>
                  <a:lnTo>
                    <a:pt x="1514" y="3004"/>
                  </a:lnTo>
                  <a:lnTo>
                    <a:pt x="1588" y="3102"/>
                  </a:lnTo>
                  <a:lnTo>
                    <a:pt x="1685" y="3200"/>
                  </a:lnTo>
                  <a:lnTo>
                    <a:pt x="1807" y="3248"/>
                  </a:lnTo>
                  <a:lnTo>
                    <a:pt x="1954" y="3273"/>
                  </a:lnTo>
                  <a:lnTo>
                    <a:pt x="2052" y="3248"/>
                  </a:lnTo>
                  <a:lnTo>
                    <a:pt x="2174" y="3224"/>
                  </a:lnTo>
                  <a:lnTo>
                    <a:pt x="2247" y="3151"/>
                  </a:lnTo>
                  <a:lnTo>
                    <a:pt x="2320" y="3102"/>
                  </a:lnTo>
                  <a:lnTo>
                    <a:pt x="2369" y="3004"/>
                  </a:lnTo>
                  <a:lnTo>
                    <a:pt x="2418" y="2931"/>
                  </a:lnTo>
                  <a:lnTo>
                    <a:pt x="2442" y="2833"/>
                  </a:lnTo>
                  <a:lnTo>
                    <a:pt x="2442" y="2736"/>
                  </a:lnTo>
                  <a:lnTo>
                    <a:pt x="2418" y="2638"/>
                  </a:lnTo>
                  <a:lnTo>
                    <a:pt x="2393" y="2565"/>
                  </a:lnTo>
                  <a:lnTo>
                    <a:pt x="109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40" name="Google Shape;540;p39"/>
            <p:cNvSpPr/>
            <p:nvPr/>
          </p:nvSpPr>
          <p:spPr>
            <a:xfrm>
              <a:off x="5324825" y="3732450"/>
              <a:ext cx="372475" cy="218600"/>
            </a:xfrm>
            <a:custGeom>
              <a:avLst/>
              <a:gdLst/>
              <a:ahLst/>
              <a:cxnLst/>
              <a:rect l="l" t="t" r="r" b="b"/>
              <a:pathLst>
                <a:path w="14899" h="8744" extrusionOk="0">
                  <a:moveTo>
                    <a:pt x="12578" y="1319"/>
                  </a:moveTo>
                  <a:lnTo>
                    <a:pt x="12676" y="1344"/>
                  </a:lnTo>
                  <a:lnTo>
                    <a:pt x="12749" y="1392"/>
                  </a:lnTo>
                  <a:lnTo>
                    <a:pt x="12822" y="1441"/>
                  </a:lnTo>
                  <a:lnTo>
                    <a:pt x="12895" y="1515"/>
                  </a:lnTo>
                  <a:lnTo>
                    <a:pt x="12920" y="1612"/>
                  </a:lnTo>
                  <a:lnTo>
                    <a:pt x="12969" y="1710"/>
                  </a:lnTo>
                  <a:lnTo>
                    <a:pt x="12969" y="1808"/>
                  </a:lnTo>
                  <a:lnTo>
                    <a:pt x="12969" y="4079"/>
                  </a:lnTo>
                  <a:lnTo>
                    <a:pt x="12969" y="4177"/>
                  </a:lnTo>
                  <a:lnTo>
                    <a:pt x="12920" y="4274"/>
                  </a:lnTo>
                  <a:lnTo>
                    <a:pt x="12895" y="4348"/>
                  </a:lnTo>
                  <a:lnTo>
                    <a:pt x="12822" y="4421"/>
                  </a:lnTo>
                  <a:lnTo>
                    <a:pt x="12749" y="4470"/>
                  </a:lnTo>
                  <a:lnTo>
                    <a:pt x="12676" y="4519"/>
                  </a:lnTo>
                  <a:lnTo>
                    <a:pt x="12578" y="4543"/>
                  </a:lnTo>
                  <a:lnTo>
                    <a:pt x="12480" y="4567"/>
                  </a:lnTo>
                  <a:lnTo>
                    <a:pt x="12383" y="4543"/>
                  </a:lnTo>
                  <a:lnTo>
                    <a:pt x="12285" y="4519"/>
                  </a:lnTo>
                  <a:lnTo>
                    <a:pt x="12212" y="4470"/>
                  </a:lnTo>
                  <a:lnTo>
                    <a:pt x="12138" y="4421"/>
                  </a:lnTo>
                  <a:lnTo>
                    <a:pt x="12065" y="4348"/>
                  </a:lnTo>
                  <a:lnTo>
                    <a:pt x="12041" y="4274"/>
                  </a:lnTo>
                  <a:lnTo>
                    <a:pt x="11992" y="4177"/>
                  </a:lnTo>
                  <a:lnTo>
                    <a:pt x="11992" y="4079"/>
                  </a:lnTo>
                  <a:lnTo>
                    <a:pt x="11992" y="3004"/>
                  </a:lnTo>
                  <a:lnTo>
                    <a:pt x="7986" y="7010"/>
                  </a:lnTo>
                  <a:lnTo>
                    <a:pt x="7913" y="7059"/>
                  </a:lnTo>
                  <a:lnTo>
                    <a:pt x="7815" y="7107"/>
                  </a:lnTo>
                  <a:lnTo>
                    <a:pt x="7742" y="7132"/>
                  </a:lnTo>
                  <a:lnTo>
                    <a:pt x="7644" y="7156"/>
                  </a:lnTo>
                  <a:lnTo>
                    <a:pt x="7547" y="7132"/>
                  </a:lnTo>
                  <a:lnTo>
                    <a:pt x="7449" y="7107"/>
                  </a:lnTo>
                  <a:lnTo>
                    <a:pt x="7376" y="7059"/>
                  </a:lnTo>
                  <a:lnTo>
                    <a:pt x="7303" y="7010"/>
                  </a:lnTo>
                  <a:lnTo>
                    <a:pt x="5349" y="5056"/>
                  </a:lnTo>
                  <a:lnTo>
                    <a:pt x="2760" y="7620"/>
                  </a:lnTo>
                  <a:lnTo>
                    <a:pt x="2687" y="7694"/>
                  </a:lnTo>
                  <a:lnTo>
                    <a:pt x="2613" y="7742"/>
                  </a:lnTo>
                  <a:lnTo>
                    <a:pt x="2516" y="7767"/>
                  </a:lnTo>
                  <a:lnTo>
                    <a:pt x="2320" y="7767"/>
                  </a:lnTo>
                  <a:lnTo>
                    <a:pt x="2247" y="7742"/>
                  </a:lnTo>
                  <a:lnTo>
                    <a:pt x="2149" y="7694"/>
                  </a:lnTo>
                  <a:lnTo>
                    <a:pt x="2076" y="7620"/>
                  </a:lnTo>
                  <a:lnTo>
                    <a:pt x="2003" y="7547"/>
                  </a:lnTo>
                  <a:lnTo>
                    <a:pt x="1978" y="7474"/>
                  </a:lnTo>
                  <a:lnTo>
                    <a:pt x="1929" y="7376"/>
                  </a:lnTo>
                  <a:lnTo>
                    <a:pt x="1929" y="7278"/>
                  </a:lnTo>
                  <a:lnTo>
                    <a:pt x="1929" y="7205"/>
                  </a:lnTo>
                  <a:lnTo>
                    <a:pt x="1978" y="7107"/>
                  </a:lnTo>
                  <a:lnTo>
                    <a:pt x="2003" y="7010"/>
                  </a:lnTo>
                  <a:lnTo>
                    <a:pt x="2076" y="6936"/>
                  </a:lnTo>
                  <a:lnTo>
                    <a:pt x="5007" y="4006"/>
                  </a:lnTo>
                  <a:lnTo>
                    <a:pt x="5080" y="3957"/>
                  </a:lnTo>
                  <a:lnTo>
                    <a:pt x="5153" y="3908"/>
                  </a:lnTo>
                  <a:lnTo>
                    <a:pt x="5251" y="3884"/>
                  </a:lnTo>
                  <a:lnTo>
                    <a:pt x="5446" y="3884"/>
                  </a:lnTo>
                  <a:lnTo>
                    <a:pt x="5520" y="3908"/>
                  </a:lnTo>
                  <a:lnTo>
                    <a:pt x="5617" y="3957"/>
                  </a:lnTo>
                  <a:lnTo>
                    <a:pt x="5691" y="4006"/>
                  </a:lnTo>
                  <a:lnTo>
                    <a:pt x="7644" y="5960"/>
                  </a:lnTo>
                  <a:lnTo>
                    <a:pt x="11332" y="2296"/>
                  </a:lnTo>
                  <a:lnTo>
                    <a:pt x="10209" y="2296"/>
                  </a:lnTo>
                  <a:lnTo>
                    <a:pt x="10111" y="2272"/>
                  </a:lnTo>
                  <a:lnTo>
                    <a:pt x="10013" y="2247"/>
                  </a:lnTo>
                  <a:lnTo>
                    <a:pt x="9916" y="2198"/>
                  </a:lnTo>
                  <a:lnTo>
                    <a:pt x="9843" y="2150"/>
                  </a:lnTo>
                  <a:lnTo>
                    <a:pt x="9794" y="2076"/>
                  </a:lnTo>
                  <a:lnTo>
                    <a:pt x="9745" y="1979"/>
                  </a:lnTo>
                  <a:lnTo>
                    <a:pt x="9720" y="1905"/>
                  </a:lnTo>
                  <a:lnTo>
                    <a:pt x="9720" y="1808"/>
                  </a:lnTo>
                  <a:lnTo>
                    <a:pt x="9720" y="1710"/>
                  </a:lnTo>
                  <a:lnTo>
                    <a:pt x="9745" y="1612"/>
                  </a:lnTo>
                  <a:lnTo>
                    <a:pt x="9794" y="1515"/>
                  </a:lnTo>
                  <a:lnTo>
                    <a:pt x="9843" y="1441"/>
                  </a:lnTo>
                  <a:lnTo>
                    <a:pt x="9916" y="1392"/>
                  </a:lnTo>
                  <a:lnTo>
                    <a:pt x="10013" y="1344"/>
                  </a:lnTo>
                  <a:lnTo>
                    <a:pt x="10111" y="1319"/>
                  </a:lnTo>
                  <a:close/>
                  <a:moveTo>
                    <a:pt x="0" y="0"/>
                  </a:moveTo>
                  <a:lnTo>
                    <a:pt x="0" y="8744"/>
                  </a:lnTo>
                  <a:lnTo>
                    <a:pt x="14898" y="8744"/>
                  </a:lnTo>
                  <a:lnTo>
                    <a:pt x="1489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sp>
        <p:nvSpPr>
          <p:cNvPr id="541" name="Google Shape;541;p39"/>
          <p:cNvSpPr/>
          <p:nvPr/>
        </p:nvSpPr>
        <p:spPr>
          <a:xfrm>
            <a:off x="6443387" y="3915671"/>
            <a:ext cx="477453" cy="477428"/>
          </a:xfrm>
          <a:custGeom>
            <a:avLst/>
            <a:gdLst/>
            <a:ahLst/>
            <a:cxnLst/>
            <a:rect l="l" t="t" r="r" b="b"/>
            <a:pathLst>
              <a:path w="18758" h="18757" extrusionOk="0">
                <a:moveTo>
                  <a:pt x="10039" y="2467"/>
                </a:moveTo>
                <a:lnTo>
                  <a:pt x="10380" y="2491"/>
                </a:lnTo>
                <a:lnTo>
                  <a:pt x="10674" y="2516"/>
                </a:lnTo>
                <a:lnTo>
                  <a:pt x="10869" y="2540"/>
                </a:lnTo>
                <a:lnTo>
                  <a:pt x="10967" y="2564"/>
                </a:lnTo>
                <a:lnTo>
                  <a:pt x="10991" y="2589"/>
                </a:lnTo>
                <a:lnTo>
                  <a:pt x="10967" y="2638"/>
                </a:lnTo>
                <a:lnTo>
                  <a:pt x="10893" y="2784"/>
                </a:lnTo>
                <a:lnTo>
                  <a:pt x="10771" y="2955"/>
                </a:lnTo>
                <a:lnTo>
                  <a:pt x="10600" y="3151"/>
                </a:lnTo>
                <a:lnTo>
                  <a:pt x="10405" y="3322"/>
                </a:lnTo>
                <a:lnTo>
                  <a:pt x="10209" y="3468"/>
                </a:lnTo>
                <a:lnTo>
                  <a:pt x="10039" y="3590"/>
                </a:lnTo>
                <a:lnTo>
                  <a:pt x="9941" y="3615"/>
                </a:lnTo>
                <a:lnTo>
                  <a:pt x="9843" y="3639"/>
                </a:lnTo>
                <a:lnTo>
                  <a:pt x="9745" y="3663"/>
                </a:lnTo>
                <a:lnTo>
                  <a:pt x="9648" y="3737"/>
                </a:lnTo>
                <a:lnTo>
                  <a:pt x="9550" y="3810"/>
                </a:lnTo>
                <a:lnTo>
                  <a:pt x="9452" y="3883"/>
                </a:lnTo>
                <a:lnTo>
                  <a:pt x="9355" y="3957"/>
                </a:lnTo>
                <a:lnTo>
                  <a:pt x="9257" y="3981"/>
                </a:lnTo>
                <a:lnTo>
                  <a:pt x="9159" y="4005"/>
                </a:lnTo>
                <a:lnTo>
                  <a:pt x="9086" y="4005"/>
                </a:lnTo>
                <a:lnTo>
                  <a:pt x="8988" y="4054"/>
                </a:lnTo>
                <a:lnTo>
                  <a:pt x="8866" y="4128"/>
                </a:lnTo>
                <a:lnTo>
                  <a:pt x="8793" y="4201"/>
                </a:lnTo>
                <a:lnTo>
                  <a:pt x="8695" y="4274"/>
                </a:lnTo>
                <a:lnTo>
                  <a:pt x="8598" y="4323"/>
                </a:lnTo>
                <a:lnTo>
                  <a:pt x="8500" y="4372"/>
                </a:lnTo>
                <a:lnTo>
                  <a:pt x="8304" y="4372"/>
                </a:lnTo>
                <a:lnTo>
                  <a:pt x="8207" y="4323"/>
                </a:lnTo>
                <a:lnTo>
                  <a:pt x="8109" y="4274"/>
                </a:lnTo>
                <a:lnTo>
                  <a:pt x="8036" y="4201"/>
                </a:lnTo>
                <a:lnTo>
                  <a:pt x="7963" y="4103"/>
                </a:lnTo>
                <a:lnTo>
                  <a:pt x="7938" y="4005"/>
                </a:lnTo>
                <a:lnTo>
                  <a:pt x="7963" y="3908"/>
                </a:lnTo>
                <a:lnTo>
                  <a:pt x="8036" y="3810"/>
                </a:lnTo>
                <a:lnTo>
                  <a:pt x="8109" y="3712"/>
                </a:lnTo>
                <a:lnTo>
                  <a:pt x="8158" y="3615"/>
                </a:lnTo>
                <a:lnTo>
                  <a:pt x="8207" y="3517"/>
                </a:lnTo>
                <a:lnTo>
                  <a:pt x="8207" y="3419"/>
                </a:lnTo>
                <a:lnTo>
                  <a:pt x="8182" y="3273"/>
                </a:lnTo>
                <a:lnTo>
                  <a:pt x="8158" y="3199"/>
                </a:lnTo>
                <a:lnTo>
                  <a:pt x="8109" y="3151"/>
                </a:lnTo>
                <a:lnTo>
                  <a:pt x="8060" y="3102"/>
                </a:lnTo>
                <a:lnTo>
                  <a:pt x="7987" y="3077"/>
                </a:lnTo>
                <a:lnTo>
                  <a:pt x="7840" y="3053"/>
                </a:lnTo>
                <a:lnTo>
                  <a:pt x="7669" y="3028"/>
                </a:lnTo>
                <a:lnTo>
                  <a:pt x="7596" y="2980"/>
                </a:lnTo>
                <a:lnTo>
                  <a:pt x="7547" y="2955"/>
                </a:lnTo>
                <a:lnTo>
                  <a:pt x="7523" y="2906"/>
                </a:lnTo>
                <a:lnTo>
                  <a:pt x="7547" y="2833"/>
                </a:lnTo>
                <a:lnTo>
                  <a:pt x="7572" y="2760"/>
                </a:lnTo>
                <a:lnTo>
                  <a:pt x="7645" y="2662"/>
                </a:lnTo>
                <a:lnTo>
                  <a:pt x="7694" y="2638"/>
                </a:lnTo>
                <a:lnTo>
                  <a:pt x="7792" y="2589"/>
                </a:lnTo>
                <a:lnTo>
                  <a:pt x="8036" y="2540"/>
                </a:lnTo>
                <a:lnTo>
                  <a:pt x="8329" y="2491"/>
                </a:lnTo>
                <a:lnTo>
                  <a:pt x="8671" y="2467"/>
                </a:lnTo>
                <a:close/>
                <a:moveTo>
                  <a:pt x="11455" y="4763"/>
                </a:moveTo>
                <a:lnTo>
                  <a:pt x="11528" y="4787"/>
                </a:lnTo>
                <a:lnTo>
                  <a:pt x="11577" y="4811"/>
                </a:lnTo>
                <a:lnTo>
                  <a:pt x="11626" y="4885"/>
                </a:lnTo>
                <a:lnTo>
                  <a:pt x="11650" y="4958"/>
                </a:lnTo>
                <a:lnTo>
                  <a:pt x="11626" y="5031"/>
                </a:lnTo>
                <a:lnTo>
                  <a:pt x="11577" y="5153"/>
                </a:lnTo>
                <a:lnTo>
                  <a:pt x="11528" y="5251"/>
                </a:lnTo>
                <a:lnTo>
                  <a:pt x="11455" y="5324"/>
                </a:lnTo>
                <a:lnTo>
                  <a:pt x="11357" y="5398"/>
                </a:lnTo>
                <a:lnTo>
                  <a:pt x="11260" y="5471"/>
                </a:lnTo>
                <a:lnTo>
                  <a:pt x="11162" y="5520"/>
                </a:lnTo>
                <a:lnTo>
                  <a:pt x="10991" y="5520"/>
                </a:lnTo>
                <a:lnTo>
                  <a:pt x="10942" y="5471"/>
                </a:lnTo>
                <a:lnTo>
                  <a:pt x="10893" y="5398"/>
                </a:lnTo>
                <a:lnTo>
                  <a:pt x="10869" y="5324"/>
                </a:lnTo>
                <a:lnTo>
                  <a:pt x="10893" y="5251"/>
                </a:lnTo>
                <a:lnTo>
                  <a:pt x="10942" y="5153"/>
                </a:lnTo>
                <a:lnTo>
                  <a:pt x="10991" y="5031"/>
                </a:lnTo>
                <a:lnTo>
                  <a:pt x="11064" y="4958"/>
                </a:lnTo>
                <a:lnTo>
                  <a:pt x="11162" y="4885"/>
                </a:lnTo>
                <a:lnTo>
                  <a:pt x="11260" y="4811"/>
                </a:lnTo>
                <a:lnTo>
                  <a:pt x="11357" y="4787"/>
                </a:lnTo>
                <a:lnTo>
                  <a:pt x="11455" y="4763"/>
                </a:lnTo>
                <a:close/>
                <a:moveTo>
                  <a:pt x="16437" y="12260"/>
                </a:moveTo>
                <a:lnTo>
                  <a:pt x="16511" y="12285"/>
                </a:lnTo>
                <a:lnTo>
                  <a:pt x="16535" y="12334"/>
                </a:lnTo>
                <a:lnTo>
                  <a:pt x="16559" y="12407"/>
                </a:lnTo>
                <a:lnTo>
                  <a:pt x="16584" y="12578"/>
                </a:lnTo>
                <a:lnTo>
                  <a:pt x="16584" y="12651"/>
                </a:lnTo>
                <a:lnTo>
                  <a:pt x="16535" y="12749"/>
                </a:lnTo>
                <a:lnTo>
                  <a:pt x="16486" y="12871"/>
                </a:lnTo>
                <a:lnTo>
                  <a:pt x="16413" y="12944"/>
                </a:lnTo>
                <a:lnTo>
                  <a:pt x="16340" y="13042"/>
                </a:lnTo>
                <a:lnTo>
                  <a:pt x="16266" y="13140"/>
                </a:lnTo>
                <a:lnTo>
                  <a:pt x="16218" y="13237"/>
                </a:lnTo>
                <a:lnTo>
                  <a:pt x="16218" y="13335"/>
                </a:lnTo>
                <a:lnTo>
                  <a:pt x="16193" y="13482"/>
                </a:lnTo>
                <a:lnTo>
                  <a:pt x="16144" y="13555"/>
                </a:lnTo>
                <a:lnTo>
                  <a:pt x="16120" y="13628"/>
                </a:lnTo>
                <a:lnTo>
                  <a:pt x="16071" y="13653"/>
                </a:lnTo>
                <a:lnTo>
                  <a:pt x="15973" y="13653"/>
                </a:lnTo>
                <a:lnTo>
                  <a:pt x="15924" y="13628"/>
                </a:lnTo>
                <a:lnTo>
                  <a:pt x="15900" y="13555"/>
                </a:lnTo>
                <a:lnTo>
                  <a:pt x="15851" y="13433"/>
                </a:lnTo>
                <a:lnTo>
                  <a:pt x="15851" y="13286"/>
                </a:lnTo>
                <a:lnTo>
                  <a:pt x="15827" y="13140"/>
                </a:lnTo>
                <a:lnTo>
                  <a:pt x="15851" y="12969"/>
                </a:lnTo>
                <a:lnTo>
                  <a:pt x="15924" y="12798"/>
                </a:lnTo>
                <a:lnTo>
                  <a:pt x="15998" y="12627"/>
                </a:lnTo>
                <a:lnTo>
                  <a:pt x="16120" y="12480"/>
                </a:lnTo>
                <a:lnTo>
                  <a:pt x="16242" y="12383"/>
                </a:lnTo>
                <a:lnTo>
                  <a:pt x="16340" y="12309"/>
                </a:lnTo>
                <a:lnTo>
                  <a:pt x="16437" y="12260"/>
                </a:lnTo>
                <a:close/>
                <a:moveTo>
                  <a:pt x="13922" y="3615"/>
                </a:moveTo>
                <a:lnTo>
                  <a:pt x="14239" y="3639"/>
                </a:lnTo>
                <a:lnTo>
                  <a:pt x="14483" y="3639"/>
                </a:lnTo>
                <a:lnTo>
                  <a:pt x="14679" y="3688"/>
                </a:lnTo>
                <a:lnTo>
                  <a:pt x="14777" y="3712"/>
                </a:lnTo>
                <a:lnTo>
                  <a:pt x="14825" y="3737"/>
                </a:lnTo>
                <a:lnTo>
                  <a:pt x="14874" y="3761"/>
                </a:lnTo>
                <a:lnTo>
                  <a:pt x="14923" y="3737"/>
                </a:lnTo>
                <a:lnTo>
                  <a:pt x="14972" y="3712"/>
                </a:lnTo>
                <a:lnTo>
                  <a:pt x="15045" y="3688"/>
                </a:lnTo>
                <a:lnTo>
                  <a:pt x="15143" y="3663"/>
                </a:lnTo>
                <a:lnTo>
                  <a:pt x="15485" y="3639"/>
                </a:lnTo>
                <a:lnTo>
                  <a:pt x="15900" y="4103"/>
                </a:lnTo>
                <a:lnTo>
                  <a:pt x="16291" y="4616"/>
                </a:lnTo>
                <a:lnTo>
                  <a:pt x="16633" y="5153"/>
                </a:lnTo>
                <a:lnTo>
                  <a:pt x="16926" y="5715"/>
                </a:lnTo>
                <a:lnTo>
                  <a:pt x="17194" y="6301"/>
                </a:lnTo>
                <a:lnTo>
                  <a:pt x="17390" y="6912"/>
                </a:lnTo>
                <a:lnTo>
                  <a:pt x="17561" y="7547"/>
                </a:lnTo>
                <a:lnTo>
                  <a:pt x="17683" y="8182"/>
                </a:lnTo>
                <a:lnTo>
                  <a:pt x="17414" y="8157"/>
                </a:lnTo>
                <a:lnTo>
                  <a:pt x="17317" y="8133"/>
                </a:lnTo>
                <a:lnTo>
                  <a:pt x="17268" y="8084"/>
                </a:lnTo>
                <a:lnTo>
                  <a:pt x="17219" y="8060"/>
                </a:lnTo>
                <a:lnTo>
                  <a:pt x="17146" y="8035"/>
                </a:lnTo>
                <a:lnTo>
                  <a:pt x="16975" y="8011"/>
                </a:lnTo>
                <a:lnTo>
                  <a:pt x="16877" y="7986"/>
                </a:lnTo>
                <a:lnTo>
                  <a:pt x="16779" y="7938"/>
                </a:lnTo>
                <a:lnTo>
                  <a:pt x="16682" y="7889"/>
                </a:lnTo>
                <a:lnTo>
                  <a:pt x="16584" y="7815"/>
                </a:lnTo>
                <a:lnTo>
                  <a:pt x="16511" y="7742"/>
                </a:lnTo>
                <a:lnTo>
                  <a:pt x="16437" y="7693"/>
                </a:lnTo>
                <a:lnTo>
                  <a:pt x="16364" y="7693"/>
                </a:lnTo>
                <a:lnTo>
                  <a:pt x="16315" y="7718"/>
                </a:lnTo>
                <a:lnTo>
                  <a:pt x="16291" y="7767"/>
                </a:lnTo>
                <a:lnTo>
                  <a:pt x="16291" y="7840"/>
                </a:lnTo>
                <a:lnTo>
                  <a:pt x="16340" y="7913"/>
                </a:lnTo>
                <a:lnTo>
                  <a:pt x="16413" y="8011"/>
                </a:lnTo>
                <a:lnTo>
                  <a:pt x="16486" y="8084"/>
                </a:lnTo>
                <a:lnTo>
                  <a:pt x="16584" y="8133"/>
                </a:lnTo>
                <a:lnTo>
                  <a:pt x="16706" y="8182"/>
                </a:lnTo>
                <a:lnTo>
                  <a:pt x="16779" y="8182"/>
                </a:lnTo>
                <a:lnTo>
                  <a:pt x="16877" y="8206"/>
                </a:lnTo>
                <a:lnTo>
                  <a:pt x="16975" y="8255"/>
                </a:lnTo>
                <a:lnTo>
                  <a:pt x="17072" y="8304"/>
                </a:lnTo>
                <a:lnTo>
                  <a:pt x="17170" y="8377"/>
                </a:lnTo>
                <a:lnTo>
                  <a:pt x="17194" y="8426"/>
                </a:lnTo>
                <a:lnTo>
                  <a:pt x="17219" y="8475"/>
                </a:lnTo>
                <a:lnTo>
                  <a:pt x="17194" y="8621"/>
                </a:lnTo>
                <a:lnTo>
                  <a:pt x="17097" y="8792"/>
                </a:lnTo>
                <a:lnTo>
                  <a:pt x="16975" y="8963"/>
                </a:lnTo>
                <a:lnTo>
                  <a:pt x="16804" y="9110"/>
                </a:lnTo>
                <a:lnTo>
                  <a:pt x="16657" y="9232"/>
                </a:lnTo>
                <a:lnTo>
                  <a:pt x="16511" y="9305"/>
                </a:lnTo>
                <a:lnTo>
                  <a:pt x="16413" y="9330"/>
                </a:lnTo>
                <a:lnTo>
                  <a:pt x="16242" y="9354"/>
                </a:lnTo>
                <a:lnTo>
                  <a:pt x="16169" y="9378"/>
                </a:lnTo>
                <a:lnTo>
                  <a:pt x="16120" y="9427"/>
                </a:lnTo>
                <a:lnTo>
                  <a:pt x="16071" y="9452"/>
                </a:lnTo>
                <a:lnTo>
                  <a:pt x="16022" y="9476"/>
                </a:lnTo>
                <a:lnTo>
                  <a:pt x="15973" y="9452"/>
                </a:lnTo>
                <a:lnTo>
                  <a:pt x="15924" y="9427"/>
                </a:lnTo>
                <a:lnTo>
                  <a:pt x="15900" y="9378"/>
                </a:lnTo>
                <a:lnTo>
                  <a:pt x="15851" y="9305"/>
                </a:lnTo>
                <a:lnTo>
                  <a:pt x="15827" y="9134"/>
                </a:lnTo>
                <a:lnTo>
                  <a:pt x="15802" y="9037"/>
                </a:lnTo>
                <a:lnTo>
                  <a:pt x="15729" y="8890"/>
                </a:lnTo>
                <a:lnTo>
                  <a:pt x="15607" y="8743"/>
                </a:lnTo>
                <a:lnTo>
                  <a:pt x="15460" y="8573"/>
                </a:lnTo>
                <a:lnTo>
                  <a:pt x="15314" y="8402"/>
                </a:lnTo>
                <a:lnTo>
                  <a:pt x="15192" y="8255"/>
                </a:lnTo>
                <a:lnTo>
                  <a:pt x="15094" y="8108"/>
                </a:lnTo>
                <a:lnTo>
                  <a:pt x="15070" y="8011"/>
                </a:lnTo>
                <a:lnTo>
                  <a:pt x="15070" y="7938"/>
                </a:lnTo>
                <a:lnTo>
                  <a:pt x="15045" y="7889"/>
                </a:lnTo>
                <a:lnTo>
                  <a:pt x="15021" y="7889"/>
                </a:lnTo>
                <a:lnTo>
                  <a:pt x="14972" y="7913"/>
                </a:lnTo>
                <a:lnTo>
                  <a:pt x="14948" y="7962"/>
                </a:lnTo>
                <a:lnTo>
                  <a:pt x="14899" y="8035"/>
                </a:lnTo>
                <a:lnTo>
                  <a:pt x="14874" y="8182"/>
                </a:lnTo>
                <a:lnTo>
                  <a:pt x="14899" y="8279"/>
                </a:lnTo>
                <a:lnTo>
                  <a:pt x="14972" y="8402"/>
                </a:lnTo>
                <a:lnTo>
                  <a:pt x="15045" y="8548"/>
                </a:lnTo>
                <a:lnTo>
                  <a:pt x="15167" y="8670"/>
                </a:lnTo>
                <a:lnTo>
                  <a:pt x="15265" y="8792"/>
                </a:lnTo>
                <a:lnTo>
                  <a:pt x="15363" y="8914"/>
                </a:lnTo>
                <a:lnTo>
                  <a:pt x="15436" y="9037"/>
                </a:lnTo>
                <a:lnTo>
                  <a:pt x="15460" y="9134"/>
                </a:lnTo>
                <a:lnTo>
                  <a:pt x="15460" y="9232"/>
                </a:lnTo>
                <a:lnTo>
                  <a:pt x="15509" y="9330"/>
                </a:lnTo>
                <a:lnTo>
                  <a:pt x="15558" y="9427"/>
                </a:lnTo>
                <a:lnTo>
                  <a:pt x="15631" y="9525"/>
                </a:lnTo>
                <a:lnTo>
                  <a:pt x="15753" y="9598"/>
                </a:lnTo>
                <a:lnTo>
                  <a:pt x="15900" y="9647"/>
                </a:lnTo>
                <a:lnTo>
                  <a:pt x="16047" y="9696"/>
                </a:lnTo>
                <a:lnTo>
                  <a:pt x="16218" y="9720"/>
                </a:lnTo>
                <a:lnTo>
                  <a:pt x="16364" y="9720"/>
                </a:lnTo>
                <a:lnTo>
                  <a:pt x="16486" y="9769"/>
                </a:lnTo>
                <a:lnTo>
                  <a:pt x="16559" y="9818"/>
                </a:lnTo>
                <a:lnTo>
                  <a:pt x="16584" y="9867"/>
                </a:lnTo>
                <a:lnTo>
                  <a:pt x="16584" y="9916"/>
                </a:lnTo>
                <a:lnTo>
                  <a:pt x="16559" y="10013"/>
                </a:lnTo>
                <a:lnTo>
                  <a:pt x="16437" y="10209"/>
                </a:lnTo>
                <a:lnTo>
                  <a:pt x="16242" y="10429"/>
                </a:lnTo>
                <a:lnTo>
                  <a:pt x="16022" y="10673"/>
                </a:lnTo>
                <a:lnTo>
                  <a:pt x="15802" y="10917"/>
                </a:lnTo>
                <a:lnTo>
                  <a:pt x="15631" y="11186"/>
                </a:lnTo>
                <a:lnTo>
                  <a:pt x="15485" y="11430"/>
                </a:lnTo>
                <a:lnTo>
                  <a:pt x="15460" y="11528"/>
                </a:lnTo>
                <a:lnTo>
                  <a:pt x="15460" y="11625"/>
                </a:lnTo>
                <a:lnTo>
                  <a:pt x="15460" y="11772"/>
                </a:lnTo>
                <a:lnTo>
                  <a:pt x="15485" y="11918"/>
                </a:lnTo>
                <a:lnTo>
                  <a:pt x="15509" y="12016"/>
                </a:lnTo>
                <a:lnTo>
                  <a:pt x="15558" y="12089"/>
                </a:lnTo>
                <a:lnTo>
                  <a:pt x="15583" y="12138"/>
                </a:lnTo>
                <a:lnTo>
                  <a:pt x="15607" y="12212"/>
                </a:lnTo>
                <a:lnTo>
                  <a:pt x="15631" y="12383"/>
                </a:lnTo>
                <a:lnTo>
                  <a:pt x="15607" y="12480"/>
                </a:lnTo>
                <a:lnTo>
                  <a:pt x="15509" y="12651"/>
                </a:lnTo>
                <a:lnTo>
                  <a:pt x="15363" y="12847"/>
                </a:lnTo>
                <a:lnTo>
                  <a:pt x="15167" y="13042"/>
                </a:lnTo>
                <a:lnTo>
                  <a:pt x="14972" y="13237"/>
                </a:lnTo>
                <a:lnTo>
                  <a:pt x="14825" y="13433"/>
                </a:lnTo>
                <a:lnTo>
                  <a:pt x="14728" y="13604"/>
                </a:lnTo>
                <a:lnTo>
                  <a:pt x="14679" y="13701"/>
                </a:lnTo>
                <a:lnTo>
                  <a:pt x="14654" y="13823"/>
                </a:lnTo>
                <a:lnTo>
                  <a:pt x="14581" y="13970"/>
                </a:lnTo>
                <a:lnTo>
                  <a:pt x="14459" y="14117"/>
                </a:lnTo>
                <a:lnTo>
                  <a:pt x="14313" y="14288"/>
                </a:lnTo>
                <a:lnTo>
                  <a:pt x="14142" y="14434"/>
                </a:lnTo>
                <a:lnTo>
                  <a:pt x="13995" y="14556"/>
                </a:lnTo>
                <a:lnTo>
                  <a:pt x="13848" y="14629"/>
                </a:lnTo>
                <a:lnTo>
                  <a:pt x="13726" y="14654"/>
                </a:lnTo>
                <a:lnTo>
                  <a:pt x="13653" y="14654"/>
                </a:lnTo>
                <a:lnTo>
                  <a:pt x="13555" y="14605"/>
                </a:lnTo>
                <a:lnTo>
                  <a:pt x="13458" y="14556"/>
                </a:lnTo>
                <a:lnTo>
                  <a:pt x="13360" y="14483"/>
                </a:lnTo>
                <a:lnTo>
                  <a:pt x="13287" y="14385"/>
                </a:lnTo>
                <a:lnTo>
                  <a:pt x="13213" y="14288"/>
                </a:lnTo>
                <a:lnTo>
                  <a:pt x="13189" y="14190"/>
                </a:lnTo>
                <a:lnTo>
                  <a:pt x="13165" y="14092"/>
                </a:lnTo>
                <a:lnTo>
                  <a:pt x="13140" y="13921"/>
                </a:lnTo>
                <a:lnTo>
                  <a:pt x="13116" y="13848"/>
                </a:lnTo>
                <a:lnTo>
                  <a:pt x="13067" y="13799"/>
                </a:lnTo>
                <a:lnTo>
                  <a:pt x="13043" y="13750"/>
                </a:lnTo>
                <a:lnTo>
                  <a:pt x="12994" y="13677"/>
                </a:lnTo>
                <a:lnTo>
                  <a:pt x="12969" y="13530"/>
                </a:lnTo>
                <a:lnTo>
                  <a:pt x="12945" y="13359"/>
                </a:lnTo>
                <a:lnTo>
                  <a:pt x="12920" y="13286"/>
                </a:lnTo>
                <a:lnTo>
                  <a:pt x="12872" y="13237"/>
                </a:lnTo>
                <a:lnTo>
                  <a:pt x="12847" y="13164"/>
                </a:lnTo>
                <a:lnTo>
                  <a:pt x="12823" y="13066"/>
                </a:lnTo>
                <a:lnTo>
                  <a:pt x="12798" y="12920"/>
                </a:lnTo>
                <a:lnTo>
                  <a:pt x="12774" y="12749"/>
                </a:lnTo>
                <a:lnTo>
                  <a:pt x="12798" y="12602"/>
                </a:lnTo>
                <a:lnTo>
                  <a:pt x="12823" y="12456"/>
                </a:lnTo>
                <a:lnTo>
                  <a:pt x="12847" y="12358"/>
                </a:lnTo>
                <a:lnTo>
                  <a:pt x="12872" y="12285"/>
                </a:lnTo>
                <a:lnTo>
                  <a:pt x="12920" y="12236"/>
                </a:lnTo>
                <a:lnTo>
                  <a:pt x="12945" y="12163"/>
                </a:lnTo>
                <a:lnTo>
                  <a:pt x="12969" y="11992"/>
                </a:lnTo>
                <a:lnTo>
                  <a:pt x="12945" y="11894"/>
                </a:lnTo>
                <a:lnTo>
                  <a:pt x="12896" y="11772"/>
                </a:lnTo>
                <a:lnTo>
                  <a:pt x="12798" y="11650"/>
                </a:lnTo>
                <a:lnTo>
                  <a:pt x="12701" y="11528"/>
                </a:lnTo>
                <a:lnTo>
                  <a:pt x="12578" y="11381"/>
                </a:lnTo>
                <a:lnTo>
                  <a:pt x="12481" y="11210"/>
                </a:lnTo>
                <a:lnTo>
                  <a:pt x="12432" y="11015"/>
                </a:lnTo>
                <a:lnTo>
                  <a:pt x="12408" y="10844"/>
                </a:lnTo>
                <a:lnTo>
                  <a:pt x="12408" y="10697"/>
                </a:lnTo>
                <a:lnTo>
                  <a:pt x="12383" y="10551"/>
                </a:lnTo>
                <a:lnTo>
                  <a:pt x="12334" y="10453"/>
                </a:lnTo>
                <a:lnTo>
                  <a:pt x="12310" y="10380"/>
                </a:lnTo>
                <a:lnTo>
                  <a:pt x="12261" y="10331"/>
                </a:lnTo>
                <a:lnTo>
                  <a:pt x="12188" y="10307"/>
                </a:lnTo>
                <a:lnTo>
                  <a:pt x="12017" y="10282"/>
                </a:lnTo>
                <a:lnTo>
                  <a:pt x="11870" y="10307"/>
                </a:lnTo>
                <a:lnTo>
                  <a:pt x="11797" y="10331"/>
                </a:lnTo>
                <a:lnTo>
                  <a:pt x="11748" y="10380"/>
                </a:lnTo>
                <a:lnTo>
                  <a:pt x="11675" y="10429"/>
                </a:lnTo>
                <a:lnTo>
                  <a:pt x="11553" y="10453"/>
                </a:lnTo>
                <a:lnTo>
                  <a:pt x="11406" y="10478"/>
                </a:lnTo>
                <a:lnTo>
                  <a:pt x="11260" y="10478"/>
                </a:lnTo>
                <a:lnTo>
                  <a:pt x="11089" y="10453"/>
                </a:lnTo>
                <a:lnTo>
                  <a:pt x="10893" y="10355"/>
                </a:lnTo>
                <a:lnTo>
                  <a:pt x="10674" y="10233"/>
                </a:lnTo>
                <a:lnTo>
                  <a:pt x="10503" y="10087"/>
                </a:lnTo>
                <a:lnTo>
                  <a:pt x="10429" y="10013"/>
                </a:lnTo>
                <a:lnTo>
                  <a:pt x="10356" y="9891"/>
                </a:lnTo>
                <a:lnTo>
                  <a:pt x="10234" y="9598"/>
                </a:lnTo>
                <a:lnTo>
                  <a:pt x="10161" y="9281"/>
                </a:lnTo>
                <a:lnTo>
                  <a:pt x="10112" y="8963"/>
                </a:lnTo>
                <a:lnTo>
                  <a:pt x="10136" y="8792"/>
                </a:lnTo>
                <a:lnTo>
                  <a:pt x="10161" y="8621"/>
                </a:lnTo>
                <a:lnTo>
                  <a:pt x="10258" y="8279"/>
                </a:lnTo>
                <a:lnTo>
                  <a:pt x="10332" y="8108"/>
                </a:lnTo>
                <a:lnTo>
                  <a:pt x="10405" y="7962"/>
                </a:lnTo>
                <a:lnTo>
                  <a:pt x="10503" y="7815"/>
                </a:lnTo>
                <a:lnTo>
                  <a:pt x="10600" y="7718"/>
                </a:lnTo>
                <a:lnTo>
                  <a:pt x="10796" y="7522"/>
                </a:lnTo>
                <a:lnTo>
                  <a:pt x="10991" y="7376"/>
                </a:lnTo>
                <a:lnTo>
                  <a:pt x="11162" y="7278"/>
                </a:lnTo>
                <a:lnTo>
                  <a:pt x="11260" y="7229"/>
                </a:lnTo>
                <a:lnTo>
                  <a:pt x="11431" y="7205"/>
                </a:lnTo>
                <a:lnTo>
                  <a:pt x="11504" y="7180"/>
                </a:lnTo>
                <a:lnTo>
                  <a:pt x="11553" y="7132"/>
                </a:lnTo>
                <a:lnTo>
                  <a:pt x="11626" y="7107"/>
                </a:lnTo>
                <a:lnTo>
                  <a:pt x="11724" y="7083"/>
                </a:lnTo>
                <a:lnTo>
                  <a:pt x="11870" y="7058"/>
                </a:lnTo>
                <a:lnTo>
                  <a:pt x="12188" y="7058"/>
                </a:lnTo>
                <a:lnTo>
                  <a:pt x="12359" y="7107"/>
                </a:lnTo>
                <a:lnTo>
                  <a:pt x="12481" y="7156"/>
                </a:lnTo>
                <a:lnTo>
                  <a:pt x="12603" y="7229"/>
                </a:lnTo>
                <a:lnTo>
                  <a:pt x="12676" y="7303"/>
                </a:lnTo>
                <a:lnTo>
                  <a:pt x="12774" y="7376"/>
                </a:lnTo>
                <a:lnTo>
                  <a:pt x="12896" y="7425"/>
                </a:lnTo>
                <a:lnTo>
                  <a:pt x="12969" y="7425"/>
                </a:lnTo>
                <a:lnTo>
                  <a:pt x="13140" y="7449"/>
                </a:lnTo>
                <a:lnTo>
                  <a:pt x="13213" y="7498"/>
                </a:lnTo>
                <a:lnTo>
                  <a:pt x="13262" y="7522"/>
                </a:lnTo>
                <a:lnTo>
                  <a:pt x="13311" y="7547"/>
                </a:lnTo>
                <a:lnTo>
                  <a:pt x="13360" y="7571"/>
                </a:lnTo>
                <a:lnTo>
                  <a:pt x="13409" y="7547"/>
                </a:lnTo>
                <a:lnTo>
                  <a:pt x="13458" y="7522"/>
                </a:lnTo>
                <a:lnTo>
                  <a:pt x="13507" y="7498"/>
                </a:lnTo>
                <a:lnTo>
                  <a:pt x="13580" y="7449"/>
                </a:lnTo>
                <a:lnTo>
                  <a:pt x="13726" y="7425"/>
                </a:lnTo>
                <a:lnTo>
                  <a:pt x="13897" y="7449"/>
                </a:lnTo>
                <a:lnTo>
                  <a:pt x="13971" y="7498"/>
                </a:lnTo>
                <a:lnTo>
                  <a:pt x="14019" y="7522"/>
                </a:lnTo>
                <a:lnTo>
                  <a:pt x="14093" y="7571"/>
                </a:lnTo>
                <a:lnTo>
                  <a:pt x="14190" y="7596"/>
                </a:lnTo>
                <a:lnTo>
                  <a:pt x="14337" y="7620"/>
                </a:lnTo>
                <a:lnTo>
                  <a:pt x="14654" y="7620"/>
                </a:lnTo>
                <a:lnTo>
                  <a:pt x="14801" y="7596"/>
                </a:lnTo>
                <a:lnTo>
                  <a:pt x="14899" y="7571"/>
                </a:lnTo>
                <a:lnTo>
                  <a:pt x="14972" y="7522"/>
                </a:lnTo>
                <a:lnTo>
                  <a:pt x="15021" y="7473"/>
                </a:lnTo>
                <a:lnTo>
                  <a:pt x="15045" y="7400"/>
                </a:lnTo>
                <a:lnTo>
                  <a:pt x="15070" y="7229"/>
                </a:lnTo>
                <a:lnTo>
                  <a:pt x="15070" y="7205"/>
                </a:lnTo>
                <a:lnTo>
                  <a:pt x="15045" y="7156"/>
                </a:lnTo>
                <a:lnTo>
                  <a:pt x="14948" y="7107"/>
                </a:lnTo>
                <a:lnTo>
                  <a:pt x="14825" y="7058"/>
                </a:lnTo>
                <a:lnTo>
                  <a:pt x="14679" y="7058"/>
                </a:lnTo>
                <a:lnTo>
                  <a:pt x="14532" y="7034"/>
                </a:lnTo>
                <a:lnTo>
                  <a:pt x="14361" y="6985"/>
                </a:lnTo>
                <a:lnTo>
                  <a:pt x="14215" y="6936"/>
                </a:lnTo>
                <a:lnTo>
                  <a:pt x="14117" y="6863"/>
                </a:lnTo>
                <a:lnTo>
                  <a:pt x="14019" y="6790"/>
                </a:lnTo>
                <a:lnTo>
                  <a:pt x="13922" y="6716"/>
                </a:lnTo>
                <a:lnTo>
                  <a:pt x="13824" y="6692"/>
                </a:lnTo>
                <a:lnTo>
                  <a:pt x="13726" y="6668"/>
                </a:lnTo>
                <a:lnTo>
                  <a:pt x="13653" y="6643"/>
                </a:lnTo>
                <a:lnTo>
                  <a:pt x="13555" y="6619"/>
                </a:lnTo>
                <a:lnTo>
                  <a:pt x="13458" y="6545"/>
                </a:lnTo>
                <a:lnTo>
                  <a:pt x="13360" y="6472"/>
                </a:lnTo>
                <a:lnTo>
                  <a:pt x="13287" y="6399"/>
                </a:lnTo>
                <a:lnTo>
                  <a:pt x="13189" y="6374"/>
                </a:lnTo>
                <a:lnTo>
                  <a:pt x="13116" y="6350"/>
                </a:lnTo>
                <a:lnTo>
                  <a:pt x="13067" y="6374"/>
                </a:lnTo>
                <a:lnTo>
                  <a:pt x="13018" y="6399"/>
                </a:lnTo>
                <a:lnTo>
                  <a:pt x="12945" y="6399"/>
                </a:lnTo>
                <a:lnTo>
                  <a:pt x="12872" y="6350"/>
                </a:lnTo>
                <a:lnTo>
                  <a:pt x="12774" y="6277"/>
                </a:lnTo>
                <a:lnTo>
                  <a:pt x="12701" y="6228"/>
                </a:lnTo>
                <a:lnTo>
                  <a:pt x="12627" y="6179"/>
                </a:lnTo>
                <a:lnTo>
                  <a:pt x="12505" y="6179"/>
                </a:lnTo>
                <a:lnTo>
                  <a:pt x="12456" y="6228"/>
                </a:lnTo>
                <a:lnTo>
                  <a:pt x="12383" y="6252"/>
                </a:lnTo>
                <a:lnTo>
                  <a:pt x="12212" y="6277"/>
                </a:lnTo>
                <a:lnTo>
                  <a:pt x="12114" y="6326"/>
                </a:lnTo>
                <a:lnTo>
                  <a:pt x="11968" y="6399"/>
                </a:lnTo>
                <a:lnTo>
                  <a:pt x="11797" y="6521"/>
                </a:lnTo>
                <a:lnTo>
                  <a:pt x="11650" y="6668"/>
                </a:lnTo>
                <a:lnTo>
                  <a:pt x="11479" y="6814"/>
                </a:lnTo>
                <a:lnTo>
                  <a:pt x="11309" y="6936"/>
                </a:lnTo>
                <a:lnTo>
                  <a:pt x="11186" y="7009"/>
                </a:lnTo>
                <a:lnTo>
                  <a:pt x="11064" y="7058"/>
                </a:lnTo>
                <a:lnTo>
                  <a:pt x="10918" y="7009"/>
                </a:lnTo>
                <a:lnTo>
                  <a:pt x="10844" y="6985"/>
                </a:lnTo>
                <a:lnTo>
                  <a:pt x="10796" y="6961"/>
                </a:lnTo>
                <a:lnTo>
                  <a:pt x="10747" y="6912"/>
                </a:lnTo>
                <a:lnTo>
                  <a:pt x="10722" y="6838"/>
                </a:lnTo>
                <a:lnTo>
                  <a:pt x="10698" y="6668"/>
                </a:lnTo>
                <a:lnTo>
                  <a:pt x="10722" y="6497"/>
                </a:lnTo>
                <a:lnTo>
                  <a:pt x="10747" y="6423"/>
                </a:lnTo>
                <a:lnTo>
                  <a:pt x="10796" y="6374"/>
                </a:lnTo>
                <a:lnTo>
                  <a:pt x="10844" y="6350"/>
                </a:lnTo>
                <a:lnTo>
                  <a:pt x="10967" y="6326"/>
                </a:lnTo>
                <a:lnTo>
                  <a:pt x="11113" y="6301"/>
                </a:lnTo>
                <a:lnTo>
                  <a:pt x="11260" y="6277"/>
                </a:lnTo>
                <a:lnTo>
                  <a:pt x="11406" y="6277"/>
                </a:lnTo>
                <a:lnTo>
                  <a:pt x="11528" y="6228"/>
                </a:lnTo>
                <a:lnTo>
                  <a:pt x="11602" y="6179"/>
                </a:lnTo>
                <a:lnTo>
                  <a:pt x="11626" y="6130"/>
                </a:lnTo>
                <a:lnTo>
                  <a:pt x="11650" y="6106"/>
                </a:lnTo>
                <a:lnTo>
                  <a:pt x="11602" y="5935"/>
                </a:lnTo>
                <a:lnTo>
                  <a:pt x="11577" y="5862"/>
                </a:lnTo>
                <a:lnTo>
                  <a:pt x="11553" y="5813"/>
                </a:lnTo>
                <a:lnTo>
                  <a:pt x="11504" y="5764"/>
                </a:lnTo>
                <a:lnTo>
                  <a:pt x="11504" y="5715"/>
                </a:lnTo>
                <a:lnTo>
                  <a:pt x="11504" y="5666"/>
                </a:lnTo>
                <a:lnTo>
                  <a:pt x="11553" y="5617"/>
                </a:lnTo>
                <a:lnTo>
                  <a:pt x="11602" y="5593"/>
                </a:lnTo>
                <a:lnTo>
                  <a:pt x="11675" y="5544"/>
                </a:lnTo>
                <a:lnTo>
                  <a:pt x="11821" y="5520"/>
                </a:lnTo>
                <a:lnTo>
                  <a:pt x="11919" y="5520"/>
                </a:lnTo>
                <a:lnTo>
                  <a:pt x="12017" y="5471"/>
                </a:lnTo>
                <a:lnTo>
                  <a:pt x="12114" y="5398"/>
                </a:lnTo>
                <a:lnTo>
                  <a:pt x="12212" y="5324"/>
                </a:lnTo>
                <a:lnTo>
                  <a:pt x="12285" y="5251"/>
                </a:lnTo>
                <a:lnTo>
                  <a:pt x="12359" y="5153"/>
                </a:lnTo>
                <a:lnTo>
                  <a:pt x="12383" y="5031"/>
                </a:lnTo>
                <a:lnTo>
                  <a:pt x="12408" y="4958"/>
                </a:lnTo>
                <a:lnTo>
                  <a:pt x="12383" y="4787"/>
                </a:lnTo>
                <a:lnTo>
                  <a:pt x="12334" y="4714"/>
                </a:lnTo>
                <a:lnTo>
                  <a:pt x="12310" y="4665"/>
                </a:lnTo>
                <a:lnTo>
                  <a:pt x="12310" y="4640"/>
                </a:lnTo>
                <a:lnTo>
                  <a:pt x="12310" y="4592"/>
                </a:lnTo>
                <a:lnTo>
                  <a:pt x="12383" y="4469"/>
                </a:lnTo>
                <a:lnTo>
                  <a:pt x="12505" y="4298"/>
                </a:lnTo>
                <a:lnTo>
                  <a:pt x="12701" y="4103"/>
                </a:lnTo>
                <a:lnTo>
                  <a:pt x="12798" y="4005"/>
                </a:lnTo>
                <a:lnTo>
                  <a:pt x="12945" y="3908"/>
                </a:lnTo>
                <a:lnTo>
                  <a:pt x="13091" y="3834"/>
                </a:lnTo>
                <a:lnTo>
                  <a:pt x="13262" y="3761"/>
                </a:lnTo>
                <a:lnTo>
                  <a:pt x="13604" y="3663"/>
                </a:lnTo>
                <a:lnTo>
                  <a:pt x="13775" y="3639"/>
                </a:lnTo>
                <a:lnTo>
                  <a:pt x="13922" y="3615"/>
                </a:lnTo>
                <a:close/>
                <a:moveTo>
                  <a:pt x="6888" y="2467"/>
                </a:moveTo>
                <a:lnTo>
                  <a:pt x="6986" y="2491"/>
                </a:lnTo>
                <a:lnTo>
                  <a:pt x="7083" y="2516"/>
                </a:lnTo>
                <a:lnTo>
                  <a:pt x="7132" y="2540"/>
                </a:lnTo>
                <a:lnTo>
                  <a:pt x="7181" y="2589"/>
                </a:lnTo>
                <a:lnTo>
                  <a:pt x="7181" y="2638"/>
                </a:lnTo>
                <a:lnTo>
                  <a:pt x="7181" y="2711"/>
                </a:lnTo>
                <a:lnTo>
                  <a:pt x="7132" y="2784"/>
                </a:lnTo>
                <a:lnTo>
                  <a:pt x="7083" y="2858"/>
                </a:lnTo>
                <a:lnTo>
                  <a:pt x="6937" y="3028"/>
                </a:lnTo>
                <a:lnTo>
                  <a:pt x="6864" y="3175"/>
                </a:lnTo>
                <a:lnTo>
                  <a:pt x="6839" y="3322"/>
                </a:lnTo>
                <a:lnTo>
                  <a:pt x="6864" y="3395"/>
                </a:lnTo>
                <a:lnTo>
                  <a:pt x="6888" y="3419"/>
                </a:lnTo>
                <a:lnTo>
                  <a:pt x="6961" y="3517"/>
                </a:lnTo>
                <a:lnTo>
                  <a:pt x="7010" y="3615"/>
                </a:lnTo>
                <a:lnTo>
                  <a:pt x="7059" y="3712"/>
                </a:lnTo>
                <a:lnTo>
                  <a:pt x="7083" y="3810"/>
                </a:lnTo>
                <a:lnTo>
                  <a:pt x="7059" y="3908"/>
                </a:lnTo>
                <a:lnTo>
                  <a:pt x="7010" y="4005"/>
                </a:lnTo>
                <a:lnTo>
                  <a:pt x="6961" y="4103"/>
                </a:lnTo>
                <a:lnTo>
                  <a:pt x="6888" y="4201"/>
                </a:lnTo>
                <a:lnTo>
                  <a:pt x="6839" y="4225"/>
                </a:lnTo>
                <a:lnTo>
                  <a:pt x="6644" y="4225"/>
                </a:lnTo>
                <a:lnTo>
                  <a:pt x="6473" y="4128"/>
                </a:lnTo>
                <a:lnTo>
                  <a:pt x="6302" y="4005"/>
                </a:lnTo>
                <a:lnTo>
                  <a:pt x="6155" y="3859"/>
                </a:lnTo>
                <a:lnTo>
                  <a:pt x="5984" y="3786"/>
                </a:lnTo>
                <a:lnTo>
                  <a:pt x="5838" y="3761"/>
                </a:lnTo>
                <a:lnTo>
                  <a:pt x="5789" y="3786"/>
                </a:lnTo>
                <a:lnTo>
                  <a:pt x="5740" y="3810"/>
                </a:lnTo>
                <a:lnTo>
                  <a:pt x="5642" y="3883"/>
                </a:lnTo>
                <a:lnTo>
                  <a:pt x="5545" y="3957"/>
                </a:lnTo>
                <a:lnTo>
                  <a:pt x="5447" y="3981"/>
                </a:lnTo>
                <a:lnTo>
                  <a:pt x="5349" y="4005"/>
                </a:lnTo>
                <a:lnTo>
                  <a:pt x="5203" y="4030"/>
                </a:lnTo>
                <a:lnTo>
                  <a:pt x="5129" y="4054"/>
                </a:lnTo>
                <a:lnTo>
                  <a:pt x="5081" y="4103"/>
                </a:lnTo>
                <a:lnTo>
                  <a:pt x="5032" y="4128"/>
                </a:lnTo>
                <a:lnTo>
                  <a:pt x="4959" y="4152"/>
                </a:lnTo>
                <a:lnTo>
                  <a:pt x="4788" y="4201"/>
                </a:lnTo>
                <a:lnTo>
                  <a:pt x="4690" y="4201"/>
                </a:lnTo>
                <a:lnTo>
                  <a:pt x="4592" y="4250"/>
                </a:lnTo>
                <a:lnTo>
                  <a:pt x="4494" y="4298"/>
                </a:lnTo>
                <a:lnTo>
                  <a:pt x="4397" y="4372"/>
                </a:lnTo>
                <a:lnTo>
                  <a:pt x="4372" y="4421"/>
                </a:lnTo>
                <a:lnTo>
                  <a:pt x="4372" y="4494"/>
                </a:lnTo>
                <a:lnTo>
                  <a:pt x="4372" y="4616"/>
                </a:lnTo>
                <a:lnTo>
                  <a:pt x="4470" y="4787"/>
                </a:lnTo>
                <a:lnTo>
                  <a:pt x="4592" y="4958"/>
                </a:lnTo>
                <a:lnTo>
                  <a:pt x="4690" y="5031"/>
                </a:lnTo>
                <a:lnTo>
                  <a:pt x="4788" y="5056"/>
                </a:lnTo>
                <a:lnTo>
                  <a:pt x="4885" y="5080"/>
                </a:lnTo>
                <a:lnTo>
                  <a:pt x="5007" y="5080"/>
                </a:lnTo>
                <a:lnTo>
                  <a:pt x="5129" y="5056"/>
                </a:lnTo>
                <a:lnTo>
                  <a:pt x="5227" y="5007"/>
                </a:lnTo>
                <a:lnTo>
                  <a:pt x="5349" y="4933"/>
                </a:lnTo>
                <a:lnTo>
                  <a:pt x="5447" y="4860"/>
                </a:lnTo>
                <a:lnTo>
                  <a:pt x="5642" y="4665"/>
                </a:lnTo>
                <a:lnTo>
                  <a:pt x="5838" y="4518"/>
                </a:lnTo>
                <a:lnTo>
                  <a:pt x="6009" y="4421"/>
                </a:lnTo>
                <a:lnTo>
                  <a:pt x="6131" y="4372"/>
                </a:lnTo>
                <a:lnTo>
                  <a:pt x="6204" y="4396"/>
                </a:lnTo>
                <a:lnTo>
                  <a:pt x="6253" y="4445"/>
                </a:lnTo>
                <a:lnTo>
                  <a:pt x="6302" y="4494"/>
                </a:lnTo>
                <a:lnTo>
                  <a:pt x="6302" y="4567"/>
                </a:lnTo>
                <a:lnTo>
                  <a:pt x="6326" y="4640"/>
                </a:lnTo>
                <a:lnTo>
                  <a:pt x="6375" y="4714"/>
                </a:lnTo>
                <a:lnTo>
                  <a:pt x="6424" y="4738"/>
                </a:lnTo>
                <a:lnTo>
                  <a:pt x="6497" y="4763"/>
                </a:lnTo>
                <a:lnTo>
                  <a:pt x="6595" y="4787"/>
                </a:lnTo>
                <a:lnTo>
                  <a:pt x="6693" y="4811"/>
                </a:lnTo>
                <a:lnTo>
                  <a:pt x="6790" y="4885"/>
                </a:lnTo>
                <a:lnTo>
                  <a:pt x="6888" y="4958"/>
                </a:lnTo>
                <a:lnTo>
                  <a:pt x="6937" y="5031"/>
                </a:lnTo>
                <a:lnTo>
                  <a:pt x="6961" y="5153"/>
                </a:lnTo>
                <a:lnTo>
                  <a:pt x="6937" y="5251"/>
                </a:lnTo>
                <a:lnTo>
                  <a:pt x="6888" y="5324"/>
                </a:lnTo>
                <a:lnTo>
                  <a:pt x="6790" y="5398"/>
                </a:lnTo>
                <a:lnTo>
                  <a:pt x="6693" y="5471"/>
                </a:lnTo>
                <a:lnTo>
                  <a:pt x="6595" y="5520"/>
                </a:lnTo>
                <a:lnTo>
                  <a:pt x="6497" y="5520"/>
                </a:lnTo>
                <a:lnTo>
                  <a:pt x="6399" y="5544"/>
                </a:lnTo>
                <a:lnTo>
                  <a:pt x="6253" y="5642"/>
                </a:lnTo>
                <a:lnTo>
                  <a:pt x="6082" y="5764"/>
                </a:lnTo>
                <a:lnTo>
                  <a:pt x="5935" y="5910"/>
                </a:lnTo>
                <a:lnTo>
                  <a:pt x="5764" y="6057"/>
                </a:lnTo>
                <a:lnTo>
                  <a:pt x="5594" y="6179"/>
                </a:lnTo>
                <a:lnTo>
                  <a:pt x="5471" y="6252"/>
                </a:lnTo>
                <a:lnTo>
                  <a:pt x="5349" y="6277"/>
                </a:lnTo>
                <a:lnTo>
                  <a:pt x="5227" y="6326"/>
                </a:lnTo>
                <a:lnTo>
                  <a:pt x="5056" y="6448"/>
                </a:lnTo>
                <a:lnTo>
                  <a:pt x="4812" y="6643"/>
                </a:lnTo>
                <a:lnTo>
                  <a:pt x="4568" y="6887"/>
                </a:lnTo>
                <a:lnTo>
                  <a:pt x="4226" y="7229"/>
                </a:lnTo>
                <a:lnTo>
                  <a:pt x="4104" y="7327"/>
                </a:lnTo>
                <a:lnTo>
                  <a:pt x="3957" y="7449"/>
                </a:lnTo>
                <a:lnTo>
                  <a:pt x="3640" y="7644"/>
                </a:lnTo>
                <a:lnTo>
                  <a:pt x="3347" y="7767"/>
                </a:lnTo>
                <a:lnTo>
                  <a:pt x="3200" y="7791"/>
                </a:lnTo>
                <a:lnTo>
                  <a:pt x="3078" y="7815"/>
                </a:lnTo>
                <a:lnTo>
                  <a:pt x="2834" y="7815"/>
                </a:lnTo>
                <a:lnTo>
                  <a:pt x="2614" y="7864"/>
                </a:lnTo>
                <a:lnTo>
                  <a:pt x="2443" y="7938"/>
                </a:lnTo>
                <a:lnTo>
                  <a:pt x="2321" y="8011"/>
                </a:lnTo>
                <a:lnTo>
                  <a:pt x="2248" y="8084"/>
                </a:lnTo>
                <a:lnTo>
                  <a:pt x="2174" y="8182"/>
                </a:lnTo>
                <a:lnTo>
                  <a:pt x="2125" y="8279"/>
                </a:lnTo>
                <a:lnTo>
                  <a:pt x="2125" y="8377"/>
                </a:lnTo>
                <a:lnTo>
                  <a:pt x="2125" y="8475"/>
                </a:lnTo>
                <a:lnTo>
                  <a:pt x="2174" y="8573"/>
                </a:lnTo>
                <a:lnTo>
                  <a:pt x="2248" y="8670"/>
                </a:lnTo>
                <a:lnTo>
                  <a:pt x="2321" y="8768"/>
                </a:lnTo>
                <a:lnTo>
                  <a:pt x="2394" y="8841"/>
                </a:lnTo>
                <a:lnTo>
                  <a:pt x="2492" y="8890"/>
                </a:lnTo>
                <a:lnTo>
                  <a:pt x="2614" y="8939"/>
                </a:lnTo>
                <a:lnTo>
                  <a:pt x="2687" y="8939"/>
                </a:lnTo>
                <a:lnTo>
                  <a:pt x="2809" y="8988"/>
                </a:lnTo>
                <a:lnTo>
                  <a:pt x="2956" y="9085"/>
                </a:lnTo>
                <a:lnTo>
                  <a:pt x="3151" y="9232"/>
                </a:lnTo>
                <a:lnTo>
                  <a:pt x="3371" y="9427"/>
                </a:lnTo>
                <a:lnTo>
                  <a:pt x="3566" y="9623"/>
                </a:lnTo>
                <a:lnTo>
                  <a:pt x="3762" y="9769"/>
                </a:lnTo>
                <a:lnTo>
                  <a:pt x="3908" y="9867"/>
                </a:lnTo>
                <a:lnTo>
                  <a:pt x="4030" y="9891"/>
                </a:lnTo>
                <a:lnTo>
                  <a:pt x="4177" y="9867"/>
                </a:lnTo>
                <a:lnTo>
                  <a:pt x="4250" y="9843"/>
                </a:lnTo>
                <a:lnTo>
                  <a:pt x="4324" y="9818"/>
                </a:lnTo>
                <a:lnTo>
                  <a:pt x="4372" y="9769"/>
                </a:lnTo>
                <a:lnTo>
                  <a:pt x="4494" y="9745"/>
                </a:lnTo>
                <a:lnTo>
                  <a:pt x="4641" y="9720"/>
                </a:lnTo>
                <a:lnTo>
                  <a:pt x="4959" y="9720"/>
                </a:lnTo>
                <a:lnTo>
                  <a:pt x="5105" y="9769"/>
                </a:lnTo>
                <a:lnTo>
                  <a:pt x="5252" y="9818"/>
                </a:lnTo>
                <a:lnTo>
                  <a:pt x="5349" y="9916"/>
                </a:lnTo>
                <a:lnTo>
                  <a:pt x="5447" y="9989"/>
                </a:lnTo>
                <a:lnTo>
                  <a:pt x="5545" y="10038"/>
                </a:lnTo>
                <a:lnTo>
                  <a:pt x="5642" y="10087"/>
                </a:lnTo>
                <a:lnTo>
                  <a:pt x="5740" y="10087"/>
                </a:lnTo>
                <a:lnTo>
                  <a:pt x="5838" y="10136"/>
                </a:lnTo>
                <a:lnTo>
                  <a:pt x="5984" y="10209"/>
                </a:lnTo>
                <a:lnTo>
                  <a:pt x="6155" y="10331"/>
                </a:lnTo>
                <a:lnTo>
                  <a:pt x="6302" y="10478"/>
                </a:lnTo>
                <a:lnTo>
                  <a:pt x="6473" y="10624"/>
                </a:lnTo>
                <a:lnTo>
                  <a:pt x="6644" y="10746"/>
                </a:lnTo>
                <a:lnTo>
                  <a:pt x="6790" y="10819"/>
                </a:lnTo>
                <a:lnTo>
                  <a:pt x="6888" y="10844"/>
                </a:lnTo>
                <a:lnTo>
                  <a:pt x="6961" y="10868"/>
                </a:lnTo>
                <a:lnTo>
                  <a:pt x="7083" y="10917"/>
                </a:lnTo>
                <a:lnTo>
                  <a:pt x="7181" y="10966"/>
                </a:lnTo>
                <a:lnTo>
                  <a:pt x="7254" y="11039"/>
                </a:lnTo>
                <a:lnTo>
                  <a:pt x="7352" y="11113"/>
                </a:lnTo>
                <a:lnTo>
                  <a:pt x="7450" y="11186"/>
                </a:lnTo>
                <a:lnTo>
                  <a:pt x="7547" y="11210"/>
                </a:lnTo>
                <a:lnTo>
                  <a:pt x="7645" y="11235"/>
                </a:lnTo>
                <a:lnTo>
                  <a:pt x="7743" y="11259"/>
                </a:lnTo>
                <a:lnTo>
                  <a:pt x="7840" y="11283"/>
                </a:lnTo>
                <a:lnTo>
                  <a:pt x="7938" y="11357"/>
                </a:lnTo>
                <a:lnTo>
                  <a:pt x="8036" y="11430"/>
                </a:lnTo>
                <a:lnTo>
                  <a:pt x="8109" y="11528"/>
                </a:lnTo>
                <a:lnTo>
                  <a:pt x="8158" y="11625"/>
                </a:lnTo>
                <a:lnTo>
                  <a:pt x="8207" y="11723"/>
                </a:lnTo>
                <a:lnTo>
                  <a:pt x="8207" y="11796"/>
                </a:lnTo>
                <a:lnTo>
                  <a:pt x="8207" y="11894"/>
                </a:lnTo>
                <a:lnTo>
                  <a:pt x="8158" y="11992"/>
                </a:lnTo>
                <a:lnTo>
                  <a:pt x="8109" y="12089"/>
                </a:lnTo>
                <a:lnTo>
                  <a:pt x="8036" y="12187"/>
                </a:lnTo>
                <a:lnTo>
                  <a:pt x="7963" y="12285"/>
                </a:lnTo>
                <a:lnTo>
                  <a:pt x="7889" y="12383"/>
                </a:lnTo>
                <a:lnTo>
                  <a:pt x="7840" y="12480"/>
                </a:lnTo>
                <a:lnTo>
                  <a:pt x="7840" y="12578"/>
                </a:lnTo>
                <a:lnTo>
                  <a:pt x="7816" y="12676"/>
                </a:lnTo>
                <a:lnTo>
                  <a:pt x="7718" y="12822"/>
                </a:lnTo>
                <a:lnTo>
                  <a:pt x="7596" y="12969"/>
                </a:lnTo>
                <a:lnTo>
                  <a:pt x="7450" y="13140"/>
                </a:lnTo>
                <a:lnTo>
                  <a:pt x="7303" y="13311"/>
                </a:lnTo>
                <a:lnTo>
                  <a:pt x="7181" y="13457"/>
                </a:lnTo>
                <a:lnTo>
                  <a:pt x="7108" y="13604"/>
                </a:lnTo>
                <a:lnTo>
                  <a:pt x="7083" y="13701"/>
                </a:lnTo>
                <a:lnTo>
                  <a:pt x="7034" y="13823"/>
                </a:lnTo>
                <a:lnTo>
                  <a:pt x="6961" y="13970"/>
                </a:lnTo>
                <a:lnTo>
                  <a:pt x="6839" y="14117"/>
                </a:lnTo>
                <a:lnTo>
                  <a:pt x="6693" y="14288"/>
                </a:lnTo>
                <a:lnTo>
                  <a:pt x="6546" y="14434"/>
                </a:lnTo>
                <a:lnTo>
                  <a:pt x="6424" y="14605"/>
                </a:lnTo>
                <a:lnTo>
                  <a:pt x="6351" y="14752"/>
                </a:lnTo>
                <a:lnTo>
                  <a:pt x="6302" y="14849"/>
                </a:lnTo>
                <a:lnTo>
                  <a:pt x="6277" y="14947"/>
                </a:lnTo>
                <a:lnTo>
                  <a:pt x="6229" y="15069"/>
                </a:lnTo>
                <a:lnTo>
                  <a:pt x="6131" y="15216"/>
                </a:lnTo>
                <a:lnTo>
                  <a:pt x="6033" y="15338"/>
                </a:lnTo>
                <a:lnTo>
                  <a:pt x="5911" y="15460"/>
                </a:lnTo>
                <a:lnTo>
                  <a:pt x="5813" y="15582"/>
                </a:lnTo>
                <a:lnTo>
                  <a:pt x="5764" y="15704"/>
                </a:lnTo>
                <a:lnTo>
                  <a:pt x="5740" y="15802"/>
                </a:lnTo>
                <a:lnTo>
                  <a:pt x="5764" y="15973"/>
                </a:lnTo>
                <a:lnTo>
                  <a:pt x="5789" y="16046"/>
                </a:lnTo>
                <a:lnTo>
                  <a:pt x="5838" y="16095"/>
                </a:lnTo>
                <a:lnTo>
                  <a:pt x="5862" y="16144"/>
                </a:lnTo>
                <a:lnTo>
                  <a:pt x="5911" y="16217"/>
                </a:lnTo>
                <a:lnTo>
                  <a:pt x="5935" y="16388"/>
                </a:lnTo>
                <a:lnTo>
                  <a:pt x="5911" y="16461"/>
                </a:lnTo>
                <a:lnTo>
                  <a:pt x="5862" y="16510"/>
                </a:lnTo>
                <a:lnTo>
                  <a:pt x="5813" y="16559"/>
                </a:lnTo>
                <a:lnTo>
                  <a:pt x="5642" y="16559"/>
                </a:lnTo>
                <a:lnTo>
                  <a:pt x="5545" y="16510"/>
                </a:lnTo>
                <a:lnTo>
                  <a:pt x="5447" y="16461"/>
                </a:lnTo>
                <a:lnTo>
                  <a:pt x="5349" y="16388"/>
                </a:lnTo>
                <a:lnTo>
                  <a:pt x="5276" y="16266"/>
                </a:lnTo>
                <a:lnTo>
                  <a:pt x="5227" y="16119"/>
                </a:lnTo>
                <a:lnTo>
                  <a:pt x="5178" y="15973"/>
                </a:lnTo>
                <a:lnTo>
                  <a:pt x="5178" y="15802"/>
                </a:lnTo>
                <a:lnTo>
                  <a:pt x="5154" y="15655"/>
                </a:lnTo>
                <a:lnTo>
                  <a:pt x="5105" y="15484"/>
                </a:lnTo>
                <a:lnTo>
                  <a:pt x="5056" y="15338"/>
                </a:lnTo>
                <a:lnTo>
                  <a:pt x="4983" y="15240"/>
                </a:lnTo>
                <a:lnTo>
                  <a:pt x="4934" y="15191"/>
                </a:lnTo>
                <a:lnTo>
                  <a:pt x="4910" y="15093"/>
                </a:lnTo>
                <a:lnTo>
                  <a:pt x="4836" y="14849"/>
                </a:lnTo>
                <a:lnTo>
                  <a:pt x="4812" y="14556"/>
                </a:lnTo>
                <a:lnTo>
                  <a:pt x="4788" y="14214"/>
                </a:lnTo>
                <a:lnTo>
                  <a:pt x="4788" y="13970"/>
                </a:lnTo>
                <a:lnTo>
                  <a:pt x="4788" y="13799"/>
                </a:lnTo>
                <a:lnTo>
                  <a:pt x="4739" y="13604"/>
                </a:lnTo>
                <a:lnTo>
                  <a:pt x="4714" y="13433"/>
                </a:lnTo>
                <a:lnTo>
                  <a:pt x="4641" y="13237"/>
                </a:lnTo>
                <a:lnTo>
                  <a:pt x="4568" y="13066"/>
                </a:lnTo>
                <a:lnTo>
                  <a:pt x="4494" y="12920"/>
                </a:lnTo>
                <a:lnTo>
                  <a:pt x="4397" y="12773"/>
                </a:lnTo>
                <a:lnTo>
                  <a:pt x="4324" y="12676"/>
                </a:lnTo>
                <a:lnTo>
                  <a:pt x="4128" y="12456"/>
                </a:lnTo>
                <a:lnTo>
                  <a:pt x="3982" y="12260"/>
                </a:lnTo>
                <a:lnTo>
                  <a:pt x="3884" y="12114"/>
                </a:lnTo>
                <a:lnTo>
                  <a:pt x="3835" y="11992"/>
                </a:lnTo>
                <a:lnTo>
                  <a:pt x="3811" y="11845"/>
                </a:lnTo>
                <a:lnTo>
                  <a:pt x="3786" y="11772"/>
                </a:lnTo>
                <a:lnTo>
                  <a:pt x="3737" y="11723"/>
                </a:lnTo>
                <a:lnTo>
                  <a:pt x="3713" y="11650"/>
                </a:lnTo>
                <a:lnTo>
                  <a:pt x="3664" y="11528"/>
                </a:lnTo>
                <a:lnTo>
                  <a:pt x="3664" y="11381"/>
                </a:lnTo>
                <a:lnTo>
                  <a:pt x="3640" y="11235"/>
                </a:lnTo>
                <a:lnTo>
                  <a:pt x="3664" y="11088"/>
                </a:lnTo>
                <a:lnTo>
                  <a:pt x="3664" y="10942"/>
                </a:lnTo>
                <a:lnTo>
                  <a:pt x="3713" y="10819"/>
                </a:lnTo>
                <a:lnTo>
                  <a:pt x="3737" y="10771"/>
                </a:lnTo>
                <a:lnTo>
                  <a:pt x="3786" y="10697"/>
                </a:lnTo>
                <a:lnTo>
                  <a:pt x="3811" y="10648"/>
                </a:lnTo>
                <a:lnTo>
                  <a:pt x="3835" y="10478"/>
                </a:lnTo>
                <a:lnTo>
                  <a:pt x="3811" y="10307"/>
                </a:lnTo>
                <a:lnTo>
                  <a:pt x="3786" y="10233"/>
                </a:lnTo>
                <a:lnTo>
                  <a:pt x="3737" y="10184"/>
                </a:lnTo>
                <a:lnTo>
                  <a:pt x="3689" y="10160"/>
                </a:lnTo>
                <a:lnTo>
                  <a:pt x="3615" y="10111"/>
                </a:lnTo>
                <a:lnTo>
                  <a:pt x="3444" y="10087"/>
                </a:lnTo>
                <a:lnTo>
                  <a:pt x="3347" y="10062"/>
                </a:lnTo>
                <a:lnTo>
                  <a:pt x="3200" y="9989"/>
                </a:lnTo>
                <a:lnTo>
                  <a:pt x="3054" y="9867"/>
                </a:lnTo>
                <a:lnTo>
                  <a:pt x="2883" y="9720"/>
                </a:lnTo>
                <a:lnTo>
                  <a:pt x="2712" y="9574"/>
                </a:lnTo>
                <a:lnTo>
                  <a:pt x="2565" y="9452"/>
                </a:lnTo>
                <a:lnTo>
                  <a:pt x="2419" y="9354"/>
                </a:lnTo>
                <a:lnTo>
                  <a:pt x="2321" y="9330"/>
                </a:lnTo>
                <a:lnTo>
                  <a:pt x="2199" y="9281"/>
                </a:lnTo>
                <a:lnTo>
                  <a:pt x="2003" y="9159"/>
                </a:lnTo>
                <a:lnTo>
                  <a:pt x="1784" y="8988"/>
                </a:lnTo>
                <a:lnTo>
                  <a:pt x="1539" y="8768"/>
                </a:lnTo>
                <a:lnTo>
                  <a:pt x="1246" y="8402"/>
                </a:lnTo>
                <a:lnTo>
                  <a:pt x="1078" y="8185"/>
                </a:lnTo>
                <a:lnTo>
                  <a:pt x="1124" y="7840"/>
                </a:lnTo>
                <a:lnTo>
                  <a:pt x="1197" y="7473"/>
                </a:lnTo>
                <a:lnTo>
                  <a:pt x="1295" y="7132"/>
                </a:lnTo>
                <a:lnTo>
                  <a:pt x="1393" y="6790"/>
                </a:lnTo>
                <a:lnTo>
                  <a:pt x="1515" y="6448"/>
                </a:lnTo>
                <a:lnTo>
                  <a:pt x="1637" y="6106"/>
                </a:lnTo>
                <a:lnTo>
                  <a:pt x="1784" y="5788"/>
                </a:lnTo>
                <a:lnTo>
                  <a:pt x="1954" y="5471"/>
                </a:lnTo>
                <a:lnTo>
                  <a:pt x="2125" y="5153"/>
                </a:lnTo>
                <a:lnTo>
                  <a:pt x="2296" y="4860"/>
                </a:lnTo>
                <a:lnTo>
                  <a:pt x="2516" y="4567"/>
                </a:lnTo>
                <a:lnTo>
                  <a:pt x="2712" y="4298"/>
                </a:lnTo>
                <a:lnTo>
                  <a:pt x="3151" y="3737"/>
                </a:lnTo>
                <a:lnTo>
                  <a:pt x="3664" y="3248"/>
                </a:lnTo>
                <a:lnTo>
                  <a:pt x="4079" y="3248"/>
                </a:lnTo>
                <a:lnTo>
                  <a:pt x="4299" y="3297"/>
                </a:lnTo>
                <a:lnTo>
                  <a:pt x="4470" y="3346"/>
                </a:lnTo>
                <a:lnTo>
                  <a:pt x="4592" y="3419"/>
                </a:lnTo>
                <a:lnTo>
                  <a:pt x="4690" y="3493"/>
                </a:lnTo>
                <a:lnTo>
                  <a:pt x="4788" y="3517"/>
                </a:lnTo>
                <a:lnTo>
                  <a:pt x="4885" y="3493"/>
                </a:lnTo>
                <a:lnTo>
                  <a:pt x="4983" y="3419"/>
                </a:lnTo>
                <a:lnTo>
                  <a:pt x="5056" y="3346"/>
                </a:lnTo>
                <a:lnTo>
                  <a:pt x="5178" y="3297"/>
                </a:lnTo>
                <a:lnTo>
                  <a:pt x="5276" y="3248"/>
                </a:lnTo>
                <a:lnTo>
                  <a:pt x="5349" y="3248"/>
                </a:lnTo>
                <a:lnTo>
                  <a:pt x="5471" y="3199"/>
                </a:lnTo>
                <a:lnTo>
                  <a:pt x="5594" y="3126"/>
                </a:lnTo>
                <a:lnTo>
                  <a:pt x="5764" y="3004"/>
                </a:lnTo>
                <a:lnTo>
                  <a:pt x="5935" y="2858"/>
                </a:lnTo>
                <a:lnTo>
                  <a:pt x="6131" y="2711"/>
                </a:lnTo>
                <a:lnTo>
                  <a:pt x="6375" y="2589"/>
                </a:lnTo>
                <a:lnTo>
                  <a:pt x="6619" y="2516"/>
                </a:lnTo>
                <a:lnTo>
                  <a:pt x="6888" y="2467"/>
                </a:lnTo>
                <a:close/>
                <a:moveTo>
                  <a:pt x="9379" y="0"/>
                </a:moveTo>
                <a:lnTo>
                  <a:pt x="8891" y="24"/>
                </a:lnTo>
                <a:lnTo>
                  <a:pt x="8427" y="49"/>
                </a:lnTo>
                <a:lnTo>
                  <a:pt x="7963" y="122"/>
                </a:lnTo>
                <a:lnTo>
                  <a:pt x="7499" y="195"/>
                </a:lnTo>
                <a:lnTo>
                  <a:pt x="7034" y="293"/>
                </a:lnTo>
                <a:lnTo>
                  <a:pt x="6595" y="440"/>
                </a:lnTo>
                <a:lnTo>
                  <a:pt x="6155" y="586"/>
                </a:lnTo>
                <a:lnTo>
                  <a:pt x="5740" y="733"/>
                </a:lnTo>
                <a:lnTo>
                  <a:pt x="5325" y="928"/>
                </a:lnTo>
                <a:lnTo>
                  <a:pt x="4910" y="1148"/>
                </a:lnTo>
                <a:lnTo>
                  <a:pt x="4519" y="1368"/>
                </a:lnTo>
                <a:lnTo>
                  <a:pt x="4128" y="1612"/>
                </a:lnTo>
                <a:lnTo>
                  <a:pt x="3762" y="1881"/>
                </a:lnTo>
                <a:lnTo>
                  <a:pt x="3420" y="2149"/>
                </a:lnTo>
                <a:lnTo>
                  <a:pt x="3078" y="2442"/>
                </a:lnTo>
                <a:lnTo>
                  <a:pt x="2760" y="2760"/>
                </a:lnTo>
                <a:lnTo>
                  <a:pt x="2443" y="3077"/>
                </a:lnTo>
                <a:lnTo>
                  <a:pt x="2150" y="3419"/>
                </a:lnTo>
                <a:lnTo>
                  <a:pt x="1881" y="3761"/>
                </a:lnTo>
                <a:lnTo>
                  <a:pt x="1613" y="4128"/>
                </a:lnTo>
                <a:lnTo>
                  <a:pt x="1368" y="4518"/>
                </a:lnTo>
                <a:lnTo>
                  <a:pt x="1149" y="4909"/>
                </a:lnTo>
                <a:lnTo>
                  <a:pt x="929" y="5324"/>
                </a:lnTo>
                <a:lnTo>
                  <a:pt x="733" y="5739"/>
                </a:lnTo>
                <a:lnTo>
                  <a:pt x="587" y="6155"/>
                </a:lnTo>
                <a:lnTo>
                  <a:pt x="440" y="6594"/>
                </a:lnTo>
                <a:lnTo>
                  <a:pt x="294" y="7034"/>
                </a:lnTo>
                <a:lnTo>
                  <a:pt x="196" y="7498"/>
                </a:lnTo>
                <a:lnTo>
                  <a:pt x="123" y="7962"/>
                </a:lnTo>
                <a:lnTo>
                  <a:pt x="49" y="8426"/>
                </a:lnTo>
                <a:lnTo>
                  <a:pt x="25" y="8890"/>
                </a:lnTo>
                <a:lnTo>
                  <a:pt x="1" y="9378"/>
                </a:lnTo>
                <a:lnTo>
                  <a:pt x="25" y="9867"/>
                </a:lnTo>
                <a:lnTo>
                  <a:pt x="49" y="10331"/>
                </a:lnTo>
                <a:lnTo>
                  <a:pt x="123" y="10795"/>
                </a:lnTo>
                <a:lnTo>
                  <a:pt x="196" y="11259"/>
                </a:lnTo>
                <a:lnTo>
                  <a:pt x="294" y="11723"/>
                </a:lnTo>
                <a:lnTo>
                  <a:pt x="440" y="12163"/>
                </a:lnTo>
                <a:lnTo>
                  <a:pt x="587" y="12602"/>
                </a:lnTo>
                <a:lnTo>
                  <a:pt x="733" y="13018"/>
                </a:lnTo>
                <a:lnTo>
                  <a:pt x="929" y="13433"/>
                </a:lnTo>
                <a:lnTo>
                  <a:pt x="1149" y="13848"/>
                </a:lnTo>
                <a:lnTo>
                  <a:pt x="1368" y="14239"/>
                </a:lnTo>
                <a:lnTo>
                  <a:pt x="1613" y="14629"/>
                </a:lnTo>
                <a:lnTo>
                  <a:pt x="1881" y="14996"/>
                </a:lnTo>
                <a:lnTo>
                  <a:pt x="2150" y="15338"/>
                </a:lnTo>
                <a:lnTo>
                  <a:pt x="2443" y="15680"/>
                </a:lnTo>
                <a:lnTo>
                  <a:pt x="2760" y="15997"/>
                </a:lnTo>
                <a:lnTo>
                  <a:pt x="3078" y="16315"/>
                </a:lnTo>
                <a:lnTo>
                  <a:pt x="3420" y="16608"/>
                </a:lnTo>
                <a:lnTo>
                  <a:pt x="3762" y="16876"/>
                </a:lnTo>
                <a:lnTo>
                  <a:pt x="4128" y="17145"/>
                </a:lnTo>
                <a:lnTo>
                  <a:pt x="4519" y="17389"/>
                </a:lnTo>
                <a:lnTo>
                  <a:pt x="4910" y="17609"/>
                </a:lnTo>
                <a:lnTo>
                  <a:pt x="5325" y="17829"/>
                </a:lnTo>
                <a:lnTo>
                  <a:pt x="5740" y="18024"/>
                </a:lnTo>
                <a:lnTo>
                  <a:pt x="6155" y="18171"/>
                </a:lnTo>
                <a:lnTo>
                  <a:pt x="6595" y="18317"/>
                </a:lnTo>
                <a:lnTo>
                  <a:pt x="7034" y="18464"/>
                </a:lnTo>
                <a:lnTo>
                  <a:pt x="7499" y="18562"/>
                </a:lnTo>
                <a:lnTo>
                  <a:pt x="7963" y="18635"/>
                </a:lnTo>
                <a:lnTo>
                  <a:pt x="8427" y="18708"/>
                </a:lnTo>
                <a:lnTo>
                  <a:pt x="8891" y="18733"/>
                </a:lnTo>
                <a:lnTo>
                  <a:pt x="9379" y="18757"/>
                </a:lnTo>
                <a:lnTo>
                  <a:pt x="9868" y="18733"/>
                </a:lnTo>
                <a:lnTo>
                  <a:pt x="10332" y="18708"/>
                </a:lnTo>
                <a:lnTo>
                  <a:pt x="10796" y="18635"/>
                </a:lnTo>
                <a:lnTo>
                  <a:pt x="11260" y="18562"/>
                </a:lnTo>
                <a:lnTo>
                  <a:pt x="11724" y="18464"/>
                </a:lnTo>
                <a:lnTo>
                  <a:pt x="12163" y="18317"/>
                </a:lnTo>
                <a:lnTo>
                  <a:pt x="12603" y="18171"/>
                </a:lnTo>
                <a:lnTo>
                  <a:pt x="13018" y="18024"/>
                </a:lnTo>
                <a:lnTo>
                  <a:pt x="13433" y="17829"/>
                </a:lnTo>
                <a:lnTo>
                  <a:pt x="13848" y="17609"/>
                </a:lnTo>
                <a:lnTo>
                  <a:pt x="14239" y="17389"/>
                </a:lnTo>
                <a:lnTo>
                  <a:pt x="14630" y="17145"/>
                </a:lnTo>
                <a:lnTo>
                  <a:pt x="14996" y="16876"/>
                </a:lnTo>
                <a:lnTo>
                  <a:pt x="15338" y="16608"/>
                </a:lnTo>
                <a:lnTo>
                  <a:pt x="15680" y="16315"/>
                </a:lnTo>
                <a:lnTo>
                  <a:pt x="15998" y="15997"/>
                </a:lnTo>
                <a:lnTo>
                  <a:pt x="16315" y="15680"/>
                </a:lnTo>
                <a:lnTo>
                  <a:pt x="16608" y="15338"/>
                </a:lnTo>
                <a:lnTo>
                  <a:pt x="16877" y="14996"/>
                </a:lnTo>
                <a:lnTo>
                  <a:pt x="17146" y="14629"/>
                </a:lnTo>
                <a:lnTo>
                  <a:pt x="17390" y="14239"/>
                </a:lnTo>
                <a:lnTo>
                  <a:pt x="17610" y="13848"/>
                </a:lnTo>
                <a:lnTo>
                  <a:pt x="17829" y="13433"/>
                </a:lnTo>
                <a:lnTo>
                  <a:pt x="18025" y="13018"/>
                </a:lnTo>
                <a:lnTo>
                  <a:pt x="18171" y="12602"/>
                </a:lnTo>
                <a:lnTo>
                  <a:pt x="18318" y="12163"/>
                </a:lnTo>
                <a:lnTo>
                  <a:pt x="18464" y="11723"/>
                </a:lnTo>
                <a:lnTo>
                  <a:pt x="18562" y="11259"/>
                </a:lnTo>
                <a:lnTo>
                  <a:pt x="18635" y="10795"/>
                </a:lnTo>
                <a:lnTo>
                  <a:pt x="18709" y="10331"/>
                </a:lnTo>
                <a:lnTo>
                  <a:pt x="18733" y="9867"/>
                </a:lnTo>
                <a:lnTo>
                  <a:pt x="18758" y="9378"/>
                </a:lnTo>
                <a:lnTo>
                  <a:pt x="18733" y="8890"/>
                </a:lnTo>
                <a:lnTo>
                  <a:pt x="18709" y="8426"/>
                </a:lnTo>
                <a:lnTo>
                  <a:pt x="18635" y="7962"/>
                </a:lnTo>
                <a:lnTo>
                  <a:pt x="18562" y="7498"/>
                </a:lnTo>
                <a:lnTo>
                  <a:pt x="18464" y="7034"/>
                </a:lnTo>
                <a:lnTo>
                  <a:pt x="18318" y="6594"/>
                </a:lnTo>
                <a:lnTo>
                  <a:pt x="18171" y="6155"/>
                </a:lnTo>
                <a:lnTo>
                  <a:pt x="18025" y="5739"/>
                </a:lnTo>
                <a:lnTo>
                  <a:pt x="17829" y="5324"/>
                </a:lnTo>
                <a:lnTo>
                  <a:pt x="17610" y="4909"/>
                </a:lnTo>
                <a:lnTo>
                  <a:pt x="17390" y="4518"/>
                </a:lnTo>
                <a:lnTo>
                  <a:pt x="17146" y="4128"/>
                </a:lnTo>
                <a:lnTo>
                  <a:pt x="16877" y="3761"/>
                </a:lnTo>
                <a:lnTo>
                  <a:pt x="16608" y="3419"/>
                </a:lnTo>
                <a:lnTo>
                  <a:pt x="16315" y="3077"/>
                </a:lnTo>
                <a:lnTo>
                  <a:pt x="15998" y="2760"/>
                </a:lnTo>
                <a:lnTo>
                  <a:pt x="15680" y="2442"/>
                </a:lnTo>
                <a:lnTo>
                  <a:pt x="15338" y="2149"/>
                </a:lnTo>
                <a:lnTo>
                  <a:pt x="14996" y="1881"/>
                </a:lnTo>
                <a:lnTo>
                  <a:pt x="14630" y="1612"/>
                </a:lnTo>
                <a:lnTo>
                  <a:pt x="14239" y="1368"/>
                </a:lnTo>
                <a:lnTo>
                  <a:pt x="13848" y="1148"/>
                </a:lnTo>
                <a:lnTo>
                  <a:pt x="13433" y="928"/>
                </a:lnTo>
                <a:lnTo>
                  <a:pt x="13018" y="733"/>
                </a:lnTo>
                <a:lnTo>
                  <a:pt x="12603" y="586"/>
                </a:lnTo>
                <a:lnTo>
                  <a:pt x="12163" y="440"/>
                </a:lnTo>
                <a:lnTo>
                  <a:pt x="11724" y="293"/>
                </a:lnTo>
                <a:lnTo>
                  <a:pt x="11260" y="195"/>
                </a:lnTo>
                <a:lnTo>
                  <a:pt x="10796" y="122"/>
                </a:lnTo>
                <a:lnTo>
                  <a:pt x="10332" y="49"/>
                </a:lnTo>
                <a:lnTo>
                  <a:pt x="9868" y="24"/>
                </a:lnTo>
                <a:lnTo>
                  <a:pt x="9379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FF0000"/>
              </a:solidFill>
              <a:highlight>
                <a:srgbClr val="000000"/>
              </a:highlight>
            </a:endParaRPr>
          </a:p>
        </p:txBody>
      </p:sp>
      <p:grpSp>
        <p:nvGrpSpPr>
          <p:cNvPr id="542" name="Google Shape;542;p39"/>
          <p:cNvGrpSpPr/>
          <p:nvPr/>
        </p:nvGrpSpPr>
        <p:grpSpPr>
          <a:xfrm>
            <a:off x="7159547" y="3945747"/>
            <a:ext cx="416519" cy="416544"/>
            <a:chOff x="6654650" y="3665275"/>
            <a:chExt cx="409100" cy="409125"/>
          </a:xfrm>
          <a:solidFill>
            <a:schemeClr val="tx1"/>
          </a:solidFill>
        </p:grpSpPr>
        <p:sp>
          <p:nvSpPr>
            <p:cNvPr id="543" name="Google Shape;543;p39"/>
            <p:cNvSpPr/>
            <p:nvPr/>
          </p:nvSpPr>
          <p:spPr>
            <a:xfrm>
              <a:off x="6808525" y="3819150"/>
              <a:ext cx="211875" cy="211900"/>
            </a:xfrm>
            <a:custGeom>
              <a:avLst/>
              <a:gdLst/>
              <a:ahLst/>
              <a:cxnLst/>
              <a:rect l="l" t="t" r="r" b="b"/>
              <a:pathLst>
                <a:path w="8475" h="8476" extrusionOk="0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44" name="Google Shape;544;p39"/>
            <p:cNvSpPr/>
            <p:nvPr/>
          </p:nvSpPr>
          <p:spPr>
            <a:xfrm>
              <a:off x="6654650" y="3665275"/>
              <a:ext cx="409100" cy="409125"/>
            </a:xfrm>
            <a:custGeom>
              <a:avLst/>
              <a:gdLst/>
              <a:ahLst/>
              <a:cxnLst/>
              <a:rect l="l" t="t" r="r" b="b"/>
              <a:pathLst>
                <a:path w="16364" h="16365" extrusionOk="0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grpSp>
        <p:nvGrpSpPr>
          <p:cNvPr id="545" name="Google Shape;545;p39"/>
          <p:cNvGrpSpPr/>
          <p:nvPr/>
        </p:nvGrpSpPr>
        <p:grpSpPr>
          <a:xfrm>
            <a:off x="965452" y="4614635"/>
            <a:ext cx="451339" cy="451364"/>
            <a:chOff x="570875" y="4322250"/>
            <a:chExt cx="443300" cy="443325"/>
          </a:xfrm>
          <a:solidFill>
            <a:schemeClr val="tx1"/>
          </a:solidFill>
        </p:grpSpPr>
        <p:sp>
          <p:nvSpPr>
            <p:cNvPr id="546" name="Google Shape;546;p39"/>
            <p:cNvSpPr/>
            <p:nvPr/>
          </p:nvSpPr>
          <p:spPr>
            <a:xfrm>
              <a:off x="570875" y="4322250"/>
              <a:ext cx="443300" cy="443325"/>
            </a:xfrm>
            <a:custGeom>
              <a:avLst/>
              <a:gdLst/>
              <a:ahLst/>
              <a:cxnLst/>
              <a:rect l="l" t="t" r="r" b="b"/>
              <a:pathLst>
                <a:path w="17732" h="17733" extrusionOk="0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47" name="Google Shape;547;p39"/>
            <p:cNvSpPr/>
            <p:nvPr/>
          </p:nvSpPr>
          <p:spPr>
            <a:xfrm>
              <a:off x="597725" y="4665400"/>
              <a:ext cx="73300" cy="73300"/>
            </a:xfrm>
            <a:custGeom>
              <a:avLst/>
              <a:gdLst/>
              <a:ahLst/>
              <a:cxnLst/>
              <a:rect l="l" t="t" r="r" b="b"/>
              <a:pathLst>
                <a:path w="2932" h="2932" extrusionOk="0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48" name="Google Shape;548;p39"/>
            <p:cNvSpPr/>
            <p:nvPr/>
          </p:nvSpPr>
          <p:spPr>
            <a:xfrm>
              <a:off x="654525" y="4708150"/>
              <a:ext cx="47025" cy="47025"/>
            </a:xfrm>
            <a:custGeom>
              <a:avLst/>
              <a:gdLst/>
              <a:ahLst/>
              <a:cxnLst/>
              <a:rect l="l" t="t" r="r" b="b"/>
              <a:pathLst>
                <a:path w="1881" h="1881" extrusionOk="0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49" name="Google Shape;549;p39"/>
            <p:cNvSpPr/>
            <p:nvPr/>
          </p:nvSpPr>
          <p:spPr>
            <a:xfrm>
              <a:off x="581250" y="4634875"/>
              <a:ext cx="47050" cy="47050"/>
            </a:xfrm>
            <a:custGeom>
              <a:avLst/>
              <a:gdLst/>
              <a:ahLst/>
              <a:cxnLst/>
              <a:rect l="l" t="t" r="r" b="b"/>
              <a:pathLst>
                <a:path w="1882" h="1882" extrusionOk="0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sp>
        <p:nvSpPr>
          <p:cNvPr id="550" name="Google Shape;550;p39"/>
          <p:cNvSpPr/>
          <p:nvPr/>
        </p:nvSpPr>
        <p:spPr>
          <a:xfrm>
            <a:off x="1633219" y="4702741"/>
            <a:ext cx="488653" cy="276041"/>
          </a:xfrm>
          <a:custGeom>
            <a:avLst/>
            <a:gdLst/>
            <a:ahLst/>
            <a:cxnLst/>
            <a:rect l="l" t="t" r="r" b="b"/>
            <a:pathLst>
              <a:path w="19198" h="10845" extrusionOk="0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FF0000"/>
              </a:solidFill>
              <a:highlight>
                <a:srgbClr val="000000"/>
              </a:highlight>
            </a:endParaRPr>
          </a:p>
        </p:txBody>
      </p:sp>
      <p:grpSp>
        <p:nvGrpSpPr>
          <p:cNvPr id="551" name="Google Shape;551;p39"/>
          <p:cNvGrpSpPr/>
          <p:nvPr/>
        </p:nvGrpSpPr>
        <p:grpSpPr>
          <a:xfrm>
            <a:off x="2399595" y="4581087"/>
            <a:ext cx="328247" cy="518459"/>
            <a:chOff x="1979475" y="4289300"/>
            <a:chExt cx="322400" cy="509225"/>
          </a:xfrm>
          <a:solidFill>
            <a:schemeClr val="tx1"/>
          </a:solidFill>
        </p:grpSpPr>
        <p:sp>
          <p:nvSpPr>
            <p:cNvPr id="552" name="Google Shape;552;p39"/>
            <p:cNvSpPr/>
            <p:nvPr/>
          </p:nvSpPr>
          <p:spPr>
            <a:xfrm>
              <a:off x="2187075" y="4509100"/>
              <a:ext cx="114800" cy="114800"/>
            </a:xfrm>
            <a:custGeom>
              <a:avLst/>
              <a:gdLst/>
              <a:ahLst/>
              <a:cxnLst/>
              <a:rect l="l" t="t" r="r" b="b"/>
              <a:pathLst>
                <a:path w="4592" h="4592" extrusionOk="0">
                  <a:moveTo>
                    <a:pt x="4396" y="0"/>
                  </a:moveTo>
                  <a:lnTo>
                    <a:pt x="3981" y="49"/>
                  </a:lnTo>
                  <a:lnTo>
                    <a:pt x="3419" y="171"/>
                  </a:lnTo>
                  <a:lnTo>
                    <a:pt x="2784" y="367"/>
                  </a:lnTo>
                  <a:lnTo>
                    <a:pt x="2100" y="587"/>
                  </a:lnTo>
                  <a:lnTo>
                    <a:pt x="1465" y="831"/>
                  </a:lnTo>
                  <a:lnTo>
                    <a:pt x="1172" y="953"/>
                  </a:lnTo>
                  <a:lnTo>
                    <a:pt x="928" y="1099"/>
                  </a:lnTo>
                  <a:lnTo>
                    <a:pt x="708" y="1246"/>
                  </a:lnTo>
                  <a:lnTo>
                    <a:pt x="562" y="1368"/>
                  </a:lnTo>
                  <a:lnTo>
                    <a:pt x="440" y="1515"/>
                  </a:lnTo>
                  <a:lnTo>
                    <a:pt x="318" y="1637"/>
                  </a:lnTo>
                  <a:lnTo>
                    <a:pt x="244" y="1808"/>
                  </a:lnTo>
                  <a:lnTo>
                    <a:pt x="171" y="1954"/>
                  </a:lnTo>
                  <a:lnTo>
                    <a:pt x="98" y="2101"/>
                  </a:lnTo>
                  <a:lnTo>
                    <a:pt x="49" y="2272"/>
                  </a:lnTo>
                  <a:lnTo>
                    <a:pt x="25" y="2443"/>
                  </a:lnTo>
                  <a:lnTo>
                    <a:pt x="0" y="2589"/>
                  </a:lnTo>
                  <a:lnTo>
                    <a:pt x="0" y="2760"/>
                  </a:lnTo>
                  <a:lnTo>
                    <a:pt x="25" y="2931"/>
                  </a:lnTo>
                  <a:lnTo>
                    <a:pt x="49" y="3102"/>
                  </a:lnTo>
                  <a:lnTo>
                    <a:pt x="98" y="3273"/>
                  </a:lnTo>
                  <a:lnTo>
                    <a:pt x="147" y="3420"/>
                  </a:lnTo>
                  <a:lnTo>
                    <a:pt x="220" y="3566"/>
                  </a:lnTo>
                  <a:lnTo>
                    <a:pt x="318" y="3737"/>
                  </a:lnTo>
                  <a:lnTo>
                    <a:pt x="415" y="3859"/>
                  </a:lnTo>
                  <a:lnTo>
                    <a:pt x="2418" y="1857"/>
                  </a:lnTo>
                  <a:lnTo>
                    <a:pt x="2491" y="1808"/>
                  </a:lnTo>
                  <a:lnTo>
                    <a:pt x="2638" y="1808"/>
                  </a:lnTo>
                  <a:lnTo>
                    <a:pt x="2711" y="1857"/>
                  </a:lnTo>
                  <a:lnTo>
                    <a:pt x="2760" y="1930"/>
                  </a:lnTo>
                  <a:lnTo>
                    <a:pt x="2784" y="2028"/>
                  </a:lnTo>
                  <a:lnTo>
                    <a:pt x="2760" y="2101"/>
                  </a:lnTo>
                  <a:lnTo>
                    <a:pt x="2711" y="2174"/>
                  </a:lnTo>
                  <a:lnTo>
                    <a:pt x="708" y="4177"/>
                  </a:lnTo>
                  <a:lnTo>
                    <a:pt x="855" y="4274"/>
                  </a:lnTo>
                  <a:lnTo>
                    <a:pt x="1001" y="4372"/>
                  </a:lnTo>
                  <a:lnTo>
                    <a:pt x="1172" y="4445"/>
                  </a:lnTo>
                  <a:lnTo>
                    <a:pt x="1319" y="4494"/>
                  </a:lnTo>
                  <a:lnTo>
                    <a:pt x="1490" y="4543"/>
                  </a:lnTo>
                  <a:lnTo>
                    <a:pt x="1661" y="4568"/>
                  </a:lnTo>
                  <a:lnTo>
                    <a:pt x="1807" y="4592"/>
                  </a:lnTo>
                  <a:lnTo>
                    <a:pt x="1978" y="4568"/>
                  </a:lnTo>
                  <a:lnTo>
                    <a:pt x="2149" y="4568"/>
                  </a:lnTo>
                  <a:lnTo>
                    <a:pt x="2320" y="4543"/>
                  </a:lnTo>
                  <a:lnTo>
                    <a:pt x="2491" y="4494"/>
                  </a:lnTo>
                  <a:lnTo>
                    <a:pt x="2638" y="4421"/>
                  </a:lnTo>
                  <a:lnTo>
                    <a:pt x="2784" y="4348"/>
                  </a:lnTo>
                  <a:lnTo>
                    <a:pt x="2931" y="4250"/>
                  </a:lnTo>
                  <a:lnTo>
                    <a:pt x="3077" y="4152"/>
                  </a:lnTo>
                  <a:lnTo>
                    <a:pt x="3200" y="4030"/>
                  </a:lnTo>
                  <a:lnTo>
                    <a:pt x="3346" y="3859"/>
                  </a:lnTo>
                  <a:lnTo>
                    <a:pt x="3493" y="3664"/>
                  </a:lnTo>
                  <a:lnTo>
                    <a:pt x="3615" y="3395"/>
                  </a:lnTo>
                  <a:lnTo>
                    <a:pt x="3761" y="3127"/>
                  </a:lnTo>
                  <a:lnTo>
                    <a:pt x="4005" y="2467"/>
                  </a:lnTo>
                  <a:lnTo>
                    <a:pt x="4225" y="1808"/>
                  </a:lnTo>
                  <a:lnTo>
                    <a:pt x="4421" y="1148"/>
                  </a:lnTo>
                  <a:lnTo>
                    <a:pt x="4543" y="611"/>
                  </a:lnTo>
                  <a:lnTo>
                    <a:pt x="4592" y="196"/>
                  </a:lnTo>
                  <a:lnTo>
                    <a:pt x="4592" y="74"/>
                  </a:lnTo>
                  <a:lnTo>
                    <a:pt x="456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53" name="Google Shape;553;p39"/>
            <p:cNvSpPr/>
            <p:nvPr/>
          </p:nvSpPr>
          <p:spPr>
            <a:xfrm>
              <a:off x="1979475" y="4542675"/>
              <a:ext cx="156925" cy="156950"/>
            </a:xfrm>
            <a:custGeom>
              <a:avLst/>
              <a:gdLst/>
              <a:ahLst/>
              <a:cxnLst/>
              <a:rect l="l" t="t" r="r" b="b"/>
              <a:pathLst>
                <a:path w="6277" h="6278" extrusionOk="0">
                  <a:moveTo>
                    <a:pt x="122" y="1"/>
                  </a:moveTo>
                  <a:lnTo>
                    <a:pt x="25" y="25"/>
                  </a:lnTo>
                  <a:lnTo>
                    <a:pt x="0" y="123"/>
                  </a:lnTo>
                  <a:lnTo>
                    <a:pt x="0" y="294"/>
                  </a:lnTo>
                  <a:lnTo>
                    <a:pt x="25" y="538"/>
                  </a:lnTo>
                  <a:lnTo>
                    <a:pt x="74" y="856"/>
                  </a:lnTo>
                  <a:lnTo>
                    <a:pt x="244" y="1613"/>
                  </a:lnTo>
                  <a:lnTo>
                    <a:pt x="489" y="2492"/>
                  </a:lnTo>
                  <a:lnTo>
                    <a:pt x="806" y="3420"/>
                  </a:lnTo>
                  <a:lnTo>
                    <a:pt x="977" y="3860"/>
                  </a:lnTo>
                  <a:lnTo>
                    <a:pt x="1148" y="4275"/>
                  </a:lnTo>
                  <a:lnTo>
                    <a:pt x="1319" y="4666"/>
                  </a:lnTo>
                  <a:lnTo>
                    <a:pt x="1514" y="5007"/>
                  </a:lnTo>
                  <a:lnTo>
                    <a:pt x="1710" y="5301"/>
                  </a:lnTo>
                  <a:lnTo>
                    <a:pt x="1905" y="5520"/>
                  </a:lnTo>
                  <a:lnTo>
                    <a:pt x="2076" y="5691"/>
                  </a:lnTo>
                  <a:lnTo>
                    <a:pt x="2272" y="5838"/>
                  </a:lnTo>
                  <a:lnTo>
                    <a:pt x="2467" y="5960"/>
                  </a:lnTo>
                  <a:lnTo>
                    <a:pt x="2687" y="6058"/>
                  </a:lnTo>
                  <a:lnTo>
                    <a:pt x="2907" y="6155"/>
                  </a:lnTo>
                  <a:lnTo>
                    <a:pt x="3126" y="6204"/>
                  </a:lnTo>
                  <a:lnTo>
                    <a:pt x="3371" y="6253"/>
                  </a:lnTo>
                  <a:lnTo>
                    <a:pt x="3590" y="6277"/>
                  </a:lnTo>
                  <a:lnTo>
                    <a:pt x="3835" y="6277"/>
                  </a:lnTo>
                  <a:lnTo>
                    <a:pt x="4054" y="6253"/>
                  </a:lnTo>
                  <a:lnTo>
                    <a:pt x="4299" y="6204"/>
                  </a:lnTo>
                  <a:lnTo>
                    <a:pt x="4519" y="6155"/>
                  </a:lnTo>
                  <a:lnTo>
                    <a:pt x="4738" y="6058"/>
                  </a:lnTo>
                  <a:lnTo>
                    <a:pt x="4958" y="5960"/>
                  </a:lnTo>
                  <a:lnTo>
                    <a:pt x="5154" y="5838"/>
                  </a:lnTo>
                  <a:lnTo>
                    <a:pt x="5349" y="5691"/>
                  </a:lnTo>
                  <a:lnTo>
                    <a:pt x="2003" y="2345"/>
                  </a:lnTo>
                  <a:lnTo>
                    <a:pt x="1954" y="2272"/>
                  </a:lnTo>
                  <a:lnTo>
                    <a:pt x="1954" y="2174"/>
                  </a:lnTo>
                  <a:lnTo>
                    <a:pt x="1954" y="2101"/>
                  </a:lnTo>
                  <a:lnTo>
                    <a:pt x="2003" y="2003"/>
                  </a:lnTo>
                  <a:lnTo>
                    <a:pt x="2101" y="1955"/>
                  </a:lnTo>
                  <a:lnTo>
                    <a:pt x="2272" y="1955"/>
                  </a:lnTo>
                  <a:lnTo>
                    <a:pt x="2345" y="2003"/>
                  </a:lnTo>
                  <a:lnTo>
                    <a:pt x="5691" y="5349"/>
                  </a:lnTo>
                  <a:lnTo>
                    <a:pt x="5837" y="5154"/>
                  </a:lnTo>
                  <a:lnTo>
                    <a:pt x="5959" y="4959"/>
                  </a:lnTo>
                  <a:lnTo>
                    <a:pt x="6057" y="4739"/>
                  </a:lnTo>
                  <a:lnTo>
                    <a:pt x="6155" y="4519"/>
                  </a:lnTo>
                  <a:lnTo>
                    <a:pt x="6204" y="4299"/>
                  </a:lnTo>
                  <a:lnTo>
                    <a:pt x="6253" y="4055"/>
                  </a:lnTo>
                  <a:lnTo>
                    <a:pt x="6277" y="3835"/>
                  </a:lnTo>
                  <a:lnTo>
                    <a:pt x="6277" y="3591"/>
                  </a:lnTo>
                  <a:lnTo>
                    <a:pt x="6253" y="3371"/>
                  </a:lnTo>
                  <a:lnTo>
                    <a:pt x="6204" y="3127"/>
                  </a:lnTo>
                  <a:lnTo>
                    <a:pt x="6155" y="2907"/>
                  </a:lnTo>
                  <a:lnTo>
                    <a:pt x="6057" y="2687"/>
                  </a:lnTo>
                  <a:lnTo>
                    <a:pt x="5959" y="2467"/>
                  </a:lnTo>
                  <a:lnTo>
                    <a:pt x="5837" y="2272"/>
                  </a:lnTo>
                  <a:lnTo>
                    <a:pt x="5691" y="2077"/>
                  </a:lnTo>
                  <a:lnTo>
                    <a:pt x="5520" y="1906"/>
                  </a:lnTo>
                  <a:lnTo>
                    <a:pt x="5300" y="1710"/>
                  </a:lnTo>
                  <a:lnTo>
                    <a:pt x="5007" y="1515"/>
                  </a:lnTo>
                  <a:lnTo>
                    <a:pt x="4665" y="1320"/>
                  </a:lnTo>
                  <a:lnTo>
                    <a:pt x="4274" y="1149"/>
                  </a:lnTo>
                  <a:lnTo>
                    <a:pt x="3859" y="978"/>
                  </a:lnTo>
                  <a:lnTo>
                    <a:pt x="3419" y="807"/>
                  </a:lnTo>
                  <a:lnTo>
                    <a:pt x="2491" y="489"/>
                  </a:lnTo>
                  <a:lnTo>
                    <a:pt x="1612" y="245"/>
                  </a:lnTo>
                  <a:lnTo>
                    <a:pt x="855" y="74"/>
                  </a:lnTo>
                  <a:lnTo>
                    <a:pt x="538" y="25"/>
                  </a:lnTo>
                  <a:lnTo>
                    <a:pt x="29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54" name="Google Shape;554;p39"/>
            <p:cNvSpPr/>
            <p:nvPr/>
          </p:nvSpPr>
          <p:spPr>
            <a:xfrm>
              <a:off x="2041125" y="4289300"/>
              <a:ext cx="240000" cy="509225"/>
            </a:xfrm>
            <a:custGeom>
              <a:avLst/>
              <a:gdLst/>
              <a:ahLst/>
              <a:cxnLst/>
              <a:rect l="l" t="t" r="r" b="b"/>
              <a:pathLst>
                <a:path w="9600" h="20369" extrusionOk="0">
                  <a:moveTo>
                    <a:pt x="4788" y="3664"/>
                  </a:moveTo>
                  <a:lnTo>
                    <a:pt x="5032" y="3688"/>
                  </a:lnTo>
                  <a:lnTo>
                    <a:pt x="5228" y="3761"/>
                  </a:lnTo>
                  <a:lnTo>
                    <a:pt x="5423" y="3859"/>
                  </a:lnTo>
                  <a:lnTo>
                    <a:pt x="5594" y="3981"/>
                  </a:lnTo>
                  <a:lnTo>
                    <a:pt x="5716" y="4152"/>
                  </a:lnTo>
                  <a:lnTo>
                    <a:pt x="5838" y="4347"/>
                  </a:lnTo>
                  <a:lnTo>
                    <a:pt x="5887" y="4567"/>
                  </a:lnTo>
                  <a:lnTo>
                    <a:pt x="5911" y="4787"/>
                  </a:lnTo>
                  <a:lnTo>
                    <a:pt x="5887" y="5007"/>
                  </a:lnTo>
                  <a:lnTo>
                    <a:pt x="5838" y="5227"/>
                  </a:lnTo>
                  <a:lnTo>
                    <a:pt x="5716" y="5422"/>
                  </a:lnTo>
                  <a:lnTo>
                    <a:pt x="5594" y="5569"/>
                  </a:lnTo>
                  <a:lnTo>
                    <a:pt x="5423" y="5715"/>
                  </a:lnTo>
                  <a:lnTo>
                    <a:pt x="5228" y="5813"/>
                  </a:lnTo>
                  <a:lnTo>
                    <a:pt x="5032" y="5886"/>
                  </a:lnTo>
                  <a:lnTo>
                    <a:pt x="4788" y="5911"/>
                  </a:lnTo>
                  <a:lnTo>
                    <a:pt x="4568" y="5886"/>
                  </a:lnTo>
                  <a:lnTo>
                    <a:pt x="4348" y="5813"/>
                  </a:lnTo>
                  <a:lnTo>
                    <a:pt x="4177" y="5715"/>
                  </a:lnTo>
                  <a:lnTo>
                    <a:pt x="4006" y="5569"/>
                  </a:lnTo>
                  <a:lnTo>
                    <a:pt x="3860" y="5422"/>
                  </a:lnTo>
                  <a:lnTo>
                    <a:pt x="3762" y="5227"/>
                  </a:lnTo>
                  <a:lnTo>
                    <a:pt x="3689" y="5007"/>
                  </a:lnTo>
                  <a:lnTo>
                    <a:pt x="3664" y="4787"/>
                  </a:lnTo>
                  <a:lnTo>
                    <a:pt x="3689" y="4567"/>
                  </a:lnTo>
                  <a:lnTo>
                    <a:pt x="3762" y="4347"/>
                  </a:lnTo>
                  <a:lnTo>
                    <a:pt x="3860" y="4152"/>
                  </a:lnTo>
                  <a:lnTo>
                    <a:pt x="4006" y="3981"/>
                  </a:lnTo>
                  <a:lnTo>
                    <a:pt x="4177" y="3859"/>
                  </a:lnTo>
                  <a:lnTo>
                    <a:pt x="4348" y="3761"/>
                  </a:lnTo>
                  <a:lnTo>
                    <a:pt x="4568" y="3688"/>
                  </a:lnTo>
                  <a:lnTo>
                    <a:pt x="4788" y="3664"/>
                  </a:lnTo>
                  <a:close/>
                  <a:moveTo>
                    <a:pt x="4568" y="0"/>
                  </a:moveTo>
                  <a:lnTo>
                    <a:pt x="4348" y="49"/>
                  </a:lnTo>
                  <a:lnTo>
                    <a:pt x="4153" y="122"/>
                  </a:lnTo>
                  <a:lnTo>
                    <a:pt x="3933" y="220"/>
                  </a:lnTo>
                  <a:lnTo>
                    <a:pt x="3738" y="342"/>
                  </a:lnTo>
                  <a:lnTo>
                    <a:pt x="3542" y="489"/>
                  </a:lnTo>
                  <a:lnTo>
                    <a:pt x="3347" y="684"/>
                  </a:lnTo>
                  <a:lnTo>
                    <a:pt x="3176" y="904"/>
                  </a:lnTo>
                  <a:lnTo>
                    <a:pt x="2907" y="855"/>
                  </a:lnTo>
                  <a:lnTo>
                    <a:pt x="2663" y="855"/>
                  </a:lnTo>
                  <a:lnTo>
                    <a:pt x="2394" y="904"/>
                  </a:lnTo>
                  <a:lnTo>
                    <a:pt x="2175" y="953"/>
                  </a:lnTo>
                  <a:lnTo>
                    <a:pt x="1955" y="1026"/>
                  </a:lnTo>
                  <a:lnTo>
                    <a:pt x="1759" y="1124"/>
                  </a:lnTo>
                  <a:lnTo>
                    <a:pt x="1564" y="1246"/>
                  </a:lnTo>
                  <a:lnTo>
                    <a:pt x="1393" y="1392"/>
                  </a:lnTo>
                  <a:lnTo>
                    <a:pt x="1271" y="1563"/>
                  </a:lnTo>
                  <a:lnTo>
                    <a:pt x="1124" y="1734"/>
                  </a:lnTo>
                  <a:lnTo>
                    <a:pt x="1027" y="1930"/>
                  </a:lnTo>
                  <a:lnTo>
                    <a:pt x="953" y="2149"/>
                  </a:lnTo>
                  <a:lnTo>
                    <a:pt x="905" y="2394"/>
                  </a:lnTo>
                  <a:lnTo>
                    <a:pt x="880" y="2638"/>
                  </a:lnTo>
                  <a:lnTo>
                    <a:pt x="880" y="2906"/>
                  </a:lnTo>
                  <a:lnTo>
                    <a:pt x="905" y="3175"/>
                  </a:lnTo>
                  <a:lnTo>
                    <a:pt x="685" y="3346"/>
                  </a:lnTo>
                  <a:lnTo>
                    <a:pt x="514" y="3517"/>
                  </a:lnTo>
                  <a:lnTo>
                    <a:pt x="343" y="3712"/>
                  </a:lnTo>
                  <a:lnTo>
                    <a:pt x="221" y="3932"/>
                  </a:lnTo>
                  <a:lnTo>
                    <a:pt x="123" y="4128"/>
                  </a:lnTo>
                  <a:lnTo>
                    <a:pt x="50" y="4347"/>
                  </a:lnTo>
                  <a:lnTo>
                    <a:pt x="25" y="4567"/>
                  </a:lnTo>
                  <a:lnTo>
                    <a:pt x="1" y="4787"/>
                  </a:lnTo>
                  <a:lnTo>
                    <a:pt x="25" y="5007"/>
                  </a:lnTo>
                  <a:lnTo>
                    <a:pt x="50" y="5227"/>
                  </a:lnTo>
                  <a:lnTo>
                    <a:pt x="123" y="5422"/>
                  </a:lnTo>
                  <a:lnTo>
                    <a:pt x="221" y="5642"/>
                  </a:lnTo>
                  <a:lnTo>
                    <a:pt x="343" y="5837"/>
                  </a:lnTo>
                  <a:lnTo>
                    <a:pt x="514" y="6033"/>
                  </a:lnTo>
                  <a:lnTo>
                    <a:pt x="685" y="6228"/>
                  </a:lnTo>
                  <a:lnTo>
                    <a:pt x="905" y="6399"/>
                  </a:lnTo>
                  <a:lnTo>
                    <a:pt x="880" y="6668"/>
                  </a:lnTo>
                  <a:lnTo>
                    <a:pt x="880" y="6936"/>
                  </a:lnTo>
                  <a:lnTo>
                    <a:pt x="905" y="7181"/>
                  </a:lnTo>
                  <a:lnTo>
                    <a:pt x="953" y="7400"/>
                  </a:lnTo>
                  <a:lnTo>
                    <a:pt x="1027" y="7620"/>
                  </a:lnTo>
                  <a:lnTo>
                    <a:pt x="1124" y="7816"/>
                  </a:lnTo>
                  <a:lnTo>
                    <a:pt x="1271" y="8011"/>
                  </a:lnTo>
                  <a:lnTo>
                    <a:pt x="1393" y="8182"/>
                  </a:lnTo>
                  <a:lnTo>
                    <a:pt x="1564" y="8328"/>
                  </a:lnTo>
                  <a:lnTo>
                    <a:pt x="1759" y="8451"/>
                  </a:lnTo>
                  <a:lnTo>
                    <a:pt x="1955" y="8548"/>
                  </a:lnTo>
                  <a:lnTo>
                    <a:pt x="2175" y="8621"/>
                  </a:lnTo>
                  <a:lnTo>
                    <a:pt x="2394" y="8670"/>
                  </a:lnTo>
                  <a:lnTo>
                    <a:pt x="2663" y="8695"/>
                  </a:lnTo>
                  <a:lnTo>
                    <a:pt x="2907" y="8695"/>
                  </a:lnTo>
                  <a:lnTo>
                    <a:pt x="3176" y="8670"/>
                  </a:lnTo>
                  <a:lnTo>
                    <a:pt x="3420" y="8939"/>
                  </a:lnTo>
                  <a:lnTo>
                    <a:pt x="3664" y="9159"/>
                  </a:lnTo>
                  <a:lnTo>
                    <a:pt x="3933" y="9354"/>
                  </a:lnTo>
                  <a:lnTo>
                    <a:pt x="4202" y="9476"/>
                  </a:lnTo>
                  <a:lnTo>
                    <a:pt x="4202" y="19783"/>
                  </a:lnTo>
                  <a:lnTo>
                    <a:pt x="4226" y="19905"/>
                  </a:lnTo>
                  <a:lnTo>
                    <a:pt x="4251" y="20027"/>
                  </a:lnTo>
                  <a:lnTo>
                    <a:pt x="4299" y="20125"/>
                  </a:lnTo>
                  <a:lnTo>
                    <a:pt x="4373" y="20198"/>
                  </a:lnTo>
                  <a:lnTo>
                    <a:pt x="4470" y="20271"/>
                  </a:lnTo>
                  <a:lnTo>
                    <a:pt x="4568" y="20345"/>
                  </a:lnTo>
                  <a:lnTo>
                    <a:pt x="4666" y="20369"/>
                  </a:lnTo>
                  <a:lnTo>
                    <a:pt x="4910" y="20369"/>
                  </a:lnTo>
                  <a:lnTo>
                    <a:pt x="5032" y="20345"/>
                  </a:lnTo>
                  <a:lnTo>
                    <a:pt x="5130" y="20271"/>
                  </a:lnTo>
                  <a:lnTo>
                    <a:pt x="5203" y="20198"/>
                  </a:lnTo>
                  <a:lnTo>
                    <a:pt x="5276" y="20125"/>
                  </a:lnTo>
                  <a:lnTo>
                    <a:pt x="5350" y="20027"/>
                  </a:lnTo>
                  <a:lnTo>
                    <a:pt x="5374" y="19905"/>
                  </a:lnTo>
                  <a:lnTo>
                    <a:pt x="5374" y="19783"/>
                  </a:lnTo>
                  <a:lnTo>
                    <a:pt x="5374" y="9476"/>
                  </a:lnTo>
                  <a:lnTo>
                    <a:pt x="5667" y="9354"/>
                  </a:lnTo>
                  <a:lnTo>
                    <a:pt x="5936" y="9159"/>
                  </a:lnTo>
                  <a:lnTo>
                    <a:pt x="6180" y="8939"/>
                  </a:lnTo>
                  <a:lnTo>
                    <a:pt x="6400" y="8670"/>
                  </a:lnTo>
                  <a:lnTo>
                    <a:pt x="6668" y="8695"/>
                  </a:lnTo>
                  <a:lnTo>
                    <a:pt x="6937" y="8695"/>
                  </a:lnTo>
                  <a:lnTo>
                    <a:pt x="7181" y="8670"/>
                  </a:lnTo>
                  <a:lnTo>
                    <a:pt x="7426" y="8621"/>
                  </a:lnTo>
                  <a:lnTo>
                    <a:pt x="7645" y="8548"/>
                  </a:lnTo>
                  <a:lnTo>
                    <a:pt x="7841" y="8451"/>
                  </a:lnTo>
                  <a:lnTo>
                    <a:pt x="8012" y="8328"/>
                  </a:lnTo>
                  <a:lnTo>
                    <a:pt x="8183" y="8182"/>
                  </a:lnTo>
                  <a:lnTo>
                    <a:pt x="8329" y="8011"/>
                  </a:lnTo>
                  <a:lnTo>
                    <a:pt x="8451" y="7816"/>
                  </a:lnTo>
                  <a:lnTo>
                    <a:pt x="8549" y="7620"/>
                  </a:lnTo>
                  <a:lnTo>
                    <a:pt x="8622" y="7400"/>
                  </a:lnTo>
                  <a:lnTo>
                    <a:pt x="8696" y="7181"/>
                  </a:lnTo>
                  <a:lnTo>
                    <a:pt x="8720" y="6936"/>
                  </a:lnTo>
                  <a:lnTo>
                    <a:pt x="8720" y="6668"/>
                  </a:lnTo>
                  <a:lnTo>
                    <a:pt x="8696" y="6399"/>
                  </a:lnTo>
                  <a:lnTo>
                    <a:pt x="8891" y="6228"/>
                  </a:lnTo>
                  <a:lnTo>
                    <a:pt x="9086" y="6033"/>
                  </a:lnTo>
                  <a:lnTo>
                    <a:pt x="9233" y="5837"/>
                  </a:lnTo>
                  <a:lnTo>
                    <a:pt x="9355" y="5642"/>
                  </a:lnTo>
                  <a:lnTo>
                    <a:pt x="9453" y="5422"/>
                  </a:lnTo>
                  <a:lnTo>
                    <a:pt x="9526" y="5227"/>
                  </a:lnTo>
                  <a:lnTo>
                    <a:pt x="9575" y="5007"/>
                  </a:lnTo>
                  <a:lnTo>
                    <a:pt x="9599" y="4787"/>
                  </a:lnTo>
                  <a:lnTo>
                    <a:pt x="9575" y="4567"/>
                  </a:lnTo>
                  <a:lnTo>
                    <a:pt x="9526" y="4347"/>
                  </a:lnTo>
                  <a:lnTo>
                    <a:pt x="9453" y="4128"/>
                  </a:lnTo>
                  <a:lnTo>
                    <a:pt x="9355" y="3932"/>
                  </a:lnTo>
                  <a:lnTo>
                    <a:pt x="9233" y="3712"/>
                  </a:lnTo>
                  <a:lnTo>
                    <a:pt x="9086" y="3517"/>
                  </a:lnTo>
                  <a:lnTo>
                    <a:pt x="8891" y="3346"/>
                  </a:lnTo>
                  <a:lnTo>
                    <a:pt x="8696" y="3175"/>
                  </a:lnTo>
                  <a:lnTo>
                    <a:pt x="8720" y="2906"/>
                  </a:lnTo>
                  <a:lnTo>
                    <a:pt x="8720" y="2638"/>
                  </a:lnTo>
                  <a:lnTo>
                    <a:pt x="8696" y="2394"/>
                  </a:lnTo>
                  <a:lnTo>
                    <a:pt x="8622" y="2149"/>
                  </a:lnTo>
                  <a:lnTo>
                    <a:pt x="8549" y="1930"/>
                  </a:lnTo>
                  <a:lnTo>
                    <a:pt x="8451" y="1734"/>
                  </a:lnTo>
                  <a:lnTo>
                    <a:pt x="8329" y="1563"/>
                  </a:lnTo>
                  <a:lnTo>
                    <a:pt x="8183" y="1392"/>
                  </a:lnTo>
                  <a:lnTo>
                    <a:pt x="8012" y="1246"/>
                  </a:lnTo>
                  <a:lnTo>
                    <a:pt x="7841" y="1124"/>
                  </a:lnTo>
                  <a:lnTo>
                    <a:pt x="7645" y="1026"/>
                  </a:lnTo>
                  <a:lnTo>
                    <a:pt x="7426" y="953"/>
                  </a:lnTo>
                  <a:lnTo>
                    <a:pt x="7181" y="904"/>
                  </a:lnTo>
                  <a:lnTo>
                    <a:pt x="6937" y="855"/>
                  </a:lnTo>
                  <a:lnTo>
                    <a:pt x="6668" y="855"/>
                  </a:lnTo>
                  <a:lnTo>
                    <a:pt x="6400" y="904"/>
                  </a:lnTo>
                  <a:lnTo>
                    <a:pt x="6229" y="684"/>
                  </a:lnTo>
                  <a:lnTo>
                    <a:pt x="6058" y="489"/>
                  </a:lnTo>
                  <a:lnTo>
                    <a:pt x="5863" y="342"/>
                  </a:lnTo>
                  <a:lnTo>
                    <a:pt x="5643" y="220"/>
                  </a:lnTo>
                  <a:lnTo>
                    <a:pt x="5447" y="122"/>
                  </a:lnTo>
                  <a:lnTo>
                    <a:pt x="5228" y="49"/>
                  </a:lnTo>
                  <a:lnTo>
                    <a:pt x="500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grpSp>
        <p:nvGrpSpPr>
          <p:cNvPr id="555" name="Google Shape;555;p39"/>
          <p:cNvGrpSpPr/>
          <p:nvPr/>
        </p:nvGrpSpPr>
        <p:grpSpPr>
          <a:xfrm>
            <a:off x="3056673" y="4587908"/>
            <a:ext cx="387297" cy="504816"/>
            <a:chOff x="2624850" y="4296000"/>
            <a:chExt cx="380400" cy="495825"/>
          </a:xfrm>
          <a:solidFill>
            <a:schemeClr val="tx1"/>
          </a:solidFill>
        </p:grpSpPr>
        <p:sp>
          <p:nvSpPr>
            <p:cNvPr id="556" name="Google Shape;556;p39"/>
            <p:cNvSpPr/>
            <p:nvPr/>
          </p:nvSpPr>
          <p:spPr>
            <a:xfrm>
              <a:off x="2845875" y="4296000"/>
              <a:ext cx="126425" cy="125800"/>
            </a:xfrm>
            <a:custGeom>
              <a:avLst/>
              <a:gdLst/>
              <a:ahLst/>
              <a:cxnLst/>
              <a:rect l="l" t="t" r="r" b="b"/>
              <a:pathLst>
                <a:path w="5057" h="5032" extrusionOk="0">
                  <a:moveTo>
                    <a:pt x="4812" y="1"/>
                  </a:moveTo>
                  <a:lnTo>
                    <a:pt x="4372" y="74"/>
                  </a:lnTo>
                  <a:lnTo>
                    <a:pt x="3762" y="196"/>
                  </a:lnTo>
                  <a:lnTo>
                    <a:pt x="3053" y="392"/>
                  </a:lnTo>
                  <a:lnTo>
                    <a:pt x="2321" y="636"/>
                  </a:lnTo>
                  <a:lnTo>
                    <a:pt x="1612" y="929"/>
                  </a:lnTo>
                  <a:lnTo>
                    <a:pt x="1295" y="1075"/>
                  </a:lnTo>
                  <a:lnTo>
                    <a:pt x="1026" y="1222"/>
                  </a:lnTo>
                  <a:lnTo>
                    <a:pt x="782" y="1368"/>
                  </a:lnTo>
                  <a:lnTo>
                    <a:pt x="611" y="1515"/>
                  </a:lnTo>
                  <a:lnTo>
                    <a:pt x="489" y="1662"/>
                  </a:lnTo>
                  <a:lnTo>
                    <a:pt x="367" y="1808"/>
                  </a:lnTo>
                  <a:lnTo>
                    <a:pt x="269" y="1979"/>
                  </a:lnTo>
                  <a:lnTo>
                    <a:pt x="172" y="2150"/>
                  </a:lnTo>
                  <a:lnTo>
                    <a:pt x="123" y="2321"/>
                  </a:lnTo>
                  <a:lnTo>
                    <a:pt x="74" y="2492"/>
                  </a:lnTo>
                  <a:lnTo>
                    <a:pt x="25" y="2687"/>
                  </a:lnTo>
                  <a:lnTo>
                    <a:pt x="1" y="2858"/>
                  </a:lnTo>
                  <a:lnTo>
                    <a:pt x="1" y="3054"/>
                  </a:lnTo>
                  <a:lnTo>
                    <a:pt x="25" y="3225"/>
                  </a:lnTo>
                  <a:lnTo>
                    <a:pt x="49" y="3420"/>
                  </a:lnTo>
                  <a:lnTo>
                    <a:pt x="98" y="3591"/>
                  </a:lnTo>
                  <a:lnTo>
                    <a:pt x="172" y="3762"/>
                  </a:lnTo>
                  <a:lnTo>
                    <a:pt x="245" y="3933"/>
                  </a:lnTo>
                  <a:lnTo>
                    <a:pt x="342" y="4104"/>
                  </a:lnTo>
                  <a:lnTo>
                    <a:pt x="440" y="4250"/>
                  </a:lnTo>
                  <a:lnTo>
                    <a:pt x="2638" y="2052"/>
                  </a:lnTo>
                  <a:lnTo>
                    <a:pt x="2736" y="2003"/>
                  </a:lnTo>
                  <a:lnTo>
                    <a:pt x="2809" y="1979"/>
                  </a:lnTo>
                  <a:lnTo>
                    <a:pt x="2907" y="2003"/>
                  </a:lnTo>
                  <a:lnTo>
                    <a:pt x="2980" y="2052"/>
                  </a:lnTo>
                  <a:lnTo>
                    <a:pt x="3029" y="2126"/>
                  </a:lnTo>
                  <a:lnTo>
                    <a:pt x="3053" y="2223"/>
                  </a:lnTo>
                  <a:lnTo>
                    <a:pt x="3029" y="2321"/>
                  </a:lnTo>
                  <a:lnTo>
                    <a:pt x="2980" y="2394"/>
                  </a:lnTo>
                  <a:lnTo>
                    <a:pt x="782" y="4592"/>
                  </a:lnTo>
                  <a:lnTo>
                    <a:pt x="953" y="4690"/>
                  </a:lnTo>
                  <a:lnTo>
                    <a:pt x="1100" y="4788"/>
                  </a:lnTo>
                  <a:lnTo>
                    <a:pt x="1271" y="4885"/>
                  </a:lnTo>
                  <a:lnTo>
                    <a:pt x="1466" y="4934"/>
                  </a:lnTo>
                  <a:lnTo>
                    <a:pt x="1637" y="4983"/>
                  </a:lnTo>
                  <a:lnTo>
                    <a:pt x="1808" y="5008"/>
                  </a:lnTo>
                  <a:lnTo>
                    <a:pt x="2003" y="5032"/>
                  </a:lnTo>
                  <a:lnTo>
                    <a:pt x="2174" y="5032"/>
                  </a:lnTo>
                  <a:lnTo>
                    <a:pt x="2370" y="5008"/>
                  </a:lnTo>
                  <a:lnTo>
                    <a:pt x="2541" y="4983"/>
                  </a:lnTo>
                  <a:lnTo>
                    <a:pt x="2712" y="4934"/>
                  </a:lnTo>
                  <a:lnTo>
                    <a:pt x="2907" y="4861"/>
                  </a:lnTo>
                  <a:lnTo>
                    <a:pt x="3053" y="4788"/>
                  </a:lnTo>
                  <a:lnTo>
                    <a:pt x="3224" y="4690"/>
                  </a:lnTo>
                  <a:lnTo>
                    <a:pt x="3371" y="4568"/>
                  </a:lnTo>
                  <a:lnTo>
                    <a:pt x="3517" y="4421"/>
                  </a:lnTo>
                  <a:lnTo>
                    <a:pt x="3664" y="4250"/>
                  </a:lnTo>
                  <a:lnTo>
                    <a:pt x="3835" y="4006"/>
                  </a:lnTo>
                  <a:lnTo>
                    <a:pt x="3981" y="3738"/>
                  </a:lnTo>
                  <a:lnTo>
                    <a:pt x="4128" y="3420"/>
                  </a:lnTo>
                  <a:lnTo>
                    <a:pt x="4397" y="2736"/>
                  </a:lnTo>
                  <a:lnTo>
                    <a:pt x="4641" y="1979"/>
                  </a:lnTo>
                  <a:lnTo>
                    <a:pt x="4836" y="1271"/>
                  </a:lnTo>
                  <a:lnTo>
                    <a:pt x="4983" y="660"/>
                  </a:lnTo>
                  <a:lnTo>
                    <a:pt x="5032" y="221"/>
                  </a:lnTo>
                  <a:lnTo>
                    <a:pt x="5056" y="98"/>
                  </a:lnTo>
                  <a:lnTo>
                    <a:pt x="5032" y="25"/>
                  </a:lnTo>
                  <a:lnTo>
                    <a:pt x="495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57" name="Google Shape;557;p39"/>
            <p:cNvSpPr/>
            <p:nvPr/>
          </p:nvSpPr>
          <p:spPr>
            <a:xfrm>
              <a:off x="2635850" y="4316150"/>
              <a:ext cx="369400" cy="475675"/>
            </a:xfrm>
            <a:custGeom>
              <a:avLst/>
              <a:gdLst/>
              <a:ahLst/>
              <a:cxnLst/>
              <a:rect l="l" t="t" r="r" b="b"/>
              <a:pathLst>
                <a:path w="14776" h="19027" extrusionOk="0">
                  <a:moveTo>
                    <a:pt x="7400" y="1"/>
                  </a:moveTo>
                  <a:lnTo>
                    <a:pt x="7254" y="25"/>
                  </a:lnTo>
                  <a:lnTo>
                    <a:pt x="7132" y="50"/>
                  </a:lnTo>
                  <a:lnTo>
                    <a:pt x="7034" y="123"/>
                  </a:lnTo>
                  <a:lnTo>
                    <a:pt x="6936" y="196"/>
                  </a:lnTo>
                  <a:lnTo>
                    <a:pt x="6863" y="294"/>
                  </a:lnTo>
                  <a:lnTo>
                    <a:pt x="6790" y="392"/>
                  </a:lnTo>
                  <a:lnTo>
                    <a:pt x="6765" y="514"/>
                  </a:lnTo>
                  <a:lnTo>
                    <a:pt x="6741" y="636"/>
                  </a:lnTo>
                  <a:lnTo>
                    <a:pt x="6741" y="4226"/>
                  </a:lnTo>
                  <a:lnTo>
                    <a:pt x="6887" y="4592"/>
                  </a:lnTo>
                  <a:lnTo>
                    <a:pt x="7009" y="4959"/>
                  </a:lnTo>
                  <a:lnTo>
                    <a:pt x="7058" y="5325"/>
                  </a:lnTo>
                  <a:lnTo>
                    <a:pt x="7083" y="5716"/>
                  </a:lnTo>
                  <a:lnTo>
                    <a:pt x="7058" y="6107"/>
                  </a:lnTo>
                  <a:lnTo>
                    <a:pt x="7009" y="6473"/>
                  </a:lnTo>
                  <a:lnTo>
                    <a:pt x="6887" y="6864"/>
                  </a:lnTo>
                  <a:lnTo>
                    <a:pt x="6741" y="7230"/>
                  </a:lnTo>
                  <a:lnTo>
                    <a:pt x="6741" y="13629"/>
                  </a:lnTo>
                  <a:lnTo>
                    <a:pt x="6203" y="13678"/>
                  </a:lnTo>
                  <a:lnTo>
                    <a:pt x="5666" y="13775"/>
                  </a:lnTo>
                  <a:lnTo>
                    <a:pt x="5153" y="13897"/>
                  </a:lnTo>
                  <a:lnTo>
                    <a:pt x="4640" y="14044"/>
                  </a:lnTo>
                  <a:lnTo>
                    <a:pt x="4152" y="14239"/>
                  </a:lnTo>
                  <a:lnTo>
                    <a:pt x="3688" y="14459"/>
                  </a:lnTo>
                  <a:lnTo>
                    <a:pt x="3224" y="14703"/>
                  </a:lnTo>
                  <a:lnTo>
                    <a:pt x="2784" y="14972"/>
                  </a:lnTo>
                  <a:lnTo>
                    <a:pt x="2369" y="15265"/>
                  </a:lnTo>
                  <a:lnTo>
                    <a:pt x="1954" y="15583"/>
                  </a:lnTo>
                  <a:lnTo>
                    <a:pt x="1588" y="15925"/>
                  </a:lnTo>
                  <a:lnTo>
                    <a:pt x="1221" y="16291"/>
                  </a:lnTo>
                  <a:lnTo>
                    <a:pt x="879" y="16682"/>
                  </a:lnTo>
                  <a:lnTo>
                    <a:pt x="562" y="17097"/>
                  </a:lnTo>
                  <a:lnTo>
                    <a:pt x="269" y="17512"/>
                  </a:lnTo>
                  <a:lnTo>
                    <a:pt x="0" y="17952"/>
                  </a:lnTo>
                  <a:lnTo>
                    <a:pt x="293" y="18074"/>
                  </a:lnTo>
                  <a:lnTo>
                    <a:pt x="611" y="18196"/>
                  </a:lnTo>
                  <a:lnTo>
                    <a:pt x="1319" y="18391"/>
                  </a:lnTo>
                  <a:lnTo>
                    <a:pt x="2125" y="18587"/>
                  </a:lnTo>
                  <a:lnTo>
                    <a:pt x="3053" y="18733"/>
                  </a:lnTo>
                  <a:lnTo>
                    <a:pt x="4030" y="18855"/>
                  </a:lnTo>
                  <a:lnTo>
                    <a:pt x="5104" y="18953"/>
                  </a:lnTo>
                  <a:lnTo>
                    <a:pt x="6228" y="19002"/>
                  </a:lnTo>
                  <a:lnTo>
                    <a:pt x="7376" y="19026"/>
                  </a:lnTo>
                  <a:lnTo>
                    <a:pt x="8548" y="19002"/>
                  </a:lnTo>
                  <a:lnTo>
                    <a:pt x="9672" y="18953"/>
                  </a:lnTo>
                  <a:lnTo>
                    <a:pt x="10746" y="18855"/>
                  </a:lnTo>
                  <a:lnTo>
                    <a:pt x="11723" y="18733"/>
                  </a:lnTo>
                  <a:lnTo>
                    <a:pt x="12651" y="18587"/>
                  </a:lnTo>
                  <a:lnTo>
                    <a:pt x="13457" y="18391"/>
                  </a:lnTo>
                  <a:lnTo>
                    <a:pt x="14165" y="18196"/>
                  </a:lnTo>
                  <a:lnTo>
                    <a:pt x="14483" y="18074"/>
                  </a:lnTo>
                  <a:lnTo>
                    <a:pt x="14776" y="17952"/>
                  </a:lnTo>
                  <a:lnTo>
                    <a:pt x="14507" y="17512"/>
                  </a:lnTo>
                  <a:lnTo>
                    <a:pt x="14214" y="17097"/>
                  </a:lnTo>
                  <a:lnTo>
                    <a:pt x="13897" y="16682"/>
                  </a:lnTo>
                  <a:lnTo>
                    <a:pt x="13555" y="16291"/>
                  </a:lnTo>
                  <a:lnTo>
                    <a:pt x="13188" y="15925"/>
                  </a:lnTo>
                  <a:lnTo>
                    <a:pt x="12822" y="15583"/>
                  </a:lnTo>
                  <a:lnTo>
                    <a:pt x="12407" y="15265"/>
                  </a:lnTo>
                  <a:lnTo>
                    <a:pt x="11992" y="14972"/>
                  </a:lnTo>
                  <a:lnTo>
                    <a:pt x="11552" y="14703"/>
                  </a:lnTo>
                  <a:lnTo>
                    <a:pt x="11088" y="14459"/>
                  </a:lnTo>
                  <a:lnTo>
                    <a:pt x="10624" y="14239"/>
                  </a:lnTo>
                  <a:lnTo>
                    <a:pt x="10136" y="14044"/>
                  </a:lnTo>
                  <a:lnTo>
                    <a:pt x="9623" y="13897"/>
                  </a:lnTo>
                  <a:lnTo>
                    <a:pt x="9110" y="13775"/>
                  </a:lnTo>
                  <a:lnTo>
                    <a:pt x="8573" y="13678"/>
                  </a:lnTo>
                  <a:lnTo>
                    <a:pt x="8035" y="13629"/>
                  </a:lnTo>
                  <a:lnTo>
                    <a:pt x="8035" y="3347"/>
                  </a:lnTo>
                  <a:lnTo>
                    <a:pt x="7913" y="3054"/>
                  </a:lnTo>
                  <a:lnTo>
                    <a:pt x="7840" y="2761"/>
                  </a:lnTo>
                  <a:lnTo>
                    <a:pt x="7791" y="2467"/>
                  </a:lnTo>
                  <a:lnTo>
                    <a:pt x="7767" y="2174"/>
                  </a:lnTo>
                  <a:lnTo>
                    <a:pt x="7791" y="1857"/>
                  </a:lnTo>
                  <a:lnTo>
                    <a:pt x="7840" y="1564"/>
                  </a:lnTo>
                  <a:lnTo>
                    <a:pt x="7913" y="1271"/>
                  </a:lnTo>
                  <a:lnTo>
                    <a:pt x="8035" y="978"/>
                  </a:lnTo>
                  <a:lnTo>
                    <a:pt x="8035" y="636"/>
                  </a:lnTo>
                  <a:lnTo>
                    <a:pt x="8011" y="514"/>
                  </a:lnTo>
                  <a:lnTo>
                    <a:pt x="7986" y="392"/>
                  </a:lnTo>
                  <a:lnTo>
                    <a:pt x="7913" y="294"/>
                  </a:lnTo>
                  <a:lnTo>
                    <a:pt x="7840" y="196"/>
                  </a:lnTo>
                  <a:lnTo>
                    <a:pt x="7742" y="123"/>
                  </a:lnTo>
                  <a:lnTo>
                    <a:pt x="7644" y="50"/>
                  </a:lnTo>
                  <a:lnTo>
                    <a:pt x="7522" y="25"/>
                  </a:lnTo>
                  <a:lnTo>
                    <a:pt x="740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58" name="Google Shape;558;p39"/>
            <p:cNvSpPr/>
            <p:nvPr/>
          </p:nvSpPr>
          <p:spPr>
            <a:xfrm>
              <a:off x="2624850" y="4357675"/>
              <a:ext cx="171600" cy="171600"/>
            </a:xfrm>
            <a:custGeom>
              <a:avLst/>
              <a:gdLst/>
              <a:ahLst/>
              <a:cxnLst/>
              <a:rect l="l" t="t" r="r" b="b"/>
              <a:pathLst>
                <a:path w="6864" h="6864" extrusionOk="0">
                  <a:moveTo>
                    <a:pt x="74" y="1"/>
                  </a:moveTo>
                  <a:lnTo>
                    <a:pt x="25" y="25"/>
                  </a:lnTo>
                  <a:lnTo>
                    <a:pt x="0" y="74"/>
                  </a:lnTo>
                  <a:lnTo>
                    <a:pt x="0" y="123"/>
                  </a:lnTo>
                  <a:lnTo>
                    <a:pt x="0" y="318"/>
                  </a:lnTo>
                  <a:lnTo>
                    <a:pt x="25" y="587"/>
                  </a:lnTo>
                  <a:lnTo>
                    <a:pt x="74" y="929"/>
                  </a:lnTo>
                  <a:lnTo>
                    <a:pt x="269" y="1759"/>
                  </a:lnTo>
                  <a:lnTo>
                    <a:pt x="538" y="2736"/>
                  </a:lnTo>
                  <a:lnTo>
                    <a:pt x="880" y="3737"/>
                  </a:lnTo>
                  <a:lnTo>
                    <a:pt x="1051" y="4226"/>
                  </a:lnTo>
                  <a:lnTo>
                    <a:pt x="1246" y="4690"/>
                  </a:lnTo>
                  <a:lnTo>
                    <a:pt x="1441" y="5105"/>
                  </a:lnTo>
                  <a:lnTo>
                    <a:pt x="1661" y="5496"/>
                  </a:lnTo>
                  <a:lnTo>
                    <a:pt x="1857" y="5813"/>
                  </a:lnTo>
                  <a:lnTo>
                    <a:pt x="2076" y="6057"/>
                  </a:lnTo>
                  <a:lnTo>
                    <a:pt x="2272" y="6228"/>
                  </a:lnTo>
                  <a:lnTo>
                    <a:pt x="2492" y="6399"/>
                  </a:lnTo>
                  <a:lnTo>
                    <a:pt x="2711" y="6521"/>
                  </a:lnTo>
                  <a:lnTo>
                    <a:pt x="2956" y="6644"/>
                  </a:lnTo>
                  <a:lnTo>
                    <a:pt x="3200" y="6741"/>
                  </a:lnTo>
                  <a:lnTo>
                    <a:pt x="3444" y="6815"/>
                  </a:lnTo>
                  <a:lnTo>
                    <a:pt x="3688" y="6863"/>
                  </a:lnTo>
                  <a:lnTo>
                    <a:pt x="4201" y="6863"/>
                  </a:lnTo>
                  <a:lnTo>
                    <a:pt x="4445" y="6839"/>
                  </a:lnTo>
                  <a:lnTo>
                    <a:pt x="4690" y="6815"/>
                  </a:lnTo>
                  <a:lnTo>
                    <a:pt x="4958" y="6741"/>
                  </a:lnTo>
                  <a:lnTo>
                    <a:pt x="5178" y="6644"/>
                  </a:lnTo>
                  <a:lnTo>
                    <a:pt x="5422" y="6521"/>
                  </a:lnTo>
                  <a:lnTo>
                    <a:pt x="5642" y="6399"/>
                  </a:lnTo>
                  <a:lnTo>
                    <a:pt x="5862" y="6228"/>
                  </a:lnTo>
                  <a:lnTo>
                    <a:pt x="2198" y="2565"/>
                  </a:lnTo>
                  <a:lnTo>
                    <a:pt x="2150" y="2492"/>
                  </a:lnTo>
                  <a:lnTo>
                    <a:pt x="2125" y="2394"/>
                  </a:lnTo>
                  <a:lnTo>
                    <a:pt x="2150" y="2296"/>
                  </a:lnTo>
                  <a:lnTo>
                    <a:pt x="2198" y="2199"/>
                  </a:lnTo>
                  <a:lnTo>
                    <a:pt x="2296" y="2150"/>
                  </a:lnTo>
                  <a:lnTo>
                    <a:pt x="2394" y="2125"/>
                  </a:lnTo>
                  <a:lnTo>
                    <a:pt x="2492" y="2150"/>
                  </a:lnTo>
                  <a:lnTo>
                    <a:pt x="2565" y="2199"/>
                  </a:lnTo>
                  <a:lnTo>
                    <a:pt x="6228" y="5862"/>
                  </a:lnTo>
                  <a:lnTo>
                    <a:pt x="6375" y="5642"/>
                  </a:lnTo>
                  <a:lnTo>
                    <a:pt x="6521" y="5422"/>
                  </a:lnTo>
                  <a:lnTo>
                    <a:pt x="6643" y="5203"/>
                  </a:lnTo>
                  <a:lnTo>
                    <a:pt x="6741" y="4958"/>
                  </a:lnTo>
                  <a:lnTo>
                    <a:pt x="6814" y="4714"/>
                  </a:lnTo>
                  <a:lnTo>
                    <a:pt x="6839" y="4446"/>
                  </a:lnTo>
                  <a:lnTo>
                    <a:pt x="6863" y="4201"/>
                  </a:lnTo>
                  <a:lnTo>
                    <a:pt x="6863" y="3933"/>
                  </a:lnTo>
                  <a:lnTo>
                    <a:pt x="6839" y="3688"/>
                  </a:lnTo>
                  <a:lnTo>
                    <a:pt x="6814" y="3444"/>
                  </a:lnTo>
                  <a:lnTo>
                    <a:pt x="6741" y="3200"/>
                  </a:lnTo>
                  <a:lnTo>
                    <a:pt x="6643" y="2956"/>
                  </a:lnTo>
                  <a:lnTo>
                    <a:pt x="6521" y="2711"/>
                  </a:lnTo>
                  <a:lnTo>
                    <a:pt x="6399" y="2492"/>
                  </a:lnTo>
                  <a:lnTo>
                    <a:pt x="6228" y="2272"/>
                  </a:lnTo>
                  <a:lnTo>
                    <a:pt x="6057" y="2076"/>
                  </a:lnTo>
                  <a:lnTo>
                    <a:pt x="5813" y="1857"/>
                  </a:lnTo>
                  <a:lnTo>
                    <a:pt x="5496" y="1661"/>
                  </a:lnTo>
                  <a:lnTo>
                    <a:pt x="5105" y="1466"/>
                  </a:lnTo>
                  <a:lnTo>
                    <a:pt x="4690" y="1246"/>
                  </a:lnTo>
                  <a:lnTo>
                    <a:pt x="4226" y="1051"/>
                  </a:lnTo>
                  <a:lnTo>
                    <a:pt x="3737" y="880"/>
                  </a:lnTo>
                  <a:lnTo>
                    <a:pt x="2736" y="538"/>
                  </a:lnTo>
                  <a:lnTo>
                    <a:pt x="1759" y="269"/>
                  </a:lnTo>
                  <a:lnTo>
                    <a:pt x="928" y="74"/>
                  </a:lnTo>
                  <a:lnTo>
                    <a:pt x="587" y="25"/>
                  </a:lnTo>
                  <a:lnTo>
                    <a:pt x="31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sp>
        <p:nvSpPr>
          <p:cNvPr id="559" name="Google Shape;559;p39"/>
          <p:cNvSpPr/>
          <p:nvPr/>
        </p:nvSpPr>
        <p:spPr>
          <a:xfrm>
            <a:off x="4416004" y="4633730"/>
            <a:ext cx="414024" cy="414049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FF0000"/>
              </a:solidFill>
              <a:highlight>
                <a:srgbClr val="000000"/>
              </a:highlight>
            </a:endParaRPr>
          </a:p>
        </p:txBody>
      </p:sp>
      <p:sp>
        <p:nvSpPr>
          <p:cNvPr id="560" name="Google Shape;560;p39"/>
          <p:cNvSpPr/>
          <p:nvPr/>
        </p:nvSpPr>
        <p:spPr>
          <a:xfrm>
            <a:off x="3729637" y="4659847"/>
            <a:ext cx="414024" cy="361819"/>
          </a:xfrm>
          <a:custGeom>
            <a:avLst/>
            <a:gdLst/>
            <a:ahLst/>
            <a:cxnLst/>
            <a:rect l="l" t="t" r="r" b="b"/>
            <a:pathLst>
              <a:path w="16266" h="14215" extrusionOk="0">
                <a:moveTo>
                  <a:pt x="8597" y="4397"/>
                </a:moveTo>
                <a:lnTo>
                  <a:pt x="8719" y="4421"/>
                </a:lnTo>
                <a:lnTo>
                  <a:pt x="8866" y="4445"/>
                </a:lnTo>
                <a:lnTo>
                  <a:pt x="8988" y="4519"/>
                </a:lnTo>
                <a:lnTo>
                  <a:pt x="9085" y="4616"/>
                </a:lnTo>
                <a:lnTo>
                  <a:pt x="9159" y="4714"/>
                </a:lnTo>
                <a:lnTo>
                  <a:pt x="9208" y="4836"/>
                </a:lnTo>
                <a:lnTo>
                  <a:pt x="9232" y="4958"/>
                </a:lnTo>
                <a:lnTo>
                  <a:pt x="9256" y="5105"/>
                </a:lnTo>
                <a:lnTo>
                  <a:pt x="8963" y="8939"/>
                </a:lnTo>
                <a:lnTo>
                  <a:pt x="8939" y="9086"/>
                </a:lnTo>
                <a:lnTo>
                  <a:pt x="8890" y="9232"/>
                </a:lnTo>
                <a:lnTo>
                  <a:pt x="8817" y="9330"/>
                </a:lnTo>
                <a:lnTo>
                  <a:pt x="8719" y="9452"/>
                </a:lnTo>
                <a:lnTo>
                  <a:pt x="8597" y="9525"/>
                </a:lnTo>
                <a:lnTo>
                  <a:pt x="8475" y="9599"/>
                </a:lnTo>
                <a:lnTo>
                  <a:pt x="8353" y="9648"/>
                </a:lnTo>
                <a:lnTo>
                  <a:pt x="7913" y="9648"/>
                </a:lnTo>
                <a:lnTo>
                  <a:pt x="7791" y="9599"/>
                </a:lnTo>
                <a:lnTo>
                  <a:pt x="7669" y="9525"/>
                </a:lnTo>
                <a:lnTo>
                  <a:pt x="7547" y="9452"/>
                </a:lnTo>
                <a:lnTo>
                  <a:pt x="7449" y="9330"/>
                </a:lnTo>
                <a:lnTo>
                  <a:pt x="7376" y="9232"/>
                </a:lnTo>
                <a:lnTo>
                  <a:pt x="7327" y="9086"/>
                </a:lnTo>
                <a:lnTo>
                  <a:pt x="7303" y="8939"/>
                </a:lnTo>
                <a:lnTo>
                  <a:pt x="7010" y="5105"/>
                </a:lnTo>
                <a:lnTo>
                  <a:pt x="7034" y="4958"/>
                </a:lnTo>
                <a:lnTo>
                  <a:pt x="7058" y="4836"/>
                </a:lnTo>
                <a:lnTo>
                  <a:pt x="7107" y="4714"/>
                </a:lnTo>
                <a:lnTo>
                  <a:pt x="7180" y="4616"/>
                </a:lnTo>
                <a:lnTo>
                  <a:pt x="7278" y="4519"/>
                </a:lnTo>
                <a:lnTo>
                  <a:pt x="7400" y="4445"/>
                </a:lnTo>
                <a:lnTo>
                  <a:pt x="7547" y="4421"/>
                </a:lnTo>
                <a:lnTo>
                  <a:pt x="7669" y="4397"/>
                </a:lnTo>
                <a:close/>
                <a:moveTo>
                  <a:pt x="8133" y="10429"/>
                </a:moveTo>
                <a:lnTo>
                  <a:pt x="8328" y="10454"/>
                </a:lnTo>
                <a:lnTo>
                  <a:pt x="8499" y="10502"/>
                </a:lnTo>
                <a:lnTo>
                  <a:pt x="8670" y="10600"/>
                </a:lnTo>
                <a:lnTo>
                  <a:pt x="8817" y="10722"/>
                </a:lnTo>
                <a:lnTo>
                  <a:pt x="8939" y="10869"/>
                </a:lnTo>
                <a:lnTo>
                  <a:pt x="9037" y="11040"/>
                </a:lnTo>
                <a:lnTo>
                  <a:pt x="9085" y="11211"/>
                </a:lnTo>
                <a:lnTo>
                  <a:pt x="9110" y="11406"/>
                </a:lnTo>
                <a:lnTo>
                  <a:pt x="9085" y="11601"/>
                </a:lnTo>
                <a:lnTo>
                  <a:pt x="9037" y="11797"/>
                </a:lnTo>
                <a:lnTo>
                  <a:pt x="8939" y="11943"/>
                </a:lnTo>
                <a:lnTo>
                  <a:pt x="8817" y="12090"/>
                </a:lnTo>
                <a:lnTo>
                  <a:pt x="8670" y="12212"/>
                </a:lnTo>
                <a:lnTo>
                  <a:pt x="8499" y="12310"/>
                </a:lnTo>
                <a:lnTo>
                  <a:pt x="8328" y="12359"/>
                </a:lnTo>
                <a:lnTo>
                  <a:pt x="8133" y="12383"/>
                </a:lnTo>
                <a:lnTo>
                  <a:pt x="7938" y="12359"/>
                </a:lnTo>
                <a:lnTo>
                  <a:pt x="7742" y="12310"/>
                </a:lnTo>
                <a:lnTo>
                  <a:pt x="7596" y="12212"/>
                </a:lnTo>
                <a:lnTo>
                  <a:pt x="7449" y="12090"/>
                </a:lnTo>
                <a:lnTo>
                  <a:pt x="7327" y="11943"/>
                </a:lnTo>
                <a:lnTo>
                  <a:pt x="7229" y="11797"/>
                </a:lnTo>
                <a:lnTo>
                  <a:pt x="7180" y="11601"/>
                </a:lnTo>
                <a:lnTo>
                  <a:pt x="7156" y="11406"/>
                </a:lnTo>
                <a:lnTo>
                  <a:pt x="7180" y="11211"/>
                </a:lnTo>
                <a:lnTo>
                  <a:pt x="7229" y="11040"/>
                </a:lnTo>
                <a:lnTo>
                  <a:pt x="7327" y="10869"/>
                </a:lnTo>
                <a:lnTo>
                  <a:pt x="7449" y="10722"/>
                </a:lnTo>
                <a:lnTo>
                  <a:pt x="7596" y="10600"/>
                </a:lnTo>
                <a:lnTo>
                  <a:pt x="7742" y="10502"/>
                </a:lnTo>
                <a:lnTo>
                  <a:pt x="7938" y="10454"/>
                </a:lnTo>
                <a:lnTo>
                  <a:pt x="8133" y="10429"/>
                </a:lnTo>
                <a:close/>
                <a:moveTo>
                  <a:pt x="7986" y="0"/>
                </a:moveTo>
                <a:lnTo>
                  <a:pt x="7864" y="25"/>
                </a:lnTo>
                <a:lnTo>
                  <a:pt x="7742" y="74"/>
                </a:lnTo>
                <a:lnTo>
                  <a:pt x="7620" y="123"/>
                </a:lnTo>
                <a:lnTo>
                  <a:pt x="7522" y="196"/>
                </a:lnTo>
                <a:lnTo>
                  <a:pt x="7425" y="294"/>
                </a:lnTo>
                <a:lnTo>
                  <a:pt x="7327" y="391"/>
                </a:lnTo>
                <a:lnTo>
                  <a:pt x="7254" y="489"/>
                </a:lnTo>
                <a:lnTo>
                  <a:pt x="147" y="12700"/>
                </a:lnTo>
                <a:lnTo>
                  <a:pt x="73" y="12823"/>
                </a:lnTo>
                <a:lnTo>
                  <a:pt x="25" y="12945"/>
                </a:lnTo>
                <a:lnTo>
                  <a:pt x="0" y="13067"/>
                </a:lnTo>
                <a:lnTo>
                  <a:pt x="0" y="13213"/>
                </a:lnTo>
                <a:lnTo>
                  <a:pt x="0" y="13335"/>
                </a:lnTo>
                <a:lnTo>
                  <a:pt x="25" y="13458"/>
                </a:lnTo>
                <a:lnTo>
                  <a:pt x="73" y="13604"/>
                </a:lnTo>
                <a:lnTo>
                  <a:pt x="147" y="13726"/>
                </a:lnTo>
                <a:lnTo>
                  <a:pt x="220" y="13824"/>
                </a:lnTo>
                <a:lnTo>
                  <a:pt x="293" y="13922"/>
                </a:lnTo>
                <a:lnTo>
                  <a:pt x="391" y="14019"/>
                </a:lnTo>
                <a:lnTo>
                  <a:pt x="513" y="14093"/>
                </a:lnTo>
                <a:lnTo>
                  <a:pt x="635" y="14141"/>
                </a:lnTo>
                <a:lnTo>
                  <a:pt x="757" y="14190"/>
                </a:lnTo>
                <a:lnTo>
                  <a:pt x="879" y="14215"/>
                </a:lnTo>
                <a:lnTo>
                  <a:pt x="15387" y="14215"/>
                </a:lnTo>
                <a:lnTo>
                  <a:pt x="15509" y="14190"/>
                </a:lnTo>
                <a:lnTo>
                  <a:pt x="15631" y="14141"/>
                </a:lnTo>
                <a:lnTo>
                  <a:pt x="15753" y="14093"/>
                </a:lnTo>
                <a:lnTo>
                  <a:pt x="15875" y="14019"/>
                </a:lnTo>
                <a:lnTo>
                  <a:pt x="15973" y="13922"/>
                </a:lnTo>
                <a:lnTo>
                  <a:pt x="16046" y="13824"/>
                </a:lnTo>
                <a:lnTo>
                  <a:pt x="16119" y="13726"/>
                </a:lnTo>
                <a:lnTo>
                  <a:pt x="16193" y="13604"/>
                </a:lnTo>
                <a:lnTo>
                  <a:pt x="16241" y="13458"/>
                </a:lnTo>
                <a:lnTo>
                  <a:pt x="16266" y="13335"/>
                </a:lnTo>
                <a:lnTo>
                  <a:pt x="16266" y="13213"/>
                </a:lnTo>
                <a:lnTo>
                  <a:pt x="16266" y="13067"/>
                </a:lnTo>
                <a:lnTo>
                  <a:pt x="16241" y="12945"/>
                </a:lnTo>
                <a:lnTo>
                  <a:pt x="16193" y="12823"/>
                </a:lnTo>
                <a:lnTo>
                  <a:pt x="16119" y="12700"/>
                </a:lnTo>
                <a:lnTo>
                  <a:pt x="9012" y="489"/>
                </a:lnTo>
                <a:lnTo>
                  <a:pt x="8939" y="391"/>
                </a:lnTo>
                <a:lnTo>
                  <a:pt x="8841" y="294"/>
                </a:lnTo>
                <a:lnTo>
                  <a:pt x="8744" y="196"/>
                </a:lnTo>
                <a:lnTo>
                  <a:pt x="8646" y="123"/>
                </a:lnTo>
                <a:lnTo>
                  <a:pt x="8524" y="74"/>
                </a:lnTo>
                <a:lnTo>
                  <a:pt x="8402" y="25"/>
                </a:lnTo>
                <a:lnTo>
                  <a:pt x="8255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FF0000"/>
              </a:solidFill>
              <a:highlight>
                <a:srgbClr val="000000"/>
              </a:highlight>
            </a:endParaRPr>
          </a:p>
        </p:txBody>
      </p:sp>
      <p:sp>
        <p:nvSpPr>
          <p:cNvPr id="561" name="Google Shape;561;p39"/>
          <p:cNvSpPr/>
          <p:nvPr/>
        </p:nvSpPr>
        <p:spPr>
          <a:xfrm>
            <a:off x="5100487" y="4631871"/>
            <a:ext cx="417791" cy="417765"/>
          </a:xfrm>
          <a:custGeom>
            <a:avLst/>
            <a:gdLst/>
            <a:ahLst/>
            <a:cxnLst/>
            <a:rect l="l" t="t" r="r" b="b"/>
            <a:pathLst>
              <a:path w="16414" h="16413" extrusionOk="0">
                <a:moveTo>
                  <a:pt x="10088" y="5080"/>
                </a:moveTo>
                <a:lnTo>
                  <a:pt x="10234" y="5105"/>
                </a:lnTo>
                <a:lnTo>
                  <a:pt x="10307" y="5129"/>
                </a:lnTo>
                <a:lnTo>
                  <a:pt x="10356" y="5178"/>
                </a:lnTo>
                <a:lnTo>
                  <a:pt x="11235" y="6057"/>
                </a:lnTo>
                <a:lnTo>
                  <a:pt x="11284" y="6106"/>
                </a:lnTo>
                <a:lnTo>
                  <a:pt x="11309" y="6179"/>
                </a:lnTo>
                <a:lnTo>
                  <a:pt x="11333" y="6326"/>
                </a:lnTo>
                <a:lnTo>
                  <a:pt x="11309" y="6473"/>
                </a:lnTo>
                <a:lnTo>
                  <a:pt x="11284" y="6546"/>
                </a:lnTo>
                <a:lnTo>
                  <a:pt x="11235" y="6595"/>
                </a:lnTo>
                <a:lnTo>
                  <a:pt x="9892" y="7938"/>
                </a:lnTo>
                <a:lnTo>
                  <a:pt x="9843" y="7987"/>
                </a:lnTo>
                <a:lnTo>
                  <a:pt x="9819" y="8060"/>
                </a:lnTo>
                <a:lnTo>
                  <a:pt x="9795" y="8207"/>
                </a:lnTo>
                <a:lnTo>
                  <a:pt x="9819" y="8353"/>
                </a:lnTo>
                <a:lnTo>
                  <a:pt x="9843" y="8426"/>
                </a:lnTo>
                <a:lnTo>
                  <a:pt x="9892" y="8475"/>
                </a:lnTo>
                <a:lnTo>
                  <a:pt x="11235" y="9818"/>
                </a:lnTo>
                <a:lnTo>
                  <a:pt x="11284" y="9867"/>
                </a:lnTo>
                <a:lnTo>
                  <a:pt x="11309" y="9941"/>
                </a:lnTo>
                <a:lnTo>
                  <a:pt x="11333" y="10087"/>
                </a:lnTo>
                <a:lnTo>
                  <a:pt x="11309" y="10234"/>
                </a:lnTo>
                <a:lnTo>
                  <a:pt x="11284" y="10307"/>
                </a:lnTo>
                <a:lnTo>
                  <a:pt x="11235" y="10356"/>
                </a:lnTo>
                <a:lnTo>
                  <a:pt x="10356" y="11235"/>
                </a:lnTo>
                <a:lnTo>
                  <a:pt x="10307" y="11284"/>
                </a:lnTo>
                <a:lnTo>
                  <a:pt x="10234" y="11308"/>
                </a:lnTo>
                <a:lnTo>
                  <a:pt x="10088" y="11333"/>
                </a:lnTo>
                <a:lnTo>
                  <a:pt x="9941" y="11308"/>
                </a:lnTo>
                <a:lnTo>
                  <a:pt x="9868" y="11284"/>
                </a:lnTo>
                <a:lnTo>
                  <a:pt x="9819" y="11235"/>
                </a:lnTo>
                <a:lnTo>
                  <a:pt x="8476" y="9892"/>
                </a:lnTo>
                <a:lnTo>
                  <a:pt x="8427" y="9843"/>
                </a:lnTo>
                <a:lnTo>
                  <a:pt x="8354" y="9818"/>
                </a:lnTo>
                <a:lnTo>
                  <a:pt x="8207" y="9794"/>
                </a:lnTo>
                <a:lnTo>
                  <a:pt x="8061" y="9818"/>
                </a:lnTo>
                <a:lnTo>
                  <a:pt x="7987" y="9843"/>
                </a:lnTo>
                <a:lnTo>
                  <a:pt x="7938" y="9892"/>
                </a:lnTo>
                <a:lnTo>
                  <a:pt x="6595" y="11235"/>
                </a:lnTo>
                <a:lnTo>
                  <a:pt x="6546" y="11284"/>
                </a:lnTo>
                <a:lnTo>
                  <a:pt x="6473" y="11308"/>
                </a:lnTo>
                <a:lnTo>
                  <a:pt x="6326" y="11333"/>
                </a:lnTo>
                <a:lnTo>
                  <a:pt x="6180" y="11308"/>
                </a:lnTo>
                <a:lnTo>
                  <a:pt x="6107" y="11284"/>
                </a:lnTo>
                <a:lnTo>
                  <a:pt x="6058" y="11235"/>
                </a:lnTo>
                <a:lnTo>
                  <a:pt x="5179" y="10356"/>
                </a:lnTo>
                <a:lnTo>
                  <a:pt x="5130" y="10307"/>
                </a:lnTo>
                <a:lnTo>
                  <a:pt x="5105" y="10234"/>
                </a:lnTo>
                <a:lnTo>
                  <a:pt x="5081" y="10087"/>
                </a:lnTo>
                <a:lnTo>
                  <a:pt x="5105" y="9941"/>
                </a:lnTo>
                <a:lnTo>
                  <a:pt x="5130" y="9867"/>
                </a:lnTo>
                <a:lnTo>
                  <a:pt x="5179" y="9818"/>
                </a:lnTo>
                <a:lnTo>
                  <a:pt x="6522" y="8475"/>
                </a:lnTo>
                <a:lnTo>
                  <a:pt x="6571" y="8426"/>
                </a:lnTo>
                <a:lnTo>
                  <a:pt x="6595" y="8353"/>
                </a:lnTo>
                <a:lnTo>
                  <a:pt x="6620" y="8207"/>
                </a:lnTo>
                <a:lnTo>
                  <a:pt x="6595" y="8060"/>
                </a:lnTo>
                <a:lnTo>
                  <a:pt x="6571" y="7987"/>
                </a:lnTo>
                <a:lnTo>
                  <a:pt x="6522" y="7938"/>
                </a:lnTo>
                <a:lnTo>
                  <a:pt x="5179" y="6595"/>
                </a:lnTo>
                <a:lnTo>
                  <a:pt x="5130" y="6546"/>
                </a:lnTo>
                <a:lnTo>
                  <a:pt x="5105" y="6473"/>
                </a:lnTo>
                <a:lnTo>
                  <a:pt x="5081" y="6326"/>
                </a:lnTo>
                <a:lnTo>
                  <a:pt x="5105" y="6179"/>
                </a:lnTo>
                <a:lnTo>
                  <a:pt x="5130" y="6106"/>
                </a:lnTo>
                <a:lnTo>
                  <a:pt x="5179" y="6057"/>
                </a:lnTo>
                <a:lnTo>
                  <a:pt x="6058" y="5178"/>
                </a:lnTo>
                <a:lnTo>
                  <a:pt x="6107" y="5129"/>
                </a:lnTo>
                <a:lnTo>
                  <a:pt x="6180" y="5105"/>
                </a:lnTo>
                <a:lnTo>
                  <a:pt x="6326" y="5080"/>
                </a:lnTo>
                <a:lnTo>
                  <a:pt x="6473" y="5105"/>
                </a:lnTo>
                <a:lnTo>
                  <a:pt x="6546" y="5129"/>
                </a:lnTo>
                <a:lnTo>
                  <a:pt x="6595" y="5178"/>
                </a:lnTo>
                <a:lnTo>
                  <a:pt x="7938" y="6521"/>
                </a:lnTo>
                <a:lnTo>
                  <a:pt x="7987" y="6570"/>
                </a:lnTo>
                <a:lnTo>
                  <a:pt x="8061" y="6595"/>
                </a:lnTo>
                <a:lnTo>
                  <a:pt x="8207" y="6619"/>
                </a:lnTo>
                <a:lnTo>
                  <a:pt x="8354" y="6595"/>
                </a:lnTo>
                <a:lnTo>
                  <a:pt x="8427" y="6570"/>
                </a:lnTo>
                <a:lnTo>
                  <a:pt x="8476" y="6521"/>
                </a:lnTo>
                <a:lnTo>
                  <a:pt x="9819" y="5178"/>
                </a:lnTo>
                <a:lnTo>
                  <a:pt x="9868" y="5129"/>
                </a:lnTo>
                <a:lnTo>
                  <a:pt x="9941" y="5105"/>
                </a:lnTo>
                <a:lnTo>
                  <a:pt x="10088" y="5080"/>
                </a:lnTo>
                <a:close/>
                <a:moveTo>
                  <a:pt x="5130" y="0"/>
                </a:moveTo>
                <a:lnTo>
                  <a:pt x="4934" y="25"/>
                </a:lnTo>
                <a:lnTo>
                  <a:pt x="4739" y="74"/>
                </a:lnTo>
                <a:lnTo>
                  <a:pt x="4568" y="171"/>
                </a:lnTo>
                <a:lnTo>
                  <a:pt x="4397" y="293"/>
                </a:lnTo>
                <a:lnTo>
                  <a:pt x="294" y="4397"/>
                </a:lnTo>
                <a:lnTo>
                  <a:pt x="172" y="4568"/>
                </a:lnTo>
                <a:lnTo>
                  <a:pt x="74" y="4738"/>
                </a:lnTo>
                <a:lnTo>
                  <a:pt x="25" y="4934"/>
                </a:lnTo>
                <a:lnTo>
                  <a:pt x="1" y="5129"/>
                </a:lnTo>
                <a:lnTo>
                  <a:pt x="1" y="11284"/>
                </a:lnTo>
                <a:lnTo>
                  <a:pt x="25" y="11479"/>
                </a:lnTo>
                <a:lnTo>
                  <a:pt x="74" y="11675"/>
                </a:lnTo>
                <a:lnTo>
                  <a:pt x="172" y="11846"/>
                </a:lnTo>
                <a:lnTo>
                  <a:pt x="294" y="12017"/>
                </a:lnTo>
                <a:lnTo>
                  <a:pt x="4397" y="16120"/>
                </a:lnTo>
                <a:lnTo>
                  <a:pt x="4568" y="16242"/>
                </a:lnTo>
                <a:lnTo>
                  <a:pt x="4739" y="16339"/>
                </a:lnTo>
                <a:lnTo>
                  <a:pt x="4934" y="16388"/>
                </a:lnTo>
                <a:lnTo>
                  <a:pt x="5130" y="16413"/>
                </a:lnTo>
                <a:lnTo>
                  <a:pt x="11284" y="16413"/>
                </a:lnTo>
                <a:lnTo>
                  <a:pt x="11480" y="16388"/>
                </a:lnTo>
                <a:lnTo>
                  <a:pt x="11675" y="16339"/>
                </a:lnTo>
                <a:lnTo>
                  <a:pt x="11846" y="16242"/>
                </a:lnTo>
                <a:lnTo>
                  <a:pt x="12017" y="16120"/>
                </a:lnTo>
                <a:lnTo>
                  <a:pt x="16120" y="12017"/>
                </a:lnTo>
                <a:lnTo>
                  <a:pt x="16242" y="11846"/>
                </a:lnTo>
                <a:lnTo>
                  <a:pt x="16340" y="11675"/>
                </a:lnTo>
                <a:lnTo>
                  <a:pt x="16389" y="11479"/>
                </a:lnTo>
                <a:lnTo>
                  <a:pt x="16413" y="11284"/>
                </a:lnTo>
                <a:lnTo>
                  <a:pt x="16413" y="5129"/>
                </a:lnTo>
                <a:lnTo>
                  <a:pt x="16389" y="4934"/>
                </a:lnTo>
                <a:lnTo>
                  <a:pt x="16340" y="4738"/>
                </a:lnTo>
                <a:lnTo>
                  <a:pt x="16242" y="4568"/>
                </a:lnTo>
                <a:lnTo>
                  <a:pt x="16120" y="4397"/>
                </a:lnTo>
                <a:lnTo>
                  <a:pt x="12017" y="293"/>
                </a:lnTo>
                <a:lnTo>
                  <a:pt x="11846" y="171"/>
                </a:lnTo>
                <a:lnTo>
                  <a:pt x="11675" y="74"/>
                </a:lnTo>
                <a:lnTo>
                  <a:pt x="11480" y="25"/>
                </a:lnTo>
                <a:lnTo>
                  <a:pt x="11284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FF0000"/>
              </a:solidFill>
              <a:highlight>
                <a:srgbClr val="000000"/>
              </a:highlight>
            </a:endParaRPr>
          </a:p>
        </p:txBody>
      </p:sp>
      <p:grpSp>
        <p:nvGrpSpPr>
          <p:cNvPr id="562" name="Google Shape;562;p39"/>
          <p:cNvGrpSpPr/>
          <p:nvPr/>
        </p:nvGrpSpPr>
        <p:grpSpPr>
          <a:xfrm>
            <a:off x="5755873" y="4637644"/>
            <a:ext cx="478676" cy="405344"/>
            <a:chOff x="5275975" y="4344850"/>
            <a:chExt cx="470150" cy="398125"/>
          </a:xfrm>
          <a:solidFill>
            <a:schemeClr val="tx1"/>
          </a:solidFill>
        </p:grpSpPr>
        <p:sp>
          <p:nvSpPr>
            <p:cNvPr id="563" name="Google Shape;563;p39"/>
            <p:cNvSpPr/>
            <p:nvPr/>
          </p:nvSpPr>
          <p:spPr>
            <a:xfrm>
              <a:off x="5661250" y="4690450"/>
              <a:ext cx="65950" cy="52525"/>
            </a:xfrm>
            <a:custGeom>
              <a:avLst/>
              <a:gdLst/>
              <a:ahLst/>
              <a:cxnLst/>
              <a:rect l="l" t="t" r="r" b="b"/>
              <a:pathLst>
                <a:path w="2638" h="2101" extrusionOk="0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122" y="1295"/>
                  </a:lnTo>
                  <a:lnTo>
                    <a:pt x="244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418" y="1514"/>
                  </a:lnTo>
                  <a:lnTo>
                    <a:pt x="2540" y="1295"/>
                  </a:lnTo>
                  <a:lnTo>
                    <a:pt x="2613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64" name="Google Shape;564;p39"/>
            <p:cNvSpPr/>
            <p:nvPr/>
          </p:nvSpPr>
          <p:spPr>
            <a:xfrm>
              <a:off x="5294900" y="4690450"/>
              <a:ext cx="65950" cy="52525"/>
            </a:xfrm>
            <a:custGeom>
              <a:avLst/>
              <a:gdLst/>
              <a:ahLst/>
              <a:cxnLst/>
              <a:rect l="l" t="t" r="r" b="b"/>
              <a:pathLst>
                <a:path w="2638" h="2101" extrusionOk="0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98" y="1295"/>
                  </a:lnTo>
                  <a:lnTo>
                    <a:pt x="220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394" y="1514"/>
                  </a:lnTo>
                  <a:lnTo>
                    <a:pt x="2516" y="1295"/>
                  </a:lnTo>
                  <a:lnTo>
                    <a:pt x="2614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65" name="Google Shape;565;p39"/>
            <p:cNvSpPr/>
            <p:nvPr/>
          </p:nvSpPr>
          <p:spPr>
            <a:xfrm>
              <a:off x="5275975" y="4344850"/>
              <a:ext cx="470150" cy="334025"/>
            </a:xfrm>
            <a:custGeom>
              <a:avLst/>
              <a:gdLst/>
              <a:ahLst/>
              <a:cxnLst/>
              <a:rect l="l" t="t" r="r" b="b"/>
              <a:pathLst>
                <a:path w="18806" h="13361" extrusionOk="0">
                  <a:moveTo>
                    <a:pt x="10062" y="1344"/>
                  </a:moveTo>
                  <a:lnTo>
                    <a:pt x="10673" y="1368"/>
                  </a:lnTo>
                  <a:lnTo>
                    <a:pt x="11699" y="1442"/>
                  </a:lnTo>
                  <a:lnTo>
                    <a:pt x="12529" y="1564"/>
                  </a:lnTo>
                  <a:lnTo>
                    <a:pt x="13164" y="1686"/>
                  </a:lnTo>
                  <a:lnTo>
                    <a:pt x="13628" y="1808"/>
                  </a:lnTo>
                  <a:lnTo>
                    <a:pt x="13946" y="1906"/>
                  </a:lnTo>
                  <a:lnTo>
                    <a:pt x="14166" y="2003"/>
                  </a:lnTo>
                  <a:lnTo>
                    <a:pt x="14214" y="2052"/>
                  </a:lnTo>
                  <a:lnTo>
                    <a:pt x="14288" y="2174"/>
                  </a:lnTo>
                  <a:lnTo>
                    <a:pt x="14459" y="2638"/>
                  </a:lnTo>
                  <a:lnTo>
                    <a:pt x="14678" y="3273"/>
                  </a:lnTo>
                  <a:lnTo>
                    <a:pt x="14898" y="4006"/>
                  </a:lnTo>
                  <a:lnTo>
                    <a:pt x="15313" y="5374"/>
                  </a:lnTo>
                  <a:lnTo>
                    <a:pt x="15484" y="5984"/>
                  </a:lnTo>
                  <a:lnTo>
                    <a:pt x="15460" y="6033"/>
                  </a:lnTo>
                  <a:lnTo>
                    <a:pt x="15411" y="6106"/>
                  </a:lnTo>
                  <a:lnTo>
                    <a:pt x="15313" y="6180"/>
                  </a:lnTo>
                  <a:lnTo>
                    <a:pt x="15167" y="6277"/>
                  </a:lnTo>
                  <a:lnTo>
                    <a:pt x="14972" y="6399"/>
                  </a:lnTo>
                  <a:lnTo>
                    <a:pt x="14727" y="6522"/>
                  </a:lnTo>
                  <a:lnTo>
                    <a:pt x="14410" y="6619"/>
                  </a:lnTo>
                  <a:lnTo>
                    <a:pt x="14068" y="6741"/>
                  </a:lnTo>
                  <a:lnTo>
                    <a:pt x="13677" y="6864"/>
                  </a:lnTo>
                  <a:lnTo>
                    <a:pt x="13213" y="6986"/>
                  </a:lnTo>
                  <a:lnTo>
                    <a:pt x="12725" y="7083"/>
                  </a:lnTo>
                  <a:lnTo>
                    <a:pt x="12163" y="7181"/>
                  </a:lnTo>
                  <a:lnTo>
                    <a:pt x="11552" y="7254"/>
                  </a:lnTo>
                  <a:lnTo>
                    <a:pt x="10893" y="7303"/>
                  </a:lnTo>
                  <a:lnTo>
                    <a:pt x="10185" y="7352"/>
                  </a:lnTo>
                  <a:lnTo>
                    <a:pt x="8622" y="7352"/>
                  </a:lnTo>
                  <a:lnTo>
                    <a:pt x="7913" y="7303"/>
                  </a:lnTo>
                  <a:lnTo>
                    <a:pt x="7254" y="7254"/>
                  </a:lnTo>
                  <a:lnTo>
                    <a:pt x="6643" y="7181"/>
                  </a:lnTo>
                  <a:lnTo>
                    <a:pt x="6082" y="7083"/>
                  </a:lnTo>
                  <a:lnTo>
                    <a:pt x="5593" y="6986"/>
                  </a:lnTo>
                  <a:lnTo>
                    <a:pt x="5129" y="6864"/>
                  </a:lnTo>
                  <a:lnTo>
                    <a:pt x="4738" y="6741"/>
                  </a:lnTo>
                  <a:lnTo>
                    <a:pt x="4396" y="6619"/>
                  </a:lnTo>
                  <a:lnTo>
                    <a:pt x="4079" y="6522"/>
                  </a:lnTo>
                  <a:lnTo>
                    <a:pt x="3835" y="6399"/>
                  </a:lnTo>
                  <a:lnTo>
                    <a:pt x="3639" y="6277"/>
                  </a:lnTo>
                  <a:lnTo>
                    <a:pt x="3493" y="6180"/>
                  </a:lnTo>
                  <a:lnTo>
                    <a:pt x="3395" y="6106"/>
                  </a:lnTo>
                  <a:lnTo>
                    <a:pt x="3346" y="6033"/>
                  </a:lnTo>
                  <a:lnTo>
                    <a:pt x="3322" y="5984"/>
                  </a:lnTo>
                  <a:lnTo>
                    <a:pt x="3493" y="5374"/>
                  </a:lnTo>
                  <a:lnTo>
                    <a:pt x="3908" y="4006"/>
                  </a:lnTo>
                  <a:lnTo>
                    <a:pt x="4128" y="3273"/>
                  </a:lnTo>
                  <a:lnTo>
                    <a:pt x="4347" y="2638"/>
                  </a:lnTo>
                  <a:lnTo>
                    <a:pt x="4518" y="2174"/>
                  </a:lnTo>
                  <a:lnTo>
                    <a:pt x="4592" y="2052"/>
                  </a:lnTo>
                  <a:lnTo>
                    <a:pt x="4641" y="2003"/>
                  </a:lnTo>
                  <a:lnTo>
                    <a:pt x="4860" y="1906"/>
                  </a:lnTo>
                  <a:lnTo>
                    <a:pt x="5178" y="1808"/>
                  </a:lnTo>
                  <a:lnTo>
                    <a:pt x="5642" y="1686"/>
                  </a:lnTo>
                  <a:lnTo>
                    <a:pt x="6277" y="1564"/>
                  </a:lnTo>
                  <a:lnTo>
                    <a:pt x="7107" y="1442"/>
                  </a:lnTo>
                  <a:lnTo>
                    <a:pt x="8133" y="1368"/>
                  </a:lnTo>
                  <a:lnTo>
                    <a:pt x="8744" y="1344"/>
                  </a:lnTo>
                  <a:close/>
                  <a:moveTo>
                    <a:pt x="11919" y="9916"/>
                  </a:moveTo>
                  <a:lnTo>
                    <a:pt x="12016" y="9941"/>
                  </a:lnTo>
                  <a:lnTo>
                    <a:pt x="12090" y="9990"/>
                  </a:lnTo>
                  <a:lnTo>
                    <a:pt x="12138" y="10063"/>
                  </a:lnTo>
                  <a:lnTo>
                    <a:pt x="12163" y="10161"/>
                  </a:lnTo>
                  <a:lnTo>
                    <a:pt x="12138" y="10258"/>
                  </a:lnTo>
                  <a:lnTo>
                    <a:pt x="12090" y="10332"/>
                  </a:lnTo>
                  <a:lnTo>
                    <a:pt x="12016" y="10380"/>
                  </a:lnTo>
                  <a:lnTo>
                    <a:pt x="11919" y="10405"/>
                  </a:lnTo>
                  <a:lnTo>
                    <a:pt x="6887" y="10405"/>
                  </a:lnTo>
                  <a:lnTo>
                    <a:pt x="6790" y="10380"/>
                  </a:lnTo>
                  <a:lnTo>
                    <a:pt x="6717" y="10332"/>
                  </a:lnTo>
                  <a:lnTo>
                    <a:pt x="6668" y="10258"/>
                  </a:lnTo>
                  <a:lnTo>
                    <a:pt x="6643" y="10161"/>
                  </a:lnTo>
                  <a:lnTo>
                    <a:pt x="6668" y="10063"/>
                  </a:lnTo>
                  <a:lnTo>
                    <a:pt x="6717" y="9990"/>
                  </a:lnTo>
                  <a:lnTo>
                    <a:pt x="6790" y="9941"/>
                  </a:lnTo>
                  <a:lnTo>
                    <a:pt x="6887" y="9916"/>
                  </a:lnTo>
                  <a:close/>
                  <a:moveTo>
                    <a:pt x="11626" y="10991"/>
                  </a:moveTo>
                  <a:lnTo>
                    <a:pt x="11723" y="11015"/>
                  </a:lnTo>
                  <a:lnTo>
                    <a:pt x="11797" y="11064"/>
                  </a:lnTo>
                  <a:lnTo>
                    <a:pt x="11845" y="11138"/>
                  </a:lnTo>
                  <a:lnTo>
                    <a:pt x="11870" y="11235"/>
                  </a:lnTo>
                  <a:lnTo>
                    <a:pt x="11845" y="11333"/>
                  </a:lnTo>
                  <a:lnTo>
                    <a:pt x="11797" y="11406"/>
                  </a:lnTo>
                  <a:lnTo>
                    <a:pt x="11723" y="11455"/>
                  </a:lnTo>
                  <a:lnTo>
                    <a:pt x="11626" y="11479"/>
                  </a:lnTo>
                  <a:lnTo>
                    <a:pt x="7181" y="11479"/>
                  </a:lnTo>
                  <a:lnTo>
                    <a:pt x="7083" y="11455"/>
                  </a:lnTo>
                  <a:lnTo>
                    <a:pt x="7010" y="11406"/>
                  </a:lnTo>
                  <a:lnTo>
                    <a:pt x="6961" y="11333"/>
                  </a:lnTo>
                  <a:lnTo>
                    <a:pt x="6936" y="11235"/>
                  </a:lnTo>
                  <a:lnTo>
                    <a:pt x="6961" y="11138"/>
                  </a:lnTo>
                  <a:lnTo>
                    <a:pt x="7010" y="11064"/>
                  </a:lnTo>
                  <a:lnTo>
                    <a:pt x="7083" y="11015"/>
                  </a:lnTo>
                  <a:lnTo>
                    <a:pt x="7181" y="10991"/>
                  </a:lnTo>
                  <a:close/>
                  <a:moveTo>
                    <a:pt x="4152" y="9110"/>
                  </a:moveTo>
                  <a:lnTo>
                    <a:pt x="4299" y="9159"/>
                  </a:lnTo>
                  <a:lnTo>
                    <a:pt x="4470" y="9208"/>
                  </a:lnTo>
                  <a:lnTo>
                    <a:pt x="4616" y="9281"/>
                  </a:lnTo>
                  <a:lnTo>
                    <a:pt x="4763" y="9379"/>
                  </a:lnTo>
                  <a:lnTo>
                    <a:pt x="4885" y="9501"/>
                  </a:lnTo>
                  <a:lnTo>
                    <a:pt x="5129" y="9745"/>
                  </a:lnTo>
                  <a:lnTo>
                    <a:pt x="5324" y="10039"/>
                  </a:lnTo>
                  <a:lnTo>
                    <a:pt x="5471" y="10332"/>
                  </a:lnTo>
                  <a:lnTo>
                    <a:pt x="5569" y="10649"/>
                  </a:lnTo>
                  <a:lnTo>
                    <a:pt x="5593" y="10796"/>
                  </a:lnTo>
                  <a:lnTo>
                    <a:pt x="5593" y="10918"/>
                  </a:lnTo>
                  <a:lnTo>
                    <a:pt x="5593" y="11064"/>
                  </a:lnTo>
                  <a:lnTo>
                    <a:pt x="5569" y="11162"/>
                  </a:lnTo>
                  <a:lnTo>
                    <a:pt x="5520" y="11260"/>
                  </a:lnTo>
                  <a:lnTo>
                    <a:pt x="5471" y="11357"/>
                  </a:lnTo>
                  <a:lnTo>
                    <a:pt x="5398" y="11431"/>
                  </a:lnTo>
                  <a:lnTo>
                    <a:pt x="5324" y="11504"/>
                  </a:lnTo>
                  <a:lnTo>
                    <a:pt x="5129" y="11602"/>
                  </a:lnTo>
                  <a:lnTo>
                    <a:pt x="4885" y="11675"/>
                  </a:lnTo>
                  <a:lnTo>
                    <a:pt x="4616" y="11699"/>
                  </a:lnTo>
                  <a:lnTo>
                    <a:pt x="4299" y="11724"/>
                  </a:lnTo>
                  <a:lnTo>
                    <a:pt x="3981" y="11724"/>
                  </a:lnTo>
                  <a:lnTo>
                    <a:pt x="3639" y="11699"/>
                  </a:lnTo>
                  <a:lnTo>
                    <a:pt x="3346" y="11626"/>
                  </a:lnTo>
                  <a:lnTo>
                    <a:pt x="3077" y="11504"/>
                  </a:lnTo>
                  <a:lnTo>
                    <a:pt x="2833" y="11333"/>
                  </a:lnTo>
                  <a:lnTo>
                    <a:pt x="2638" y="11162"/>
                  </a:lnTo>
                  <a:lnTo>
                    <a:pt x="2467" y="10918"/>
                  </a:lnTo>
                  <a:lnTo>
                    <a:pt x="2418" y="10820"/>
                  </a:lnTo>
                  <a:lnTo>
                    <a:pt x="2394" y="10674"/>
                  </a:lnTo>
                  <a:lnTo>
                    <a:pt x="2369" y="10551"/>
                  </a:lnTo>
                  <a:lnTo>
                    <a:pt x="2345" y="10429"/>
                  </a:lnTo>
                  <a:lnTo>
                    <a:pt x="2369" y="10283"/>
                  </a:lnTo>
                  <a:lnTo>
                    <a:pt x="2394" y="10161"/>
                  </a:lnTo>
                  <a:lnTo>
                    <a:pt x="2418" y="10039"/>
                  </a:lnTo>
                  <a:lnTo>
                    <a:pt x="2467" y="9916"/>
                  </a:lnTo>
                  <a:lnTo>
                    <a:pt x="2638" y="9697"/>
                  </a:lnTo>
                  <a:lnTo>
                    <a:pt x="2833" y="9501"/>
                  </a:lnTo>
                  <a:lnTo>
                    <a:pt x="3077" y="9330"/>
                  </a:lnTo>
                  <a:lnTo>
                    <a:pt x="3346" y="9208"/>
                  </a:lnTo>
                  <a:lnTo>
                    <a:pt x="3639" y="9135"/>
                  </a:lnTo>
                  <a:lnTo>
                    <a:pt x="3981" y="9110"/>
                  </a:lnTo>
                  <a:close/>
                  <a:moveTo>
                    <a:pt x="14825" y="9110"/>
                  </a:moveTo>
                  <a:lnTo>
                    <a:pt x="15167" y="9135"/>
                  </a:lnTo>
                  <a:lnTo>
                    <a:pt x="15460" y="9208"/>
                  </a:lnTo>
                  <a:lnTo>
                    <a:pt x="15729" y="9330"/>
                  </a:lnTo>
                  <a:lnTo>
                    <a:pt x="15973" y="9501"/>
                  </a:lnTo>
                  <a:lnTo>
                    <a:pt x="16168" y="9697"/>
                  </a:lnTo>
                  <a:lnTo>
                    <a:pt x="16339" y="9916"/>
                  </a:lnTo>
                  <a:lnTo>
                    <a:pt x="16388" y="10039"/>
                  </a:lnTo>
                  <a:lnTo>
                    <a:pt x="16412" y="10161"/>
                  </a:lnTo>
                  <a:lnTo>
                    <a:pt x="16437" y="10283"/>
                  </a:lnTo>
                  <a:lnTo>
                    <a:pt x="16461" y="10429"/>
                  </a:lnTo>
                  <a:lnTo>
                    <a:pt x="16437" y="10551"/>
                  </a:lnTo>
                  <a:lnTo>
                    <a:pt x="16412" y="10674"/>
                  </a:lnTo>
                  <a:lnTo>
                    <a:pt x="16388" y="10820"/>
                  </a:lnTo>
                  <a:lnTo>
                    <a:pt x="16339" y="10918"/>
                  </a:lnTo>
                  <a:lnTo>
                    <a:pt x="16168" y="11162"/>
                  </a:lnTo>
                  <a:lnTo>
                    <a:pt x="15973" y="11333"/>
                  </a:lnTo>
                  <a:lnTo>
                    <a:pt x="15729" y="11504"/>
                  </a:lnTo>
                  <a:lnTo>
                    <a:pt x="15460" y="11626"/>
                  </a:lnTo>
                  <a:lnTo>
                    <a:pt x="15167" y="11699"/>
                  </a:lnTo>
                  <a:lnTo>
                    <a:pt x="14825" y="11724"/>
                  </a:lnTo>
                  <a:lnTo>
                    <a:pt x="14507" y="11724"/>
                  </a:lnTo>
                  <a:lnTo>
                    <a:pt x="14190" y="11699"/>
                  </a:lnTo>
                  <a:lnTo>
                    <a:pt x="13921" y="11675"/>
                  </a:lnTo>
                  <a:lnTo>
                    <a:pt x="13677" y="11602"/>
                  </a:lnTo>
                  <a:lnTo>
                    <a:pt x="13482" y="11504"/>
                  </a:lnTo>
                  <a:lnTo>
                    <a:pt x="13408" y="11431"/>
                  </a:lnTo>
                  <a:lnTo>
                    <a:pt x="13335" y="11357"/>
                  </a:lnTo>
                  <a:lnTo>
                    <a:pt x="13286" y="11260"/>
                  </a:lnTo>
                  <a:lnTo>
                    <a:pt x="13237" y="11162"/>
                  </a:lnTo>
                  <a:lnTo>
                    <a:pt x="13213" y="11064"/>
                  </a:lnTo>
                  <a:lnTo>
                    <a:pt x="13213" y="10918"/>
                  </a:lnTo>
                  <a:lnTo>
                    <a:pt x="13213" y="10796"/>
                  </a:lnTo>
                  <a:lnTo>
                    <a:pt x="13237" y="10649"/>
                  </a:lnTo>
                  <a:lnTo>
                    <a:pt x="13335" y="10332"/>
                  </a:lnTo>
                  <a:lnTo>
                    <a:pt x="13482" y="10039"/>
                  </a:lnTo>
                  <a:lnTo>
                    <a:pt x="13677" y="9745"/>
                  </a:lnTo>
                  <a:lnTo>
                    <a:pt x="13921" y="9501"/>
                  </a:lnTo>
                  <a:lnTo>
                    <a:pt x="14043" y="9379"/>
                  </a:lnTo>
                  <a:lnTo>
                    <a:pt x="14190" y="9281"/>
                  </a:lnTo>
                  <a:lnTo>
                    <a:pt x="14337" y="9208"/>
                  </a:lnTo>
                  <a:lnTo>
                    <a:pt x="14507" y="9159"/>
                  </a:lnTo>
                  <a:lnTo>
                    <a:pt x="14654" y="9110"/>
                  </a:lnTo>
                  <a:close/>
                  <a:moveTo>
                    <a:pt x="9403" y="1"/>
                  </a:moveTo>
                  <a:lnTo>
                    <a:pt x="8280" y="25"/>
                  </a:lnTo>
                  <a:lnTo>
                    <a:pt x="7303" y="74"/>
                  </a:lnTo>
                  <a:lnTo>
                    <a:pt x="6497" y="147"/>
                  </a:lnTo>
                  <a:lnTo>
                    <a:pt x="5837" y="220"/>
                  </a:lnTo>
                  <a:lnTo>
                    <a:pt x="5324" y="318"/>
                  </a:lnTo>
                  <a:lnTo>
                    <a:pt x="4958" y="391"/>
                  </a:lnTo>
                  <a:lnTo>
                    <a:pt x="4665" y="440"/>
                  </a:lnTo>
                  <a:lnTo>
                    <a:pt x="4421" y="538"/>
                  </a:lnTo>
                  <a:lnTo>
                    <a:pt x="4201" y="660"/>
                  </a:lnTo>
                  <a:lnTo>
                    <a:pt x="3981" y="807"/>
                  </a:lnTo>
                  <a:lnTo>
                    <a:pt x="3761" y="978"/>
                  </a:lnTo>
                  <a:lnTo>
                    <a:pt x="3590" y="1173"/>
                  </a:lnTo>
                  <a:lnTo>
                    <a:pt x="3419" y="1368"/>
                  </a:lnTo>
                  <a:lnTo>
                    <a:pt x="3273" y="1588"/>
                  </a:lnTo>
                  <a:lnTo>
                    <a:pt x="3175" y="1808"/>
                  </a:lnTo>
                  <a:lnTo>
                    <a:pt x="2272" y="4153"/>
                  </a:lnTo>
                  <a:lnTo>
                    <a:pt x="928" y="4153"/>
                  </a:lnTo>
                  <a:lnTo>
                    <a:pt x="831" y="4177"/>
                  </a:lnTo>
                  <a:lnTo>
                    <a:pt x="733" y="4226"/>
                  </a:lnTo>
                  <a:lnTo>
                    <a:pt x="635" y="4299"/>
                  </a:lnTo>
                  <a:lnTo>
                    <a:pt x="464" y="4446"/>
                  </a:lnTo>
                  <a:lnTo>
                    <a:pt x="293" y="4641"/>
                  </a:lnTo>
                  <a:lnTo>
                    <a:pt x="171" y="4861"/>
                  </a:lnTo>
                  <a:lnTo>
                    <a:pt x="73" y="5105"/>
                  </a:lnTo>
                  <a:lnTo>
                    <a:pt x="25" y="5349"/>
                  </a:lnTo>
                  <a:lnTo>
                    <a:pt x="0" y="5569"/>
                  </a:lnTo>
                  <a:lnTo>
                    <a:pt x="25" y="5764"/>
                  </a:lnTo>
                  <a:lnTo>
                    <a:pt x="73" y="5911"/>
                  </a:lnTo>
                  <a:lnTo>
                    <a:pt x="171" y="6033"/>
                  </a:lnTo>
                  <a:lnTo>
                    <a:pt x="293" y="6106"/>
                  </a:lnTo>
                  <a:lnTo>
                    <a:pt x="464" y="6155"/>
                  </a:lnTo>
                  <a:lnTo>
                    <a:pt x="635" y="6204"/>
                  </a:lnTo>
                  <a:lnTo>
                    <a:pt x="1466" y="6204"/>
                  </a:lnTo>
                  <a:lnTo>
                    <a:pt x="1148" y="7034"/>
                  </a:lnTo>
                  <a:lnTo>
                    <a:pt x="1002" y="7547"/>
                  </a:lnTo>
                  <a:lnTo>
                    <a:pt x="879" y="8109"/>
                  </a:lnTo>
                  <a:lnTo>
                    <a:pt x="782" y="8695"/>
                  </a:lnTo>
                  <a:lnTo>
                    <a:pt x="757" y="9233"/>
                  </a:lnTo>
                  <a:lnTo>
                    <a:pt x="757" y="13360"/>
                  </a:lnTo>
                  <a:lnTo>
                    <a:pt x="18049" y="13360"/>
                  </a:lnTo>
                  <a:lnTo>
                    <a:pt x="18049" y="9233"/>
                  </a:lnTo>
                  <a:lnTo>
                    <a:pt x="18024" y="8695"/>
                  </a:lnTo>
                  <a:lnTo>
                    <a:pt x="17927" y="8109"/>
                  </a:lnTo>
                  <a:lnTo>
                    <a:pt x="17805" y="7547"/>
                  </a:lnTo>
                  <a:lnTo>
                    <a:pt x="17658" y="7034"/>
                  </a:lnTo>
                  <a:lnTo>
                    <a:pt x="17341" y="6204"/>
                  </a:lnTo>
                  <a:lnTo>
                    <a:pt x="18171" y="6204"/>
                  </a:lnTo>
                  <a:lnTo>
                    <a:pt x="18342" y="6155"/>
                  </a:lnTo>
                  <a:lnTo>
                    <a:pt x="18513" y="6106"/>
                  </a:lnTo>
                  <a:lnTo>
                    <a:pt x="18635" y="6033"/>
                  </a:lnTo>
                  <a:lnTo>
                    <a:pt x="18733" y="5911"/>
                  </a:lnTo>
                  <a:lnTo>
                    <a:pt x="18782" y="5764"/>
                  </a:lnTo>
                  <a:lnTo>
                    <a:pt x="18806" y="5569"/>
                  </a:lnTo>
                  <a:lnTo>
                    <a:pt x="18782" y="5349"/>
                  </a:lnTo>
                  <a:lnTo>
                    <a:pt x="18733" y="5105"/>
                  </a:lnTo>
                  <a:lnTo>
                    <a:pt x="18635" y="4861"/>
                  </a:lnTo>
                  <a:lnTo>
                    <a:pt x="18513" y="4641"/>
                  </a:lnTo>
                  <a:lnTo>
                    <a:pt x="18342" y="4446"/>
                  </a:lnTo>
                  <a:lnTo>
                    <a:pt x="18171" y="4299"/>
                  </a:lnTo>
                  <a:lnTo>
                    <a:pt x="18073" y="4226"/>
                  </a:lnTo>
                  <a:lnTo>
                    <a:pt x="17976" y="4177"/>
                  </a:lnTo>
                  <a:lnTo>
                    <a:pt x="17878" y="4153"/>
                  </a:lnTo>
                  <a:lnTo>
                    <a:pt x="16535" y="4153"/>
                  </a:lnTo>
                  <a:lnTo>
                    <a:pt x="15631" y="1808"/>
                  </a:lnTo>
                  <a:lnTo>
                    <a:pt x="15533" y="1588"/>
                  </a:lnTo>
                  <a:lnTo>
                    <a:pt x="15387" y="1368"/>
                  </a:lnTo>
                  <a:lnTo>
                    <a:pt x="15216" y="1173"/>
                  </a:lnTo>
                  <a:lnTo>
                    <a:pt x="15045" y="978"/>
                  </a:lnTo>
                  <a:lnTo>
                    <a:pt x="14825" y="807"/>
                  </a:lnTo>
                  <a:lnTo>
                    <a:pt x="14605" y="660"/>
                  </a:lnTo>
                  <a:lnTo>
                    <a:pt x="14385" y="538"/>
                  </a:lnTo>
                  <a:lnTo>
                    <a:pt x="14141" y="440"/>
                  </a:lnTo>
                  <a:lnTo>
                    <a:pt x="13848" y="391"/>
                  </a:lnTo>
                  <a:lnTo>
                    <a:pt x="13482" y="318"/>
                  </a:lnTo>
                  <a:lnTo>
                    <a:pt x="12969" y="220"/>
                  </a:lnTo>
                  <a:lnTo>
                    <a:pt x="12309" y="147"/>
                  </a:lnTo>
                  <a:lnTo>
                    <a:pt x="11503" y="74"/>
                  </a:lnTo>
                  <a:lnTo>
                    <a:pt x="10527" y="25"/>
                  </a:lnTo>
                  <a:lnTo>
                    <a:pt x="940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sp>
        <p:nvSpPr>
          <p:cNvPr id="566" name="Google Shape;566;p39"/>
          <p:cNvSpPr/>
          <p:nvPr/>
        </p:nvSpPr>
        <p:spPr>
          <a:xfrm>
            <a:off x="6467010" y="4625660"/>
            <a:ext cx="430212" cy="430187"/>
          </a:xfrm>
          <a:custGeom>
            <a:avLst/>
            <a:gdLst/>
            <a:ahLst/>
            <a:cxnLst/>
            <a:rect l="l" t="t" r="r" b="b"/>
            <a:pathLst>
              <a:path w="16902" h="16901" extrusionOk="0">
                <a:moveTo>
                  <a:pt x="14386" y="757"/>
                </a:moveTo>
                <a:lnTo>
                  <a:pt x="14557" y="782"/>
                </a:lnTo>
                <a:lnTo>
                  <a:pt x="14728" y="806"/>
                </a:lnTo>
                <a:lnTo>
                  <a:pt x="14899" y="831"/>
                </a:lnTo>
                <a:lnTo>
                  <a:pt x="15070" y="904"/>
                </a:lnTo>
                <a:lnTo>
                  <a:pt x="15216" y="977"/>
                </a:lnTo>
                <a:lnTo>
                  <a:pt x="15363" y="1050"/>
                </a:lnTo>
                <a:lnTo>
                  <a:pt x="15509" y="1148"/>
                </a:lnTo>
                <a:lnTo>
                  <a:pt x="15631" y="1270"/>
                </a:lnTo>
                <a:lnTo>
                  <a:pt x="15729" y="1392"/>
                </a:lnTo>
                <a:lnTo>
                  <a:pt x="15827" y="1539"/>
                </a:lnTo>
                <a:lnTo>
                  <a:pt x="15925" y="1661"/>
                </a:lnTo>
                <a:lnTo>
                  <a:pt x="15998" y="1807"/>
                </a:lnTo>
                <a:lnTo>
                  <a:pt x="16047" y="1978"/>
                </a:lnTo>
                <a:lnTo>
                  <a:pt x="16095" y="2125"/>
                </a:lnTo>
                <a:lnTo>
                  <a:pt x="16120" y="2296"/>
                </a:lnTo>
                <a:lnTo>
                  <a:pt x="16144" y="2467"/>
                </a:lnTo>
                <a:lnTo>
                  <a:pt x="16120" y="2565"/>
                </a:lnTo>
                <a:lnTo>
                  <a:pt x="16071" y="2638"/>
                </a:lnTo>
                <a:lnTo>
                  <a:pt x="15998" y="2687"/>
                </a:lnTo>
                <a:lnTo>
                  <a:pt x="15900" y="2711"/>
                </a:lnTo>
                <a:lnTo>
                  <a:pt x="15802" y="2687"/>
                </a:lnTo>
                <a:lnTo>
                  <a:pt x="15729" y="2638"/>
                </a:lnTo>
                <a:lnTo>
                  <a:pt x="15680" y="2565"/>
                </a:lnTo>
                <a:lnTo>
                  <a:pt x="15656" y="2467"/>
                </a:lnTo>
                <a:lnTo>
                  <a:pt x="15631" y="2247"/>
                </a:lnTo>
                <a:lnTo>
                  <a:pt x="15558" y="2003"/>
                </a:lnTo>
                <a:lnTo>
                  <a:pt x="15436" y="1807"/>
                </a:lnTo>
                <a:lnTo>
                  <a:pt x="15290" y="1612"/>
                </a:lnTo>
                <a:lnTo>
                  <a:pt x="15094" y="1466"/>
                </a:lnTo>
                <a:lnTo>
                  <a:pt x="14874" y="1343"/>
                </a:lnTo>
                <a:lnTo>
                  <a:pt x="14630" y="1270"/>
                </a:lnTo>
                <a:lnTo>
                  <a:pt x="14386" y="1246"/>
                </a:lnTo>
                <a:lnTo>
                  <a:pt x="14288" y="1246"/>
                </a:lnTo>
                <a:lnTo>
                  <a:pt x="14215" y="1172"/>
                </a:lnTo>
                <a:lnTo>
                  <a:pt x="14166" y="1099"/>
                </a:lnTo>
                <a:lnTo>
                  <a:pt x="14142" y="1002"/>
                </a:lnTo>
                <a:lnTo>
                  <a:pt x="14166" y="904"/>
                </a:lnTo>
                <a:lnTo>
                  <a:pt x="14215" y="831"/>
                </a:lnTo>
                <a:lnTo>
                  <a:pt x="14288" y="782"/>
                </a:lnTo>
                <a:lnTo>
                  <a:pt x="14386" y="757"/>
                </a:lnTo>
                <a:close/>
                <a:moveTo>
                  <a:pt x="15460" y="0"/>
                </a:moveTo>
                <a:lnTo>
                  <a:pt x="15167" y="25"/>
                </a:lnTo>
                <a:lnTo>
                  <a:pt x="14850" y="49"/>
                </a:lnTo>
                <a:lnTo>
                  <a:pt x="14557" y="122"/>
                </a:lnTo>
                <a:lnTo>
                  <a:pt x="14117" y="244"/>
                </a:lnTo>
                <a:lnTo>
                  <a:pt x="13873" y="318"/>
                </a:lnTo>
                <a:lnTo>
                  <a:pt x="13653" y="415"/>
                </a:lnTo>
                <a:lnTo>
                  <a:pt x="13458" y="537"/>
                </a:lnTo>
                <a:lnTo>
                  <a:pt x="13287" y="660"/>
                </a:lnTo>
                <a:lnTo>
                  <a:pt x="10625" y="3346"/>
                </a:lnTo>
                <a:lnTo>
                  <a:pt x="2858" y="1221"/>
                </a:lnTo>
                <a:lnTo>
                  <a:pt x="2712" y="1197"/>
                </a:lnTo>
                <a:lnTo>
                  <a:pt x="2590" y="1221"/>
                </a:lnTo>
                <a:lnTo>
                  <a:pt x="2467" y="1270"/>
                </a:lnTo>
                <a:lnTo>
                  <a:pt x="2345" y="1343"/>
                </a:lnTo>
                <a:lnTo>
                  <a:pt x="1613" y="2101"/>
                </a:lnTo>
                <a:lnTo>
                  <a:pt x="1539" y="2198"/>
                </a:lnTo>
                <a:lnTo>
                  <a:pt x="1491" y="2296"/>
                </a:lnTo>
                <a:lnTo>
                  <a:pt x="1466" y="2418"/>
                </a:lnTo>
                <a:lnTo>
                  <a:pt x="1466" y="2516"/>
                </a:lnTo>
                <a:lnTo>
                  <a:pt x="1491" y="2613"/>
                </a:lnTo>
                <a:lnTo>
                  <a:pt x="1515" y="2687"/>
                </a:lnTo>
                <a:lnTo>
                  <a:pt x="1613" y="2833"/>
                </a:lnTo>
                <a:lnTo>
                  <a:pt x="1710" y="2907"/>
                </a:lnTo>
                <a:lnTo>
                  <a:pt x="7425" y="6619"/>
                </a:lnTo>
                <a:lnTo>
                  <a:pt x="4177" y="10893"/>
                </a:lnTo>
                <a:lnTo>
                  <a:pt x="929" y="10331"/>
                </a:lnTo>
                <a:lnTo>
                  <a:pt x="831" y="10331"/>
                </a:lnTo>
                <a:lnTo>
                  <a:pt x="709" y="10356"/>
                </a:lnTo>
                <a:lnTo>
                  <a:pt x="611" y="10404"/>
                </a:lnTo>
                <a:lnTo>
                  <a:pt x="514" y="10478"/>
                </a:lnTo>
                <a:lnTo>
                  <a:pt x="147" y="10844"/>
                </a:lnTo>
                <a:lnTo>
                  <a:pt x="74" y="10942"/>
                </a:lnTo>
                <a:lnTo>
                  <a:pt x="25" y="11064"/>
                </a:lnTo>
                <a:lnTo>
                  <a:pt x="1" y="11186"/>
                </a:lnTo>
                <a:lnTo>
                  <a:pt x="1" y="11308"/>
                </a:lnTo>
                <a:lnTo>
                  <a:pt x="50" y="11455"/>
                </a:lnTo>
                <a:lnTo>
                  <a:pt x="147" y="11601"/>
                </a:lnTo>
                <a:lnTo>
                  <a:pt x="245" y="11674"/>
                </a:lnTo>
                <a:lnTo>
                  <a:pt x="3444" y="13457"/>
                </a:lnTo>
                <a:lnTo>
                  <a:pt x="5227" y="16657"/>
                </a:lnTo>
                <a:lnTo>
                  <a:pt x="5301" y="16754"/>
                </a:lnTo>
                <a:lnTo>
                  <a:pt x="5447" y="16852"/>
                </a:lnTo>
                <a:lnTo>
                  <a:pt x="5594" y="16901"/>
                </a:lnTo>
                <a:lnTo>
                  <a:pt x="5716" y="16901"/>
                </a:lnTo>
                <a:lnTo>
                  <a:pt x="5838" y="16877"/>
                </a:lnTo>
                <a:lnTo>
                  <a:pt x="5960" y="16828"/>
                </a:lnTo>
                <a:lnTo>
                  <a:pt x="6058" y="16754"/>
                </a:lnTo>
                <a:lnTo>
                  <a:pt x="6424" y="16388"/>
                </a:lnTo>
                <a:lnTo>
                  <a:pt x="6497" y="16290"/>
                </a:lnTo>
                <a:lnTo>
                  <a:pt x="6546" y="16193"/>
                </a:lnTo>
                <a:lnTo>
                  <a:pt x="6571" y="16071"/>
                </a:lnTo>
                <a:lnTo>
                  <a:pt x="6571" y="15973"/>
                </a:lnTo>
                <a:lnTo>
                  <a:pt x="6009" y="12725"/>
                </a:lnTo>
                <a:lnTo>
                  <a:pt x="10283" y="9476"/>
                </a:lnTo>
                <a:lnTo>
                  <a:pt x="13995" y="15191"/>
                </a:lnTo>
                <a:lnTo>
                  <a:pt x="14068" y="15289"/>
                </a:lnTo>
                <a:lnTo>
                  <a:pt x="14215" y="15387"/>
                </a:lnTo>
                <a:lnTo>
                  <a:pt x="14288" y="15411"/>
                </a:lnTo>
                <a:lnTo>
                  <a:pt x="14386" y="15436"/>
                </a:lnTo>
                <a:lnTo>
                  <a:pt x="14484" y="15436"/>
                </a:lnTo>
                <a:lnTo>
                  <a:pt x="14606" y="15411"/>
                </a:lnTo>
                <a:lnTo>
                  <a:pt x="14703" y="15362"/>
                </a:lnTo>
                <a:lnTo>
                  <a:pt x="14801" y="15289"/>
                </a:lnTo>
                <a:lnTo>
                  <a:pt x="15558" y="14556"/>
                </a:lnTo>
                <a:lnTo>
                  <a:pt x="15631" y="14434"/>
                </a:lnTo>
                <a:lnTo>
                  <a:pt x="15680" y="14312"/>
                </a:lnTo>
                <a:lnTo>
                  <a:pt x="15705" y="14190"/>
                </a:lnTo>
                <a:lnTo>
                  <a:pt x="15680" y="14043"/>
                </a:lnTo>
                <a:lnTo>
                  <a:pt x="13555" y="6277"/>
                </a:lnTo>
                <a:lnTo>
                  <a:pt x="16242" y="3615"/>
                </a:lnTo>
                <a:lnTo>
                  <a:pt x="16364" y="3444"/>
                </a:lnTo>
                <a:lnTo>
                  <a:pt x="16486" y="3248"/>
                </a:lnTo>
                <a:lnTo>
                  <a:pt x="16584" y="3029"/>
                </a:lnTo>
                <a:lnTo>
                  <a:pt x="16657" y="2784"/>
                </a:lnTo>
                <a:lnTo>
                  <a:pt x="16779" y="2345"/>
                </a:lnTo>
                <a:lnTo>
                  <a:pt x="16853" y="2052"/>
                </a:lnTo>
                <a:lnTo>
                  <a:pt x="16877" y="1734"/>
                </a:lnTo>
                <a:lnTo>
                  <a:pt x="16901" y="1441"/>
                </a:lnTo>
                <a:lnTo>
                  <a:pt x="16901" y="1197"/>
                </a:lnTo>
                <a:lnTo>
                  <a:pt x="16901" y="953"/>
                </a:lnTo>
                <a:lnTo>
                  <a:pt x="16853" y="757"/>
                </a:lnTo>
                <a:lnTo>
                  <a:pt x="16779" y="586"/>
                </a:lnTo>
                <a:lnTo>
                  <a:pt x="16706" y="415"/>
                </a:lnTo>
                <a:lnTo>
                  <a:pt x="16608" y="293"/>
                </a:lnTo>
                <a:lnTo>
                  <a:pt x="16486" y="196"/>
                </a:lnTo>
                <a:lnTo>
                  <a:pt x="16315" y="122"/>
                </a:lnTo>
                <a:lnTo>
                  <a:pt x="16144" y="49"/>
                </a:lnTo>
                <a:lnTo>
                  <a:pt x="15949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FF0000"/>
              </a:solidFill>
              <a:highlight>
                <a:srgbClr val="000000"/>
              </a:highlight>
            </a:endParaRPr>
          </a:p>
        </p:txBody>
      </p:sp>
      <p:grpSp>
        <p:nvGrpSpPr>
          <p:cNvPr id="567" name="Google Shape;567;p39"/>
          <p:cNvGrpSpPr/>
          <p:nvPr/>
        </p:nvGrpSpPr>
        <p:grpSpPr>
          <a:xfrm>
            <a:off x="7147101" y="4604709"/>
            <a:ext cx="441412" cy="471217"/>
            <a:chOff x="6642425" y="4312500"/>
            <a:chExt cx="433550" cy="462825"/>
          </a:xfrm>
          <a:solidFill>
            <a:schemeClr val="tx1"/>
          </a:solidFill>
        </p:grpSpPr>
        <p:sp>
          <p:nvSpPr>
            <p:cNvPr id="568" name="Google Shape;568;p39"/>
            <p:cNvSpPr/>
            <p:nvPr/>
          </p:nvSpPr>
          <p:spPr>
            <a:xfrm>
              <a:off x="6642425" y="4687375"/>
              <a:ext cx="433550" cy="39125"/>
            </a:xfrm>
            <a:custGeom>
              <a:avLst/>
              <a:gdLst/>
              <a:ahLst/>
              <a:cxnLst/>
              <a:rect l="l" t="t" r="r" b="b"/>
              <a:pathLst>
                <a:path w="17342" h="1565" extrusionOk="0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8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2"/>
                  </a:lnTo>
                  <a:lnTo>
                    <a:pt x="25" y="685"/>
                  </a:lnTo>
                  <a:lnTo>
                    <a:pt x="74" y="783"/>
                  </a:lnTo>
                  <a:lnTo>
                    <a:pt x="147" y="856"/>
                  </a:lnTo>
                  <a:lnTo>
                    <a:pt x="221" y="905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40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40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40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40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40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40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40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40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5"/>
                  </a:lnTo>
                  <a:lnTo>
                    <a:pt x="17195" y="856"/>
                  </a:lnTo>
                  <a:lnTo>
                    <a:pt x="17268" y="783"/>
                  </a:lnTo>
                  <a:lnTo>
                    <a:pt x="17317" y="685"/>
                  </a:lnTo>
                  <a:lnTo>
                    <a:pt x="17341" y="612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8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69" name="Google Shape;569;p39"/>
            <p:cNvSpPr/>
            <p:nvPr/>
          </p:nvSpPr>
          <p:spPr>
            <a:xfrm>
              <a:off x="6642425" y="4736225"/>
              <a:ext cx="433550" cy="39100"/>
            </a:xfrm>
            <a:custGeom>
              <a:avLst/>
              <a:gdLst/>
              <a:ahLst/>
              <a:cxnLst/>
              <a:rect l="l" t="t" r="r" b="b"/>
              <a:pathLst>
                <a:path w="17342" h="1564" extrusionOk="0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1"/>
                  </a:lnTo>
                  <a:lnTo>
                    <a:pt x="25" y="685"/>
                  </a:lnTo>
                  <a:lnTo>
                    <a:pt x="74" y="782"/>
                  </a:lnTo>
                  <a:lnTo>
                    <a:pt x="147" y="856"/>
                  </a:lnTo>
                  <a:lnTo>
                    <a:pt x="221" y="904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39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39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39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39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39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39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39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39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4"/>
                  </a:lnTo>
                  <a:lnTo>
                    <a:pt x="17195" y="856"/>
                  </a:lnTo>
                  <a:lnTo>
                    <a:pt x="17268" y="782"/>
                  </a:lnTo>
                  <a:lnTo>
                    <a:pt x="17317" y="685"/>
                  </a:lnTo>
                  <a:lnTo>
                    <a:pt x="17341" y="611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7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70" name="Google Shape;570;p39"/>
            <p:cNvSpPr/>
            <p:nvPr/>
          </p:nvSpPr>
          <p:spPr>
            <a:xfrm>
              <a:off x="6684575" y="4312500"/>
              <a:ext cx="349875" cy="377350"/>
            </a:xfrm>
            <a:custGeom>
              <a:avLst/>
              <a:gdLst/>
              <a:ahLst/>
              <a:cxnLst/>
              <a:rect l="l" t="t" r="r" b="b"/>
              <a:pathLst>
                <a:path w="13995" h="15094" extrusionOk="0">
                  <a:moveTo>
                    <a:pt x="5691" y="5740"/>
                  </a:moveTo>
                  <a:lnTo>
                    <a:pt x="5764" y="5764"/>
                  </a:lnTo>
                  <a:lnTo>
                    <a:pt x="5813" y="5837"/>
                  </a:lnTo>
                  <a:lnTo>
                    <a:pt x="5862" y="5886"/>
                  </a:lnTo>
                  <a:lnTo>
                    <a:pt x="5935" y="6082"/>
                  </a:lnTo>
                  <a:lnTo>
                    <a:pt x="5959" y="6301"/>
                  </a:lnTo>
                  <a:lnTo>
                    <a:pt x="5935" y="6521"/>
                  </a:lnTo>
                  <a:lnTo>
                    <a:pt x="5862" y="6692"/>
                  </a:lnTo>
                  <a:lnTo>
                    <a:pt x="5813" y="6765"/>
                  </a:lnTo>
                  <a:lnTo>
                    <a:pt x="5764" y="6814"/>
                  </a:lnTo>
                  <a:lnTo>
                    <a:pt x="5691" y="6839"/>
                  </a:lnTo>
                  <a:lnTo>
                    <a:pt x="5642" y="6863"/>
                  </a:lnTo>
                  <a:lnTo>
                    <a:pt x="5569" y="6839"/>
                  </a:lnTo>
                  <a:lnTo>
                    <a:pt x="5520" y="6814"/>
                  </a:lnTo>
                  <a:lnTo>
                    <a:pt x="5446" y="6765"/>
                  </a:lnTo>
                  <a:lnTo>
                    <a:pt x="5398" y="6692"/>
                  </a:lnTo>
                  <a:lnTo>
                    <a:pt x="5349" y="6521"/>
                  </a:lnTo>
                  <a:lnTo>
                    <a:pt x="5324" y="6301"/>
                  </a:lnTo>
                  <a:lnTo>
                    <a:pt x="5349" y="6082"/>
                  </a:lnTo>
                  <a:lnTo>
                    <a:pt x="5398" y="5886"/>
                  </a:lnTo>
                  <a:lnTo>
                    <a:pt x="5446" y="5837"/>
                  </a:lnTo>
                  <a:lnTo>
                    <a:pt x="5520" y="5764"/>
                  </a:lnTo>
                  <a:lnTo>
                    <a:pt x="5569" y="5740"/>
                  </a:lnTo>
                  <a:close/>
                  <a:moveTo>
                    <a:pt x="8402" y="5740"/>
                  </a:moveTo>
                  <a:lnTo>
                    <a:pt x="8475" y="5764"/>
                  </a:lnTo>
                  <a:lnTo>
                    <a:pt x="8524" y="5837"/>
                  </a:lnTo>
                  <a:lnTo>
                    <a:pt x="8573" y="5886"/>
                  </a:lnTo>
                  <a:lnTo>
                    <a:pt x="8621" y="6082"/>
                  </a:lnTo>
                  <a:lnTo>
                    <a:pt x="8646" y="6301"/>
                  </a:lnTo>
                  <a:lnTo>
                    <a:pt x="8621" y="6521"/>
                  </a:lnTo>
                  <a:lnTo>
                    <a:pt x="8573" y="6692"/>
                  </a:lnTo>
                  <a:lnTo>
                    <a:pt x="8524" y="6765"/>
                  </a:lnTo>
                  <a:lnTo>
                    <a:pt x="8475" y="6814"/>
                  </a:lnTo>
                  <a:lnTo>
                    <a:pt x="8402" y="6839"/>
                  </a:lnTo>
                  <a:lnTo>
                    <a:pt x="8328" y="6863"/>
                  </a:lnTo>
                  <a:lnTo>
                    <a:pt x="8280" y="6839"/>
                  </a:lnTo>
                  <a:lnTo>
                    <a:pt x="8206" y="6814"/>
                  </a:lnTo>
                  <a:lnTo>
                    <a:pt x="8157" y="6765"/>
                  </a:lnTo>
                  <a:lnTo>
                    <a:pt x="8109" y="6692"/>
                  </a:lnTo>
                  <a:lnTo>
                    <a:pt x="8035" y="6521"/>
                  </a:lnTo>
                  <a:lnTo>
                    <a:pt x="8011" y="6301"/>
                  </a:lnTo>
                  <a:lnTo>
                    <a:pt x="8035" y="6082"/>
                  </a:lnTo>
                  <a:lnTo>
                    <a:pt x="8109" y="5886"/>
                  </a:lnTo>
                  <a:lnTo>
                    <a:pt x="8157" y="5837"/>
                  </a:lnTo>
                  <a:lnTo>
                    <a:pt x="8206" y="5764"/>
                  </a:lnTo>
                  <a:lnTo>
                    <a:pt x="8280" y="5740"/>
                  </a:lnTo>
                  <a:close/>
                  <a:moveTo>
                    <a:pt x="9867" y="2931"/>
                  </a:moveTo>
                  <a:lnTo>
                    <a:pt x="9867" y="4421"/>
                  </a:lnTo>
                  <a:lnTo>
                    <a:pt x="11552" y="4421"/>
                  </a:lnTo>
                  <a:lnTo>
                    <a:pt x="11552" y="6033"/>
                  </a:lnTo>
                  <a:lnTo>
                    <a:pt x="7229" y="4225"/>
                  </a:lnTo>
                  <a:lnTo>
                    <a:pt x="7229" y="9867"/>
                  </a:lnTo>
                  <a:lnTo>
                    <a:pt x="7205" y="9965"/>
                  </a:lnTo>
                  <a:lnTo>
                    <a:pt x="7156" y="10063"/>
                  </a:lnTo>
                  <a:lnTo>
                    <a:pt x="7083" y="10111"/>
                  </a:lnTo>
                  <a:lnTo>
                    <a:pt x="6887" y="10111"/>
                  </a:lnTo>
                  <a:lnTo>
                    <a:pt x="6814" y="10063"/>
                  </a:lnTo>
                  <a:lnTo>
                    <a:pt x="6765" y="9965"/>
                  </a:lnTo>
                  <a:lnTo>
                    <a:pt x="6741" y="9867"/>
                  </a:lnTo>
                  <a:lnTo>
                    <a:pt x="6741" y="4225"/>
                  </a:lnTo>
                  <a:lnTo>
                    <a:pt x="2418" y="6033"/>
                  </a:lnTo>
                  <a:lnTo>
                    <a:pt x="2418" y="4421"/>
                  </a:lnTo>
                  <a:lnTo>
                    <a:pt x="4103" y="4421"/>
                  </a:lnTo>
                  <a:lnTo>
                    <a:pt x="4103" y="2931"/>
                  </a:lnTo>
                  <a:close/>
                  <a:moveTo>
                    <a:pt x="5520" y="0"/>
                  </a:moveTo>
                  <a:lnTo>
                    <a:pt x="5520" y="2027"/>
                  </a:lnTo>
                  <a:lnTo>
                    <a:pt x="3151" y="2027"/>
                  </a:lnTo>
                  <a:lnTo>
                    <a:pt x="3151" y="3542"/>
                  </a:lnTo>
                  <a:lnTo>
                    <a:pt x="1466" y="3542"/>
                  </a:lnTo>
                  <a:lnTo>
                    <a:pt x="1466" y="6423"/>
                  </a:lnTo>
                  <a:lnTo>
                    <a:pt x="586" y="6765"/>
                  </a:lnTo>
                  <a:lnTo>
                    <a:pt x="415" y="6863"/>
                  </a:lnTo>
                  <a:lnTo>
                    <a:pt x="269" y="6985"/>
                  </a:lnTo>
                  <a:lnTo>
                    <a:pt x="147" y="7132"/>
                  </a:lnTo>
                  <a:lnTo>
                    <a:pt x="49" y="7278"/>
                  </a:lnTo>
                  <a:lnTo>
                    <a:pt x="0" y="7425"/>
                  </a:lnTo>
                  <a:lnTo>
                    <a:pt x="0" y="7596"/>
                  </a:lnTo>
                  <a:lnTo>
                    <a:pt x="0" y="7791"/>
                  </a:lnTo>
                  <a:lnTo>
                    <a:pt x="73" y="7987"/>
                  </a:lnTo>
                  <a:lnTo>
                    <a:pt x="1514" y="11308"/>
                  </a:lnTo>
                  <a:lnTo>
                    <a:pt x="1514" y="14874"/>
                  </a:lnTo>
                  <a:lnTo>
                    <a:pt x="1759" y="14752"/>
                  </a:lnTo>
                  <a:lnTo>
                    <a:pt x="2052" y="14630"/>
                  </a:lnTo>
                  <a:lnTo>
                    <a:pt x="2247" y="14581"/>
                  </a:lnTo>
                  <a:lnTo>
                    <a:pt x="2442" y="14556"/>
                  </a:lnTo>
                  <a:lnTo>
                    <a:pt x="2662" y="14532"/>
                  </a:lnTo>
                  <a:lnTo>
                    <a:pt x="2882" y="14508"/>
                  </a:lnTo>
                  <a:lnTo>
                    <a:pt x="3175" y="14532"/>
                  </a:lnTo>
                  <a:lnTo>
                    <a:pt x="3419" y="14556"/>
                  </a:lnTo>
                  <a:lnTo>
                    <a:pt x="3639" y="14605"/>
                  </a:lnTo>
                  <a:lnTo>
                    <a:pt x="3835" y="14678"/>
                  </a:lnTo>
                  <a:lnTo>
                    <a:pt x="4152" y="14801"/>
                  </a:lnTo>
                  <a:lnTo>
                    <a:pt x="4396" y="14947"/>
                  </a:lnTo>
                  <a:lnTo>
                    <a:pt x="4543" y="15020"/>
                  </a:lnTo>
                  <a:lnTo>
                    <a:pt x="4641" y="15069"/>
                  </a:lnTo>
                  <a:lnTo>
                    <a:pt x="4787" y="15094"/>
                  </a:lnTo>
                  <a:lnTo>
                    <a:pt x="5105" y="15094"/>
                  </a:lnTo>
                  <a:lnTo>
                    <a:pt x="5227" y="15069"/>
                  </a:lnTo>
                  <a:lnTo>
                    <a:pt x="5349" y="15020"/>
                  </a:lnTo>
                  <a:lnTo>
                    <a:pt x="5471" y="14947"/>
                  </a:lnTo>
                  <a:lnTo>
                    <a:pt x="5740" y="14801"/>
                  </a:lnTo>
                  <a:lnTo>
                    <a:pt x="6057" y="14678"/>
                  </a:lnTo>
                  <a:lnTo>
                    <a:pt x="6252" y="14605"/>
                  </a:lnTo>
                  <a:lnTo>
                    <a:pt x="6472" y="14556"/>
                  </a:lnTo>
                  <a:lnTo>
                    <a:pt x="6716" y="14532"/>
                  </a:lnTo>
                  <a:lnTo>
                    <a:pt x="6985" y="14508"/>
                  </a:lnTo>
                  <a:lnTo>
                    <a:pt x="7254" y="14532"/>
                  </a:lnTo>
                  <a:lnTo>
                    <a:pt x="7498" y="14556"/>
                  </a:lnTo>
                  <a:lnTo>
                    <a:pt x="7718" y="14605"/>
                  </a:lnTo>
                  <a:lnTo>
                    <a:pt x="7913" y="14678"/>
                  </a:lnTo>
                  <a:lnTo>
                    <a:pt x="8255" y="14801"/>
                  </a:lnTo>
                  <a:lnTo>
                    <a:pt x="8499" y="14947"/>
                  </a:lnTo>
                  <a:lnTo>
                    <a:pt x="8621" y="15020"/>
                  </a:lnTo>
                  <a:lnTo>
                    <a:pt x="8744" y="15069"/>
                  </a:lnTo>
                  <a:lnTo>
                    <a:pt x="8866" y="15094"/>
                  </a:lnTo>
                  <a:lnTo>
                    <a:pt x="9183" y="15094"/>
                  </a:lnTo>
                  <a:lnTo>
                    <a:pt x="9330" y="15069"/>
                  </a:lnTo>
                  <a:lnTo>
                    <a:pt x="9427" y="15020"/>
                  </a:lnTo>
                  <a:lnTo>
                    <a:pt x="9574" y="14947"/>
                  </a:lnTo>
                  <a:lnTo>
                    <a:pt x="9818" y="14801"/>
                  </a:lnTo>
                  <a:lnTo>
                    <a:pt x="10136" y="14678"/>
                  </a:lnTo>
                  <a:lnTo>
                    <a:pt x="10331" y="14605"/>
                  </a:lnTo>
                  <a:lnTo>
                    <a:pt x="10551" y="14556"/>
                  </a:lnTo>
                  <a:lnTo>
                    <a:pt x="10795" y="14532"/>
                  </a:lnTo>
                  <a:lnTo>
                    <a:pt x="11088" y="14508"/>
                  </a:lnTo>
                  <a:lnTo>
                    <a:pt x="11308" y="14532"/>
                  </a:lnTo>
                  <a:lnTo>
                    <a:pt x="11528" y="14556"/>
                  </a:lnTo>
                  <a:lnTo>
                    <a:pt x="11723" y="14581"/>
                  </a:lnTo>
                  <a:lnTo>
                    <a:pt x="11919" y="14630"/>
                  </a:lnTo>
                  <a:lnTo>
                    <a:pt x="12212" y="14752"/>
                  </a:lnTo>
                  <a:lnTo>
                    <a:pt x="12456" y="14874"/>
                  </a:lnTo>
                  <a:lnTo>
                    <a:pt x="12456" y="11308"/>
                  </a:lnTo>
                  <a:lnTo>
                    <a:pt x="13897" y="7987"/>
                  </a:lnTo>
                  <a:lnTo>
                    <a:pt x="13970" y="7791"/>
                  </a:lnTo>
                  <a:lnTo>
                    <a:pt x="13995" y="7596"/>
                  </a:lnTo>
                  <a:lnTo>
                    <a:pt x="13970" y="7425"/>
                  </a:lnTo>
                  <a:lnTo>
                    <a:pt x="13921" y="7278"/>
                  </a:lnTo>
                  <a:lnTo>
                    <a:pt x="13824" y="7132"/>
                  </a:lnTo>
                  <a:lnTo>
                    <a:pt x="13701" y="6985"/>
                  </a:lnTo>
                  <a:lnTo>
                    <a:pt x="13555" y="6863"/>
                  </a:lnTo>
                  <a:lnTo>
                    <a:pt x="13384" y="6765"/>
                  </a:lnTo>
                  <a:lnTo>
                    <a:pt x="12505" y="6423"/>
                  </a:lnTo>
                  <a:lnTo>
                    <a:pt x="12505" y="3542"/>
                  </a:lnTo>
                  <a:lnTo>
                    <a:pt x="10820" y="3542"/>
                  </a:lnTo>
                  <a:lnTo>
                    <a:pt x="10820" y="2027"/>
                  </a:lnTo>
                  <a:lnTo>
                    <a:pt x="8450" y="2027"/>
                  </a:lnTo>
                  <a:lnTo>
                    <a:pt x="845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sp>
        <p:nvSpPr>
          <p:cNvPr id="571" name="Google Shape;571;p39"/>
          <p:cNvSpPr/>
          <p:nvPr/>
        </p:nvSpPr>
        <p:spPr>
          <a:xfrm>
            <a:off x="907701" y="5359883"/>
            <a:ext cx="566948" cy="334483"/>
          </a:xfrm>
          <a:custGeom>
            <a:avLst/>
            <a:gdLst/>
            <a:ahLst/>
            <a:cxnLst/>
            <a:rect l="l" t="t" r="r" b="b"/>
            <a:pathLst>
              <a:path w="22274" h="13141" extrusionOk="0">
                <a:moveTo>
                  <a:pt x="14532" y="3786"/>
                </a:moveTo>
                <a:lnTo>
                  <a:pt x="11747" y="7084"/>
                </a:lnTo>
                <a:lnTo>
                  <a:pt x="11577" y="7035"/>
                </a:lnTo>
                <a:lnTo>
                  <a:pt x="11406" y="6986"/>
                </a:lnTo>
                <a:lnTo>
                  <a:pt x="11235" y="6937"/>
                </a:lnTo>
                <a:lnTo>
                  <a:pt x="10893" y="6937"/>
                </a:lnTo>
                <a:lnTo>
                  <a:pt x="10746" y="6961"/>
                </a:lnTo>
                <a:lnTo>
                  <a:pt x="9207" y="3786"/>
                </a:lnTo>
                <a:close/>
                <a:moveTo>
                  <a:pt x="7034" y="6082"/>
                </a:moveTo>
                <a:lnTo>
                  <a:pt x="7229" y="6302"/>
                </a:lnTo>
                <a:lnTo>
                  <a:pt x="7400" y="6522"/>
                </a:lnTo>
                <a:lnTo>
                  <a:pt x="7571" y="6766"/>
                </a:lnTo>
                <a:lnTo>
                  <a:pt x="7718" y="7010"/>
                </a:lnTo>
                <a:lnTo>
                  <a:pt x="7840" y="7279"/>
                </a:lnTo>
                <a:lnTo>
                  <a:pt x="7937" y="7572"/>
                </a:lnTo>
                <a:lnTo>
                  <a:pt x="8011" y="7841"/>
                </a:lnTo>
                <a:lnTo>
                  <a:pt x="8060" y="8134"/>
                </a:lnTo>
                <a:lnTo>
                  <a:pt x="5422" y="8134"/>
                </a:lnTo>
                <a:lnTo>
                  <a:pt x="7034" y="6082"/>
                </a:lnTo>
                <a:close/>
                <a:moveTo>
                  <a:pt x="8475" y="4275"/>
                </a:moveTo>
                <a:lnTo>
                  <a:pt x="9965" y="7352"/>
                </a:lnTo>
                <a:lnTo>
                  <a:pt x="9769" y="7523"/>
                </a:lnTo>
                <a:lnTo>
                  <a:pt x="9623" y="7743"/>
                </a:lnTo>
                <a:lnTo>
                  <a:pt x="9525" y="7963"/>
                </a:lnTo>
                <a:lnTo>
                  <a:pt x="9427" y="8183"/>
                </a:lnTo>
                <a:lnTo>
                  <a:pt x="9061" y="8183"/>
                </a:lnTo>
                <a:lnTo>
                  <a:pt x="8988" y="7767"/>
                </a:lnTo>
                <a:lnTo>
                  <a:pt x="8890" y="7377"/>
                </a:lnTo>
                <a:lnTo>
                  <a:pt x="8768" y="6986"/>
                </a:lnTo>
                <a:lnTo>
                  <a:pt x="8597" y="6619"/>
                </a:lnTo>
                <a:lnTo>
                  <a:pt x="8402" y="6253"/>
                </a:lnTo>
                <a:lnTo>
                  <a:pt x="8182" y="5936"/>
                </a:lnTo>
                <a:lnTo>
                  <a:pt x="7937" y="5618"/>
                </a:lnTo>
                <a:lnTo>
                  <a:pt x="7644" y="5325"/>
                </a:lnTo>
                <a:lnTo>
                  <a:pt x="8475" y="4275"/>
                </a:lnTo>
                <a:close/>
                <a:moveTo>
                  <a:pt x="11161" y="8012"/>
                </a:moveTo>
                <a:lnTo>
                  <a:pt x="11259" y="8060"/>
                </a:lnTo>
                <a:lnTo>
                  <a:pt x="11381" y="8109"/>
                </a:lnTo>
                <a:lnTo>
                  <a:pt x="11454" y="8183"/>
                </a:lnTo>
                <a:lnTo>
                  <a:pt x="11528" y="8280"/>
                </a:lnTo>
                <a:lnTo>
                  <a:pt x="11577" y="8378"/>
                </a:lnTo>
                <a:lnTo>
                  <a:pt x="11625" y="8476"/>
                </a:lnTo>
                <a:lnTo>
                  <a:pt x="11625" y="8598"/>
                </a:lnTo>
                <a:lnTo>
                  <a:pt x="11625" y="8695"/>
                </a:lnTo>
                <a:lnTo>
                  <a:pt x="11577" y="8818"/>
                </a:lnTo>
                <a:lnTo>
                  <a:pt x="11528" y="8915"/>
                </a:lnTo>
                <a:lnTo>
                  <a:pt x="11454" y="9013"/>
                </a:lnTo>
                <a:lnTo>
                  <a:pt x="11381" y="9062"/>
                </a:lnTo>
                <a:lnTo>
                  <a:pt x="11259" y="9135"/>
                </a:lnTo>
                <a:lnTo>
                  <a:pt x="11161" y="9159"/>
                </a:lnTo>
                <a:lnTo>
                  <a:pt x="11039" y="9184"/>
                </a:lnTo>
                <a:lnTo>
                  <a:pt x="10942" y="9159"/>
                </a:lnTo>
                <a:lnTo>
                  <a:pt x="10819" y="9135"/>
                </a:lnTo>
                <a:lnTo>
                  <a:pt x="10722" y="9062"/>
                </a:lnTo>
                <a:lnTo>
                  <a:pt x="10624" y="9013"/>
                </a:lnTo>
                <a:lnTo>
                  <a:pt x="10575" y="8915"/>
                </a:lnTo>
                <a:lnTo>
                  <a:pt x="10502" y="8818"/>
                </a:lnTo>
                <a:lnTo>
                  <a:pt x="10477" y="8695"/>
                </a:lnTo>
                <a:lnTo>
                  <a:pt x="10453" y="8598"/>
                </a:lnTo>
                <a:lnTo>
                  <a:pt x="10477" y="8476"/>
                </a:lnTo>
                <a:lnTo>
                  <a:pt x="10502" y="8378"/>
                </a:lnTo>
                <a:lnTo>
                  <a:pt x="10575" y="8280"/>
                </a:lnTo>
                <a:lnTo>
                  <a:pt x="10624" y="8183"/>
                </a:lnTo>
                <a:lnTo>
                  <a:pt x="10722" y="8109"/>
                </a:lnTo>
                <a:lnTo>
                  <a:pt x="10819" y="8060"/>
                </a:lnTo>
                <a:lnTo>
                  <a:pt x="10942" y="8012"/>
                </a:lnTo>
                <a:close/>
                <a:moveTo>
                  <a:pt x="4811" y="5081"/>
                </a:moveTo>
                <a:lnTo>
                  <a:pt x="5056" y="5105"/>
                </a:lnTo>
                <a:lnTo>
                  <a:pt x="5275" y="5154"/>
                </a:lnTo>
                <a:lnTo>
                  <a:pt x="5520" y="5203"/>
                </a:lnTo>
                <a:lnTo>
                  <a:pt x="5739" y="5276"/>
                </a:lnTo>
                <a:lnTo>
                  <a:pt x="5959" y="5374"/>
                </a:lnTo>
                <a:lnTo>
                  <a:pt x="6179" y="5472"/>
                </a:lnTo>
                <a:lnTo>
                  <a:pt x="6374" y="5569"/>
                </a:lnTo>
                <a:lnTo>
                  <a:pt x="4640" y="7816"/>
                </a:lnTo>
                <a:lnTo>
                  <a:pt x="4396" y="7816"/>
                </a:lnTo>
                <a:lnTo>
                  <a:pt x="4250" y="7865"/>
                </a:lnTo>
                <a:lnTo>
                  <a:pt x="4127" y="7938"/>
                </a:lnTo>
                <a:lnTo>
                  <a:pt x="4005" y="8036"/>
                </a:lnTo>
                <a:lnTo>
                  <a:pt x="3908" y="8158"/>
                </a:lnTo>
                <a:lnTo>
                  <a:pt x="3834" y="8280"/>
                </a:lnTo>
                <a:lnTo>
                  <a:pt x="3786" y="8427"/>
                </a:lnTo>
                <a:lnTo>
                  <a:pt x="3761" y="8598"/>
                </a:lnTo>
                <a:lnTo>
                  <a:pt x="3786" y="8744"/>
                </a:lnTo>
                <a:lnTo>
                  <a:pt x="3834" y="8891"/>
                </a:lnTo>
                <a:lnTo>
                  <a:pt x="3908" y="9037"/>
                </a:lnTo>
                <a:lnTo>
                  <a:pt x="4005" y="9135"/>
                </a:lnTo>
                <a:lnTo>
                  <a:pt x="4127" y="9233"/>
                </a:lnTo>
                <a:lnTo>
                  <a:pt x="4250" y="9306"/>
                </a:lnTo>
                <a:lnTo>
                  <a:pt x="4396" y="9355"/>
                </a:lnTo>
                <a:lnTo>
                  <a:pt x="4543" y="9379"/>
                </a:lnTo>
                <a:lnTo>
                  <a:pt x="4738" y="9355"/>
                </a:lnTo>
                <a:lnTo>
                  <a:pt x="4933" y="9282"/>
                </a:lnTo>
                <a:lnTo>
                  <a:pt x="5080" y="9159"/>
                </a:lnTo>
                <a:lnTo>
                  <a:pt x="5227" y="9013"/>
                </a:lnTo>
                <a:lnTo>
                  <a:pt x="8060" y="9013"/>
                </a:lnTo>
                <a:lnTo>
                  <a:pt x="8011" y="9330"/>
                </a:lnTo>
                <a:lnTo>
                  <a:pt x="7937" y="9648"/>
                </a:lnTo>
                <a:lnTo>
                  <a:pt x="7815" y="9965"/>
                </a:lnTo>
                <a:lnTo>
                  <a:pt x="7693" y="10259"/>
                </a:lnTo>
                <a:lnTo>
                  <a:pt x="7522" y="10527"/>
                </a:lnTo>
                <a:lnTo>
                  <a:pt x="7351" y="10771"/>
                </a:lnTo>
                <a:lnTo>
                  <a:pt x="7156" y="11016"/>
                </a:lnTo>
                <a:lnTo>
                  <a:pt x="6912" y="11235"/>
                </a:lnTo>
                <a:lnTo>
                  <a:pt x="6667" y="11431"/>
                </a:lnTo>
                <a:lnTo>
                  <a:pt x="6423" y="11626"/>
                </a:lnTo>
                <a:lnTo>
                  <a:pt x="6130" y="11773"/>
                </a:lnTo>
                <a:lnTo>
                  <a:pt x="5837" y="11895"/>
                </a:lnTo>
                <a:lnTo>
                  <a:pt x="5544" y="12017"/>
                </a:lnTo>
                <a:lnTo>
                  <a:pt x="5227" y="12090"/>
                </a:lnTo>
                <a:lnTo>
                  <a:pt x="4885" y="12139"/>
                </a:lnTo>
                <a:lnTo>
                  <a:pt x="4201" y="12139"/>
                </a:lnTo>
                <a:lnTo>
                  <a:pt x="3834" y="12066"/>
                </a:lnTo>
                <a:lnTo>
                  <a:pt x="3517" y="11993"/>
                </a:lnTo>
                <a:lnTo>
                  <a:pt x="3175" y="11870"/>
                </a:lnTo>
                <a:lnTo>
                  <a:pt x="2882" y="11724"/>
                </a:lnTo>
                <a:lnTo>
                  <a:pt x="2589" y="11553"/>
                </a:lnTo>
                <a:lnTo>
                  <a:pt x="2320" y="11333"/>
                </a:lnTo>
                <a:lnTo>
                  <a:pt x="2052" y="11113"/>
                </a:lnTo>
                <a:lnTo>
                  <a:pt x="1832" y="10869"/>
                </a:lnTo>
                <a:lnTo>
                  <a:pt x="1636" y="10576"/>
                </a:lnTo>
                <a:lnTo>
                  <a:pt x="1441" y="10283"/>
                </a:lnTo>
                <a:lnTo>
                  <a:pt x="1294" y="9990"/>
                </a:lnTo>
                <a:lnTo>
                  <a:pt x="1172" y="9672"/>
                </a:lnTo>
                <a:lnTo>
                  <a:pt x="1099" y="9330"/>
                </a:lnTo>
                <a:lnTo>
                  <a:pt x="1050" y="8964"/>
                </a:lnTo>
                <a:lnTo>
                  <a:pt x="1026" y="8598"/>
                </a:lnTo>
                <a:lnTo>
                  <a:pt x="1050" y="8256"/>
                </a:lnTo>
                <a:lnTo>
                  <a:pt x="1099" y="7889"/>
                </a:lnTo>
                <a:lnTo>
                  <a:pt x="1172" y="7548"/>
                </a:lnTo>
                <a:lnTo>
                  <a:pt x="1294" y="7230"/>
                </a:lnTo>
                <a:lnTo>
                  <a:pt x="1441" y="6913"/>
                </a:lnTo>
                <a:lnTo>
                  <a:pt x="1636" y="6644"/>
                </a:lnTo>
                <a:lnTo>
                  <a:pt x="1832" y="6351"/>
                </a:lnTo>
                <a:lnTo>
                  <a:pt x="2052" y="6107"/>
                </a:lnTo>
                <a:lnTo>
                  <a:pt x="2320" y="5887"/>
                </a:lnTo>
                <a:lnTo>
                  <a:pt x="2589" y="5667"/>
                </a:lnTo>
                <a:lnTo>
                  <a:pt x="2882" y="5496"/>
                </a:lnTo>
                <a:lnTo>
                  <a:pt x="3175" y="5349"/>
                </a:lnTo>
                <a:lnTo>
                  <a:pt x="3517" y="5227"/>
                </a:lnTo>
                <a:lnTo>
                  <a:pt x="3834" y="5154"/>
                </a:lnTo>
                <a:lnTo>
                  <a:pt x="4201" y="5081"/>
                </a:lnTo>
                <a:close/>
                <a:moveTo>
                  <a:pt x="18097" y="5081"/>
                </a:moveTo>
                <a:lnTo>
                  <a:pt x="18464" y="5154"/>
                </a:lnTo>
                <a:lnTo>
                  <a:pt x="18806" y="5227"/>
                </a:lnTo>
                <a:lnTo>
                  <a:pt x="19123" y="5349"/>
                </a:lnTo>
                <a:lnTo>
                  <a:pt x="19441" y="5496"/>
                </a:lnTo>
                <a:lnTo>
                  <a:pt x="19734" y="5667"/>
                </a:lnTo>
                <a:lnTo>
                  <a:pt x="20002" y="5887"/>
                </a:lnTo>
                <a:lnTo>
                  <a:pt x="20247" y="6107"/>
                </a:lnTo>
                <a:lnTo>
                  <a:pt x="20466" y="6351"/>
                </a:lnTo>
                <a:lnTo>
                  <a:pt x="20686" y="6644"/>
                </a:lnTo>
                <a:lnTo>
                  <a:pt x="20857" y="6913"/>
                </a:lnTo>
                <a:lnTo>
                  <a:pt x="21004" y="7230"/>
                </a:lnTo>
                <a:lnTo>
                  <a:pt x="21126" y="7548"/>
                </a:lnTo>
                <a:lnTo>
                  <a:pt x="21199" y="7889"/>
                </a:lnTo>
                <a:lnTo>
                  <a:pt x="21272" y="8256"/>
                </a:lnTo>
                <a:lnTo>
                  <a:pt x="21272" y="8598"/>
                </a:lnTo>
                <a:lnTo>
                  <a:pt x="21272" y="8964"/>
                </a:lnTo>
                <a:lnTo>
                  <a:pt x="21199" y="9330"/>
                </a:lnTo>
                <a:lnTo>
                  <a:pt x="21126" y="9672"/>
                </a:lnTo>
                <a:lnTo>
                  <a:pt x="21004" y="9990"/>
                </a:lnTo>
                <a:lnTo>
                  <a:pt x="20857" y="10283"/>
                </a:lnTo>
                <a:lnTo>
                  <a:pt x="20686" y="10576"/>
                </a:lnTo>
                <a:lnTo>
                  <a:pt x="20466" y="10869"/>
                </a:lnTo>
                <a:lnTo>
                  <a:pt x="20247" y="11113"/>
                </a:lnTo>
                <a:lnTo>
                  <a:pt x="20002" y="11333"/>
                </a:lnTo>
                <a:lnTo>
                  <a:pt x="19734" y="11553"/>
                </a:lnTo>
                <a:lnTo>
                  <a:pt x="19441" y="11724"/>
                </a:lnTo>
                <a:lnTo>
                  <a:pt x="19123" y="11870"/>
                </a:lnTo>
                <a:lnTo>
                  <a:pt x="18806" y="11993"/>
                </a:lnTo>
                <a:lnTo>
                  <a:pt x="18464" y="12066"/>
                </a:lnTo>
                <a:lnTo>
                  <a:pt x="18097" y="12139"/>
                </a:lnTo>
                <a:lnTo>
                  <a:pt x="17389" y="12139"/>
                </a:lnTo>
                <a:lnTo>
                  <a:pt x="17023" y="12066"/>
                </a:lnTo>
                <a:lnTo>
                  <a:pt x="16705" y="11993"/>
                </a:lnTo>
                <a:lnTo>
                  <a:pt x="16363" y="11870"/>
                </a:lnTo>
                <a:lnTo>
                  <a:pt x="16070" y="11724"/>
                </a:lnTo>
                <a:lnTo>
                  <a:pt x="15777" y="11553"/>
                </a:lnTo>
                <a:lnTo>
                  <a:pt x="15509" y="11333"/>
                </a:lnTo>
                <a:lnTo>
                  <a:pt x="15240" y="11113"/>
                </a:lnTo>
                <a:lnTo>
                  <a:pt x="15020" y="10869"/>
                </a:lnTo>
                <a:lnTo>
                  <a:pt x="14825" y="10576"/>
                </a:lnTo>
                <a:lnTo>
                  <a:pt x="14629" y="10283"/>
                </a:lnTo>
                <a:lnTo>
                  <a:pt x="14483" y="9990"/>
                </a:lnTo>
                <a:lnTo>
                  <a:pt x="14361" y="9672"/>
                </a:lnTo>
                <a:lnTo>
                  <a:pt x="14287" y="9330"/>
                </a:lnTo>
                <a:lnTo>
                  <a:pt x="14239" y="8964"/>
                </a:lnTo>
                <a:lnTo>
                  <a:pt x="14214" y="8598"/>
                </a:lnTo>
                <a:lnTo>
                  <a:pt x="14214" y="8354"/>
                </a:lnTo>
                <a:lnTo>
                  <a:pt x="14239" y="8109"/>
                </a:lnTo>
                <a:lnTo>
                  <a:pt x="14287" y="7889"/>
                </a:lnTo>
                <a:lnTo>
                  <a:pt x="14336" y="7645"/>
                </a:lnTo>
                <a:lnTo>
                  <a:pt x="14410" y="7425"/>
                </a:lnTo>
                <a:lnTo>
                  <a:pt x="14507" y="7206"/>
                </a:lnTo>
                <a:lnTo>
                  <a:pt x="14605" y="6986"/>
                </a:lnTo>
                <a:lnTo>
                  <a:pt x="14703" y="6790"/>
                </a:lnTo>
                <a:lnTo>
                  <a:pt x="14849" y="6595"/>
                </a:lnTo>
                <a:lnTo>
                  <a:pt x="14971" y="6424"/>
                </a:lnTo>
                <a:lnTo>
                  <a:pt x="15118" y="6229"/>
                </a:lnTo>
                <a:lnTo>
                  <a:pt x="15289" y="6082"/>
                </a:lnTo>
                <a:lnTo>
                  <a:pt x="15460" y="5911"/>
                </a:lnTo>
                <a:lnTo>
                  <a:pt x="15631" y="5765"/>
                </a:lnTo>
                <a:lnTo>
                  <a:pt x="15826" y="5643"/>
                </a:lnTo>
                <a:lnTo>
                  <a:pt x="16022" y="5520"/>
                </a:lnTo>
                <a:lnTo>
                  <a:pt x="17096" y="8134"/>
                </a:lnTo>
                <a:lnTo>
                  <a:pt x="17023" y="8231"/>
                </a:lnTo>
                <a:lnTo>
                  <a:pt x="16974" y="8354"/>
                </a:lnTo>
                <a:lnTo>
                  <a:pt x="16950" y="8476"/>
                </a:lnTo>
                <a:lnTo>
                  <a:pt x="16925" y="8598"/>
                </a:lnTo>
                <a:lnTo>
                  <a:pt x="16950" y="8744"/>
                </a:lnTo>
                <a:lnTo>
                  <a:pt x="16998" y="8891"/>
                </a:lnTo>
                <a:lnTo>
                  <a:pt x="17072" y="9037"/>
                </a:lnTo>
                <a:lnTo>
                  <a:pt x="17169" y="9135"/>
                </a:lnTo>
                <a:lnTo>
                  <a:pt x="17292" y="9233"/>
                </a:lnTo>
                <a:lnTo>
                  <a:pt x="17414" y="9306"/>
                </a:lnTo>
                <a:lnTo>
                  <a:pt x="17560" y="9355"/>
                </a:lnTo>
                <a:lnTo>
                  <a:pt x="17731" y="9379"/>
                </a:lnTo>
                <a:lnTo>
                  <a:pt x="17878" y="9355"/>
                </a:lnTo>
                <a:lnTo>
                  <a:pt x="18024" y="9306"/>
                </a:lnTo>
                <a:lnTo>
                  <a:pt x="18146" y="9233"/>
                </a:lnTo>
                <a:lnTo>
                  <a:pt x="18268" y="9135"/>
                </a:lnTo>
                <a:lnTo>
                  <a:pt x="18366" y="9037"/>
                </a:lnTo>
                <a:lnTo>
                  <a:pt x="18439" y="8891"/>
                </a:lnTo>
                <a:lnTo>
                  <a:pt x="18488" y="8744"/>
                </a:lnTo>
                <a:lnTo>
                  <a:pt x="18513" y="8598"/>
                </a:lnTo>
                <a:lnTo>
                  <a:pt x="18488" y="8451"/>
                </a:lnTo>
                <a:lnTo>
                  <a:pt x="18464" y="8329"/>
                </a:lnTo>
                <a:lnTo>
                  <a:pt x="18391" y="8207"/>
                </a:lnTo>
                <a:lnTo>
                  <a:pt x="18317" y="8085"/>
                </a:lnTo>
                <a:lnTo>
                  <a:pt x="18220" y="7987"/>
                </a:lnTo>
                <a:lnTo>
                  <a:pt x="18122" y="7914"/>
                </a:lnTo>
                <a:lnTo>
                  <a:pt x="18000" y="7865"/>
                </a:lnTo>
                <a:lnTo>
                  <a:pt x="17853" y="7816"/>
                </a:lnTo>
                <a:lnTo>
                  <a:pt x="16803" y="5203"/>
                </a:lnTo>
                <a:lnTo>
                  <a:pt x="17023" y="5154"/>
                </a:lnTo>
                <a:lnTo>
                  <a:pt x="17267" y="5105"/>
                </a:lnTo>
                <a:lnTo>
                  <a:pt x="17511" y="5081"/>
                </a:lnTo>
                <a:close/>
                <a:moveTo>
                  <a:pt x="6252" y="1"/>
                </a:moveTo>
                <a:lnTo>
                  <a:pt x="6179" y="25"/>
                </a:lnTo>
                <a:lnTo>
                  <a:pt x="6106" y="74"/>
                </a:lnTo>
                <a:lnTo>
                  <a:pt x="6057" y="123"/>
                </a:lnTo>
                <a:lnTo>
                  <a:pt x="6008" y="196"/>
                </a:lnTo>
                <a:lnTo>
                  <a:pt x="5959" y="245"/>
                </a:lnTo>
                <a:lnTo>
                  <a:pt x="5935" y="343"/>
                </a:lnTo>
                <a:lnTo>
                  <a:pt x="5935" y="416"/>
                </a:lnTo>
                <a:lnTo>
                  <a:pt x="5959" y="660"/>
                </a:lnTo>
                <a:lnTo>
                  <a:pt x="6057" y="978"/>
                </a:lnTo>
                <a:lnTo>
                  <a:pt x="6106" y="1124"/>
                </a:lnTo>
                <a:lnTo>
                  <a:pt x="6179" y="1222"/>
                </a:lnTo>
                <a:lnTo>
                  <a:pt x="6252" y="1320"/>
                </a:lnTo>
                <a:lnTo>
                  <a:pt x="6350" y="1344"/>
                </a:lnTo>
                <a:lnTo>
                  <a:pt x="7107" y="1344"/>
                </a:lnTo>
                <a:lnTo>
                  <a:pt x="8084" y="3396"/>
                </a:lnTo>
                <a:lnTo>
                  <a:pt x="6985" y="4788"/>
                </a:lnTo>
                <a:lnTo>
                  <a:pt x="6716" y="4617"/>
                </a:lnTo>
                <a:lnTo>
                  <a:pt x="6423" y="4470"/>
                </a:lnTo>
                <a:lnTo>
                  <a:pt x="6130" y="4348"/>
                </a:lnTo>
                <a:lnTo>
                  <a:pt x="5813" y="4250"/>
                </a:lnTo>
                <a:lnTo>
                  <a:pt x="5495" y="4177"/>
                </a:lnTo>
                <a:lnTo>
                  <a:pt x="5178" y="4104"/>
                </a:lnTo>
                <a:lnTo>
                  <a:pt x="4860" y="4079"/>
                </a:lnTo>
                <a:lnTo>
                  <a:pt x="4030" y="4079"/>
                </a:lnTo>
                <a:lnTo>
                  <a:pt x="3590" y="4153"/>
                </a:lnTo>
                <a:lnTo>
                  <a:pt x="3151" y="4275"/>
                </a:lnTo>
                <a:lnTo>
                  <a:pt x="2735" y="4421"/>
                </a:lnTo>
                <a:lnTo>
                  <a:pt x="2345" y="4617"/>
                </a:lnTo>
                <a:lnTo>
                  <a:pt x="1978" y="4837"/>
                </a:lnTo>
                <a:lnTo>
                  <a:pt x="1636" y="5105"/>
                </a:lnTo>
                <a:lnTo>
                  <a:pt x="1319" y="5398"/>
                </a:lnTo>
                <a:lnTo>
                  <a:pt x="1026" y="5716"/>
                </a:lnTo>
                <a:lnTo>
                  <a:pt x="782" y="6058"/>
                </a:lnTo>
                <a:lnTo>
                  <a:pt x="537" y="6449"/>
                </a:lnTo>
                <a:lnTo>
                  <a:pt x="366" y="6839"/>
                </a:lnTo>
                <a:lnTo>
                  <a:pt x="220" y="7254"/>
                </a:lnTo>
                <a:lnTo>
                  <a:pt x="98" y="7670"/>
                </a:lnTo>
                <a:lnTo>
                  <a:pt x="24" y="8134"/>
                </a:lnTo>
                <a:lnTo>
                  <a:pt x="0" y="8598"/>
                </a:lnTo>
                <a:lnTo>
                  <a:pt x="24" y="9062"/>
                </a:lnTo>
                <a:lnTo>
                  <a:pt x="98" y="9501"/>
                </a:lnTo>
                <a:lnTo>
                  <a:pt x="220" y="9941"/>
                </a:lnTo>
                <a:lnTo>
                  <a:pt x="366" y="10356"/>
                </a:lnTo>
                <a:lnTo>
                  <a:pt x="562" y="10747"/>
                </a:lnTo>
                <a:lnTo>
                  <a:pt x="782" y="11138"/>
                </a:lnTo>
                <a:lnTo>
                  <a:pt x="1050" y="11480"/>
                </a:lnTo>
                <a:lnTo>
                  <a:pt x="1343" y="11797"/>
                </a:lnTo>
                <a:lnTo>
                  <a:pt x="1661" y="12090"/>
                </a:lnTo>
                <a:lnTo>
                  <a:pt x="2003" y="12359"/>
                </a:lnTo>
                <a:lnTo>
                  <a:pt x="2369" y="12579"/>
                </a:lnTo>
                <a:lnTo>
                  <a:pt x="2760" y="12774"/>
                </a:lnTo>
                <a:lnTo>
                  <a:pt x="3175" y="12945"/>
                </a:lnTo>
                <a:lnTo>
                  <a:pt x="3615" y="13043"/>
                </a:lnTo>
                <a:lnTo>
                  <a:pt x="4079" y="13116"/>
                </a:lnTo>
                <a:lnTo>
                  <a:pt x="4518" y="13140"/>
                </a:lnTo>
                <a:lnTo>
                  <a:pt x="4982" y="13116"/>
                </a:lnTo>
                <a:lnTo>
                  <a:pt x="5397" y="13043"/>
                </a:lnTo>
                <a:lnTo>
                  <a:pt x="5813" y="12945"/>
                </a:lnTo>
                <a:lnTo>
                  <a:pt x="6228" y="12823"/>
                </a:lnTo>
                <a:lnTo>
                  <a:pt x="6594" y="12628"/>
                </a:lnTo>
                <a:lnTo>
                  <a:pt x="6961" y="12432"/>
                </a:lnTo>
                <a:lnTo>
                  <a:pt x="7302" y="12188"/>
                </a:lnTo>
                <a:lnTo>
                  <a:pt x="7620" y="11919"/>
                </a:lnTo>
                <a:lnTo>
                  <a:pt x="7913" y="11626"/>
                </a:lnTo>
                <a:lnTo>
                  <a:pt x="8182" y="11309"/>
                </a:lnTo>
                <a:lnTo>
                  <a:pt x="8402" y="10967"/>
                </a:lnTo>
                <a:lnTo>
                  <a:pt x="8597" y="10625"/>
                </a:lnTo>
                <a:lnTo>
                  <a:pt x="8768" y="10234"/>
                </a:lnTo>
                <a:lnTo>
                  <a:pt x="8890" y="9843"/>
                </a:lnTo>
                <a:lnTo>
                  <a:pt x="8988" y="9428"/>
                </a:lnTo>
                <a:lnTo>
                  <a:pt x="9061" y="9013"/>
                </a:lnTo>
                <a:lnTo>
                  <a:pt x="9427" y="9013"/>
                </a:lnTo>
                <a:lnTo>
                  <a:pt x="9525" y="9282"/>
                </a:lnTo>
                <a:lnTo>
                  <a:pt x="9647" y="9501"/>
                </a:lnTo>
                <a:lnTo>
                  <a:pt x="9818" y="9721"/>
                </a:lnTo>
                <a:lnTo>
                  <a:pt x="10013" y="9892"/>
                </a:lnTo>
                <a:lnTo>
                  <a:pt x="10233" y="10039"/>
                </a:lnTo>
                <a:lnTo>
                  <a:pt x="10477" y="10161"/>
                </a:lnTo>
                <a:lnTo>
                  <a:pt x="10746" y="10234"/>
                </a:lnTo>
                <a:lnTo>
                  <a:pt x="11186" y="10234"/>
                </a:lnTo>
                <a:lnTo>
                  <a:pt x="11357" y="10210"/>
                </a:lnTo>
                <a:lnTo>
                  <a:pt x="11503" y="10161"/>
                </a:lnTo>
                <a:lnTo>
                  <a:pt x="11674" y="10112"/>
                </a:lnTo>
                <a:lnTo>
                  <a:pt x="11821" y="10039"/>
                </a:lnTo>
                <a:lnTo>
                  <a:pt x="11943" y="9965"/>
                </a:lnTo>
                <a:lnTo>
                  <a:pt x="12065" y="9868"/>
                </a:lnTo>
                <a:lnTo>
                  <a:pt x="12187" y="9770"/>
                </a:lnTo>
                <a:lnTo>
                  <a:pt x="12309" y="9648"/>
                </a:lnTo>
                <a:lnTo>
                  <a:pt x="12382" y="9526"/>
                </a:lnTo>
                <a:lnTo>
                  <a:pt x="12480" y="9379"/>
                </a:lnTo>
                <a:lnTo>
                  <a:pt x="12553" y="9233"/>
                </a:lnTo>
                <a:lnTo>
                  <a:pt x="12602" y="9086"/>
                </a:lnTo>
                <a:lnTo>
                  <a:pt x="12651" y="8915"/>
                </a:lnTo>
                <a:lnTo>
                  <a:pt x="12676" y="8769"/>
                </a:lnTo>
                <a:lnTo>
                  <a:pt x="12676" y="8598"/>
                </a:lnTo>
                <a:lnTo>
                  <a:pt x="12651" y="8329"/>
                </a:lnTo>
                <a:lnTo>
                  <a:pt x="12602" y="8085"/>
                </a:lnTo>
                <a:lnTo>
                  <a:pt x="12505" y="7865"/>
                </a:lnTo>
                <a:lnTo>
                  <a:pt x="12358" y="7645"/>
                </a:lnTo>
                <a:lnTo>
                  <a:pt x="15411" y="4055"/>
                </a:lnTo>
                <a:lnTo>
                  <a:pt x="15631" y="4592"/>
                </a:lnTo>
                <a:lnTo>
                  <a:pt x="15362" y="4739"/>
                </a:lnTo>
                <a:lnTo>
                  <a:pt x="15093" y="4910"/>
                </a:lnTo>
                <a:lnTo>
                  <a:pt x="14849" y="5105"/>
                </a:lnTo>
                <a:lnTo>
                  <a:pt x="14605" y="5301"/>
                </a:lnTo>
                <a:lnTo>
                  <a:pt x="14385" y="5520"/>
                </a:lnTo>
                <a:lnTo>
                  <a:pt x="14190" y="5765"/>
                </a:lnTo>
                <a:lnTo>
                  <a:pt x="14019" y="6009"/>
                </a:lnTo>
                <a:lnTo>
                  <a:pt x="13848" y="6253"/>
                </a:lnTo>
                <a:lnTo>
                  <a:pt x="13701" y="6522"/>
                </a:lnTo>
                <a:lnTo>
                  <a:pt x="13579" y="6790"/>
                </a:lnTo>
                <a:lnTo>
                  <a:pt x="13457" y="7084"/>
                </a:lnTo>
                <a:lnTo>
                  <a:pt x="13359" y="7377"/>
                </a:lnTo>
                <a:lnTo>
                  <a:pt x="13286" y="7670"/>
                </a:lnTo>
                <a:lnTo>
                  <a:pt x="13237" y="7963"/>
                </a:lnTo>
                <a:lnTo>
                  <a:pt x="13213" y="8280"/>
                </a:lnTo>
                <a:lnTo>
                  <a:pt x="13188" y="8598"/>
                </a:lnTo>
                <a:lnTo>
                  <a:pt x="13213" y="9062"/>
                </a:lnTo>
                <a:lnTo>
                  <a:pt x="13286" y="9501"/>
                </a:lnTo>
                <a:lnTo>
                  <a:pt x="13408" y="9941"/>
                </a:lnTo>
                <a:lnTo>
                  <a:pt x="13555" y="10356"/>
                </a:lnTo>
                <a:lnTo>
                  <a:pt x="13750" y="10747"/>
                </a:lnTo>
                <a:lnTo>
                  <a:pt x="13970" y="11138"/>
                </a:lnTo>
                <a:lnTo>
                  <a:pt x="14239" y="11480"/>
                </a:lnTo>
                <a:lnTo>
                  <a:pt x="14532" y="11797"/>
                </a:lnTo>
                <a:lnTo>
                  <a:pt x="14849" y="12090"/>
                </a:lnTo>
                <a:lnTo>
                  <a:pt x="15191" y="12359"/>
                </a:lnTo>
                <a:lnTo>
                  <a:pt x="15582" y="12579"/>
                </a:lnTo>
                <a:lnTo>
                  <a:pt x="15973" y="12774"/>
                </a:lnTo>
                <a:lnTo>
                  <a:pt x="16388" y="12945"/>
                </a:lnTo>
                <a:lnTo>
                  <a:pt x="16827" y="13043"/>
                </a:lnTo>
                <a:lnTo>
                  <a:pt x="17267" y="13116"/>
                </a:lnTo>
                <a:lnTo>
                  <a:pt x="17756" y="13140"/>
                </a:lnTo>
                <a:lnTo>
                  <a:pt x="18195" y="13116"/>
                </a:lnTo>
                <a:lnTo>
                  <a:pt x="18659" y="13043"/>
                </a:lnTo>
                <a:lnTo>
                  <a:pt x="19099" y="12945"/>
                </a:lnTo>
                <a:lnTo>
                  <a:pt x="19514" y="12774"/>
                </a:lnTo>
                <a:lnTo>
                  <a:pt x="19905" y="12579"/>
                </a:lnTo>
                <a:lnTo>
                  <a:pt x="20271" y="12359"/>
                </a:lnTo>
                <a:lnTo>
                  <a:pt x="20613" y="12090"/>
                </a:lnTo>
                <a:lnTo>
                  <a:pt x="20931" y="11797"/>
                </a:lnTo>
                <a:lnTo>
                  <a:pt x="21224" y="11480"/>
                </a:lnTo>
                <a:lnTo>
                  <a:pt x="21492" y="11138"/>
                </a:lnTo>
                <a:lnTo>
                  <a:pt x="21712" y="10747"/>
                </a:lnTo>
                <a:lnTo>
                  <a:pt x="21907" y="10356"/>
                </a:lnTo>
                <a:lnTo>
                  <a:pt x="22054" y="9941"/>
                </a:lnTo>
                <a:lnTo>
                  <a:pt x="22176" y="9501"/>
                </a:lnTo>
                <a:lnTo>
                  <a:pt x="22249" y="9062"/>
                </a:lnTo>
                <a:lnTo>
                  <a:pt x="22274" y="8598"/>
                </a:lnTo>
                <a:lnTo>
                  <a:pt x="22249" y="8134"/>
                </a:lnTo>
                <a:lnTo>
                  <a:pt x="22176" y="7670"/>
                </a:lnTo>
                <a:lnTo>
                  <a:pt x="22054" y="7230"/>
                </a:lnTo>
                <a:lnTo>
                  <a:pt x="21907" y="6815"/>
                </a:lnTo>
                <a:lnTo>
                  <a:pt x="21712" y="6424"/>
                </a:lnTo>
                <a:lnTo>
                  <a:pt x="21492" y="6058"/>
                </a:lnTo>
                <a:lnTo>
                  <a:pt x="21224" y="5691"/>
                </a:lnTo>
                <a:lnTo>
                  <a:pt x="20931" y="5374"/>
                </a:lnTo>
                <a:lnTo>
                  <a:pt x="20613" y="5081"/>
                </a:lnTo>
                <a:lnTo>
                  <a:pt x="20271" y="4812"/>
                </a:lnTo>
                <a:lnTo>
                  <a:pt x="19905" y="4592"/>
                </a:lnTo>
                <a:lnTo>
                  <a:pt x="19514" y="4397"/>
                </a:lnTo>
                <a:lnTo>
                  <a:pt x="19099" y="4250"/>
                </a:lnTo>
                <a:lnTo>
                  <a:pt x="18659" y="4128"/>
                </a:lnTo>
                <a:lnTo>
                  <a:pt x="18195" y="4079"/>
                </a:lnTo>
                <a:lnTo>
                  <a:pt x="17756" y="4055"/>
                </a:lnTo>
                <a:lnTo>
                  <a:pt x="17414" y="4055"/>
                </a:lnTo>
                <a:lnTo>
                  <a:pt x="17072" y="4104"/>
                </a:lnTo>
                <a:lnTo>
                  <a:pt x="16754" y="4153"/>
                </a:lnTo>
                <a:lnTo>
                  <a:pt x="16412" y="4250"/>
                </a:lnTo>
                <a:lnTo>
                  <a:pt x="15240" y="1344"/>
                </a:lnTo>
                <a:lnTo>
                  <a:pt x="16144" y="1344"/>
                </a:lnTo>
                <a:lnTo>
                  <a:pt x="15997" y="1515"/>
                </a:lnTo>
                <a:lnTo>
                  <a:pt x="15924" y="1564"/>
                </a:lnTo>
                <a:lnTo>
                  <a:pt x="15899" y="1637"/>
                </a:lnTo>
                <a:lnTo>
                  <a:pt x="15875" y="1735"/>
                </a:lnTo>
                <a:lnTo>
                  <a:pt x="15875" y="1808"/>
                </a:lnTo>
                <a:lnTo>
                  <a:pt x="15875" y="1881"/>
                </a:lnTo>
                <a:lnTo>
                  <a:pt x="15899" y="1955"/>
                </a:lnTo>
                <a:lnTo>
                  <a:pt x="15924" y="2028"/>
                </a:lnTo>
                <a:lnTo>
                  <a:pt x="15997" y="2101"/>
                </a:lnTo>
                <a:lnTo>
                  <a:pt x="16046" y="2150"/>
                </a:lnTo>
                <a:lnTo>
                  <a:pt x="16119" y="2199"/>
                </a:lnTo>
                <a:lnTo>
                  <a:pt x="16192" y="2223"/>
                </a:lnTo>
                <a:lnTo>
                  <a:pt x="16363" y="2223"/>
                </a:lnTo>
                <a:lnTo>
                  <a:pt x="16437" y="2199"/>
                </a:lnTo>
                <a:lnTo>
                  <a:pt x="16510" y="2150"/>
                </a:lnTo>
                <a:lnTo>
                  <a:pt x="16583" y="2101"/>
                </a:lnTo>
                <a:lnTo>
                  <a:pt x="16754" y="1930"/>
                </a:lnTo>
                <a:lnTo>
                  <a:pt x="16852" y="1808"/>
                </a:lnTo>
                <a:lnTo>
                  <a:pt x="16925" y="1662"/>
                </a:lnTo>
                <a:lnTo>
                  <a:pt x="16998" y="1491"/>
                </a:lnTo>
                <a:lnTo>
                  <a:pt x="17047" y="1320"/>
                </a:lnTo>
                <a:lnTo>
                  <a:pt x="17047" y="1124"/>
                </a:lnTo>
                <a:lnTo>
                  <a:pt x="16998" y="953"/>
                </a:lnTo>
                <a:lnTo>
                  <a:pt x="16901" y="807"/>
                </a:lnTo>
                <a:lnTo>
                  <a:pt x="16779" y="685"/>
                </a:lnTo>
                <a:lnTo>
                  <a:pt x="16657" y="587"/>
                </a:lnTo>
                <a:lnTo>
                  <a:pt x="16486" y="538"/>
                </a:lnTo>
                <a:lnTo>
                  <a:pt x="16339" y="489"/>
                </a:lnTo>
                <a:lnTo>
                  <a:pt x="16192" y="465"/>
                </a:lnTo>
                <a:lnTo>
                  <a:pt x="14629" y="465"/>
                </a:lnTo>
                <a:lnTo>
                  <a:pt x="14507" y="489"/>
                </a:lnTo>
                <a:lnTo>
                  <a:pt x="14434" y="514"/>
                </a:lnTo>
                <a:lnTo>
                  <a:pt x="14312" y="611"/>
                </a:lnTo>
                <a:lnTo>
                  <a:pt x="14239" y="709"/>
                </a:lnTo>
                <a:lnTo>
                  <a:pt x="14214" y="807"/>
                </a:lnTo>
                <a:lnTo>
                  <a:pt x="14214" y="929"/>
                </a:lnTo>
                <a:lnTo>
                  <a:pt x="14239" y="1027"/>
                </a:lnTo>
                <a:lnTo>
                  <a:pt x="14996" y="2883"/>
                </a:lnTo>
                <a:lnTo>
                  <a:pt x="8792" y="2883"/>
                </a:lnTo>
                <a:lnTo>
                  <a:pt x="8035" y="1344"/>
                </a:lnTo>
                <a:lnTo>
                  <a:pt x="9427" y="1344"/>
                </a:lnTo>
                <a:lnTo>
                  <a:pt x="9525" y="1320"/>
                </a:lnTo>
                <a:lnTo>
                  <a:pt x="9598" y="1295"/>
                </a:lnTo>
                <a:lnTo>
                  <a:pt x="9672" y="1271"/>
                </a:lnTo>
                <a:lnTo>
                  <a:pt x="9720" y="1222"/>
                </a:lnTo>
                <a:lnTo>
                  <a:pt x="9794" y="1149"/>
                </a:lnTo>
                <a:lnTo>
                  <a:pt x="9818" y="1075"/>
                </a:lnTo>
                <a:lnTo>
                  <a:pt x="9842" y="1002"/>
                </a:lnTo>
                <a:lnTo>
                  <a:pt x="9842" y="904"/>
                </a:lnTo>
                <a:lnTo>
                  <a:pt x="9842" y="831"/>
                </a:lnTo>
                <a:lnTo>
                  <a:pt x="9818" y="734"/>
                </a:lnTo>
                <a:lnTo>
                  <a:pt x="9794" y="685"/>
                </a:lnTo>
                <a:lnTo>
                  <a:pt x="9720" y="611"/>
                </a:lnTo>
                <a:lnTo>
                  <a:pt x="9672" y="563"/>
                </a:lnTo>
                <a:lnTo>
                  <a:pt x="9598" y="514"/>
                </a:lnTo>
                <a:lnTo>
                  <a:pt x="9525" y="489"/>
                </a:lnTo>
                <a:lnTo>
                  <a:pt x="9427" y="489"/>
                </a:lnTo>
                <a:lnTo>
                  <a:pt x="6350" y="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FF0000"/>
              </a:solidFill>
              <a:highlight>
                <a:srgbClr val="000000"/>
              </a:highlight>
            </a:endParaRPr>
          </a:p>
        </p:txBody>
      </p:sp>
      <p:grpSp>
        <p:nvGrpSpPr>
          <p:cNvPr id="572" name="Google Shape;572;p39"/>
          <p:cNvGrpSpPr/>
          <p:nvPr/>
        </p:nvGrpSpPr>
        <p:grpSpPr>
          <a:xfrm>
            <a:off x="1651116" y="5304064"/>
            <a:ext cx="452585" cy="445128"/>
            <a:chOff x="1244325" y="4999400"/>
            <a:chExt cx="444525" cy="437200"/>
          </a:xfrm>
          <a:solidFill>
            <a:schemeClr val="tx1"/>
          </a:solidFill>
        </p:grpSpPr>
        <p:sp>
          <p:nvSpPr>
            <p:cNvPr id="573" name="Google Shape;573;p39"/>
            <p:cNvSpPr/>
            <p:nvPr/>
          </p:nvSpPr>
          <p:spPr>
            <a:xfrm>
              <a:off x="1244325" y="5161200"/>
              <a:ext cx="374925" cy="222275"/>
            </a:xfrm>
            <a:custGeom>
              <a:avLst/>
              <a:gdLst/>
              <a:ahLst/>
              <a:cxnLst/>
              <a:rect l="l" t="t" r="r" b="b"/>
              <a:pathLst>
                <a:path w="14997" h="8891" extrusionOk="0">
                  <a:moveTo>
                    <a:pt x="2077" y="1661"/>
                  </a:moveTo>
                  <a:lnTo>
                    <a:pt x="2199" y="1685"/>
                  </a:lnTo>
                  <a:lnTo>
                    <a:pt x="2468" y="1783"/>
                  </a:lnTo>
                  <a:lnTo>
                    <a:pt x="2687" y="1930"/>
                  </a:lnTo>
                  <a:lnTo>
                    <a:pt x="2883" y="2076"/>
                  </a:lnTo>
                  <a:lnTo>
                    <a:pt x="2932" y="2443"/>
                  </a:lnTo>
                  <a:lnTo>
                    <a:pt x="3005" y="2833"/>
                  </a:lnTo>
                  <a:lnTo>
                    <a:pt x="3176" y="3664"/>
                  </a:lnTo>
                  <a:lnTo>
                    <a:pt x="3396" y="4470"/>
                  </a:lnTo>
                  <a:lnTo>
                    <a:pt x="3567" y="5154"/>
                  </a:lnTo>
                  <a:lnTo>
                    <a:pt x="3371" y="5105"/>
                  </a:lnTo>
                  <a:lnTo>
                    <a:pt x="3152" y="5031"/>
                  </a:lnTo>
                  <a:lnTo>
                    <a:pt x="2956" y="4934"/>
                  </a:lnTo>
                  <a:lnTo>
                    <a:pt x="2736" y="4812"/>
                  </a:lnTo>
                  <a:lnTo>
                    <a:pt x="2541" y="4690"/>
                  </a:lnTo>
                  <a:lnTo>
                    <a:pt x="2321" y="4543"/>
                  </a:lnTo>
                  <a:lnTo>
                    <a:pt x="2126" y="4372"/>
                  </a:lnTo>
                  <a:lnTo>
                    <a:pt x="1930" y="4201"/>
                  </a:lnTo>
                  <a:lnTo>
                    <a:pt x="1759" y="4006"/>
                  </a:lnTo>
                  <a:lnTo>
                    <a:pt x="1613" y="3810"/>
                  </a:lnTo>
                  <a:lnTo>
                    <a:pt x="1466" y="3590"/>
                  </a:lnTo>
                  <a:lnTo>
                    <a:pt x="1344" y="3395"/>
                  </a:lnTo>
                  <a:lnTo>
                    <a:pt x="1247" y="3175"/>
                  </a:lnTo>
                  <a:lnTo>
                    <a:pt x="1173" y="2931"/>
                  </a:lnTo>
                  <a:lnTo>
                    <a:pt x="1124" y="2711"/>
                  </a:lnTo>
                  <a:lnTo>
                    <a:pt x="1124" y="2491"/>
                  </a:lnTo>
                  <a:lnTo>
                    <a:pt x="1124" y="2320"/>
                  </a:lnTo>
                  <a:lnTo>
                    <a:pt x="1173" y="2174"/>
                  </a:lnTo>
                  <a:lnTo>
                    <a:pt x="1247" y="2027"/>
                  </a:lnTo>
                  <a:lnTo>
                    <a:pt x="1369" y="1905"/>
                  </a:lnTo>
                  <a:lnTo>
                    <a:pt x="1491" y="1808"/>
                  </a:lnTo>
                  <a:lnTo>
                    <a:pt x="1613" y="1734"/>
                  </a:lnTo>
                  <a:lnTo>
                    <a:pt x="1784" y="1685"/>
                  </a:lnTo>
                  <a:lnTo>
                    <a:pt x="1955" y="1661"/>
                  </a:lnTo>
                  <a:close/>
                  <a:moveTo>
                    <a:pt x="3225" y="0"/>
                  </a:moveTo>
                  <a:lnTo>
                    <a:pt x="3127" y="25"/>
                  </a:lnTo>
                  <a:lnTo>
                    <a:pt x="3029" y="98"/>
                  </a:lnTo>
                  <a:lnTo>
                    <a:pt x="2932" y="147"/>
                  </a:lnTo>
                  <a:lnTo>
                    <a:pt x="2883" y="245"/>
                  </a:lnTo>
                  <a:lnTo>
                    <a:pt x="2834" y="342"/>
                  </a:lnTo>
                  <a:lnTo>
                    <a:pt x="2785" y="440"/>
                  </a:lnTo>
                  <a:lnTo>
                    <a:pt x="2785" y="538"/>
                  </a:lnTo>
                  <a:lnTo>
                    <a:pt x="2785" y="709"/>
                  </a:lnTo>
                  <a:lnTo>
                    <a:pt x="2565" y="635"/>
                  </a:lnTo>
                  <a:lnTo>
                    <a:pt x="2370" y="586"/>
                  </a:lnTo>
                  <a:lnTo>
                    <a:pt x="2150" y="562"/>
                  </a:lnTo>
                  <a:lnTo>
                    <a:pt x="1955" y="538"/>
                  </a:lnTo>
                  <a:lnTo>
                    <a:pt x="1759" y="562"/>
                  </a:lnTo>
                  <a:lnTo>
                    <a:pt x="1564" y="586"/>
                  </a:lnTo>
                  <a:lnTo>
                    <a:pt x="1369" y="635"/>
                  </a:lnTo>
                  <a:lnTo>
                    <a:pt x="1198" y="709"/>
                  </a:lnTo>
                  <a:lnTo>
                    <a:pt x="1027" y="782"/>
                  </a:lnTo>
                  <a:lnTo>
                    <a:pt x="856" y="880"/>
                  </a:lnTo>
                  <a:lnTo>
                    <a:pt x="709" y="1002"/>
                  </a:lnTo>
                  <a:lnTo>
                    <a:pt x="563" y="1124"/>
                  </a:lnTo>
                  <a:lnTo>
                    <a:pt x="441" y="1246"/>
                  </a:lnTo>
                  <a:lnTo>
                    <a:pt x="343" y="1417"/>
                  </a:lnTo>
                  <a:lnTo>
                    <a:pt x="245" y="1563"/>
                  </a:lnTo>
                  <a:lnTo>
                    <a:pt x="147" y="1734"/>
                  </a:lnTo>
                  <a:lnTo>
                    <a:pt x="99" y="1905"/>
                  </a:lnTo>
                  <a:lnTo>
                    <a:pt x="50" y="2101"/>
                  </a:lnTo>
                  <a:lnTo>
                    <a:pt x="1" y="2296"/>
                  </a:lnTo>
                  <a:lnTo>
                    <a:pt x="1" y="2491"/>
                  </a:lnTo>
                  <a:lnTo>
                    <a:pt x="25" y="2858"/>
                  </a:lnTo>
                  <a:lnTo>
                    <a:pt x="99" y="3200"/>
                  </a:lnTo>
                  <a:lnTo>
                    <a:pt x="221" y="3566"/>
                  </a:lnTo>
                  <a:lnTo>
                    <a:pt x="367" y="3884"/>
                  </a:lnTo>
                  <a:lnTo>
                    <a:pt x="563" y="4225"/>
                  </a:lnTo>
                  <a:lnTo>
                    <a:pt x="782" y="4543"/>
                  </a:lnTo>
                  <a:lnTo>
                    <a:pt x="1027" y="4836"/>
                  </a:lnTo>
                  <a:lnTo>
                    <a:pt x="1295" y="5105"/>
                  </a:lnTo>
                  <a:lnTo>
                    <a:pt x="1588" y="5349"/>
                  </a:lnTo>
                  <a:lnTo>
                    <a:pt x="1906" y="5593"/>
                  </a:lnTo>
                  <a:lnTo>
                    <a:pt x="2248" y="5789"/>
                  </a:lnTo>
                  <a:lnTo>
                    <a:pt x="2590" y="5960"/>
                  </a:lnTo>
                  <a:lnTo>
                    <a:pt x="2932" y="6106"/>
                  </a:lnTo>
                  <a:lnTo>
                    <a:pt x="3274" y="6204"/>
                  </a:lnTo>
                  <a:lnTo>
                    <a:pt x="3616" y="6277"/>
                  </a:lnTo>
                  <a:lnTo>
                    <a:pt x="3957" y="6301"/>
                  </a:lnTo>
                  <a:lnTo>
                    <a:pt x="4080" y="6643"/>
                  </a:lnTo>
                  <a:lnTo>
                    <a:pt x="4226" y="6961"/>
                  </a:lnTo>
                  <a:lnTo>
                    <a:pt x="4519" y="7596"/>
                  </a:lnTo>
                  <a:lnTo>
                    <a:pt x="4812" y="8133"/>
                  </a:lnTo>
                  <a:lnTo>
                    <a:pt x="5081" y="8597"/>
                  </a:lnTo>
                  <a:lnTo>
                    <a:pt x="5154" y="8719"/>
                  </a:lnTo>
                  <a:lnTo>
                    <a:pt x="5276" y="8817"/>
                  </a:lnTo>
                  <a:lnTo>
                    <a:pt x="5423" y="8866"/>
                  </a:lnTo>
                  <a:lnTo>
                    <a:pt x="5569" y="8890"/>
                  </a:lnTo>
                  <a:lnTo>
                    <a:pt x="12212" y="8890"/>
                  </a:lnTo>
                  <a:lnTo>
                    <a:pt x="12359" y="8866"/>
                  </a:lnTo>
                  <a:lnTo>
                    <a:pt x="12506" y="8817"/>
                  </a:lnTo>
                  <a:lnTo>
                    <a:pt x="12628" y="8719"/>
                  </a:lnTo>
                  <a:lnTo>
                    <a:pt x="12701" y="8597"/>
                  </a:lnTo>
                  <a:lnTo>
                    <a:pt x="12994" y="8060"/>
                  </a:lnTo>
                  <a:lnTo>
                    <a:pt x="13360" y="7352"/>
                  </a:lnTo>
                  <a:lnTo>
                    <a:pt x="13727" y="6472"/>
                  </a:lnTo>
                  <a:lnTo>
                    <a:pt x="13922" y="6008"/>
                  </a:lnTo>
                  <a:lnTo>
                    <a:pt x="14117" y="5495"/>
                  </a:lnTo>
                  <a:lnTo>
                    <a:pt x="14288" y="4958"/>
                  </a:lnTo>
                  <a:lnTo>
                    <a:pt x="14459" y="4372"/>
                  </a:lnTo>
                  <a:lnTo>
                    <a:pt x="14606" y="3786"/>
                  </a:lnTo>
                  <a:lnTo>
                    <a:pt x="14752" y="3175"/>
                  </a:lnTo>
                  <a:lnTo>
                    <a:pt x="14850" y="2540"/>
                  </a:lnTo>
                  <a:lnTo>
                    <a:pt x="14923" y="1881"/>
                  </a:lnTo>
                  <a:lnTo>
                    <a:pt x="14972" y="1221"/>
                  </a:lnTo>
                  <a:lnTo>
                    <a:pt x="14997" y="538"/>
                  </a:lnTo>
                  <a:lnTo>
                    <a:pt x="14997" y="440"/>
                  </a:lnTo>
                  <a:lnTo>
                    <a:pt x="14948" y="342"/>
                  </a:lnTo>
                  <a:lnTo>
                    <a:pt x="14899" y="245"/>
                  </a:lnTo>
                  <a:lnTo>
                    <a:pt x="14850" y="147"/>
                  </a:lnTo>
                  <a:lnTo>
                    <a:pt x="14752" y="98"/>
                  </a:lnTo>
                  <a:lnTo>
                    <a:pt x="14655" y="25"/>
                  </a:lnTo>
                  <a:lnTo>
                    <a:pt x="1455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74" name="Google Shape;574;p39"/>
            <p:cNvSpPr/>
            <p:nvPr/>
          </p:nvSpPr>
          <p:spPr>
            <a:xfrm>
              <a:off x="1244325" y="5397500"/>
              <a:ext cx="444525" cy="39100"/>
            </a:xfrm>
            <a:custGeom>
              <a:avLst/>
              <a:gdLst/>
              <a:ahLst/>
              <a:cxnLst/>
              <a:rect l="l" t="t" r="r" b="b"/>
              <a:pathLst>
                <a:path w="17781" h="1564" extrusionOk="0">
                  <a:moveTo>
                    <a:pt x="1" y="0"/>
                  </a:moveTo>
                  <a:lnTo>
                    <a:pt x="25" y="244"/>
                  </a:lnTo>
                  <a:lnTo>
                    <a:pt x="99" y="488"/>
                  </a:lnTo>
                  <a:lnTo>
                    <a:pt x="196" y="757"/>
                  </a:lnTo>
                  <a:lnTo>
                    <a:pt x="318" y="1001"/>
                  </a:lnTo>
                  <a:lnTo>
                    <a:pt x="489" y="1221"/>
                  </a:lnTo>
                  <a:lnTo>
                    <a:pt x="685" y="1392"/>
                  </a:lnTo>
                  <a:lnTo>
                    <a:pt x="782" y="1465"/>
                  </a:lnTo>
                  <a:lnTo>
                    <a:pt x="880" y="1514"/>
                  </a:lnTo>
                  <a:lnTo>
                    <a:pt x="1002" y="1539"/>
                  </a:lnTo>
                  <a:lnTo>
                    <a:pt x="1124" y="1563"/>
                  </a:lnTo>
                  <a:lnTo>
                    <a:pt x="16657" y="1563"/>
                  </a:lnTo>
                  <a:lnTo>
                    <a:pt x="16780" y="1539"/>
                  </a:lnTo>
                  <a:lnTo>
                    <a:pt x="16902" y="1514"/>
                  </a:lnTo>
                  <a:lnTo>
                    <a:pt x="16999" y="1465"/>
                  </a:lnTo>
                  <a:lnTo>
                    <a:pt x="17097" y="1392"/>
                  </a:lnTo>
                  <a:lnTo>
                    <a:pt x="17292" y="1221"/>
                  </a:lnTo>
                  <a:lnTo>
                    <a:pt x="17463" y="1001"/>
                  </a:lnTo>
                  <a:lnTo>
                    <a:pt x="17586" y="757"/>
                  </a:lnTo>
                  <a:lnTo>
                    <a:pt x="17683" y="488"/>
                  </a:lnTo>
                  <a:lnTo>
                    <a:pt x="17756" y="244"/>
                  </a:lnTo>
                  <a:lnTo>
                    <a:pt x="1778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75" name="Google Shape;575;p39"/>
            <p:cNvSpPr/>
            <p:nvPr/>
          </p:nvSpPr>
          <p:spPr>
            <a:xfrm>
              <a:off x="1451925" y="4999400"/>
              <a:ext cx="31175" cy="129450"/>
            </a:xfrm>
            <a:custGeom>
              <a:avLst/>
              <a:gdLst/>
              <a:ahLst/>
              <a:cxnLst/>
              <a:rect l="l" t="t" r="r" b="b"/>
              <a:pathLst>
                <a:path w="1247" h="5178" extrusionOk="0">
                  <a:moveTo>
                    <a:pt x="953" y="0"/>
                  </a:moveTo>
                  <a:lnTo>
                    <a:pt x="856" y="25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61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4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7" y="3688"/>
                  </a:lnTo>
                  <a:lnTo>
                    <a:pt x="1222" y="3542"/>
                  </a:lnTo>
                  <a:lnTo>
                    <a:pt x="1246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9" y="2882"/>
                  </a:lnTo>
                  <a:lnTo>
                    <a:pt x="1100" y="2784"/>
                  </a:lnTo>
                  <a:lnTo>
                    <a:pt x="978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7"/>
                  </a:lnTo>
                  <a:lnTo>
                    <a:pt x="636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5" y="25"/>
                  </a:lnTo>
                  <a:lnTo>
                    <a:pt x="95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76" name="Google Shape;576;p39"/>
            <p:cNvSpPr/>
            <p:nvPr/>
          </p:nvSpPr>
          <p:spPr>
            <a:xfrm>
              <a:off x="1407975" y="4999400"/>
              <a:ext cx="31150" cy="129450"/>
            </a:xfrm>
            <a:custGeom>
              <a:avLst/>
              <a:gdLst/>
              <a:ahLst/>
              <a:cxnLst/>
              <a:rect l="l" t="t" r="r" b="b"/>
              <a:pathLst>
                <a:path w="1246" h="5178" extrusionOk="0">
                  <a:moveTo>
                    <a:pt x="977" y="0"/>
                  </a:moveTo>
                  <a:lnTo>
                    <a:pt x="855" y="25"/>
                  </a:lnTo>
                  <a:lnTo>
                    <a:pt x="782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38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61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38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38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3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62" y="5007"/>
                  </a:lnTo>
                  <a:lnTo>
                    <a:pt x="586" y="4885"/>
                  </a:lnTo>
                  <a:lnTo>
                    <a:pt x="586" y="4714"/>
                  </a:lnTo>
                  <a:lnTo>
                    <a:pt x="660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124" y="3932"/>
                  </a:lnTo>
                  <a:lnTo>
                    <a:pt x="1173" y="3810"/>
                  </a:lnTo>
                  <a:lnTo>
                    <a:pt x="1221" y="3688"/>
                  </a:lnTo>
                  <a:lnTo>
                    <a:pt x="1246" y="3542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221" y="3029"/>
                  </a:lnTo>
                  <a:lnTo>
                    <a:pt x="1173" y="2882"/>
                  </a:lnTo>
                  <a:lnTo>
                    <a:pt x="1124" y="2784"/>
                  </a:lnTo>
                  <a:lnTo>
                    <a:pt x="977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60" y="2149"/>
                  </a:lnTo>
                  <a:lnTo>
                    <a:pt x="586" y="2003"/>
                  </a:lnTo>
                  <a:lnTo>
                    <a:pt x="586" y="1832"/>
                  </a:lnTo>
                  <a:lnTo>
                    <a:pt x="586" y="1637"/>
                  </a:lnTo>
                  <a:lnTo>
                    <a:pt x="660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124" y="879"/>
                  </a:lnTo>
                  <a:lnTo>
                    <a:pt x="1173" y="757"/>
                  </a:lnTo>
                  <a:lnTo>
                    <a:pt x="1221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1" y="171"/>
                  </a:lnTo>
                  <a:lnTo>
                    <a:pt x="1173" y="98"/>
                  </a:lnTo>
                  <a:lnTo>
                    <a:pt x="1075" y="25"/>
                  </a:lnTo>
                  <a:lnTo>
                    <a:pt x="97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77" name="Google Shape;577;p39"/>
            <p:cNvSpPr/>
            <p:nvPr/>
          </p:nvSpPr>
          <p:spPr>
            <a:xfrm>
              <a:off x="1495900" y="4999400"/>
              <a:ext cx="30550" cy="129450"/>
            </a:xfrm>
            <a:custGeom>
              <a:avLst/>
              <a:gdLst/>
              <a:ahLst/>
              <a:cxnLst/>
              <a:rect l="l" t="t" r="r" b="b"/>
              <a:pathLst>
                <a:path w="1222" h="5178" extrusionOk="0">
                  <a:moveTo>
                    <a:pt x="953" y="0"/>
                  </a:moveTo>
                  <a:lnTo>
                    <a:pt x="831" y="25"/>
                  </a:lnTo>
                  <a:lnTo>
                    <a:pt x="757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60" y="464"/>
                  </a:lnTo>
                  <a:lnTo>
                    <a:pt x="586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2" y="1246"/>
                  </a:lnTo>
                  <a:lnTo>
                    <a:pt x="73" y="1368"/>
                  </a:lnTo>
                  <a:lnTo>
                    <a:pt x="25" y="1490"/>
                  </a:lnTo>
                  <a:lnTo>
                    <a:pt x="0" y="1661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3" y="2296"/>
                  </a:lnTo>
                  <a:lnTo>
                    <a:pt x="122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7"/>
                  </a:lnTo>
                  <a:lnTo>
                    <a:pt x="586" y="3029"/>
                  </a:lnTo>
                  <a:lnTo>
                    <a:pt x="660" y="3175"/>
                  </a:lnTo>
                  <a:lnTo>
                    <a:pt x="660" y="3346"/>
                  </a:lnTo>
                  <a:lnTo>
                    <a:pt x="660" y="3542"/>
                  </a:lnTo>
                  <a:lnTo>
                    <a:pt x="586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2" y="4299"/>
                  </a:lnTo>
                  <a:lnTo>
                    <a:pt x="73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73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6" y="4714"/>
                  </a:lnTo>
                  <a:lnTo>
                    <a:pt x="635" y="4567"/>
                  </a:lnTo>
                  <a:lnTo>
                    <a:pt x="708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1" y="3542"/>
                  </a:lnTo>
                  <a:lnTo>
                    <a:pt x="1221" y="3346"/>
                  </a:lnTo>
                  <a:lnTo>
                    <a:pt x="1221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84"/>
                  </a:lnTo>
                  <a:lnTo>
                    <a:pt x="953" y="2565"/>
                  </a:lnTo>
                  <a:lnTo>
                    <a:pt x="831" y="2394"/>
                  </a:lnTo>
                  <a:lnTo>
                    <a:pt x="708" y="2272"/>
                  </a:lnTo>
                  <a:lnTo>
                    <a:pt x="635" y="2149"/>
                  </a:lnTo>
                  <a:lnTo>
                    <a:pt x="586" y="2003"/>
                  </a:lnTo>
                  <a:lnTo>
                    <a:pt x="562" y="1832"/>
                  </a:lnTo>
                  <a:lnTo>
                    <a:pt x="586" y="1637"/>
                  </a:lnTo>
                  <a:lnTo>
                    <a:pt x="635" y="1490"/>
                  </a:lnTo>
                  <a:lnTo>
                    <a:pt x="708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1" y="464"/>
                  </a:lnTo>
                  <a:lnTo>
                    <a:pt x="1221" y="293"/>
                  </a:lnTo>
                  <a:lnTo>
                    <a:pt x="1221" y="171"/>
                  </a:lnTo>
                  <a:lnTo>
                    <a:pt x="1148" y="98"/>
                  </a:lnTo>
                  <a:lnTo>
                    <a:pt x="1050" y="25"/>
                  </a:lnTo>
                  <a:lnTo>
                    <a:pt x="95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grpSp>
        <p:nvGrpSpPr>
          <p:cNvPr id="578" name="Google Shape;578;p39"/>
          <p:cNvGrpSpPr/>
          <p:nvPr/>
        </p:nvGrpSpPr>
        <p:grpSpPr>
          <a:xfrm>
            <a:off x="2377833" y="5289759"/>
            <a:ext cx="371772" cy="473712"/>
            <a:chOff x="1958100" y="4985350"/>
            <a:chExt cx="365150" cy="465275"/>
          </a:xfrm>
          <a:solidFill>
            <a:schemeClr val="tx1"/>
          </a:solidFill>
        </p:grpSpPr>
        <p:sp>
          <p:nvSpPr>
            <p:cNvPr id="579" name="Google Shape;579;p39"/>
            <p:cNvSpPr/>
            <p:nvPr/>
          </p:nvSpPr>
          <p:spPr>
            <a:xfrm>
              <a:off x="1958100" y="4985350"/>
              <a:ext cx="365150" cy="465275"/>
            </a:xfrm>
            <a:custGeom>
              <a:avLst/>
              <a:gdLst/>
              <a:ahLst/>
              <a:cxnLst/>
              <a:rect l="l" t="t" r="r" b="b"/>
              <a:pathLst>
                <a:path w="14606" h="18611" extrusionOk="0">
                  <a:moveTo>
                    <a:pt x="4152" y="1734"/>
                  </a:moveTo>
                  <a:lnTo>
                    <a:pt x="4274" y="1759"/>
                  </a:lnTo>
                  <a:lnTo>
                    <a:pt x="4397" y="1783"/>
                  </a:lnTo>
                  <a:lnTo>
                    <a:pt x="4543" y="1808"/>
                  </a:lnTo>
                  <a:lnTo>
                    <a:pt x="4812" y="1930"/>
                  </a:lnTo>
                  <a:lnTo>
                    <a:pt x="5105" y="2125"/>
                  </a:lnTo>
                  <a:lnTo>
                    <a:pt x="5398" y="2394"/>
                  </a:lnTo>
                  <a:lnTo>
                    <a:pt x="5496" y="2516"/>
                  </a:lnTo>
                  <a:lnTo>
                    <a:pt x="5593" y="2638"/>
                  </a:lnTo>
                  <a:lnTo>
                    <a:pt x="5789" y="2956"/>
                  </a:lnTo>
                  <a:lnTo>
                    <a:pt x="5935" y="3322"/>
                  </a:lnTo>
                  <a:lnTo>
                    <a:pt x="6057" y="3688"/>
                  </a:lnTo>
                  <a:lnTo>
                    <a:pt x="6155" y="4079"/>
                  </a:lnTo>
                  <a:lnTo>
                    <a:pt x="6204" y="4470"/>
                  </a:lnTo>
                  <a:lnTo>
                    <a:pt x="6277" y="4836"/>
                  </a:lnTo>
                  <a:lnTo>
                    <a:pt x="6302" y="5154"/>
                  </a:lnTo>
                  <a:lnTo>
                    <a:pt x="5984" y="5129"/>
                  </a:lnTo>
                  <a:lnTo>
                    <a:pt x="5618" y="5080"/>
                  </a:lnTo>
                  <a:lnTo>
                    <a:pt x="5227" y="5007"/>
                  </a:lnTo>
                  <a:lnTo>
                    <a:pt x="4836" y="4909"/>
                  </a:lnTo>
                  <a:lnTo>
                    <a:pt x="4470" y="4787"/>
                  </a:lnTo>
                  <a:lnTo>
                    <a:pt x="4104" y="4641"/>
                  </a:lnTo>
                  <a:lnTo>
                    <a:pt x="3786" y="4445"/>
                  </a:lnTo>
                  <a:lnTo>
                    <a:pt x="3664" y="4348"/>
                  </a:lnTo>
                  <a:lnTo>
                    <a:pt x="3542" y="4250"/>
                  </a:lnTo>
                  <a:lnTo>
                    <a:pt x="3273" y="3957"/>
                  </a:lnTo>
                  <a:lnTo>
                    <a:pt x="3078" y="3664"/>
                  </a:lnTo>
                  <a:lnTo>
                    <a:pt x="2956" y="3395"/>
                  </a:lnTo>
                  <a:lnTo>
                    <a:pt x="2931" y="3273"/>
                  </a:lnTo>
                  <a:lnTo>
                    <a:pt x="2907" y="3127"/>
                  </a:lnTo>
                  <a:lnTo>
                    <a:pt x="2882" y="3004"/>
                  </a:lnTo>
                  <a:lnTo>
                    <a:pt x="2907" y="2858"/>
                  </a:lnTo>
                  <a:lnTo>
                    <a:pt x="2931" y="2736"/>
                  </a:lnTo>
                  <a:lnTo>
                    <a:pt x="2956" y="2614"/>
                  </a:lnTo>
                  <a:lnTo>
                    <a:pt x="3004" y="2492"/>
                  </a:lnTo>
                  <a:lnTo>
                    <a:pt x="3078" y="2369"/>
                  </a:lnTo>
                  <a:lnTo>
                    <a:pt x="3273" y="2125"/>
                  </a:lnTo>
                  <a:lnTo>
                    <a:pt x="3517" y="1930"/>
                  </a:lnTo>
                  <a:lnTo>
                    <a:pt x="3639" y="1857"/>
                  </a:lnTo>
                  <a:lnTo>
                    <a:pt x="3762" y="1808"/>
                  </a:lnTo>
                  <a:lnTo>
                    <a:pt x="3884" y="1783"/>
                  </a:lnTo>
                  <a:lnTo>
                    <a:pt x="4006" y="1759"/>
                  </a:lnTo>
                  <a:lnTo>
                    <a:pt x="4152" y="1734"/>
                  </a:lnTo>
                  <a:close/>
                  <a:moveTo>
                    <a:pt x="10454" y="1734"/>
                  </a:moveTo>
                  <a:lnTo>
                    <a:pt x="10600" y="1759"/>
                  </a:lnTo>
                  <a:lnTo>
                    <a:pt x="10722" y="1783"/>
                  </a:lnTo>
                  <a:lnTo>
                    <a:pt x="10844" y="1808"/>
                  </a:lnTo>
                  <a:lnTo>
                    <a:pt x="10966" y="1857"/>
                  </a:lnTo>
                  <a:lnTo>
                    <a:pt x="11089" y="1930"/>
                  </a:lnTo>
                  <a:lnTo>
                    <a:pt x="11333" y="2125"/>
                  </a:lnTo>
                  <a:lnTo>
                    <a:pt x="11528" y="2369"/>
                  </a:lnTo>
                  <a:lnTo>
                    <a:pt x="11601" y="2492"/>
                  </a:lnTo>
                  <a:lnTo>
                    <a:pt x="11650" y="2614"/>
                  </a:lnTo>
                  <a:lnTo>
                    <a:pt x="11675" y="2736"/>
                  </a:lnTo>
                  <a:lnTo>
                    <a:pt x="11699" y="2858"/>
                  </a:lnTo>
                  <a:lnTo>
                    <a:pt x="11724" y="3004"/>
                  </a:lnTo>
                  <a:lnTo>
                    <a:pt x="11699" y="3127"/>
                  </a:lnTo>
                  <a:lnTo>
                    <a:pt x="11675" y="3273"/>
                  </a:lnTo>
                  <a:lnTo>
                    <a:pt x="11650" y="3395"/>
                  </a:lnTo>
                  <a:lnTo>
                    <a:pt x="11528" y="3664"/>
                  </a:lnTo>
                  <a:lnTo>
                    <a:pt x="11333" y="3957"/>
                  </a:lnTo>
                  <a:lnTo>
                    <a:pt x="11064" y="4250"/>
                  </a:lnTo>
                  <a:lnTo>
                    <a:pt x="10942" y="4348"/>
                  </a:lnTo>
                  <a:lnTo>
                    <a:pt x="10820" y="4445"/>
                  </a:lnTo>
                  <a:lnTo>
                    <a:pt x="10502" y="4641"/>
                  </a:lnTo>
                  <a:lnTo>
                    <a:pt x="10136" y="4787"/>
                  </a:lnTo>
                  <a:lnTo>
                    <a:pt x="9770" y="4909"/>
                  </a:lnTo>
                  <a:lnTo>
                    <a:pt x="9379" y="5007"/>
                  </a:lnTo>
                  <a:lnTo>
                    <a:pt x="8988" y="5080"/>
                  </a:lnTo>
                  <a:lnTo>
                    <a:pt x="8622" y="5129"/>
                  </a:lnTo>
                  <a:lnTo>
                    <a:pt x="8304" y="5154"/>
                  </a:lnTo>
                  <a:lnTo>
                    <a:pt x="8329" y="4836"/>
                  </a:lnTo>
                  <a:lnTo>
                    <a:pt x="8402" y="4470"/>
                  </a:lnTo>
                  <a:lnTo>
                    <a:pt x="8451" y="4079"/>
                  </a:lnTo>
                  <a:lnTo>
                    <a:pt x="8549" y="3688"/>
                  </a:lnTo>
                  <a:lnTo>
                    <a:pt x="8671" y="3322"/>
                  </a:lnTo>
                  <a:lnTo>
                    <a:pt x="8817" y="2956"/>
                  </a:lnTo>
                  <a:lnTo>
                    <a:pt x="9013" y="2638"/>
                  </a:lnTo>
                  <a:lnTo>
                    <a:pt x="9110" y="2516"/>
                  </a:lnTo>
                  <a:lnTo>
                    <a:pt x="9208" y="2394"/>
                  </a:lnTo>
                  <a:lnTo>
                    <a:pt x="9501" y="2125"/>
                  </a:lnTo>
                  <a:lnTo>
                    <a:pt x="9794" y="1930"/>
                  </a:lnTo>
                  <a:lnTo>
                    <a:pt x="10063" y="1808"/>
                  </a:lnTo>
                  <a:lnTo>
                    <a:pt x="10209" y="1783"/>
                  </a:lnTo>
                  <a:lnTo>
                    <a:pt x="10331" y="1759"/>
                  </a:lnTo>
                  <a:lnTo>
                    <a:pt x="10454" y="1734"/>
                  </a:lnTo>
                  <a:close/>
                  <a:moveTo>
                    <a:pt x="3639" y="0"/>
                  </a:moveTo>
                  <a:lnTo>
                    <a:pt x="3395" y="25"/>
                  </a:lnTo>
                  <a:lnTo>
                    <a:pt x="3151" y="74"/>
                  </a:lnTo>
                  <a:lnTo>
                    <a:pt x="2907" y="147"/>
                  </a:lnTo>
                  <a:lnTo>
                    <a:pt x="2687" y="220"/>
                  </a:lnTo>
                  <a:lnTo>
                    <a:pt x="2467" y="342"/>
                  </a:lnTo>
                  <a:lnTo>
                    <a:pt x="2272" y="464"/>
                  </a:lnTo>
                  <a:lnTo>
                    <a:pt x="2101" y="611"/>
                  </a:lnTo>
                  <a:lnTo>
                    <a:pt x="1930" y="782"/>
                  </a:lnTo>
                  <a:lnTo>
                    <a:pt x="1759" y="953"/>
                  </a:lnTo>
                  <a:lnTo>
                    <a:pt x="1612" y="1124"/>
                  </a:lnTo>
                  <a:lnTo>
                    <a:pt x="1490" y="1344"/>
                  </a:lnTo>
                  <a:lnTo>
                    <a:pt x="1368" y="1539"/>
                  </a:lnTo>
                  <a:lnTo>
                    <a:pt x="1295" y="1759"/>
                  </a:lnTo>
                  <a:lnTo>
                    <a:pt x="1222" y="2003"/>
                  </a:lnTo>
                  <a:lnTo>
                    <a:pt x="1173" y="2247"/>
                  </a:lnTo>
                  <a:lnTo>
                    <a:pt x="1148" y="2492"/>
                  </a:lnTo>
                  <a:lnTo>
                    <a:pt x="1173" y="2760"/>
                  </a:lnTo>
                  <a:lnTo>
                    <a:pt x="1197" y="3029"/>
                  </a:lnTo>
                  <a:lnTo>
                    <a:pt x="1295" y="3298"/>
                  </a:lnTo>
                  <a:lnTo>
                    <a:pt x="1393" y="3566"/>
                  </a:lnTo>
                  <a:lnTo>
                    <a:pt x="1539" y="3859"/>
                  </a:lnTo>
                  <a:lnTo>
                    <a:pt x="1734" y="4152"/>
                  </a:lnTo>
                  <a:lnTo>
                    <a:pt x="1954" y="4445"/>
                  </a:lnTo>
                  <a:lnTo>
                    <a:pt x="2223" y="4739"/>
                  </a:lnTo>
                  <a:lnTo>
                    <a:pt x="2394" y="4885"/>
                  </a:lnTo>
                  <a:lnTo>
                    <a:pt x="2565" y="5007"/>
                  </a:lnTo>
                  <a:lnTo>
                    <a:pt x="2931" y="5251"/>
                  </a:lnTo>
                  <a:lnTo>
                    <a:pt x="3346" y="5471"/>
                  </a:lnTo>
                  <a:lnTo>
                    <a:pt x="3762" y="5642"/>
                  </a:lnTo>
                  <a:lnTo>
                    <a:pt x="391" y="5642"/>
                  </a:lnTo>
                  <a:lnTo>
                    <a:pt x="318" y="5667"/>
                  </a:lnTo>
                  <a:lnTo>
                    <a:pt x="220" y="5715"/>
                  </a:lnTo>
                  <a:lnTo>
                    <a:pt x="147" y="5789"/>
                  </a:lnTo>
                  <a:lnTo>
                    <a:pt x="98" y="5838"/>
                  </a:lnTo>
                  <a:lnTo>
                    <a:pt x="49" y="5935"/>
                  </a:lnTo>
                  <a:lnTo>
                    <a:pt x="25" y="6033"/>
                  </a:lnTo>
                  <a:lnTo>
                    <a:pt x="0" y="6131"/>
                  </a:lnTo>
                  <a:lnTo>
                    <a:pt x="0" y="9599"/>
                  </a:lnTo>
                  <a:lnTo>
                    <a:pt x="5325" y="9599"/>
                  </a:lnTo>
                  <a:lnTo>
                    <a:pt x="5325" y="6009"/>
                  </a:lnTo>
                  <a:lnTo>
                    <a:pt x="5813" y="6082"/>
                  </a:lnTo>
                  <a:lnTo>
                    <a:pt x="5813" y="18611"/>
                  </a:lnTo>
                  <a:lnTo>
                    <a:pt x="8793" y="18611"/>
                  </a:lnTo>
                  <a:lnTo>
                    <a:pt x="8793" y="6082"/>
                  </a:lnTo>
                  <a:lnTo>
                    <a:pt x="9281" y="6009"/>
                  </a:lnTo>
                  <a:lnTo>
                    <a:pt x="9281" y="9599"/>
                  </a:lnTo>
                  <a:lnTo>
                    <a:pt x="14605" y="9599"/>
                  </a:lnTo>
                  <a:lnTo>
                    <a:pt x="14605" y="6131"/>
                  </a:lnTo>
                  <a:lnTo>
                    <a:pt x="14581" y="6033"/>
                  </a:lnTo>
                  <a:lnTo>
                    <a:pt x="14557" y="5935"/>
                  </a:lnTo>
                  <a:lnTo>
                    <a:pt x="14508" y="5838"/>
                  </a:lnTo>
                  <a:lnTo>
                    <a:pt x="14459" y="5789"/>
                  </a:lnTo>
                  <a:lnTo>
                    <a:pt x="14386" y="5715"/>
                  </a:lnTo>
                  <a:lnTo>
                    <a:pt x="14288" y="5667"/>
                  </a:lnTo>
                  <a:lnTo>
                    <a:pt x="14215" y="5642"/>
                  </a:lnTo>
                  <a:lnTo>
                    <a:pt x="10844" y="5642"/>
                  </a:lnTo>
                  <a:lnTo>
                    <a:pt x="11259" y="5471"/>
                  </a:lnTo>
                  <a:lnTo>
                    <a:pt x="11675" y="5251"/>
                  </a:lnTo>
                  <a:lnTo>
                    <a:pt x="12041" y="5007"/>
                  </a:lnTo>
                  <a:lnTo>
                    <a:pt x="12212" y="4885"/>
                  </a:lnTo>
                  <a:lnTo>
                    <a:pt x="12383" y="4739"/>
                  </a:lnTo>
                  <a:lnTo>
                    <a:pt x="12652" y="4445"/>
                  </a:lnTo>
                  <a:lnTo>
                    <a:pt x="12871" y="4152"/>
                  </a:lnTo>
                  <a:lnTo>
                    <a:pt x="13067" y="3859"/>
                  </a:lnTo>
                  <a:lnTo>
                    <a:pt x="13213" y="3566"/>
                  </a:lnTo>
                  <a:lnTo>
                    <a:pt x="13311" y="3298"/>
                  </a:lnTo>
                  <a:lnTo>
                    <a:pt x="13409" y="3029"/>
                  </a:lnTo>
                  <a:lnTo>
                    <a:pt x="13433" y="2760"/>
                  </a:lnTo>
                  <a:lnTo>
                    <a:pt x="13458" y="2492"/>
                  </a:lnTo>
                  <a:lnTo>
                    <a:pt x="13433" y="2247"/>
                  </a:lnTo>
                  <a:lnTo>
                    <a:pt x="13384" y="2003"/>
                  </a:lnTo>
                  <a:lnTo>
                    <a:pt x="13311" y="1759"/>
                  </a:lnTo>
                  <a:lnTo>
                    <a:pt x="13238" y="1539"/>
                  </a:lnTo>
                  <a:lnTo>
                    <a:pt x="13116" y="1344"/>
                  </a:lnTo>
                  <a:lnTo>
                    <a:pt x="12994" y="1124"/>
                  </a:lnTo>
                  <a:lnTo>
                    <a:pt x="12847" y="953"/>
                  </a:lnTo>
                  <a:lnTo>
                    <a:pt x="12676" y="782"/>
                  </a:lnTo>
                  <a:lnTo>
                    <a:pt x="12505" y="611"/>
                  </a:lnTo>
                  <a:lnTo>
                    <a:pt x="12334" y="464"/>
                  </a:lnTo>
                  <a:lnTo>
                    <a:pt x="12139" y="342"/>
                  </a:lnTo>
                  <a:lnTo>
                    <a:pt x="11919" y="220"/>
                  </a:lnTo>
                  <a:lnTo>
                    <a:pt x="11699" y="147"/>
                  </a:lnTo>
                  <a:lnTo>
                    <a:pt x="11455" y="74"/>
                  </a:lnTo>
                  <a:lnTo>
                    <a:pt x="11211" y="25"/>
                  </a:lnTo>
                  <a:lnTo>
                    <a:pt x="10966" y="0"/>
                  </a:lnTo>
                  <a:lnTo>
                    <a:pt x="10698" y="25"/>
                  </a:lnTo>
                  <a:lnTo>
                    <a:pt x="10429" y="49"/>
                  </a:lnTo>
                  <a:lnTo>
                    <a:pt x="10160" y="147"/>
                  </a:lnTo>
                  <a:lnTo>
                    <a:pt x="9892" y="245"/>
                  </a:lnTo>
                  <a:lnTo>
                    <a:pt x="9599" y="391"/>
                  </a:lnTo>
                  <a:lnTo>
                    <a:pt x="9306" y="587"/>
                  </a:lnTo>
                  <a:lnTo>
                    <a:pt x="9013" y="806"/>
                  </a:lnTo>
                  <a:lnTo>
                    <a:pt x="8719" y="1075"/>
                  </a:lnTo>
                  <a:lnTo>
                    <a:pt x="8475" y="1368"/>
                  </a:lnTo>
                  <a:lnTo>
                    <a:pt x="8280" y="1661"/>
                  </a:lnTo>
                  <a:lnTo>
                    <a:pt x="8084" y="2003"/>
                  </a:lnTo>
                  <a:lnTo>
                    <a:pt x="7914" y="2369"/>
                  </a:lnTo>
                  <a:lnTo>
                    <a:pt x="7791" y="2736"/>
                  </a:lnTo>
                  <a:lnTo>
                    <a:pt x="7669" y="3102"/>
                  </a:lnTo>
                  <a:lnTo>
                    <a:pt x="7572" y="3469"/>
                  </a:lnTo>
                  <a:lnTo>
                    <a:pt x="7498" y="3835"/>
                  </a:lnTo>
                  <a:lnTo>
                    <a:pt x="7401" y="4519"/>
                  </a:lnTo>
                  <a:lnTo>
                    <a:pt x="7327" y="5080"/>
                  </a:lnTo>
                  <a:lnTo>
                    <a:pt x="7303" y="5667"/>
                  </a:lnTo>
                  <a:lnTo>
                    <a:pt x="7279" y="5080"/>
                  </a:lnTo>
                  <a:lnTo>
                    <a:pt x="7205" y="4519"/>
                  </a:lnTo>
                  <a:lnTo>
                    <a:pt x="7108" y="3835"/>
                  </a:lnTo>
                  <a:lnTo>
                    <a:pt x="7034" y="3469"/>
                  </a:lnTo>
                  <a:lnTo>
                    <a:pt x="6937" y="3102"/>
                  </a:lnTo>
                  <a:lnTo>
                    <a:pt x="6814" y="2736"/>
                  </a:lnTo>
                  <a:lnTo>
                    <a:pt x="6692" y="2369"/>
                  </a:lnTo>
                  <a:lnTo>
                    <a:pt x="6521" y="2003"/>
                  </a:lnTo>
                  <a:lnTo>
                    <a:pt x="6326" y="1661"/>
                  </a:lnTo>
                  <a:lnTo>
                    <a:pt x="6131" y="1368"/>
                  </a:lnTo>
                  <a:lnTo>
                    <a:pt x="5886" y="1075"/>
                  </a:lnTo>
                  <a:lnTo>
                    <a:pt x="5593" y="806"/>
                  </a:lnTo>
                  <a:lnTo>
                    <a:pt x="5300" y="587"/>
                  </a:lnTo>
                  <a:lnTo>
                    <a:pt x="5007" y="391"/>
                  </a:lnTo>
                  <a:lnTo>
                    <a:pt x="4714" y="245"/>
                  </a:lnTo>
                  <a:lnTo>
                    <a:pt x="4445" y="147"/>
                  </a:lnTo>
                  <a:lnTo>
                    <a:pt x="4177" y="49"/>
                  </a:lnTo>
                  <a:lnTo>
                    <a:pt x="3908" y="25"/>
                  </a:lnTo>
                  <a:lnTo>
                    <a:pt x="363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80" name="Google Shape;580;p39"/>
            <p:cNvSpPr/>
            <p:nvPr/>
          </p:nvSpPr>
          <p:spPr>
            <a:xfrm>
              <a:off x="1977625" y="5237525"/>
              <a:ext cx="113600" cy="213100"/>
            </a:xfrm>
            <a:custGeom>
              <a:avLst/>
              <a:gdLst/>
              <a:ahLst/>
              <a:cxnLst/>
              <a:rect l="l" t="t" r="r" b="b"/>
              <a:pathLst>
                <a:path w="4544" h="8524" extrusionOk="0">
                  <a:moveTo>
                    <a:pt x="1" y="0"/>
                  </a:moveTo>
                  <a:lnTo>
                    <a:pt x="1" y="8035"/>
                  </a:lnTo>
                  <a:lnTo>
                    <a:pt x="25" y="8133"/>
                  </a:lnTo>
                  <a:lnTo>
                    <a:pt x="50" y="8231"/>
                  </a:lnTo>
                  <a:lnTo>
                    <a:pt x="99" y="8304"/>
                  </a:lnTo>
                  <a:lnTo>
                    <a:pt x="148" y="8377"/>
                  </a:lnTo>
                  <a:lnTo>
                    <a:pt x="221" y="8426"/>
                  </a:lnTo>
                  <a:lnTo>
                    <a:pt x="318" y="8475"/>
                  </a:lnTo>
                  <a:lnTo>
                    <a:pt x="392" y="8499"/>
                  </a:lnTo>
                  <a:lnTo>
                    <a:pt x="489" y="8524"/>
                  </a:lnTo>
                  <a:lnTo>
                    <a:pt x="4544" y="8524"/>
                  </a:lnTo>
                  <a:lnTo>
                    <a:pt x="454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81" name="Google Shape;581;p39"/>
            <p:cNvSpPr/>
            <p:nvPr/>
          </p:nvSpPr>
          <p:spPr>
            <a:xfrm>
              <a:off x="2190125" y="5237525"/>
              <a:ext cx="113575" cy="213100"/>
            </a:xfrm>
            <a:custGeom>
              <a:avLst/>
              <a:gdLst/>
              <a:ahLst/>
              <a:cxnLst/>
              <a:rect l="l" t="t" r="r" b="b"/>
              <a:pathLst>
                <a:path w="4543" h="8524" extrusionOk="0">
                  <a:moveTo>
                    <a:pt x="0" y="0"/>
                  </a:moveTo>
                  <a:lnTo>
                    <a:pt x="0" y="8524"/>
                  </a:lnTo>
                  <a:lnTo>
                    <a:pt x="4054" y="8524"/>
                  </a:lnTo>
                  <a:lnTo>
                    <a:pt x="4152" y="8499"/>
                  </a:lnTo>
                  <a:lnTo>
                    <a:pt x="4225" y="8475"/>
                  </a:lnTo>
                  <a:lnTo>
                    <a:pt x="4323" y="8426"/>
                  </a:lnTo>
                  <a:lnTo>
                    <a:pt x="4396" y="8377"/>
                  </a:lnTo>
                  <a:lnTo>
                    <a:pt x="4445" y="8304"/>
                  </a:lnTo>
                  <a:lnTo>
                    <a:pt x="4494" y="8231"/>
                  </a:lnTo>
                  <a:lnTo>
                    <a:pt x="4518" y="8133"/>
                  </a:lnTo>
                  <a:lnTo>
                    <a:pt x="4543" y="8035"/>
                  </a:lnTo>
                  <a:lnTo>
                    <a:pt x="454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grpSp>
        <p:nvGrpSpPr>
          <p:cNvPr id="582" name="Google Shape;582;p39"/>
          <p:cNvGrpSpPr/>
          <p:nvPr/>
        </p:nvGrpSpPr>
        <p:grpSpPr>
          <a:xfrm>
            <a:off x="3036768" y="5307781"/>
            <a:ext cx="426496" cy="438281"/>
            <a:chOff x="2605300" y="5003050"/>
            <a:chExt cx="418900" cy="430475"/>
          </a:xfrm>
          <a:solidFill>
            <a:schemeClr val="tx1"/>
          </a:solidFill>
        </p:grpSpPr>
        <p:sp>
          <p:nvSpPr>
            <p:cNvPr id="583" name="Google Shape;583;p39"/>
            <p:cNvSpPr/>
            <p:nvPr/>
          </p:nvSpPr>
          <p:spPr>
            <a:xfrm>
              <a:off x="2820225" y="5222250"/>
              <a:ext cx="202750" cy="211275"/>
            </a:xfrm>
            <a:custGeom>
              <a:avLst/>
              <a:gdLst/>
              <a:ahLst/>
              <a:cxnLst/>
              <a:rect l="l" t="t" r="r" b="b"/>
              <a:pathLst>
                <a:path w="8110" h="8451" extrusionOk="0">
                  <a:moveTo>
                    <a:pt x="1710" y="1"/>
                  </a:moveTo>
                  <a:lnTo>
                    <a:pt x="1" y="1857"/>
                  </a:lnTo>
                  <a:lnTo>
                    <a:pt x="5813" y="8158"/>
                  </a:lnTo>
                  <a:lnTo>
                    <a:pt x="5960" y="8280"/>
                  </a:lnTo>
                  <a:lnTo>
                    <a:pt x="6131" y="8378"/>
                  </a:lnTo>
                  <a:lnTo>
                    <a:pt x="6302" y="8427"/>
                  </a:lnTo>
                  <a:lnTo>
                    <a:pt x="6497" y="8451"/>
                  </a:lnTo>
                  <a:lnTo>
                    <a:pt x="6668" y="8427"/>
                  </a:lnTo>
                  <a:lnTo>
                    <a:pt x="6839" y="8378"/>
                  </a:lnTo>
                  <a:lnTo>
                    <a:pt x="7010" y="8280"/>
                  </a:lnTo>
                  <a:lnTo>
                    <a:pt x="7157" y="8158"/>
                  </a:lnTo>
                  <a:lnTo>
                    <a:pt x="7841" y="7474"/>
                  </a:lnTo>
                  <a:lnTo>
                    <a:pt x="7963" y="7328"/>
                  </a:lnTo>
                  <a:lnTo>
                    <a:pt x="8060" y="7157"/>
                  </a:lnTo>
                  <a:lnTo>
                    <a:pt x="8109" y="6986"/>
                  </a:lnTo>
                  <a:lnTo>
                    <a:pt x="8109" y="6815"/>
                  </a:lnTo>
                  <a:lnTo>
                    <a:pt x="8109" y="6619"/>
                  </a:lnTo>
                  <a:lnTo>
                    <a:pt x="8060" y="6448"/>
                  </a:lnTo>
                  <a:lnTo>
                    <a:pt x="7963" y="6277"/>
                  </a:lnTo>
                  <a:lnTo>
                    <a:pt x="7841" y="6131"/>
                  </a:lnTo>
                  <a:lnTo>
                    <a:pt x="171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84" name="Google Shape;584;p39"/>
            <p:cNvSpPr/>
            <p:nvPr/>
          </p:nvSpPr>
          <p:spPr>
            <a:xfrm>
              <a:off x="2606525" y="5003050"/>
              <a:ext cx="203975" cy="208225"/>
            </a:xfrm>
            <a:custGeom>
              <a:avLst/>
              <a:gdLst/>
              <a:ahLst/>
              <a:cxnLst/>
              <a:rect l="l" t="t" r="r" b="b"/>
              <a:pathLst>
                <a:path w="8159" h="8329" extrusionOk="0">
                  <a:moveTo>
                    <a:pt x="880" y="1"/>
                  </a:moveTo>
                  <a:lnTo>
                    <a:pt x="685" y="50"/>
                  </a:lnTo>
                  <a:lnTo>
                    <a:pt x="514" y="123"/>
                  </a:lnTo>
                  <a:lnTo>
                    <a:pt x="391" y="245"/>
                  </a:lnTo>
                  <a:lnTo>
                    <a:pt x="269" y="367"/>
                  </a:lnTo>
                  <a:lnTo>
                    <a:pt x="172" y="514"/>
                  </a:lnTo>
                  <a:lnTo>
                    <a:pt x="98" y="685"/>
                  </a:lnTo>
                  <a:lnTo>
                    <a:pt x="50" y="856"/>
                  </a:lnTo>
                  <a:lnTo>
                    <a:pt x="1" y="1026"/>
                  </a:lnTo>
                  <a:lnTo>
                    <a:pt x="1" y="1222"/>
                  </a:lnTo>
                  <a:lnTo>
                    <a:pt x="1" y="1417"/>
                  </a:lnTo>
                  <a:lnTo>
                    <a:pt x="1" y="1613"/>
                  </a:lnTo>
                  <a:lnTo>
                    <a:pt x="74" y="2028"/>
                  </a:lnTo>
                  <a:lnTo>
                    <a:pt x="221" y="2492"/>
                  </a:lnTo>
                  <a:lnTo>
                    <a:pt x="391" y="2931"/>
                  </a:lnTo>
                  <a:lnTo>
                    <a:pt x="611" y="3396"/>
                  </a:lnTo>
                  <a:lnTo>
                    <a:pt x="856" y="3884"/>
                  </a:lnTo>
                  <a:lnTo>
                    <a:pt x="1124" y="4324"/>
                  </a:lnTo>
                  <a:lnTo>
                    <a:pt x="1417" y="4788"/>
                  </a:lnTo>
                  <a:lnTo>
                    <a:pt x="1710" y="5203"/>
                  </a:lnTo>
                  <a:lnTo>
                    <a:pt x="2003" y="5594"/>
                  </a:lnTo>
                  <a:lnTo>
                    <a:pt x="2296" y="5960"/>
                  </a:lnTo>
                  <a:lnTo>
                    <a:pt x="2590" y="6302"/>
                  </a:lnTo>
                  <a:lnTo>
                    <a:pt x="2858" y="6571"/>
                  </a:lnTo>
                  <a:lnTo>
                    <a:pt x="3078" y="6790"/>
                  </a:lnTo>
                  <a:lnTo>
                    <a:pt x="3322" y="6986"/>
                  </a:lnTo>
                  <a:lnTo>
                    <a:pt x="3566" y="7157"/>
                  </a:lnTo>
                  <a:lnTo>
                    <a:pt x="3811" y="7328"/>
                  </a:lnTo>
                  <a:lnTo>
                    <a:pt x="4324" y="7621"/>
                  </a:lnTo>
                  <a:lnTo>
                    <a:pt x="4836" y="7841"/>
                  </a:lnTo>
                  <a:lnTo>
                    <a:pt x="5325" y="8036"/>
                  </a:lnTo>
                  <a:lnTo>
                    <a:pt x="5740" y="8182"/>
                  </a:lnTo>
                  <a:lnTo>
                    <a:pt x="6351" y="8329"/>
                  </a:lnTo>
                  <a:lnTo>
                    <a:pt x="8158" y="6668"/>
                  </a:lnTo>
                  <a:lnTo>
                    <a:pt x="4446" y="2956"/>
                  </a:lnTo>
                  <a:lnTo>
                    <a:pt x="1735" y="245"/>
                  </a:lnTo>
                  <a:lnTo>
                    <a:pt x="1588" y="123"/>
                  </a:lnTo>
                  <a:lnTo>
                    <a:pt x="1417" y="50"/>
                  </a:lnTo>
                  <a:lnTo>
                    <a:pt x="124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85" name="Google Shape;585;p39"/>
            <p:cNvSpPr/>
            <p:nvPr/>
          </p:nvSpPr>
          <p:spPr>
            <a:xfrm>
              <a:off x="2605300" y="5008550"/>
              <a:ext cx="418900" cy="418875"/>
            </a:xfrm>
            <a:custGeom>
              <a:avLst/>
              <a:gdLst/>
              <a:ahLst/>
              <a:cxnLst/>
              <a:rect l="l" t="t" r="r" b="b"/>
              <a:pathLst>
                <a:path w="16756" h="16755" extrusionOk="0">
                  <a:moveTo>
                    <a:pt x="13922" y="1"/>
                  </a:moveTo>
                  <a:lnTo>
                    <a:pt x="13824" y="49"/>
                  </a:lnTo>
                  <a:lnTo>
                    <a:pt x="13360" y="342"/>
                  </a:lnTo>
                  <a:lnTo>
                    <a:pt x="12261" y="1026"/>
                  </a:lnTo>
                  <a:lnTo>
                    <a:pt x="11602" y="1466"/>
                  </a:lnTo>
                  <a:lnTo>
                    <a:pt x="10942" y="1930"/>
                  </a:lnTo>
                  <a:lnTo>
                    <a:pt x="10381" y="2370"/>
                  </a:lnTo>
                  <a:lnTo>
                    <a:pt x="10112" y="2589"/>
                  </a:lnTo>
                  <a:lnTo>
                    <a:pt x="9917" y="2785"/>
                  </a:lnTo>
                  <a:lnTo>
                    <a:pt x="9795" y="2907"/>
                  </a:lnTo>
                  <a:lnTo>
                    <a:pt x="9697" y="3053"/>
                  </a:lnTo>
                  <a:lnTo>
                    <a:pt x="9599" y="3224"/>
                  </a:lnTo>
                  <a:lnTo>
                    <a:pt x="9526" y="3420"/>
                  </a:lnTo>
                  <a:lnTo>
                    <a:pt x="9404" y="3835"/>
                  </a:lnTo>
                  <a:lnTo>
                    <a:pt x="9330" y="4275"/>
                  </a:lnTo>
                  <a:lnTo>
                    <a:pt x="9282" y="4714"/>
                  </a:lnTo>
                  <a:lnTo>
                    <a:pt x="9306" y="5178"/>
                  </a:lnTo>
                  <a:lnTo>
                    <a:pt x="9355" y="5593"/>
                  </a:lnTo>
                  <a:lnTo>
                    <a:pt x="9379" y="5789"/>
                  </a:lnTo>
                  <a:lnTo>
                    <a:pt x="9453" y="5960"/>
                  </a:lnTo>
                  <a:lnTo>
                    <a:pt x="270" y="14459"/>
                  </a:lnTo>
                  <a:lnTo>
                    <a:pt x="147" y="14606"/>
                  </a:lnTo>
                  <a:lnTo>
                    <a:pt x="74" y="14776"/>
                  </a:lnTo>
                  <a:lnTo>
                    <a:pt x="1" y="14947"/>
                  </a:lnTo>
                  <a:lnTo>
                    <a:pt x="1" y="15118"/>
                  </a:lnTo>
                  <a:lnTo>
                    <a:pt x="1" y="15314"/>
                  </a:lnTo>
                  <a:lnTo>
                    <a:pt x="74" y="15485"/>
                  </a:lnTo>
                  <a:lnTo>
                    <a:pt x="147" y="15656"/>
                  </a:lnTo>
                  <a:lnTo>
                    <a:pt x="270" y="15802"/>
                  </a:lnTo>
                  <a:lnTo>
                    <a:pt x="953" y="16486"/>
                  </a:lnTo>
                  <a:lnTo>
                    <a:pt x="1100" y="16608"/>
                  </a:lnTo>
                  <a:lnTo>
                    <a:pt x="1271" y="16681"/>
                  </a:lnTo>
                  <a:lnTo>
                    <a:pt x="1442" y="16755"/>
                  </a:lnTo>
                  <a:lnTo>
                    <a:pt x="1808" y="16755"/>
                  </a:lnTo>
                  <a:lnTo>
                    <a:pt x="1979" y="16681"/>
                  </a:lnTo>
                  <a:lnTo>
                    <a:pt x="2150" y="16608"/>
                  </a:lnTo>
                  <a:lnTo>
                    <a:pt x="2297" y="16486"/>
                  </a:lnTo>
                  <a:lnTo>
                    <a:pt x="10796" y="7303"/>
                  </a:lnTo>
                  <a:lnTo>
                    <a:pt x="11162" y="7401"/>
                  </a:lnTo>
                  <a:lnTo>
                    <a:pt x="11577" y="7450"/>
                  </a:lnTo>
                  <a:lnTo>
                    <a:pt x="12041" y="7474"/>
                  </a:lnTo>
                  <a:lnTo>
                    <a:pt x="12481" y="7425"/>
                  </a:lnTo>
                  <a:lnTo>
                    <a:pt x="12921" y="7352"/>
                  </a:lnTo>
                  <a:lnTo>
                    <a:pt x="13336" y="7230"/>
                  </a:lnTo>
                  <a:lnTo>
                    <a:pt x="13531" y="7156"/>
                  </a:lnTo>
                  <a:lnTo>
                    <a:pt x="13702" y="7059"/>
                  </a:lnTo>
                  <a:lnTo>
                    <a:pt x="13849" y="6961"/>
                  </a:lnTo>
                  <a:lnTo>
                    <a:pt x="13971" y="6839"/>
                  </a:lnTo>
                  <a:lnTo>
                    <a:pt x="14166" y="6644"/>
                  </a:lnTo>
                  <a:lnTo>
                    <a:pt x="14386" y="6375"/>
                  </a:lnTo>
                  <a:lnTo>
                    <a:pt x="14826" y="5813"/>
                  </a:lnTo>
                  <a:lnTo>
                    <a:pt x="15290" y="5154"/>
                  </a:lnTo>
                  <a:lnTo>
                    <a:pt x="15729" y="4494"/>
                  </a:lnTo>
                  <a:lnTo>
                    <a:pt x="16413" y="3395"/>
                  </a:lnTo>
                  <a:lnTo>
                    <a:pt x="16706" y="2931"/>
                  </a:lnTo>
                  <a:lnTo>
                    <a:pt x="16755" y="2834"/>
                  </a:lnTo>
                  <a:lnTo>
                    <a:pt x="16755" y="2736"/>
                  </a:lnTo>
                  <a:lnTo>
                    <a:pt x="16755" y="2663"/>
                  </a:lnTo>
                  <a:lnTo>
                    <a:pt x="16706" y="2589"/>
                  </a:lnTo>
                  <a:lnTo>
                    <a:pt x="16633" y="2541"/>
                  </a:lnTo>
                  <a:lnTo>
                    <a:pt x="16462" y="2541"/>
                  </a:lnTo>
                  <a:lnTo>
                    <a:pt x="16364" y="2589"/>
                  </a:lnTo>
                  <a:lnTo>
                    <a:pt x="13653" y="4958"/>
                  </a:lnTo>
                  <a:lnTo>
                    <a:pt x="13580" y="5007"/>
                  </a:lnTo>
                  <a:lnTo>
                    <a:pt x="13458" y="5007"/>
                  </a:lnTo>
                  <a:lnTo>
                    <a:pt x="13360" y="4983"/>
                  </a:lnTo>
                  <a:lnTo>
                    <a:pt x="13238" y="4885"/>
                  </a:lnTo>
                  <a:lnTo>
                    <a:pt x="13140" y="4763"/>
                  </a:lnTo>
                  <a:lnTo>
                    <a:pt x="13092" y="4641"/>
                  </a:lnTo>
                  <a:lnTo>
                    <a:pt x="13092" y="4543"/>
                  </a:lnTo>
                  <a:lnTo>
                    <a:pt x="13140" y="4446"/>
                  </a:lnTo>
                  <a:lnTo>
                    <a:pt x="15607" y="1490"/>
                  </a:lnTo>
                  <a:lnTo>
                    <a:pt x="15656" y="1393"/>
                  </a:lnTo>
                  <a:lnTo>
                    <a:pt x="15656" y="1319"/>
                  </a:lnTo>
                  <a:lnTo>
                    <a:pt x="15656" y="1222"/>
                  </a:lnTo>
                  <a:lnTo>
                    <a:pt x="15607" y="1148"/>
                  </a:lnTo>
                  <a:lnTo>
                    <a:pt x="15534" y="1100"/>
                  </a:lnTo>
                  <a:lnTo>
                    <a:pt x="15363" y="1100"/>
                  </a:lnTo>
                  <a:lnTo>
                    <a:pt x="15265" y="1148"/>
                  </a:lnTo>
                  <a:lnTo>
                    <a:pt x="12310" y="3615"/>
                  </a:lnTo>
                  <a:lnTo>
                    <a:pt x="12212" y="3664"/>
                  </a:lnTo>
                  <a:lnTo>
                    <a:pt x="12115" y="3664"/>
                  </a:lnTo>
                  <a:lnTo>
                    <a:pt x="11993" y="3615"/>
                  </a:lnTo>
                  <a:lnTo>
                    <a:pt x="11895" y="3517"/>
                  </a:lnTo>
                  <a:lnTo>
                    <a:pt x="11797" y="3395"/>
                  </a:lnTo>
                  <a:lnTo>
                    <a:pt x="11748" y="3298"/>
                  </a:lnTo>
                  <a:lnTo>
                    <a:pt x="11748" y="3176"/>
                  </a:lnTo>
                  <a:lnTo>
                    <a:pt x="11797" y="3102"/>
                  </a:lnTo>
                  <a:lnTo>
                    <a:pt x="14166" y="391"/>
                  </a:lnTo>
                  <a:lnTo>
                    <a:pt x="14215" y="294"/>
                  </a:lnTo>
                  <a:lnTo>
                    <a:pt x="14215" y="220"/>
                  </a:lnTo>
                  <a:lnTo>
                    <a:pt x="14215" y="123"/>
                  </a:lnTo>
                  <a:lnTo>
                    <a:pt x="14166" y="49"/>
                  </a:lnTo>
                  <a:lnTo>
                    <a:pt x="1409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grpSp>
        <p:nvGrpSpPr>
          <p:cNvPr id="586" name="Google Shape;586;p39"/>
          <p:cNvGrpSpPr/>
          <p:nvPr/>
        </p:nvGrpSpPr>
        <p:grpSpPr>
          <a:xfrm>
            <a:off x="3681426" y="5317122"/>
            <a:ext cx="509780" cy="419013"/>
            <a:chOff x="3238475" y="5012225"/>
            <a:chExt cx="500700" cy="411550"/>
          </a:xfrm>
          <a:solidFill>
            <a:schemeClr val="tx1"/>
          </a:solidFill>
        </p:grpSpPr>
        <p:sp>
          <p:nvSpPr>
            <p:cNvPr id="587" name="Google Shape;587;p39"/>
            <p:cNvSpPr/>
            <p:nvPr/>
          </p:nvSpPr>
          <p:spPr>
            <a:xfrm>
              <a:off x="3238475" y="5315050"/>
              <a:ext cx="500700" cy="108725"/>
            </a:xfrm>
            <a:custGeom>
              <a:avLst/>
              <a:gdLst/>
              <a:ahLst/>
              <a:cxnLst/>
              <a:rect l="l" t="t" r="r" b="b"/>
              <a:pathLst>
                <a:path w="20028" h="4349" extrusionOk="0">
                  <a:moveTo>
                    <a:pt x="17683" y="856"/>
                  </a:moveTo>
                  <a:lnTo>
                    <a:pt x="17781" y="880"/>
                  </a:lnTo>
                  <a:lnTo>
                    <a:pt x="17854" y="929"/>
                  </a:lnTo>
                  <a:lnTo>
                    <a:pt x="17903" y="1002"/>
                  </a:lnTo>
                  <a:lnTo>
                    <a:pt x="17927" y="1100"/>
                  </a:lnTo>
                  <a:lnTo>
                    <a:pt x="17903" y="1198"/>
                  </a:lnTo>
                  <a:lnTo>
                    <a:pt x="17854" y="1271"/>
                  </a:lnTo>
                  <a:lnTo>
                    <a:pt x="17781" y="1320"/>
                  </a:lnTo>
                  <a:lnTo>
                    <a:pt x="17683" y="1344"/>
                  </a:lnTo>
                  <a:lnTo>
                    <a:pt x="2345" y="1344"/>
                  </a:lnTo>
                  <a:lnTo>
                    <a:pt x="2247" y="1320"/>
                  </a:lnTo>
                  <a:lnTo>
                    <a:pt x="2174" y="1271"/>
                  </a:lnTo>
                  <a:lnTo>
                    <a:pt x="2125" y="1198"/>
                  </a:lnTo>
                  <a:lnTo>
                    <a:pt x="2101" y="1100"/>
                  </a:lnTo>
                  <a:lnTo>
                    <a:pt x="2125" y="1002"/>
                  </a:lnTo>
                  <a:lnTo>
                    <a:pt x="2174" y="929"/>
                  </a:lnTo>
                  <a:lnTo>
                    <a:pt x="2247" y="880"/>
                  </a:lnTo>
                  <a:lnTo>
                    <a:pt x="2345" y="856"/>
                  </a:lnTo>
                  <a:close/>
                  <a:moveTo>
                    <a:pt x="367" y="1"/>
                  </a:moveTo>
                  <a:lnTo>
                    <a:pt x="269" y="25"/>
                  </a:lnTo>
                  <a:lnTo>
                    <a:pt x="196" y="74"/>
                  </a:lnTo>
                  <a:lnTo>
                    <a:pt x="123" y="123"/>
                  </a:lnTo>
                  <a:lnTo>
                    <a:pt x="74" y="196"/>
                  </a:lnTo>
                  <a:lnTo>
                    <a:pt x="49" y="270"/>
                  </a:lnTo>
                  <a:lnTo>
                    <a:pt x="25" y="343"/>
                  </a:lnTo>
                  <a:lnTo>
                    <a:pt x="1" y="441"/>
                  </a:lnTo>
                  <a:lnTo>
                    <a:pt x="25" y="514"/>
                  </a:lnTo>
                  <a:lnTo>
                    <a:pt x="49" y="587"/>
                  </a:lnTo>
                  <a:lnTo>
                    <a:pt x="74" y="660"/>
                  </a:lnTo>
                  <a:lnTo>
                    <a:pt x="123" y="734"/>
                  </a:lnTo>
                  <a:lnTo>
                    <a:pt x="196" y="782"/>
                  </a:lnTo>
                  <a:lnTo>
                    <a:pt x="269" y="831"/>
                  </a:lnTo>
                  <a:lnTo>
                    <a:pt x="367" y="856"/>
                  </a:lnTo>
                  <a:lnTo>
                    <a:pt x="440" y="856"/>
                  </a:lnTo>
                  <a:lnTo>
                    <a:pt x="489" y="880"/>
                  </a:lnTo>
                  <a:lnTo>
                    <a:pt x="562" y="905"/>
                  </a:lnTo>
                  <a:lnTo>
                    <a:pt x="709" y="1051"/>
                  </a:lnTo>
                  <a:lnTo>
                    <a:pt x="855" y="1246"/>
                  </a:lnTo>
                  <a:lnTo>
                    <a:pt x="1026" y="1491"/>
                  </a:lnTo>
                  <a:lnTo>
                    <a:pt x="1344" y="2028"/>
                  </a:lnTo>
                  <a:lnTo>
                    <a:pt x="1637" y="2516"/>
                  </a:lnTo>
                  <a:lnTo>
                    <a:pt x="1906" y="3005"/>
                  </a:lnTo>
                  <a:lnTo>
                    <a:pt x="2174" y="3469"/>
                  </a:lnTo>
                  <a:lnTo>
                    <a:pt x="2467" y="3884"/>
                  </a:lnTo>
                  <a:lnTo>
                    <a:pt x="2589" y="4055"/>
                  </a:lnTo>
                  <a:lnTo>
                    <a:pt x="2736" y="4226"/>
                  </a:lnTo>
                  <a:lnTo>
                    <a:pt x="2809" y="4275"/>
                  </a:lnTo>
                  <a:lnTo>
                    <a:pt x="2882" y="4299"/>
                  </a:lnTo>
                  <a:lnTo>
                    <a:pt x="2980" y="4324"/>
                  </a:lnTo>
                  <a:lnTo>
                    <a:pt x="3053" y="4348"/>
                  </a:lnTo>
                  <a:lnTo>
                    <a:pt x="16975" y="4348"/>
                  </a:lnTo>
                  <a:lnTo>
                    <a:pt x="17048" y="4324"/>
                  </a:lnTo>
                  <a:lnTo>
                    <a:pt x="17146" y="4299"/>
                  </a:lnTo>
                  <a:lnTo>
                    <a:pt x="17219" y="4275"/>
                  </a:lnTo>
                  <a:lnTo>
                    <a:pt x="17292" y="4226"/>
                  </a:lnTo>
                  <a:lnTo>
                    <a:pt x="17439" y="4055"/>
                  </a:lnTo>
                  <a:lnTo>
                    <a:pt x="17561" y="3884"/>
                  </a:lnTo>
                  <a:lnTo>
                    <a:pt x="17854" y="3469"/>
                  </a:lnTo>
                  <a:lnTo>
                    <a:pt x="18122" y="3005"/>
                  </a:lnTo>
                  <a:lnTo>
                    <a:pt x="18391" y="2516"/>
                  </a:lnTo>
                  <a:lnTo>
                    <a:pt x="18684" y="2028"/>
                  </a:lnTo>
                  <a:lnTo>
                    <a:pt x="19002" y="1491"/>
                  </a:lnTo>
                  <a:lnTo>
                    <a:pt x="19173" y="1246"/>
                  </a:lnTo>
                  <a:lnTo>
                    <a:pt x="19319" y="1051"/>
                  </a:lnTo>
                  <a:lnTo>
                    <a:pt x="19466" y="905"/>
                  </a:lnTo>
                  <a:lnTo>
                    <a:pt x="19539" y="880"/>
                  </a:lnTo>
                  <a:lnTo>
                    <a:pt x="19588" y="856"/>
                  </a:lnTo>
                  <a:lnTo>
                    <a:pt x="19661" y="856"/>
                  </a:lnTo>
                  <a:lnTo>
                    <a:pt x="19759" y="831"/>
                  </a:lnTo>
                  <a:lnTo>
                    <a:pt x="19832" y="782"/>
                  </a:lnTo>
                  <a:lnTo>
                    <a:pt x="19905" y="734"/>
                  </a:lnTo>
                  <a:lnTo>
                    <a:pt x="19954" y="660"/>
                  </a:lnTo>
                  <a:lnTo>
                    <a:pt x="19979" y="587"/>
                  </a:lnTo>
                  <a:lnTo>
                    <a:pt x="20003" y="514"/>
                  </a:lnTo>
                  <a:lnTo>
                    <a:pt x="20027" y="441"/>
                  </a:lnTo>
                  <a:lnTo>
                    <a:pt x="20003" y="343"/>
                  </a:lnTo>
                  <a:lnTo>
                    <a:pt x="19979" y="270"/>
                  </a:lnTo>
                  <a:lnTo>
                    <a:pt x="19954" y="196"/>
                  </a:lnTo>
                  <a:lnTo>
                    <a:pt x="19881" y="123"/>
                  </a:lnTo>
                  <a:lnTo>
                    <a:pt x="19832" y="74"/>
                  </a:lnTo>
                  <a:lnTo>
                    <a:pt x="19759" y="25"/>
                  </a:lnTo>
                  <a:lnTo>
                    <a:pt x="1966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88" name="Google Shape;588;p39"/>
            <p:cNvSpPr/>
            <p:nvPr/>
          </p:nvSpPr>
          <p:spPr>
            <a:xfrm>
              <a:off x="3282450" y="5160575"/>
              <a:ext cx="412750" cy="140475"/>
            </a:xfrm>
            <a:custGeom>
              <a:avLst/>
              <a:gdLst/>
              <a:ahLst/>
              <a:cxnLst/>
              <a:rect l="l" t="t" r="r" b="b"/>
              <a:pathLst>
                <a:path w="16510" h="5619" extrusionOk="0">
                  <a:moveTo>
                    <a:pt x="8475" y="1"/>
                  </a:moveTo>
                  <a:lnTo>
                    <a:pt x="8157" y="50"/>
                  </a:lnTo>
                  <a:lnTo>
                    <a:pt x="7840" y="99"/>
                  </a:lnTo>
                  <a:lnTo>
                    <a:pt x="7522" y="172"/>
                  </a:lnTo>
                  <a:lnTo>
                    <a:pt x="7229" y="270"/>
                  </a:lnTo>
                  <a:lnTo>
                    <a:pt x="6936" y="367"/>
                  </a:lnTo>
                  <a:lnTo>
                    <a:pt x="6643" y="514"/>
                  </a:lnTo>
                  <a:lnTo>
                    <a:pt x="6374" y="660"/>
                  </a:lnTo>
                  <a:lnTo>
                    <a:pt x="6106" y="807"/>
                  </a:lnTo>
                  <a:lnTo>
                    <a:pt x="5862" y="1002"/>
                  </a:lnTo>
                  <a:lnTo>
                    <a:pt x="5617" y="1173"/>
                  </a:lnTo>
                  <a:lnTo>
                    <a:pt x="5398" y="1393"/>
                  </a:lnTo>
                  <a:lnTo>
                    <a:pt x="5202" y="1613"/>
                  </a:lnTo>
                  <a:lnTo>
                    <a:pt x="5007" y="1857"/>
                  </a:lnTo>
                  <a:lnTo>
                    <a:pt x="4811" y="2101"/>
                  </a:lnTo>
                  <a:lnTo>
                    <a:pt x="4640" y="2370"/>
                  </a:lnTo>
                  <a:lnTo>
                    <a:pt x="4372" y="2272"/>
                  </a:lnTo>
                  <a:lnTo>
                    <a:pt x="4103" y="2223"/>
                  </a:lnTo>
                  <a:lnTo>
                    <a:pt x="3834" y="2199"/>
                  </a:lnTo>
                  <a:lnTo>
                    <a:pt x="3541" y="2175"/>
                  </a:lnTo>
                  <a:lnTo>
                    <a:pt x="3199" y="2199"/>
                  </a:lnTo>
                  <a:lnTo>
                    <a:pt x="2858" y="2248"/>
                  </a:lnTo>
                  <a:lnTo>
                    <a:pt x="2516" y="2345"/>
                  </a:lnTo>
                  <a:lnTo>
                    <a:pt x="2198" y="2443"/>
                  </a:lnTo>
                  <a:lnTo>
                    <a:pt x="1881" y="2590"/>
                  </a:lnTo>
                  <a:lnTo>
                    <a:pt x="1588" y="2761"/>
                  </a:lnTo>
                  <a:lnTo>
                    <a:pt x="1319" y="2956"/>
                  </a:lnTo>
                  <a:lnTo>
                    <a:pt x="1075" y="3176"/>
                  </a:lnTo>
                  <a:lnTo>
                    <a:pt x="855" y="3420"/>
                  </a:lnTo>
                  <a:lnTo>
                    <a:pt x="635" y="3689"/>
                  </a:lnTo>
                  <a:lnTo>
                    <a:pt x="464" y="3982"/>
                  </a:lnTo>
                  <a:lnTo>
                    <a:pt x="318" y="4275"/>
                  </a:lnTo>
                  <a:lnTo>
                    <a:pt x="195" y="4592"/>
                  </a:lnTo>
                  <a:lnTo>
                    <a:pt x="98" y="4910"/>
                  </a:lnTo>
                  <a:lnTo>
                    <a:pt x="24" y="5252"/>
                  </a:lnTo>
                  <a:lnTo>
                    <a:pt x="0" y="5618"/>
                  </a:lnTo>
                  <a:lnTo>
                    <a:pt x="16510" y="5618"/>
                  </a:lnTo>
                  <a:lnTo>
                    <a:pt x="16437" y="5423"/>
                  </a:lnTo>
                  <a:lnTo>
                    <a:pt x="16339" y="5252"/>
                  </a:lnTo>
                  <a:lnTo>
                    <a:pt x="16119" y="4934"/>
                  </a:lnTo>
                  <a:lnTo>
                    <a:pt x="15851" y="4641"/>
                  </a:lnTo>
                  <a:lnTo>
                    <a:pt x="15533" y="4397"/>
                  </a:lnTo>
                  <a:lnTo>
                    <a:pt x="15362" y="4299"/>
                  </a:lnTo>
                  <a:lnTo>
                    <a:pt x="15191" y="4202"/>
                  </a:lnTo>
                  <a:lnTo>
                    <a:pt x="15020" y="4104"/>
                  </a:lnTo>
                  <a:lnTo>
                    <a:pt x="14825" y="4055"/>
                  </a:lnTo>
                  <a:lnTo>
                    <a:pt x="14629" y="3982"/>
                  </a:lnTo>
                  <a:lnTo>
                    <a:pt x="14434" y="3957"/>
                  </a:lnTo>
                  <a:lnTo>
                    <a:pt x="14214" y="3933"/>
                  </a:lnTo>
                  <a:lnTo>
                    <a:pt x="14019" y="3909"/>
                  </a:lnTo>
                  <a:lnTo>
                    <a:pt x="13775" y="3933"/>
                  </a:lnTo>
                  <a:lnTo>
                    <a:pt x="13555" y="3957"/>
                  </a:lnTo>
                  <a:lnTo>
                    <a:pt x="13457" y="3542"/>
                  </a:lnTo>
                  <a:lnTo>
                    <a:pt x="13335" y="3151"/>
                  </a:lnTo>
                  <a:lnTo>
                    <a:pt x="13164" y="2761"/>
                  </a:lnTo>
                  <a:lnTo>
                    <a:pt x="12969" y="2394"/>
                  </a:lnTo>
                  <a:lnTo>
                    <a:pt x="12749" y="2052"/>
                  </a:lnTo>
                  <a:lnTo>
                    <a:pt x="12505" y="1710"/>
                  </a:lnTo>
                  <a:lnTo>
                    <a:pt x="12212" y="1417"/>
                  </a:lnTo>
                  <a:lnTo>
                    <a:pt x="11918" y="1124"/>
                  </a:lnTo>
                  <a:lnTo>
                    <a:pt x="11577" y="880"/>
                  </a:lnTo>
                  <a:lnTo>
                    <a:pt x="11235" y="660"/>
                  </a:lnTo>
                  <a:lnTo>
                    <a:pt x="10868" y="465"/>
                  </a:lnTo>
                  <a:lnTo>
                    <a:pt x="10477" y="294"/>
                  </a:lnTo>
                  <a:lnTo>
                    <a:pt x="10087" y="172"/>
                  </a:lnTo>
                  <a:lnTo>
                    <a:pt x="9672" y="74"/>
                  </a:lnTo>
                  <a:lnTo>
                    <a:pt x="9232" y="25"/>
                  </a:lnTo>
                  <a:lnTo>
                    <a:pt x="879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89" name="Google Shape;589;p39"/>
            <p:cNvSpPr/>
            <p:nvPr/>
          </p:nvSpPr>
          <p:spPr>
            <a:xfrm>
              <a:off x="3473550" y="5012225"/>
              <a:ext cx="30550" cy="129450"/>
            </a:xfrm>
            <a:custGeom>
              <a:avLst/>
              <a:gdLst/>
              <a:ahLst/>
              <a:cxnLst/>
              <a:rect l="l" t="t" r="r" b="b"/>
              <a:pathLst>
                <a:path w="1222" h="5178" extrusionOk="0">
                  <a:moveTo>
                    <a:pt x="953" y="0"/>
                  </a:moveTo>
                  <a:lnTo>
                    <a:pt x="831" y="24"/>
                  </a:lnTo>
                  <a:lnTo>
                    <a:pt x="758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35" y="464"/>
                  </a:lnTo>
                  <a:lnTo>
                    <a:pt x="587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3" y="1246"/>
                  </a:lnTo>
                  <a:lnTo>
                    <a:pt x="74" y="1368"/>
                  </a:lnTo>
                  <a:lnTo>
                    <a:pt x="25" y="1490"/>
                  </a:lnTo>
                  <a:lnTo>
                    <a:pt x="0" y="1636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4" y="2271"/>
                  </a:lnTo>
                  <a:lnTo>
                    <a:pt x="123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6"/>
                  </a:lnTo>
                  <a:lnTo>
                    <a:pt x="587" y="3029"/>
                  </a:lnTo>
                  <a:lnTo>
                    <a:pt x="635" y="3175"/>
                  </a:lnTo>
                  <a:lnTo>
                    <a:pt x="660" y="3346"/>
                  </a:lnTo>
                  <a:lnTo>
                    <a:pt x="635" y="3541"/>
                  </a:lnTo>
                  <a:lnTo>
                    <a:pt x="587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3" y="4299"/>
                  </a:lnTo>
                  <a:lnTo>
                    <a:pt x="74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0" y="5007"/>
                  </a:lnTo>
                  <a:lnTo>
                    <a:pt x="74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09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2" y="3517"/>
                  </a:lnTo>
                  <a:lnTo>
                    <a:pt x="1222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60"/>
                  </a:lnTo>
                  <a:lnTo>
                    <a:pt x="953" y="2564"/>
                  </a:lnTo>
                  <a:lnTo>
                    <a:pt x="831" y="2394"/>
                  </a:lnTo>
                  <a:lnTo>
                    <a:pt x="709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09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22" y="293"/>
                  </a:lnTo>
                  <a:lnTo>
                    <a:pt x="1222" y="171"/>
                  </a:lnTo>
                  <a:lnTo>
                    <a:pt x="1148" y="98"/>
                  </a:lnTo>
                  <a:lnTo>
                    <a:pt x="1051" y="24"/>
                  </a:lnTo>
                  <a:lnTo>
                    <a:pt x="95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90" name="Google Shape;590;p39"/>
            <p:cNvSpPr/>
            <p:nvPr/>
          </p:nvSpPr>
          <p:spPr>
            <a:xfrm>
              <a:off x="3429575" y="5012225"/>
              <a:ext cx="31175" cy="129450"/>
            </a:xfrm>
            <a:custGeom>
              <a:avLst/>
              <a:gdLst/>
              <a:ahLst/>
              <a:cxnLst/>
              <a:rect l="l" t="t" r="r" b="b"/>
              <a:pathLst>
                <a:path w="1247" h="5178" extrusionOk="0">
                  <a:moveTo>
                    <a:pt x="953" y="0"/>
                  </a:moveTo>
                  <a:lnTo>
                    <a:pt x="856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2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70" y="1026"/>
                  </a:lnTo>
                  <a:lnTo>
                    <a:pt x="148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36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71"/>
                  </a:lnTo>
                  <a:lnTo>
                    <a:pt x="148" y="2394"/>
                  </a:lnTo>
                  <a:lnTo>
                    <a:pt x="270" y="2613"/>
                  </a:lnTo>
                  <a:lnTo>
                    <a:pt x="416" y="2784"/>
                  </a:lnTo>
                  <a:lnTo>
                    <a:pt x="514" y="2906"/>
                  </a:lnTo>
                  <a:lnTo>
                    <a:pt x="612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1"/>
                  </a:lnTo>
                  <a:lnTo>
                    <a:pt x="612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70" y="4103"/>
                  </a:lnTo>
                  <a:lnTo>
                    <a:pt x="148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4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8" y="3688"/>
                  </a:lnTo>
                  <a:lnTo>
                    <a:pt x="1222" y="3517"/>
                  </a:lnTo>
                  <a:lnTo>
                    <a:pt x="1247" y="3346"/>
                  </a:lnTo>
                  <a:lnTo>
                    <a:pt x="1222" y="3175"/>
                  </a:lnTo>
                  <a:lnTo>
                    <a:pt x="1198" y="3029"/>
                  </a:lnTo>
                  <a:lnTo>
                    <a:pt x="1149" y="2882"/>
                  </a:lnTo>
                  <a:lnTo>
                    <a:pt x="1100" y="2760"/>
                  </a:lnTo>
                  <a:lnTo>
                    <a:pt x="978" y="2564"/>
                  </a:lnTo>
                  <a:lnTo>
                    <a:pt x="831" y="2394"/>
                  </a:lnTo>
                  <a:lnTo>
                    <a:pt x="734" y="2271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6"/>
                  </a:lnTo>
                  <a:lnTo>
                    <a:pt x="636" y="1490"/>
                  </a:lnTo>
                  <a:lnTo>
                    <a:pt x="734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8" y="611"/>
                  </a:lnTo>
                  <a:lnTo>
                    <a:pt x="1222" y="464"/>
                  </a:lnTo>
                  <a:lnTo>
                    <a:pt x="1247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6" y="24"/>
                  </a:lnTo>
                  <a:lnTo>
                    <a:pt x="95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91" name="Google Shape;591;p39"/>
            <p:cNvSpPr/>
            <p:nvPr/>
          </p:nvSpPr>
          <p:spPr>
            <a:xfrm>
              <a:off x="3516900" y="5012225"/>
              <a:ext cx="31175" cy="129450"/>
            </a:xfrm>
            <a:custGeom>
              <a:avLst/>
              <a:gdLst/>
              <a:ahLst/>
              <a:cxnLst/>
              <a:rect l="l" t="t" r="r" b="b"/>
              <a:pathLst>
                <a:path w="1247" h="5178" extrusionOk="0">
                  <a:moveTo>
                    <a:pt x="953" y="0"/>
                  </a:moveTo>
                  <a:lnTo>
                    <a:pt x="855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3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36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71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3" y="2906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1"/>
                  </a:lnTo>
                  <a:lnTo>
                    <a:pt x="611" y="3688"/>
                  </a:lnTo>
                  <a:lnTo>
                    <a:pt x="513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4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099" y="3932"/>
                  </a:lnTo>
                  <a:lnTo>
                    <a:pt x="1173" y="3810"/>
                  </a:lnTo>
                  <a:lnTo>
                    <a:pt x="1197" y="3688"/>
                  </a:lnTo>
                  <a:lnTo>
                    <a:pt x="1246" y="3517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197" y="3029"/>
                  </a:lnTo>
                  <a:lnTo>
                    <a:pt x="1173" y="2882"/>
                  </a:lnTo>
                  <a:lnTo>
                    <a:pt x="1099" y="2760"/>
                  </a:lnTo>
                  <a:lnTo>
                    <a:pt x="977" y="2564"/>
                  </a:lnTo>
                  <a:lnTo>
                    <a:pt x="831" y="2394"/>
                  </a:lnTo>
                  <a:lnTo>
                    <a:pt x="733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099" y="879"/>
                  </a:lnTo>
                  <a:lnTo>
                    <a:pt x="1173" y="757"/>
                  </a:lnTo>
                  <a:lnTo>
                    <a:pt x="1197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73" y="98"/>
                  </a:lnTo>
                  <a:lnTo>
                    <a:pt x="1075" y="24"/>
                  </a:lnTo>
                  <a:lnTo>
                    <a:pt x="95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grpSp>
        <p:nvGrpSpPr>
          <p:cNvPr id="592" name="Google Shape;592;p39"/>
          <p:cNvGrpSpPr/>
          <p:nvPr/>
        </p:nvGrpSpPr>
        <p:grpSpPr>
          <a:xfrm>
            <a:off x="5029153" y="5272349"/>
            <a:ext cx="559515" cy="508532"/>
            <a:chOff x="4562200" y="4968250"/>
            <a:chExt cx="549550" cy="499475"/>
          </a:xfrm>
          <a:solidFill>
            <a:schemeClr val="tx1"/>
          </a:solidFill>
        </p:grpSpPr>
        <p:sp>
          <p:nvSpPr>
            <p:cNvPr id="593" name="Google Shape;593;p39"/>
            <p:cNvSpPr/>
            <p:nvPr/>
          </p:nvSpPr>
          <p:spPr>
            <a:xfrm>
              <a:off x="4842450" y="5242400"/>
              <a:ext cx="213125" cy="225325"/>
            </a:xfrm>
            <a:custGeom>
              <a:avLst/>
              <a:gdLst/>
              <a:ahLst/>
              <a:cxnLst/>
              <a:rect l="l" t="t" r="r" b="b"/>
              <a:pathLst>
                <a:path w="8525" h="9013" extrusionOk="0">
                  <a:moveTo>
                    <a:pt x="8524" y="1"/>
                  </a:moveTo>
                  <a:lnTo>
                    <a:pt x="2272" y="3542"/>
                  </a:lnTo>
                  <a:lnTo>
                    <a:pt x="2150" y="3591"/>
                  </a:lnTo>
                  <a:lnTo>
                    <a:pt x="2028" y="3615"/>
                  </a:lnTo>
                  <a:lnTo>
                    <a:pt x="1906" y="3591"/>
                  </a:lnTo>
                  <a:lnTo>
                    <a:pt x="1808" y="3566"/>
                  </a:lnTo>
                  <a:lnTo>
                    <a:pt x="1735" y="3517"/>
                  </a:lnTo>
                  <a:lnTo>
                    <a:pt x="1662" y="3444"/>
                  </a:lnTo>
                  <a:lnTo>
                    <a:pt x="1588" y="3371"/>
                  </a:lnTo>
                  <a:lnTo>
                    <a:pt x="1" y="440"/>
                  </a:lnTo>
                  <a:lnTo>
                    <a:pt x="1" y="9013"/>
                  </a:lnTo>
                  <a:lnTo>
                    <a:pt x="8524" y="4104"/>
                  </a:lnTo>
                  <a:lnTo>
                    <a:pt x="852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94" name="Google Shape;594;p39"/>
            <p:cNvSpPr/>
            <p:nvPr/>
          </p:nvSpPr>
          <p:spPr>
            <a:xfrm>
              <a:off x="4617775" y="5241800"/>
              <a:ext cx="212500" cy="225925"/>
            </a:xfrm>
            <a:custGeom>
              <a:avLst/>
              <a:gdLst/>
              <a:ahLst/>
              <a:cxnLst/>
              <a:rect l="l" t="t" r="r" b="b"/>
              <a:pathLst>
                <a:path w="8500" h="9037" extrusionOk="0">
                  <a:moveTo>
                    <a:pt x="0" y="0"/>
                  </a:moveTo>
                  <a:lnTo>
                    <a:pt x="0" y="4128"/>
                  </a:lnTo>
                  <a:lnTo>
                    <a:pt x="8499" y="9037"/>
                  </a:lnTo>
                  <a:lnTo>
                    <a:pt x="8499" y="586"/>
                  </a:lnTo>
                  <a:lnTo>
                    <a:pt x="6961" y="3395"/>
                  </a:lnTo>
                  <a:lnTo>
                    <a:pt x="6887" y="3468"/>
                  </a:lnTo>
                  <a:lnTo>
                    <a:pt x="6814" y="3541"/>
                  </a:lnTo>
                  <a:lnTo>
                    <a:pt x="6741" y="3590"/>
                  </a:lnTo>
                  <a:lnTo>
                    <a:pt x="6643" y="3615"/>
                  </a:lnTo>
                  <a:lnTo>
                    <a:pt x="6521" y="3639"/>
                  </a:lnTo>
                  <a:lnTo>
                    <a:pt x="6399" y="3615"/>
                  </a:lnTo>
                  <a:lnTo>
                    <a:pt x="6277" y="3566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95" name="Google Shape;595;p39"/>
            <p:cNvSpPr/>
            <p:nvPr/>
          </p:nvSpPr>
          <p:spPr>
            <a:xfrm>
              <a:off x="4631200" y="4968250"/>
              <a:ext cx="411550" cy="236325"/>
            </a:xfrm>
            <a:custGeom>
              <a:avLst/>
              <a:gdLst/>
              <a:ahLst/>
              <a:cxnLst/>
              <a:rect l="l" t="t" r="r" b="b"/>
              <a:pathLst>
                <a:path w="16462" h="9453" extrusionOk="0">
                  <a:moveTo>
                    <a:pt x="8182" y="1"/>
                  </a:moveTo>
                  <a:lnTo>
                    <a:pt x="0" y="4763"/>
                  </a:lnTo>
                  <a:lnTo>
                    <a:pt x="8231" y="9452"/>
                  </a:lnTo>
                  <a:lnTo>
                    <a:pt x="16462" y="4763"/>
                  </a:lnTo>
                  <a:lnTo>
                    <a:pt x="818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96" name="Google Shape;596;p39"/>
            <p:cNvSpPr/>
            <p:nvPr/>
          </p:nvSpPr>
          <p:spPr>
            <a:xfrm>
              <a:off x="4562200" y="5094025"/>
              <a:ext cx="274800" cy="226550"/>
            </a:xfrm>
            <a:custGeom>
              <a:avLst/>
              <a:gdLst/>
              <a:ahLst/>
              <a:cxnLst/>
              <a:rect l="l" t="t" r="r" b="b"/>
              <a:pathLst>
                <a:path w="10992" h="9062" extrusionOk="0">
                  <a:moveTo>
                    <a:pt x="2248" y="1"/>
                  </a:moveTo>
                  <a:lnTo>
                    <a:pt x="1" y="4079"/>
                  </a:lnTo>
                  <a:lnTo>
                    <a:pt x="8744" y="9062"/>
                  </a:lnTo>
                  <a:lnTo>
                    <a:pt x="10991" y="4983"/>
                  </a:lnTo>
                  <a:lnTo>
                    <a:pt x="224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597" name="Google Shape;597;p39"/>
            <p:cNvSpPr/>
            <p:nvPr/>
          </p:nvSpPr>
          <p:spPr>
            <a:xfrm>
              <a:off x="4836975" y="5094025"/>
              <a:ext cx="274775" cy="226550"/>
            </a:xfrm>
            <a:custGeom>
              <a:avLst/>
              <a:gdLst/>
              <a:ahLst/>
              <a:cxnLst/>
              <a:rect l="l" t="t" r="r" b="b"/>
              <a:pathLst>
                <a:path w="10991" h="9062" extrusionOk="0">
                  <a:moveTo>
                    <a:pt x="8743" y="1"/>
                  </a:moveTo>
                  <a:lnTo>
                    <a:pt x="0" y="4983"/>
                  </a:lnTo>
                  <a:lnTo>
                    <a:pt x="2247" y="9062"/>
                  </a:lnTo>
                  <a:lnTo>
                    <a:pt x="10990" y="4079"/>
                  </a:lnTo>
                  <a:lnTo>
                    <a:pt x="874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grpSp>
        <p:nvGrpSpPr>
          <p:cNvPr id="598" name="Google Shape;598;p39"/>
          <p:cNvGrpSpPr/>
          <p:nvPr/>
        </p:nvGrpSpPr>
        <p:grpSpPr>
          <a:xfrm>
            <a:off x="4428659" y="5300959"/>
            <a:ext cx="387909" cy="450703"/>
            <a:chOff x="3972400" y="4996350"/>
            <a:chExt cx="381000" cy="442675"/>
          </a:xfrm>
          <a:solidFill>
            <a:schemeClr val="tx1"/>
          </a:solidFill>
        </p:grpSpPr>
        <p:sp>
          <p:nvSpPr>
            <p:cNvPr id="599" name="Google Shape;599;p39"/>
            <p:cNvSpPr/>
            <p:nvPr/>
          </p:nvSpPr>
          <p:spPr>
            <a:xfrm>
              <a:off x="4157400" y="4996350"/>
              <a:ext cx="86725" cy="103200"/>
            </a:xfrm>
            <a:custGeom>
              <a:avLst/>
              <a:gdLst/>
              <a:ahLst/>
              <a:cxnLst/>
              <a:rect l="l" t="t" r="r" b="b"/>
              <a:pathLst>
                <a:path w="3469" h="4128" extrusionOk="0">
                  <a:moveTo>
                    <a:pt x="3395" y="0"/>
                  </a:moveTo>
                  <a:lnTo>
                    <a:pt x="3029" y="98"/>
                  </a:lnTo>
                  <a:lnTo>
                    <a:pt x="2638" y="195"/>
                  </a:lnTo>
                  <a:lnTo>
                    <a:pt x="2149" y="342"/>
                  </a:lnTo>
                  <a:lnTo>
                    <a:pt x="1661" y="537"/>
                  </a:lnTo>
                  <a:lnTo>
                    <a:pt x="1392" y="659"/>
                  </a:lnTo>
                  <a:lnTo>
                    <a:pt x="1148" y="806"/>
                  </a:lnTo>
                  <a:lnTo>
                    <a:pt x="904" y="953"/>
                  </a:lnTo>
                  <a:lnTo>
                    <a:pt x="684" y="1124"/>
                  </a:lnTo>
                  <a:lnTo>
                    <a:pt x="489" y="1319"/>
                  </a:lnTo>
                  <a:lnTo>
                    <a:pt x="318" y="1514"/>
                  </a:lnTo>
                  <a:lnTo>
                    <a:pt x="196" y="1710"/>
                  </a:lnTo>
                  <a:lnTo>
                    <a:pt x="98" y="1929"/>
                  </a:lnTo>
                  <a:lnTo>
                    <a:pt x="49" y="2149"/>
                  </a:lnTo>
                  <a:lnTo>
                    <a:pt x="0" y="2369"/>
                  </a:lnTo>
                  <a:lnTo>
                    <a:pt x="0" y="2589"/>
                  </a:lnTo>
                  <a:lnTo>
                    <a:pt x="25" y="2784"/>
                  </a:lnTo>
                  <a:lnTo>
                    <a:pt x="49" y="2980"/>
                  </a:lnTo>
                  <a:lnTo>
                    <a:pt x="98" y="3175"/>
                  </a:lnTo>
                  <a:lnTo>
                    <a:pt x="220" y="3517"/>
                  </a:lnTo>
                  <a:lnTo>
                    <a:pt x="342" y="3786"/>
                  </a:lnTo>
                  <a:lnTo>
                    <a:pt x="489" y="4030"/>
                  </a:lnTo>
                  <a:lnTo>
                    <a:pt x="757" y="4079"/>
                  </a:lnTo>
                  <a:lnTo>
                    <a:pt x="1050" y="4103"/>
                  </a:lnTo>
                  <a:lnTo>
                    <a:pt x="1392" y="4128"/>
                  </a:lnTo>
                  <a:lnTo>
                    <a:pt x="1588" y="4103"/>
                  </a:lnTo>
                  <a:lnTo>
                    <a:pt x="1808" y="4079"/>
                  </a:lnTo>
                  <a:lnTo>
                    <a:pt x="2003" y="4030"/>
                  </a:lnTo>
                  <a:lnTo>
                    <a:pt x="2198" y="3957"/>
                  </a:lnTo>
                  <a:lnTo>
                    <a:pt x="2394" y="3859"/>
                  </a:lnTo>
                  <a:lnTo>
                    <a:pt x="2589" y="3737"/>
                  </a:lnTo>
                  <a:lnTo>
                    <a:pt x="2760" y="3590"/>
                  </a:lnTo>
                  <a:lnTo>
                    <a:pt x="2931" y="3395"/>
                  </a:lnTo>
                  <a:lnTo>
                    <a:pt x="3053" y="3175"/>
                  </a:lnTo>
                  <a:lnTo>
                    <a:pt x="3175" y="2931"/>
                  </a:lnTo>
                  <a:lnTo>
                    <a:pt x="3273" y="2662"/>
                  </a:lnTo>
                  <a:lnTo>
                    <a:pt x="3346" y="2394"/>
                  </a:lnTo>
                  <a:lnTo>
                    <a:pt x="3395" y="2125"/>
                  </a:lnTo>
                  <a:lnTo>
                    <a:pt x="3419" y="1832"/>
                  </a:lnTo>
                  <a:lnTo>
                    <a:pt x="3468" y="1294"/>
                  </a:lnTo>
                  <a:lnTo>
                    <a:pt x="3468" y="782"/>
                  </a:lnTo>
                  <a:lnTo>
                    <a:pt x="3444" y="391"/>
                  </a:lnTo>
                  <a:lnTo>
                    <a:pt x="339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600" name="Google Shape;600;p39"/>
            <p:cNvSpPr/>
            <p:nvPr/>
          </p:nvSpPr>
          <p:spPr>
            <a:xfrm>
              <a:off x="3972400" y="5048250"/>
              <a:ext cx="381000" cy="390775"/>
            </a:xfrm>
            <a:custGeom>
              <a:avLst/>
              <a:gdLst/>
              <a:ahLst/>
              <a:cxnLst/>
              <a:rect l="l" t="t" r="r" b="b"/>
              <a:pathLst>
                <a:path w="15240" h="15631" extrusionOk="0">
                  <a:moveTo>
                    <a:pt x="4689" y="3810"/>
                  </a:moveTo>
                  <a:lnTo>
                    <a:pt x="4787" y="3834"/>
                  </a:lnTo>
                  <a:lnTo>
                    <a:pt x="4860" y="3908"/>
                  </a:lnTo>
                  <a:lnTo>
                    <a:pt x="4885" y="4005"/>
                  </a:lnTo>
                  <a:lnTo>
                    <a:pt x="4885" y="4103"/>
                  </a:lnTo>
                  <a:lnTo>
                    <a:pt x="4836" y="4176"/>
                  </a:lnTo>
                  <a:lnTo>
                    <a:pt x="4787" y="4250"/>
                  </a:lnTo>
                  <a:lnTo>
                    <a:pt x="4689" y="4298"/>
                  </a:lnTo>
                  <a:lnTo>
                    <a:pt x="4421" y="4347"/>
                  </a:lnTo>
                  <a:lnTo>
                    <a:pt x="4176" y="4421"/>
                  </a:lnTo>
                  <a:lnTo>
                    <a:pt x="3957" y="4518"/>
                  </a:lnTo>
                  <a:lnTo>
                    <a:pt x="3737" y="4640"/>
                  </a:lnTo>
                  <a:lnTo>
                    <a:pt x="3566" y="4787"/>
                  </a:lnTo>
                  <a:lnTo>
                    <a:pt x="3395" y="4933"/>
                  </a:lnTo>
                  <a:lnTo>
                    <a:pt x="3248" y="5080"/>
                  </a:lnTo>
                  <a:lnTo>
                    <a:pt x="3102" y="5251"/>
                  </a:lnTo>
                  <a:lnTo>
                    <a:pt x="3004" y="5422"/>
                  </a:lnTo>
                  <a:lnTo>
                    <a:pt x="2882" y="5617"/>
                  </a:lnTo>
                  <a:lnTo>
                    <a:pt x="2735" y="5984"/>
                  </a:lnTo>
                  <a:lnTo>
                    <a:pt x="2613" y="6374"/>
                  </a:lnTo>
                  <a:lnTo>
                    <a:pt x="2516" y="6765"/>
                  </a:lnTo>
                  <a:lnTo>
                    <a:pt x="2491" y="6838"/>
                  </a:lnTo>
                  <a:lnTo>
                    <a:pt x="2442" y="6912"/>
                  </a:lnTo>
                  <a:lnTo>
                    <a:pt x="2369" y="6936"/>
                  </a:lnTo>
                  <a:lnTo>
                    <a:pt x="2296" y="6961"/>
                  </a:lnTo>
                  <a:lnTo>
                    <a:pt x="2247" y="6961"/>
                  </a:lnTo>
                  <a:lnTo>
                    <a:pt x="2149" y="6912"/>
                  </a:lnTo>
                  <a:lnTo>
                    <a:pt x="2076" y="6863"/>
                  </a:lnTo>
                  <a:lnTo>
                    <a:pt x="2052" y="6765"/>
                  </a:lnTo>
                  <a:lnTo>
                    <a:pt x="2052" y="6668"/>
                  </a:lnTo>
                  <a:lnTo>
                    <a:pt x="2100" y="6374"/>
                  </a:lnTo>
                  <a:lnTo>
                    <a:pt x="2174" y="6106"/>
                  </a:lnTo>
                  <a:lnTo>
                    <a:pt x="2271" y="5837"/>
                  </a:lnTo>
                  <a:lnTo>
                    <a:pt x="2369" y="5593"/>
                  </a:lnTo>
                  <a:lnTo>
                    <a:pt x="2491" y="5349"/>
                  </a:lnTo>
                  <a:lnTo>
                    <a:pt x="2613" y="5129"/>
                  </a:lnTo>
                  <a:lnTo>
                    <a:pt x="2760" y="4933"/>
                  </a:lnTo>
                  <a:lnTo>
                    <a:pt x="2906" y="4738"/>
                  </a:lnTo>
                  <a:lnTo>
                    <a:pt x="3077" y="4567"/>
                  </a:lnTo>
                  <a:lnTo>
                    <a:pt x="3248" y="4396"/>
                  </a:lnTo>
                  <a:lnTo>
                    <a:pt x="3444" y="4250"/>
                  </a:lnTo>
                  <a:lnTo>
                    <a:pt x="3663" y="4128"/>
                  </a:lnTo>
                  <a:lnTo>
                    <a:pt x="3883" y="4030"/>
                  </a:lnTo>
                  <a:lnTo>
                    <a:pt x="4103" y="3932"/>
                  </a:lnTo>
                  <a:lnTo>
                    <a:pt x="4347" y="3859"/>
                  </a:lnTo>
                  <a:lnTo>
                    <a:pt x="4616" y="3810"/>
                  </a:lnTo>
                  <a:close/>
                  <a:moveTo>
                    <a:pt x="6374" y="0"/>
                  </a:moveTo>
                  <a:lnTo>
                    <a:pt x="6008" y="293"/>
                  </a:lnTo>
                  <a:lnTo>
                    <a:pt x="6301" y="953"/>
                  </a:lnTo>
                  <a:lnTo>
                    <a:pt x="7083" y="2687"/>
                  </a:lnTo>
                  <a:lnTo>
                    <a:pt x="6619" y="2662"/>
                  </a:lnTo>
                  <a:lnTo>
                    <a:pt x="6179" y="2638"/>
                  </a:lnTo>
                  <a:lnTo>
                    <a:pt x="5373" y="2516"/>
                  </a:lnTo>
                  <a:lnTo>
                    <a:pt x="4592" y="2516"/>
                  </a:lnTo>
                  <a:lnTo>
                    <a:pt x="4421" y="2540"/>
                  </a:lnTo>
                  <a:lnTo>
                    <a:pt x="4225" y="2589"/>
                  </a:lnTo>
                  <a:lnTo>
                    <a:pt x="4030" y="2662"/>
                  </a:lnTo>
                  <a:lnTo>
                    <a:pt x="3834" y="2735"/>
                  </a:lnTo>
                  <a:lnTo>
                    <a:pt x="3419" y="2955"/>
                  </a:lnTo>
                  <a:lnTo>
                    <a:pt x="3004" y="3175"/>
                  </a:lnTo>
                  <a:lnTo>
                    <a:pt x="2638" y="3444"/>
                  </a:lnTo>
                  <a:lnTo>
                    <a:pt x="2271" y="3712"/>
                  </a:lnTo>
                  <a:lnTo>
                    <a:pt x="1929" y="4030"/>
                  </a:lnTo>
                  <a:lnTo>
                    <a:pt x="1612" y="4347"/>
                  </a:lnTo>
                  <a:lnTo>
                    <a:pt x="1319" y="4689"/>
                  </a:lnTo>
                  <a:lnTo>
                    <a:pt x="1075" y="5056"/>
                  </a:lnTo>
                  <a:lnTo>
                    <a:pt x="830" y="5446"/>
                  </a:lnTo>
                  <a:lnTo>
                    <a:pt x="611" y="5862"/>
                  </a:lnTo>
                  <a:lnTo>
                    <a:pt x="440" y="6301"/>
                  </a:lnTo>
                  <a:lnTo>
                    <a:pt x="293" y="6741"/>
                  </a:lnTo>
                  <a:lnTo>
                    <a:pt x="171" y="7205"/>
                  </a:lnTo>
                  <a:lnTo>
                    <a:pt x="73" y="7693"/>
                  </a:lnTo>
                  <a:lnTo>
                    <a:pt x="24" y="8206"/>
                  </a:lnTo>
                  <a:lnTo>
                    <a:pt x="0" y="8719"/>
                  </a:lnTo>
                  <a:lnTo>
                    <a:pt x="24" y="9256"/>
                  </a:lnTo>
                  <a:lnTo>
                    <a:pt x="73" y="9794"/>
                  </a:lnTo>
                  <a:lnTo>
                    <a:pt x="171" y="10307"/>
                  </a:lnTo>
                  <a:lnTo>
                    <a:pt x="293" y="10795"/>
                  </a:lnTo>
                  <a:lnTo>
                    <a:pt x="464" y="11308"/>
                  </a:lnTo>
                  <a:lnTo>
                    <a:pt x="659" y="11772"/>
                  </a:lnTo>
                  <a:lnTo>
                    <a:pt x="879" y="12236"/>
                  </a:lnTo>
                  <a:lnTo>
                    <a:pt x="1123" y="12676"/>
                  </a:lnTo>
                  <a:lnTo>
                    <a:pt x="1392" y="13091"/>
                  </a:lnTo>
                  <a:lnTo>
                    <a:pt x="1710" y="13506"/>
                  </a:lnTo>
                  <a:lnTo>
                    <a:pt x="2027" y="13872"/>
                  </a:lnTo>
                  <a:lnTo>
                    <a:pt x="2393" y="14239"/>
                  </a:lnTo>
                  <a:lnTo>
                    <a:pt x="2760" y="14581"/>
                  </a:lnTo>
                  <a:lnTo>
                    <a:pt x="3151" y="14874"/>
                  </a:lnTo>
                  <a:lnTo>
                    <a:pt x="3590" y="15167"/>
                  </a:lnTo>
                  <a:lnTo>
                    <a:pt x="4030" y="15411"/>
                  </a:lnTo>
                  <a:lnTo>
                    <a:pt x="4225" y="15509"/>
                  </a:lnTo>
                  <a:lnTo>
                    <a:pt x="4421" y="15582"/>
                  </a:lnTo>
                  <a:lnTo>
                    <a:pt x="4640" y="15631"/>
                  </a:lnTo>
                  <a:lnTo>
                    <a:pt x="5275" y="15631"/>
                  </a:lnTo>
                  <a:lnTo>
                    <a:pt x="5739" y="15558"/>
                  </a:lnTo>
                  <a:lnTo>
                    <a:pt x="6668" y="15362"/>
                  </a:lnTo>
                  <a:lnTo>
                    <a:pt x="7132" y="15289"/>
                  </a:lnTo>
                  <a:lnTo>
                    <a:pt x="7376" y="15264"/>
                  </a:lnTo>
                  <a:lnTo>
                    <a:pt x="7864" y="15264"/>
                  </a:lnTo>
                  <a:lnTo>
                    <a:pt x="8108" y="15289"/>
                  </a:lnTo>
                  <a:lnTo>
                    <a:pt x="8597" y="15362"/>
                  </a:lnTo>
                  <a:lnTo>
                    <a:pt x="9549" y="15558"/>
                  </a:lnTo>
                  <a:lnTo>
                    <a:pt x="9989" y="15606"/>
                  </a:lnTo>
                  <a:lnTo>
                    <a:pt x="10209" y="15631"/>
                  </a:lnTo>
                  <a:lnTo>
                    <a:pt x="10429" y="15631"/>
                  </a:lnTo>
                  <a:lnTo>
                    <a:pt x="10648" y="15606"/>
                  </a:lnTo>
                  <a:lnTo>
                    <a:pt x="10868" y="15558"/>
                  </a:lnTo>
                  <a:lnTo>
                    <a:pt x="11064" y="15484"/>
                  </a:lnTo>
                  <a:lnTo>
                    <a:pt x="11283" y="15387"/>
                  </a:lnTo>
                  <a:lnTo>
                    <a:pt x="11723" y="15142"/>
                  </a:lnTo>
                  <a:lnTo>
                    <a:pt x="12114" y="14849"/>
                  </a:lnTo>
                  <a:lnTo>
                    <a:pt x="12529" y="14532"/>
                  </a:lnTo>
                  <a:lnTo>
                    <a:pt x="12895" y="14214"/>
                  </a:lnTo>
                  <a:lnTo>
                    <a:pt x="13237" y="13848"/>
                  </a:lnTo>
                  <a:lnTo>
                    <a:pt x="13555" y="13457"/>
                  </a:lnTo>
                  <a:lnTo>
                    <a:pt x="13872" y="13066"/>
                  </a:lnTo>
                  <a:lnTo>
                    <a:pt x="14141" y="12651"/>
                  </a:lnTo>
                  <a:lnTo>
                    <a:pt x="14385" y="12212"/>
                  </a:lnTo>
                  <a:lnTo>
                    <a:pt x="14605" y="11748"/>
                  </a:lnTo>
                  <a:lnTo>
                    <a:pt x="14800" y="11283"/>
                  </a:lnTo>
                  <a:lnTo>
                    <a:pt x="14947" y="10795"/>
                  </a:lnTo>
                  <a:lnTo>
                    <a:pt x="15069" y="10282"/>
                  </a:lnTo>
                  <a:lnTo>
                    <a:pt x="15167" y="9769"/>
                  </a:lnTo>
                  <a:lnTo>
                    <a:pt x="15216" y="9256"/>
                  </a:lnTo>
                  <a:lnTo>
                    <a:pt x="15240" y="8719"/>
                  </a:lnTo>
                  <a:lnTo>
                    <a:pt x="15216" y="8182"/>
                  </a:lnTo>
                  <a:lnTo>
                    <a:pt x="15167" y="7669"/>
                  </a:lnTo>
                  <a:lnTo>
                    <a:pt x="15069" y="7180"/>
                  </a:lnTo>
                  <a:lnTo>
                    <a:pt x="14947" y="6692"/>
                  </a:lnTo>
                  <a:lnTo>
                    <a:pt x="14776" y="6252"/>
                  </a:lnTo>
                  <a:lnTo>
                    <a:pt x="14605" y="5813"/>
                  </a:lnTo>
                  <a:lnTo>
                    <a:pt x="14385" y="5398"/>
                  </a:lnTo>
                  <a:lnTo>
                    <a:pt x="14141" y="5007"/>
                  </a:lnTo>
                  <a:lnTo>
                    <a:pt x="13848" y="4616"/>
                  </a:lnTo>
                  <a:lnTo>
                    <a:pt x="13555" y="4274"/>
                  </a:lnTo>
                  <a:lnTo>
                    <a:pt x="13213" y="3957"/>
                  </a:lnTo>
                  <a:lnTo>
                    <a:pt x="12871" y="3639"/>
                  </a:lnTo>
                  <a:lnTo>
                    <a:pt x="12505" y="3370"/>
                  </a:lnTo>
                  <a:lnTo>
                    <a:pt x="12089" y="3102"/>
                  </a:lnTo>
                  <a:lnTo>
                    <a:pt x="11674" y="2858"/>
                  </a:lnTo>
                  <a:lnTo>
                    <a:pt x="11259" y="2662"/>
                  </a:lnTo>
                  <a:lnTo>
                    <a:pt x="11064" y="2589"/>
                  </a:lnTo>
                  <a:lnTo>
                    <a:pt x="10893" y="2540"/>
                  </a:lnTo>
                  <a:lnTo>
                    <a:pt x="10697" y="2516"/>
                  </a:lnTo>
                  <a:lnTo>
                    <a:pt x="10526" y="2491"/>
                  </a:lnTo>
                  <a:lnTo>
                    <a:pt x="10111" y="2491"/>
                  </a:lnTo>
                  <a:lnTo>
                    <a:pt x="9696" y="2516"/>
                  </a:lnTo>
                  <a:lnTo>
                    <a:pt x="8841" y="2613"/>
                  </a:lnTo>
                  <a:lnTo>
                    <a:pt x="8426" y="2662"/>
                  </a:lnTo>
                  <a:lnTo>
                    <a:pt x="7986" y="2687"/>
                  </a:lnTo>
                  <a:lnTo>
                    <a:pt x="637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grpSp>
        <p:nvGrpSpPr>
          <p:cNvPr id="601" name="Google Shape;601;p39"/>
          <p:cNvGrpSpPr/>
          <p:nvPr/>
        </p:nvGrpSpPr>
        <p:grpSpPr>
          <a:xfrm>
            <a:off x="5720440" y="5263034"/>
            <a:ext cx="549563" cy="527164"/>
            <a:chOff x="5241175" y="4959100"/>
            <a:chExt cx="539775" cy="517775"/>
          </a:xfrm>
          <a:solidFill>
            <a:schemeClr val="tx1"/>
          </a:solidFill>
        </p:grpSpPr>
        <p:sp>
          <p:nvSpPr>
            <p:cNvPr id="602" name="Google Shape;602;p39"/>
            <p:cNvSpPr/>
            <p:nvPr/>
          </p:nvSpPr>
          <p:spPr>
            <a:xfrm>
              <a:off x="5575150" y="4959100"/>
              <a:ext cx="161225" cy="178300"/>
            </a:xfrm>
            <a:custGeom>
              <a:avLst/>
              <a:gdLst/>
              <a:ahLst/>
              <a:cxnLst/>
              <a:rect l="l" t="t" r="r" b="b"/>
              <a:pathLst>
                <a:path w="6449" h="7132" extrusionOk="0">
                  <a:moveTo>
                    <a:pt x="4641" y="0"/>
                  </a:moveTo>
                  <a:lnTo>
                    <a:pt x="4470" y="25"/>
                  </a:lnTo>
                  <a:lnTo>
                    <a:pt x="4299" y="49"/>
                  </a:lnTo>
                  <a:lnTo>
                    <a:pt x="4128" y="98"/>
                  </a:lnTo>
                  <a:lnTo>
                    <a:pt x="3957" y="147"/>
                  </a:lnTo>
                  <a:lnTo>
                    <a:pt x="3786" y="220"/>
                  </a:lnTo>
                  <a:lnTo>
                    <a:pt x="3640" y="318"/>
                  </a:lnTo>
                  <a:lnTo>
                    <a:pt x="3517" y="415"/>
                  </a:lnTo>
                  <a:lnTo>
                    <a:pt x="3395" y="538"/>
                  </a:lnTo>
                  <a:lnTo>
                    <a:pt x="3273" y="660"/>
                  </a:lnTo>
                  <a:lnTo>
                    <a:pt x="3175" y="806"/>
                  </a:lnTo>
                  <a:lnTo>
                    <a:pt x="3078" y="953"/>
                  </a:lnTo>
                  <a:lnTo>
                    <a:pt x="3005" y="1099"/>
                  </a:lnTo>
                  <a:lnTo>
                    <a:pt x="2931" y="1270"/>
                  </a:lnTo>
                  <a:lnTo>
                    <a:pt x="2907" y="1441"/>
                  </a:lnTo>
                  <a:lnTo>
                    <a:pt x="2882" y="1612"/>
                  </a:lnTo>
                  <a:lnTo>
                    <a:pt x="2858" y="1808"/>
                  </a:lnTo>
                  <a:lnTo>
                    <a:pt x="2882" y="2076"/>
                  </a:lnTo>
                  <a:lnTo>
                    <a:pt x="2956" y="2345"/>
                  </a:lnTo>
                  <a:lnTo>
                    <a:pt x="3053" y="2589"/>
                  </a:lnTo>
                  <a:lnTo>
                    <a:pt x="3175" y="2809"/>
                  </a:lnTo>
                  <a:lnTo>
                    <a:pt x="0" y="6546"/>
                  </a:lnTo>
                  <a:lnTo>
                    <a:pt x="367" y="6814"/>
                  </a:lnTo>
                  <a:lnTo>
                    <a:pt x="709" y="7132"/>
                  </a:lnTo>
                  <a:lnTo>
                    <a:pt x="3884" y="3419"/>
                  </a:lnTo>
                  <a:lnTo>
                    <a:pt x="4055" y="3493"/>
                  </a:lnTo>
                  <a:lnTo>
                    <a:pt x="4250" y="3542"/>
                  </a:lnTo>
                  <a:lnTo>
                    <a:pt x="4445" y="3566"/>
                  </a:lnTo>
                  <a:lnTo>
                    <a:pt x="4641" y="3590"/>
                  </a:lnTo>
                  <a:lnTo>
                    <a:pt x="4836" y="3566"/>
                  </a:lnTo>
                  <a:lnTo>
                    <a:pt x="5007" y="3542"/>
                  </a:lnTo>
                  <a:lnTo>
                    <a:pt x="5178" y="3517"/>
                  </a:lnTo>
                  <a:lnTo>
                    <a:pt x="5349" y="3444"/>
                  </a:lnTo>
                  <a:lnTo>
                    <a:pt x="5496" y="3371"/>
                  </a:lnTo>
                  <a:lnTo>
                    <a:pt x="5642" y="3273"/>
                  </a:lnTo>
                  <a:lnTo>
                    <a:pt x="5789" y="3175"/>
                  </a:lnTo>
                  <a:lnTo>
                    <a:pt x="5911" y="3053"/>
                  </a:lnTo>
                  <a:lnTo>
                    <a:pt x="6033" y="2931"/>
                  </a:lnTo>
                  <a:lnTo>
                    <a:pt x="6131" y="2809"/>
                  </a:lnTo>
                  <a:lnTo>
                    <a:pt x="6228" y="2638"/>
                  </a:lnTo>
                  <a:lnTo>
                    <a:pt x="6302" y="2491"/>
                  </a:lnTo>
                  <a:lnTo>
                    <a:pt x="6350" y="2320"/>
                  </a:lnTo>
                  <a:lnTo>
                    <a:pt x="6399" y="2149"/>
                  </a:lnTo>
                  <a:lnTo>
                    <a:pt x="6424" y="1979"/>
                  </a:lnTo>
                  <a:lnTo>
                    <a:pt x="6448" y="1808"/>
                  </a:lnTo>
                  <a:lnTo>
                    <a:pt x="6424" y="1612"/>
                  </a:lnTo>
                  <a:lnTo>
                    <a:pt x="6399" y="1441"/>
                  </a:lnTo>
                  <a:lnTo>
                    <a:pt x="6350" y="1270"/>
                  </a:lnTo>
                  <a:lnTo>
                    <a:pt x="6302" y="1099"/>
                  </a:lnTo>
                  <a:lnTo>
                    <a:pt x="6228" y="953"/>
                  </a:lnTo>
                  <a:lnTo>
                    <a:pt x="6131" y="806"/>
                  </a:lnTo>
                  <a:lnTo>
                    <a:pt x="6033" y="660"/>
                  </a:lnTo>
                  <a:lnTo>
                    <a:pt x="5911" y="538"/>
                  </a:lnTo>
                  <a:lnTo>
                    <a:pt x="5789" y="415"/>
                  </a:lnTo>
                  <a:lnTo>
                    <a:pt x="5642" y="318"/>
                  </a:lnTo>
                  <a:lnTo>
                    <a:pt x="5496" y="220"/>
                  </a:lnTo>
                  <a:lnTo>
                    <a:pt x="5349" y="147"/>
                  </a:lnTo>
                  <a:lnTo>
                    <a:pt x="5178" y="98"/>
                  </a:lnTo>
                  <a:lnTo>
                    <a:pt x="5007" y="49"/>
                  </a:lnTo>
                  <a:lnTo>
                    <a:pt x="4836" y="25"/>
                  </a:lnTo>
                  <a:lnTo>
                    <a:pt x="464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603" name="Google Shape;603;p39"/>
            <p:cNvSpPr/>
            <p:nvPr/>
          </p:nvSpPr>
          <p:spPr>
            <a:xfrm>
              <a:off x="5330925" y="4985350"/>
              <a:ext cx="128250" cy="148400"/>
            </a:xfrm>
            <a:custGeom>
              <a:avLst/>
              <a:gdLst/>
              <a:ahLst/>
              <a:cxnLst/>
              <a:rect l="l" t="t" r="r" b="b"/>
              <a:pathLst>
                <a:path w="5130" h="5936" extrusionOk="0">
                  <a:moveTo>
                    <a:pt x="1563" y="0"/>
                  </a:moveTo>
                  <a:lnTo>
                    <a:pt x="1392" y="25"/>
                  </a:lnTo>
                  <a:lnTo>
                    <a:pt x="1221" y="74"/>
                  </a:lnTo>
                  <a:lnTo>
                    <a:pt x="1075" y="147"/>
                  </a:lnTo>
                  <a:lnTo>
                    <a:pt x="904" y="220"/>
                  </a:lnTo>
                  <a:lnTo>
                    <a:pt x="757" y="318"/>
                  </a:lnTo>
                  <a:lnTo>
                    <a:pt x="635" y="416"/>
                  </a:lnTo>
                  <a:lnTo>
                    <a:pt x="513" y="538"/>
                  </a:lnTo>
                  <a:lnTo>
                    <a:pt x="391" y="660"/>
                  </a:lnTo>
                  <a:lnTo>
                    <a:pt x="293" y="806"/>
                  </a:lnTo>
                  <a:lnTo>
                    <a:pt x="196" y="953"/>
                  </a:lnTo>
                  <a:lnTo>
                    <a:pt x="122" y="1099"/>
                  </a:lnTo>
                  <a:lnTo>
                    <a:pt x="74" y="1270"/>
                  </a:lnTo>
                  <a:lnTo>
                    <a:pt x="25" y="1466"/>
                  </a:lnTo>
                  <a:lnTo>
                    <a:pt x="0" y="1637"/>
                  </a:lnTo>
                  <a:lnTo>
                    <a:pt x="0" y="1808"/>
                  </a:lnTo>
                  <a:lnTo>
                    <a:pt x="0" y="2003"/>
                  </a:lnTo>
                  <a:lnTo>
                    <a:pt x="25" y="2174"/>
                  </a:lnTo>
                  <a:lnTo>
                    <a:pt x="74" y="2345"/>
                  </a:lnTo>
                  <a:lnTo>
                    <a:pt x="147" y="2492"/>
                  </a:lnTo>
                  <a:lnTo>
                    <a:pt x="220" y="2663"/>
                  </a:lnTo>
                  <a:lnTo>
                    <a:pt x="318" y="2785"/>
                  </a:lnTo>
                  <a:lnTo>
                    <a:pt x="415" y="2931"/>
                  </a:lnTo>
                  <a:lnTo>
                    <a:pt x="538" y="3053"/>
                  </a:lnTo>
                  <a:lnTo>
                    <a:pt x="660" y="3175"/>
                  </a:lnTo>
                  <a:lnTo>
                    <a:pt x="806" y="3273"/>
                  </a:lnTo>
                  <a:lnTo>
                    <a:pt x="953" y="3371"/>
                  </a:lnTo>
                  <a:lnTo>
                    <a:pt x="1099" y="3444"/>
                  </a:lnTo>
                  <a:lnTo>
                    <a:pt x="1270" y="3493"/>
                  </a:lnTo>
                  <a:lnTo>
                    <a:pt x="1466" y="3542"/>
                  </a:lnTo>
                  <a:lnTo>
                    <a:pt x="1710" y="3566"/>
                  </a:lnTo>
                  <a:lnTo>
                    <a:pt x="1979" y="3566"/>
                  </a:lnTo>
                  <a:lnTo>
                    <a:pt x="2223" y="3517"/>
                  </a:lnTo>
                  <a:lnTo>
                    <a:pt x="2467" y="3444"/>
                  </a:lnTo>
                  <a:lnTo>
                    <a:pt x="4396" y="5935"/>
                  </a:lnTo>
                  <a:lnTo>
                    <a:pt x="4738" y="5642"/>
                  </a:lnTo>
                  <a:lnTo>
                    <a:pt x="5129" y="5374"/>
                  </a:lnTo>
                  <a:lnTo>
                    <a:pt x="3200" y="2858"/>
                  </a:lnTo>
                  <a:lnTo>
                    <a:pt x="3322" y="2687"/>
                  </a:lnTo>
                  <a:lnTo>
                    <a:pt x="3419" y="2516"/>
                  </a:lnTo>
                  <a:lnTo>
                    <a:pt x="3493" y="2321"/>
                  </a:lnTo>
                  <a:lnTo>
                    <a:pt x="3542" y="2101"/>
                  </a:lnTo>
                  <a:lnTo>
                    <a:pt x="3566" y="1930"/>
                  </a:lnTo>
                  <a:lnTo>
                    <a:pt x="3566" y="1734"/>
                  </a:lnTo>
                  <a:lnTo>
                    <a:pt x="3566" y="1564"/>
                  </a:lnTo>
                  <a:lnTo>
                    <a:pt x="3517" y="1393"/>
                  </a:lnTo>
                  <a:lnTo>
                    <a:pt x="3468" y="1222"/>
                  </a:lnTo>
                  <a:lnTo>
                    <a:pt x="3419" y="1075"/>
                  </a:lnTo>
                  <a:lnTo>
                    <a:pt x="3346" y="904"/>
                  </a:lnTo>
                  <a:lnTo>
                    <a:pt x="3249" y="758"/>
                  </a:lnTo>
                  <a:lnTo>
                    <a:pt x="3151" y="635"/>
                  </a:lnTo>
                  <a:lnTo>
                    <a:pt x="3029" y="513"/>
                  </a:lnTo>
                  <a:lnTo>
                    <a:pt x="2907" y="391"/>
                  </a:lnTo>
                  <a:lnTo>
                    <a:pt x="2760" y="294"/>
                  </a:lnTo>
                  <a:lnTo>
                    <a:pt x="2614" y="196"/>
                  </a:lnTo>
                  <a:lnTo>
                    <a:pt x="2443" y="123"/>
                  </a:lnTo>
                  <a:lnTo>
                    <a:pt x="2272" y="74"/>
                  </a:lnTo>
                  <a:lnTo>
                    <a:pt x="2101" y="25"/>
                  </a:lnTo>
                  <a:lnTo>
                    <a:pt x="193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604" name="Google Shape;604;p39"/>
            <p:cNvSpPr/>
            <p:nvPr/>
          </p:nvSpPr>
          <p:spPr>
            <a:xfrm>
              <a:off x="5241175" y="5241175"/>
              <a:ext cx="180125" cy="109325"/>
            </a:xfrm>
            <a:custGeom>
              <a:avLst/>
              <a:gdLst/>
              <a:ahLst/>
              <a:cxnLst/>
              <a:rect l="l" t="t" r="r" b="b"/>
              <a:pathLst>
                <a:path w="7205" h="4373" extrusionOk="0">
                  <a:moveTo>
                    <a:pt x="6839" y="1"/>
                  </a:moveTo>
                  <a:lnTo>
                    <a:pt x="3224" y="1491"/>
                  </a:lnTo>
                  <a:lnTo>
                    <a:pt x="3102" y="1368"/>
                  </a:lnTo>
                  <a:lnTo>
                    <a:pt x="2980" y="1246"/>
                  </a:lnTo>
                  <a:lnTo>
                    <a:pt x="2858" y="1124"/>
                  </a:lnTo>
                  <a:lnTo>
                    <a:pt x="2687" y="1026"/>
                  </a:lnTo>
                  <a:lnTo>
                    <a:pt x="2540" y="953"/>
                  </a:lnTo>
                  <a:lnTo>
                    <a:pt x="2369" y="880"/>
                  </a:lnTo>
                  <a:lnTo>
                    <a:pt x="2198" y="831"/>
                  </a:lnTo>
                  <a:lnTo>
                    <a:pt x="2027" y="807"/>
                  </a:lnTo>
                  <a:lnTo>
                    <a:pt x="1856" y="782"/>
                  </a:lnTo>
                  <a:lnTo>
                    <a:pt x="1685" y="807"/>
                  </a:lnTo>
                  <a:lnTo>
                    <a:pt x="1514" y="807"/>
                  </a:lnTo>
                  <a:lnTo>
                    <a:pt x="1343" y="856"/>
                  </a:lnTo>
                  <a:lnTo>
                    <a:pt x="1172" y="904"/>
                  </a:lnTo>
                  <a:lnTo>
                    <a:pt x="1026" y="978"/>
                  </a:lnTo>
                  <a:lnTo>
                    <a:pt x="879" y="1051"/>
                  </a:lnTo>
                  <a:lnTo>
                    <a:pt x="733" y="1149"/>
                  </a:lnTo>
                  <a:lnTo>
                    <a:pt x="586" y="1271"/>
                  </a:lnTo>
                  <a:lnTo>
                    <a:pt x="464" y="1393"/>
                  </a:lnTo>
                  <a:lnTo>
                    <a:pt x="342" y="1515"/>
                  </a:lnTo>
                  <a:lnTo>
                    <a:pt x="244" y="1686"/>
                  </a:lnTo>
                  <a:lnTo>
                    <a:pt x="171" y="1832"/>
                  </a:lnTo>
                  <a:lnTo>
                    <a:pt x="98" y="2003"/>
                  </a:lnTo>
                  <a:lnTo>
                    <a:pt x="49" y="2174"/>
                  </a:lnTo>
                  <a:lnTo>
                    <a:pt x="25" y="2345"/>
                  </a:lnTo>
                  <a:lnTo>
                    <a:pt x="0" y="2516"/>
                  </a:lnTo>
                  <a:lnTo>
                    <a:pt x="0" y="2687"/>
                  </a:lnTo>
                  <a:lnTo>
                    <a:pt x="25" y="2858"/>
                  </a:lnTo>
                  <a:lnTo>
                    <a:pt x="73" y="3029"/>
                  </a:lnTo>
                  <a:lnTo>
                    <a:pt x="122" y="3200"/>
                  </a:lnTo>
                  <a:lnTo>
                    <a:pt x="195" y="3347"/>
                  </a:lnTo>
                  <a:lnTo>
                    <a:pt x="269" y="3518"/>
                  </a:lnTo>
                  <a:lnTo>
                    <a:pt x="366" y="3640"/>
                  </a:lnTo>
                  <a:lnTo>
                    <a:pt x="464" y="3786"/>
                  </a:lnTo>
                  <a:lnTo>
                    <a:pt x="611" y="3908"/>
                  </a:lnTo>
                  <a:lnTo>
                    <a:pt x="733" y="4031"/>
                  </a:lnTo>
                  <a:lnTo>
                    <a:pt x="904" y="4128"/>
                  </a:lnTo>
                  <a:lnTo>
                    <a:pt x="1050" y="4201"/>
                  </a:lnTo>
                  <a:lnTo>
                    <a:pt x="1221" y="4275"/>
                  </a:lnTo>
                  <a:lnTo>
                    <a:pt x="1392" y="4324"/>
                  </a:lnTo>
                  <a:lnTo>
                    <a:pt x="1563" y="4348"/>
                  </a:lnTo>
                  <a:lnTo>
                    <a:pt x="1734" y="4372"/>
                  </a:lnTo>
                  <a:lnTo>
                    <a:pt x="1905" y="4372"/>
                  </a:lnTo>
                  <a:lnTo>
                    <a:pt x="2076" y="4348"/>
                  </a:lnTo>
                  <a:lnTo>
                    <a:pt x="2247" y="4299"/>
                  </a:lnTo>
                  <a:lnTo>
                    <a:pt x="2418" y="4250"/>
                  </a:lnTo>
                  <a:lnTo>
                    <a:pt x="2565" y="4201"/>
                  </a:lnTo>
                  <a:lnTo>
                    <a:pt x="2711" y="4104"/>
                  </a:lnTo>
                  <a:lnTo>
                    <a:pt x="2858" y="4006"/>
                  </a:lnTo>
                  <a:lnTo>
                    <a:pt x="3004" y="3908"/>
                  </a:lnTo>
                  <a:lnTo>
                    <a:pt x="3126" y="3786"/>
                  </a:lnTo>
                  <a:lnTo>
                    <a:pt x="3248" y="3640"/>
                  </a:lnTo>
                  <a:lnTo>
                    <a:pt x="3346" y="3493"/>
                  </a:lnTo>
                  <a:lnTo>
                    <a:pt x="3468" y="3200"/>
                  </a:lnTo>
                  <a:lnTo>
                    <a:pt x="3541" y="2931"/>
                  </a:lnTo>
                  <a:lnTo>
                    <a:pt x="3590" y="2638"/>
                  </a:lnTo>
                  <a:lnTo>
                    <a:pt x="3566" y="2345"/>
                  </a:lnTo>
                  <a:lnTo>
                    <a:pt x="7205" y="856"/>
                  </a:lnTo>
                  <a:lnTo>
                    <a:pt x="6985" y="440"/>
                  </a:lnTo>
                  <a:lnTo>
                    <a:pt x="683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605" name="Google Shape;605;p39"/>
            <p:cNvSpPr/>
            <p:nvPr/>
          </p:nvSpPr>
          <p:spPr>
            <a:xfrm>
              <a:off x="5461575" y="5316900"/>
              <a:ext cx="89175" cy="159975"/>
            </a:xfrm>
            <a:custGeom>
              <a:avLst/>
              <a:gdLst/>
              <a:ahLst/>
              <a:cxnLst/>
              <a:rect l="l" t="t" r="r" b="b"/>
              <a:pathLst>
                <a:path w="3567" h="6399" extrusionOk="0">
                  <a:moveTo>
                    <a:pt x="1491" y="0"/>
                  </a:moveTo>
                  <a:lnTo>
                    <a:pt x="1393" y="2858"/>
                  </a:lnTo>
                  <a:lnTo>
                    <a:pt x="1198" y="2907"/>
                  </a:lnTo>
                  <a:lnTo>
                    <a:pt x="1002" y="3004"/>
                  </a:lnTo>
                  <a:lnTo>
                    <a:pt x="807" y="3102"/>
                  </a:lnTo>
                  <a:lnTo>
                    <a:pt x="636" y="3224"/>
                  </a:lnTo>
                  <a:lnTo>
                    <a:pt x="489" y="3346"/>
                  </a:lnTo>
                  <a:lnTo>
                    <a:pt x="392" y="3493"/>
                  </a:lnTo>
                  <a:lnTo>
                    <a:pt x="269" y="3639"/>
                  </a:lnTo>
                  <a:lnTo>
                    <a:pt x="196" y="3786"/>
                  </a:lnTo>
                  <a:lnTo>
                    <a:pt x="123" y="3932"/>
                  </a:lnTo>
                  <a:lnTo>
                    <a:pt x="74" y="4103"/>
                  </a:lnTo>
                  <a:lnTo>
                    <a:pt x="25" y="4274"/>
                  </a:lnTo>
                  <a:lnTo>
                    <a:pt x="1" y="4445"/>
                  </a:lnTo>
                  <a:lnTo>
                    <a:pt x="1" y="4616"/>
                  </a:lnTo>
                  <a:lnTo>
                    <a:pt x="1" y="4787"/>
                  </a:lnTo>
                  <a:lnTo>
                    <a:pt x="25" y="4958"/>
                  </a:lnTo>
                  <a:lnTo>
                    <a:pt x="74" y="5129"/>
                  </a:lnTo>
                  <a:lnTo>
                    <a:pt x="123" y="5276"/>
                  </a:lnTo>
                  <a:lnTo>
                    <a:pt x="196" y="5447"/>
                  </a:lnTo>
                  <a:lnTo>
                    <a:pt x="294" y="5593"/>
                  </a:lnTo>
                  <a:lnTo>
                    <a:pt x="416" y="5740"/>
                  </a:lnTo>
                  <a:lnTo>
                    <a:pt x="538" y="5886"/>
                  </a:lnTo>
                  <a:lnTo>
                    <a:pt x="660" y="6008"/>
                  </a:lnTo>
                  <a:lnTo>
                    <a:pt x="807" y="6106"/>
                  </a:lnTo>
                  <a:lnTo>
                    <a:pt x="953" y="6179"/>
                  </a:lnTo>
                  <a:lnTo>
                    <a:pt x="1124" y="6252"/>
                  </a:lnTo>
                  <a:lnTo>
                    <a:pt x="1271" y="6326"/>
                  </a:lnTo>
                  <a:lnTo>
                    <a:pt x="1442" y="6350"/>
                  </a:lnTo>
                  <a:lnTo>
                    <a:pt x="1613" y="6375"/>
                  </a:lnTo>
                  <a:lnTo>
                    <a:pt x="1784" y="6399"/>
                  </a:lnTo>
                  <a:lnTo>
                    <a:pt x="1955" y="6375"/>
                  </a:lnTo>
                  <a:lnTo>
                    <a:pt x="2126" y="6350"/>
                  </a:lnTo>
                  <a:lnTo>
                    <a:pt x="2297" y="6301"/>
                  </a:lnTo>
                  <a:lnTo>
                    <a:pt x="2468" y="6252"/>
                  </a:lnTo>
                  <a:lnTo>
                    <a:pt x="2614" y="6179"/>
                  </a:lnTo>
                  <a:lnTo>
                    <a:pt x="2785" y="6082"/>
                  </a:lnTo>
                  <a:lnTo>
                    <a:pt x="2932" y="5984"/>
                  </a:lnTo>
                  <a:lnTo>
                    <a:pt x="3054" y="5862"/>
                  </a:lnTo>
                  <a:lnTo>
                    <a:pt x="3176" y="5715"/>
                  </a:lnTo>
                  <a:lnTo>
                    <a:pt x="3273" y="5569"/>
                  </a:lnTo>
                  <a:lnTo>
                    <a:pt x="3371" y="5422"/>
                  </a:lnTo>
                  <a:lnTo>
                    <a:pt x="3444" y="5276"/>
                  </a:lnTo>
                  <a:lnTo>
                    <a:pt x="3493" y="5105"/>
                  </a:lnTo>
                  <a:lnTo>
                    <a:pt x="3542" y="4934"/>
                  </a:lnTo>
                  <a:lnTo>
                    <a:pt x="3567" y="4763"/>
                  </a:lnTo>
                  <a:lnTo>
                    <a:pt x="3567" y="4592"/>
                  </a:lnTo>
                  <a:lnTo>
                    <a:pt x="3567" y="4421"/>
                  </a:lnTo>
                  <a:lnTo>
                    <a:pt x="3542" y="4250"/>
                  </a:lnTo>
                  <a:lnTo>
                    <a:pt x="3493" y="4079"/>
                  </a:lnTo>
                  <a:lnTo>
                    <a:pt x="3420" y="3908"/>
                  </a:lnTo>
                  <a:lnTo>
                    <a:pt x="3347" y="3761"/>
                  </a:lnTo>
                  <a:lnTo>
                    <a:pt x="3273" y="3615"/>
                  </a:lnTo>
                  <a:lnTo>
                    <a:pt x="3151" y="3468"/>
                  </a:lnTo>
                  <a:lnTo>
                    <a:pt x="2980" y="3273"/>
                  </a:lnTo>
                  <a:lnTo>
                    <a:pt x="2761" y="3102"/>
                  </a:lnTo>
                  <a:lnTo>
                    <a:pt x="2541" y="2980"/>
                  </a:lnTo>
                  <a:lnTo>
                    <a:pt x="2321" y="2907"/>
                  </a:lnTo>
                  <a:lnTo>
                    <a:pt x="2419" y="25"/>
                  </a:lnTo>
                  <a:lnTo>
                    <a:pt x="2419" y="25"/>
                  </a:lnTo>
                  <a:lnTo>
                    <a:pt x="2126" y="49"/>
                  </a:lnTo>
                  <a:lnTo>
                    <a:pt x="1808" y="25"/>
                  </a:lnTo>
                  <a:lnTo>
                    <a:pt x="149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606" name="Google Shape;606;p39"/>
            <p:cNvSpPr/>
            <p:nvPr/>
          </p:nvSpPr>
          <p:spPr>
            <a:xfrm>
              <a:off x="5619100" y="5194175"/>
              <a:ext cx="161850" cy="89775"/>
            </a:xfrm>
            <a:custGeom>
              <a:avLst/>
              <a:gdLst/>
              <a:ahLst/>
              <a:cxnLst/>
              <a:rect l="l" t="t" r="r" b="b"/>
              <a:pathLst>
                <a:path w="6474" h="3591" extrusionOk="0">
                  <a:moveTo>
                    <a:pt x="4592" y="0"/>
                  </a:moveTo>
                  <a:lnTo>
                    <a:pt x="4422" y="25"/>
                  </a:lnTo>
                  <a:lnTo>
                    <a:pt x="4251" y="73"/>
                  </a:lnTo>
                  <a:lnTo>
                    <a:pt x="4080" y="122"/>
                  </a:lnTo>
                  <a:lnTo>
                    <a:pt x="3884" y="196"/>
                  </a:lnTo>
                  <a:lnTo>
                    <a:pt x="3713" y="293"/>
                  </a:lnTo>
                  <a:lnTo>
                    <a:pt x="3567" y="391"/>
                  </a:lnTo>
                  <a:lnTo>
                    <a:pt x="3420" y="513"/>
                  </a:lnTo>
                  <a:lnTo>
                    <a:pt x="3298" y="660"/>
                  </a:lnTo>
                  <a:lnTo>
                    <a:pt x="3200" y="806"/>
                  </a:lnTo>
                  <a:lnTo>
                    <a:pt x="3103" y="953"/>
                  </a:lnTo>
                  <a:lnTo>
                    <a:pt x="3029" y="1124"/>
                  </a:lnTo>
                  <a:lnTo>
                    <a:pt x="99" y="757"/>
                  </a:lnTo>
                  <a:lnTo>
                    <a:pt x="74" y="1221"/>
                  </a:lnTo>
                  <a:lnTo>
                    <a:pt x="1" y="1661"/>
                  </a:lnTo>
                  <a:lnTo>
                    <a:pt x="2907" y="2027"/>
                  </a:lnTo>
                  <a:lnTo>
                    <a:pt x="2932" y="2223"/>
                  </a:lnTo>
                  <a:lnTo>
                    <a:pt x="3005" y="2418"/>
                  </a:lnTo>
                  <a:lnTo>
                    <a:pt x="3078" y="2565"/>
                  </a:lnTo>
                  <a:lnTo>
                    <a:pt x="3152" y="2736"/>
                  </a:lnTo>
                  <a:lnTo>
                    <a:pt x="3249" y="2882"/>
                  </a:lnTo>
                  <a:lnTo>
                    <a:pt x="3371" y="3004"/>
                  </a:lnTo>
                  <a:lnTo>
                    <a:pt x="3493" y="3126"/>
                  </a:lnTo>
                  <a:lnTo>
                    <a:pt x="3616" y="3248"/>
                  </a:lnTo>
                  <a:lnTo>
                    <a:pt x="3762" y="3346"/>
                  </a:lnTo>
                  <a:lnTo>
                    <a:pt x="3909" y="3419"/>
                  </a:lnTo>
                  <a:lnTo>
                    <a:pt x="4080" y="3493"/>
                  </a:lnTo>
                  <a:lnTo>
                    <a:pt x="4251" y="3541"/>
                  </a:lnTo>
                  <a:lnTo>
                    <a:pt x="4422" y="3566"/>
                  </a:lnTo>
                  <a:lnTo>
                    <a:pt x="4592" y="3590"/>
                  </a:lnTo>
                  <a:lnTo>
                    <a:pt x="4763" y="3590"/>
                  </a:lnTo>
                  <a:lnTo>
                    <a:pt x="4934" y="3566"/>
                  </a:lnTo>
                  <a:lnTo>
                    <a:pt x="5105" y="3541"/>
                  </a:lnTo>
                  <a:lnTo>
                    <a:pt x="5276" y="3468"/>
                  </a:lnTo>
                  <a:lnTo>
                    <a:pt x="5447" y="3419"/>
                  </a:lnTo>
                  <a:lnTo>
                    <a:pt x="5618" y="3322"/>
                  </a:lnTo>
                  <a:lnTo>
                    <a:pt x="5765" y="3224"/>
                  </a:lnTo>
                  <a:lnTo>
                    <a:pt x="5887" y="3102"/>
                  </a:lnTo>
                  <a:lnTo>
                    <a:pt x="6009" y="2980"/>
                  </a:lnTo>
                  <a:lnTo>
                    <a:pt x="6131" y="2858"/>
                  </a:lnTo>
                  <a:lnTo>
                    <a:pt x="6204" y="2711"/>
                  </a:lnTo>
                  <a:lnTo>
                    <a:pt x="6302" y="2565"/>
                  </a:lnTo>
                  <a:lnTo>
                    <a:pt x="6351" y="2394"/>
                  </a:lnTo>
                  <a:lnTo>
                    <a:pt x="6400" y="2223"/>
                  </a:lnTo>
                  <a:lnTo>
                    <a:pt x="6449" y="2076"/>
                  </a:lnTo>
                  <a:lnTo>
                    <a:pt x="6473" y="1881"/>
                  </a:lnTo>
                  <a:lnTo>
                    <a:pt x="6473" y="1710"/>
                  </a:lnTo>
                  <a:lnTo>
                    <a:pt x="6449" y="1539"/>
                  </a:lnTo>
                  <a:lnTo>
                    <a:pt x="6424" y="1368"/>
                  </a:lnTo>
                  <a:lnTo>
                    <a:pt x="6351" y="1197"/>
                  </a:lnTo>
                  <a:lnTo>
                    <a:pt x="6278" y="1026"/>
                  </a:lnTo>
                  <a:lnTo>
                    <a:pt x="6204" y="855"/>
                  </a:lnTo>
                  <a:lnTo>
                    <a:pt x="6107" y="708"/>
                  </a:lnTo>
                  <a:lnTo>
                    <a:pt x="5985" y="586"/>
                  </a:lnTo>
                  <a:lnTo>
                    <a:pt x="5862" y="464"/>
                  </a:lnTo>
                  <a:lnTo>
                    <a:pt x="5740" y="342"/>
                  </a:lnTo>
                  <a:lnTo>
                    <a:pt x="5594" y="269"/>
                  </a:lnTo>
                  <a:lnTo>
                    <a:pt x="5447" y="171"/>
                  </a:lnTo>
                  <a:lnTo>
                    <a:pt x="5276" y="122"/>
                  </a:lnTo>
                  <a:lnTo>
                    <a:pt x="5105" y="73"/>
                  </a:lnTo>
                  <a:lnTo>
                    <a:pt x="4934" y="25"/>
                  </a:lnTo>
                  <a:lnTo>
                    <a:pt x="4763" y="25"/>
                  </a:lnTo>
                  <a:lnTo>
                    <a:pt x="459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607" name="Google Shape;607;p39"/>
            <p:cNvSpPr/>
            <p:nvPr/>
          </p:nvSpPr>
          <p:spPr>
            <a:xfrm>
              <a:off x="5420075" y="5116000"/>
              <a:ext cx="189300" cy="189925"/>
            </a:xfrm>
            <a:custGeom>
              <a:avLst/>
              <a:gdLst/>
              <a:ahLst/>
              <a:cxnLst/>
              <a:rect l="l" t="t" r="r" b="b"/>
              <a:pathLst>
                <a:path w="7572" h="7597" extrusionOk="0">
                  <a:moveTo>
                    <a:pt x="3786" y="1"/>
                  </a:moveTo>
                  <a:lnTo>
                    <a:pt x="3395" y="25"/>
                  </a:lnTo>
                  <a:lnTo>
                    <a:pt x="3028" y="74"/>
                  </a:lnTo>
                  <a:lnTo>
                    <a:pt x="2662" y="172"/>
                  </a:lnTo>
                  <a:lnTo>
                    <a:pt x="2320" y="294"/>
                  </a:lnTo>
                  <a:lnTo>
                    <a:pt x="1978" y="465"/>
                  </a:lnTo>
                  <a:lnTo>
                    <a:pt x="1661" y="660"/>
                  </a:lnTo>
                  <a:lnTo>
                    <a:pt x="1392" y="880"/>
                  </a:lnTo>
                  <a:lnTo>
                    <a:pt x="1123" y="1124"/>
                  </a:lnTo>
                  <a:lnTo>
                    <a:pt x="879" y="1393"/>
                  </a:lnTo>
                  <a:lnTo>
                    <a:pt x="659" y="1686"/>
                  </a:lnTo>
                  <a:lnTo>
                    <a:pt x="464" y="1979"/>
                  </a:lnTo>
                  <a:lnTo>
                    <a:pt x="293" y="2321"/>
                  </a:lnTo>
                  <a:lnTo>
                    <a:pt x="171" y="2663"/>
                  </a:lnTo>
                  <a:lnTo>
                    <a:pt x="73" y="3029"/>
                  </a:lnTo>
                  <a:lnTo>
                    <a:pt x="24" y="3420"/>
                  </a:lnTo>
                  <a:lnTo>
                    <a:pt x="0" y="3787"/>
                  </a:lnTo>
                  <a:lnTo>
                    <a:pt x="24" y="4177"/>
                  </a:lnTo>
                  <a:lnTo>
                    <a:pt x="73" y="4568"/>
                  </a:lnTo>
                  <a:lnTo>
                    <a:pt x="171" y="4934"/>
                  </a:lnTo>
                  <a:lnTo>
                    <a:pt x="293" y="5276"/>
                  </a:lnTo>
                  <a:lnTo>
                    <a:pt x="464" y="5594"/>
                  </a:lnTo>
                  <a:lnTo>
                    <a:pt x="659" y="5911"/>
                  </a:lnTo>
                  <a:lnTo>
                    <a:pt x="879" y="6204"/>
                  </a:lnTo>
                  <a:lnTo>
                    <a:pt x="1123" y="6473"/>
                  </a:lnTo>
                  <a:lnTo>
                    <a:pt x="1392" y="6717"/>
                  </a:lnTo>
                  <a:lnTo>
                    <a:pt x="1661" y="6937"/>
                  </a:lnTo>
                  <a:lnTo>
                    <a:pt x="1978" y="7133"/>
                  </a:lnTo>
                  <a:lnTo>
                    <a:pt x="2320" y="7279"/>
                  </a:lnTo>
                  <a:lnTo>
                    <a:pt x="2662" y="7426"/>
                  </a:lnTo>
                  <a:lnTo>
                    <a:pt x="3028" y="7499"/>
                  </a:lnTo>
                  <a:lnTo>
                    <a:pt x="3395" y="7572"/>
                  </a:lnTo>
                  <a:lnTo>
                    <a:pt x="3786" y="7597"/>
                  </a:lnTo>
                  <a:lnTo>
                    <a:pt x="4176" y="7572"/>
                  </a:lnTo>
                  <a:lnTo>
                    <a:pt x="4567" y="7499"/>
                  </a:lnTo>
                  <a:lnTo>
                    <a:pt x="4909" y="7426"/>
                  </a:lnTo>
                  <a:lnTo>
                    <a:pt x="5275" y="7279"/>
                  </a:lnTo>
                  <a:lnTo>
                    <a:pt x="5593" y="7133"/>
                  </a:lnTo>
                  <a:lnTo>
                    <a:pt x="5910" y="6937"/>
                  </a:lnTo>
                  <a:lnTo>
                    <a:pt x="6203" y="6717"/>
                  </a:lnTo>
                  <a:lnTo>
                    <a:pt x="6472" y="6473"/>
                  </a:lnTo>
                  <a:lnTo>
                    <a:pt x="6716" y="6204"/>
                  </a:lnTo>
                  <a:lnTo>
                    <a:pt x="6936" y="5911"/>
                  </a:lnTo>
                  <a:lnTo>
                    <a:pt x="7132" y="5594"/>
                  </a:lnTo>
                  <a:lnTo>
                    <a:pt x="7278" y="5276"/>
                  </a:lnTo>
                  <a:lnTo>
                    <a:pt x="7425" y="4934"/>
                  </a:lnTo>
                  <a:lnTo>
                    <a:pt x="7498" y="4568"/>
                  </a:lnTo>
                  <a:lnTo>
                    <a:pt x="7571" y="4177"/>
                  </a:lnTo>
                  <a:lnTo>
                    <a:pt x="7571" y="3787"/>
                  </a:lnTo>
                  <a:lnTo>
                    <a:pt x="7571" y="3420"/>
                  </a:lnTo>
                  <a:lnTo>
                    <a:pt x="7498" y="3029"/>
                  </a:lnTo>
                  <a:lnTo>
                    <a:pt x="7425" y="2663"/>
                  </a:lnTo>
                  <a:lnTo>
                    <a:pt x="7278" y="2321"/>
                  </a:lnTo>
                  <a:lnTo>
                    <a:pt x="7132" y="1979"/>
                  </a:lnTo>
                  <a:lnTo>
                    <a:pt x="6936" y="1686"/>
                  </a:lnTo>
                  <a:lnTo>
                    <a:pt x="6716" y="1393"/>
                  </a:lnTo>
                  <a:lnTo>
                    <a:pt x="6472" y="1124"/>
                  </a:lnTo>
                  <a:lnTo>
                    <a:pt x="6203" y="880"/>
                  </a:lnTo>
                  <a:lnTo>
                    <a:pt x="5910" y="660"/>
                  </a:lnTo>
                  <a:lnTo>
                    <a:pt x="5593" y="465"/>
                  </a:lnTo>
                  <a:lnTo>
                    <a:pt x="5275" y="294"/>
                  </a:lnTo>
                  <a:lnTo>
                    <a:pt x="4909" y="172"/>
                  </a:lnTo>
                  <a:lnTo>
                    <a:pt x="4567" y="74"/>
                  </a:lnTo>
                  <a:lnTo>
                    <a:pt x="4176" y="25"/>
                  </a:lnTo>
                  <a:lnTo>
                    <a:pt x="378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sp>
        <p:nvSpPr>
          <p:cNvPr id="608" name="Google Shape;608;p39"/>
          <p:cNvSpPr/>
          <p:nvPr/>
        </p:nvSpPr>
        <p:spPr>
          <a:xfrm>
            <a:off x="6440281" y="5393459"/>
            <a:ext cx="483664" cy="267336"/>
          </a:xfrm>
          <a:custGeom>
            <a:avLst/>
            <a:gdLst/>
            <a:ahLst/>
            <a:cxnLst/>
            <a:rect l="l" t="t" r="r" b="b"/>
            <a:pathLst>
              <a:path w="19002" h="10503" extrusionOk="0">
                <a:moveTo>
                  <a:pt x="17072" y="1100"/>
                </a:moveTo>
                <a:lnTo>
                  <a:pt x="17145" y="1124"/>
                </a:lnTo>
                <a:lnTo>
                  <a:pt x="17268" y="1197"/>
                </a:lnTo>
                <a:lnTo>
                  <a:pt x="17365" y="1320"/>
                </a:lnTo>
                <a:lnTo>
                  <a:pt x="17390" y="1393"/>
                </a:lnTo>
                <a:lnTo>
                  <a:pt x="17390" y="1490"/>
                </a:lnTo>
                <a:lnTo>
                  <a:pt x="17390" y="1564"/>
                </a:lnTo>
                <a:lnTo>
                  <a:pt x="17365" y="1637"/>
                </a:lnTo>
                <a:lnTo>
                  <a:pt x="17268" y="1759"/>
                </a:lnTo>
                <a:lnTo>
                  <a:pt x="17145" y="1832"/>
                </a:lnTo>
                <a:lnTo>
                  <a:pt x="17072" y="1857"/>
                </a:lnTo>
                <a:lnTo>
                  <a:pt x="16926" y="1857"/>
                </a:lnTo>
                <a:lnTo>
                  <a:pt x="16852" y="1832"/>
                </a:lnTo>
                <a:lnTo>
                  <a:pt x="16730" y="1759"/>
                </a:lnTo>
                <a:lnTo>
                  <a:pt x="16657" y="1637"/>
                </a:lnTo>
                <a:lnTo>
                  <a:pt x="16633" y="1564"/>
                </a:lnTo>
                <a:lnTo>
                  <a:pt x="16608" y="1490"/>
                </a:lnTo>
                <a:lnTo>
                  <a:pt x="16633" y="1393"/>
                </a:lnTo>
                <a:lnTo>
                  <a:pt x="16657" y="1320"/>
                </a:lnTo>
                <a:lnTo>
                  <a:pt x="16730" y="1197"/>
                </a:lnTo>
                <a:lnTo>
                  <a:pt x="16852" y="1124"/>
                </a:lnTo>
                <a:lnTo>
                  <a:pt x="16926" y="1100"/>
                </a:lnTo>
                <a:close/>
                <a:moveTo>
                  <a:pt x="15924" y="1"/>
                </a:moveTo>
                <a:lnTo>
                  <a:pt x="15656" y="25"/>
                </a:lnTo>
                <a:lnTo>
                  <a:pt x="15387" y="74"/>
                </a:lnTo>
                <a:lnTo>
                  <a:pt x="15192" y="123"/>
                </a:lnTo>
                <a:lnTo>
                  <a:pt x="14996" y="172"/>
                </a:lnTo>
                <a:lnTo>
                  <a:pt x="14801" y="269"/>
                </a:lnTo>
                <a:lnTo>
                  <a:pt x="14605" y="367"/>
                </a:lnTo>
                <a:lnTo>
                  <a:pt x="14435" y="489"/>
                </a:lnTo>
                <a:lnTo>
                  <a:pt x="14264" y="611"/>
                </a:lnTo>
                <a:lnTo>
                  <a:pt x="14093" y="758"/>
                </a:lnTo>
                <a:lnTo>
                  <a:pt x="13970" y="929"/>
                </a:lnTo>
                <a:lnTo>
                  <a:pt x="13824" y="1100"/>
                </a:lnTo>
                <a:lnTo>
                  <a:pt x="13726" y="1271"/>
                </a:lnTo>
                <a:lnTo>
                  <a:pt x="13629" y="1466"/>
                </a:lnTo>
                <a:lnTo>
                  <a:pt x="13531" y="1661"/>
                </a:lnTo>
                <a:lnTo>
                  <a:pt x="13482" y="1881"/>
                </a:lnTo>
                <a:lnTo>
                  <a:pt x="13433" y="2101"/>
                </a:lnTo>
                <a:lnTo>
                  <a:pt x="13409" y="2345"/>
                </a:lnTo>
                <a:lnTo>
                  <a:pt x="13409" y="2565"/>
                </a:lnTo>
                <a:lnTo>
                  <a:pt x="6668" y="4372"/>
                </a:lnTo>
                <a:lnTo>
                  <a:pt x="6986" y="4592"/>
                </a:lnTo>
                <a:lnTo>
                  <a:pt x="7303" y="4812"/>
                </a:lnTo>
                <a:lnTo>
                  <a:pt x="7621" y="5032"/>
                </a:lnTo>
                <a:lnTo>
                  <a:pt x="7938" y="5203"/>
                </a:lnTo>
                <a:lnTo>
                  <a:pt x="8280" y="5374"/>
                </a:lnTo>
                <a:lnTo>
                  <a:pt x="8597" y="5496"/>
                </a:lnTo>
                <a:lnTo>
                  <a:pt x="8939" y="5618"/>
                </a:lnTo>
                <a:lnTo>
                  <a:pt x="9257" y="5740"/>
                </a:lnTo>
                <a:lnTo>
                  <a:pt x="9599" y="5813"/>
                </a:lnTo>
                <a:lnTo>
                  <a:pt x="9941" y="5862"/>
                </a:lnTo>
                <a:lnTo>
                  <a:pt x="10258" y="5911"/>
                </a:lnTo>
                <a:lnTo>
                  <a:pt x="10600" y="5935"/>
                </a:lnTo>
                <a:lnTo>
                  <a:pt x="10942" y="5935"/>
                </a:lnTo>
                <a:lnTo>
                  <a:pt x="11284" y="5911"/>
                </a:lnTo>
                <a:lnTo>
                  <a:pt x="11626" y="5862"/>
                </a:lnTo>
                <a:lnTo>
                  <a:pt x="11968" y="5813"/>
                </a:lnTo>
                <a:lnTo>
                  <a:pt x="12285" y="5716"/>
                </a:lnTo>
                <a:lnTo>
                  <a:pt x="12603" y="5642"/>
                </a:lnTo>
                <a:lnTo>
                  <a:pt x="13140" y="5423"/>
                </a:lnTo>
                <a:lnTo>
                  <a:pt x="13629" y="5203"/>
                </a:lnTo>
                <a:lnTo>
                  <a:pt x="14044" y="4983"/>
                </a:lnTo>
                <a:lnTo>
                  <a:pt x="14386" y="4763"/>
                </a:lnTo>
                <a:lnTo>
                  <a:pt x="14630" y="4592"/>
                </a:lnTo>
                <a:lnTo>
                  <a:pt x="14850" y="4421"/>
                </a:lnTo>
                <a:lnTo>
                  <a:pt x="14923" y="4372"/>
                </a:lnTo>
                <a:lnTo>
                  <a:pt x="15021" y="4348"/>
                </a:lnTo>
                <a:lnTo>
                  <a:pt x="15118" y="4372"/>
                </a:lnTo>
                <a:lnTo>
                  <a:pt x="15192" y="4421"/>
                </a:lnTo>
                <a:lnTo>
                  <a:pt x="15240" y="4519"/>
                </a:lnTo>
                <a:lnTo>
                  <a:pt x="15240" y="4592"/>
                </a:lnTo>
                <a:lnTo>
                  <a:pt x="15240" y="4690"/>
                </a:lnTo>
                <a:lnTo>
                  <a:pt x="15167" y="4763"/>
                </a:lnTo>
                <a:lnTo>
                  <a:pt x="15045" y="4861"/>
                </a:lnTo>
                <a:lnTo>
                  <a:pt x="14752" y="5105"/>
                </a:lnTo>
                <a:lnTo>
                  <a:pt x="14312" y="5398"/>
                </a:lnTo>
                <a:lnTo>
                  <a:pt x="14019" y="5569"/>
                </a:lnTo>
                <a:lnTo>
                  <a:pt x="13702" y="5716"/>
                </a:lnTo>
                <a:lnTo>
                  <a:pt x="13213" y="5935"/>
                </a:lnTo>
                <a:lnTo>
                  <a:pt x="12969" y="6033"/>
                </a:lnTo>
                <a:lnTo>
                  <a:pt x="12676" y="6131"/>
                </a:lnTo>
                <a:lnTo>
                  <a:pt x="12090" y="6277"/>
                </a:lnTo>
                <a:lnTo>
                  <a:pt x="11797" y="6326"/>
                </a:lnTo>
                <a:lnTo>
                  <a:pt x="11479" y="6375"/>
                </a:lnTo>
                <a:lnTo>
                  <a:pt x="11137" y="6400"/>
                </a:lnTo>
                <a:lnTo>
                  <a:pt x="10796" y="6424"/>
                </a:lnTo>
                <a:lnTo>
                  <a:pt x="10429" y="6400"/>
                </a:lnTo>
                <a:lnTo>
                  <a:pt x="10063" y="6375"/>
                </a:lnTo>
                <a:lnTo>
                  <a:pt x="9696" y="6326"/>
                </a:lnTo>
                <a:lnTo>
                  <a:pt x="9306" y="6229"/>
                </a:lnTo>
                <a:lnTo>
                  <a:pt x="8915" y="6131"/>
                </a:lnTo>
                <a:lnTo>
                  <a:pt x="8500" y="5984"/>
                </a:lnTo>
                <a:lnTo>
                  <a:pt x="8085" y="5813"/>
                </a:lnTo>
                <a:lnTo>
                  <a:pt x="7669" y="5594"/>
                </a:lnTo>
                <a:lnTo>
                  <a:pt x="7572" y="5569"/>
                </a:lnTo>
                <a:lnTo>
                  <a:pt x="7376" y="5471"/>
                </a:lnTo>
                <a:lnTo>
                  <a:pt x="7254" y="5471"/>
                </a:lnTo>
                <a:lnTo>
                  <a:pt x="7132" y="5496"/>
                </a:lnTo>
                <a:lnTo>
                  <a:pt x="318" y="7694"/>
                </a:lnTo>
                <a:lnTo>
                  <a:pt x="245" y="7743"/>
                </a:lnTo>
                <a:lnTo>
                  <a:pt x="147" y="7792"/>
                </a:lnTo>
                <a:lnTo>
                  <a:pt x="98" y="7865"/>
                </a:lnTo>
                <a:lnTo>
                  <a:pt x="49" y="7938"/>
                </a:lnTo>
                <a:lnTo>
                  <a:pt x="1" y="8036"/>
                </a:lnTo>
                <a:lnTo>
                  <a:pt x="1" y="8134"/>
                </a:lnTo>
                <a:lnTo>
                  <a:pt x="1" y="8207"/>
                </a:lnTo>
                <a:lnTo>
                  <a:pt x="25" y="8305"/>
                </a:lnTo>
                <a:lnTo>
                  <a:pt x="98" y="8451"/>
                </a:lnTo>
                <a:lnTo>
                  <a:pt x="196" y="8549"/>
                </a:lnTo>
                <a:lnTo>
                  <a:pt x="318" y="8622"/>
                </a:lnTo>
                <a:lnTo>
                  <a:pt x="489" y="8646"/>
                </a:lnTo>
                <a:lnTo>
                  <a:pt x="611" y="8622"/>
                </a:lnTo>
                <a:lnTo>
                  <a:pt x="269" y="8793"/>
                </a:lnTo>
                <a:lnTo>
                  <a:pt x="171" y="8842"/>
                </a:lnTo>
                <a:lnTo>
                  <a:pt x="123" y="8915"/>
                </a:lnTo>
                <a:lnTo>
                  <a:pt x="49" y="8988"/>
                </a:lnTo>
                <a:lnTo>
                  <a:pt x="25" y="9086"/>
                </a:lnTo>
                <a:lnTo>
                  <a:pt x="1" y="9159"/>
                </a:lnTo>
                <a:lnTo>
                  <a:pt x="1" y="9257"/>
                </a:lnTo>
                <a:lnTo>
                  <a:pt x="1" y="9355"/>
                </a:lnTo>
                <a:lnTo>
                  <a:pt x="49" y="9452"/>
                </a:lnTo>
                <a:lnTo>
                  <a:pt x="123" y="9575"/>
                </a:lnTo>
                <a:lnTo>
                  <a:pt x="220" y="9648"/>
                </a:lnTo>
                <a:lnTo>
                  <a:pt x="342" y="9697"/>
                </a:lnTo>
                <a:lnTo>
                  <a:pt x="489" y="9721"/>
                </a:lnTo>
                <a:lnTo>
                  <a:pt x="587" y="9721"/>
                </a:lnTo>
                <a:lnTo>
                  <a:pt x="684" y="9672"/>
                </a:lnTo>
                <a:lnTo>
                  <a:pt x="855" y="9599"/>
                </a:lnTo>
                <a:lnTo>
                  <a:pt x="782" y="9721"/>
                </a:lnTo>
                <a:lnTo>
                  <a:pt x="758" y="9868"/>
                </a:lnTo>
                <a:lnTo>
                  <a:pt x="782" y="10014"/>
                </a:lnTo>
                <a:lnTo>
                  <a:pt x="831" y="10161"/>
                </a:lnTo>
                <a:lnTo>
                  <a:pt x="929" y="10258"/>
                </a:lnTo>
                <a:lnTo>
                  <a:pt x="1026" y="10307"/>
                </a:lnTo>
                <a:lnTo>
                  <a:pt x="1124" y="10356"/>
                </a:lnTo>
                <a:lnTo>
                  <a:pt x="1246" y="10380"/>
                </a:lnTo>
                <a:lnTo>
                  <a:pt x="1393" y="10356"/>
                </a:lnTo>
                <a:lnTo>
                  <a:pt x="1515" y="10283"/>
                </a:lnTo>
                <a:lnTo>
                  <a:pt x="6082" y="7303"/>
                </a:lnTo>
                <a:lnTo>
                  <a:pt x="6546" y="7523"/>
                </a:lnTo>
                <a:lnTo>
                  <a:pt x="7108" y="7743"/>
                </a:lnTo>
                <a:lnTo>
                  <a:pt x="7791" y="7987"/>
                </a:lnTo>
                <a:lnTo>
                  <a:pt x="8524" y="8207"/>
                </a:lnTo>
                <a:lnTo>
                  <a:pt x="9306" y="8402"/>
                </a:lnTo>
                <a:lnTo>
                  <a:pt x="10087" y="8549"/>
                </a:lnTo>
                <a:lnTo>
                  <a:pt x="10454" y="8598"/>
                </a:lnTo>
                <a:lnTo>
                  <a:pt x="10820" y="8646"/>
                </a:lnTo>
                <a:lnTo>
                  <a:pt x="11528" y="8646"/>
                </a:lnTo>
                <a:lnTo>
                  <a:pt x="12212" y="10356"/>
                </a:lnTo>
                <a:lnTo>
                  <a:pt x="12261" y="10405"/>
                </a:lnTo>
                <a:lnTo>
                  <a:pt x="12310" y="10454"/>
                </a:lnTo>
                <a:lnTo>
                  <a:pt x="12383" y="10478"/>
                </a:lnTo>
                <a:lnTo>
                  <a:pt x="12456" y="10503"/>
                </a:lnTo>
                <a:lnTo>
                  <a:pt x="13384" y="10503"/>
                </a:lnTo>
                <a:lnTo>
                  <a:pt x="13482" y="10478"/>
                </a:lnTo>
                <a:lnTo>
                  <a:pt x="13555" y="10454"/>
                </a:lnTo>
                <a:lnTo>
                  <a:pt x="13604" y="10405"/>
                </a:lnTo>
                <a:lnTo>
                  <a:pt x="13629" y="10332"/>
                </a:lnTo>
                <a:lnTo>
                  <a:pt x="13629" y="10234"/>
                </a:lnTo>
                <a:lnTo>
                  <a:pt x="13580" y="10161"/>
                </a:lnTo>
                <a:lnTo>
                  <a:pt x="13506" y="10087"/>
                </a:lnTo>
                <a:lnTo>
                  <a:pt x="13409" y="10087"/>
                </a:lnTo>
                <a:lnTo>
                  <a:pt x="12603" y="10014"/>
                </a:lnTo>
                <a:lnTo>
                  <a:pt x="12163" y="8646"/>
                </a:lnTo>
                <a:lnTo>
                  <a:pt x="12700" y="8598"/>
                </a:lnTo>
                <a:lnTo>
                  <a:pt x="13067" y="8549"/>
                </a:lnTo>
                <a:lnTo>
                  <a:pt x="13482" y="8475"/>
                </a:lnTo>
                <a:lnTo>
                  <a:pt x="13922" y="8378"/>
                </a:lnTo>
                <a:lnTo>
                  <a:pt x="14386" y="8280"/>
                </a:lnTo>
                <a:lnTo>
                  <a:pt x="14874" y="8109"/>
                </a:lnTo>
                <a:lnTo>
                  <a:pt x="15363" y="7914"/>
                </a:lnTo>
                <a:lnTo>
                  <a:pt x="15827" y="7670"/>
                </a:lnTo>
                <a:lnTo>
                  <a:pt x="16046" y="7547"/>
                </a:lnTo>
                <a:lnTo>
                  <a:pt x="16291" y="7376"/>
                </a:lnTo>
                <a:lnTo>
                  <a:pt x="16486" y="7205"/>
                </a:lnTo>
                <a:lnTo>
                  <a:pt x="16681" y="7035"/>
                </a:lnTo>
                <a:lnTo>
                  <a:pt x="16877" y="6839"/>
                </a:lnTo>
                <a:lnTo>
                  <a:pt x="17072" y="6619"/>
                </a:lnTo>
                <a:lnTo>
                  <a:pt x="17219" y="6375"/>
                </a:lnTo>
                <a:lnTo>
                  <a:pt x="17365" y="6131"/>
                </a:lnTo>
                <a:lnTo>
                  <a:pt x="17512" y="5862"/>
                </a:lnTo>
                <a:lnTo>
                  <a:pt x="17610" y="5569"/>
                </a:lnTo>
                <a:lnTo>
                  <a:pt x="17707" y="5276"/>
                </a:lnTo>
                <a:lnTo>
                  <a:pt x="17780" y="4959"/>
                </a:lnTo>
                <a:lnTo>
                  <a:pt x="17829" y="4592"/>
                </a:lnTo>
                <a:lnTo>
                  <a:pt x="17854" y="4226"/>
                </a:lnTo>
                <a:lnTo>
                  <a:pt x="17854" y="3884"/>
                </a:lnTo>
                <a:lnTo>
                  <a:pt x="17829" y="3444"/>
                </a:lnTo>
                <a:lnTo>
                  <a:pt x="17829" y="2980"/>
                </a:lnTo>
                <a:lnTo>
                  <a:pt x="17829" y="2760"/>
                </a:lnTo>
                <a:lnTo>
                  <a:pt x="17878" y="2590"/>
                </a:lnTo>
                <a:lnTo>
                  <a:pt x="18440" y="2370"/>
                </a:lnTo>
                <a:lnTo>
                  <a:pt x="18733" y="2272"/>
                </a:lnTo>
                <a:lnTo>
                  <a:pt x="18293" y="2125"/>
                </a:lnTo>
                <a:lnTo>
                  <a:pt x="18586" y="1979"/>
                </a:lnTo>
                <a:lnTo>
                  <a:pt x="18855" y="1857"/>
                </a:lnTo>
                <a:lnTo>
                  <a:pt x="18953" y="1808"/>
                </a:lnTo>
                <a:lnTo>
                  <a:pt x="19002" y="1759"/>
                </a:lnTo>
                <a:lnTo>
                  <a:pt x="19002" y="1710"/>
                </a:lnTo>
                <a:lnTo>
                  <a:pt x="18953" y="1686"/>
                </a:lnTo>
                <a:lnTo>
                  <a:pt x="18000" y="1271"/>
                </a:lnTo>
                <a:lnTo>
                  <a:pt x="17780" y="1026"/>
                </a:lnTo>
                <a:lnTo>
                  <a:pt x="17561" y="782"/>
                </a:lnTo>
                <a:lnTo>
                  <a:pt x="17243" y="514"/>
                </a:lnTo>
                <a:lnTo>
                  <a:pt x="17048" y="391"/>
                </a:lnTo>
                <a:lnTo>
                  <a:pt x="16852" y="269"/>
                </a:lnTo>
                <a:lnTo>
                  <a:pt x="16633" y="172"/>
                </a:lnTo>
                <a:lnTo>
                  <a:pt x="16413" y="98"/>
                </a:lnTo>
                <a:lnTo>
                  <a:pt x="16169" y="25"/>
                </a:lnTo>
                <a:lnTo>
                  <a:pt x="15924" y="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FF0000"/>
              </a:solidFill>
              <a:highlight>
                <a:srgbClr val="000000"/>
              </a:highlight>
            </a:endParaRPr>
          </a:p>
        </p:txBody>
      </p:sp>
      <p:grpSp>
        <p:nvGrpSpPr>
          <p:cNvPr id="609" name="Google Shape;609;p39"/>
          <p:cNvGrpSpPr/>
          <p:nvPr/>
        </p:nvGrpSpPr>
        <p:grpSpPr>
          <a:xfrm>
            <a:off x="7190626" y="5341352"/>
            <a:ext cx="352503" cy="405344"/>
            <a:chOff x="6685175" y="5036025"/>
            <a:chExt cx="346225" cy="398125"/>
          </a:xfrm>
          <a:solidFill>
            <a:schemeClr val="tx1"/>
          </a:solidFill>
        </p:grpSpPr>
        <p:sp>
          <p:nvSpPr>
            <p:cNvPr id="610" name="Google Shape;610;p39"/>
            <p:cNvSpPr/>
            <p:nvPr/>
          </p:nvSpPr>
          <p:spPr>
            <a:xfrm>
              <a:off x="6743800" y="5036025"/>
              <a:ext cx="105650" cy="147775"/>
            </a:xfrm>
            <a:custGeom>
              <a:avLst/>
              <a:gdLst/>
              <a:ahLst/>
              <a:cxnLst/>
              <a:rect l="l" t="t" r="r" b="b"/>
              <a:pathLst>
                <a:path w="4226" h="5911" extrusionOk="0">
                  <a:moveTo>
                    <a:pt x="2931" y="1"/>
                  </a:moveTo>
                  <a:lnTo>
                    <a:pt x="2736" y="25"/>
                  </a:lnTo>
                  <a:lnTo>
                    <a:pt x="2516" y="74"/>
                  </a:lnTo>
                  <a:lnTo>
                    <a:pt x="2272" y="147"/>
                  </a:lnTo>
                  <a:lnTo>
                    <a:pt x="2027" y="269"/>
                  </a:lnTo>
                  <a:lnTo>
                    <a:pt x="1783" y="416"/>
                  </a:lnTo>
                  <a:lnTo>
                    <a:pt x="1539" y="611"/>
                  </a:lnTo>
                  <a:lnTo>
                    <a:pt x="1319" y="807"/>
                  </a:lnTo>
                  <a:lnTo>
                    <a:pt x="1075" y="1026"/>
                  </a:lnTo>
                  <a:lnTo>
                    <a:pt x="855" y="1271"/>
                  </a:lnTo>
                  <a:lnTo>
                    <a:pt x="660" y="1539"/>
                  </a:lnTo>
                  <a:lnTo>
                    <a:pt x="489" y="1808"/>
                  </a:lnTo>
                  <a:lnTo>
                    <a:pt x="318" y="2101"/>
                  </a:lnTo>
                  <a:lnTo>
                    <a:pt x="196" y="2370"/>
                  </a:lnTo>
                  <a:lnTo>
                    <a:pt x="98" y="2663"/>
                  </a:lnTo>
                  <a:lnTo>
                    <a:pt x="25" y="2956"/>
                  </a:lnTo>
                  <a:lnTo>
                    <a:pt x="0" y="3249"/>
                  </a:lnTo>
                  <a:lnTo>
                    <a:pt x="0" y="3517"/>
                  </a:lnTo>
                  <a:lnTo>
                    <a:pt x="49" y="3786"/>
                  </a:lnTo>
                  <a:lnTo>
                    <a:pt x="122" y="4055"/>
                  </a:lnTo>
                  <a:lnTo>
                    <a:pt x="196" y="4299"/>
                  </a:lnTo>
                  <a:lnTo>
                    <a:pt x="293" y="4543"/>
                  </a:lnTo>
                  <a:lnTo>
                    <a:pt x="415" y="4763"/>
                  </a:lnTo>
                  <a:lnTo>
                    <a:pt x="562" y="4958"/>
                  </a:lnTo>
                  <a:lnTo>
                    <a:pt x="708" y="5154"/>
                  </a:lnTo>
                  <a:lnTo>
                    <a:pt x="855" y="5325"/>
                  </a:lnTo>
                  <a:lnTo>
                    <a:pt x="1026" y="5471"/>
                  </a:lnTo>
                  <a:lnTo>
                    <a:pt x="1221" y="5618"/>
                  </a:lnTo>
                  <a:lnTo>
                    <a:pt x="1392" y="5716"/>
                  </a:lnTo>
                  <a:lnTo>
                    <a:pt x="1588" y="5813"/>
                  </a:lnTo>
                  <a:lnTo>
                    <a:pt x="1807" y="5862"/>
                  </a:lnTo>
                  <a:lnTo>
                    <a:pt x="2003" y="5911"/>
                  </a:lnTo>
                  <a:lnTo>
                    <a:pt x="2442" y="5911"/>
                  </a:lnTo>
                  <a:lnTo>
                    <a:pt x="2662" y="5862"/>
                  </a:lnTo>
                  <a:lnTo>
                    <a:pt x="2858" y="5789"/>
                  </a:lnTo>
                  <a:lnTo>
                    <a:pt x="3053" y="5716"/>
                  </a:lnTo>
                  <a:lnTo>
                    <a:pt x="3224" y="5593"/>
                  </a:lnTo>
                  <a:lnTo>
                    <a:pt x="3395" y="5471"/>
                  </a:lnTo>
                  <a:lnTo>
                    <a:pt x="3541" y="5300"/>
                  </a:lnTo>
                  <a:lnTo>
                    <a:pt x="3688" y="5129"/>
                  </a:lnTo>
                  <a:lnTo>
                    <a:pt x="3810" y="4934"/>
                  </a:lnTo>
                  <a:lnTo>
                    <a:pt x="3932" y="4739"/>
                  </a:lnTo>
                  <a:lnTo>
                    <a:pt x="4030" y="4519"/>
                  </a:lnTo>
                  <a:lnTo>
                    <a:pt x="4103" y="4275"/>
                  </a:lnTo>
                  <a:lnTo>
                    <a:pt x="4152" y="4030"/>
                  </a:lnTo>
                  <a:lnTo>
                    <a:pt x="4201" y="3786"/>
                  </a:lnTo>
                  <a:lnTo>
                    <a:pt x="4225" y="3517"/>
                  </a:lnTo>
                  <a:lnTo>
                    <a:pt x="4201" y="3249"/>
                  </a:lnTo>
                  <a:lnTo>
                    <a:pt x="4176" y="2980"/>
                  </a:lnTo>
                  <a:lnTo>
                    <a:pt x="4054" y="1881"/>
                  </a:lnTo>
                  <a:lnTo>
                    <a:pt x="3957" y="1368"/>
                  </a:lnTo>
                  <a:lnTo>
                    <a:pt x="3835" y="904"/>
                  </a:lnTo>
                  <a:lnTo>
                    <a:pt x="3737" y="684"/>
                  </a:lnTo>
                  <a:lnTo>
                    <a:pt x="3664" y="513"/>
                  </a:lnTo>
                  <a:lnTo>
                    <a:pt x="3541" y="342"/>
                  </a:lnTo>
                  <a:lnTo>
                    <a:pt x="3419" y="220"/>
                  </a:lnTo>
                  <a:lnTo>
                    <a:pt x="3273" y="123"/>
                  </a:lnTo>
                  <a:lnTo>
                    <a:pt x="3126" y="49"/>
                  </a:lnTo>
                  <a:lnTo>
                    <a:pt x="293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611" name="Google Shape;611;p39"/>
            <p:cNvSpPr/>
            <p:nvPr/>
          </p:nvSpPr>
          <p:spPr>
            <a:xfrm>
              <a:off x="6685175" y="5152025"/>
              <a:ext cx="84275" cy="117275"/>
            </a:xfrm>
            <a:custGeom>
              <a:avLst/>
              <a:gdLst/>
              <a:ahLst/>
              <a:cxnLst/>
              <a:rect l="l" t="t" r="r" b="b"/>
              <a:pathLst>
                <a:path w="3371" h="4691" extrusionOk="0">
                  <a:moveTo>
                    <a:pt x="1368" y="1"/>
                  </a:moveTo>
                  <a:lnTo>
                    <a:pt x="1197" y="25"/>
                  </a:lnTo>
                  <a:lnTo>
                    <a:pt x="1026" y="99"/>
                  </a:lnTo>
                  <a:lnTo>
                    <a:pt x="855" y="172"/>
                  </a:lnTo>
                  <a:lnTo>
                    <a:pt x="709" y="270"/>
                  </a:lnTo>
                  <a:lnTo>
                    <a:pt x="562" y="392"/>
                  </a:lnTo>
                  <a:lnTo>
                    <a:pt x="440" y="538"/>
                  </a:lnTo>
                  <a:lnTo>
                    <a:pt x="318" y="685"/>
                  </a:lnTo>
                  <a:lnTo>
                    <a:pt x="220" y="856"/>
                  </a:lnTo>
                  <a:lnTo>
                    <a:pt x="147" y="1051"/>
                  </a:lnTo>
                  <a:lnTo>
                    <a:pt x="74" y="1247"/>
                  </a:lnTo>
                  <a:lnTo>
                    <a:pt x="49" y="1442"/>
                  </a:lnTo>
                  <a:lnTo>
                    <a:pt x="1" y="1662"/>
                  </a:lnTo>
                  <a:lnTo>
                    <a:pt x="1" y="1882"/>
                  </a:lnTo>
                  <a:lnTo>
                    <a:pt x="1" y="2101"/>
                  </a:lnTo>
                  <a:lnTo>
                    <a:pt x="25" y="2346"/>
                  </a:lnTo>
                  <a:lnTo>
                    <a:pt x="74" y="2565"/>
                  </a:lnTo>
                  <a:lnTo>
                    <a:pt x="147" y="2810"/>
                  </a:lnTo>
                  <a:lnTo>
                    <a:pt x="220" y="3054"/>
                  </a:lnTo>
                  <a:lnTo>
                    <a:pt x="342" y="3274"/>
                  </a:lnTo>
                  <a:lnTo>
                    <a:pt x="440" y="3493"/>
                  </a:lnTo>
                  <a:lnTo>
                    <a:pt x="587" y="3689"/>
                  </a:lnTo>
                  <a:lnTo>
                    <a:pt x="733" y="3860"/>
                  </a:lnTo>
                  <a:lnTo>
                    <a:pt x="880" y="4031"/>
                  </a:lnTo>
                  <a:lnTo>
                    <a:pt x="1051" y="4177"/>
                  </a:lnTo>
                  <a:lnTo>
                    <a:pt x="1222" y="4324"/>
                  </a:lnTo>
                  <a:lnTo>
                    <a:pt x="1393" y="4422"/>
                  </a:lnTo>
                  <a:lnTo>
                    <a:pt x="1564" y="4519"/>
                  </a:lnTo>
                  <a:lnTo>
                    <a:pt x="1759" y="4592"/>
                  </a:lnTo>
                  <a:lnTo>
                    <a:pt x="1954" y="4641"/>
                  </a:lnTo>
                  <a:lnTo>
                    <a:pt x="2125" y="4690"/>
                  </a:lnTo>
                  <a:lnTo>
                    <a:pt x="2516" y="4690"/>
                  </a:lnTo>
                  <a:lnTo>
                    <a:pt x="2687" y="4641"/>
                  </a:lnTo>
                  <a:lnTo>
                    <a:pt x="2882" y="4592"/>
                  </a:lnTo>
                  <a:lnTo>
                    <a:pt x="3029" y="4495"/>
                  </a:lnTo>
                  <a:lnTo>
                    <a:pt x="3151" y="4397"/>
                  </a:lnTo>
                  <a:lnTo>
                    <a:pt x="3249" y="4299"/>
                  </a:lnTo>
                  <a:lnTo>
                    <a:pt x="3322" y="4153"/>
                  </a:lnTo>
                  <a:lnTo>
                    <a:pt x="3371" y="4006"/>
                  </a:lnTo>
                  <a:lnTo>
                    <a:pt x="3371" y="3860"/>
                  </a:lnTo>
                  <a:lnTo>
                    <a:pt x="3371" y="3689"/>
                  </a:lnTo>
                  <a:lnTo>
                    <a:pt x="3347" y="3518"/>
                  </a:lnTo>
                  <a:lnTo>
                    <a:pt x="3249" y="3127"/>
                  </a:lnTo>
                  <a:lnTo>
                    <a:pt x="3078" y="2712"/>
                  </a:lnTo>
                  <a:lnTo>
                    <a:pt x="2712" y="1808"/>
                  </a:lnTo>
                  <a:lnTo>
                    <a:pt x="2370" y="953"/>
                  </a:lnTo>
                  <a:lnTo>
                    <a:pt x="2199" y="612"/>
                  </a:lnTo>
                  <a:lnTo>
                    <a:pt x="2028" y="343"/>
                  </a:lnTo>
                  <a:lnTo>
                    <a:pt x="1954" y="221"/>
                  </a:lnTo>
                  <a:lnTo>
                    <a:pt x="1857" y="123"/>
                  </a:lnTo>
                  <a:lnTo>
                    <a:pt x="1735" y="74"/>
                  </a:lnTo>
                  <a:lnTo>
                    <a:pt x="1637" y="25"/>
                  </a:lnTo>
                  <a:lnTo>
                    <a:pt x="149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612" name="Google Shape;612;p39"/>
            <p:cNvSpPr/>
            <p:nvPr/>
          </p:nvSpPr>
          <p:spPr>
            <a:xfrm>
              <a:off x="6871400" y="5038475"/>
              <a:ext cx="105650" cy="145325"/>
            </a:xfrm>
            <a:custGeom>
              <a:avLst/>
              <a:gdLst/>
              <a:ahLst/>
              <a:cxnLst/>
              <a:rect l="l" t="t" r="r" b="b"/>
              <a:pathLst>
                <a:path w="4226" h="5813" extrusionOk="0">
                  <a:moveTo>
                    <a:pt x="1295" y="0"/>
                  </a:moveTo>
                  <a:lnTo>
                    <a:pt x="1100" y="49"/>
                  </a:lnTo>
                  <a:lnTo>
                    <a:pt x="953" y="98"/>
                  </a:lnTo>
                  <a:lnTo>
                    <a:pt x="807" y="196"/>
                  </a:lnTo>
                  <a:lnTo>
                    <a:pt x="684" y="318"/>
                  </a:lnTo>
                  <a:lnTo>
                    <a:pt x="587" y="464"/>
                  </a:lnTo>
                  <a:lnTo>
                    <a:pt x="489" y="660"/>
                  </a:lnTo>
                  <a:lnTo>
                    <a:pt x="391" y="855"/>
                  </a:lnTo>
                  <a:lnTo>
                    <a:pt x="269" y="1295"/>
                  </a:lnTo>
                  <a:lnTo>
                    <a:pt x="172" y="1808"/>
                  </a:lnTo>
                  <a:lnTo>
                    <a:pt x="49" y="2882"/>
                  </a:lnTo>
                  <a:lnTo>
                    <a:pt x="1" y="3151"/>
                  </a:lnTo>
                  <a:lnTo>
                    <a:pt x="1" y="3419"/>
                  </a:lnTo>
                  <a:lnTo>
                    <a:pt x="25" y="3688"/>
                  </a:lnTo>
                  <a:lnTo>
                    <a:pt x="74" y="3932"/>
                  </a:lnTo>
                  <a:lnTo>
                    <a:pt x="123" y="4177"/>
                  </a:lnTo>
                  <a:lnTo>
                    <a:pt x="196" y="4421"/>
                  </a:lnTo>
                  <a:lnTo>
                    <a:pt x="294" y="4641"/>
                  </a:lnTo>
                  <a:lnTo>
                    <a:pt x="416" y="4836"/>
                  </a:lnTo>
                  <a:lnTo>
                    <a:pt x="538" y="5031"/>
                  </a:lnTo>
                  <a:lnTo>
                    <a:pt x="684" y="5202"/>
                  </a:lnTo>
                  <a:lnTo>
                    <a:pt x="831" y="5373"/>
                  </a:lnTo>
                  <a:lnTo>
                    <a:pt x="1002" y="5495"/>
                  </a:lnTo>
                  <a:lnTo>
                    <a:pt x="1173" y="5618"/>
                  </a:lnTo>
                  <a:lnTo>
                    <a:pt x="1368" y="5691"/>
                  </a:lnTo>
                  <a:lnTo>
                    <a:pt x="1588" y="5764"/>
                  </a:lnTo>
                  <a:lnTo>
                    <a:pt x="1783" y="5813"/>
                  </a:lnTo>
                  <a:lnTo>
                    <a:pt x="2223" y="5813"/>
                  </a:lnTo>
                  <a:lnTo>
                    <a:pt x="2418" y="5764"/>
                  </a:lnTo>
                  <a:lnTo>
                    <a:pt x="2638" y="5715"/>
                  </a:lnTo>
                  <a:lnTo>
                    <a:pt x="2834" y="5618"/>
                  </a:lnTo>
                  <a:lnTo>
                    <a:pt x="3005" y="5520"/>
                  </a:lnTo>
                  <a:lnTo>
                    <a:pt x="3200" y="5373"/>
                  </a:lnTo>
                  <a:lnTo>
                    <a:pt x="3371" y="5227"/>
                  </a:lnTo>
                  <a:lnTo>
                    <a:pt x="3517" y="5056"/>
                  </a:lnTo>
                  <a:lnTo>
                    <a:pt x="3664" y="4860"/>
                  </a:lnTo>
                  <a:lnTo>
                    <a:pt x="3811" y="4665"/>
                  </a:lnTo>
                  <a:lnTo>
                    <a:pt x="3933" y="4445"/>
                  </a:lnTo>
                  <a:lnTo>
                    <a:pt x="4030" y="4201"/>
                  </a:lnTo>
                  <a:lnTo>
                    <a:pt x="4104" y="3957"/>
                  </a:lnTo>
                  <a:lnTo>
                    <a:pt x="4177" y="3688"/>
                  </a:lnTo>
                  <a:lnTo>
                    <a:pt x="4226" y="3419"/>
                  </a:lnTo>
                  <a:lnTo>
                    <a:pt x="4226" y="3151"/>
                  </a:lnTo>
                  <a:lnTo>
                    <a:pt x="4201" y="2858"/>
                  </a:lnTo>
                  <a:lnTo>
                    <a:pt x="4128" y="2589"/>
                  </a:lnTo>
                  <a:lnTo>
                    <a:pt x="4030" y="2296"/>
                  </a:lnTo>
                  <a:lnTo>
                    <a:pt x="3908" y="2027"/>
                  </a:lnTo>
                  <a:lnTo>
                    <a:pt x="3737" y="1734"/>
                  </a:lnTo>
                  <a:lnTo>
                    <a:pt x="3566" y="1490"/>
                  </a:lnTo>
                  <a:lnTo>
                    <a:pt x="3371" y="1221"/>
                  </a:lnTo>
                  <a:lnTo>
                    <a:pt x="3151" y="1002"/>
                  </a:lnTo>
                  <a:lnTo>
                    <a:pt x="2907" y="782"/>
                  </a:lnTo>
                  <a:lnTo>
                    <a:pt x="2687" y="586"/>
                  </a:lnTo>
                  <a:lnTo>
                    <a:pt x="2443" y="415"/>
                  </a:lnTo>
                  <a:lnTo>
                    <a:pt x="2199" y="269"/>
                  </a:lnTo>
                  <a:lnTo>
                    <a:pt x="1954" y="147"/>
                  </a:lnTo>
                  <a:lnTo>
                    <a:pt x="1710" y="74"/>
                  </a:lnTo>
                  <a:lnTo>
                    <a:pt x="1490" y="25"/>
                  </a:lnTo>
                  <a:lnTo>
                    <a:pt x="129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613" name="Google Shape;613;p39"/>
            <p:cNvSpPr/>
            <p:nvPr/>
          </p:nvSpPr>
          <p:spPr>
            <a:xfrm>
              <a:off x="6944050" y="5155700"/>
              <a:ext cx="87350" cy="116025"/>
            </a:xfrm>
            <a:custGeom>
              <a:avLst/>
              <a:gdLst/>
              <a:ahLst/>
              <a:cxnLst/>
              <a:rect l="l" t="t" r="r" b="b"/>
              <a:pathLst>
                <a:path w="3494" h="4641" extrusionOk="0">
                  <a:moveTo>
                    <a:pt x="1979" y="0"/>
                  </a:moveTo>
                  <a:lnTo>
                    <a:pt x="1857" y="49"/>
                  </a:lnTo>
                  <a:lnTo>
                    <a:pt x="1735" y="98"/>
                  </a:lnTo>
                  <a:lnTo>
                    <a:pt x="1637" y="196"/>
                  </a:lnTo>
                  <a:lnTo>
                    <a:pt x="1540" y="294"/>
                  </a:lnTo>
                  <a:lnTo>
                    <a:pt x="1369" y="562"/>
                  </a:lnTo>
                  <a:lnTo>
                    <a:pt x="1173" y="904"/>
                  </a:lnTo>
                  <a:lnTo>
                    <a:pt x="782" y="1735"/>
                  </a:lnTo>
                  <a:lnTo>
                    <a:pt x="367" y="2614"/>
                  </a:lnTo>
                  <a:lnTo>
                    <a:pt x="196" y="3005"/>
                  </a:lnTo>
                  <a:lnTo>
                    <a:pt x="74" y="3395"/>
                  </a:lnTo>
                  <a:lnTo>
                    <a:pt x="25" y="3566"/>
                  </a:lnTo>
                  <a:lnTo>
                    <a:pt x="1" y="3737"/>
                  </a:lnTo>
                  <a:lnTo>
                    <a:pt x="25" y="3908"/>
                  </a:lnTo>
                  <a:lnTo>
                    <a:pt x="50" y="4055"/>
                  </a:lnTo>
                  <a:lnTo>
                    <a:pt x="99" y="4177"/>
                  </a:lnTo>
                  <a:lnTo>
                    <a:pt x="196" y="4299"/>
                  </a:lnTo>
                  <a:lnTo>
                    <a:pt x="318" y="4397"/>
                  </a:lnTo>
                  <a:lnTo>
                    <a:pt x="465" y="4494"/>
                  </a:lnTo>
                  <a:lnTo>
                    <a:pt x="636" y="4568"/>
                  </a:lnTo>
                  <a:lnTo>
                    <a:pt x="831" y="4616"/>
                  </a:lnTo>
                  <a:lnTo>
                    <a:pt x="1027" y="4641"/>
                  </a:lnTo>
                  <a:lnTo>
                    <a:pt x="1198" y="4641"/>
                  </a:lnTo>
                  <a:lnTo>
                    <a:pt x="1393" y="4616"/>
                  </a:lnTo>
                  <a:lnTo>
                    <a:pt x="1588" y="4568"/>
                  </a:lnTo>
                  <a:lnTo>
                    <a:pt x="1784" y="4494"/>
                  </a:lnTo>
                  <a:lnTo>
                    <a:pt x="1955" y="4421"/>
                  </a:lnTo>
                  <a:lnTo>
                    <a:pt x="2150" y="4323"/>
                  </a:lnTo>
                  <a:lnTo>
                    <a:pt x="2321" y="4201"/>
                  </a:lnTo>
                  <a:lnTo>
                    <a:pt x="2492" y="4055"/>
                  </a:lnTo>
                  <a:lnTo>
                    <a:pt x="2663" y="3884"/>
                  </a:lnTo>
                  <a:lnTo>
                    <a:pt x="2810" y="3713"/>
                  </a:lnTo>
                  <a:lnTo>
                    <a:pt x="2956" y="3517"/>
                  </a:lnTo>
                  <a:lnTo>
                    <a:pt x="3078" y="3322"/>
                  </a:lnTo>
                  <a:lnTo>
                    <a:pt x="3200" y="3102"/>
                  </a:lnTo>
                  <a:lnTo>
                    <a:pt x="3298" y="2882"/>
                  </a:lnTo>
                  <a:lnTo>
                    <a:pt x="3371" y="2638"/>
                  </a:lnTo>
                  <a:lnTo>
                    <a:pt x="3420" y="2418"/>
                  </a:lnTo>
                  <a:lnTo>
                    <a:pt x="3469" y="2174"/>
                  </a:lnTo>
                  <a:lnTo>
                    <a:pt x="3493" y="1954"/>
                  </a:lnTo>
                  <a:lnTo>
                    <a:pt x="3493" y="1735"/>
                  </a:lnTo>
                  <a:lnTo>
                    <a:pt x="3469" y="1515"/>
                  </a:lnTo>
                  <a:lnTo>
                    <a:pt x="3445" y="1319"/>
                  </a:lnTo>
                  <a:lnTo>
                    <a:pt x="3396" y="1124"/>
                  </a:lnTo>
                  <a:lnTo>
                    <a:pt x="3322" y="929"/>
                  </a:lnTo>
                  <a:lnTo>
                    <a:pt x="3249" y="758"/>
                  </a:lnTo>
                  <a:lnTo>
                    <a:pt x="3127" y="587"/>
                  </a:lnTo>
                  <a:lnTo>
                    <a:pt x="3005" y="440"/>
                  </a:lnTo>
                  <a:lnTo>
                    <a:pt x="2883" y="318"/>
                  </a:lnTo>
                  <a:lnTo>
                    <a:pt x="2736" y="196"/>
                  </a:lnTo>
                  <a:lnTo>
                    <a:pt x="2565" y="98"/>
                  </a:lnTo>
                  <a:lnTo>
                    <a:pt x="2394" y="49"/>
                  </a:lnTo>
                  <a:lnTo>
                    <a:pt x="224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614" name="Google Shape;614;p39"/>
            <p:cNvSpPr/>
            <p:nvPr/>
          </p:nvSpPr>
          <p:spPr>
            <a:xfrm>
              <a:off x="6727300" y="5185625"/>
              <a:ext cx="263800" cy="248525"/>
            </a:xfrm>
            <a:custGeom>
              <a:avLst/>
              <a:gdLst/>
              <a:ahLst/>
              <a:cxnLst/>
              <a:rect l="l" t="t" r="r" b="b"/>
              <a:pathLst>
                <a:path w="10552" h="9941" extrusionOk="0">
                  <a:moveTo>
                    <a:pt x="5252" y="0"/>
                  </a:moveTo>
                  <a:lnTo>
                    <a:pt x="4959" y="25"/>
                  </a:lnTo>
                  <a:lnTo>
                    <a:pt x="4666" y="73"/>
                  </a:lnTo>
                  <a:lnTo>
                    <a:pt x="4372" y="171"/>
                  </a:lnTo>
                  <a:lnTo>
                    <a:pt x="4104" y="293"/>
                  </a:lnTo>
                  <a:lnTo>
                    <a:pt x="3835" y="464"/>
                  </a:lnTo>
                  <a:lnTo>
                    <a:pt x="3591" y="635"/>
                  </a:lnTo>
                  <a:lnTo>
                    <a:pt x="3371" y="855"/>
                  </a:lnTo>
                  <a:lnTo>
                    <a:pt x="3176" y="1124"/>
                  </a:lnTo>
                  <a:lnTo>
                    <a:pt x="3029" y="1343"/>
                  </a:lnTo>
                  <a:lnTo>
                    <a:pt x="2907" y="1612"/>
                  </a:lnTo>
                  <a:lnTo>
                    <a:pt x="2809" y="1856"/>
                  </a:lnTo>
                  <a:lnTo>
                    <a:pt x="2736" y="2125"/>
                  </a:lnTo>
                  <a:lnTo>
                    <a:pt x="2565" y="2662"/>
                  </a:lnTo>
                  <a:lnTo>
                    <a:pt x="2492" y="2931"/>
                  </a:lnTo>
                  <a:lnTo>
                    <a:pt x="2394" y="3200"/>
                  </a:lnTo>
                  <a:lnTo>
                    <a:pt x="2248" y="3444"/>
                  </a:lnTo>
                  <a:lnTo>
                    <a:pt x="2101" y="3688"/>
                  </a:lnTo>
                  <a:lnTo>
                    <a:pt x="1906" y="3908"/>
                  </a:lnTo>
                  <a:lnTo>
                    <a:pt x="1735" y="4103"/>
                  </a:lnTo>
                  <a:lnTo>
                    <a:pt x="1320" y="4470"/>
                  </a:lnTo>
                  <a:lnTo>
                    <a:pt x="904" y="4860"/>
                  </a:lnTo>
                  <a:lnTo>
                    <a:pt x="709" y="5080"/>
                  </a:lnTo>
                  <a:lnTo>
                    <a:pt x="514" y="5324"/>
                  </a:lnTo>
                  <a:lnTo>
                    <a:pt x="367" y="5569"/>
                  </a:lnTo>
                  <a:lnTo>
                    <a:pt x="245" y="5837"/>
                  </a:lnTo>
                  <a:lnTo>
                    <a:pt x="147" y="6130"/>
                  </a:lnTo>
                  <a:lnTo>
                    <a:pt x="74" y="6423"/>
                  </a:lnTo>
                  <a:lnTo>
                    <a:pt x="25" y="6741"/>
                  </a:lnTo>
                  <a:lnTo>
                    <a:pt x="1" y="7034"/>
                  </a:lnTo>
                  <a:lnTo>
                    <a:pt x="25" y="7327"/>
                  </a:lnTo>
                  <a:lnTo>
                    <a:pt x="50" y="7620"/>
                  </a:lnTo>
                  <a:lnTo>
                    <a:pt x="123" y="7889"/>
                  </a:lnTo>
                  <a:lnTo>
                    <a:pt x="221" y="8158"/>
                  </a:lnTo>
                  <a:lnTo>
                    <a:pt x="318" y="8426"/>
                  </a:lnTo>
                  <a:lnTo>
                    <a:pt x="440" y="8646"/>
                  </a:lnTo>
                  <a:lnTo>
                    <a:pt x="611" y="8890"/>
                  </a:lnTo>
                  <a:lnTo>
                    <a:pt x="782" y="9086"/>
                  </a:lnTo>
                  <a:lnTo>
                    <a:pt x="953" y="9281"/>
                  </a:lnTo>
                  <a:lnTo>
                    <a:pt x="1149" y="9428"/>
                  </a:lnTo>
                  <a:lnTo>
                    <a:pt x="1368" y="9574"/>
                  </a:lnTo>
                  <a:lnTo>
                    <a:pt x="1613" y="9696"/>
                  </a:lnTo>
                  <a:lnTo>
                    <a:pt x="1857" y="9794"/>
                  </a:lnTo>
                  <a:lnTo>
                    <a:pt x="2101" y="9867"/>
                  </a:lnTo>
                  <a:lnTo>
                    <a:pt x="2370" y="9916"/>
                  </a:lnTo>
                  <a:lnTo>
                    <a:pt x="2614" y="9940"/>
                  </a:lnTo>
                  <a:lnTo>
                    <a:pt x="2980" y="9916"/>
                  </a:lnTo>
                  <a:lnTo>
                    <a:pt x="3347" y="9818"/>
                  </a:lnTo>
                  <a:lnTo>
                    <a:pt x="3689" y="9696"/>
                  </a:lnTo>
                  <a:lnTo>
                    <a:pt x="4006" y="9501"/>
                  </a:lnTo>
                  <a:lnTo>
                    <a:pt x="4153" y="9403"/>
                  </a:lnTo>
                  <a:lnTo>
                    <a:pt x="4299" y="9330"/>
                  </a:lnTo>
                  <a:lnTo>
                    <a:pt x="4446" y="9305"/>
                  </a:lnTo>
                  <a:lnTo>
                    <a:pt x="4592" y="9257"/>
                  </a:lnTo>
                  <a:lnTo>
                    <a:pt x="4910" y="9232"/>
                  </a:lnTo>
                  <a:lnTo>
                    <a:pt x="5642" y="9232"/>
                  </a:lnTo>
                  <a:lnTo>
                    <a:pt x="5960" y="9257"/>
                  </a:lnTo>
                  <a:lnTo>
                    <a:pt x="6106" y="9305"/>
                  </a:lnTo>
                  <a:lnTo>
                    <a:pt x="6253" y="9330"/>
                  </a:lnTo>
                  <a:lnTo>
                    <a:pt x="6400" y="9403"/>
                  </a:lnTo>
                  <a:lnTo>
                    <a:pt x="6546" y="9501"/>
                  </a:lnTo>
                  <a:lnTo>
                    <a:pt x="6864" y="9696"/>
                  </a:lnTo>
                  <a:lnTo>
                    <a:pt x="7206" y="9818"/>
                  </a:lnTo>
                  <a:lnTo>
                    <a:pt x="7572" y="9916"/>
                  </a:lnTo>
                  <a:lnTo>
                    <a:pt x="7938" y="9940"/>
                  </a:lnTo>
                  <a:lnTo>
                    <a:pt x="8207" y="9916"/>
                  </a:lnTo>
                  <a:lnTo>
                    <a:pt x="8451" y="9867"/>
                  </a:lnTo>
                  <a:lnTo>
                    <a:pt x="8695" y="9794"/>
                  </a:lnTo>
                  <a:lnTo>
                    <a:pt x="8940" y="9696"/>
                  </a:lnTo>
                  <a:lnTo>
                    <a:pt x="9184" y="9574"/>
                  </a:lnTo>
                  <a:lnTo>
                    <a:pt x="9404" y="9428"/>
                  </a:lnTo>
                  <a:lnTo>
                    <a:pt x="9599" y="9281"/>
                  </a:lnTo>
                  <a:lnTo>
                    <a:pt x="9770" y="9086"/>
                  </a:lnTo>
                  <a:lnTo>
                    <a:pt x="9941" y="8890"/>
                  </a:lnTo>
                  <a:lnTo>
                    <a:pt x="10112" y="8646"/>
                  </a:lnTo>
                  <a:lnTo>
                    <a:pt x="10234" y="8426"/>
                  </a:lnTo>
                  <a:lnTo>
                    <a:pt x="10332" y="8158"/>
                  </a:lnTo>
                  <a:lnTo>
                    <a:pt x="10429" y="7889"/>
                  </a:lnTo>
                  <a:lnTo>
                    <a:pt x="10503" y="7620"/>
                  </a:lnTo>
                  <a:lnTo>
                    <a:pt x="10527" y="7327"/>
                  </a:lnTo>
                  <a:lnTo>
                    <a:pt x="10551" y="7034"/>
                  </a:lnTo>
                  <a:lnTo>
                    <a:pt x="10527" y="6741"/>
                  </a:lnTo>
                  <a:lnTo>
                    <a:pt x="10478" y="6423"/>
                  </a:lnTo>
                  <a:lnTo>
                    <a:pt x="10405" y="6130"/>
                  </a:lnTo>
                  <a:lnTo>
                    <a:pt x="10307" y="5837"/>
                  </a:lnTo>
                  <a:lnTo>
                    <a:pt x="10185" y="5569"/>
                  </a:lnTo>
                  <a:lnTo>
                    <a:pt x="10039" y="5324"/>
                  </a:lnTo>
                  <a:lnTo>
                    <a:pt x="9843" y="5080"/>
                  </a:lnTo>
                  <a:lnTo>
                    <a:pt x="9648" y="4860"/>
                  </a:lnTo>
                  <a:lnTo>
                    <a:pt x="9233" y="4470"/>
                  </a:lnTo>
                  <a:lnTo>
                    <a:pt x="8817" y="4103"/>
                  </a:lnTo>
                  <a:lnTo>
                    <a:pt x="8646" y="3908"/>
                  </a:lnTo>
                  <a:lnTo>
                    <a:pt x="8451" y="3688"/>
                  </a:lnTo>
                  <a:lnTo>
                    <a:pt x="8305" y="3444"/>
                  </a:lnTo>
                  <a:lnTo>
                    <a:pt x="8158" y="3200"/>
                  </a:lnTo>
                  <a:lnTo>
                    <a:pt x="8060" y="2931"/>
                  </a:lnTo>
                  <a:lnTo>
                    <a:pt x="7963" y="2662"/>
                  </a:lnTo>
                  <a:lnTo>
                    <a:pt x="7816" y="2125"/>
                  </a:lnTo>
                  <a:lnTo>
                    <a:pt x="7743" y="1856"/>
                  </a:lnTo>
                  <a:lnTo>
                    <a:pt x="7645" y="1612"/>
                  </a:lnTo>
                  <a:lnTo>
                    <a:pt x="7523" y="1343"/>
                  </a:lnTo>
                  <a:lnTo>
                    <a:pt x="7376" y="1124"/>
                  </a:lnTo>
                  <a:lnTo>
                    <a:pt x="7181" y="855"/>
                  </a:lnTo>
                  <a:lnTo>
                    <a:pt x="6961" y="635"/>
                  </a:lnTo>
                  <a:lnTo>
                    <a:pt x="6717" y="464"/>
                  </a:lnTo>
                  <a:lnTo>
                    <a:pt x="6448" y="293"/>
                  </a:lnTo>
                  <a:lnTo>
                    <a:pt x="6180" y="171"/>
                  </a:lnTo>
                  <a:lnTo>
                    <a:pt x="5887" y="73"/>
                  </a:lnTo>
                  <a:lnTo>
                    <a:pt x="5594" y="25"/>
                  </a:lnTo>
                  <a:lnTo>
                    <a:pt x="530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grpSp>
        <p:nvGrpSpPr>
          <p:cNvPr id="615" name="Google Shape;615;p39"/>
          <p:cNvGrpSpPr/>
          <p:nvPr/>
        </p:nvGrpSpPr>
        <p:grpSpPr>
          <a:xfrm>
            <a:off x="8479491" y="2503465"/>
            <a:ext cx="576760" cy="561779"/>
            <a:chOff x="5926225" y="921350"/>
            <a:chExt cx="517800" cy="504350"/>
          </a:xfrm>
          <a:solidFill>
            <a:schemeClr val="tx1"/>
          </a:solidFill>
        </p:grpSpPr>
        <p:sp>
          <p:nvSpPr>
            <p:cNvPr id="616" name="Google Shape;616;p39"/>
            <p:cNvSpPr/>
            <p:nvPr/>
          </p:nvSpPr>
          <p:spPr>
            <a:xfrm>
              <a:off x="5926225" y="921350"/>
              <a:ext cx="517800" cy="504350"/>
            </a:xfrm>
            <a:custGeom>
              <a:avLst/>
              <a:gdLst/>
              <a:ahLst/>
              <a:cxnLst/>
              <a:rect l="l" t="t" r="r" b="b"/>
              <a:pathLst>
                <a:path w="20712" h="20174" extrusionOk="0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617" name="Google Shape;617;p39"/>
            <p:cNvSpPr/>
            <p:nvPr/>
          </p:nvSpPr>
          <p:spPr>
            <a:xfrm>
              <a:off x="6016600" y="1005000"/>
              <a:ext cx="337050" cy="337050"/>
            </a:xfrm>
            <a:custGeom>
              <a:avLst/>
              <a:gdLst/>
              <a:ahLst/>
              <a:cxnLst/>
              <a:rect l="l" t="t" r="r" b="b"/>
              <a:pathLst>
                <a:path w="13482" h="13482" extrusionOk="0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sp>
        <p:nvSpPr>
          <p:cNvPr id="618" name="Google Shape;618;p39"/>
          <p:cNvSpPr/>
          <p:nvPr/>
        </p:nvSpPr>
        <p:spPr>
          <a:xfrm>
            <a:off x="8738051" y="2818208"/>
            <a:ext cx="534600" cy="301997"/>
          </a:xfrm>
          <a:custGeom>
            <a:avLst/>
            <a:gdLst/>
            <a:ahLst/>
            <a:cxnLst/>
            <a:rect l="l" t="t" r="r" b="b"/>
            <a:pathLst>
              <a:path w="19198" h="10845" extrusionOk="0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FF0000"/>
              </a:solidFill>
              <a:highlight>
                <a:srgbClr val="000000"/>
              </a:highlight>
            </a:endParaRPr>
          </a:p>
        </p:txBody>
      </p:sp>
      <p:grpSp>
        <p:nvGrpSpPr>
          <p:cNvPr id="619" name="Google Shape;619;p39"/>
          <p:cNvGrpSpPr/>
          <p:nvPr/>
        </p:nvGrpSpPr>
        <p:grpSpPr>
          <a:xfrm>
            <a:off x="9659473" y="2475972"/>
            <a:ext cx="576760" cy="561779"/>
            <a:chOff x="5926225" y="921350"/>
            <a:chExt cx="517800" cy="504350"/>
          </a:xfrm>
          <a:solidFill>
            <a:schemeClr val="tx1"/>
          </a:solidFill>
        </p:grpSpPr>
        <p:sp>
          <p:nvSpPr>
            <p:cNvPr id="620" name="Google Shape;620;p39"/>
            <p:cNvSpPr/>
            <p:nvPr/>
          </p:nvSpPr>
          <p:spPr>
            <a:xfrm>
              <a:off x="5926225" y="921350"/>
              <a:ext cx="517800" cy="504350"/>
            </a:xfrm>
            <a:custGeom>
              <a:avLst/>
              <a:gdLst/>
              <a:ahLst/>
              <a:cxnLst/>
              <a:rect l="l" t="t" r="r" b="b"/>
              <a:pathLst>
                <a:path w="20712" h="20174" extrusionOk="0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grpFill/>
            <a:ln w="9525" cap="flat" cmpd="sng">
              <a:solidFill>
                <a:srgbClr val="FFFF00"/>
              </a:solidFill>
              <a:prstDash val="solid"/>
              <a:bevel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621" name="Google Shape;621;p39"/>
            <p:cNvSpPr/>
            <p:nvPr/>
          </p:nvSpPr>
          <p:spPr>
            <a:xfrm>
              <a:off x="6016600" y="1005000"/>
              <a:ext cx="337050" cy="337050"/>
            </a:xfrm>
            <a:custGeom>
              <a:avLst/>
              <a:gdLst/>
              <a:ahLst/>
              <a:cxnLst/>
              <a:rect l="l" t="t" r="r" b="b"/>
              <a:pathLst>
                <a:path w="13482" h="13482" extrusionOk="0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grpFill/>
            <a:ln w="9525" cap="flat" cmpd="sng">
              <a:solidFill>
                <a:srgbClr val="FFFF00"/>
              </a:solidFill>
              <a:prstDash val="solid"/>
              <a:bevel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sp>
        <p:nvSpPr>
          <p:cNvPr id="622" name="Google Shape;622;p39"/>
          <p:cNvSpPr/>
          <p:nvPr/>
        </p:nvSpPr>
        <p:spPr>
          <a:xfrm>
            <a:off x="9918035" y="2790715"/>
            <a:ext cx="534600" cy="301997"/>
          </a:xfrm>
          <a:custGeom>
            <a:avLst/>
            <a:gdLst/>
            <a:ahLst/>
            <a:cxnLst/>
            <a:rect l="l" t="t" r="r" b="b"/>
            <a:pathLst>
              <a:path w="19198" h="10845" extrusionOk="0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chemeClr val="tx1"/>
          </a:solidFill>
          <a:ln w="38100" cap="flat" cmpd="sng">
            <a:solidFill>
              <a:srgbClr val="6D9EE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FF0000"/>
              </a:solidFill>
              <a:highlight>
                <a:srgbClr val="000000"/>
              </a:highlight>
            </a:endParaRPr>
          </a:p>
        </p:txBody>
      </p:sp>
      <p:grpSp>
        <p:nvGrpSpPr>
          <p:cNvPr id="623" name="Google Shape;623;p39"/>
          <p:cNvGrpSpPr/>
          <p:nvPr/>
        </p:nvGrpSpPr>
        <p:grpSpPr>
          <a:xfrm>
            <a:off x="8479847" y="3474695"/>
            <a:ext cx="1434583" cy="1397319"/>
            <a:chOff x="5926225" y="921350"/>
            <a:chExt cx="517800" cy="504350"/>
          </a:xfrm>
          <a:solidFill>
            <a:schemeClr val="tx1"/>
          </a:solidFill>
        </p:grpSpPr>
        <p:sp>
          <p:nvSpPr>
            <p:cNvPr id="624" name="Google Shape;624;p39"/>
            <p:cNvSpPr/>
            <p:nvPr/>
          </p:nvSpPr>
          <p:spPr>
            <a:xfrm>
              <a:off x="5926225" y="921350"/>
              <a:ext cx="517800" cy="504350"/>
            </a:xfrm>
            <a:custGeom>
              <a:avLst/>
              <a:gdLst/>
              <a:ahLst/>
              <a:cxnLst/>
              <a:rect l="l" t="t" r="r" b="b"/>
              <a:pathLst>
                <a:path w="20712" h="20174" extrusionOk="0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grpFill/>
            <a:ln w="28575" cap="flat" cmpd="sng">
              <a:solidFill>
                <a:srgbClr val="F55C21"/>
              </a:solidFill>
              <a:prstDash val="solid"/>
              <a:bevel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  <p:sp>
          <p:nvSpPr>
            <p:cNvPr id="625" name="Google Shape;625;p39"/>
            <p:cNvSpPr/>
            <p:nvPr/>
          </p:nvSpPr>
          <p:spPr>
            <a:xfrm>
              <a:off x="6016600" y="1005000"/>
              <a:ext cx="337050" cy="337050"/>
            </a:xfrm>
            <a:custGeom>
              <a:avLst/>
              <a:gdLst/>
              <a:ahLst/>
              <a:cxnLst/>
              <a:rect l="l" t="t" r="r" b="b"/>
              <a:pathLst>
                <a:path w="13482" h="13482" extrusionOk="0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grpFill/>
            <a:ln w="28575" cap="flat" cmpd="sng">
              <a:solidFill>
                <a:srgbClr val="F55C21"/>
              </a:solidFill>
              <a:prstDash val="solid"/>
              <a:bevel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0000"/>
                </a:solidFill>
                <a:highlight>
                  <a:srgbClr val="000000"/>
                </a:highlight>
              </a:endParaRPr>
            </a:p>
          </p:txBody>
        </p:sp>
      </p:grpSp>
      <p:sp>
        <p:nvSpPr>
          <p:cNvPr id="626" name="Google Shape;626;p39"/>
          <p:cNvSpPr/>
          <p:nvPr/>
        </p:nvSpPr>
        <p:spPr>
          <a:xfrm>
            <a:off x="9122931" y="4257492"/>
            <a:ext cx="1329717" cy="751161"/>
          </a:xfrm>
          <a:custGeom>
            <a:avLst/>
            <a:gdLst/>
            <a:ahLst/>
            <a:cxnLst/>
            <a:rect l="l" t="t" r="r" b="b"/>
            <a:pathLst>
              <a:path w="19198" h="10845" extrusionOk="0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chemeClr val="tx1"/>
          </a:solidFill>
          <a:ln w="9525" cap="flat" cmpd="sng">
            <a:solidFill>
              <a:srgbClr val="6D9EEB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FF0000"/>
              </a:solidFill>
              <a:highlight>
                <a:srgbClr val="000000"/>
              </a:highlight>
            </a:endParaRPr>
          </a:p>
        </p:txBody>
      </p:sp>
      <p:sp>
        <p:nvSpPr>
          <p:cNvPr id="627" name="Google Shape;627;p39"/>
          <p:cNvSpPr txBox="1"/>
          <p:nvPr/>
        </p:nvSpPr>
        <p:spPr>
          <a:xfrm>
            <a:off x="8331433" y="416100"/>
            <a:ext cx="3456000" cy="203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n" sz="1200">
                <a:solidFill>
                  <a:srgbClr val="FF0000"/>
                </a:solidFill>
                <a:highlight>
                  <a:srgbClr val="000000"/>
                </a:highlight>
                <a:latin typeface="Encode Sans ExtraLight"/>
                <a:ea typeface="Encode Sans ExtraLight"/>
                <a:cs typeface="Encode Sans ExtraLight"/>
                <a:sym typeface="Encode Sans ExtraLight"/>
              </a:rPr>
              <a:t>SlidesCarnival icons are editable shapes. </a:t>
            </a:r>
            <a:endParaRPr sz="1200">
              <a:solidFill>
                <a:srgbClr val="FF0000"/>
              </a:solidFill>
              <a:highlight>
                <a:srgbClr val="000000"/>
              </a:highlight>
              <a:latin typeface="Encode Sans ExtraLight"/>
              <a:ea typeface="Encode Sans ExtraLight"/>
              <a:cs typeface="Encode Sans ExtraLight"/>
              <a:sym typeface="Encode Sans ExtraLight"/>
            </a:endParaRPr>
          </a:p>
          <a:p>
            <a:pPr>
              <a:buClr>
                <a:schemeClr val="dk1"/>
              </a:buClr>
              <a:buSzPts val="1100"/>
            </a:pPr>
            <a:endParaRPr sz="1200">
              <a:solidFill>
                <a:srgbClr val="FF0000"/>
              </a:solidFill>
              <a:highlight>
                <a:srgbClr val="000000"/>
              </a:highlight>
              <a:latin typeface="Encode Sans ExtraLight"/>
              <a:ea typeface="Encode Sans ExtraLight"/>
              <a:cs typeface="Encode Sans ExtraLight"/>
              <a:sym typeface="Encode Sans ExtraLight"/>
            </a:endParaRPr>
          </a:p>
          <a:p>
            <a:pPr>
              <a:buClr>
                <a:schemeClr val="dk1"/>
              </a:buClr>
              <a:buSzPts val="1100"/>
            </a:pPr>
            <a:r>
              <a:rPr lang="en" sz="1200">
                <a:solidFill>
                  <a:srgbClr val="FF0000"/>
                </a:solidFill>
                <a:highlight>
                  <a:srgbClr val="000000"/>
                </a:highlight>
                <a:latin typeface="Encode Sans ExtraLight"/>
                <a:ea typeface="Encode Sans ExtraLight"/>
                <a:cs typeface="Encode Sans ExtraLight"/>
                <a:sym typeface="Encode Sans ExtraLight"/>
              </a:rPr>
              <a:t>This means that you can:</a:t>
            </a:r>
            <a:endParaRPr sz="1200">
              <a:solidFill>
                <a:srgbClr val="FF0000"/>
              </a:solidFill>
              <a:highlight>
                <a:srgbClr val="000000"/>
              </a:highlight>
              <a:latin typeface="Encode Sans ExtraLight"/>
              <a:ea typeface="Encode Sans ExtraLight"/>
              <a:cs typeface="Encode Sans ExtraLight"/>
              <a:sym typeface="Encode Sans ExtraLight"/>
            </a:endParaRPr>
          </a:p>
          <a:p>
            <a:pPr marL="609585" indent="-380990">
              <a:buClr>
                <a:srgbClr val="FFFFFF"/>
              </a:buClr>
              <a:buSzPts val="900"/>
              <a:buFont typeface="Encode Sans ExtraLight"/>
              <a:buChar char="●"/>
            </a:pPr>
            <a:r>
              <a:rPr lang="en" sz="1200">
                <a:solidFill>
                  <a:srgbClr val="FF0000"/>
                </a:solidFill>
                <a:highlight>
                  <a:srgbClr val="000000"/>
                </a:highlight>
                <a:latin typeface="Encode Sans ExtraLight"/>
                <a:ea typeface="Encode Sans ExtraLight"/>
                <a:cs typeface="Encode Sans ExtraLight"/>
                <a:sym typeface="Encode Sans ExtraLight"/>
              </a:rPr>
              <a:t>Resize them without losing quality.</a:t>
            </a:r>
            <a:endParaRPr sz="1200">
              <a:solidFill>
                <a:srgbClr val="FF0000"/>
              </a:solidFill>
              <a:highlight>
                <a:srgbClr val="000000"/>
              </a:highlight>
              <a:latin typeface="Encode Sans ExtraLight"/>
              <a:ea typeface="Encode Sans ExtraLight"/>
              <a:cs typeface="Encode Sans ExtraLight"/>
              <a:sym typeface="Encode Sans ExtraLight"/>
            </a:endParaRPr>
          </a:p>
          <a:p>
            <a:pPr marL="609585" indent="-380990">
              <a:buClr>
                <a:srgbClr val="FFFFFF"/>
              </a:buClr>
              <a:buSzPts val="900"/>
              <a:buFont typeface="Encode Sans ExtraLight"/>
              <a:buChar char="●"/>
            </a:pPr>
            <a:r>
              <a:rPr lang="en" sz="1200">
                <a:solidFill>
                  <a:srgbClr val="FF0000"/>
                </a:solidFill>
                <a:highlight>
                  <a:srgbClr val="000000"/>
                </a:highlight>
                <a:latin typeface="Encode Sans ExtraLight"/>
                <a:ea typeface="Encode Sans ExtraLight"/>
                <a:cs typeface="Encode Sans ExtraLight"/>
                <a:sym typeface="Encode Sans ExtraLight"/>
              </a:rPr>
              <a:t>Change fill color and opacity.</a:t>
            </a:r>
            <a:endParaRPr sz="1200">
              <a:solidFill>
                <a:srgbClr val="FF0000"/>
              </a:solidFill>
              <a:highlight>
                <a:srgbClr val="000000"/>
              </a:highlight>
              <a:latin typeface="Encode Sans ExtraLight"/>
              <a:ea typeface="Encode Sans ExtraLight"/>
              <a:cs typeface="Encode Sans ExtraLight"/>
              <a:sym typeface="Encode Sans ExtraLight"/>
            </a:endParaRPr>
          </a:p>
          <a:p>
            <a:pPr marL="609585" indent="-380990">
              <a:buClr>
                <a:srgbClr val="FFFFFF"/>
              </a:buClr>
              <a:buSzPts val="900"/>
              <a:buFont typeface="Encode Sans ExtraLight"/>
              <a:buChar char="●"/>
            </a:pPr>
            <a:r>
              <a:rPr lang="en" sz="1200">
                <a:solidFill>
                  <a:srgbClr val="FF0000"/>
                </a:solidFill>
                <a:highlight>
                  <a:srgbClr val="000000"/>
                </a:highlight>
                <a:latin typeface="Encode Sans ExtraLight"/>
                <a:ea typeface="Encode Sans ExtraLight"/>
                <a:cs typeface="Encode Sans ExtraLight"/>
                <a:sym typeface="Encode Sans ExtraLight"/>
              </a:rPr>
              <a:t>Change line color, width and style.</a:t>
            </a:r>
            <a:endParaRPr sz="1200">
              <a:solidFill>
                <a:srgbClr val="FF0000"/>
              </a:solidFill>
              <a:highlight>
                <a:srgbClr val="000000"/>
              </a:highlight>
              <a:latin typeface="Encode Sans ExtraLight"/>
              <a:ea typeface="Encode Sans ExtraLight"/>
              <a:cs typeface="Encode Sans ExtraLight"/>
              <a:sym typeface="Encode Sans ExtraLight"/>
            </a:endParaRPr>
          </a:p>
          <a:p>
            <a:endParaRPr sz="1200">
              <a:solidFill>
                <a:srgbClr val="FF0000"/>
              </a:solidFill>
              <a:highlight>
                <a:srgbClr val="000000"/>
              </a:highlight>
              <a:latin typeface="Encode Sans ExtraLight"/>
              <a:ea typeface="Encode Sans ExtraLight"/>
              <a:cs typeface="Encode Sans ExtraLight"/>
              <a:sym typeface="Encode Sans ExtraLight"/>
            </a:endParaRPr>
          </a:p>
          <a:p>
            <a:r>
              <a:rPr lang="en" sz="1200">
                <a:solidFill>
                  <a:srgbClr val="FF0000"/>
                </a:solidFill>
                <a:highlight>
                  <a:srgbClr val="000000"/>
                </a:highlight>
                <a:latin typeface="Encode Sans ExtraLight"/>
                <a:ea typeface="Encode Sans ExtraLight"/>
                <a:cs typeface="Encode Sans ExtraLight"/>
                <a:sym typeface="Encode Sans ExtraLight"/>
              </a:rPr>
              <a:t>Isn’t that nice? :)</a:t>
            </a:r>
            <a:endParaRPr sz="1200">
              <a:solidFill>
                <a:srgbClr val="FF0000"/>
              </a:solidFill>
              <a:highlight>
                <a:srgbClr val="000000"/>
              </a:highlight>
              <a:latin typeface="Encode Sans ExtraLight"/>
              <a:ea typeface="Encode Sans ExtraLight"/>
              <a:cs typeface="Encode Sans ExtraLight"/>
              <a:sym typeface="Encode Sans ExtraLight"/>
            </a:endParaRPr>
          </a:p>
          <a:p>
            <a:endParaRPr sz="1200">
              <a:solidFill>
                <a:srgbClr val="FF0000"/>
              </a:solidFill>
              <a:highlight>
                <a:srgbClr val="000000"/>
              </a:highlight>
              <a:latin typeface="Encode Sans ExtraLight"/>
              <a:ea typeface="Encode Sans ExtraLight"/>
              <a:cs typeface="Encode Sans ExtraLight"/>
              <a:sym typeface="Encode Sans ExtraLight"/>
            </a:endParaRPr>
          </a:p>
          <a:p>
            <a:r>
              <a:rPr lang="en" sz="1200">
                <a:solidFill>
                  <a:srgbClr val="FF0000"/>
                </a:solidFill>
                <a:highlight>
                  <a:srgbClr val="000000"/>
                </a:highlight>
                <a:latin typeface="Encode Sans ExtraLight"/>
                <a:ea typeface="Encode Sans ExtraLight"/>
                <a:cs typeface="Encode Sans ExtraLight"/>
                <a:sym typeface="Encode Sans ExtraLight"/>
              </a:rPr>
              <a:t>Examples:</a:t>
            </a:r>
            <a:endParaRPr sz="1200">
              <a:solidFill>
                <a:srgbClr val="FF0000"/>
              </a:solidFill>
              <a:highlight>
                <a:srgbClr val="000000"/>
              </a:highlight>
              <a:latin typeface="Encode Sans ExtraLight"/>
              <a:ea typeface="Encode Sans ExtraLight"/>
              <a:cs typeface="Encode Sans ExtraLight"/>
              <a:sym typeface="Encode Sans ExtraLight"/>
            </a:endParaRPr>
          </a:p>
          <a:p>
            <a:pPr>
              <a:buClr>
                <a:schemeClr val="dk1"/>
              </a:buClr>
              <a:buSzPts val="1100"/>
            </a:pPr>
            <a:endParaRPr sz="1200">
              <a:solidFill>
                <a:srgbClr val="FF0000"/>
              </a:solidFill>
              <a:highlight>
                <a:srgbClr val="000000"/>
              </a:highlight>
              <a:latin typeface="Encode Sans ExtraLight"/>
              <a:ea typeface="Encode Sans ExtraLight"/>
              <a:cs typeface="Encode Sans ExtraLight"/>
              <a:sym typeface="Encode Sans ExtraLight"/>
            </a:endParaRPr>
          </a:p>
          <a:p>
            <a:endParaRPr sz="1200">
              <a:solidFill>
                <a:srgbClr val="FF0000"/>
              </a:solidFill>
              <a:highlight>
                <a:srgbClr val="000000"/>
              </a:highlight>
              <a:latin typeface="Encode Sans ExtraLight"/>
              <a:ea typeface="Encode Sans ExtraLight"/>
              <a:cs typeface="Encode Sans ExtraLight"/>
              <a:sym typeface="Encode Sans ExtraLight"/>
            </a:endParaRPr>
          </a:p>
        </p:txBody>
      </p:sp>
      <p:sp>
        <p:nvSpPr>
          <p:cNvPr id="628" name="Google Shape;628;p39"/>
          <p:cNvSpPr txBox="1">
            <a:spLocks noGrp="1"/>
          </p:cNvSpPr>
          <p:nvPr>
            <p:ph type="sldNum" idx="12"/>
          </p:nvPr>
        </p:nvSpPr>
        <p:spPr>
          <a:xfrm>
            <a:off x="5364400" y="6125133"/>
            <a:ext cx="1463200" cy="732800"/>
          </a:xfrm>
          <a:prstGeom prst="rect">
            <a:avLst/>
          </a:prstGeom>
          <a:solidFill>
            <a:schemeClr val="tx1"/>
          </a:solidFill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algn="ctr"/>
            <a:fld id="{00000000-1234-1234-1234-123412341234}" type="slidenum">
              <a:rPr lang="en">
                <a:solidFill>
                  <a:srgbClr val="FF0000"/>
                </a:solidFill>
                <a:highlight>
                  <a:srgbClr val="000000"/>
                </a:highlight>
              </a:rPr>
              <a:pPr algn="ctr"/>
              <a:t>6</a:t>
            </a:fld>
            <a:endParaRPr>
              <a:solidFill>
                <a:srgbClr val="FF0000"/>
              </a:solidFill>
              <a:highlight>
                <a:srgbClr val="00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20794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6"/>
          <p:cNvSpPr/>
          <p:nvPr/>
        </p:nvSpPr>
        <p:spPr>
          <a:xfrm>
            <a:off x="1194301" y="1036233"/>
            <a:ext cx="9735503" cy="4637779"/>
          </a:xfrm>
          <a:custGeom>
            <a:avLst/>
            <a:gdLst/>
            <a:ahLst/>
            <a:cxnLst/>
            <a:rect l="l" t="t" r="r" b="b"/>
            <a:pathLst>
              <a:path w="285750" h="136125" extrusionOk="0">
                <a:moveTo>
                  <a:pt x="74830" y="1313"/>
                </a:moveTo>
                <a:lnTo>
                  <a:pt x="74352" y="1330"/>
                </a:lnTo>
                <a:lnTo>
                  <a:pt x="74864" y="1330"/>
                </a:lnTo>
                <a:lnTo>
                  <a:pt x="74830" y="1313"/>
                </a:lnTo>
                <a:close/>
                <a:moveTo>
                  <a:pt x="77830" y="1739"/>
                </a:moveTo>
                <a:lnTo>
                  <a:pt x="77830" y="1739"/>
                </a:lnTo>
                <a:lnTo>
                  <a:pt x="77830" y="1739"/>
                </a:lnTo>
                <a:close/>
                <a:moveTo>
                  <a:pt x="176011" y="1432"/>
                </a:moveTo>
                <a:lnTo>
                  <a:pt x="176114" y="1636"/>
                </a:lnTo>
                <a:lnTo>
                  <a:pt x="175500" y="1841"/>
                </a:lnTo>
                <a:lnTo>
                  <a:pt x="175807" y="1943"/>
                </a:lnTo>
                <a:lnTo>
                  <a:pt x="178875" y="1943"/>
                </a:lnTo>
                <a:lnTo>
                  <a:pt x="178773" y="1636"/>
                </a:lnTo>
                <a:lnTo>
                  <a:pt x="176011" y="1432"/>
                </a:lnTo>
                <a:close/>
                <a:moveTo>
                  <a:pt x="135102" y="1841"/>
                </a:moveTo>
                <a:lnTo>
                  <a:pt x="134898" y="1943"/>
                </a:lnTo>
                <a:lnTo>
                  <a:pt x="135102" y="2045"/>
                </a:lnTo>
                <a:lnTo>
                  <a:pt x="134489" y="2045"/>
                </a:lnTo>
                <a:lnTo>
                  <a:pt x="134795" y="2148"/>
                </a:lnTo>
                <a:lnTo>
                  <a:pt x="134489" y="2148"/>
                </a:lnTo>
                <a:lnTo>
                  <a:pt x="135920" y="2352"/>
                </a:lnTo>
                <a:lnTo>
                  <a:pt x="135307" y="2455"/>
                </a:lnTo>
                <a:lnTo>
                  <a:pt x="137148" y="2557"/>
                </a:lnTo>
                <a:lnTo>
                  <a:pt x="137148" y="2659"/>
                </a:lnTo>
                <a:lnTo>
                  <a:pt x="139500" y="2148"/>
                </a:lnTo>
                <a:lnTo>
                  <a:pt x="137148" y="2045"/>
                </a:lnTo>
                <a:lnTo>
                  <a:pt x="137250" y="1841"/>
                </a:lnTo>
                <a:lnTo>
                  <a:pt x="136739" y="1841"/>
                </a:lnTo>
                <a:lnTo>
                  <a:pt x="136739" y="2045"/>
                </a:lnTo>
                <a:lnTo>
                  <a:pt x="135102" y="1841"/>
                </a:lnTo>
                <a:close/>
                <a:moveTo>
                  <a:pt x="178466" y="2045"/>
                </a:moveTo>
                <a:lnTo>
                  <a:pt x="177443" y="2148"/>
                </a:lnTo>
                <a:lnTo>
                  <a:pt x="177136" y="2455"/>
                </a:lnTo>
                <a:lnTo>
                  <a:pt x="181534" y="2864"/>
                </a:lnTo>
                <a:lnTo>
                  <a:pt x="181534" y="2864"/>
                </a:lnTo>
                <a:lnTo>
                  <a:pt x="180716" y="2659"/>
                </a:lnTo>
                <a:lnTo>
                  <a:pt x="181023" y="2659"/>
                </a:lnTo>
                <a:lnTo>
                  <a:pt x="180818" y="2250"/>
                </a:lnTo>
                <a:lnTo>
                  <a:pt x="178466" y="2045"/>
                </a:lnTo>
                <a:close/>
                <a:moveTo>
                  <a:pt x="75068" y="3170"/>
                </a:moveTo>
                <a:lnTo>
                  <a:pt x="74870" y="3225"/>
                </a:lnTo>
                <a:lnTo>
                  <a:pt x="75022" y="3201"/>
                </a:lnTo>
                <a:lnTo>
                  <a:pt x="75022" y="3201"/>
                </a:lnTo>
                <a:lnTo>
                  <a:pt x="75068" y="3170"/>
                </a:lnTo>
                <a:close/>
                <a:moveTo>
                  <a:pt x="72920" y="1227"/>
                </a:moveTo>
                <a:lnTo>
                  <a:pt x="72102" y="1330"/>
                </a:lnTo>
                <a:lnTo>
                  <a:pt x="72511" y="1330"/>
                </a:lnTo>
                <a:lnTo>
                  <a:pt x="70977" y="1534"/>
                </a:lnTo>
                <a:lnTo>
                  <a:pt x="71591" y="1739"/>
                </a:lnTo>
                <a:lnTo>
                  <a:pt x="70364" y="1739"/>
                </a:lnTo>
                <a:lnTo>
                  <a:pt x="70568" y="1841"/>
                </a:lnTo>
                <a:lnTo>
                  <a:pt x="70057" y="1943"/>
                </a:lnTo>
                <a:lnTo>
                  <a:pt x="71080" y="2045"/>
                </a:lnTo>
                <a:lnTo>
                  <a:pt x="69648" y="2045"/>
                </a:lnTo>
                <a:lnTo>
                  <a:pt x="69750" y="2352"/>
                </a:lnTo>
                <a:lnTo>
                  <a:pt x="70670" y="2352"/>
                </a:lnTo>
                <a:lnTo>
                  <a:pt x="69545" y="2557"/>
                </a:lnTo>
                <a:lnTo>
                  <a:pt x="70568" y="2557"/>
                </a:lnTo>
                <a:lnTo>
                  <a:pt x="70466" y="2659"/>
                </a:lnTo>
                <a:lnTo>
                  <a:pt x="72102" y="2557"/>
                </a:lnTo>
                <a:lnTo>
                  <a:pt x="70773" y="2761"/>
                </a:lnTo>
                <a:lnTo>
                  <a:pt x="70466" y="2966"/>
                </a:lnTo>
                <a:lnTo>
                  <a:pt x="70159" y="3068"/>
                </a:lnTo>
                <a:lnTo>
                  <a:pt x="70977" y="3170"/>
                </a:lnTo>
                <a:lnTo>
                  <a:pt x="70364" y="3273"/>
                </a:lnTo>
                <a:lnTo>
                  <a:pt x="72102" y="3477"/>
                </a:lnTo>
                <a:lnTo>
                  <a:pt x="72102" y="3170"/>
                </a:lnTo>
                <a:lnTo>
                  <a:pt x="72307" y="3273"/>
                </a:lnTo>
                <a:lnTo>
                  <a:pt x="73330" y="3170"/>
                </a:lnTo>
                <a:lnTo>
                  <a:pt x="73227" y="3068"/>
                </a:lnTo>
                <a:lnTo>
                  <a:pt x="73739" y="2864"/>
                </a:lnTo>
                <a:lnTo>
                  <a:pt x="73432" y="3068"/>
                </a:lnTo>
                <a:lnTo>
                  <a:pt x="75580" y="2557"/>
                </a:lnTo>
                <a:lnTo>
                  <a:pt x="74557" y="2455"/>
                </a:lnTo>
                <a:lnTo>
                  <a:pt x="74659" y="2045"/>
                </a:lnTo>
                <a:lnTo>
                  <a:pt x="74966" y="1841"/>
                </a:lnTo>
                <a:lnTo>
                  <a:pt x="74352" y="1943"/>
                </a:lnTo>
                <a:lnTo>
                  <a:pt x="74455" y="2045"/>
                </a:lnTo>
                <a:lnTo>
                  <a:pt x="73534" y="1739"/>
                </a:lnTo>
                <a:lnTo>
                  <a:pt x="73534" y="1636"/>
                </a:lnTo>
                <a:lnTo>
                  <a:pt x="72920" y="1227"/>
                </a:lnTo>
                <a:close/>
                <a:moveTo>
                  <a:pt x="74870" y="3225"/>
                </a:moveTo>
                <a:lnTo>
                  <a:pt x="73227" y="3477"/>
                </a:lnTo>
                <a:lnTo>
                  <a:pt x="74301" y="3380"/>
                </a:lnTo>
                <a:lnTo>
                  <a:pt x="74301" y="3380"/>
                </a:lnTo>
                <a:lnTo>
                  <a:pt x="74870" y="3225"/>
                </a:lnTo>
                <a:close/>
                <a:moveTo>
                  <a:pt x="74352" y="3375"/>
                </a:moveTo>
                <a:lnTo>
                  <a:pt x="74301" y="3380"/>
                </a:lnTo>
                <a:lnTo>
                  <a:pt x="74301" y="3380"/>
                </a:lnTo>
                <a:lnTo>
                  <a:pt x="73943" y="3477"/>
                </a:lnTo>
                <a:lnTo>
                  <a:pt x="74352" y="3375"/>
                </a:lnTo>
                <a:close/>
                <a:moveTo>
                  <a:pt x="182148" y="2557"/>
                </a:moveTo>
                <a:lnTo>
                  <a:pt x="182250" y="2966"/>
                </a:lnTo>
                <a:lnTo>
                  <a:pt x="182148" y="3170"/>
                </a:lnTo>
                <a:lnTo>
                  <a:pt x="182045" y="3580"/>
                </a:lnTo>
                <a:lnTo>
                  <a:pt x="185114" y="3170"/>
                </a:lnTo>
                <a:lnTo>
                  <a:pt x="183682" y="2761"/>
                </a:lnTo>
                <a:lnTo>
                  <a:pt x="183170" y="2864"/>
                </a:lnTo>
                <a:lnTo>
                  <a:pt x="182966" y="2761"/>
                </a:lnTo>
                <a:lnTo>
                  <a:pt x="183068" y="2659"/>
                </a:lnTo>
                <a:lnTo>
                  <a:pt x="182455" y="2557"/>
                </a:lnTo>
                <a:lnTo>
                  <a:pt x="182455" y="2557"/>
                </a:lnTo>
                <a:lnTo>
                  <a:pt x="182557" y="2659"/>
                </a:lnTo>
                <a:lnTo>
                  <a:pt x="182148" y="2557"/>
                </a:lnTo>
                <a:close/>
                <a:moveTo>
                  <a:pt x="64739" y="2557"/>
                </a:moveTo>
                <a:lnTo>
                  <a:pt x="63614" y="2864"/>
                </a:lnTo>
                <a:lnTo>
                  <a:pt x="64023" y="2864"/>
                </a:lnTo>
                <a:lnTo>
                  <a:pt x="63716" y="2966"/>
                </a:lnTo>
                <a:lnTo>
                  <a:pt x="63716" y="2966"/>
                </a:lnTo>
                <a:lnTo>
                  <a:pt x="64432" y="2864"/>
                </a:lnTo>
                <a:lnTo>
                  <a:pt x="64125" y="2966"/>
                </a:lnTo>
                <a:lnTo>
                  <a:pt x="64534" y="3068"/>
                </a:lnTo>
                <a:lnTo>
                  <a:pt x="64125" y="3068"/>
                </a:lnTo>
                <a:lnTo>
                  <a:pt x="64330" y="3170"/>
                </a:lnTo>
                <a:lnTo>
                  <a:pt x="63511" y="3375"/>
                </a:lnTo>
                <a:lnTo>
                  <a:pt x="65352" y="3477"/>
                </a:lnTo>
                <a:lnTo>
                  <a:pt x="65352" y="3580"/>
                </a:lnTo>
                <a:lnTo>
                  <a:pt x="66068" y="3682"/>
                </a:lnTo>
                <a:lnTo>
                  <a:pt x="66273" y="3375"/>
                </a:lnTo>
                <a:lnTo>
                  <a:pt x="66580" y="3170"/>
                </a:lnTo>
                <a:lnTo>
                  <a:pt x="65966" y="2966"/>
                </a:lnTo>
                <a:lnTo>
                  <a:pt x="66068" y="2864"/>
                </a:lnTo>
                <a:lnTo>
                  <a:pt x="65148" y="2966"/>
                </a:lnTo>
                <a:lnTo>
                  <a:pt x="65148" y="2864"/>
                </a:lnTo>
                <a:lnTo>
                  <a:pt x="64739" y="2557"/>
                </a:lnTo>
                <a:close/>
                <a:moveTo>
                  <a:pt x="67705" y="2966"/>
                </a:moveTo>
                <a:lnTo>
                  <a:pt x="67295" y="3273"/>
                </a:lnTo>
                <a:lnTo>
                  <a:pt x="67705" y="3477"/>
                </a:lnTo>
                <a:lnTo>
                  <a:pt x="67398" y="3682"/>
                </a:lnTo>
                <a:lnTo>
                  <a:pt x="69136" y="3273"/>
                </a:lnTo>
                <a:lnTo>
                  <a:pt x="67705" y="2966"/>
                </a:lnTo>
                <a:close/>
                <a:moveTo>
                  <a:pt x="136943" y="3170"/>
                </a:moveTo>
                <a:lnTo>
                  <a:pt x="135818" y="3273"/>
                </a:lnTo>
                <a:lnTo>
                  <a:pt x="136841" y="3682"/>
                </a:lnTo>
                <a:lnTo>
                  <a:pt x="136432" y="3886"/>
                </a:lnTo>
                <a:lnTo>
                  <a:pt x="137557" y="3886"/>
                </a:lnTo>
                <a:lnTo>
                  <a:pt x="137352" y="3989"/>
                </a:lnTo>
                <a:lnTo>
                  <a:pt x="137761" y="4091"/>
                </a:lnTo>
                <a:lnTo>
                  <a:pt x="138784" y="3784"/>
                </a:lnTo>
                <a:lnTo>
                  <a:pt x="137659" y="3477"/>
                </a:lnTo>
                <a:lnTo>
                  <a:pt x="137761" y="3477"/>
                </a:lnTo>
                <a:lnTo>
                  <a:pt x="137148" y="3375"/>
                </a:lnTo>
                <a:lnTo>
                  <a:pt x="136943" y="3170"/>
                </a:lnTo>
                <a:close/>
                <a:moveTo>
                  <a:pt x="131114" y="2250"/>
                </a:moveTo>
                <a:lnTo>
                  <a:pt x="131114" y="2352"/>
                </a:lnTo>
                <a:lnTo>
                  <a:pt x="130295" y="2352"/>
                </a:lnTo>
                <a:lnTo>
                  <a:pt x="131318" y="2864"/>
                </a:lnTo>
                <a:lnTo>
                  <a:pt x="130705" y="2864"/>
                </a:lnTo>
                <a:lnTo>
                  <a:pt x="131625" y="3375"/>
                </a:lnTo>
                <a:lnTo>
                  <a:pt x="132648" y="3273"/>
                </a:lnTo>
                <a:lnTo>
                  <a:pt x="132545" y="3170"/>
                </a:lnTo>
                <a:lnTo>
                  <a:pt x="132545" y="3068"/>
                </a:lnTo>
                <a:lnTo>
                  <a:pt x="132955" y="3068"/>
                </a:lnTo>
                <a:lnTo>
                  <a:pt x="133261" y="3273"/>
                </a:lnTo>
                <a:lnTo>
                  <a:pt x="133875" y="3068"/>
                </a:lnTo>
                <a:lnTo>
                  <a:pt x="133670" y="3170"/>
                </a:lnTo>
                <a:lnTo>
                  <a:pt x="134080" y="3273"/>
                </a:lnTo>
                <a:lnTo>
                  <a:pt x="132443" y="3580"/>
                </a:lnTo>
                <a:lnTo>
                  <a:pt x="132750" y="3784"/>
                </a:lnTo>
                <a:lnTo>
                  <a:pt x="134080" y="3784"/>
                </a:lnTo>
                <a:lnTo>
                  <a:pt x="132545" y="4091"/>
                </a:lnTo>
                <a:lnTo>
                  <a:pt x="134284" y="4602"/>
                </a:lnTo>
                <a:lnTo>
                  <a:pt x="134386" y="4398"/>
                </a:lnTo>
                <a:lnTo>
                  <a:pt x="134284" y="4295"/>
                </a:lnTo>
                <a:lnTo>
                  <a:pt x="134898" y="3886"/>
                </a:lnTo>
                <a:lnTo>
                  <a:pt x="134898" y="3580"/>
                </a:lnTo>
                <a:lnTo>
                  <a:pt x="135205" y="3477"/>
                </a:lnTo>
                <a:lnTo>
                  <a:pt x="135511" y="3170"/>
                </a:lnTo>
                <a:lnTo>
                  <a:pt x="136432" y="3068"/>
                </a:lnTo>
                <a:lnTo>
                  <a:pt x="135920" y="2864"/>
                </a:lnTo>
                <a:lnTo>
                  <a:pt x="136023" y="2761"/>
                </a:lnTo>
                <a:lnTo>
                  <a:pt x="134795" y="2659"/>
                </a:lnTo>
                <a:lnTo>
                  <a:pt x="134795" y="2455"/>
                </a:lnTo>
                <a:lnTo>
                  <a:pt x="134182" y="2557"/>
                </a:lnTo>
                <a:lnTo>
                  <a:pt x="134386" y="2352"/>
                </a:lnTo>
                <a:lnTo>
                  <a:pt x="133261" y="2250"/>
                </a:lnTo>
                <a:lnTo>
                  <a:pt x="133261" y="2250"/>
                </a:lnTo>
                <a:lnTo>
                  <a:pt x="133568" y="2864"/>
                </a:lnTo>
                <a:lnTo>
                  <a:pt x="133568" y="2864"/>
                </a:lnTo>
                <a:lnTo>
                  <a:pt x="132750" y="2455"/>
                </a:lnTo>
                <a:lnTo>
                  <a:pt x="131318" y="2455"/>
                </a:lnTo>
                <a:lnTo>
                  <a:pt x="131932" y="2250"/>
                </a:lnTo>
                <a:close/>
                <a:moveTo>
                  <a:pt x="66682" y="4398"/>
                </a:moveTo>
                <a:lnTo>
                  <a:pt x="66784" y="4500"/>
                </a:lnTo>
                <a:lnTo>
                  <a:pt x="66477" y="4500"/>
                </a:lnTo>
                <a:lnTo>
                  <a:pt x="67091" y="4705"/>
                </a:lnTo>
                <a:lnTo>
                  <a:pt x="66784" y="4705"/>
                </a:lnTo>
                <a:lnTo>
                  <a:pt x="68232" y="4795"/>
                </a:lnTo>
                <a:lnTo>
                  <a:pt x="68232" y="4795"/>
                </a:lnTo>
                <a:lnTo>
                  <a:pt x="68625" y="4500"/>
                </a:lnTo>
                <a:lnTo>
                  <a:pt x="66682" y="4398"/>
                </a:lnTo>
                <a:close/>
                <a:moveTo>
                  <a:pt x="68232" y="4795"/>
                </a:moveTo>
                <a:lnTo>
                  <a:pt x="68216" y="4807"/>
                </a:lnTo>
                <a:lnTo>
                  <a:pt x="68324" y="4801"/>
                </a:lnTo>
                <a:lnTo>
                  <a:pt x="68324" y="4801"/>
                </a:lnTo>
                <a:lnTo>
                  <a:pt x="68232" y="4795"/>
                </a:lnTo>
                <a:close/>
                <a:moveTo>
                  <a:pt x="71489" y="4500"/>
                </a:moveTo>
                <a:lnTo>
                  <a:pt x="70568" y="4705"/>
                </a:lnTo>
                <a:lnTo>
                  <a:pt x="71080" y="4807"/>
                </a:lnTo>
                <a:lnTo>
                  <a:pt x="71489" y="4500"/>
                </a:lnTo>
                <a:close/>
                <a:moveTo>
                  <a:pt x="81102" y="205"/>
                </a:moveTo>
                <a:lnTo>
                  <a:pt x="81614" y="409"/>
                </a:lnTo>
                <a:lnTo>
                  <a:pt x="80386" y="307"/>
                </a:lnTo>
                <a:lnTo>
                  <a:pt x="80489" y="409"/>
                </a:lnTo>
                <a:lnTo>
                  <a:pt x="79773" y="409"/>
                </a:lnTo>
                <a:lnTo>
                  <a:pt x="79977" y="511"/>
                </a:lnTo>
                <a:lnTo>
                  <a:pt x="79466" y="511"/>
                </a:lnTo>
                <a:lnTo>
                  <a:pt x="80693" y="920"/>
                </a:lnTo>
                <a:lnTo>
                  <a:pt x="80693" y="920"/>
                </a:lnTo>
                <a:lnTo>
                  <a:pt x="79159" y="716"/>
                </a:lnTo>
                <a:lnTo>
                  <a:pt x="77011" y="716"/>
                </a:lnTo>
                <a:lnTo>
                  <a:pt x="77727" y="818"/>
                </a:lnTo>
                <a:lnTo>
                  <a:pt x="73841" y="1023"/>
                </a:lnTo>
                <a:lnTo>
                  <a:pt x="73943" y="1125"/>
                </a:lnTo>
                <a:lnTo>
                  <a:pt x="74864" y="1023"/>
                </a:lnTo>
                <a:lnTo>
                  <a:pt x="74864" y="1023"/>
                </a:lnTo>
                <a:lnTo>
                  <a:pt x="74250" y="1125"/>
                </a:lnTo>
                <a:lnTo>
                  <a:pt x="75989" y="1125"/>
                </a:lnTo>
                <a:lnTo>
                  <a:pt x="74659" y="1227"/>
                </a:lnTo>
                <a:lnTo>
                  <a:pt x="74830" y="1313"/>
                </a:lnTo>
                <a:lnTo>
                  <a:pt x="74830" y="1313"/>
                </a:lnTo>
                <a:lnTo>
                  <a:pt x="77216" y="1227"/>
                </a:lnTo>
                <a:lnTo>
                  <a:pt x="74557" y="1534"/>
                </a:lnTo>
                <a:lnTo>
                  <a:pt x="74557" y="1534"/>
                </a:lnTo>
                <a:lnTo>
                  <a:pt x="78034" y="1330"/>
                </a:lnTo>
                <a:lnTo>
                  <a:pt x="75784" y="1739"/>
                </a:lnTo>
                <a:lnTo>
                  <a:pt x="75784" y="1739"/>
                </a:lnTo>
                <a:lnTo>
                  <a:pt x="78341" y="1636"/>
                </a:lnTo>
                <a:lnTo>
                  <a:pt x="78341" y="1636"/>
                </a:lnTo>
                <a:lnTo>
                  <a:pt x="77830" y="1739"/>
                </a:lnTo>
                <a:lnTo>
                  <a:pt x="81818" y="1125"/>
                </a:lnTo>
                <a:lnTo>
                  <a:pt x="81818" y="1125"/>
                </a:lnTo>
                <a:lnTo>
                  <a:pt x="80386" y="1534"/>
                </a:lnTo>
                <a:lnTo>
                  <a:pt x="81409" y="1534"/>
                </a:lnTo>
                <a:lnTo>
                  <a:pt x="77523" y="1943"/>
                </a:lnTo>
                <a:lnTo>
                  <a:pt x="78648" y="2352"/>
                </a:lnTo>
                <a:lnTo>
                  <a:pt x="78648" y="2352"/>
                </a:lnTo>
                <a:lnTo>
                  <a:pt x="75375" y="2045"/>
                </a:lnTo>
                <a:lnTo>
                  <a:pt x="75375" y="2352"/>
                </a:lnTo>
                <a:lnTo>
                  <a:pt x="76193" y="2761"/>
                </a:lnTo>
                <a:lnTo>
                  <a:pt x="75682" y="2761"/>
                </a:lnTo>
                <a:lnTo>
                  <a:pt x="77216" y="2864"/>
                </a:lnTo>
                <a:lnTo>
                  <a:pt x="75022" y="3201"/>
                </a:lnTo>
                <a:lnTo>
                  <a:pt x="75022" y="3201"/>
                </a:lnTo>
                <a:lnTo>
                  <a:pt x="74761" y="3375"/>
                </a:lnTo>
                <a:lnTo>
                  <a:pt x="75170" y="3477"/>
                </a:lnTo>
                <a:lnTo>
                  <a:pt x="74148" y="3682"/>
                </a:lnTo>
                <a:lnTo>
                  <a:pt x="74045" y="3886"/>
                </a:lnTo>
                <a:lnTo>
                  <a:pt x="75989" y="3580"/>
                </a:lnTo>
                <a:lnTo>
                  <a:pt x="73739" y="3989"/>
                </a:lnTo>
                <a:lnTo>
                  <a:pt x="73432" y="3682"/>
                </a:lnTo>
                <a:lnTo>
                  <a:pt x="72716" y="3682"/>
                </a:lnTo>
                <a:lnTo>
                  <a:pt x="72818" y="4193"/>
                </a:lnTo>
                <a:lnTo>
                  <a:pt x="71489" y="4500"/>
                </a:lnTo>
                <a:lnTo>
                  <a:pt x="71489" y="4500"/>
                </a:lnTo>
                <a:lnTo>
                  <a:pt x="71489" y="4500"/>
                </a:lnTo>
                <a:lnTo>
                  <a:pt x="71284" y="4807"/>
                </a:lnTo>
                <a:lnTo>
                  <a:pt x="71898" y="4705"/>
                </a:lnTo>
                <a:lnTo>
                  <a:pt x="71898" y="4807"/>
                </a:lnTo>
                <a:lnTo>
                  <a:pt x="75784" y="4807"/>
                </a:lnTo>
                <a:lnTo>
                  <a:pt x="75477" y="5011"/>
                </a:lnTo>
                <a:lnTo>
                  <a:pt x="75477" y="5011"/>
                </a:lnTo>
                <a:lnTo>
                  <a:pt x="77318" y="4705"/>
                </a:lnTo>
                <a:lnTo>
                  <a:pt x="77727" y="4398"/>
                </a:lnTo>
                <a:lnTo>
                  <a:pt x="77114" y="4398"/>
                </a:lnTo>
                <a:lnTo>
                  <a:pt x="77216" y="4193"/>
                </a:lnTo>
                <a:lnTo>
                  <a:pt x="75682" y="4091"/>
                </a:lnTo>
                <a:lnTo>
                  <a:pt x="76193" y="4091"/>
                </a:lnTo>
                <a:lnTo>
                  <a:pt x="76091" y="3989"/>
                </a:lnTo>
                <a:lnTo>
                  <a:pt x="78341" y="3886"/>
                </a:lnTo>
                <a:lnTo>
                  <a:pt x="78545" y="3580"/>
                </a:lnTo>
                <a:lnTo>
                  <a:pt x="80489" y="3375"/>
                </a:lnTo>
                <a:lnTo>
                  <a:pt x="79977" y="3170"/>
                </a:lnTo>
                <a:lnTo>
                  <a:pt x="81205" y="3068"/>
                </a:lnTo>
                <a:lnTo>
                  <a:pt x="79159" y="2761"/>
                </a:lnTo>
                <a:lnTo>
                  <a:pt x="81614" y="2659"/>
                </a:lnTo>
                <a:lnTo>
                  <a:pt x="80386" y="2455"/>
                </a:lnTo>
                <a:lnTo>
                  <a:pt x="82534" y="2352"/>
                </a:lnTo>
                <a:lnTo>
                  <a:pt x="81920" y="2250"/>
                </a:lnTo>
                <a:lnTo>
                  <a:pt x="83966" y="2250"/>
                </a:lnTo>
                <a:lnTo>
                  <a:pt x="83864" y="2148"/>
                </a:lnTo>
                <a:lnTo>
                  <a:pt x="84375" y="2045"/>
                </a:lnTo>
                <a:lnTo>
                  <a:pt x="83557" y="2045"/>
                </a:lnTo>
                <a:lnTo>
                  <a:pt x="84682" y="1943"/>
                </a:lnTo>
                <a:lnTo>
                  <a:pt x="84580" y="1739"/>
                </a:lnTo>
                <a:lnTo>
                  <a:pt x="88466" y="1125"/>
                </a:lnTo>
                <a:lnTo>
                  <a:pt x="86216" y="1330"/>
                </a:lnTo>
                <a:lnTo>
                  <a:pt x="90920" y="614"/>
                </a:lnTo>
                <a:lnTo>
                  <a:pt x="89898" y="511"/>
                </a:lnTo>
                <a:lnTo>
                  <a:pt x="90000" y="409"/>
                </a:lnTo>
                <a:lnTo>
                  <a:pt x="89795" y="409"/>
                </a:lnTo>
                <a:lnTo>
                  <a:pt x="89898" y="307"/>
                </a:lnTo>
                <a:lnTo>
                  <a:pt x="89898" y="307"/>
                </a:lnTo>
                <a:lnTo>
                  <a:pt x="87136" y="409"/>
                </a:lnTo>
                <a:lnTo>
                  <a:pt x="88466" y="205"/>
                </a:lnTo>
                <a:lnTo>
                  <a:pt x="84682" y="205"/>
                </a:lnTo>
                <a:lnTo>
                  <a:pt x="84989" y="409"/>
                </a:lnTo>
                <a:lnTo>
                  <a:pt x="82739" y="205"/>
                </a:lnTo>
                <a:lnTo>
                  <a:pt x="83352" y="409"/>
                </a:lnTo>
                <a:lnTo>
                  <a:pt x="83352" y="409"/>
                </a:lnTo>
                <a:lnTo>
                  <a:pt x="81102" y="205"/>
                </a:lnTo>
                <a:close/>
                <a:moveTo>
                  <a:pt x="62898" y="4909"/>
                </a:moveTo>
                <a:lnTo>
                  <a:pt x="63205" y="5011"/>
                </a:lnTo>
                <a:lnTo>
                  <a:pt x="63205" y="4909"/>
                </a:lnTo>
                <a:close/>
                <a:moveTo>
                  <a:pt x="55227" y="3989"/>
                </a:moveTo>
                <a:lnTo>
                  <a:pt x="55330" y="4091"/>
                </a:lnTo>
                <a:lnTo>
                  <a:pt x="50318" y="5011"/>
                </a:lnTo>
                <a:lnTo>
                  <a:pt x="50523" y="5011"/>
                </a:lnTo>
                <a:lnTo>
                  <a:pt x="50318" y="5216"/>
                </a:lnTo>
                <a:lnTo>
                  <a:pt x="50318" y="5216"/>
                </a:lnTo>
                <a:lnTo>
                  <a:pt x="51545" y="5011"/>
                </a:lnTo>
                <a:lnTo>
                  <a:pt x="51443" y="5318"/>
                </a:lnTo>
                <a:lnTo>
                  <a:pt x="54102" y="4500"/>
                </a:lnTo>
                <a:lnTo>
                  <a:pt x="53591" y="4909"/>
                </a:lnTo>
                <a:lnTo>
                  <a:pt x="53591" y="4909"/>
                </a:lnTo>
                <a:lnTo>
                  <a:pt x="56045" y="4091"/>
                </a:lnTo>
                <a:lnTo>
                  <a:pt x="55227" y="3989"/>
                </a:lnTo>
                <a:close/>
                <a:moveTo>
                  <a:pt x="65761" y="4705"/>
                </a:moveTo>
                <a:lnTo>
                  <a:pt x="63818" y="4807"/>
                </a:lnTo>
                <a:lnTo>
                  <a:pt x="64227" y="4909"/>
                </a:lnTo>
                <a:lnTo>
                  <a:pt x="63920" y="4909"/>
                </a:lnTo>
                <a:lnTo>
                  <a:pt x="64330" y="5011"/>
                </a:lnTo>
                <a:lnTo>
                  <a:pt x="64023" y="5216"/>
                </a:lnTo>
                <a:lnTo>
                  <a:pt x="63205" y="5011"/>
                </a:lnTo>
                <a:lnTo>
                  <a:pt x="62898" y="5114"/>
                </a:lnTo>
                <a:lnTo>
                  <a:pt x="63000" y="5114"/>
                </a:lnTo>
                <a:lnTo>
                  <a:pt x="63102" y="5318"/>
                </a:lnTo>
                <a:lnTo>
                  <a:pt x="63102" y="5318"/>
                </a:lnTo>
                <a:lnTo>
                  <a:pt x="62489" y="5216"/>
                </a:lnTo>
                <a:lnTo>
                  <a:pt x="61875" y="5420"/>
                </a:lnTo>
                <a:lnTo>
                  <a:pt x="64125" y="5420"/>
                </a:lnTo>
                <a:lnTo>
                  <a:pt x="62898" y="5625"/>
                </a:lnTo>
                <a:lnTo>
                  <a:pt x="63102" y="5727"/>
                </a:lnTo>
                <a:lnTo>
                  <a:pt x="63000" y="5932"/>
                </a:lnTo>
                <a:lnTo>
                  <a:pt x="63000" y="5932"/>
                </a:lnTo>
                <a:lnTo>
                  <a:pt x="65148" y="5420"/>
                </a:lnTo>
                <a:lnTo>
                  <a:pt x="64943" y="5318"/>
                </a:lnTo>
                <a:lnTo>
                  <a:pt x="65761" y="4705"/>
                </a:lnTo>
                <a:close/>
                <a:moveTo>
                  <a:pt x="209148" y="5011"/>
                </a:moveTo>
                <a:lnTo>
                  <a:pt x="209455" y="5420"/>
                </a:lnTo>
                <a:lnTo>
                  <a:pt x="207102" y="5216"/>
                </a:lnTo>
                <a:lnTo>
                  <a:pt x="207409" y="5318"/>
                </a:lnTo>
                <a:lnTo>
                  <a:pt x="207205" y="5318"/>
                </a:lnTo>
                <a:lnTo>
                  <a:pt x="207716" y="5625"/>
                </a:lnTo>
                <a:lnTo>
                  <a:pt x="207511" y="5625"/>
                </a:lnTo>
                <a:lnTo>
                  <a:pt x="211705" y="5932"/>
                </a:lnTo>
                <a:lnTo>
                  <a:pt x="210170" y="5420"/>
                </a:lnTo>
                <a:lnTo>
                  <a:pt x="210170" y="5420"/>
                </a:lnTo>
                <a:lnTo>
                  <a:pt x="212420" y="5727"/>
                </a:lnTo>
                <a:lnTo>
                  <a:pt x="212318" y="5523"/>
                </a:lnTo>
                <a:lnTo>
                  <a:pt x="209148" y="5011"/>
                </a:lnTo>
                <a:close/>
                <a:moveTo>
                  <a:pt x="65148" y="5932"/>
                </a:moveTo>
                <a:lnTo>
                  <a:pt x="65966" y="6239"/>
                </a:lnTo>
                <a:lnTo>
                  <a:pt x="66989" y="5932"/>
                </a:lnTo>
                <a:close/>
                <a:moveTo>
                  <a:pt x="59523" y="4500"/>
                </a:moveTo>
                <a:lnTo>
                  <a:pt x="58193" y="4807"/>
                </a:lnTo>
                <a:lnTo>
                  <a:pt x="58295" y="5011"/>
                </a:lnTo>
                <a:lnTo>
                  <a:pt x="57886" y="5216"/>
                </a:lnTo>
                <a:lnTo>
                  <a:pt x="58193" y="5420"/>
                </a:lnTo>
                <a:lnTo>
                  <a:pt x="56455" y="5216"/>
                </a:lnTo>
                <a:lnTo>
                  <a:pt x="56659" y="5216"/>
                </a:lnTo>
                <a:lnTo>
                  <a:pt x="55739" y="4909"/>
                </a:lnTo>
                <a:lnTo>
                  <a:pt x="55841" y="4807"/>
                </a:lnTo>
                <a:lnTo>
                  <a:pt x="54716" y="4909"/>
                </a:lnTo>
                <a:lnTo>
                  <a:pt x="55227" y="5011"/>
                </a:lnTo>
                <a:lnTo>
                  <a:pt x="53795" y="5216"/>
                </a:lnTo>
                <a:lnTo>
                  <a:pt x="54818" y="5216"/>
                </a:lnTo>
                <a:lnTo>
                  <a:pt x="53182" y="5420"/>
                </a:lnTo>
                <a:lnTo>
                  <a:pt x="54511" y="5318"/>
                </a:lnTo>
                <a:lnTo>
                  <a:pt x="52466" y="5727"/>
                </a:lnTo>
                <a:lnTo>
                  <a:pt x="53386" y="5932"/>
                </a:lnTo>
                <a:lnTo>
                  <a:pt x="53693" y="5830"/>
                </a:lnTo>
                <a:lnTo>
                  <a:pt x="53898" y="5932"/>
                </a:lnTo>
                <a:lnTo>
                  <a:pt x="54307" y="5830"/>
                </a:lnTo>
                <a:lnTo>
                  <a:pt x="54409" y="5727"/>
                </a:lnTo>
                <a:lnTo>
                  <a:pt x="55227" y="5625"/>
                </a:lnTo>
                <a:lnTo>
                  <a:pt x="54614" y="5830"/>
                </a:lnTo>
                <a:lnTo>
                  <a:pt x="56455" y="5727"/>
                </a:lnTo>
                <a:lnTo>
                  <a:pt x="56455" y="5727"/>
                </a:lnTo>
                <a:lnTo>
                  <a:pt x="54102" y="6136"/>
                </a:lnTo>
                <a:lnTo>
                  <a:pt x="54102" y="6341"/>
                </a:lnTo>
                <a:lnTo>
                  <a:pt x="57784" y="5932"/>
                </a:lnTo>
                <a:lnTo>
                  <a:pt x="57682" y="5932"/>
                </a:lnTo>
                <a:lnTo>
                  <a:pt x="59625" y="5727"/>
                </a:lnTo>
                <a:lnTo>
                  <a:pt x="60443" y="5114"/>
                </a:lnTo>
                <a:lnTo>
                  <a:pt x="58909" y="5318"/>
                </a:lnTo>
                <a:lnTo>
                  <a:pt x="59216" y="5114"/>
                </a:lnTo>
                <a:lnTo>
                  <a:pt x="58909" y="5114"/>
                </a:lnTo>
                <a:lnTo>
                  <a:pt x="59523" y="4500"/>
                </a:lnTo>
                <a:close/>
                <a:moveTo>
                  <a:pt x="70057" y="4705"/>
                </a:moveTo>
                <a:lnTo>
                  <a:pt x="68324" y="4801"/>
                </a:lnTo>
                <a:lnTo>
                  <a:pt x="68324" y="4801"/>
                </a:lnTo>
                <a:lnTo>
                  <a:pt x="68420" y="4807"/>
                </a:lnTo>
                <a:lnTo>
                  <a:pt x="68420" y="5318"/>
                </a:lnTo>
                <a:lnTo>
                  <a:pt x="67909" y="5625"/>
                </a:lnTo>
                <a:lnTo>
                  <a:pt x="67807" y="5830"/>
                </a:lnTo>
                <a:lnTo>
                  <a:pt x="68420" y="6034"/>
                </a:lnTo>
                <a:lnTo>
                  <a:pt x="68318" y="6136"/>
                </a:lnTo>
                <a:lnTo>
                  <a:pt x="69955" y="6136"/>
                </a:lnTo>
                <a:lnTo>
                  <a:pt x="69648" y="6341"/>
                </a:lnTo>
                <a:lnTo>
                  <a:pt x="75580" y="6034"/>
                </a:lnTo>
                <a:lnTo>
                  <a:pt x="75068" y="5932"/>
                </a:lnTo>
                <a:lnTo>
                  <a:pt x="75580" y="5523"/>
                </a:lnTo>
                <a:lnTo>
                  <a:pt x="74966" y="5420"/>
                </a:lnTo>
                <a:lnTo>
                  <a:pt x="75068" y="5318"/>
                </a:lnTo>
                <a:lnTo>
                  <a:pt x="71898" y="5523"/>
                </a:lnTo>
                <a:lnTo>
                  <a:pt x="72000" y="5625"/>
                </a:lnTo>
                <a:lnTo>
                  <a:pt x="70261" y="5420"/>
                </a:lnTo>
                <a:lnTo>
                  <a:pt x="70159" y="5523"/>
                </a:lnTo>
                <a:lnTo>
                  <a:pt x="69750" y="5523"/>
                </a:lnTo>
                <a:lnTo>
                  <a:pt x="70261" y="5318"/>
                </a:lnTo>
                <a:lnTo>
                  <a:pt x="69239" y="4909"/>
                </a:lnTo>
                <a:lnTo>
                  <a:pt x="70568" y="4909"/>
                </a:lnTo>
                <a:lnTo>
                  <a:pt x="69443" y="4807"/>
                </a:lnTo>
                <a:lnTo>
                  <a:pt x="70057" y="4705"/>
                </a:lnTo>
                <a:close/>
                <a:moveTo>
                  <a:pt x="165273" y="4705"/>
                </a:moveTo>
                <a:lnTo>
                  <a:pt x="160773" y="4909"/>
                </a:lnTo>
                <a:lnTo>
                  <a:pt x="160875" y="5011"/>
                </a:lnTo>
                <a:lnTo>
                  <a:pt x="160364" y="5114"/>
                </a:lnTo>
                <a:lnTo>
                  <a:pt x="159341" y="5420"/>
                </a:lnTo>
                <a:lnTo>
                  <a:pt x="158727" y="5625"/>
                </a:lnTo>
                <a:lnTo>
                  <a:pt x="158830" y="5727"/>
                </a:lnTo>
                <a:lnTo>
                  <a:pt x="158216" y="5830"/>
                </a:lnTo>
                <a:lnTo>
                  <a:pt x="158727" y="5932"/>
                </a:lnTo>
                <a:lnTo>
                  <a:pt x="158318" y="6239"/>
                </a:lnTo>
                <a:lnTo>
                  <a:pt x="158727" y="6341"/>
                </a:lnTo>
                <a:lnTo>
                  <a:pt x="158318" y="6443"/>
                </a:lnTo>
                <a:lnTo>
                  <a:pt x="158114" y="6648"/>
                </a:lnTo>
                <a:lnTo>
                  <a:pt x="157602" y="6955"/>
                </a:lnTo>
                <a:lnTo>
                  <a:pt x="158114" y="7261"/>
                </a:lnTo>
                <a:lnTo>
                  <a:pt x="160057" y="7057"/>
                </a:lnTo>
                <a:lnTo>
                  <a:pt x="159750" y="6852"/>
                </a:lnTo>
                <a:lnTo>
                  <a:pt x="160159" y="6341"/>
                </a:lnTo>
                <a:lnTo>
                  <a:pt x="160875" y="6239"/>
                </a:lnTo>
                <a:lnTo>
                  <a:pt x="160875" y="6136"/>
                </a:lnTo>
                <a:lnTo>
                  <a:pt x="161182" y="6034"/>
                </a:lnTo>
                <a:lnTo>
                  <a:pt x="160977" y="5932"/>
                </a:lnTo>
                <a:lnTo>
                  <a:pt x="165273" y="4705"/>
                </a:lnTo>
                <a:close/>
                <a:moveTo>
                  <a:pt x="212114" y="6852"/>
                </a:moveTo>
                <a:lnTo>
                  <a:pt x="211500" y="7261"/>
                </a:lnTo>
                <a:lnTo>
                  <a:pt x="214057" y="7364"/>
                </a:lnTo>
                <a:lnTo>
                  <a:pt x="212114" y="6852"/>
                </a:lnTo>
                <a:close/>
                <a:moveTo>
                  <a:pt x="177955" y="7159"/>
                </a:moveTo>
                <a:lnTo>
                  <a:pt x="178568" y="7466"/>
                </a:lnTo>
                <a:lnTo>
                  <a:pt x="177852" y="7261"/>
                </a:lnTo>
                <a:lnTo>
                  <a:pt x="177955" y="7159"/>
                </a:lnTo>
                <a:close/>
                <a:moveTo>
                  <a:pt x="58602" y="6955"/>
                </a:moveTo>
                <a:lnTo>
                  <a:pt x="57375" y="7159"/>
                </a:lnTo>
                <a:lnTo>
                  <a:pt x="57784" y="7568"/>
                </a:lnTo>
                <a:lnTo>
                  <a:pt x="58602" y="7261"/>
                </a:lnTo>
                <a:lnTo>
                  <a:pt x="58602" y="6955"/>
                </a:lnTo>
                <a:close/>
                <a:moveTo>
                  <a:pt x="108307" y="7568"/>
                </a:moveTo>
                <a:lnTo>
                  <a:pt x="108211" y="7587"/>
                </a:lnTo>
                <a:lnTo>
                  <a:pt x="108211" y="7587"/>
                </a:lnTo>
                <a:lnTo>
                  <a:pt x="108381" y="7603"/>
                </a:lnTo>
                <a:lnTo>
                  <a:pt x="108381" y="7603"/>
                </a:lnTo>
                <a:lnTo>
                  <a:pt x="108307" y="7568"/>
                </a:lnTo>
                <a:close/>
                <a:moveTo>
                  <a:pt x="73636" y="7159"/>
                </a:moveTo>
                <a:lnTo>
                  <a:pt x="74659" y="7670"/>
                </a:lnTo>
                <a:lnTo>
                  <a:pt x="76193" y="7670"/>
                </a:lnTo>
                <a:lnTo>
                  <a:pt x="76193" y="7466"/>
                </a:lnTo>
                <a:lnTo>
                  <a:pt x="75989" y="7261"/>
                </a:lnTo>
                <a:lnTo>
                  <a:pt x="73636" y="7159"/>
                </a:lnTo>
                <a:close/>
                <a:moveTo>
                  <a:pt x="108381" y="7603"/>
                </a:moveTo>
                <a:lnTo>
                  <a:pt x="109841" y="8284"/>
                </a:lnTo>
                <a:lnTo>
                  <a:pt x="110250" y="7773"/>
                </a:lnTo>
                <a:lnTo>
                  <a:pt x="108381" y="7603"/>
                </a:lnTo>
                <a:close/>
                <a:moveTo>
                  <a:pt x="68011" y="6852"/>
                </a:moveTo>
                <a:lnTo>
                  <a:pt x="64227" y="7364"/>
                </a:lnTo>
                <a:lnTo>
                  <a:pt x="63511" y="8386"/>
                </a:lnTo>
                <a:lnTo>
                  <a:pt x="63511" y="8386"/>
                </a:lnTo>
                <a:lnTo>
                  <a:pt x="64534" y="8182"/>
                </a:lnTo>
                <a:lnTo>
                  <a:pt x="64739" y="7773"/>
                </a:lnTo>
                <a:lnTo>
                  <a:pt x="65352" y="7773"/>
                </a:lnTo>
                <a:lnTo>
                  <a:pt x="68011" y="6852"/>
                </a:lnTo>
                <a:close/>
                <a:moveTo>
                  <a:pt x="216716" y="8182"/>
                </a:moveTo>
                <a:lnTo>
                  <a:pt x="217227" y="8489"/>
                </a:lnTo>
                <a:lnTo>
                  <a:pt x="217330" y="8182"/>
                </a:lnTo>
                <a:close/>
                <a:moveTo>
                  <a:pt x="62080" y="6852"/>
                </a:moveTo>
                <a:lnTo>
                  <a:pt x="60852" y="7159"/>
                </a:lnTo>
                <a:lnTo>
                  <a:pt x="61568" y="7364"/>
                </a:lnTo>
                <a:lnTo>
                  <a:pt x="61057" y="7466"/>
                </a:lnTo>
                <a:lnTo>
                  <a:pt x="61057" y="7568"/>
                </a:lnTo>
                <a:lnTo>
                  <a:pt x="60341" y="7773"/>
                </a:lnTo>
                <a:lnTo>
                  <a:pt x="60034" y="7466"/>
                </a:lnTo>
                <a:lnTo>
                  <a:pt x="59420" y="7773"/>
                </a:lnTo>
                <a:lnTo>
                  <a:pt x="59727" y="8182"/>
                </a:lnTo>
                <a:lnTo>
                  <a:pt x="60136" y="8284"/>
                </a:lnTo>
                <a:lnTo>
                  <a:pt x="60443" y="8898"/>
                </a:lnTo>
                <a:lnTo>
                  <a:pt x="61159" y="8898"/>
                </a:lnTo>
                <a:lnTo>
                  <a:pt x="61364" y="8489"/>
                </a:lnTo>
                <a:lnTo>
                  <a:pt x="62182" y="8591"/>
                </a:lnTo>
                <a:lnTo>
                  <a:pt x="63205" y="7773"/>
                </a:lnTo>
                <a:lnTo>
                  <a:pt x="62795" y="7875"/>
                </a:lnTo>
                <a:lnTo>
                  <a:pt x="62795" y="7670"/>
                </a:lnTo>
                <a:lnTo>
                  <a:pt x="62898" y="7670"/>
                </a:lnTo>
                <a:lnTo>
                  <a:pt x="62182" y="7568"/>
                </a:lnTo>
                <a:lnTo>
                  <a:pt x="63409" y="7261"/>
                </a:lnTo>
                <a:lnTo>
                  <a:pt x="63205" y="7159"/>
                </a:lnTo>
                <a:lnTo>
                  <a:pt x="63511" y="6852"/>
                </a:lnTo>
                <a:close/>
                <a:moveTo>
                  <a:pt x="47250" y="6443"/>
                </a:moveTo>
                <a:lnTo>
                  <a:pt x="47148" y="6852"/>
                </a:lnTo>
                <a:lnTo>
                  <a:pt x="43977" y="8386"/>
                </a:lnTo>
                <a:lnTo>
                  <a:pt x="44284" y="8386"/>
                </a:lnTo>
                <a:lnTo>
                  <a:pt x="44898" y="8693"/>
                </a:lnTo>
                <a:lnTo>
                  <a:pt x="44795" y="9102"/>
                </a:lnTo>
                <a:lnTo>
                  <a:pt x="44795" y="9102"/>
                </a:lnTo>
                <a:lnTo>
                  <a:pt x="51955" y="7159"/>
                </a:lnTo>
                <a:lnTo>
                  <a:pt x="51545" y="6545"/>
                </a:lnTo>
                <a:lnTo>
                  <a:pt x="50318" y="6750"/>
                </a:lnTo>
                <a:lnTo>
                  <a:pt x="50420" y="6545"/>
                </a:lnTo>
                <a:lnTo>
                  <a:pt x="50011" y="6648"/>
                </a:lnTo>
                <a:lnTo>
                  <a:pt x="50216" y="6545"/>
                </a:lnTo>
                <a:lnTo>
                  <a:pt x="47250" y="6443"/>
                </a:lnTo>
                <a:close/>
                <a:moveTo>
                  <a:pt x="158625" y="7261"/>
                </a:moveTo>
                <a:lnTo>
                  <a:pt x="157602" y="7875"/>
                </a:lnTo>
                <a:lnTo>
                  <a:pt x="157500" y="8182"/>
                </a:lnTo>
                <a:lnTo>
                  <a:pt x="156989" y="8284"/>
                </a:lnTo>
                <a:lnTo>
                  <a:pt x="159034" y="9102"/>
                </a:lnTo>
                <a:lnTo>
                  <a:pt x="158830" y="9102"/>
                </a:lnTo>
                <a:lnTo>
                  <a:pt x="158830" y="9205"/>
                </a:lnTo>
                <a:lnTo>
                  <a:pt x="158727" y="9205"/>
                </a:lnTo>
                <a:lnTo>
                  <a:pt x="158727" y="9307"/>
                </a:lnTo>
                <a:lnTo>
                  <a:pt x="158625" y="9307"/>
                </a:lnTo>
                <a:lnTo>
                  <a:pt x="160773" y="9614"/>
                </a:lnTo>
                <a:lnTo>
                  <a:pt x="160773" y="9614"/>
                </a:lnTo>
                <a:lnTo>
                  <a:pt x="160568" y="9511"/>
                </a:lnTo>
                <a:lnTo>
                  <a:pt x="161489" y="9511"/>
                </a:lnTo>
                <a:lnTo>
                  <a:pt x="159239" y="8080"/>
                </a:lnTo>
                <a:lnTo>
                  <a:pt x="159341" y="7773"/>
                </a:lnTo>
                <a:lnTo>
                  <a:pt x="159545" y="7670"/>
                </a:lnTo>
                <a:lnTo>
                  <a:pt x="159545" y="7466"/>
                </a:lnTo>
                <a:lnTo>
                  <a:pt x="158625" y="7261"/>
                </a:lnTo>
                <a:close/>
                <a:moveTo>
                  <a:pt x="18920" y="9818"/>
                </a:moveTo>
                <a:lnTo>
                  <a:pt x="18511" y="9920"/>
                </a:lnTo>
                <a:lnTo>
                  <a:pt x="18511" y="9920"/>
                </a:lnTo>
                <a:lnTo>
                  <a:pt x="18637" y="9901"/>
                </a:lnTo>
                <a:lnTo>
                  <a:pt x="18637" y="9901"/>
                </a:lnTo>
                <a:lnTo>
                  <a:pt x="18920" y="9818"/>
                </a:lnTo>
                <a:close/>
                <a:moveTo>
                  <a:pt x="137352" y="10125"/>
                </a:moveTo>
                <a:lnTo>
                  <a:pt x="137352" y="10125"/>
                </a:lnTo>
                <a:lnTo>
                  <a:pt x="137352" y="10125"/>
                </a:lnTo>
                <a:close/>
                <a:moveTo>
                  <a:pt x="88977" y="9818"/>
                </a:moveTo>
                <a:lnTo>
                  <a:pt x="88670" y="10125"/>
                </a:lnTo>
                <a:lnTo>
                  <a:pt x="88466" y="10125"/>
                </a:lnTo>
                <a:lnTo>
                  <a:pt x="88364" y="10432"/>
                </a:lnTo>
                <a:lnTo>
                  <a:pt x="88875" y="10534"/>
                </a:lnTo>
                <a:lnTo>
                  <a:pt x="88568" y="10636"/>
                </a:lnTo>
                <a:lnTo>
                  <a:pt x="89489" y="10636"/>
                </a:lnTo>
                <a:lnTo>
                  <a:pt x="90000" y="10227"/>
                </a:lnTo>
                <a:lnTo>
                  <a:pt x="88977" y="9818"/>
                </a:lnTo>
                <a:close/>
                <a:moveTo>
                  <a:pt x="52466" y="7261"/>
                </a:moveTo>
                <a:lnTo>
                  <a:pt x="48170" y="8591"/>
                </a:lnTo>
                <a:lnTo>
                  <a:pt x="48784" y="8693"/>
                </a:lnTo>
                <a:lnTo>
                  <a:pt x="48375" y="8898"/>
                </a:lnTo>
                <a:lnTo>
                  <a:pt x="50216" y="8795"/>
                </a:lnTo>
                <a:lnTo>
                  <a:pt x="50216" y="8795"/>
                </a:lnTo>
                <a:lnTo>
                  <a:pt x="49705" y="8898"/>
                </a:lnTo>
                <a:lnTo>
                  <a:pt x="49807" y="8898"/>
                </a:lnTo>
                <a:lnTo>
                  <a:pt x="47761" y="9307"/>
                </a:lnTo>
                <a:lnTo>
                  <a:pt x="51545" y="9818"/>
                </a:lnTo>
                <a:lnTo>
                  <a:pt x="48273" y="9920"/>
                </a:lnTo>
                <a:lnTo>
                  <a:pt x="47557" y="10534"/>
                </a:lnTo>
                <a:lnTo>
                  <a:pt x="49193" y="10739"/>
                </a:lnTo>
                <a:lnTo>
                  <a:pt x="48989" y="11352"/>
                </a:lnTo>
                <a:lnTo>
                  <a:pt x="54102" y="10534"/>
                </a:lnTo>
                <a:lnTo>
                  <a:pt x="54102" y="10739"/>
                </a:lnTo>
                <a:lnTo>
                  <a:pt x="54818" y="10841"/>
                </a:lnTo>
                <a:lnTo>
                  <a:pt x="54614" y="10943"/>
                </a:lnTo>
                <a:lnTo>
                  <a:pt x="56148" y="11045"/>
                </a:lnTo>
                <a:lnTo>
                  <a:pt x="57170" y="10534"/>
                </a:lnTo>
                <a:lnTo>
                  <a:pt x="56250" y="10739"/>
                </a:lnTo>
                <a:lnTo>
                  <a:pt x="56455" y="10534"/>
                </a:lnTo>
                <a:lnTo>
                  <a:pt x="56352" y="10432"/>
                </a:lnTo>
                <a:lnTo>
                  <a:pt x="58295" y="10023"/>
                </a:lnTo>
                <a:lnTo>
                  <a:pt x="57989" y="9920"/>
                </a:lnTo>
                <a:lnTo>
                  <a:pt x="57989" y="9818"/>
                </a:lnTo>
                <a:lnTo>
                  <a:pt x="56864" y="9409"/>
                </a:lnTo>
                <a:lnTo>
                  <a:pt x="57682" y="7670"/>
                </a:lnTo>
                <a:lnTo>
                  <a:pt x="56455" y="7364"/>
                </a:lnTo>
                <a:lnTo>
                  <a:pt x="55739" y="8489"/>
                </a:lnTo>
                <a:lnTo>
                  <a:pt x="55023" y="8693"/>
                </a:lnTo>
                <a:lnTo>
                  <a:pt x="55023" y="8693"/>
                </a:lnTo>
                <a:lnTo>
                  <a:pt x="55227" y="7875"/>
                </a:lnTo>
                <a:lnTo>
                  <a:pt x="54614" y="7773"/>
                </a:lnTo>
                <a:lnTo>
                  <a:pt x="53591" y="8080"/>
                </a:lnTo>
                <a:lnTo>
                  <a:pt x="53693" y="7977"/>
                </a:lnTo>
                <a:lnTo>
                  <a:pt x="53182" y="8080"/>
                </a:lnTo>
                <a:lnTo>
                  <a:pt x="53182" y="8080"/>
                </a:lnTo>
                <a:lnTo>
                  <a:pt x="53898" y="7773"/>
                </a:lnTo>
                <a:lnTo>
                  <a:pt x="51750" y="7875"/>
                </a:lnTo>
                <a:lnTo>
                  <a:pt x="52466" y="7261"/>
                </a:lnTo>
                <a:close/>
                <a:moveTo>
                  <a:pt x="60341" y="10330"/>
                </a:moveTo>
                <a:lnTo>
                  <a:pt x="58602" y="10841"/>
                </a:lnTo>
                <a:lnTo>
                  <a:pt x="59114" y="11148"/>
                </a:lnTo>
                <a:lnTo>
                  <a:pt x="60136" y="11352"/>
                </a:lnTo>
                <a:lnTo>
                  <a:pt x="61159" y="11045"/>
                </a:lnTo>
                <a:lnTo>
                  <a:pt x="60239" y="10432"/>
                </a:lnTo>
                <a:lnTo>
                  <a:pt x="60341" y="10330"/>
                </a:lnTo>
                <a:close/>
                <a:moveTo>
                  <a:pt x="175193" y="11250"/>
                </a:moveTo>
                <a:lnTo>
                  <a:pt x="176114" y="11557"/>
                </a:lnTo>
                <a:lnTo>
                  <a:pt x="176114" y="12068"/>
                </a:lnTo>
                <a:lnTo>
                  <a:pt x="177136" y="12170"/>
                </a:lnTo>
                <a:lnTo>
                  <a:pt x="177136" y="12170"/>
                </a:lnTo>
                <a:lnTo>
                  <a:pt x="176011" y="12068"/>
                </a:lnTo>
                <a:lnTo>
                  <a:pt x="175193" y="11250"/>
                </a:lnTo>
                <a:close/>
                <a:moveTo>
                  <a:pt x="73023" y="11557"/>
                </a:moveTo>
                <a:lnTo>
                  <a:pt x="72307" y="12375"/>
                </a:lnTo>
                <a:lnTo>
                  <a:pt x="73432" y="12375"/>
                </a:lnTo>
                <a:lnTo>
                  <a:pt x="74148" y="11659"/>
                </a:lnTo>
                <a:lnTo>
                  <a:pt x="73023" y="11557"/>
                </a:lnTo>
                <a:close/>
                <a:moveTo>
                  <a:pt x="108409" y="13295"/>
                </a:moveTo>
                <a:lnTo>
                  <a:pt x="108716" y="13398"/>
                </a:lnTo>
                <a:lnTo>
                  <a:pt x="108818" y="13398"/>
                </a:lnTo>
                <a:lnTo>
                  <a:pt x="108409" y="13295"/>
                </a:lnTo>
                <a:close/>
                <a:moveTo>
                  <a:pt x="9205" y="13807"/>
                </a:moveTo>
                <a:lnTo>
                  <a:pt x="9102" y="13909"/>
                </a:lnTo>
                <a:lnTo>
                  <a:pt x="9205" y="13909"/>
                </a:lnTo>
                <a:lnTo>
                  <a:pt x="9205" y="13807"/>
                </a:lnTo>
                <a:close/>
                <a:moveTo>
                  <a:pt x="5420" y="11045"/>
                </a:moveTo>
                <a:lnTo>
                  <a:pt x="0" y="14420"/>
                </a:lnTo>
                <a:lnTo>
                  <a:pt x="511" y="14318"/>
                </a:lnTo>
                <a:lnTo>
                  <a:pt x="1227" y="13909"/>
                </a:lnTo>
                <a:lnTo>
                  <a:pt x="1227" y="13705"/>
                </a:lnTo>
                <a:lnTo>
                  <a:pt x="1739" y="13398"/>
                </a:lnTo>
                <a:lnTo>
                  <a:pt x="1636" y="13500"/>
                </a:lnTo>
                <a:lnTo>
                  <a:pt x="2352" y="13295"/>
                </a:lnTo>
                <a:lnTo>
                  <a:pt x="2148" y="13398"/>
                </a:lnTo>
                <a:lnTo>
                  <a:pt x="2761" y="13193"/>
                </a:lnTo>
                <a:lnTo>
                  <a:pt x="2761" y="13193"/>
                </a:lnTo>
                <a:lnTo>
                  <a:pt x="1636" y="14011"/>
                </a:lnTo>
                <a:lnTo>
                  <a:pt x="3273" y="14114"/>
                </a:lnTo>
                <a:lnTo>
                  <a:pt x="3068" y="14625"/>
                </a:lnTo>
                <a:lnTo>
                  <a:pt x="3375" y="15034"/>
                </a:lnTo>
                <a:lnTo>
                  <a:pt x="3989" y="14932"/>
                </a:lnTo>
                <a:lnTo>
                  <a:pt x="3682" y="15136"/>
                </a:lnTo>
                <a:lnTo>
                  <a:pt x="4295" y="14932"/>
                </a:lnTo>
                <a:lnTo>
                  <a:pt x="4193" y="15034"/>
                </a:lnTo>
                <a:lnTo>
                  <a:pt x="4193" y="15034"/>
                </a:lnTo>
                <a:lnTo>
                  <a:pt x="4602" y="14727"/>
                </a:lnTo>
                <a:lnTo>
                  <a:pt x="4500" y="14625"/>
                </a:lnTo>
                <a:lnTo>
                  <a:pt x="5523" y="14318"/>
                </a:lnTo>
                <a:lnTo>
                  <a:pt x="5318" y="14318"/>
                </a:lnTo>
                <a:lnTo>
                  <a:pt x="5830" y="14114"/>
                </a:lnTo>
                <a:lnTo>
                  <a:pt x="5727" y="14114"/>
                </a:lnTo>
                <a:lnTo>
                  <a:pt x="5727" y="13909"/>
                </a:lnTo>
                <a:lnTo>
                  <a:pt x="6136" y="14011"/>
                </a:lnTo>
                <a:lnTo>
                  <a:pt x="6750" y="14011"/>
                </a:lnTo>
                <a:lnTo>
                  <a:pt x="6852" y="13807"/>
                </a:lnTo>
                <a:lnTo>
                  <a:pt x="7159" y="13909"/>
                </a:lnTo>
                <a:lnTo>
                  <a:pt x="8386" y="13500"/>
                </a:lnTo>
                <a:lnTo>
                  <a:pt x="8080" y="13398"/>
                </a:lnTo>
                <a:lnTo>
                  <a:pt x="7977" y="13398"/>
                </a:lnTo>
                <a:lnTo>
                  <a:pt x="8080" y="13193"/>
                </a:lnTo>
                <a:lnTo>
                  <a:pt x="8080" y="12886"/>
                </a:lnTo>
                <a:lnTo>
                  <a:pt x="7364" y="12682"/>
                </a:lnTo>
                <a:lnTo>
                  <a:pt x="7364" y="12682"/>
                </a:lnTo>
                <a:lnTo>
                  <a:pt x="7568" y="12784"/>
                </a:lnTo>
                <a:lnTo>
                  <a:pt x="6852" y="12886"/>
                </a:lnTo>
                <a:lnTo>
                  <a:pt x="7261" y="12682"/>
                </a:lnTo>
                <a:lnTo>
                  <a:pt x="6341" y="12682"/>
                </a:lnTo>
                <a:lnTo>
                  <a:pt x="6034" y="12989"/>
                </a:lnTo>
                <a:lnTo>
                  <a:pt x="6034" y="13193"/>
                </a:lnTo>
                <a:lnTo>
                  <a:pt x="5625" y="13398"/>
                </a:lnTo>
                <a:lnTo>
                  <a:pt x="5625" y="13398"/>
                </a:lnTo>
                <a:lnTo>
                  <a:pt x="5932" y="13193"/>
                </a:lnTo>
                <a:lnTo>
                  <a:pt x="5523" y="13295"/>
                </a:lnTo>
                <a:lnTo>
                  <a:pt x="5523" y="13091"/>
                </a:lnTo>
                <a:lnTo>
                  <a:pt x="6545" y="12375"/>
                </a:lnTo>
                <a:lnTo>
                  <a:pt x="6136" y="12375"/>
                </a:lnTo>
                <a:lnTo>
                  <a:pt x="6648" y="12068"/>
                </a:lnTo>
                <a:lnTo>
                  <a:pt x="5830" y="11659"/>
                </a:lnTo>
                <a:lnTo>
                  <a:pt x="5932" y="11557"/>
                </a:lnTo>
                <a:lnTo>
                  <a:pt x="5727" y="11352"/>
                </a:lnTo>
                <a:lnTo>
                  <a:pt x="5523" y="11557"/>
                </a:lnTo>
                <a:lnTo>
                  <a:pt x="5523" y="11352"/>
                </a:lnTo>
                <a:lnTo>
                  <a:pt x="5625" y="11250"/>
                </a:lnTo>
                <a:lnTo>
                  <a:pt x="5420" y="11045"/>
                </a:lnTo>
                <a:close/>
                <a:moveTo>
                  <a:pt x="113011" y="13193"/>
                </a:moveTo>
                <a:lnTo>
                  <a:pt x="112807" y="13398"/>
                </a:lnTo>
                <a:lnTo>
                  <a:pt x="112500" y="13398"/>
                </a:lnTo>
                <a:lnTo>
                  <a:pt x="112193" y="13602"/>
                </a:lnTo>
                <a:lnTo>
                  <a:pt x="111682" y="13500"/>
                </a:lnTo>
                <a:lnTo>
                  <a:pt x="111682" y="13500"/>
                </a:lnTo>
                <a:lnTo>
                  <a:pt x="111784" y="13807"/>
                </a:lnTo>
                <a:lnTo>
                  <a:pt x="111170" y="13500"/>
                </a:lnTo>
                <a:lnTo>
                  <a:pt x="110864" y="13500"/>
                </a:lnTo>
                <a:lnTo>
                  <a:pt x="110864" y="13807"/>
                </a:lnTo>
                <a:lnTo>
                  <a:pt x="110250" y="13602"/>
                </a:lnTo>
                <a:lnTo>
                  <a:pt x="110148" y="14011"/>
                </a:lnTo>
                <a:lnTo>
                  <a:pt x="109739" y="14011"/>
                </a:lnTo>
                <a:lnTo>
                  <a:pt x="109636" y="14216"/>
                </a:lnTo>
                <a:lnTo>
                  <a:pt x="109432" y="14114"/>
                </a:lnTo>
                <a:lnTo>
                  <a:pt x="109534" y="14011"/>
                </a:lnTo>
                <a:lnTo>
                  <a:pt x="109330" y="13807"/>
                </a:lnTo>
                <a:lnTo>
                  <a:pt x="109534" y="13602"/>
                </a:lnTo>
                <a:lnTo>
                  <a:pt x="108716" y="13398"/>
                </a:lnTo>
                <a:lnTo>
                  <a:pt x="108511" y="13398"/>
                </a:lnTo>
                <a:lnTo>
                  <a:pt x="108716" y="13705"/>
                </a:lnTo>
                <a:lnTo>
                  <a:pt x="108102" y="13500"/>
                </a:lnTo>
                <a:lnTo>
                  <a:pt x="108102" y="13500"/>
                </a:lnTo>
                <a:lnTo>
                  <a:pt x="108205" y="13602"/>
                </a:lnTo>
                <a:lnTo>
                  <a:pt x="108102" y="13705"/>
                </a:lnTo>
                <a:lnTo>
                  <a:pt x="107898" y="13705"/>
                </a:lnTo>
                <a:lnTo>
                  <a:pt x="108205" y="13807"/>
                </a:lnTo>
                <a:lnTo>
                  <a:pt x="107693" y="13807"/>
                </a:lnTo>
                <a:lnTo>
                  <a:pt x="107795" y="14011"/>
                </a:lnTo>
                <a:lnTo>
                  <a:pt x="107386" y="14011"/>
                </a:lnTo>
                <a:lnTo>
                  <a:pt x="109125" y="14114"/>
                </a:lnTo>
                <a:lnTo>
                  <a:pt x="108614" y="14318"/>
                </a:lnTo>
                <a:lnTo>
                  <a:pt x="109125" y="14318"/>
                </a:lnTo>
                <a:lnTo>
                  <a:pt x="109125" y="14420"/>
                </a:lnTo>
                <a:lnTo>
                  <a:pt x="107898" y="14523"/>
                </a:lnTo>
                <a:lnTo>
                  <a:pt x="107795" y="14727"/>
                </a:lnTo>
                <a:lnTo>
                  <a:pt x="109227" y="14830"/>
                </a:lnTo>
                <a:lnTo>
                  <a:pt x="108818" y="15136"/>
                </a:lnTo>
                <a:lnTo>
                  <a:pt x="109227" y="15034"/>
                </a:lnTo>
                <a:lnTo>
                  <a:pt x="108307" y="15341"/>
                </a:lnTo>
                <a:lnTo>
                  <a:pt x="108716" y="15545"/>
                </a:lnTo>
                <a:lnTo>
                  <a:pt x="109432" y="15443"/>
                </a:lnTo>
                <a:lnTo>
                  <a:pt x="111375" y="15852"/>
                </a:lnTo>
                <a:lnTo>
                  <a:pt x="114648" y="14625"/>
                </a:lnTo>
                <a:lnTo>
                  <a:pt x="114648" y="14216"/>
                </a:lnTo>
                <a:lnTo>
                  <a:pt x="114034" y="13807"/>
                </a:lnTo>
                <a:lnTo>
                  <a:pt x="113830" y="13500"/>
                </a:lnTo>
                <a:lnTo>
                  <a:pt x="114239" y="13295"/>
                </a:lnTo>
                <a:lnTo>
                  <a:pt x="113011" y="13193"/>
                </a:lnTo>
                <a:close/>
                <a:moveTo>
                  <a:pt x="65557" y="13705"/>
                </a:moveTo>
                <a:lnTo>
                  <a:pt x="63102" y="15750"/>
                </a:lnTo>
                <a:lnTo>
                  <a:pt x="63818" y="15750"/>
                </a:lnTo>
                <a:lnTo>
                  <a:pt x="64023" y="16159"/>
                </a:lnTo>
                <a:lnTo>
                  <a:pt x="66309" y="15364"/>
                </a:lnTo>
                <a:lnTo>
                  <a:pt x="66309" y="15364"/>
                </a:lnTo>
                <a:lnTo>
                  <a:pt x="67091" y="15852"/>
                </a:lnTo>
                <a:lnTo>
                  <a:pt x="68114" y="15545"/>
                </a:lnTo>
                <a:lnTo>
                  <a:pt x="67091" y="15443"/>
                </a:lnTo>
                <a:lnTo>
                  <a:pt x="67295" y="14830"/>
                </a:lnTo>
                <a:lnTo>
                  <a:pt x="65659" y="14011"/>
                </a:lnTo>
                <a:lnTo>
                  <a:pt x="65557" y="13705"/>
                </a:lnTo>
                <a:close/>
                <a:moveTo>
                  <a:pt x="128864" y="16773"/>
                </a:moveTo>
                <a:lnTo>
                  <a:pt x="128455" y="16875"/>
                </a:lnTo>
                <a:lnTo>
                  <a:pt x="128455" y="16875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8864" y="16773"/>
                </a:lnTo>
                <a:close/>
                <a:moveTo>
                  <a:pt x="73227" y="6955"/>
                </a:moveTo>
                <a:lnTo>
                  <a:pt x="70773" y="7364"/>
                </a:lnTo>
                <a:lnTo>
                  <a:pt x="71080" y="7670"/>
                </a:lnTo>
                <a:lnTo>
                  <a:pt x="70159" y="7773"/>
                </a:lnTo>
                <a:lnTo>
                  <a:pt x="70466" y="8080"/>
                </a:lnTo>
                <a:lnTo>
                  <a:pt x="70466" y="8386"/>
                </a:lnTo>
                <a:lnTo>
                  <a:pt x="69443" y="8386"/>
                </a:lnTo>
                <a:lnTo>
                  <a:pt x="69955" y="8693"/>
                </a:lnTo>
                <a:lnTo>
                  <a:pt x="69545" y="9205"/>
                </a:lnTo>
                <a:lnTo>
                  <a:pt x="68318" y="9205"/>
                </a:lnTo>
                <a:lnTo>
                  <a:pt x="69545" y="8898"/>
                </a:lnTo>
                <a:lnTo>
                  <a:pt x="69136" y="8489"/>
                </a:lnTo>
                <a:lnTo>
                  <a:pt x="69443" y="7773"/>
                </a:lnTo>
                <a:lnTo>
                  <a:pt x="71284" y="6955"/>
                </a:lnTo>
                <a:lnTo>
                  <a:pt x="71284" y="6955"/>
                </a:lnTo>
                <a:lnTo>
                  <a:pt x="67193" y="8284"/>
                </a:lnTo>
                <a:lnTo>
                  <a:pt x="66682" y="8898"/>
                </a:lnTo>
                <a:lnTo>
                  <a:pt x="67909" y="9205"/>
                </a:lnTo>
                <a:lnTo>
                  <a:pt x="66477" y="9205"/>
                </a:lnTo>
                <a:lnTo>
                  <a:pt x="68114" y="9716"/>
                </a:lnTo>
                <a:lnTo>
                  <a:pt x="67909" y="9920"/>
                </a:lnTo>
                <a:lnTo>
                  <a:pt x="70875" y="10125"/>
                </a:lnTo>
                <a:lnTo>
                  <a:pt x="70875" y="10023"/>
                </a:lnTo>
                <a:lnTo>
                  <a:pt x="72205" y="10227"/>
                </a:lnTo>
                <a:lnTo>
                  <a:pt x="72614" y="9716"/>
                </a:lnTo>
                <a:lnTo>
                  <a:pt x="73534" y="9920"/>
                </a:lnTo>
                <a:lnTo>
                  <a:pt x="73432" y="10227"/>
                </a:lnTo>
                <a:lnTo>
                  <a:pt x="73841" y="10330"/>
                </a:lnTo>
                <a:lnTo>
                  <a:pt x="73636" y="10432"/>
                </a:lnTo>
                <a:lnTo>
                  <a:pt x="74148" y="10330"/>
                </a:lnTo>
                <a:lnTo>
                  <a:pt x="74250" y="10739"/>
                </a:lnTo>
                <a:lnTo>
                  <a:pt x="73432" y="11148"/>
                </a:lnTo>
                <a:lnTo>
                  <a:pt x="74685" y="10969"/>
                </a:lnTo>
                <a:lnTo>
                  <a:pt x="74761" y="11045"/>
                </a:lnTo>
                <a:lnTo>
                  <a:pt x="74557" y="11148"/>
                </a:lnTo>
                <a:lnTo>
                  <a:pt x="75375" y="11557"/>
                </a:lnTo>
                <a:lnTo>
                  <a:pt x="75477" y="12273"/>
                </a:lnTo>
                <a:lnTo>
                  <a:pt x="73534" y="13398"/>
                </a:lnTo>
                <a:lnTo>
                  <a:pt x="73636" y="13807"/>
                </a:lnTo>
                <a:lnTo>
                  <a:pt x="72000" y="14216"/>
                </a:lnTo>
                <a:lnTo>
                  <a:pt x="72000" y="14318"/>
                </a:lnTo>
                <a:lnTo>
                  <a:pt x="72000" y="14420"/>
                </a:lnTo>
                <a:lnTo>
                  <a:pt x="71898" y="14625"/>
                </a:lnTo>
                <a:lnTo>
                  <a:pt x="72000" y="14318"/>
                </a:lnTo>
                <a:lnTo>
                  <a:pt x="71080" y="14114"/>
                </a:lnTo>
                <a:lnTo>
                  <a:pt x="70057" y="14727"/>
                </a:lnTo>
                <a:lnTo>
                  <a:pt x="70977" y="15136"/>
                </a:lnTo>
                <a:lnTo>
                  <a:pt x="72307" y="14727"/>
                </a:lnTo>
                <a:lnTo>
                  <a:pt x="72818" y="14830"/>
                </a:lnTo>
                <a:lnTo>
                  <a:pt x="72716" y="15034"/>
                </a:lnTo>
                <a:lnTo>
                  <a:pt x="72716" y="15034"/>
                </a:lnTo>
                <a:lnTo>
                  <a:pt x="73330" y="14830"/>
                </a:lnTo>
                <a:lnTo>
                  <a:pt x="73125" y="15034"/>
                </a:lnTo>
                <a:lnTo>
                  <a:pt x="73739" y="15545"/>
                </a:lnTo>
                <a:lnTo>
                  <a:pt x="73636" y="15648"/>
                </a:lnTo>
                <a:lnTo>
                  <a:pt x="74148" y="15750"/>
                </a:lnTo>
                <a:lnTo>
                  <a:pt x="73636" y="15955"/>
                </a:lnTo>
                <a:lnTo>
                  <a:pt x="74250" y="16261"/>
                </a:lnTo>
                <a:lnTo>
                  <a:pt x="74045" y="16364"/>
                </a:lnTo>
                <a:lnTo>
                  <a:pt x="76909" y="17386"/>
                </a:lnTo>
                <a:lnTo>
                  <a:pt x="77318" y="17080"/>
                </a:lnTo>
                <a:lnTo>
                  <a:pt x="76398" y="16364"/>
                </a:lnTo>
                <a:lnTo>
                  <a:pt x="76500" y="16261"/>
                </a:lnTo>
                <a:lnTo>
                  <a:pt x="75989" y="15648"/>
                </a:lnTo>
                <a:lnTo>
                  <a:pt x="76705" y="15648"/>
                </a:lnTo>
                <a:lnTo>
                  <a:pt x="78034" y="16568"/>
                </a:lnTo>
                <a:lnTo>
                  <a:pt x="78239" y="16364"/>
                </a:lnTo>
                <a:lnTo>
                  <a:pt x="78545" y="16364"/>
                </a:lnTo>
                <a:lnTo>
                  <a:pt x="78545" y="15648"/>
                </a:lnTo>
                <a:lnTo>
                  <a:pt x="78955" y="15955"/>
                </a:lnTo>
                <a:lnTo>
                  <a:pt x="78955" y="15443"/>
                </a:lnTo>
                <a:lnTo>
                  <a:pt x="79057" y="15341"/>
                </a:lnTo>
                <a:lnTo>
                  <a:pt x="78750" y="15341"/>
                </a:lnTo>
                <a:lnTo>
                  <a:pt x="78545" y="15136"/>
                </a:lnTo>
                <a:lnTo>
                  <a:pt x="78955" y="14932"/>
                </a:lnTo>
                <a:lnTo>
                  <a:pt x="78648" y="14932"/>
                </a:lnTo>
                <a:lnTo>
                  <a:pt x="78955" y="14830"/>
                </a:lnTo>
                <a:lnTo>
                  <a:pt x="78648" y="14625"/>
                </a:lnTo>
                <a:lnTo>
                  <a:pt x="78034" y="14625"/>
                </a:lnTo>
                <a:lnTo>
                  <a:pt x="77830" y="14216"/>
                </a:lnTo>
                <a:lnTo>
                  <a:pt x="78034" y="14114"/>
                </a:lnTo>
                <a:lnTo>
                  <a:pt x="77523" y="14011"/>
                </a:lnTo>
                <a:lnTo>
                  <a:pt x="77727" y="13807"/>
                </a:lnTo>
                <a:lnTo>
                  <a:pt x="77318" y="13398"/>
                </a:lnTo>
                <a:lnTo>
                  <a:pt x="78341" y="13602"/>
                </a:lnTo>
                <a:lnTo>
                  <a:pt x="78136" y="13193"/>
                </a:lnTo>
                <a:lnTo>
                  <a:pt x="78545" y="13091"/>
                </a:lnTo>
                <a:lnTo>
                  <a:pt x="79466" y="13398"/>
                </a:lnTo>
                <a:lnTo>
                  <a:pt x="79159" y="13602"/>
                </a:lnTo>
                <a:lnTo>
                  <a:pt x="79159" y="13602"/>
                </a:lnTo>
                <a:lnTo>
                  <a:pt x="80284" y="13295"/>
                </a:lnTo>
                <a:lnTo>
                  <a:pt x="79466" y="13909"/>
                </a:lnTo>
                <a:lnTo>
                  <a:pt x="79568" y="14318"/>
                </a:lnTo>
                <a:lnTo>
                  <a:pt x="79977" y="14114"/>
                </a:lnTo>
                <a:lnTo>
                  <a:pt x="80182" y="14420"/>
                </a:lnTo>
                <a:lnTo>
                  <a:pt x="80489" y="14420"/>
                </a:lnTo>
                <a:lnTo>
                  <a:pt x="80693" y="13909"/>
                </a:lnTo>
                <a:lnTo>
                  <a:pt x="80489" y="13909"/>
                </a:lnTo>
                <a:lnTo>
                  <a:pt x="81818" y="13602"/>
                </a:lnTo>
                <a:lnTo>
                  <a:pt x="81511" y="13398"/>
                </a:lnTo>
                <a:lnTo>
                  <a:pt x="81716" y="13295"/>
                </a:lnTo>
                <a:lnTo>
                  <a:pt x="81614" y="13193"/>
                </a:lnTo>
                <a:lnTo>
                  <a:pt x="82023" y="13295"/>
                </a:lnTo>
                <a:lnTo>
                  <a:pt x="82023" y="12989"/>
                </a:lnTo>
                <a:lnTo>
                  <a:pt x="82227" y="12989"/>
                </a:lnTo>
                <a:lnTo>
                  <a:pt x="82227" y="12682"/>
                </a:lnTo>
                <a:lnTo>
                  <a:pt x="81000" y="12886"/>
                </a:lnTo>
                <a:lnTo>
                  <a:pt x="81716" y="12477"/>
                </a:lnTo>
                <a:lnTo>
                  <a:pt x="80591" y="12375"/>
                </a:lnTo>
                <a:lnTo>
                  <a:pt x="81307" y="12170"/>
                </a:lnTo>
                <a:lnTo>
                  <a:pt x="80591" y="11966"/>
                </a:lnTo>
                <a:lnTo>
                  <a:pt x="80795" y="11864"/>
                </a:lnTo>
                <a:lnTo>
                  <a:pt x="80284" y="12068"/>
                </a:lnTo>
                <a:lnTo>
                  <a:pt x="80386" y="11864"/>
                </a:lnTo>
                <a:lnTo>
                  <a:pt x="80080" y="11864"/>
                </a:lnTo>
                <a:lnTo>
                  <a:pt x="80182" y="11761"/>
                </a:lnTo>
                <a:lnTo>
                  <a:pt x="79670" y="11966"/>
                </a:lnTo>
                <a:lnTo>
                  <a:pt x="80080" y="11557"/>
                </a:lnTo>
                <a:lnTo>
                  <a:pt x="79670" y="11761"/>
                </a:lnTo>
                <a:lnTo>
                  <a:pt x="79466" y="11761"/>
                </a:lnTo>
                <a:lnTo>
                  <a:pt x="79568" y="11557"/>
                </a:lnTo>
                <a:lnTo>
                  <a:pt x="79773" y="11455"/>
                </a:lnTo>
                <a:lnTo>
                  <a:pt x="79057" y="11352"/>
                </a:lnTo>
                <a:lnTo>
                  <a:pt x="78955" y="11148"/>
                </a:lnTo>
                <a:lnTo>
                  <a:pt x="78239" y="11045"/>
                </a:lnTo>
                <a:lnTo>
                  <a:pt x="79466" y="10943"/>
                </a:lnTo>
                <a:lnTo>
                  <a:pt x="78648" y="10841"/>
                </a:lnTo>
                <a:lnTo>
                  <a:pt x="80284" y="10739"/>
                </a:lnTo>
                <a:lnTo>
                  <a:pt x="78648" y="10534"/>
                </a:lnTo>
                <a:lnTo>
                  <a:pt x="80080" y="10330"/>
                </a:lnTo>
                <a:lnTo>
                  <a:pt x="79670" y="10023"/>
                </a:lnTo>
                <a:lnTo>
                  <a:pt x="79057" y="10125"/>
                </a:lnTo>
                <a:lnTo>
                  <a:pt x="79364" y="9920"/>
                </a:lnTo>
                <a:lnTo>
                  <a:pt x="78443" y="10023"/>
                </a:lnTo>
                <a:lnTo>
                  <a:pt x="79568" y="9716"/>
                </a:lnTo>
                <a:lnTo>
                  <a:pt x="79466" y="9409"/>
                </a:lnTo>
                <a:lnTo>
                  <a:pt x="78750" y="9409"/>
                </a:lnTo>
                <a:lnTo>
                  <a:pt x="77625" y="10023"/>
                </a:lnTo>
                <a:lnTo>
                  <a:pt x="77420" y="9716"/>
                </a:lnTo>
                <a:lnTo>
                  <a:pt x="78545" y="9205"/>
                </a:lnTo>
                <a:lnTo>
                  <a:pt x="77216" y="9409"/>
                </a:lnTo>
                <a:lnTo>
                  <a:pt x="77216" y="9409"/>
                </a:lnTo>
                <a:lnTo>
                  <a:pt x="78341" y="8898"/>
                </a:lnTo>
                <a:lnTo>
                  <a:pt x="76500" y="8898"/>
                </a:lnTo>
                <a:lnTo>
                  <a:pt x="77011" y="8591"/>
                </a:lnTo>
                <a:lnTo>
                  <a:pt x="75886" y="9000"/>
                </a:lnTo>
                <a:lnTo>
                  <a:pt x="76398" y="8693"/>
                </a:lnTo>
                <a:lnTo>
                  <a:pt x="76091" y="8693"/>
                </a:lnTo>
                <a:lnTo>
                  <a:pt x="76807" y="8386"/>
                </a:lnTo>
                <a:lnTo>
                  <a:pt x="76807" y="8386"/>
                </a:lnTo>
                <a:lnTo>
                  <a:pt x="75580" y="8591"/>
                </a:lnTo>
                <a:lnTo>
                  <a:pt x="75580" y="8591"/>
                </a:lnTo>
                <a:lnTo>
                  <a:pt x="76500" y="8182"/>
                </a:lnTo>
                <a:lnTo>
                  <a:pt x="74761" y="7875"/>
                </a:lnTo>
                <a:lnTo>
                  <a:pt x="74761" y="7875"/>
                </a:lnTo>
                <a:lnTo>
                  <a:pt x="74864" y="8182"/>
                </a:lnTo>
                <a:lnTo>
                  <a:pt x="74045" y="8489"/>
                </a:lnTo>
                <a:lnTo>
                  <a:pt x="73739" y="8080"/>
                </a:lnTo>
                <a:lnTo>
                  <a:pt x="72511" y="8489"/>
                </a:lnTo>
                <a:lnTo>
                  <a:pt x="72818" y="8284"/>
                </a:lnTo>
                <a:lnTo>
                  <a:pt x="72716" y="8182"/>
                </a:lnTo>
                <a:lnTo>
                  <a:pt x="73125" y="7977"/>
                </a:lnTo>
                <a:lnTo>
                  <a:pt x="72614" y="8182"/>
                </a:lnTo>
                <a:lnTo>
                  <a:pt x="73534" y="7773"/>
                </a:lnTo>
                <a:lnTo>
                  <a:pt x="73227" y="6955"/>
                </a:lnTo>
                <a:close/>
                <a:moveTo>
                  <a:pt x="103500" y="0"/>
                </a:moveTo>
                <a:lnTo>
                  <a:pt x="103807" y="102"/>
                </a:lnTo>
                <a:lnTo>
                  <a:pt x="99205" y="205"/>
                </a:lnTo>
                <a:lnTo>
                  <a:pt x="101864" y="307"/>
                </a:lnTo>
                <a:lnTo>
                  <a:pt x="99614" y="409"/>
                </a:lnTo>
                <a:lnTo>
                  <a:pt x="100125" y="511"/>
                </a:lnTo>
                <a:lnTo>
                  <a:pt x="99818" y="818"/>
                </a:lnTo>
                <a:lnTo>
                  <a:pt x="97057" y="511"/>
                </a:lnTo>
                <a:lnTo>
                  <a:pt x="97057" y="818"/>
                </a:lnTo>
                <a:lnTo>
                  <a:pt x="94705" y="1023"/>
                </a:lnTo>
                <a:lnTo>
                  <a:pt x="94705" y="614"/>
                </a:lnTo>
                <a:lnTo>
                  <a:pt x="91841" y="818"/>
                </a:lnTo>
                <a:lnTo>
                  <a:pt x="92966" y="1227"/>
                </a:lnTo>
                <a:lnTo>
                  <a:pt x="90716" y="920"/>
                </a:lnTo>
                <a:lnTo>
                  <a:pt x="86625" y="1841"/>
                </a:lnTo>
                <a:lnTo>
                  <a:pt x="86932" y="2148"/>
                </a:lnTo>
                <a:lnTo>
                  <a:pt x="87955" y="2045"/>
                </a:lnTo>
                <a:lnTo>
                  <a:pt x="87955" y="2045"/>
                </a:lnTo>
                <a:lnTo>
                  <a:pt x="81818" y="3477"/>
                </a:lnTo>
                <a:lnTo>
                  <a:pt x="83148" y="3682"/>
                </a:lnTo>
                <a:lnTo>
                  <a:pt x="82841" y="3784"/>
                </a:lnTo>
                <a:lnTo>
                  <a:pt x="85091" y="3989"/>
                </a:lnTo>
                <a:lnTo>
                  <a:pt x="82023" y="4295"/>
                </a:lnTo>
                <a:lnTo>
                  <a:pt x="82125" y="4398"/>
                </a:lnTo>
                <a:lnTo>
                  <a:pt x="82125" y="4500"/>
                </a:lnTo>
                <a:lnTo>
                  <a:pt x="83557" y="4602"/>
                </a:lnTo>
                <a:lnTo>
                  <a:pt x="82534" y="4807"/>
                </a:lnTo>
                <a:lnTo>
                  <a:pt x="88568" y="5318"/>
                </a:lnTo>
                <a:lnTo>
                  <a:pt x="88568" y="5625"/>
                </a:lnTo>
                <a:lnTo>
                  <a:pt x="89489" y="6341"/>
                </a:lnTo>
                <a:lnTo>
                  <a:pt x="88670" y="6648"/>
                </a:lnTo>
                <a:lnTo>
                  <a:pt x="89386" y="6750"/>
                </a:lnTo>
                <a:lnTo>
                  <a:pt x="89182" y="7057"/>
                </a:lnTo>
                <a:lnTo>
                  <a:pt x="89386" y="7466"/>
                </a:lnTo>
                <a:lnTo>
                  <a:pt x="89386" y="7568"/>
                </a:lnTo>
                <a:lnTo>
                  <a:pt x="89591" y="7773"/>
                </a:lnTo>
                <a:lnTo>
                  <a:pt x="88977" y="7977"/>
                </a:lnTo>
                <a:lnTo>
                  <a:pt x="89080" y="8080"/>
                </a:lnTo>
                <a:lnTo>
                  <a:pt x="88773" y="8182"/>
                </a:lnTo>
                <a:lnTo>
                  <a:pt x="88773" y="8182"/>
                </a:lnTo>
                <a:lnTo>
                  <a:pt x="89386" y="8080"/>
                </a:lnTo>
                <a:lnTo>
                  <a:pt x="88568" y="8795"/>
                </a:lnTo>
                <a:lnTo>
                  <a:pt x="90102" y="8489"/>
                </a:lnTo>
                <a:lnTo>
                  <a:pt x="90102" y="8591"/>
                </a:lnTo>
                <a:lnTo>
                  <a:pt x="90205" y="8591"/>
                </a:lnTo>
                <a:lnTo>
                  <a:pt x="90205" y="8693"/>
                </a:lnTo>
                <a:lnTo>
                  <a:pt x="91023" y="8693"/>
                </a:lnTo>
                <a:lnTo>
                  <a:pt x="90000" y="9102"/>
                </a:lnTo>
                <a:lnTo>
                  <a:pt x="91227" y="9205"/>
                </a:lnTo>
                <a:lnTo>
                  <a:pt x="90716" y="9205"/>
                </a:lnTo>
                <a:lnTo>
                  <a:pt x="91023" y="9409"/>
                </a:lnTo>
                <a:lnTo>
                  <a:pt x="91227" y="9716"/>
                </a:lnTo>
                <a:lnTo>
                  <a:pt x="88875" y="9614"/>
                </a:lnTo>
                <a:lnTo>
                  <a:pt x="91330" y="10125"/>
                </a:lnTo>
                <a:lnTo>
                  <a:pt x="90511" y="10739"/>
                </a:lnTo>
                <a:lnTo>
                  <a:pt x="91023" y="10739"/>
                </a:lnTo>
                <a:lnTo>
                  <a:pt x="90511" y="10841"/>
                </a:lnTo>
                <a:lnTo>
                  <a:pt x="90205" y="11148"/>
                </a:lnTo>
                <a:lnTo>
                  <a:pt x="90511" y="11148"/>
                </a:lnTo>
                <a:lnTo>
                  <a:pt x="88568" y="11557"/>
                </a:lnTo>
                <a:lnTo>
                  <a:pt x="90102" y="11455"/>
                </a:lnTo>
                <a:lnTo>
                  <a:pt x="88057" y="12170"/>
                </a:lnTo>
                <a:lnTo>
                  <a:pt x="90102" y="11966"/>
                </a:lnTo>
                <a:lnTo>
                  <a:pt x="89898" y="12068"/>
                </a:lnTo>
                <a:lnTo>
                  <a:pt x="90205" y="12273"/>
                </a:lnTo>
                <a:lnTo>
                  <a:pt x="88261" y="12273"/>
                </a:lnTo>
                <a:lnTo>
                  <a:pt x="87955" y="12784"/>
                </a:lnTo>
                <a:lnTo>
                  <a:pt x="88773" y="12784"/>
                </a:lnTo>
                <a:lnTo>
                  <a:pt x="87648" y="13500"/>
                </a:lnTo>
                <a:lnTo>
                  <a:pt x="89489" y="12784"/>
                </a:lnTo>
                <a:lnTo>
                  <a:pt x="89489" y="12784"/>
                </a:lnTo>
                <a:lnTo>
                  <a:pt x="87750" y="13602"/>
                </a:lnTo>
                <a:lnTo>
                  <a:pt x="87852" y="13602"/>
                </a:lnTo>
                <a:lnTo>
                  <a:pt x="87750" y="14011"/>
                </a:lnTo>
                <a:lnTo>
                  <a:pt x="89182" y="13807"/>
                </a:lnTo>
                <a:lnTo>
                  <a:pt x="88261" y="14114"/>
                </a:lnTo>
                <a:lnTo>
                  <a:pt x="88057" y="15239"/>
                </a:lnTo>
                <a:lnTo>
                  <a:pt x="88773" y="14727"/>
                </a:lnTo>
                <a:lnTo>
                  <a:pt x="89080" y="14318"/>
                </a:lnTo>
                <a:lnTo>
                  <a:pt x="89489" y="15034"/>
                </a:lnTo>
                <a:lnTo>
                  <a:pt x="88466" y="15034"/>
                </a:lnTo>
                <a:lnTo>
                  <a:pt x="88364" y="15341"/>
                </a:lnTo>
                <a:lnTo>
                  <a:pt x="89080" y="15136"/>
                </a:lnTo>
                <a:lnTo>
                  <a:pt x="88977" y="15239"/>
                </a:lnTo>
                <a:lnTo>
                  <a:pt x="89182" y="15239"/>
                </a:lnTo>
                <a:lnTo>
                  <a:pt x="88261" y="15443"/>
                </a:lnTo>
                <a:lnTo>
                  <a:pt x="88568" y="16466"/>
                </a:lnTo>
                <a:lnTo>
                  <a:pt x="89080" y="16261"/>
                </a:lnTo>
                <a:lnTo>
                  <a:pt x="88568" y="16773"/>
                </a:lnTo>
                <a:lnTo>
                  <a:pt x="89386" y="17182"/>
                </a:lnTo>
                <a:lnTo>
                  <a:pt x="88977" y="17591"/>
                </a:lnTo>
                <a:lnTo>
                  <a:pt x="89386" y="18205"/>
                </a:lnTo>
                <a:lnTo>
                  <a:pt x="89795" y="18205"/>
                </a:lnTo>
                <a:lnTo>
                  <a:pt x="89386" y="18409"/>
                </a:lnTo>
                <a:lnTo>
                  <a:pt x="89795" y="18409"/>
                </a:lnTo>
                <a:lnTo>
                  <a:pt x="89795" y="18307"/>
                </a:lnTo>
                <a:lnTo>
                  <a:pt x="91227" y="18000"/>
                </a:lnTo>
                <a:lnTo>
                  <a:pt x="91023" y="18614"/>
                </a:lnTo>
                <a:lnTo>
                  <a:pt x="91943" y="18511"/>
                </a:lnTo>
                <a:lnTo>
                  <a:pt x="91943" y="18511"/>
                </a:lnTo>
                <a:lnTo>
                  <a:pt x="91330" y="18920"/>
                </a:lnTo>
                <a:lnTo>
                  <a:pt x="91330" y="18920"/>
                </a:lnTo>
                <a:lnTo>
                  <a:pt x="92148" y="18818"/>
                </a:lnTo>
                <a:lnTo>
                  <a:pt x="92148" y="19227"/>
                </a:lnTo>
                <a:lnTo>
                  <a:pt x="92455" y="19227"/>
                </a:lnTo>
                <a:lnTo>
                  <a:pt x="92250" y="19125"/>
                </a:lnTo>
                <a:lnTo>
                  <a:pt x="92966" y="18920"/>
                </a:lnTo>
                <a:lnTo>
                  <a:pt x="92455" y="18614"/>
                </a:lnTo>
                <a:lnTo>
                  <a:pt x="93375" y="18409"/>
                </a:lnTo>
                <a:lnTo>
                  <a:pt x="93989" y="17591"/>
                </a:lnTo>
                <a:lnTo>
                  <a:pt x="93784" y="17489"/>
                </a:lnTo>
                <a:lnTo>
                  <a:pt x="94091" y="17386"/>
                </a:lnTo>
                <a:lnTo>
                  <a:pt x="94295" y="16670"/>
                </a:lnTo>
                <a:lnTo>
                  <a:pt x="93784" y="16568"/>
                </a:lnTo>
                <a:lnTo>
                  <a:pt x="94807" y="16364"/>
                </a:lnTo>
                <a:lnTo>
                  <a:pt x="94500" y="16159"/>
                </a:lnTo>
                <a:lnTo>
                  <a:pt x="95830" y="15648"/>
                </a:lnTo>
                <a:lnTo>
                  <a:pt x="95830" y="15239"/>
                </a:lnTo>
                <a:lnTo>
                  <a:pt x="95216" y="15136"/>
                </a:lnTo>
                <a:lnTo>
                  <a:pt x="96136" y="15034"/>
                </a:lnTo>
                <a:lnTo>
                  <a:pt x="95830" y="14625"/>
                </a:lnTo>
                <a:lnTo>
                  <a:pt x="96955" y="14216"/>
                </a:lnTo>
                <a:lnTo>
                  <a:pt x="96545" y="14011"/>
                </a:lnTo>
                <a:lnTo>
                  <a:pt x="98489" y="13398"/>
                </a:lnTo>
                <a:lnTo>
                  <a:pt x="98182" y="13295"/>
                </a:lnTo>
                <a:lnTo>
                  <a:pt x="98795" y="13295"/>
                </a:lnTo>
                <a:lnTo>
                  <a:pt x="98386" y="13909"/>
                </a:lnTo>
                <a:lnTo>
                  <a:pt x="99205" y="13602"/>
                </a:lnTo>
                <a:lnTo>
                  <a:pt x="99307" y="13705"/>
                </a:lnTo>
                <a:lnTo>
                  <a:pt x="102580" y="11659"/>
                </a:lnTo>
                <a:lnTo>
                  <a:pt x="102682" y="11455"/>
                </a:lnTo>
                <a:lnTo>
                  <a:pt x="109125" y="10227"/>
                </a:lnTo>
                <a:lnTo>
                  <a:pt x="109023" y="10227"/>
                </a:lnTo>
                <a:lnTo>
                  <a:pt x="109636" y="10023"/>
                </a:lnTo>
                <a:lnTo>
                  <a:pt x="106159" y="10023"/>
                </a:lnTo>
                <a:lnTo>
                  <a:pt x="106977" y="9716"/>
                </a:lnTo>
                <a:lnTo>
                  <a:pt x="105239" y="9716"/>
                </a:lnTo>
                <a:lnTo>
                  <a:pt x="105852" y="9205"/>
                </a:lnTo>
                <a:lnTo>
                  <a:pt x="107386" y="9205"/>
                </a:lnTo>
                <a:lnTo>
                  <a:pt x="106773" y="8693"/>
                </a:lnTo>
                <a:lnTo>
                  <a:pt x="108409" y="9102"/>
                </a:lnTo>
                <a:lnTo>
                  <a:pt x="109023" y="9716"/>
                </a:lnTo>
                <a:lnTo>
                  <a:pt x="109636" y="9307"/>
                </a:lnTo>
                <a:lnTo>
                  <a:pt x="109636" y="9716"/>
                </a:lnTo>
                <a:lnTo>
                  <a:pt x="110148" y="9307"/>
                </a:lnTo>
                <a:lnTo>
                  <a:pt x="110148" y="8795"/>
                </a:lnTo>
                <a:lnTo>
                  <a:pt x="109739" y="9000"/>
                </a:lnTo>
                <a:lnTo>
                  <a:pt x="110148" y="8591"/>
                </a:lnTo>
                <a:lnTo>
                  <a:pt x="108205" y="8080"/>
                </a:lnTo>
                <a:lnTo>
                  <a:pt x="108511" y="7977"/>
                </a:lnTo>
                <a:lnTo>
                  <a:pt x="108307" y="7670"/>
                </a:lnTo>
                <a:lnTo>
                  <a:pt x="107284" y="7773"/>
                </a:lnTo>
                <a:lnTo>
                  <a:pt x="107284" y="7773"/>
                </a:lnTo>
                <a:lnTo>
                  <a:pt x="108211" y="7587"/>
                </a:lnTo>
                <a:lnTo>
                  <a:pt x="108211" y="7587"/>
                </a:lnTo>
                <a:lnTo>
                  <a:pt x="106875" y="7466"/>
                </a:lnTo>
                <a:lnTo>
                  <a:pt x="107489" y="7364"/>
                </a:lnTo>
                <a:lnTo>
                  <a:pt x="107080" y="7159"/>
                </a:lnTo>
                <a:lnTo>
                  <a:pt x="108716" y="7159"/>
                </a:lnTo>
                <a:lnTo>
                  <a:pt x="108307" y="6852"/>
                </a:lnTo>
                <a:lnTo>
                  <a:pt x="111375" y="7159"/>
                </a:lnTo>
                <a:lnTo>
                  <a:pt x="111068" y="6750"/>
                </a:lnTo>
                <a:lnTo>
                  <a:pt x="110352" y="6750"/>
                </a:lnTo>
                <a:lnTo>
                  <a:pt x="110352" y="6545"/>
                </a:lnTo>
                <a:lnTo>
                  <a:pt x="110659" y="6239"/>
                </a:lnTo>
                <a:lnTo>
                  <a:pt x="110557" y="6545"/>
                </a:lnTo>
                <a:lnTo>
                  <a:pt x="112295" y="6443"/>
                </a:lnTo>
                <a:lnTo>
                  <a:pt x="111989" y="6034"/>
                </a:lnTo>
                <a:lnTo>
                  <a:pt x="111273" y="6239"/>
                </a:lnTo>
                <a:lnTo>
                  <a:pt x="111273" y="5830"/>
                </a:lnTo>
                <a:lnTo>
                  <a:pt x="110557" y="5830"/>
                </a:lnTo>
                <a:lnTo>
                  <a:pt x="111784" y="5727"/>
                </a:lnTo>
                <a:lnTo>
                  <a:pt x="112091" y="5830"/>
                </a:lnTo>
                <a:lnTo>
                  <a:pt x="112193" y="5011"/>
                </a:lnTo>
                <a:lnTo>
                  <a:pt x="111375" y="4909"/>
                </a:lnTo>
                <a:lnTo>
                  <a:pt x="111068" y="4705"/>
                </a:lnTo>
                <a:lnTo>
                  <a:pt x="110659" y="4602"/>
                </a:lnTo>
                <a:lnTo>
                  <a:pt x="113011" y="4500"/>
                </a:lnTo>
                <a:lnTo>
                  <a:pt x="113216" y="4091"/>
                </a:lnTo>
                <a:lnTo>
                  <a:pt x="111989" y="3886"/>
                </a:lnTo>
                <a:lnTo>
                  <a:pt x="112807" y="3886"/>
                </a:lnTo>
                <a:lnTo>
                  <a:pt x="111580" y="3784"/>
                </a:lnTo>
                <a:lnTo>
                  <a:pt x="112091" y="3170"/>
                </a:lnTo>
                <a:lnTo>
                  <a:pt x="111989" y="3068"/>
                </a:lnTo>
                <a:lnTo>
                  <a:pt x="113114" y="2557"/>
                </a:lnTo>
                <a:lnTo>
                  <a:pt x="112909" y="2352"/>
                </a:lnTo>
                <a:lnTo>
                  <a:pt x="113216" y="1943"/>
                </a:lnTo>
                <a:lnTo>
                  <a:pt x="115261" y="1841"/>
                </a:lnTo>
                <a:lnTo>
                  <a:pt x="114750" y="1739"/>
                </a:lnTo>
                <a:lnTo>
                  <a:pt x="116284" y="1534"/>
                </a:lnTo>
                <a:lnTo>
                  <a:pt x="116080" y="1432"/>
                </a:lnTo>
                <a:lnTo>
                  <a:pt x="117818" y="1125"/>
                </a:lnTo>
                <a:lnTo>
                  <a:pt x="111273" y="1636"/>
                </a:lnTo>
                <a:lnTo>
                  <a:pt x="111273" y="1636"/>
                </a:lnTo>
                <a:lnTo>
                  <a:pt x="112398" y="1125"/>
                </a:lnTo>
                <a:lnTo>
                  <a:pt x="107898" y="818"/>
                </a:lnTo>
                <a:lnTo>
                  <a:pt x="112500" y="409"/>
                </a:lnTo>
                <a:lnTo>
                  <a:pt x="106977" y="205"/>
                </a:lnTo>
                <a:lnTo>
                  <a:pt x="110352" y="0"/>
                </a:lnTo>
                <a:close/>
                <a:moveTo>
                  <a:pt x="5114" y="22807"/>
                </a:moveTo>
                <a:lnTo>
                  <a:pt x="5069" y="22823"/>
                </a:lnTo>
                <a:lnTo>
                  <a:pt x="5069" y="22823"/>
                </a:lnTo>
                <a:lnTo>
                  <a:pt x="5011" y="22909"/>
                </a:lnTo>
                <a:lnTo>
                  <a:pt x="5114" y="22807"/>
                </a:lnTo>
                <a:close/>
                <a:moveTo>
                  <a:pt x="133057" y="23011"/>
                </a:moveTo>
                <a:lnTo>
                  <a:pt x="132955" y="23216"/>
                </a:lnTo>
                <a:lnTo>
                  <a:pt x="132443" y="23216"/>
                </a:lnTo>
                <a:lnTo>
                  <a:pt x="132955" y="23727"/>
                </a:lnTo>
                <a:lnTo>
                  <a:pt x="133261" y="23727"/>
                </a:lnTo>
                <a:lnTo>
                  <a:pt x="133568" y="23216"/>
                </a:lnTo>
                <a:lnTo>
                  <a:pt x="133057" y="23011"/>
                </a:lnTo>
                <a:close/>
                <a:moveTo>
                  <a:pt x="1125" y="23625"/>
                </a:moveTo>
                <a:lnTo>
                  <a:pt x="102" y="24034"/>
                </a:lnTo>
                <a:lnTo>
                  <a:pt x="1120" y="23634"/>
                </a:lnTo>
                <a:lnTo>
                  <a:pt x="1120" y="23634"/>
                </a:lnTo>
                <a:lnTo>
                  <a:pt x="1125" y="23625"/>
                </a:lnTo>
                <a:close/>
                <a:moveTo>
                  <a:pt x="102" y="24034"/>
                </a:moveTo>
                <a:lnTo>
                  <a:pt x="102" y="24034"/>
                </a:lnTo>
                <a:lnTo>
                  <a:pt x="102" y="24034"/>
                </a:lnTo>
                <a:close/>
                <a:moveTo>
                  <a:pt x="138170" y="24136"/>
                </a:moveTo>
                <a:lnTo>
                  <a:pt x="138375" y="24239"/>
                </a:lnTo>
                <a:lnTo>
                  <a:pt x="138477" y="24239"/>
                </a:lnTo>
                <a:lnTo>
                  <a:pt x="138170" y="24136"/>
                </a:lnTo>
                <a:close/>
                <a:moveTo>
                  <a:pt x="118534" y="23523"/>
                </a:moveTo>
                <a:lnTo>
                  <a:pt x="118636" y="23625"/>
                </a:lnTo>
                <a:lnTo>
                  <a:pt x="118330" y="23932"/>
                </a:lnTo>
                <a:lnTo>
                  <a:pt x="118330" y="23727"/>
                </a:lnTo>
                <a:lnTo>
                  <a:pt x="117818" y="23830"/>
                </a:lnTo>
                <a:lnTo>
                  <a:pt x="117511" y="24239"/>
                </a:lnTo>
                <a:lnTo>
                  <a:pt x="117920" y="24239"/>
                </a:lnTo>
                <a:lnTo>
                  <a:pt x="117614" y="24648"/>
                </a:lnTo>
                <a:lnTo>
                  <a:pt x="116489" y="24750"/>
                </a:lnTo>
                <a:lnTo>
                  <a:pt x="116591" y="24852"/>
                </a:lnTo>
                <a:lnTo>
                  <a:pt x="116591" y="25057"/>
                </a:lnTo>
                <a:lnTo>
                  <a:pt x="116795" y="24955"/>
                </a:lnTo>
                <a:lnTo>
                  <a:pt x="116693" y="25261"/>
                </a:lnTo>
                <a:lnTo>
                  <a:pt x="116386" y="25364"/>
                </a:lnTo>
                <a:lnTo>
                  <a:pt x="116386" y="25466"/>
                </a:lnTo>
                <a:lnTo>
                  <a:pt x="116591" y="25466"/>
                </a:lnTo>
                <a:lnTo>
                  <a:pt x="116591" y="25568"/>
                </a:lnTo>
                <a:lnTo>
                  <a:pt x="117307" y="25670"/>
                </a:lnTo>
                <a:lnTo>
                  <a:pt x="116489" y="26284"/>
                </a:lnTo>
                <a:lnTo>
                  <a:pt x="116489" y="26284"/>
                </a:lnTo>
                <a:lnTo>
                  <a:pt x="117409" y="26182"/>
                </a:lnTo>
                <a:lnTo>
                  <a:pt x="116489" y="26489"/>
                </a:lnTo>
                <a:lnTo>
                  <a:pt x="116591" y="26591"/>
                </a:lnTo>
                <a:lnTo>
                  <a:pt x="116080" y="26693"/>
                </a:lnTo>
                <a:lnTo>
                  <a:pt x="116489" y="26693"/>
                </a:lnTo>
                <a:lnTo>
                  <a:pt x="116080" y="27000"/>
                </a:lnTo>
                <a:lnTo>
                  <a:pt x="116693" y="27000"/>
                </a:lnTo>
                <a:lnTo>
                  <a:pt x="116284" y="27205"/>
                </a:lnTo>
                <a:lnTo>
                  <a:pt x="116284" y="27205"/>
                </a:lnTo>
                <a:lnTo>
                  <a:pt x="116693" y="27102"/>
                </a:lnTo>
                <a:lnTo>
                  <a:pt x="116489" y="27307"/>
                </a:lnTo>
                <a:lnTo>
                  <a:pt x="119250" y="26591"/>
                </a:lnTo>
                <a:lnTo>
                  <a:pt x="119148" y="26489"/>
                </a:lnTo>
                <a:lnTo>
                  <a:pt x="119455" y="24852"/>
                </a:lnTo>
                <a:lnTo>
                  <a:pt x="119352" y="24750"/>
                </a:lnTo>
                <a:lnTo>
                  <a:pt x="119966" y="24545"/>
                </a:lnTo>
                <a:lnTo>
                  <a:pt x="119864" y="24341"/>
                </a:lnTo>
                <a:lnTo>
                  <a:pt x="119659" y="24239"/>
                </a:lnTo>
                <a:lnTo>
                  <a:pt x="119455" y="23727"/>
                </a:lnTo>
                <a:lnTo>
                  <a:pt x="118636" y="23830"/>
                </a:lnTo>
                <a:lnTo>
                  <a:pt x="118841" y="23625"/>
                </a:lnTo>
                <a:lnTo>
                  <a:pt x="118534" y="23523"/>
                </a:lnTo>
                <a:close/>
                <a:moveTo>
                  <a:pt x="121398" y="20455"/>
                </a:moveTo>
                <a:lnTo>
                  <a:pt x="120477" y="20761"/>
                </a:lnTo>
                <a:lnTo>
                  <a:pt x="119966" y="21682"/>
                </a:lnTo>
                <a:lnTo>
                  <a:pt x="119761" y="22091"/>
                </a:lnTo>
                <a:lnTo>
                  <a:pt x="119864" y="22091"/>
                </a:lnTo>
                <a:lnTo>
                  <a:pt x="119557" y="22295"/>
                </a:lnTo>
                <a:lnTo>
                  <a:pt x="120273" y="22193"/>
                </a:lnTo>
                <a:lnTo>
                  <a:pt x="119966" y="23523"/>
                </a:lnTo>
                <a:lnTo>
                  <a:pt x="120170" y="23011"/>
                </a:lnTo>
                <a:lnTo>
                  <a:pt x="120580" y="22807"/>
                </a:lnTo>
                <a:lnTo>
                  <a:pt x="120682" y="23011"/>
                </a:lnTo>
                <a:lnTo>
                  <a:pt x="120375" y="24239"/>
                </a:lnTo>
                <a:lnTo>
                  <a:pt x="121807" y="23932"/>
                </a:lnTo>
                <a:lnTo>
                  <a:pt x="122011" y="25568"/>
                </a:lnTo>
                <a:lnTo>
                  <a:pt x="120580" y="26080"/>
                </a:lnTo>
                <a:lnTo>
                  <a:pt x="120580" y="26080"/>
                </a:lnTo>
                <a:lnTo>
                  <a:pt x="120989" y="25977"/>
                </a:lnTo>
                <a:lnTo>
                  <a:pt x="121091" y="26284"/>
                </a:lnTo>
                <a:lnTo>
                  <a:pt x="120068" y="27000"/>
                </a:lnTo>
                <a:lnTo>
                  <a:pt x="120989" y="27205"/>
                </a:lnTo>
                <a:lnTo>
                  <a:pt x="120886" y="27307"/>
                </a:lnTo>
                <a:lnTo>
                  <a:pt x="121602" y="27409"/>
                </a:lnTo>
                <a:lnTo>
                  <a:pt x="122216" y="27102"/>
                </a:lnTo>
                <a:lnTo>
                  <a:pt x="121602" y="27614"/>
                </a:lnTo>
                <a:lnTo>
                  <a:pt x="120989" y="27614"/>
                </a:lnTo>
                <a:lnTo>
                  <a:pt x="119761" y="28739"/>
                </a:lnTo>
                <a:lnTo>
                  <a:pt x="120068" y="28841"/>
                </a:lnTo>
                <a:lnTo>
                  <a:pt x="120375" y="28534"/>
                </a:lnTo>
                <a:lnTo>
                  <a:pt x="121091" y="28534"/>
                </a:lnTo>
                <a:lnTo>
                  <a:pt x="121807" y="28125"/>
                </a:lnTo>
                <a:lnTo>
                  <a:pt x="122625" y="28227"/>
                </a:lnTo>
                <a:lnTo>
                  <a:pt x="122523" y="28125"/>
                </a:lnTo>
                <a:lnTo>
                  <a:pt x="123136" y="28023"/>
                </a:lnTo>
                <a:lnTo>
                  <a:pt x="123034" y="27920"/>
                </a:lnTo>
                <a:lnTo>
                  <a:pt x="124773" y="27920"/>
                </a:lnTo>
                <a:lnTo>
                  <a:pt x="125182" y="27409"/>
                </a:lnTo>
                <a:lnTo>
                  <a:pt x="124466" y="27409"/>
                </a:lnTo>
                <a:lnTo>
                  <a:pt x="125080" y="26898"/>
                </a:lnTo>
                <a:lnTo>
                  <a:pt x="125284" y="25977"/>
                </a:lnTo>
                <a:lnTo>
                  <a:pt x="124159" y="25977"/>
                </a:lnTo>
                <a:lnTo>
                  <a:pt x="123648" y="25159"/>
                </a:lnTo>
                <a:lnTo>
                  <a:pt x="124261" y="25261"/>
                </a:lnTo>
                <a:lnTo>
                  <a:pt x="124261" y="25261"/>
                </a:lnTo>
                <a:lnTo>
                  <a:pt x="124057" y="24750"/>
                </a:lnTo>
                <a:lnTo>
                  <a:pt x="123239" y="24239"/>
                </a:lnTo>
                <a:lnTo>
                  <a:pt x="122932" y="23420"/>
                </a:lnTo>
                <a:lnTo>
                  <a:pt x="121295" y="22807"/>
                </a:lnTo>
                <a:lnTo>
                  <a:pt x="122011" y="22705"/>
                </a:lnTo>
                <a:lnTo>
                  <a:pt x="121705" y="22602"/>
                </a:lnTo>
                <a:lnTo>
                  <a:pt x="122318" y="22295"/>
                </a:lnTo>
                <a:lnTo>
                  <a:pt x="122830" y="21580"/>
                </a:lnTo>
                <a:lnTo>
                  <a:pt x="121091" y="21375"/>
                </a:lnTo>
                <a:lnTo>
                  <a:pt x="121295" y="21170"/>
                </a:lnTo>
                <a:lnTo>
                  <a:pt x="121193" y="21170"/>
                </a:lnTo>
                <a:lnTo>
                  <a:pt x="121807" y="20659"/>
                </a:lnTo>
                <a:lnTo>
                  <a:pt x="121398" y="20455"/>
                </a:lnTo>
                <a:close/>
                <a:moveTo>
                  <a:pt x="23830" y="27920"/>
                </a:moveTo>
                <a:lnTo>
                  <a:pt x="23523" y="28330"/>
                </a:lnTo>
                <a:lnTo>
                  <a:pt x="24034" y="28227"/>
                </a:lnTo>
                <a:lnTo>
                  <a:pt x="23932" y="28432"/>
                </a:lnTo>
                <a:lnTo>
                  <a:pt x="23523" y="28534"/>
                </a:lnTo>
                <a:lnTo>
                  <a:pt x="23625" y="28534"/>
                </a:lnTo>
                <a:lnTo>
                  <a:pt x="23420" y="28739"/>
                </a:lnTo>
                <a:lnTo>
                  <a:pt x="23830" y="28739"/>
                </a:lnTo>
                <a:lnTo>
                  <a:pt x="23932" y="28636"/>
                </a:lnTo>
                <a:lnTo>
                  <a:pt x="24034" y="28943"/>
                </a:lnTo>
                <a:lnTo>
                  <a:pt x="24443" y="29148"/>
                </a:lnTo>
                <a:lnTo>
                  <a:pt x="24034" y="29455"/>
                </a:lnTo>
                <a:lnTo>
                  <a:pt x="24443" y="29455"/>
                </a:lnTo>
                <a:lnTo>
                  <a:pt x="24341" y="29557"/>
                </a:lnTo>
                <a:lnTo>
                  <a:pt x="24545" y="29659"/>
                </a:lnTo>
                <a:lnTo>
                  <a:pt x="24341" y="29761"/>
                </a:lnTo>
                <a:lnTo>
                  <a:pt x="25261" y="29557"/>
                </a:lnTo>
                <a:lnTo>
                  <a:pt x="25057" y="30273"/>
                </a:lnTo>
                <a:lnTo>
                  <a:pt x="25057" y="30273"/>
                </a:lnTo>
                <a:lnTo>
                  <a:pt x="25875" y="30170"/>
                </a:lnTo>
                <a:lnTo>
                  <a:pt x="25466" y="28534"/>
                </a:lnTo>
                <a:lnTo>
                  <a:pt x="23830" y="27920"/>
                </a:lnTo>
                <a:close/>
                <a:moveTo>
                  <a:pt x="25875" y="30170"/>
                </a:moveTo>
                <a:lnTo>
                  <a:pt x="25875" y="30273"/>
                </a:lnTo>
                <a:lnTo>
                  <a:pt x="25977" y="30170"/>
                </a:lnTo>
                <a:close/>
                <a:moveTo>
                  <a:pt x="72102" y="30989"/>
                </a:moveTo>
                <a:lnTo>
                  <a:pt x="72146" y="31003"/>
                </a:lnTo>
                <a:lnTo>
                  <a:pt x="72146" y="31003"/>
                </a:lnTo>
                <a:lnTo>
                  <a:pt x="72205" y="30989"/>
                </a:lnTo>
                <a:close/>
                <a:moveTo>
                  <a:pt x="25568" y="31398"/>
                </a:moveTo>
                <a:lnTo>
                  <a:pt x="25364" y="31500"/>
                </a:lnTo>
                <a:lnTo>
                  <a:pt x="25364" y="31500"/>
                </a:lnTo>
                <a:lnTo>
                  <a:pt x="25466" y="31398"/>
                </a:lnTo>
                <a:close/>
                <a:moveTo>
                  <a:pt x="80386" y="31500"/>
                </a:moveTo>
                <a:lnTo>
                  <a:pt x="80386" y="31500"/>
                </a:lnTo>
                <a:lnTo>
                  <a:pt x="80386" y="31500"/>
                </a:lnTo>
                <a:close/>
                <a:moveTo>
                  <a:pt x="80693" y="27307"/>
                </a:moveTo>
                <a:lnTo>
                  <a:pt x="80182" y="27409"/>
                </a:lnTo>
                <a:lnTo>
                  <a:pt x="78136" y="29864"/>
                </a:lnTo>
                <a:lnTo>
                  <a:pt x="77625" y="29966"/>
                </a:lnTo>
                <a:lnTo>
                  <a:pt x="77318" y="30170"/>
                </a:lnTo>
                <a:lnTo>
                  <a:pt x="77420" y="30068"/>
                </a:lnTo>
                <a:lnTo>
                  <a:pt x="77011" y="30273"/>
                </a:lnTo>
                <a:lnTo>
                  <a:pt x="77727" y="30273"/>
                </a:lnTo>
                <a:lnTo>
                  <a:pt x="76705" y="30989"/>
                </a:lnTo>
                <a:lnTo>
                  <a:pt x="79466" y="30989"/>
                </a:lnTo>
                <a:lnTo>
                  <a:pt x="79159" y="31295"/>
                </a:lnTo>
                <a:lnTo>
                  <a:pt x="80284" y="31193"/>
                </a:lnTo>
                <a:lnTo>
                  <a:pt x="79261" y="32011"/>
                </a:lnTo>
                <a:lnTo>
                  <a:pt x="80489" y="31295"/>
                </a:lnTo>
                <a:lnTo>
                  <a:pt x="80386" y="31500"/>
                </a:lnTo>
                <a:lnTo>
                  <a:pt x="80795" y="30989"/>
                </a:lnTo>
                <a:lnTo>
                  <a:pt x="81000" y="31398"/>
                </a:lnTo>
                <a:lnTo>
                  <a:pt x="80591" y="32011"/>
                </a:lnTo>
                <a:lnTo>
                  <a:pt x="81102" y="31705"/>
                </a:lnTo>
                <a:lnTo>
                  <a:pt x="81000" y="32216"/>
                </a:lnTo>
                <a:lnTo>
                  <a:pt x="81000" y="32216"/>
                </a:lnTo>
                <a:lnTo>
                  <a:pt x="81409" y="32114"/>
                </a:lnTo>
                <a:lnTo>
                  <a:pt x="81920" y="31091"/>
                </a:lnTo>
                <a:lnTo>
                  <a:pt x="81511" y="31398"/>
                </a:lnTo>
                <a:lnTo>
                  <a:pt x="81920" y="30682"/>
                </a:lnTo>
                <a:lnTo>
                  <a:pt x="81205" y="31193"/>
                </a:lnTo>
                <a:lnTo>
                  <a:pt x="81205" y="31193"/>
                </a:lnTo>
                <a:lnTo>
                  <a:pt x="81307" y="30784"/>
                </a:lnTo>
                <a:lnTo>
                  <a:pt x="81102" y="30784"/>
                </a:lnTo>
                <a:lnTo>
                  <a:pt x="81920" y="30170"/>
                </a:lnTo>
                <a:lnTo>
                  <a:pt x="81920" y="30170"/>
                </a:lnTo>
                <a:lnTo>
                  <a:pt x="81000" y="30477"/>
                </a:lnTo>
                <a:lnTo>
                  <a:pt x="81409" y="30170"/>
                </a:lnTo>
                <a:lnTo>
                  <a:pt x="81205" y="30068"/>
                </a:lnTo>
                <a:lnTo>
                  <a:pt x="81307" y="29966"/>
                </a:lnTo>
                <a:lnTo>
                  <a:pt x="81102" y="30068"/>
                </a:lnTo>
                <a:lnTo>
                  <a:pt x="81716" y="29557"/>
                </a:lnTo>
                <a:lnTo>
                  <a:pt x="81000" y="29455"/>
                </a:lnTo>
                <a:lnTo>
                  <a:pt x="81102" y="29250"/>
                </a:lnTo>
                <a:lnTo>
                  <a:pt x="80284" y="29761"/>
                </a:lnTo>
                <a:lnTo>
                  <a:pt x="80489" y="29250"/>
                </a:lnTo>
                <a:lnTo>
                  <a:pt x="80489" y="29250"/>
                </a:lnTo>
                <a:lnTo>
                  <a:pt x="80284" y="29455"/>
                </a:lnTo>
                <a:lnTo>
                  <a:pt x="80386" y="29352"/>
                </a:lnTo>
                <a:lnTo>
                  <a:pt x="79773" y="29352"/>
                </a:lnTo>
                <a:lnTo>
                  <a:pt x="79977" y="29148"/>
                </a:lnTo>
                <a:lnTo>
                  <a:pt x="79773" y="29250"/>
                </a:lnTo>
                <a:lnTo>
                  <a:pt x="80386" y="28841"/>
                </a:lnTo>
                <a:lnTo>
                  <a:pt x="79261" y="29250"/>
                </a:lnTo>
                <a:lnTo>
                  <a:pt x="80489" y="27716"/>
                </a:lnTo>
                <a:lnTo>
                  <a:pt x="80591" y="27511"/>
                </a:lnTo>
                <a:lnTo>
                  <a:pt x="80898" y="27307"/>
                </a:lnTo>
                <a:close/>
                <a:moveTo>
                  <a:pt x="239523" y="32216"/>
                </a:moveTo>
                <a:lnTo>
                  <a:pt x="240239" y="32830"/>
                </a:lnTo>
                <a:lnTo>
                  <a:pt x="239727" y="32318"/>
                </a:lnTo>
                <a:lnTo>
                  <a:pt x="239523" y="32216"/>
                </a:lnTo>
                <a:close/>
                <a:moveTo>
                  <a:pt x="232875" y="24443"/>
                </a:moveTo>
                <a:lnTo>
                  <a:pt x="232773" y="24648"/>
                </a:lnTo>
                <a:lnTo>
                  <a:pt x="233591" y="25159"/>
                </a:lnTo>
                <a:lnTo>
                  <a:pt x="233489" y="25261"/>
                </a:lnTo>
                <a:lnTo>
                  <a:pt x="233386" y="25364"/>
                </a:lnTo>
                <a:lnTo>
                  <a:pt x="234511" y="27102"/>
                </a:lnTo>
                <a:lnTo>
                  <a:pt x="239216" y="32932"/>
                </a:lnTo>
                <a:lnTo>
                  <a:pt x="239114" y="32114"/>
                </a:lnTo>
                <a:lnTo>
                  <a:pt x="239523" y="32216"/>
                </a:lnTo>
                <a:lnTo>
                  <a:pt x="239523" y="32216"/>
                </a:lnTo>
                <a:lnTo>
                  <a:pt x="238193" y="31091"/>
                </a:lnTo>
                <a:lnTo>
                  <a:pt x="237784" y="29557"/>
                </a:lnTo>
                <a:lnTo>
                  <a:pt x="239318" y="30170"/>
                </a:lnTo>
                <a:lnTo>
                  <a:pt x="232875" y="24443"/>
                </a:lnTo>
                <a:close/>
                <a:moveTo>
                  <a:pt x="244841" y="33341"/>
                </a:moveTo>
                <a:lnTo>
                  <a:pt x="244330" y="33443"/>
                </a:lnTo>
                <a:lnTo>
                  <a:pt x="244432" y="33648"/>
                </a:lnTo>
                <a:lnTo>
                  <a:pt x="244125" y="34364"/>
                </a:lnTo>
                <a:lnTo>
                  <a:pt x="244125" y="34466"/>
                </a:lnTo>
                <a:lnTo>
                  <a:pt x="244330" y="33955"/>
                </a:lnTo>
                <a:lnTo>
                  <a:pt x="245045" y="33545"/>
                </a:lnTo>
                <a:lnTo>
                  <a:pt x="244841" y="33341"/>
                </a:lnTo>
                <a:close/>
                <a:moveTo>
                  <a:pt x="243409" y="34466"/>
                </a:moveTo>
                <a:lnTo>
                  <a:pt x="243409" y="35080"/>
                </a:lnTo>
                <a:lnTo>
                  <a:pt x="243614" y="35284"/>
                </a:lnTo>
                <a:lnTo>
                  <a:pt x="243920" y="34466"/>
                </a:lnTo>
                <a:close/>
                <a:moveTo>
                  <a:pt x="54102" y="29864"/>
                </a:moveTo>
                <a:lnTo>
                  <a:pt x="56352" y="30886"/>
                </a:lnTo>
                <a:lnTo>
                  <a:pt x="56045" y="31193"/>
                </a:lnTo>
                <a:lnTo>
                  <a:pt x="56250" y="31602"/>
                </a:lnTo>
                <a:lnTo>
                  <a:pt x="56045" y="31807"/>
                </a:lnTo>
                <a:lnTo>
                  <a:pt x="56250" y="32011"/>
                </a:lnTo>
                <a:lnTo>
                  <a:pt x="56045" y="32114"/>
                </a:lnTo>
                <a:lnTo>
                  <a:pt x="56148" y="32114"/>
                </a:lnTo>
                <a:lnTo>
                  <a:pt x="55943" y="32318"/>
                </a:lnTo>
                <a:lnTo>
                  <a:pt x="58193" y="32727"/>
                </a:lnTo>
                <a:lnTo>
                  <a:pt x="58091" y="32830"/>
                </a:lnTo>
                <a:lnTo>
                  <a:pt x="58500" y="32830"/>
                </a:lnTo>
                <a:lnTo>
                  <a:pt x="58500" y="32932"/>
                </a:lnTo>
                <a:lnTo>
                  <a:pt x="58909" y="33239"/>
                </a:lnTo>
                <a:lnTo>
                  <a:pt x="59114" y="34057"/>
                </a:lnTo>
                <a:lnTo>
                  <a:pt x="59216" y="34057"/>
                </a:lnTo>
                <a:lnTo>
                  <a:pt x="59216" y="34159"/>
                </a:lnTo>
                <a:lnTo>
                  <a:pt x="59011" y="34057"/>
                </a:lnTo>
                <a:lnTo>
                  <a:pt x="58807" y="34364"/>
                </a:lnTo>
                <a:lnTo>
                  <a:pt x="58091" y="34261"/>
                </a:lnTo>
                <a:lnTo>
                  <a:pt x="57989" y="34159"/>
                </a:lnTo>
                <a:lnTo>
                  <a:pt x="58193" y="33955"/>
                </a:lnTo>
                <a:lnTo>
                  <a:pt x="58091" y="33955"/>
                </a:lnTo>
                <a:lnTo>
                  <a:pt x="58091" y="33648"/>
                </a:lnTo>
                <a:lnTo>
                  <a:pt x="57682" y="33648"/>
                </a:lnTo>
                <a:lnTo>
                  <a:pt x="56250" y="35898"/>
                </a:lnTo>
                <a:lnTo>
                  <a:pt x="56045" y="34875"/>
                </a:lnTo>
                <a:lnTo>
                  <a:pt x="55330" y="35182"/>
                </a:lnTo>
                <a:lnTo>
                  <a:pt x="55330" y="35182"/>
                </a:lnTo>
                <a:lnTo>
                  <a:pt x="56352" y="33750"/>
                </a:lnTo>
                <a:lnTo>
                  <a:pt x="56250" y="33443"/>
                </a:lnTo>
                <a:lnTo>
                  <a:pt x="55330" y="33136"/>
                </a:lnTo>
                <a:lnTo>
                  <a:pt x="54409" y="34159"/>
                </a:lnTo>
                <a:lnTo>
                  <a:pt x="54614" y="33648"/>
                </a:lnTo>
                <a:lnTo>
                  <a:pt x="52568" y="36818"/>
                </a:lnTo>
                <a:lnTo>
                  <a:pt x="51545" y="37125"/>
                </a:lnTo>
                <a:lnTo>
                  <a:pt x="52773" y="34364"/>
                </a:lnTo>
                <a:lnTo>
                  <a:pt x="52364" y="34364"/>
                </a:lnTo>
                <a:lnTo>
                  <a:pt x="53693" y="32932"/>
                </a:lnTo>
                <a:lnTo>
                  <a:pt x="53693" y="33136"/>
                </a:lnTo>
                <a:lnTo>
                  <a:pt x="54102" y="32932"/>
                </a:lnTo>
                <a:lnTo>
                  <a:pt x="53898" y="33239"/>
                </a:lnTo>
                <a:lnTo>
                  <a:pt x="53898" y="33239"/>
                </a:lnTo>
                <a:lnTo>
                  <a:pt x="55125" y="32727"/>
                </a:lnTo>
                <a:lnTo>
                  <a:pt x="55534" y="32932"/>
                </a:lnTo>
                <a:lnTo>
                  <a:pt x="55636" y="32830"/>
                </a:lnTo>
                <a:lnTo>
                  <a:pt x="56250" y="32830"/>
                </a:lnTo>
                <a:lnTo>
                  <a:pt x="55534" y="32318"/>
                </a:lnTo>
                <a:lnTo>
                  <a:pt x="55739" y="32114"/>
                </a:lnTo>
                <a:lnTo>
                  <a:pt x="53693" y="32318"/>
                </a:lnTo>
                <a:lnTo>
                  <a:pt x="53591" y="32011"/>
                </a:lnTo>
                <a:lnTo>
                  <a:pt x="52977" y="32011"/>
                </a:lnTo>
                <a:lnTo>
                  <a:pt x="52977" y="31602"/>
                </a:lnTo>
                <a:lnTo>
                  <a:pt x="50830" y="32216"/>
                </a:lnTo>
                <a:lnTo>
                  <a:pt x="50830" y="31909"/>
                </a:lnTo>
                <a:lnTo>
                  <a:pt x="50011" y="32011"/>
                </a:lnTo>
                <a:lnTo>
                  <a:pt x="53489" y="30273"/>
                </a:lnTo>
                <a:lnTo>
                  <a:pt x="53489" y="30273"/>
                </a:lnTo>
                <a:lnTo>
                  <a:pt x="53693" y="30068"/>
                </a:lnTo>
                <a:lnTo>
                  <a:pt x="53898" y="30068"/>
                </a:lnTo>
                <a:lnTo>
                  <a:pt x="53591" y="30375"/>
                </a:lnTo>
                <a:lnTo>
                  <a:pt x="54102" y="30068"/>
                </a:lnTo>
                <a:lnTo>
                  <a:pt x="54102" y="29864"/>
                </a:lnTo>
                <a:close/>
                <a:moveTo>
                  <a:pt x="131932" y="36000"/>
                </a:moveTo>
                <a:lnTo>
                  <a:pt x="131830" y="36205"/>
                </a:lnTo>
                <a:lnTo>
                  <a:pt x="131216" y="36511"/>
                </a:lnTo>
                <a:lnTo>
                  <a:pt x="131318" y="36614"/>
                </a:lnTo>
                <a:lnTo>
                  <a:pt x="131318" y="37023"/>
                </a:lnTo>
                <a:lnTo>
                  <a:pt x="131830" y="37432"/>
                </a:lnTo>
                <a:lnTo>
                  <a:pt x="131932" y="36000"/>
                </a:lnTo>
                <a:close/>
                <a:moveTo>
                  <a:pt x="239216" y="33443"/>
                </a:moveTo>
                <a:lnTo>
                  <a:pt x="240341" y="35693"/>
                </a:lnTo>
                <a:lnTo>
                  <a:pt x="239625" y="35591"/>
                </a:lnTo>
                <a:lnTo>
                  <a:pt x="239625" y="36205"/>
                </a:lnTo>
                <a:lnTo>
                  <a:pt x="240750" y="37432"/>
                </a:lnTo>
                <a:lnTo>
                  <a:pt x="240750" y="37125"/>
                </a:lnTo>
                <a:lnTo>
                  <a:pt x="241159" y="37125"/>
                </a:lnTo>
                <a:lnTo>
                  <a:pt x="240239" y="36614"/>
                </a:lnTo>
                <a:lnTo>
                  <a:pt x="240341" y="36307"/>
                </a:lnTo>
                <a:lnTo>
                  <a:pt x="240750" y="36511"/>
                </a:lnTo>
                <a:lnTo>
                  <a:pt x="241364" y="36409"/>
                </a:lnTo>
                <a:lnTo>
                  <a:pt x="242795" y="36920"/>
                </a:lnTo>
                <a:lnTo>
                  <a:pt x="242693" y="36409"/>
                </a:lnTo>
                <a:lnTo>
                  <a:pt x="244023" y="35489"/>
                </a:lnTo>
                <a:lnTo>
                  <a:pt x="243716" y="35591"/>
                </a:lnTo>
                <a:lnTo>
                  <a:pt x="243205" y="35284"/>
                </a:lnTo>
                <a:lnTo>
                  <a:pt x="242898" y="34568"/>
                </a:lnTo>
                <a:lnTo>
                  <a:pt x="242284" y="34875"/>
                </a:lnTo>
                <a:lnTo>
                  <a:pt x="239216" y="33443"/>
                </a:lnTo>
                <a:close/>
                <a:moveTo>
                  <a:pt x="143693" y="38659"/>
                </a:moveTo>
                <a:lnTo>
                  <a:pt x="144000" y="38864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3693" y="38659"/>
                </a:lnTo>
                <a:close/>
                <a:moveTo>
                  <a:pt x="155250" y="31602"/>
                </a:moveTo>
                <a:lnTo>
                  <a:pt x="155148" y="31705"/>
                </a:lnTo>
                <a:lnTo>
                  <a:pt x="155659" y="31705"/>
                </a:lnTo>
                <a:lnTo>
                  <a:pt x="155148" y="32011"/>
                </a:lnTo>
                <a:lnTo>
                  <a:pt x="155148" y="32216"/>
                </a:lnTo>
                <a:lnTo>
                  <a:pt x="154636" y="32216"/>
                </a:lnTo>
                <a:lnTo>
                  <a:pt x="155250" y="32727"/>
                </a:lnTo>
                <a:lnTo>
                  <a:pt x="154943" y="32932"/>
                </a:lnTo>
                <a:lnTo>
                  <a:pt x="154739" y="33341"/>
                </a:lnTo>
                <a:lnTo>
                  <a:pt x="154023" y="33443"/>
                </a:lnTo>
                <a:lnTo>
                  <a:pt x="154125" y="33545"/>
                </a:lnTo>
                <a:lnTo>
                  <a:pt x="153920" y="33648"/>
                </a:lnTo>
                <a:lnTo>
                  <a:pt x="158318" y="36205"/>
                </a:lnTo>
                <a:lnTo>
                  <a:pt x="158318" y="37636"/>
                </a:lnTo>
                <a:lnTo>
                  <a:pt x="148398" y="37636"/>
                </a:lnTo>
                <a:lnTo>
                  <a:pt x="149011" y="38148"/>
                </a:lnTo>
                <a:lnTo>
                  <a:pt x="148193" y="38352"/>
                </a:lnTo>
                <a:lnTo>
                  <a:pt x="148398" y="38455"/>
                </a:lnTo>
                <a:lnTo>
                  <a:pt x="147477" y="38557"/>
                </a:lnTo>
                <a:lnTo>
                  <a:pt x="147273" y="38455"/>
                </a:lnTo>
                <a:lnTo>
                  <a:pt x="147273" y="38455"/>
                </a:lnTo>
                <a:lnTo>
                  <a:pt x="147375" y="38557"/>
                </a:lnTo>
                <a:lnTo>
                  <a:pt x="146761" y="38455"/>
                </a:lnTo>
                <a:lnTo>
                  <a:pt x="146045" y="38864"/>
                </a:lnTo>
                <a:lnTo>
                  <a:pt x="146045" y="38864"/>
                </a:lnTo>
                <a:lnTo>
                  <a:pt x="147580" y="37841"/>
                </a:lnTo>
                <a:lnTo>
                  <a:pt x="148091" y="37943"/>
                </a:lnTo>
                <a:lnTo>
                  <a:pt x="148091" y="37943"/>
                </a:lnTo>
                <a:lnTo>
                  <a:pt x="146864" y="36409"/>
                </a:lnTo>
                <a:lnTo>
                  <a:pt x="147682" y="34364"/>
                </a:lnTo>
                <a:lnTo>
                  <a:pt x="147886" y="33955"/>
                </a:lnTo>
                <a:lnTo>
                  <a:pt x="147886" y="34159"/>
                </a:lnTo>
                <a:lnTo>
                  <a:pt x="148295" y="33545"/>
                </a:lnTo>
                <a:lnTo>
                  <a:pt x="148193" y="33239"/>
                </a:lnTo>
                <a:lnTo>
                  <a:pt x="149523" y="32011"/>
                </a:lnTo>
                <a:lnTo>
                  <a:pt x="149830" y="32114"/>
                </a:lnTo>
                <a:lnTo>
                  <a:pt x="149625" y="31602"/>
                </a:lnTo>
                <a:lnTo>
                  <a:pt x="150443" y="32216"/>
                </a:lnTo>
                <a:lnTo>
                  <a:pt x="149625" y="32318"/>
                </a:lnTo>
                <a:lnTo>
                  <a:pt x="150341" y="32727"/>
                </a:lnTo>
                <a:lnTo>
                  <a:pt x="151159" y="32727"/>
                </a:lnTo>
                <a:lnTo>
                  <a:pt x="151261" y="33034"/>
                </a:lnTo>
                <a:lnTo>
                  <a:pt x="150545" y="33443"/>
                </a:lnTo>
                <a:lnTo>
                  <a:pt x="151466" y="33852"/>
                </a:lnTo>
                <a:lnTo>
                  <a:pt x="151466" y="34364"/>
                </a:lnTo>
                <a:lnTo>
                  <a:pt x="152080" y="34364"/>
                </a:lnTo>
                <a:lnTo>
                  <a:pt x="153102" y="33750"/>
                </a:lnTo>
                <a:lnTo>
                  <a:pt x="153614" y="33852"/>
                </a:lnTo>
                <a:lnTo>
                  <a:pt x="153818" y="33443"/>
                </a:lnTo>
                <a:lnTo>
                  <a:pt x="152795" y="33443"/>
                </a:lnTo>
                <a:lnTo>
                  <a:pt x="152386" y="32830"/>
                </a:lnTo>
                <a:lnTo>
                  <a:pt x="152591" y="32420"/>
                </a:lnTo>
                <a:lnTo>
                  <a:pt x="152489" y="32727"/>
                </a:lnTo>
                <a:lnTo>
                  <a:pt x="152489" y="32727"/>
                </a:lnTo>
                <a:lnTo>
                  <a:pt x="155250" y="31602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31011" y="37943"/>
                </a:moveTo>
                <a:lnTo>
                  <a:pt x="131011" y="38250"/>
                </a:lnTo>
                <a:lnTo>
                  <a:pt x="131216" y="39580"/>
                </a:lnTo>
                <a:lnTo>
                  <a:pt x="132136" y="39682"/>
                </a:lnTo>
                <a:lnTo>
                  <a:pt x="132136" y="37943"/>
                </a:lnTo>
                <a:close/>
                <a:moveTo>
                  <a:pt x="165580" y="31807"/>
                </a:moveTo>
                <a:lnTo>
                  <a:pt x="166091" y="32011"/>
                </a:lnTo>
                <a:lnTo>
                  <a:pt x="166295" y="31909"/>
                </a:lnTo>
                <a:lnTo>
                  <a:pt x="166705" y="31909"/>
                </a:lnTo>
                <a:lnTo>
                  <a:pt x="167420" y="33545"/>
                </a:lnTo>
                <a:lnTo>
                  <a:pt x="165886" y="33545"/>
                </a:lnTo>
                <a:lnTo>
                  <a:pt x="166193" y="34364"/>
                </a:lnTo>
                <a:lnTo>
                  <a:pt x="165273" y="34568"/>
                </a:lnTo>
                <a:lnTo>
                  <a:pt x="165682" y="34670"/>
                </a:lnTo>
                <a:lnTo>
                  <a:pt x="166398" y="35693"/>
                </a:lnTo>
                <a:lnTo>
                  <a:pt x="166705" y="35795"/>
                </a:lnTo>
                <a:lnTo>
                  <a:pt x="166909" y="36000"/>
                </a:lnTo>
                <a:lnTo>
                  <a:pt x="167420" y="36102"/>
                </a:lnTo>
                <a:lnTo>
                  <a:pt x="168136" y="37739"/>
                </a:lnTo>
                <a:lnTo>
                  <a:pt x="168136" y="36818"/>
                </a:lnTo>
                <a:lnTo>
                  <a:pt x="169670" y="37841"/>
                </a:lnTo>
                <a:lnTo>
                  <a:pt x="169466" y="38250"/>
                </a:lnTo>
                <a:lnTo>
                  <a:pt x="168239" y="37841"/>
                </a:lnTo>
                <a:lnTo>
                  <a:pt x="168648" y="39068"/>
                </a:lnTo>
                <a:lnTo>
                  <a:pt x="168955" y="38864"/>
                </a:lnTo>
                <a:lnTo>
                  <a:pt x="169159" y="39273"/>
                </a:lnTo>
                <a:lnTo>
                  <a:pt x="168852" y="39273"/>
                </a:lnTo>
                <a:lnTo>
                  <a:pt x="168852" y="39580"/>
                </a:lnTo>
                <a:lnTo>
                  <a:pt x="169261" y="39682"/>
                </a:lnTo>
                <a:lnTo>
                  <a:pt x="169773" y="42034"/>
                </a:lnTo>
                <a:lnTo>
                  <a:pt x="169977" y="42034"/>
                </a:lnTo>
                <a:lnTo>
                  <a:pt x="169773" y="42136"/>
                </a:lnTo>
                <a:lnTo>
                  <a:pt x="169773" y="42034"/>
                </a:lnTo>
                <a:lnTo>
                  <a:pt x="167420" y="42136"/>
                </a:lnTo>
                <a:lnTo>
                  <a:pt x="165580" y="41114"/>
                </a:lnTo>
                <a:lnTo>
                  <a:pt x="165375" y="39682"/>
                </a:lnTo>
                <a:lnTo>
                  <a:pt x="165375" y="39682"/>
                </a:lnTo>
                <a:lnTo>
                  <a:pt x="165477" y="39886"/>
                </a:lnTo>
                <a:lnTo>
                  <a:pt x="166295" y="38659"/>
                </a:lnTo>
                <a:lnTo>
                  <a:pt x="163227" y="35693"/>
                </a:lnTo>
                <a:lnTo>
                  <a:pt x="163227" y="35080"/>
                </a:lnTo>
                <a:lnTo>
                  <a:pt x="163125" y="35386"/>
                </a:lnTo>
                <a:lnTo>
                  <a:pt x="162307" y="34261"/>
                </a:lnTo>
                <a:lnTo>
                  <a:pt x="162409" y="34057"/>
                </a:lnTo>
                <a:lnTo>
                  <a:pt x="162511" y="34057"/>
                </a:lnTo>
                <a:lnTo>
                  <a:pt x="162614" y="33136"/>
                </a:lnTo>
                <a:lnTo>
                  <a:pt x="162818" y="33239"/>
                </a:lnTo>
                <a:lnTo>
                  <a:pt x="163636" y="32932"/>
                </a:lnTo>
                <a:lnTo>
                  <a:pt x="163534" y="32727"/>
                </a:lnTo>
                <a:lnTo>
                  <a:pt x="163943" y="32523"/>
                </a:lnTo>
                <a:lnTo>
                  <a:pt x="164045" y="32420"/>
                </a:lnTo>
                <a:lnTo>
                  <a:pt x="163943" y="32318"/>
                </a:lnTo>
                <a:lnTo>
                  <a:pt x="165580" y="31807"/>
                </a:lnTo>
                <a:close/>
                <a:moveTo>
                  <a:pt x="137352" y="40602"/>
                </a:moveTo>
                <a:lnTo>
                  <a:pt x="135511" y="40807"/>
                </a:lnTo>
                <a:lnTo>
                  <a:pt x="134898" y="40705"/>
                </a:lnTo>
                <a:lnTo>
                  <a:pt x="137045" y="42239"/>
                </a:lnTo>
                <a:lnTo>
                  <a:pt x="137148" y="41932"/>
                </a:lnTo>
                <a:lnTo>
                  <a:pt x="137045" y="41625"/>
                </a:lnTo>
                <a:lnTo>
                  <a:pt x="137352" y="40602"/>
                </a:lnTo>
                <a:close/>
                <a:moveTo>
                  <a:pt x="146659" y="43670"/>
                </a:moveTo>
                <a:lnTo>
                  <a:pt x="146148" y="43875"/>
                </a:lnTo>
                <a:lnTo>
                  <a:pt x="146250" y="43875"/>
                </a:lnTo>
                <a:lnTo>
                  <a:pt x="146659" y="43670"/>
                </a:lnTo>
                <a:close/>
                <a:moveTo>
                  <a:pt x="144409" y="43364"/>
                </a:moveTo>
                <a:lnTo>
                  <a:pt x="144307" y="43466"/>
                </a:lnTo>
                <a:lnTo>
                  <a:pt x="144307" y="43773"/>
                </a:lnTo>
                <a:lnTo>
                  <a:pt x="145330" y="44080"/>
                </a:lnTo>
                <a:lnTo>
                  <a:pt x="146148" y="43875"/>
                </a:lnTo>
                <a:lnTo>
                  <a:pt x="146045" y="43670"/>
                </a:lnTo>
                <a:lnTo>
                  <a:pt x="144716" y="43568"/>
                </a:lnTo>
                <a:lnTo>
                  <a:pt x="144818" y="43466"/>
                </a:lnTo>
                <a:lnTo>
                  <a:pt x="144409" y="43364"/>
                </a:lnTo>
                <a:close/>
                <a:moveTo>
                  <a:pt x="153614" y="43364"/>
                </a:moveTo>
                <a:lnTo>
                  <a:pt x="151773" y="43977"/>
                </a:lnTo>
                <a:lnTo>
                  <a:pt x="152489" y="44489"/>
                </a:lnTo>
                <a:lnTo>
                  <a:pt x="153307" y="44080"/>
                </a:lnTo>
                <a:lnTo>
                  <a:pt x="153614" y="43466"/>
                </a:lnTo>
                <a:lnTo>
                  <a:pt x="153614" y="43364"/>
                </a:lnTo>
                <a:close/>
                <a:moveTo>
                  <a:pt x="241568" y="37534"/>
                </a:moveTo>
                <a:lnTo>
                  <a:pt x="241261" y="37636"/>
                </a:lnTo>
                <a:lnTo>
                  <a:pt x="241670" y="37739"/>
                </a:lnTo>
                <a:lnTo>
                  <a:pt x="241466" y="38045"/>
                </a:lnTo>
                <a:lnTo>
                  <a:pt x="240955" y="37636"/>
                </a:lnTo>
                <a:lnTo>
                  <a:pt x="241057" y="37943"/>
                </a:lnTo>
                <a:lnTo>
                  <a:pt x="240955" y="38148"/>
                </a:lnTo>
                <a:lnTo>
                  <a:pt x="241261" y="38864"/>
                </a:lnTo>
                <a:lnTo>
                  <a:pt x="241159" y="38864"/>
                </a:lnTo>
                <a:lnTo>
                  <a:pt x="241875" y="40807"/>
                </a:lnTo>
                <a:lnTo>
                  <a:pt x="241670" y="41114"/>
                </a:lnTo>
                <a:lnTo>
                  <a:pt x="241466" y="41727"/>
                </a:lnTo>
                <a:lnTo>
                  <a:pt x="240955" y="42136"/>
                </a:lnTo>
                <a:lnTo>
                  <a:pt x="240443" y="41932"/>
                </a:lnTo>
                <a:lnTo>
                  <a:pt x="240545" y="41420"/>
                </a:lnTo>
                <a:lnTo>
                  <a:pt x="240545" y="41420"/>
                </a:lnTo>
                <a:lnTo>
                  <a:pt x="240136" y="41727"/>
                </a:lnTo>
                <a:lnTo>
                  <a:pt x="240341" y="43261"/>
                </a:lnTo>
                <a:lnTo>
                  <a:pt x="239727" y="43466"/>
                </a:lnTo>
                <a:lnTo>
                  <a:pt x="239420" y="43364"/>
                </a:lnTo>
                <a:lnTo>
                  <a:pt x="237477" y="43977"/>
                </a:lnTo>
                <a:lnTo>
                  <a:pt x="236761" y="45102"/>
                </a:lnTo>
                <a:lnTo>
                  <a:pt x="237886" y="45205"/>
                </a:lnTo>
                <a:lnTo>
                  <a:pt x="237784" y="44795"/>
                </a:lnTo>
                <a:lnTo>
                  <a:pt x="240341" y="44489"/>
                </a:lnTo>
                <a:lnTo>
                  <a:pt x="240239" y="44795"/>
                </a:lnTo>
                <a:lnTo>
                  <a:pt x="240955" y="45614"/>
                </a:lnTo>
                <a:lnTo>
                  <a:pt x="241670" y="44795"/>
                </a:lnTo>
                <a:lnTo>
                  <a:pt x="241261" y="44080"/>
                </a:lnTo>
                <a:lnTo>
                  <a:pt x="241568" y="44386"/>
                </a:lnTo>
                <a:lnTo>
                  <a:pt x="241568" y="44182"/>
                </a:lnTo>
                <a:lnTo>
                  <a:pt x="241670" y="44489"/>
                </a:lnTo>
                <a:lnTo>
                  <a:pt x="242693" y="44489"/>
                </a:lnTo>
                <a:lnTo>
                  <a:pt x="243102" y="43977"/>
                </a:lnTo>
                <a:lnTo>
                  <a:pt x="243307" y="43977"/>
                </a:lnTo>
                <a:lnTo>
                  <a:pt x="243409" y="43773"/>
                </a:lnTo>
                <a:lnTo>
                  <a:pt x="243614" y="43773"/>
                </a:lnTo>
                <a:lnTo>
                  <a:pt x="243511" y="43364"/>
                </a:lnTo>
                <a:lnTo>
                  <a:pt x="243818" y="43466"/>
                </a:lnTo>
                <a:lnTo>
                  <a:pt x="243818" y="43773"/>
                </a:lnTo>
                <a:lnTo>
                  <a:pt x="244023" y="44182"/>
                </a:lnTo>
                <a:lnTo>
                  <a:pt x="244432" y="43261"/>
                </a:lnTo>
                <a:lnTo>
                  <a:pt x="244023" y="42852"/>
                </a:lnTo>
                <a:lnTo>
                  <a:pt x="243205" y="40602"/>
                </a:lnTo>
                <a:lnTo>
                  <a:pt x="243511" y="40500"/>
                </a:lnTo>
                <a:lnTo>
                  <a:pt x="243409" y="39886"/>
                </a:lnTo>
                <a:lnTo>
                  <a:pt x="243409" y="39784"/>
                </a:lnTo>
                <a:lnTo>
                  <a:pt x="241568" y="37534"/>
                </a:lnTo>
                <a:close/>
                <a:moveTo>
                  <a:pt x="238909" y="44795"/>
                </a:moveTo>
                <a:lnTo>
                  <a:pt x="238807" y="45102"/>
                </a:lnTo>
                <a:lnTo>
                  <a:pt x="238398" y="45000"/>
                </a:lnTo>
                <a:lnTo>
                  <a:pt x="238295" y="45307"/>
                </a:lnTo>
                <a:lnTo>
                  <a:pt x="237989" y="45716"/>
                </a:lnTo>
                <a:lnTo>
                  <a:pt x="238398" y="45920"/>
                </a:lnTo>
                <a:lnTo>
                  <a:pt x="238705" y="46330"/>
                </a:lnTo>
                <a:lnTo>
                  <a:pt x="239523" y="45614"/>
                </a:lnTo>
                <a:lnTo>
                  <a:pt x="239830" y="45818"/>
                </a:lnTo>
                <a:lnTo>
                  <a:pt x="240034" y="45307"/>
                </a:lnTo>
                <a:lnTo>
                  <a:pt x="239625" y="44795"/>
                </a:lnTo>
                <a:close/>
                <a:moveTo>
                  <a:pt x="151875" y="47659"/>
                </a:moveTo>
                <a:lnTo>
                  <a:pt x="151773" y="47761"/>
                </a:lnTo>
                <a:lnTo>
                  <a:pt x="152080" y="47864"/>
                </a:lnTo>
                <a:lnTo>
                  <a:pt x="151875" y="47659"/>
                </a:lnTo>
                <a:close/>
                <a:moveTo>
                  <a:pt x="236455" y="45307"/>
                </a:moveTo>
                <a:lnTo>
                  <a:pt x="236045" y="45614"/>
                </a:lnTo>
                <a:lnTo>
                  <a:pt x="236045" y="45818"/>
                </a:lnTo>
                <a:lnTo>
                  <a:pt x="235943" y="45716"/>
                </a:lnTo>
                <a:lnTo>
                  <a:pt x="236352" y="46227"/>
                </a:lnTo>
                <a:lnTo>
                  <a:pt x="236045" y="46023"/>
                </a:lnTo>
                <a:lnTo>
                  <a:pt x="236352" y="46534"/>
                </a:lnTo>
                <a:lnTo>
                  <a:pt x="236659" y="46227"/>
                </a:lnTo>
                <a:lnTo>
                  <a:pt x="236455" y="46023"/>
                </a:lnTo>
                <a:lnTo>
                  <a:pt x="236659" y="46125"/>
                </a:lnTo>
                <a:lnTo>
                  <a:pt x="236966" y="46534"/>
                </a:lnTo>
                <a:lnTo>
                  <a:pt x="237068" y="47761"/>
                </a:lnTo>
                <a:lnTo>
                  <a:pt x="237580" y="47966"/>
                </a:lnTo>
                <a:lnTo>
                  <a:pt x="237580" y="47455"/>
                </a:lnTo>
                <a:lnTo>
                  <a:pt x="237784" y="48170"/>
                </a:lnTo>
                <a:lnTo>
                  <a:pt x="237886" y="47966"/>
                </a:lnTo>
                <a:lnTo>
                  <a:pt x="237886" y="47761"/>
                </a:lnTo>
                <a:lnTo>
                  <a:pt x="238193" y="47761"/>
                </a:lnTo>
                <a:lnTo>
                  <a:pt x="237886" y="45818"/>
                </a:lnTo>
                <a:lnTo>
                  <a:pt x="237580" y="45818"/>
                </a:lnTo>
                <a:lnTo>
                  <a:pt x="237477" y="45409"/>
                </a:lnTo>
                <a:lnTo>
                  <a:pt x="237273" y="45511"/>
                </a:lnTo>
                <a:lnTo>
                  <a:pt x="236864" y="45307"/>
                </a:lnTo>
                <a:close/>
                <a:moveTo>
                  <a:pt x="49602" y="49398"/>
                </a:moveTo>
                <a:lnTo>
                  <a:pt x="49705" y="49500"/>
                </a:lnTo>
                <a:lnTo>
                  <a:pt x="49655" y="49401"/>
                </a:lnTo>
                <a:lnTo>
                  <a:pt x="49655" y="49401"/>
                </a:lnTo>
                <a:lnTo>
                  <a:pt x="49602" y="49398"/>
                </a:lnTo>
                <a:close/>
                <a:moveTo>
                  <a:pt x="53489" y="53386"/>
                </a:moveTo>
                <a:lnTo>
                  <a:pt x="53485" y="53390"/>
                </a:lnTo>
                <a:lnTo>
                  <a:pt x="53485" y="53390"/>
                </a:lnTo>
                <a:lnTo>
                  <a:pt x="53489" y="53489"/>
                </a:lnTo>
                <a:lnTo>
                  <a:pt x="53489" y="53386"/>
                </a:lnTo>
                <a:close/>
                <a:moveTo>
                  <a:pt x="231648" y="54102"/>
                </a:moveTo>
                <a:lnTo>
                  <a:pt x="231239" y="54205"/>
                </a:lnTo>
                <a:lnTo>
                  <a:pt x="230625" y="55739"/>
                </a:lnTo>
                <a:lnTo>
                  <a:pt x="231648" y="57477"/>
                </a:lnTo>
                <a:lnTo>
                  <a:pt x="231852" y="54511"/>
                </a:lnTo>
                <a:lnTo>
                  <a:pt x="231648" y="54102"/>
                </a:lnTo>
                <a:close/>
                <a:moveTo>
                  <a:pt x="46432" y="57886"/>
                </a:moveTo>
                <a:lnTo>
                  <a:pt x="46432" y="57989"/>
                </a:lnTo>
                <a:lnTo>
                  <a:pt x="46636" y="57886"/>
                </a:lnTo>
                <a:close/>
                <a:moveTo>
                  <a:pt x="176216" y="59114"/>
                </a:moveTo>
                <a:lnTo>
                  <a:pt x="176216" y="59114"/>
                </a:lnTo>
                <a:lnTo>
                  <a:pt x="176216" y="59114"/>
                </a:lnTo>
                <a:close/>
                <a:moveTo>
                  <a:pt x="52057" y="56250"/>
                </a:moveTo>
                <a:lnTo>
                  <a:pt x="49193" y="57170"/>
                </a:lnTo>
                <a:lnTo>
                  <a:pt x="49091" y="57375"/>
                </a:lnTo>
                <a:lnTo>
                  <a:pt x="48682" y="57580"/>
                </a:lnTo>
                <a:lnTo>
                  <a:pt x="48989" y="57477"/>
                </a:lnTo>
                <a:lnTo>
                  <a:pt x="48989" y="57682"/>
                </a:lnTo>
                <a:lnTo>
                  <a:pt x="51443" y="56761"/>
                </a:lnTo>
                <a:lnTo>
                  <a:pt x="51443" y="56761"/>
                </a:lnTo>
                <a:lnTo>
                  <a:pt x="51239" y="56966"/>
                </a:lnTo>
                <a:lnTo>
                  <a:pt x="54205" y="57886"/>
                </a:lnTo>
                <a:lnTo>
                  <a:pt x="54307" y="58500"/>
                </a:lnTo>
                <a:lnTo>
                  <a:pt x="55330" y="58807"/>
                </a:lnTo>
                <a:lnTo>
                  <a:pt x="54818" y="59625"/>
                </a:lnTo>
                <a:lnTo>
                  <a:pt x="54818" y="59625"/>
                </a:lnTo>
                <a:lnTo>
                  <a:pt x="57068" y="59420"/>
                </a:lnTo>
                <a:lnTo>
                  <a:pt x="57170" y="59523"/>
                </a:lnTo>
                <a:lnTo>
                  <a:pt x="57886" y="59420"/>
                </a:lnTo>
                <a:lnTo>
                  <a:pt x="57886" y="59114"/>
                </a:lnTo>
                <a:lnTo>
                  <a:pt x="55739" y="58091"/>
                </a:lnTo>
                <a:lnTo>
                  <a:pt x="55534" y="57886"/>
                </a:lnTo>
                <a:lnTo>
                  <a:pt x="55330" y="57784"/>
                </a:lnTo>
                <a:lnTo>
                  <a:pt x="55534" y="57784"/>
                </a:lnTo>
                <a:lnTo>
                  <a:pt x="55125" y="57580"/>
                </a:lnTo>
                <a:lnTo>
                  <a:pt x="55227" y="57682"/>
                </a:lnTo>
                <a:lnTo>
                  <a:pt x="52057" y="56250"/>
                </a:lnTo>
                <a:close/>
                <a:moveTo>
                  <a:pt x="207307" y="59625"/>
                </a:moveTo>
                <a:lnTo>
                  <a:pt x="207307" y="59625"/>
                </a:lnTo>
                <a:lnTo>
                  <a:pt x="207307" y="59625"/>
                </a:lnTo>
                <a:close/>
                <a:moveTo>
                  <a:pt x="222648" y="59420"/>
                </a:moveTo>
                <a:lnTo>
                  <a:pt x="222648" y="59523"/>
                </a:lnTo>
                <a:lnTo>
                  <a:pt x="221625" y="59727"/>
                </a:lnTo>
                <a:lnTo>
                  <a:pt x="221727" y="59727"/>
                </a:lnTo>
                <a:lnTo>
                  <a:pt x="221216" y="60341"/>
                </a:lnTo>
                <a:lnTo>
                  <a:pt x="221727" y="61159"/>
                </a:lnTo>
                <a:lnTo>
                  <a:pt x="222750" y="60852"/>
                </a:lnTo>
                <a:lnTo>
                  <a:pt x="223159" y="59932"/>
                </a:lnTo>
                <a:lnTo>
                  <a:pt x="222648" y="59420"/>
                </a:lnTo>
                <a:close/>
                <a:moveTo>
                  <a:pt x="54511" y="60955"/>
                </a:moveTo>
                <a:lnTo>
                  <a:pt x="54205" y="61057"/>
                </a:lnTo>
                <a:lnTo>
                  <a:pt x="54614" y="61670"/>
                </a:lnTo>
                <a:lnTo>
                  <a:pt x="55023" y="61773"/>
                </a:lnTo>
                <a:lnTo>
                  <a:pt x="55534" y="61568"/>
                </a:lnTo>
                <a:lnTo>
                  <a:pt x="55943" y="61568"/>
                </a:lnTo>
                <a:lnTo>
                  <a:pt x="54511" y="60955"/>
                </a:lnTo>
                <a:close/>
                <a:moveTo>
                  <a:pt x="58602" y="59727"/>
                </a:moveTo>
                <a:lnTo>
                  <a:pt x="59114" y="60034"/>
                </a:lnTo>
                <a:lnTo>
                  <a:pt x="59114" y="60443"/>
                </a:lnTo>
                <a:lnTo>
                  <a:pt x="59420" y="60955"/>
                </a:lnTo>
                <a:lnTo>
                  <a:pt x="59114" y="61057"/>
                </a:lnTo>
                <a:lnTo>
                  <a:pt x="57784" y="60852"/>
                </a:lnTo>
                <a:lnTo>
                  <a:pt x="57580" y="61159"/>
                </a:lnTo>
                <a:lnTo>
                  <a:pt x="57989" y="61466"/>
                </a:lnTo>
                <a:lnTo>
                  <a:pt x="59420" y="61261"/>
                </a:lnTo>
                <a:lnTo>
                  <a:pt x="59932" y="61568"/>
                </a:lnTo>
                <a:lnTo>
                  <a:pt x="60239" y="61875"/>
                </a:lnTo>
                <a:lnTo>
                  <a:pt x="60545" y="61261"/>
                </a:lnTo>
                <a:lnTo>
                  <a:pt x="62693" y="61261"/>
                </a:lnTo>
                <a:lnTo>
                  <a:pt x="63000" y="60750"/>
                </a:lnTo>
                <a:lnTo>
                  <a:pt x="61977" y="60341"/>
                </a:lnTo>
                <a:lnTo>
                  <a:pt x="62284" y="60239"/>
                </a:lnTo>
                <a:lnTo>
                  <a:pt x="58602" y="59727"/>
                </a:lnTo>
                <a:close/>
                <a:moveTo>
                  <a:pt x="208739" y="63614"/>
                </a:moveTo>
                <a:lnTo>
                  <a:pt x="208739" y="63614"/>
                </a:lnTo>
                <a:lnTo>
                  <a:pt x="208739" y="63614"/>
                </a:lnTo>
                <a:close/>
                <a:moveTo>
                  <a:pt x="48989" y="64227"/>
                </a:moveTo>
                <a:lnTo>
                  <a:pt x="48989" y="64330"/>
                </a:lnTo>
                <a:lnTo>
                  <a:pt x="49091" y="64432"/>
                </a:lnTo>
                <a:lnTo>
                  <a:pt x="49091" y="64432"/>
                </a:lnTo>
                <a:lnTo>
                  <a:pt x="48989" y="64227"/>
                </a:lnTo>
                <a:close/>
                <a:moveTo>
                  <a:pt x="44182" y="66375"/>
                </a:moveTo>
                <a:lnTo>
                  <a:pt x="44386" y="66477"/>
                </a:lnTo>
                <a:lnTo>
                  <a:pt x="44386" y="66477"/>
                </a:lnTo>
                <a:lnTo>
                  <a:pt x="44284" y="66375"/>
                </a:lnTo>
                <a:close/>
                <a:moveTo>
                  <a:pt x="232261" y="60955"/>
                </a:moveTo>
                <a:lnTo>
                  <a:pt x="231955" y="61670"/>
                </a:lnTo>
                <a:lnTo>
                  <a:pt x="232159" y="63511"/>
                </a:lnTo>
                <a:lnTo>
                  <a:pt x="231648" y="63307"/>
                </a:lnTo>
                <a:lnTo>
                  <a:pt x="232364" y="64943"/>
                </a:lnTo>
                <a:lnTo>
                  <a:pt x="232568" y="64739"/>
                </a:lnTo>
                <a:lnTo>
                  <a:pt x="232977" y="65148"/>
                </a:lnTo>
                <a:lnTo>
                  <a:pt x="232773" y="65864"/>
                </a:lnTo>
                <a:lnTo>
                  <a:pt x="233591" y="65966"/>
                </a:lnTo>
                <a:lnTo>
                  <a:pt x="233795" y="65659"/>
                </a:lnTo>
                <a:lnTo>
                  <a:pt x="234716" y="66375"/>
                </a:lnTo>
                <a:lnTo>
                  <a:pt x="234409" y="65761"/>
                </a:lnTo>
                <a:lnTo>
                  <a:pt x="236045" y="67091"/>
                </a:lnTo>
                <a:lnTo>
                  <a:pt x="235432" y="65966"/>
                </a:lnTo>
                <a:lnTo>
                  <a:pt x="235739" y="65864"/>
                </a:lnTo>
                <a:lnTo>
                  <a:pt x="235125" y="65659"/>
                </a:lnTo>
                <a:lnTo>
                  <a:pt x="235125" y="65864"/>
                </a:lnTo>
                <a:lnTo>
                  <a:pt x="234511" y="65352"/>
                </a:lnTo>
                <a:lnTo>
                  <a:pt x="234205" y="65455"/>
                </a:lnTo>
                <a:lnTo>
                  <a:pt x="234307" y="65659"/>
                </a:lnTo>
                <a:lnTo>
                  <a:pt x="233284" y="64330"/>
                </a:lnTo>
                <a:lnTo>
                  <a:pt x="233489" y="63511"/>
                </a:lnTo>
                <a:lnTo>
                  <a:pt x="233795" y="63205"/>
                </a:lnTo>
                <a:lnTo>
                  <a:pt x="233591" y="61159"/>
                </a:lnTo>
                <a:lnTo>
                  <a:pt x="233284" y="61261"/>
                </a:lnTo>
                <a:lnTo>
                  <a:pt x="232261" y="60955"/>
                </a:lnTo>
                <a:close/>
                <a:moveTo>
                  <a:pt x="236045" y="67091"/>
                </a:moveTo>
                <a:lnTo>
                  <a:pt x="236045" y="67091"/>
                </a:lnTo>
                <a:lnTo>
                  <a:pt x="236045" y="67091"/>
                </a:lnTo>
                <a:close/>
                <a:moveTo>
                  <a:pt x="232670" y="66170"/>
                </a:moveTo>
                <a:lnTo>
                  <a:pt x="233693" y="67398"/>
                </a:lnTo>
                <a:lnTo>
                  <a:pt x="233693" y="66580"/>
                </a:lnTo>
                <a:lnTo>
                  <a:pt x="233080" y="66170"/>
                </a:lnTo>
                <a:close/>
                <a:moveTo>
                  <a:pt x="222750" y="67705"/>
                </a:moveTo>
                <a:lnTo>
                  <a:pt x="222750" y="67705"/>
                </a:lnTo>
                <a:lnTo>
                  <a:pt x="222750" y="67705"/>
                </a:lnTo>
                <a:close/>
                <a:moveTo>
                  <a:pt x="222750" y="67705"/>
                </a:moveTo>
                <a:lnTo>
                  <a:pt x="222737" y="67743"/>
                </a:lnTo>
                <a:lnTo>
                  <a:pt x="222750" y="67807"/>
                </a:lnTo>
                <a:lnTo>
                  <a:pt x="222750" y="67705"/>
                </a:lnTo>
                <a:close/>
                <a:moveTo>
                  <a:pt x="235330" y="67091"/>
                </a:moveTo>
                <a:lnTo>
                  <a:pt x="235330" y="67807"/>
                </a:lnTo>
                <a:lnTo>
                  <a:pt x="235739" y="67602"/>
                </a:lnTo>
                <a:lnTo>
                  <a:pt x="236148" y="67909"/>
                </a:lnTo>
                <a:lnTo>
                  <a:pt x="235534" y="67193"/>
                </a:lnTo>
                <a:lnTo>
                  <a:pt x="235330" y="67091"/>
                </a:lnTo>
                <a:close/>
                <a:moveTo>
                  <a:pt x="236250" y="67091"/>
                </a:moveTo>
                <a:lnTo>
                  <a:pt x="237068" y="68420"/>
                </a:lnTo>
                <a:lnTo>
                  <a:pt x="237682" y="68625"/>
                </a:lnTo>
                <a:lnTo>
                  <a:pt x="237784" y="68625"/>
                </a:lnTo>
                <a:lnTo>
                  <a:pt x="237170" y="67295"/>
                </a:lnTo>
                <a:lnTo>
                  <a:pt x="236250" y="67091"/>
                </a:lnTo>
                <a:close/>
                <a:moveTo>
                  <a:pt x="234307" y="67807"/>
                </a:moveTo>
                <a:lnTo>
                  <a:pt x="234205" y="67909"/>
                </a:lnTo>
                <a:lnTo>
                  <a:pt x="234409" y="68011"/>
                </a:lnTo>
                <a:lnTo>
                  <a:pt x="234409" y="69341"/>
                </a:lnTo>
                <a:lnTo>
                  <a:pt x="235330" y="68420"/>
                </a:lnTo>
                <a:lnTo>
                  <a:pt x="234307" y="67807"/>
                </a:lnTo>
                <a:close/>
                <a:moveTo>
                  <a:pt x="236455" y="68216"/>
                </a:moveTo>
                <a:lnTo>
                  <a:pt x="236557" y="68625"/>
                </a:lnTo>
                <a:lnTo>
                  <a:pt x="236864" y="68932"/>
                </a:lnTo>
                <a:lnTo>
                  <a:pt x="237170" y="69750"/>
                </a:lnTo>
                <a:lnTo>
                  <a:pt x="237170" y="69341"/>
                </a:lnTo>
                <a:lnTo>
                  <a:pt x="237273" y="69545"/>
                </a:lnTo>
                <a:lnTo>
                  <a:pt x="237273" y="69443"/>
                </a:lnTo>
                <a:lnTo>
                  <a:pt x="237273" y="69136"/>
                </a:lnTo>
                <a:lnTo>
                  <a:pt x="237170" y="68932"/>
                </a:lnTo>
                <a:lnTo>
                  <a:pt x="236966" y="68318"/>
                </a:lnTo>
                <a:lnTo>
                  <a:pt x="236761" y="68420"/>
                </a:lnTo>
                <a:lnTo>
                  <a:pt x="236455" y="68216"/>
                </a:lnTo>
                <a:close/>
                <a:moveTo>
                  <a:pt x="193091" y="69852"/>
                </a:moveTo>
                <a:lnTo>
                  <a:pt x="193295" y="70261"/>
                </a:lnTo>
                <a:lnTo>
                  <a:pt x="193160" y="69965"/>
                </a:lnTo>
                <a:lnTo>
                  <a:pt x="193091" y="69852"/>
                </a:lnTo>
                <a:close/>
                <a:moveTo>
                  <a:pt x="235636" y="68830"/>
                </a:moveTo>
                <a:lnTo>
                  <a:pt x="235227" y="69034"/>
                </a:lnTo>
                <a:lnTo>
                  <a:pt x="235125" y="69239"/>
                </a:lnTo>
                <a:lnTo>
                  <a:pt x="235227" y="69648"/>
                </a:lnTo>
                <a:lnTo>
                  <a:pt x="234818" y="69955"/>
                </a:lnTo>
                <a:lnTo>
                  <a:pt x="235636" y="70670"/>
                </a:lnTo>
                <a:lnTo>
                  <a:pt x="235636" y="68830"/>
                </a:lnTo>
                <a:close/>
                <a:moveTo>
                  <a:pt x="232057" y="68420"/>
                </a:moveTo>
                <a:lnTo>
                  <a:pt x="230318" y="71284"/>
                </a:lnTo>
                <a:lnTo>
                  <a:pt x="230318" y="71386"/>
                </a:lnTo>
                <a:lnTo>
                  <a:pt x="232261" y="69341"/>
                </a:lnTo>
                <a:lnTo>
                  <a:pt x="232057" y="68420"/>
                </a:lnTo>
                <a:close/>
                <a:moveTo>
                  <a:pt x="196568" y="70159"/>
                </a:moveTo>
                <a:lnTo>
                  <a:pt x="196364" y="71795"/>
                </a:lnTo>
                <a:lnTo>
                  <a:pt x="196364" y="72000"/>
                </a:lnTo>
                <a:lnTo>
                  <a:pt x="197591" y="73739"/>
                </a:lnTo>
                <a:lnTo>
                  <a:pt x="198102" y="72102"/>
                </a:lnTo>
                <a:lnTo>
                  <a:pt x="196875" y="70261"/>
                </a:lnTo>
                <a:lnTo>
                  <a:pt x="196568" y="70159"/>
                </a:lnTo>
                <a:close/>
                <a:moveTo>
                  <a:pt x="237580" y="70261"/>
                </a:moveTo>
                <a:lnTo>
                  <a:pt x="237580" y="70773"/>
                </a:lnTo>
                <a:lnTo>
                  <a:pt x="237068" y="70977"/>
                </a:lnTo>
                <a:lnTo>
                  <a:pt x="237068" y="71182"/>
                </a:lnTo>
                <a:lnTo>
                  <a:pt x="236761" y="71182"/>
                </a:lnTo>
                <a:lnTo>
                  <a:pt x="236659" y="71591"/>
                </a:lnTo>
                <a:lnTo>
                  <a:pt x="236250" y="71795"/>
                </a:lnTo>
                <a:lnTo>
                  <a:pt x="236148" y="71182"/>
                </a:lnTo>
                <a:lnTo>
                  <a:pt x="235739" y="71284"/>
                </a:lnTo>
                <a:lnTo>
                  <a:pt x="235432" y="71693"/>
                </a:lnTo>
                <a:lnTo>
                  <a:pt x="234818" y="71898"/>
                </a:lnTo>
                <a:lnTo>
                  <a:pt x="234818" y="72818"/>
                </a:lnTo>
                <a:lnTo>
                  <a:pt x="235227" y="72000"/>
                </a:lnTo>
                <a:lnTo>
                  <a:pt x="235636" y="72102"/>
                </a:lnTo>
                <a:lnTo>
                  <a:pt x="235943" y="72409"/>
                </a:lnTo>
                <a:lnTo>
                  <a:pt x="236045" y="72000"/>
                </a:lnTo>
                <a:lnTo>
                  <a:pt x="236455" y="72205"/>
                </a:lnTo>
                <a:lnTo>
                  <a:pt x="236557" y="73125"/>
                </a:lnTo>
                <a:lnTo>
                  <a:pt x="237580" y="73943"/>
                </a:lnTo>
                <a:lnTo>
                  <a:pt x="237682" y="73841"/>
                </a:lnTo>
                <a:lnTo>
                  <a:pt x="237682" y="74045"/>
                </a:lnTo>
                <a:lnTo>
                  <a:pt x="238091" y="73841"/>
                </a:lnTo>
                <a:lnTo>
                  <a:pt x="237784" y="73227"/>
                </a:lnTo>
                <a:lnTo>
                  <a:pt x="237989" y="72614"/>
                </a:lnTo>
                <a:lnTo>
                  <a:pt x="238295" y="72818"/>
                </a:lnTo>
                <a:lnTo>
                  <a:pt x="238500" y="73534"/>
                </a:lnTo>
                <a:lnTo>
                  <a:pt x="238500" y="73023"/>
                </a:lnTo>
                <a:lnTo>
                  <a:pt x="238807" y="72614"/>
                </a:lnTo>
                <a:lnTo>
                  <a:pt x="238500" y="71284"/>
                </a:lnTo>
                <a:lnTo>
                  <a:pt x="238398" y="71182"/>
                </a:lnTo>
                <a:lnTo>
                  <a:pt x="238500" y="70977"/>
                </a:lnTo>
                <a:lnTo>
                  <a:pt x="238295" y="70466"/>
                </a:lnTo>
                <a:lnTo>
                  <a:pt x="237580" y="70261"/>
                </a:lnTo>
                <a:close/>
                <a:moveTo>
                  <a:pt x="240443" y="77727"/>
                </a:moveTo>
                <a:lnTo>
                  <a:pt x="240034" y="78545"/>
                </a:lnTo>
                <a:lnTo>
                  <a:pt x="240136" y="80284"/>
                </a:lnTo>
                <a:lnTo>
                  <a:pt x="240852" y="81000"/>
                </a:lnTo>
                <a:lnTo>
                  <a:pt x="240341" y="79568"/>
                </a:lnTo>
                <a:lnTo>
                  <a:pt x="241261" y="79773"/>
                </a:lnTo>
                <a:lnTo>
                  <a:pt x="240750" y="79057"/>
                </a:lnTo>
                <a:lnTo>
                  <a:pt x="241057" y="78852"/>
                </a:lnTo>
                <a:lnTo>
                  <a:pt x="241057" y="78545"/>
                </a:lnTo>
                <a:lnTo>
                  <a:pt x="240136" y="78955"/>
                </a:lnTo>
                <a:lnTo>
                  <a:pt x="240443" y="78648"/>
                </a:lnTo>
                <a:lnTo>
                  <a:pt x="240443" y="78341"/>
                </a:lnTo>
                <a:lnTo>
                  <a:pt x="240341" y="78136"/>
                </a:lnTo>
                <a:lnTo>
                  <a:pt x="240443" y="77727"/>
                </a:lnTo>
                <a:close/>
                <a:moveTo>
                  <a:pt x="79875" y="80284"/>
                </a:moveTo>
                <a:lnTo>
                  <a:pt x="78136" y="80591"/>
                </a:lnTo>
                <a:lnTo>
                  <a:pt x="78136" y="81511"/>
                </a:lnTo>
                <a:lnTo>
                  <a:pt x="78443" y="81818"/>
                </a:lnTo>
                <a:lnTo>
                  <a:pt x="79466" y="81511"/>
                </a:lnTo>
                <a:lnTo>
                  <a:pt x="80080" y="80693"/>
                </a:lnTo>
                <a:lnTo>
                  <a:pt x="79875" y="80284"/>
                </a:lnTo>
                <a:close/>
                <a:moveTo>
                  <a:pt x="261102" y="82636"/>
                </a:moveTo>
                <a:lnTo>
                  <a:pt x="261000" y="82841"/>
                </a:lnTo>
                <a:lnTo>
                  <a:pt x="261205" y="82943"/>
                </a:lnTo>
                <a:lnTo>
                  <a:pt x="261307" y="82943"/>
                </a:lnTo>
                <a:lnTo>
                  <a:pt x="261102" y="82636"/>
                </a:lnTo>
                <a:close/>
                <a:moveTo>
                  <a:pt x="220500" y="81818"/>
                </a:moveTo>
                <a:lnTo>
                  <a:pt x="219784" y="81920"/>
                </a:lnTo>
                <a:lnTo>
                  <a:pt x="219886" y="82227"/>
                </a:lnTo>
                <a:lnTo>
                  <a:pt x="220295" y="82534"/>
                </a:lnTo>
                <a:lnTo>
                  <a:pt x="220295" y="82841"/>
                </a:lnTo>
                <a:lnTo>
                  <a:pt x="221011" y="83148"/>
                </a:lnTo>
                <a:lnTo>
                  <a:pt x="221114" y="82636"/>
                </a:lnTo>
                <a:lnTo>
                  <a:pt x="220500" y="81818"/>
                </a:lnTo>
                <a:close/>
                <a:moveTo>
                  <a:pt x="222034" y="82636"/>
                </a:moveTo>
                <a:lnTo>
                  <a:pt x="221830" y="83045"/>
                </a:lnTo>
                <a:lnTo>
                  <a:pt x="221830" y="83352"/>
                </a:lnTo>
                <a:lnTo>
                  <a:pt x="222341" y="83148"/>
                </a:lnTo>
                <a:lnTo>
                  <a:pt x="222034" y="82636"/>
                </a:lnTo>
                <a:close/>
                <a:moveTo>
                  <a:pt x="240443" y="83352"/>
                </a:moveTo>
                <a:lnTo>
                  <a:pt x="240239" y="83659"/>
                </a:lnTo>
                <a:lnTo>
                  <a:pt x="240239" y="83659"/>
                </a:lnTo>
                <a:lnTo>
                  <a:pt x="240545" y="83352"/>
                </a:lnTo>
                <a:close/>
                <a:moveTo>
                  <a:pt x="240852" y="82943"/>
                </a:moveTo>
                <a:lnTo>
                  <a:pt x="240545" y="83352"/>
                </a:lnTo>
                <a:lnTo>
                  <a:pt x="240750" y="83557"/>
                </a:lnTo>
                <a:lnTo>
                  <a:pt x="241261" y="83455"/>
                </a:lnTo>
                <a:lnTo>
                  <a:pt x="241670" y="83557"/>
                </a:lnTo>
                <a:lnTo>
                  <a:pt x="241977" y="83455"/>
                </a:lnTo>
                <a:lnTo>
                  <a:pt x="242898" y="83966"/>
                </a:lnTo>
                <a:lnTo>
                  <a:pt x="241568" y="82943"/>
                </a:lnTo>
                <a:close/>
                <a:moveTo>
                  <a:pt x="230011" y="72818"/>
                </a:moveTo>
                <a:lnTo>
                  <a:pt x="228989" y="74250"/>
                </a:lnTo>
                <a:lnTo>
                  <a:pt x="228989" y="74761"/>
                </a:lnTo>
                <a:lnTo>
                  <a:pt x="228477" y="74966"/>
                </a:lnTo>
                <a:lnTo>
                  <a:pt x="228477" y="74864"/>
                </a:lnTo>
                <a:lnTo>
                  <a:pt x="227557" y="75375"/>
                </a:lnTo>
                <a:lnTo>
                  <a:pt x="227045" y="76398"/>
                </a:lnTo>
                <a:lnTo>
                  <a:pt x="225409" y="77216"/>
                </a:lnTo>
                <a:lnTo>
                  <a:pt x="225307" y="77420"/>
                </a:lnTo>
                <a:lnTo>
                  <a:pt x="225205" y="77523"/>
                </a:lnTo>
                <a:lnTo>
                  <a:pt x="225205" y="78648"/>
                </a:lnTo>
                <a:lnTo>
                  <a:pt x="223670" y="77932"/>
                </a:lnTo>
                <a:lnTo>
                  <a:pt x="223159" y="78750"/>
                </a:lnTo>
                <a:lnTo>
                  <a:pt x="223261" y="78750"/>
                </a:lnTo>
                <a:lnTo>
                  <a:pt x="224182" y="83045"/>
                </a:lnTo>
                <a:lnTo>
                  <a:pt x="225511" y="83045"/>
                </a:lnTo>
                <a:lnTo>
                  <a:pt x="225818" y="83659"/>
                </a:lnTo>
                <a:lnTo>
                  <a:pt x="226023" y="83455"/>
                </a:lnTo>
                <a:lnTo>
                  <a:pt x="226330" y="83557"/>
                </a:lnTo>
                <a:lnTo>
                  <a:pt x="226739" y="83045"/>
                </a:lnTo>
                <a:lnTo>
                  <a:pt x="227352" y="83557"/>
                </a:lnTo>
                <a:lnTo>
                  <a:pt x="227966" y="83352"/>
                </a:lnTo>
                <a:lnTo>
                  <a:pt x="228068" y="83557"/>
                </a:lnTo>
                <a:lnTo>
                  <a:pt x="228375" y="84273"/>
                </a:lnTo>
                <a:lnTo>
                  <a:pt x="229398" y="83659"/>
                </a:lnTo>
                <a:lnTo>
                  <a:pt x="229705" y="83250"/>
                </a:lnTo>
                <a:lnTo>
                  <a:pt x="229602" y="83045"/>
                </a:lnTo>
                <a:lnTo>
                  <a:pt x="229807" y="82739"/>
                </a:lnTo>
                <a:lnTo>
                  <a:pt x="229705" y="81920"/>
                </a:lnTo>
                <a:lnTo>
                  <a:pt x="230216" y="81102"/>
                </a:lnTo>
                <a:lnTo>
                  <a:pt x="230523" y="81102"/>
                </a:lnTo>
                <a:lnTo>
                  <a:pt x="231239" y="78955"/>
                </a:lnTo>
                <a:lnTo>
                  <a:pt x="231852" y="79159"/>
                </a:lnTo>
                <a:lnTo>
                  <a:pt x="232159" y="79159"/>
                </a:lnTo>
                <a:lnTo>
                  <a:pt x="232057" y="78955"/>
                </a:lnTo>
                <a:lnTo>
                  <a:pt x="231136" y="77932"/>
                </a:lnTo>
                <a:lnTo>
                  <a:pt x="231034" y="77114"/>
                </a:lnTo>
                <a:lnTo>
                  <a:pt x="230932" y="77011"/>
                </a:lnTo>
                <a:lnTo>
                  <a:pt x="230420" y="76295"/>
                </a:lnTo>
                <a:lnTo>
                  <a:pt x="230830" y="76193"/>
                </a:lnTo>
                <a:lnTo>
                  <a:pt x="230932" y="76091"/>
                </a:lnTo>
                <a:lnTo>
                  <a:pt x="230932" y="75580"/>
                </a:lnTo>
                <a:lnTo>
                  <a:pt x="231750" y="75580"/>
                </a:lnTo>
                <a:lnTo>
                  <a:pt x="231443" y="74864"/>
                </a:lnTo>
                <a:lnTo>
                  <a:pt x="232261" y="74761"/>
                </a:lnTo>
                <a:lnTo>
                  <a:pt x="231136" y="73841"/>
                </a:lnTo>
                <a:lnTo>
                  <a:pt x="230727" y="73943"/>
                </a:lnTo>
                <a:lnTo>
                  <a:pt x="230420" y="72920"/>
                </a:lnTo>
                <a:lnTo>
                  <a:pt x="230011" y="73227"/>
                </a:lnTo>
                <a:lnTo>
                  <a:pt x="230011" y="72818"/>
                </a:lnTo>
                <a:close/>
                <a:moveTo>
                  <a:pt x="261307" y="82943"/>
                </a:moveTo>
                <a:lnTo>
                  <a:pt x="262841" y="84989"/>
                </a:lnTo>
                <a:lnTo>
                  <a:pt x="262330" y="83761"/>
                </a:lnTo>
                <a:lnTo>
                  <a:pt x="261307" y="82943"/>
                </a:lnTo>
                <a:close/>
                <a:moveTo>
                  <a:pt x="237682" y="78239"/>
                </a:moveTo>
                <a:lnTo>
                  <a:pt x="237170" y="78852"/>
                </a:lnTo>
                <a:lnTo>
                  <a:pt x="234614" y="78955"/>
                </a:lnTo>
                <a:lnTo>
                  <a:pt x="234409" y="78750"/>
                </a:lnTo>
                <a:lnTo>
                  <a:pt x="233489" y="79057"/>
                </a:lnTo>
                <a:lnTo>
                  <a:pt x="232977" y="79875"/>
                </a:lnTo>
                <a:lnTo>
                  <a:pt x="232977" y="80080"/>
                </a:lnTo>
                <a:lnTo>
                  <a:pt x="232875" y="80182"/>
                </a:lnTo>
                <a:lnTo>
                  <a:pt x="232977" y="80898"/>
                </a:lnTo>
                <a:lnTo>
                  <a:pt x="232875" y="80693"/>
                </a:lnTo>
                <a:lnTo>
                  <a:pt x="232057" y="83455"/>
                </a:lnTo>
                <a:lnTo>
                  <a:pt x="232364" y="83659"/>
                </a:lnTo>
                <a:lnTo>
                  <a:pt x="232568" y="83864"/>
                </a:lnTo>
                <a:lnTo>
                  <a:pt x="232670" y="85909"/>
                </a:lnTo>
                <a:lnTo>
                  <a:pt x="233386" y="85807"/>
                </a:lnTo>
                <a:lnTo>
                  <a:pt x="233591" y="82841"/>
                </a:lnTo>
                <a:lnTo>
                  <a:pt x="234409" y="84784"/>
                </a:lnTo>
                <a:lnTo>
                  <a:pt x="235636" y="84375"/>
                </a:lnTo>
                <a:lnTo>
                  <a:pt x="235125" y="83761"/>
                </a:lnTo>
                <a:lnTo>
                  <a:pt x="235227" y="83148"/>
                </a:lnTo>
                <a:lnTo>
                  <a:pt x="234409" y="82023"/>
                </a:lnTo>
                <a:lnTo>
                  <a:pt x="234614" y="82023"/>
                </a:lnTo>
                <a:lnTo>
                  <a:pt x="235739" y="81000"/>
                </a:lnTo>
                <a:lnTo>
                  <a:pt x="236148" y="81102"/>
                </a:lnTo>
                <a:lnTo>
                  <a:pt x="235739" y="80693"/>
                </a:lnTo>
                <a:lnTo>
                  <a:pt x="235739" y="80795"/>
                </a:lnTo>
                <a:lnTo>
                  <a:pt x="233591" y="81205"/>
                </a:lnTo>
                <a:lnTo>
                  <a:pt x="233284" y="80693"/>
                </a:lnTo>
                <a:lnTo>
                  <a:pt x="233182" y="80182"/>
                </a:lnTo>
                <a:lnTo>
                  <a:pt x="235943" y="79568"/>
                </a:lnTo>
                <a:lnTo>
                  <a:pt x="236455" y="79773"/>
                </a:lnTo>
                <a:lnTo>
                  <a:pt x="236966" y="79670"/>
                </a:lnTo>
                <a:lnTo>
                  <a:pt x="237580" y="79057"/>
                </a:lnTo>
                <a:lnTo>
                  <a:pt x="237682" y="78239"/>
                </a:lnTo>
                <a:close/>
                <a:moveTo>
                  <a:pt x="210580" y="74659"/>
                </a:moveTo>
                <a:lnTo>
                  <a:pt x="219068" y="86114"/>
                </a:lnTo>
                <a:lnTo>
                  <a:pt x="219068" y="85705"/>
                </a:lnTo>
                <a:lnTo>
                  <a:pt x="219989" y="86011"/>
                </a:lnTo>
                <a:lnTo>
                  <a:pt x="220398" y="83250"/>
                </a:lnTo>
                <a:lnTo>
                  <a:pt x="219273" y="82636"/>
                </a:lnTo>
                <a:lnTo>
                  <a:pt x="218966" y="81102"/>
                </a:lnTo>
                <a:lnTo>
                  <a:pt x="218352" y="80898"/>
                </a:lnTo>
                <a:lnTo>
                  <a:pt x="218148" y="80489"/>
                </a:lnTo>
                <a:lnTo>
                  <a:pt x="218455" y="79977"/>
                </a:lnTo>
                <a:lnTo>
                  <a:pt x="218045" y="79466"/>
                </a:lnTo>
                <a:lnTo>
                  <a:pt x="217330" y="79773"/>
                </a:lnTo>
                <a:lnTo>
                  <a:pt x="217739" y="79568"/>
                </a:lnTo>
                <a:lnTo>
                  <a:pt x="216102" y="77830"/>
                </a:lnTo>
                <a:lnTo>
                  <a:pt x="215795" y="78034"/>
                </a:lnTo>
                <a:lnTo>
                  <a:pt x="212625" y="74659"/>
                </a:lnTo>
                <a:close/>
                <a:moveTo>
                  <a:pt x="246170" y="85602"/>
                </a:moveTo>
                <a:lnTo>
                  <a:pt x="245864" y="85909"/>
                </a:lnTo>
                <a:lnTo>
                  <a:pt x="245761" y="86216"/>
                </a:lnTo>
                <a:lnTo>
                  <a:pt x="246273" y="86523"/>
                </a:lnTo>
                <a:lnTo>
                  <a:pt x="246375" y="86011"/>
                </a:lnTo>
                <a:lnTo>
                  <a:pt x="246170" y="85602"/>
                </a:lnTo>
                <a:close/>
                <a:moveTo>
                  <a:pt x="261818" y="84375"/>
                </a:moveTo>
                <a:lnTo>
                  <a:pt x="261716" y="84886"/>
                </a:lnTo>
                <a:lnTo>
                  <a:pt x="260693" y="85705"/>
                </a:lnTo>
                <a:lnTo>
                  <a:pt x="260386" y="85705"/>
                </a:lnTo>
                <a:lnTo>
                  <a:pt x="260284" y="85193"/>
                </a:lnTo>
                <a:lnTo>
                  <a:pt x="260080" y="85705"/>
                </a:lnTo>
                <a:lnTo>
                  <a:pt x="258648" y="85909"/>
                </a:lnTo>
                <a:lnTo>
                  <a:pt x="259773" y="86523"/>
                </a:lnTo>
                <a:lnTo>
                  <a:pt x="262125" y="85500"/>
                </a:lnTo>
                <a:lnTo>
                  <a:pt x="262023" y="85295"/>
                </a:lnTo>
                <a:lnTo>
                  <a:pt x="262227" y="85193"/>
                </a:lnTo>
                <a:lnTo>
                  <a:pt x="262432" y="84477"/>
                </a:lnTo>
                <a:lnTo>
                  <a:pt x="261818" y="84375"/>
                </a:lnTo>
                <a:close/>
                <a:moveTo>
                  <a:pt x="249239" y="87852"/>
                </a:moveTo>
                <a:lnTo>
                  <a:pt x="248727" y="88670"/>
                </a:lnTo>
                <a:lnTo>
                  <a:pt x="249648" y="88466"/>
                </a:lnTo>
                <a:lnTo>
                  <a:pt x="249239" y="87852"/>
                </a:lnTo>
                <a:close/>
                <a:moveTo>
                  <a:pt x="220500" y="86216"/>
                </a:moveTo>
                <a:lnTo>
                  <a:pt x="219682" y="86932"/>
                </a:lnTo>
                <a:lnTo>
                  <a:pt x="219784" y="87136"/>
                </a:lnTo>
                <a:lnTo>
                  <a:pt x="227250" y="88875"/>
                </a:lnTo>
                <a:lnTo>
                  <a:pt x="227761" y="88977"/>
                </a:lnTo>
                <a:lnTo>
                  <a:pt x="227761" y="88057"/>
                </a:lnTo>
                <a:lnTo>
                  <a:pt x="226330" y="87648"/>
                </a:lnTo>
                <a:lnTo>
                  <a:pt x="226125" y="87136"/>
                </a:lnTo>
                <a:lnTo>
                  <a:pt x="224591" y="86727"/>
                </a:lnTo>
                <a:lnTo>
                  <a:pt x="224284" y="87136"/>
                </a:lnTo>
                <a:lnTo>
                  <a:pt x="222648" y="87034"/>
                </a:lnTo>
                <a:lnTo>
                  <a:pt x="222239" y="86523"/>
                </a:lnTo>
                <a:lnTo>
                  <a:pt x="220500" y="86216"/>
                </a:lnTo>
                <a:close/>
                <a:moveTo>
                  <a:pt x="227761" y="88364"/>
                </a:moveTo>
                <a:lnTo>
                  <a:pt x="228273" y="89080"/>
                </a:lnTo>
                <a:lnTo>
                  <a:pt x="228886" y="88670"/>
                </a:lnTo>
                <a:lnTo>
                  <a:pt x="228375" y="88364"/>
                </a:lnTo>
                <a:close/>
                <a:moveTo>
                  <a:pt x="229398" y="88568"/>
                </a:moveTo>
                <a:lnTo>
                  <a:pt x="228989" y="88977"/>
                </a:lnTo>
                <a:lnTo>
                  <a:pt x="229705" y="89182"/>
                </a:lnTo>
                <a:lnTo>
                  <a:pt x="229807" y="88670"/>
                </a:lnTo>
                <a:lnTo>
                  <a:pt x="229398" y="88568"/>
                </a:lnTo>
                <a:close/>
                <a:moveTo>
                  <a:pt x="235432" y="88466"/>
                </a:moveTo>
                <a:lnTo>
                  <a:pt x="234920" y="88875"/>
                </a:lnTo>
                <a:lnTo>
                  <a:pt x="233182" y="88568"/>
                </a:lnTo>
                <a:lnTo>
                  <a:pt x="232670" y="88670"/>
                </a:lnTo>
                <a:lnTo>
                  <a:pt x="232670" y="89182"/>
                </a:lnTo>
                <a:lnTo>
                  <a:pt x="234716" y="88977"/>
                </a:lnTo>
                <a:lnTo>
                  <a:pt x="235330" y="88773"/>
                </a:lnTo>
                <a:lnTo>
                  <a:pt x="235534" y="88466"/>
                </a:lnTo>
                <a:close/>
                <a:moveTo>
                  <a:pt x="230932" y="88364"/>
                </a:moveTo>
                <a:lnTo>
                  <a:pt x="230727" y="88568"/>
                </a:lnTo>
                <a:lnTo>
                  <a:pt x="231034" y="88977"/>
                </a:lnTo>
                <a:lnTo>
                  <a:pt x="231034" y="88977"/>
                </a:lnTo>
                <a:lnTo>
                  <a:pt x="230420" y="88670"/>
                </a:lnTo>
                <a:lnTo>
                  <a:pt x="230011" y="89386"/>
                </a:lnTo>
                <a:lnTo>
                  <a:pt x="231341" y="88977"/>
                </a:lnTo>
                <a:lnTo>
                  <a:pt x="231750" y="89080"/>
                </a:lnTo>
                <a:lnTo>
                  <a:pt x="231648" y="88977"/>
                </a:lnTo>
                <a:lnTo>
                  <a:pt x="231750" y="88977"/>
                </a:lnTo>
                <a:lnTo>
                  <a:pt x="231648" y="88670"/>
                </a:lnTo>
                <a:lnTo>
                  <a:pt x="231239" y="88568"/>
                </a:lnTo>
                <a:lnTo>
                  <a:pt x="230932" y="88364"/>
                </a:lnTo>
                <a:close/>
                <a:moveTo>
                  <a:pt x="232670" y="89591"/>
                </a:moveTo>
                <a:lnTo>
                  <a:pt x="231750" y="89898"/>
                </a:lnTo>
                <a:lnTo>
                  <a:pt x="232670" y="90409"/>
                </a:lnTo>
                <a:lnTo>
                  <a:pt x="233284" y="90205"/>
                </a:lnTo>
                <a:lnTo>
                  <a:pt x="232670" y="89591"/>
                </a:lnTo>
                <a:close/>
                <a:moveTo>
                  <a:pt x="239420" y="88670"/>
                </a:moveTo>
                <a:lnTo>
                  <a:pt x="237989" y="88773"/>
                </a:lnTo>
                <a:lnTo>
                  <a:pt x="235943" y="90102"/>
                </a:lnTo>
                <a:lnTo>
                  <a:pt x="235943" y="90511"/>
                </a:lnTo>
                <a:lnTo>
                  <a:pt x="237068" y="90102"/>
                </a:lnTo>
                <a:lnTo>
                  <a:pt x="239420" y="88670"/>
                </a:lnTo>
                <a:close/>
                <a:moveTo>
                  <a:pt x="244636" y="80386"/>
                </a:moveTo>
                <a:lnTo>
                  <a:pt x="243205" y="81409"/>
                </a:lnTo>
                <a:lnTo>
                  <a:pt x="243920" y="81614"/>
                </a:lnTo>
                <a:lnTo>
                  <a:pt x="244125" y="82125"/>
                </a:lnTo>
                <a:lnTo>
                  <a:pt x="244432" y="82330"/>
                </a:lnTo>
                <a:lnTo>
                  <a:pt x="245761" y="82227"/>
                </a:lnTo>
                <a:lnTo>
                  <a:pt x="245557" y="82739"/>
                </a:lnTo>
                <a:lnTo>
                  <a:pt x="244023" y="82943"/>
                </a:lnTo>
                <a:lnTo>
                  <a:pt x="244534" y="83250"/>
                </a:lnTo>
                <a:lnTo>
                  <a:pt x="244739" y="84068"/>
                </a:lnTo>
                <a:lnTo>
                  <a:pt x="245659" y="83148"/>
                </a:lnTo>
                <a:lnTo>
                  <a:pt x="245761" y="83966"/>
                </a:lnTo>
                <a:lnTo>
                  <a:pt x="246580" y="84068"/>
                </a:lnTo>
                <a:lnTo>
                  <a:pt x="246784" y="84580"/>
                </a:lnTo>
                <a:lnTo>
                  <a:pt x="249648" y="85909"/>
                </a:lnTo>
                <a:lnTo>
                  <a:pt x="249443" y="86011"/>
                </a:lnTo>
                <a:lnTo>
                  <a:pt x="249648" y="86011"/>
                </a:lnTo>
                <a:lnTo>
                  <a:pt x="250261" y="87443"/>
                </a:lnTo>
                <a:lnTo>
                  <a:pt x="249852" y="87545"/>
                </a:lnTo>
                <a:lnTo>
                  <a:pt x="250057" y="88057"/>
                </a:lnTo>
                <a:lnTo>
                  <a:pt x="249852" y="88466"/>
                </a:lnTo>
                <a:lnTo>
                  <a:pt x="251080" y="88159"/>
                </a:lnTo>
                <a:lnTo>
                  <a:pt x="251080" y="88670"/>
                </a:lnTo>
                <a:lnTo>
                  <a:pt x="251693" y="89386"/>
                </a:lnTo>
                <a:lnTo>
                  <a:pt x="253534" y="89386"/>
                </a:lnTo>
                <a:lnTo>
                  <a:pt x="253841" y="88977"/>
                </a:lnTo>
                <a:lnTo>
                  <a:pt x="252920" y="88466"/>
                </a:lnTo>
                <a:lnTo>
                  <a:pt x="254455" y="88261"/>
                </a:lnTo>
                <a:lnTo>
                  <a:pt x="254455" y="88159"/>
                </a:lnTo>
                <a:lnTo>
                  <a:pt x="254557" y="88159"/>
                </a:lnTo>
                <a:lnTo>
                  <a:pt x="254250" y="87750"/>
                </a:lnTo>
                <a:lnTo>
                  <a:pt x="254864" y="87955"/>
                </a:lnTo>
                <a:lnTo>
                  <a:pt x="255375" y="87852"/>
                </a:lnTo>
                <a:lnTo>
                  <a:pt x="257625" y="90307"/>
                </a:lnTo>
                <a:lnTo>
                  <a:pt x="260080" y="91023"/>
                </a:lnTo>
                <a:lnTo>
                  <a:pt x="260080" y="90716"/>
                </a:lnTo>
                <a:lnTo>
                  <a:pt x="260489" y="90614"/>
                </a:lnTo>
                <a:lnTo>
                  <a:pt x="259670" y="90307"/>
                </a:lnTo>
                <a:lnTo>
                  <a:pt x="259670" y="90102"/>
                </a:lnTo>
                <a:lnTo>
                  <a:pt x="259159" y="89386"/>
                </a:lnTo>
                <a:lnTo>
                  <a:pt x="258648" y="89386"/>
                </a:lnTo>
                <a:lnTo>
                  <a:pt x="257318" y="87034"/>
                </a:lnTo>
                <a:lnTo>
                  <a:pt x="258136" y="86932"/>
                </a:lnTo>
                <a:lnTo>
                  <a:pt x="256500" y="85705"/>
                </a:lnTo>
                <a:lnTo>
                  <a:pt x="256398" y="84989"/>
                </a:lnTo>
                <a:lnTo>
                  <a:pt x="251898" y="82636"/>
                </a:lnTo>
                <a:lnTo>
                  <a:pt x="249545" y="81716"/>
                </a:lnTo>
                <a:lnTo>
                  <a:pt x="248727" y="81920"/>
                </a:lnTo>
                <a:lnTo>
                  <a:pt x="248727" y="82125"/>
                </a:lnTo>
                <a:lnTo>
                  <a:pt x="246989" y="83455"/>
                </a:lnTo>
                <a:lnTo>
                  <a:pt x="246375" y="82636"/>
                </a:lnTo>
                <a:lnTo>
                  <a:pt x="246273" y="82943"/>
                </a:lnTo>
                <a:lnTo>
                  <a:pt x="245864" y="80795"/>
                </a:lnTo>
                <a:lnTo>
                  <a:pt x="244636" y="80386"/>
                </a:lnTo>
                <a:close/>
                <a:moveTo>
                  <a:pt x="242693" y="91534"/>
                </a:moveTo>
                <a:lnTo>
                  <a:pt x="241977" y="91636"/>
                </a:lnTo>
                <a:lnTo>
                  <a:pt x="241977" y="91841"/>
                </a:lnTo>
                <a:lnTo>
                  <a:pt x="242386" y="92352"/>
                </a:lnTo>
                <a:lnTo>
                  <a:pt x="242693" y="91534"/>
                </a:lnTo>
                <a:close/>
                <a:moveTo>
                  <a:pt x="285750" y="96648"/>
                </a:moveTo>
                <a:lnTo>
                  <a:pt x="285545" y="96750"/>
                </a:lnTo>
                <a:lnTo>
                  <a:pt x="284420" y="97159"/>
                </a:lnTo>
                <a:lnTo>
                  <a:pt x="284216" y="97261"/>
                </a:lnTo>
                <a:lnTo>
                  <a:pt x="285239" y="97261"/>
                </a:lnTo>
                <a:lnTo>
                  <a:pt x="285750" y="96648"/>
                </a:lnTo>
                <a:close/>
                <a:moveTo>
                  <a:pt x="285648" y="97057"/>
                </a:moveTo>
                <a:lnTo>
                  <a:pt x="285239" y="97261"/>
                </a:lnTo>
                <a:lnTo>
                  <a:pt x="285545" y="97261"/>
                </a:lnTo>
                <a:lnTo>
                  <a:pt x="285648" y="97057"/>
                </a:lnTo>
                <a:close/>
                <a:moveTo>
                  <a:pt x="284011" y="98080"/>
                </a:moveTo>
                <a:lnTo>
                  <a:pt x="282886" y="98591"/>
                </a:lnTo>
                <a:lnTo>
                  <a:pt x="283807" y="98693"/>
                </a:lnTo>
                <a:lnTo>
                  <a:pt x="284114" y="98386"/>
                </a:lnTo>
                <a:lnTo>
                  <a:pt x="284011" y="98080"/>
                </a:lnTo>
                <a:close/>
                <a:moveTo>
                  <a:pt x="168852" y="92761"/>
                </a:moveTo>
                <a:lnTo>
                  <a:pt x="168136" y="92864"/>
                </a:lnTo>
                <a:lnTo>
                  <a:pt x="168136" y="93682"/>
                </a:lnTo>
                <a:lnTo>
                  <a:pt x="167318" y="94295"/>
                </a:lnTo>
                <a:lnTo>
                  <a:pt x="167318" y="95114"/>
                </a:lnTo>
                <a:lnTo>
                  <a:pt x="166807" y="95420"/>
                </a:lnTo>
                <a:lnTo>
                  <a:pt x="166705" y="95318"/>
                </a:lnTo>
                <a:lnTo>
                  <a:pt x="165886" y="96341"/>
                </a:lnTo>
                <a:lnTo>
                  <a:pt x="165375" y="96239"/>
                </a:lnTo>
                <a:lnTo>
                  <a:pt x="164966" y="96443"/>
                </a:lnTo>
                <a:lnTo>
                  <a:pt x="164761" y="96443"/>
                </a:lnTo>
                <a:lnTo>
                  <a:pt x="164045" y="96955"/>
                </a:lnTo>
                <a:lnTo>
                  <a:pt x="163330" y="105955"/>
                </a:lnTo>
                <a:lnTo>
                  <a:pt x="163943" y="106261"/>
                </a:lnTo>
                <a:lnTo>
                  <a:pt x="165477" y="105852"/>
                </a:lnTo>
                <a:lnTo>
                  <a:pt x="168750" y="96034"/>
                </a:lnTo>
                <a:lnTo>
                  <a:pt x="169159" y="96341"/>
                </a:lnTo>
                <a:lnTo>
                  <a:pt x="169364" y="96136"/>
                </a:lnTo>
                <a:lnTo>
                  <a:pt x="168852" y="92761"/>
                </a:lnTo>
                <a:close/>
                <a:moveTo>
                  <a:pt x="79364" y="112500"/>
                </a:moveTo>
                <a:lnTo>
                  <a:pt x="79057" y="112807"/>
                </a:lnTo>
                <a:lnTo>
                  <a:pt x="79057" y="113011"/>
                </a:lnTo>
                <a:lnTo>
                  <a:pt x="79364" y="112500"/>
                </a:lnTo>
                <a:close/>
                <a:moveTo>
                  <a:pt x="185114" y="3784"/>
                </a:moveTo>
                <a:lnTo>
                  <a:pt x="184091" y="4398"/>
                </a:lnTo>
                <a:lnTo>
                  <a:pt x="184909" y="4705"/>
                </a:lnTo>
                <a:lnTo>
                  <a:pt x="183273" y="4705"/>
                </a:lnTo>
                <a:lnTo>
                  <a:pt x="183989" y="5011"/>
                </a:lnTo>
                <a:lnTo>
                  <a:pt x="184193" y="5318"/>
                </a:lnTo>
                <a:lnTo>
                  <a:pt x="184193" y="5318"/>
                </a:lnTo>
                <a:lnTo>
                  <a:pt x="183784" y="5011"/>
                </a:lnTo>
                <a:lnTo>
                  <a:pt x="180102" y="5114"/>
                </a:lnTo>
                <a:lnTo>
                  <a:pt x="180920" y="5216"/>
                </a:lnTo>
                <a:lnTo>
                  <a:pt x="177341" y="5727"/>
                </a:lnTo>
                <a:lnTo>
                  <a:pt x="177545" y="5932"/>
                </a:lnTo>
                <a:lnTo>
                  <a:pt x="177341" y="6239"/>
                </a:lnTo>
                <a:lnTo>
                  <a:pt x="176830" y="6136"/>
                </a:lnTo>
                <a:lnTo>
                  <a:pt x="177955" y="6443"/>
                </a:lnTo>
                <a:lnTo>
                  <a:pt x="177239" y="6443"/>
                </a:lnTo>
                <a:lnTo>
                  <a:pt x="178568" y="6852"/>
                </a:lnTo>
                <a:lnTo>
                  <a:pt x="178057" y="7057"/>
                </a:lnTo>
                <a:lnTo>
                  <a:pt x="178261" y="6852"/>
                </a:lnTo>
                <a:lnTo>
                  <a:pt x="178261" y="6852"/>
                </a:lnTo>
                <a:lnTo>
                  <a:pt x="174477" y="7057"/>
                </a:lnTo>
                <a:lnTo>
                  <a:pt x="174682" y="7466"/>
                </a:lnTo>
                <a:lnTo>
                  <a:pt x="174989" y="7568"/>
                </a:lnTo>
                <a:lnTo>
                  <a:pt x="175091" y="7773"/>
                </a:lnTo>
                <a:lnTo>
                  <a:pt x="177648" y="8795"/>
                </a:lnTo>
                <a:lnTo>
                  <a:pt x="177852" y="9205"/>
                </a:lnTo>
                <a:lnTo>
                  <a:pt x="178261" y="9511"/>
                </a:lnTo>
                <a:lnTo>
                  <a:pt x="178169" y="9789"/>
                </a:lnTo>
                <a:lnTo>
                  <a:pt x="177852" y="9409"/>
                </a:lnTo>
                <a:lnTo>
                  <a:pt x="177545" y="9716"/>
                </a:lnTo>
                <a:lnTo>
                  <a:pt x="177034" y="8591"/>
                </a:lnTo>
                <a:lnTo>
                  <a:pt x="173352" y="8182"/>
                </a:lnTo>
                <a:lnTo>
                  <a:pt x="173352" y="8182"/>
                </a:lnTo>
                <a:lnTo>
                  <a:pt x="173966" y="8489"/>
                </a:lnTo>
                <a:lnTo>
                  <a:pt x="172636" y="8489"/>
                </a:lnTo>
                <a:lnTo>
                  <a:pt x="175193" y="9205"/>
                </a:lnTo>
                <a:lnTo>
                  <a:pt x="175193" y="9205"/>
                </a:lnTo>
                <a:lnTo>
                  <a:pt x="172432" y="8898"/>
                </a:lnTo>
                <a:lnTo>
                  <a:pt x="172432" y="8693"/>
                </a:lnTo>
                <a:lnTo>
                  <a:pt x="172227" y="8591"/>
                </a:lnTo>
                <a:lnTo>
                  <a:pt x="172227" y="8182"/>
                </a:lnTo>
                <a:lnTo>
                  <a:pt x="171307" y="7670"/>
                </a:lnTo>
                <a:lnTo>
                  <a:pt x="171307" y="7670"/>
                </a:lnTo>
                <a:lnTo>
                  <a:pt x="171716" y="8284"/>
                </a:lnTo>
                <a:lnTo>
                  <a:pt x="171102" y="8898"/>
                </a:lnTo>
                <a:lnTo>
                  <a:pt x="172227" y="9511"/>
                </a:lnTo>
                <a:lnTo>
                  <a:pt x="172330" y="10330"/>
                </a:lnTo>
                <a:lnTo>
                  <a:pt x="174886" y="11148"/>
                </a:lnTo>
                <a:lnTo>
                  <a:pt x="173966" y="11045"/>
                </a:lnTo>
                <a:lnTo>
                  <a:pt x="174170" y="12068"/>
                </a:lnTo>
                <a:lnTo>
                  <a:pt x="173966" y="12375"/>
                </a:lnTo>
                <a:lnTo>
                  <a:pt x="173966" y="12580"/>
                </a:lnTo>
                <a:lnTo>
                  <a:pt x="173250" y="13398"/>
                </a:lnTo>
                <a:lnTo>
                  <a:pt x="170898" y="12886"/>
                </a:lnTo>
                <a:lnTo>
                  <a:pt x="172023" y="12886"/>
                </a:lnTo>
                <a:lnTo>
                  <a:pt x="172125" y="13091"/>
                </a:lnTo>
                <a:lnTo>
                  <a:pt x="172636" y="12989"/>
                </a:lnTo>
                <a:lnTo>
                  <a:pt x="172330" y="12784"/>
                </a:lnTo>
                <a:lnTo>
                  <a:pt x="173045" y="11761"/>
                </a:lnTo>
                <a:lnTo>
                  <a:pt x="173045" y="11352"/>
                </a:lnTo>
                <a:lnTo>
                  <a:pt x="172330" y="11045"/>
                </a:lnTo>
                <a:lnTo>
                  <a:pt x="171307" y="9920"/>
                </a:lnTo>
                <a:lnTo>
                  <a:pt x="171307" y="9716"/>
                </a:lnTo>
                <a:lnTo>
                  <a:pt x="171102" y="9307"/>
                </a:lnTo>
                <a:lnTo>
                  <a:pt x="170284" y="8898"/>
                </a:lnTo>
                <a:lnTo>
                  <a:pt x="170182" y="7875"/>
                </a:lnTo>
                <a:lnTo>
                  <a:pt x="168545" y="7670"/>
                </a:lnTo>
                <a:lnTo>
                  <a:pt x="167727" y="8080"/>
                </a:lnTo>
                <a:lnTo>
                  <a:pt x="167625" y="8795"/>
                </a:lnTo>
                <a:lnTo>
                  <a:pt x="167114" y="9205"/>
                </a:lnTo>
                <a:lnTo>
                  <a:pt x="167727" y="9409"/>
                </a:lnTo>
                <a:lnTo>
                  <a:pt x="168034" y="10432"/>
                </a:lnTo>
                <a:lnTo>
                  <a:pt x="169875" y="10943"/>
                </a:lnTo>
                <a:lnTo>
                  <a:pt x="169568" y="11557"/>
                </a:lnTo>
                <a:lnTo>
                  <a:pt x="164148" y="10227"/>
                </a:lnTo>
                <a:lnTo>
                  <a:pt x="163636" y="10432"/>
                </a:lnTo>
                <a:lnTo>
                  <a:pt x="164352" y="10841"/>
                </a:lnTo>
                <a:lnTo>
                  <a:pt x="163841" y="11250"/>
                </a:lnTo>
                <a:lnTo>
                  <a:pt x="159648" y="11557"/>
                </a:lnTo>
                <a:lnTo>
                  <a:pt x="159648" y="11557"/>
                </a:lnTo>
                <a:lnTo>
                  <a:pt x="159955" y="11455"/>
                </a:lnTo>
                <a:lnTo>
                  <a:pt x="159852" y="11045"/>
                </a:lnTo>
                <a:lnTo>
                  <a:pt x="159750" y="11045"/>
                </a:lnTo>
                <a:lnTo>
                  <a:pt x="158830" y="11250"/>
                </a:lnTo>
                <a:lnTo>
                  <a:pt x="159136" y="11352"/>
                </a:lnTo>
                <a:lnTo>
                  <a:pt x="158830" y="11455"/>
                </a:lnTo>
                <a:lnTo>
                  <a:pt x="158625" y="11352"/>
                </a:lnTo>
                <a:lnTo>
                  <a:pt x="156682" y="11966"/>
                </a:lnTo>
                <a:lnTo>
                  <a:pt x="156886" y="12068"/>
                </a:lnTo>
                <a:lnTo>
                  <a:pt x="155250" y="12886"/>
                </a:lnTo>
                <a:lnTo>
                  <a:pt x="154330" y="12273"/>
                </a:lnTo>
                <a:lnTo>
                  <a:pt x="155352" y="11966"/>
                </a:lnTo>
                <a:lnTo>
                  <a:pt x="152898" y="11250"/>
                </a:lnTo>
                <a:lnTo>
                  <a:pt x="153614" y="11659"/>
                </a:lnTo>
                <a:lnTo>
                  <a:pt x="153614" y="12375"/>
                </a:lnTo>
                <a:lnTo>
                  <a:pt x="154227" y="12784"/>
                </a:lnTo>
                <a:lnTo>
                  <a:pt x="154227" y="13602"/>
                </a:lnTo>
                <a:lnTo>
                  <a:pt x="152795" y="13193"/>
                </a:lnTo>
                <a:lnTo>
                  <a:pt x="151466" y="14011"/>
                </a:lnTo>
                <a:lnTo>
                  <a:pt x="152080" y="14727"/>
                </a:lnTo>
                <a:lnTo>
                  <a:pt x="151568" y="14932"/>
                </a:lnTo>
                <a:lnTo>
                  <a:pt x="149625" y="14318"/>
                </a:lnTo>
                <a:lnTo>
                  <a:pt x="149420" y="14523"/>
                </a:lnTo>
                <a:lnTo>
                  <a:pt x="150545" y="15239"/>
                </a:lnTo>
                <a:lnTo>
                  <a:pt x="150341" y="15545"/>
                </a:lnTo>
                <a:lnTo>
                  <a:pt x="146864" y="13295"/>
                </a:lnTo>
                <a:lnTo>
                  <a:pt x="147068" y="13193"/>
                </a:lnTo>
                <a:lnTo>
                  <a:pt x="145636" y="12580"/>
                </a:lnTo>
                <a:lnTo>
                  <a:pt x="151057" y="13398"/>
                </a:lnTo>
                <a:lnTo>
                  <a:pt x="151977" y="12886"/>
                </a:lnTo>
                <a:lnTo>
                  <a:pt x="151875" y="12375"/>
                </a:lnTo>
                <a:lnTo>
                  <a:pt x="150648" y="11659"/>
                </a:lnTo>
                <a:lnTo>
                  <a:pt x="150750" y="11761"/>
                </a:lnTo>
                <a:lnTo>
                  <a:pt x="150750" y="11761"/>
                </a:lnTo>
                <a:lnTo>
                  <a:pt x="146455" y="10636"/>
                </a:lnTo>
                <a:lnTo>
                  <a:pt x="146045" y="10841"/>
                </a:lnTo>
                <a:lnTo>
                  <a:pt x="145841" y="10636"/>
                </a:lnTo>
                <a:lnTo>
                  <a:pt x="145841" y="10534"/>
                </a:lnTo>
                <a:lnTo>
                  <a:pt x="145227" y="10432"/>
                </a:lnTo>
                <a:lnTo>
                  <a:pt x="145739" y="10330"/>
                </a:lnTo>
                <a:lnTo>
                  <a:pt x="145023" y="10125"/>
                </a:lnTo>
                <a:lnTo>
                  <a:pt x="145023" y="10125"/>
                </a:lnTo>
                <a:lnTo>
                  <a:pt x="145125" y="10227"/>
                </a:lnTo>
                <a:lnTo>
                  <a:pt x="143591" y="10330"/>
                </a:lnTo>
                <a:lnTo>
                  <a:pt x="143489" y="10125"/>
                </a:lnTo>
                <a:lnTo>
                  <a:pt x="142875" y="9920"/>
                </a:lnTo>
                <a:lnTo>
                  <a:pt x="144102" y="9920"/>
                </a:lnTo>
                <a:lnTo>
                  <a:pt x="143080" y="9409"/>
                </a:lnTo>
                <a:lnTo>
                  <a:pt x="142466" y="9920"/>
                </a:lnTo>
                <a:lnTo>
                  <a:pt x="141955" y="9409"/>
                </a:lnTo>
                <a:lnTo>
                  <a:pt x="141443" y="9716"/>
                </a:lnTo>
                <a:lnTo>
                  <a:pt x="141341" y="9511"/>
                </a:lnTo>
                <a:lnTo>
                  <a:pt x="141136" y="9409"/>
                </a:lnTo>
                <a:lnTo>
                  <a:pt x="140727" y="9920"/>
                </a:lnTo>
                <a:lnTo>
                  <a:pt x="140830" y="9409"/>
                </a:lnTo>
                <a:lnTo>
                  <a:pt x="140318" y="9307"/>
                </a:lnTo>
                <a:lnTo>
                  <a:pt x="139398" y="10023"/>
                </a:lnTo>
                <a:lnTo>
                  <a:pt x="138886" y="9716"/>
                </a:lnTo>
                <a:lnTo>
                  <a:pt x="138068" y="9920"/>
                </a:lnTo>
                <a:lnTo>
                  <a:pt x="138477" y="10227"/>
                </a:lnTo>
                <a:lnTo>
                  <a:pt x="137864" y="10125"/>
                </a:lnTo>
                <a:lnTo>
                  <a:pt x="137557" y="10330"/>
                </a:lnTo>
                <a:lnTo>
                  <a:pt x="137761" y="10534"/>
                </a:lnTo>
                <a:lnTo>
                  <a:pt x="137352" y="10636"/>
                </a:lnTo>
                <a:lnTo>
                  <a:pt x="137352" y="10125"/>
                </a:lnTo>
                <a:lnTo>
                  <a:pt x="137045" y="10534"/>
                </a:lnTo>
                <a:lnTo>
                  <a:pt x="136330" y="10534"/>
                </a:lnTo>
                <a:lnTo>
                  <a:pt x="136636" y="10636"/>
                </a:lnTo>
                <a:lnTo>
                  <a:pt x="136125" y="10636"/>
                </a:lnTo>
                <a:lnTo>
                  <a:pt x="136125" y="10841"/>
                </a:lnTo>
                <a:lnTo>
                  <a:pt x="135818" y="10841"/>
                </a:lnTo>
                <a:lnTo>
                  <a:pt x="135716" y="11045"/>
                </a:lnTo>
                <a:lnTo>
                  <a:pt x="135102" y="11352"/>
                </a:lnTo>
                <a:lnTo>
                  <a:pt x="135818" y="11455"/>
                </a:lnTo>
                <a:lnTo>
                  <a:pt x="135307" y="11455"/>
                </a:lnTo>
                <a:lnTo>
                  <a:pt x="135102" y="11761"/>
                </a:lnTo>
                <a:lnTo>
                  <a:pt x="135102" y="11966"/>
                </a:lnTo>
                <a:lnTo>
                  <a:pt x="134795" y="11659"/>
                </a:lnTo>
                <a:lnTo>
                  <a:pt x="134386" y="11761"/>
                </a:lnTo>
                <a:lnTo>
                  <a:pt x="134591" y="11864"/>
                </a:lnTo>
                <a:lnTo>
                  <a:pt x="134080" y="12068"/>
                </a:lnTo>
                <a:lnTo>
                  <a:pt x="134386" y="12068"/>
                </a:lnTo>
                <a:lnTo>
                  <a:pt x="134693" y="12273"/>
                </a:lnTo>
                <a:lnTo>
                  <a:pt x="134693" y="12375"/>
                </a:lnTo>
                <a:lnTo>
                  <a:pt x="133875" y="12477"/>
                </a:lnTo>
                <a:lnTo>
                  <a:pt x="134591" y="12477"/>
                </a:lnTo>
                <a:lnTo>
                  <a:pt x="133364" y="12784"/>
                </a:lnTo>
                <a:lnTo>
                  <a:pt x="133568" y="12886"/>
                </a:lnTo>
                <a:lnTo>
                  <a:pt x="133057" y="13091"/>
                </a:lnTo>
                <a:lnTo>
                  <a:pt x="133670" y="13295"/>
                </a:lnTo>
                <a:lnTo>
                  <a:pt x="132852" y="13500"/>
                </a:lnTo>
                <a:lnTo>
                  <a:pt x="133057" y="13602"/>
                </a:lnTo>
                <a:lnTo>
                  <a:pt x="133057" y="14216"/>
                </a:lnTo>
                <a:lnTo>
                  <a:pt x="132750" y="14420"/>
                </a:lnTo>
                <a:lnTo>
                  <a:pt x="132545" y="14318"/>
                </a:lnTo>
                <a:lnTo>
                  <a:pt x="131932" y="14727"/>
                </a:lnTo>
                <a:lnTo>
                  <a:pt x="132239" y="14625"/>
                </a:lnTo>
                <a:lnTo>
                  <a:pt x="130909" y="15750"/>
                </a:lnTo>
                <a:lnTo>
                  <a:pt x="131114" y="15852"/>
                </a:lnTo>
                <a:lnTo>
                  <a:pt x="131830" y="15545"/>
                </a:lnTo>
                <a:lnTo>
                  <a:pt x="131727" y="15443"/>
                </a:lnTo>
                <a:lnTo>
                  <a:pt x="132136" y="15443"/>
                </a:lnTo>
                <a:lnTo>
                  <a:pt x="131932" y="15545"/>
                </a:lnTo>
                <a:lnTo>
                  <a:pt x="132136" y="15545"/>
                </a:lnTo>
                <a:lnTo>
                  <a:pt x="131727" y="15852"/>
                </a:lnTo>
                <a:lnTo>
                  <a:pt x="130091" y="15955"/>
                </a:lnTo>
                <a:lnTo>
                  <a:pt x="129886" y="16057"/>
                </a:lnTo>
                <a:lnTo>
                  <a:pt x="130193" y="16466"/>
                </a:lnTo>
                <a:lnTo>
                  <a:pt x="128864" y="16568"/>
                </a:lnTo>
                <a:lnTo>
                  <a:pt x="129886" y="16568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7841" y="17182"/>
                </a:lnTo>
                <a:lnTo>
                  <a:pt x="128966" y="17386"/>
                </a:lnTo>
                <a:lnTo>
                  <a:pt x="127739" y="17386"/>
                </a:lnTo>
                <a:lnTo>
                  <a:pt x="128045" y="18102"/>
                </a:lnTo>
                <a:lnTo>
                  <a:pt x="129477" y="17795"/>
                </a:lnTo>
                <a:lnTo>
                  <a:pt x="129580" y="18000"/>
                </a:lnTo>
                <a:lnTo>
                  <a:pt x="129273" y="18205"/>
                </a:lnTo>
                <a:lnTo>
                  <a:pt x="127739" y="18307"/>
                </a:lnTo>
                <a:lnTo>
                  <a:pt x="128250" y="18511"/>
                </a:lnTo>
                <a:lnTo>
                  <a:pt x="127943" y="18818"/>
                </a:lnTo>
                <a:lnTo>
                  <a:pt x="128250" y="19023"/>
                </a:lnTo>
                <a:lnTo>
                  <a:pt x="127943" y="19227"/>
                </a:lnTo>
                <a:lnTo>
                  <a:pt x="128045" y="19330"/>
                </a:lnTo>
                <a:lnTo>
                  <a:pt x="129170" y="18614"/>
                </a:lnTo>
                <a:lnTo>
                  <a:pt x="128864" y="19023"/>
                </a:lnTo>
                <a:lnTo>
                  <a:pt x="128557" y="19023"/>
                </a:lnTo>
                <a:lnTo>
                  <a:pt x="128659" y="19330"/>
                </a:lnTo>
                <a:lnTo>
                  <a:pt x="127943" y="19841"/>
                </a:lnTo>
                <a:lnTo>
                  <a:pt x="128864" y="19534"/>
                </a:lnTo>
                <a:lnTo>
                  <a:pt x="128557" y="19841"/>
                </a:lnTo>
                <a:lnTo>
                  <a:pt x="128864" y="20045"/>
                </a:lnTo>
                <a:lnTo>
                  <a:pt x="128250" y="20352"/>
                </a:lnTo>
                <a:lnTo>
                  <a:pt x="129068" y="20761"/>
                </a:lnTo>
                <a:lnTo>
                  <a:pt x="128966" y="20864"/>
                </a:lnTo>
                <a:lnTo>
                  <a:pt x="131011" y="20148"/>
                </a:lnTo>
                <a:lnTo>
                  <a:pt x="131114" y="19943"/>
                </a:lnTo>
                <a:lnTo>
                  <a:pt x="131727" y="19841"/>
                </a:lnTo>
                <a:lnTo>
                  <a:pt x="131727" y="19534"/>
                </a:lnTo>
                <a:lnTo>
                  <a:pt x="131830" y="19330"/>
                </a:lnTo>
                <a:lnTo>
                  <a:pt x="132034" y="19841"/>
                </a:lnTo>
                <a:lnTo>
                  <a:pt x="132443" y="20045"/>
                </a:lnTo>
                <a:lnTo>
                  <a:pt x="132443" y="20659"/>
                </a:lnTo>
                <a:lnTo>
                  <a:pt x="133670" y="22295"/>
                </a:lnTo>
                <a:lnTo>
                  <a:pt x="133670" y="22500"/>
                </a:lnTo>
                <a:lnTo>
                  <a:pt x="133773" y="22705"/>
                </a:lnTo>
                <a:lnTo>
                  <a:pt x="133466" y="22705"/>
                </a:lnTo>
                <a:lnTo>
                  <a:pt x="133875" y="23523"/>
                </a:lnTo>
                <a:lnTo>
                  <a:pt x="135000" y="23318"/>
                </a:lnTo>
                <a:lnTo>
                  <a:pt x="135205" y="22909"/>
                </a:lnTo>
                <a:lnTo>
                  <a:pt x="136023" y="22807"/>
                </a:lnTo>
                <a:lnTo>
                  <a:pt x="136432" y="20557"/>
                </a:lnTo>
                <a:lnTo>
                  <a:pt x="136636" y="20557"/>
                </a:lnTo>
                <a:lnTo>
                  <a:pt x="136023" y="20455"/>
                </a:lnTo>
                <a:lnTo>
                  <a:pt x="137761" y="19739"/>
                </a:lnTo>
                <a:lnTo>
                  <a:pt x="137250" y="19739"/>
                </a:lnTo>
                <a:lnTo>
                  <a:pt x="137966" y="19227"/>
                </a:lnTo>
                <a:lnTo>
                  <a:pt x="136636" y="18307"/>
                </a:lnTo>
                <a:lnTo>
                  <a:pt x="136432" y="17489"/>
                </a:lnTo>
                <a:lnTo>
                  <a:pt x="136636" y="17591"/>
                </a:lnTo>
                <a:lnTo>
                  <a:pt x="136636" y="17080"/>
                </a:lnTo>
                <a:lnTo>
                  <a:pt x="136432" y="16773"/>
                </a:lnTo>
                <a:lnTo>
                  <a:pt x="136943" y="16670"/>
                </a:lnTo>
                <a:lnTo>
                  <a:pt x="136841" y="16670"/>
                </a:lnTo>
                <a:lnTo>
                  <a:pt x="136739" y="16466"/>
                </a:lnTo>
                <a:lnTo>
                  <a:pt x="137148" y="16364"/>
                </a:lnTo>
                <a:lnTo>
                  <a:pt x="137045" y="16364"/>
                </a:lnTo>
                <a:lnTo>
                  <a:pt x="137455" y="16159"/>
                </a:lnTo>
                <a:lnTo>
                  <a:pt x="137352" y="16057"/>
                </a:lnTo>
                <a:lnTo>
                  <a:pt x="137864" y="15955"/>
                </a:lnTo>
                <a:lnTo>
                  <a:pt x="137864" y="15852"/>
                </a:lnTo>
                <a:lnTo>
                  <a:pt x="139091" y="15034"/>
                </a:lnTo>
                <a:lnTo>
                  <a:pt x="138784" y="14625"/>
                </a:lnTo>
                <a:lnTo>
                  <a:pt x="138886" y="14216"/>
                </a:lnTo>
                <a:lnTo>
                  <a:pt x="138989" y="14216"/>
                </a:lnTo>
                <a:lnTo>
                  <a:pt x="139193" y="14011"/>
                </a:lnTo>
                <a:lnTo>
                  <a:pt x="139398" y="14011"/>
                </a:lnTo>
                <a:lnTo>
                  <a:pt x="139295" y="13909"/>
                </a:lnTo>
                <a:lnTo>
                  <a:pt x="141034" y="13705"/>
                </a:lnTo>
                <a:lnTo>
                  <a:pt x="141545" y="14011"/>
                </a:lnTo>
                <a:lnTo>
                  <a:pt x="141648" y="14625"/>
                </a:lnTo>
                <a:lnTo>
                  <a:pt x="139807" y="15852"/>
                </a:lnTo>
                <a:lnTo>
                  <a:pt x="139807" y="15955"/>
                </a:lnTo>
                <a:lnTo>
                  <a:pt x="139295" y="16159"/>
                </a:lnTo>
                <a:lnTo>
                  <a:pt x="139602" y="18511"/>
                </a:lnTo>
                <a:lnTo>
                  <a:pt x="140523" y="18716"/>
                </a:lnTo>
                <a:lnTo>
                  <a:pt x="140523" y="18920"/>
                </a:lnTo>
                <a:lnTo>
                  <a:pt x="140727" y="18920"/>
                </a:lnTo>
                <a:lnTo>
                  <a:pt x="140830" y="19330"/>
                </a:lnTo>
                <a:lnTo>
                  <a:pt x="142977" y="18818"/>
                </a:lnTo>
                <a:lnTo>
                  <a:pt x="142875" y="18716"/>
                </a:lnTo>
                <a:lnTo>
                  <a:pt x="143386" y="18511"/>
                </a:lnTo>
                <a:lnTo>
                  <a:pt x="143284" y="18716"/>
                </a:lnTo>
                <a:lnTo>
                  <a:pt x="144731" y="18619"/>
                </a:lnTo>
                <a:lnTo>
                  <a:pt x="144731" y="18619"/>
                </a:lnTo>
                <a:lnTo>
                  <a:pt x="146045" y="19125"/>
                </a:lnTo>
                <a:lnTo>
                  <a:pt x="144920" y="19227"/>
                </a:lnTo>
                <a:lnTo>
                  <a:pt x="144818" y="19432"/>
                </a:lnTo>
                <a:lnTo>
                  <a:pt x="144614" y="19330"/>
                </a:lnTo>
                <a:lnTo>
                  <a:pt x="144511" y="19636"/>
                </a:lnTo>
                <a:lnTo>
                  <a:pt x="141750" y="19739"/>
                </a:lnTo>
                <a:lnTo>
                  <a:pt x="141341" y="20045"/>
                </a:lnTo>
                <a:lnTo>
                  <a:pt x="142261" y="20864"/>
                </a:lnTo>
                <a:lnTo>
                  <a:pt x="142261" y="21784"/>
                </a:lnTo>
                <a:lnTo>
                  <a:pt x="140318" y="21375"/>
                </a:lnTo>
                <a:lnTo>
                  <a:pt x="139909" y="22398"/>
                </a:lnTo>
                <a:lnTo>
                  <a:pt x="140011" y="23318"/>
                </a:lnTo>
                <a:lnTo>
                  <a:pt x="140114" y="23932"/>
                </a:lnTo>
                <a:lnTo>
                  <a:pt x="139807" y="23932"/>
                </a:lnTo>
                <a:lnTo>
                  <a:pt x="140011" y="23318"/>
                </a:lnTo>
                <a:lnTo>
                  <a:pt x="138886" y="24545"/>
                </a:lnTo>
                <a:lnTo>
                  <a:pt x="138375" y="24239"/>
                </a:lnTo>
                <a:lnTo>
                  <a:pt x="134693" y="24750"/>
                </a:lnTo>
                <a:lnTo>
                  <a:pt x="135307" y="25261"/>
                </a:lnTo>
                <a:lnTo>
                  <a:pt x="134795" y="25057"/>
                </a:lnTo>
                <a:lnTo>
                  <a:pt x="134693" y="24750"/>
                </a:lnTo>
                <a:lnTo>
                  <a:pt x="133773" y="24443"/>
                </a:lnTo>
                <a:lnTo>
                  <a:pt x="132852" y="24955"/>
                </a:lnTo>
                <a:lnTo>
                  <a:pt x="131625" y="24443"/>
                </a:lnTo>
                <a:lnTo>
                  <a:pt x="131625" y="24136"/>
                </a:lnTo>
                <a:lnTo>
                  <a:pt x="131318" y="23830"/>
                </a:lnTo>
                <a:lnTo>
                  <a:pt x="131420" y="23420"/>
                </a:lnTo>
                <a:lnTo>
                  <a:pt x="131727" y="23216"/>
                </a:lnTo>
                <a:lnTo>
                  <a:pt x="131625" y="23114"/>
                </a:lnTo>
                <a:lnTo>
                  <a:pt x="132341" y="22500"/>
                </a:lnTo>
                <a:lnTo>
                  <a:pt x="131932" y="22398"/>
                </a:lnTo>
                <a:lnTo>
                  <a:pt x="132034" y="21273"/>
                </a:lnTo>
                <a:lnTo>
                  <a:pt x="132034" y="21273"/>
                </a:lnTo>
                <a:lnTo>
                  <a:pt x="130602" y="21886"/>
                </a:lnTo>
                <a:lnTo>
                  <a:pt x="130602" y="22193"/>
                </a:lnTo>
                <a:lnTo>
                  <a:pt x="131011" y="22295"/>
                </a:lnTo>
                <a:lnTo>
                  <a:pt x="130705" y="22398"/>
                </a:lnTo>
                <a:lnTo>
                  <a:pt x="130295" y="22398"/>
                </a:lnTo>
                <a:lnTo>
                  <a:pt x="130295" y="23318"/>
                </a:lnTo>
                <a:lnTo>
                  <a:pt x="130909" y="24341"/>
                </a:lnTo>
                <a:lnTo>
                  <a:pt x="130807" y="24545"/>
                </a:lnTo>
                <a:lnTo>
                  <a:pt x="131625" y="25261"/>
                </a:lnTo>
                <a:lnTo>
                  <a:pt x="131011" y="25057"/>
                </a:lnTo>
                <a:lnTo>
                  <a:pt x="130705" y="25466"/>
                </a:lnTo>
                <a:lnTo>
                  <a:pt x="128864" y="25466"/>
                </a:lnTo>
                <a:lnTo>
                  <a:pt x="127739" y="26080"/>
                </a:lnTo>
                <a:lnTo>
                  <a:pt x="127432" y="27205"/>
                </a:lnTo>
                <a:lnTo>
                  <a:pt x="127227" y="27205"/>
                </a:lnTo>
                <a:lnTo>
                  <a:pt x="127534" y="27409"/>
                </a:lnTo>
                <a:lnTo>
                  <a:pt x="127534" y="27409"/>
                </a:lnTo>
                <a:lnTo>
                  <a:pt x="126818" y="27307"/>
                </a:lnTo>
                <a:lnTo>
                  <a:pt x="126818" y="27307"/>
                </a:lnTo>
                <a:lnTo>
                  <a:pt x="127432" y="27409"/>
                </a:lnTo>
                <a:lnTo>
                  <a:pt x="125386" y="28023"/>
                </a:lnTo>
                <a:lnTo>
                  <a:pt x="124977" y="28841"/>
                </a:lnTo>
                <a:lnTo>
                  <a:pt x="124261" y="29148"/>
                </a:lnTo>
                <a:lnTo>
                  <a:pt x="124466" y="29352"/>
                </a:lnTo>
                <a:lnTo>
                  <a:pt x="123239" y="29455"/>
                </a:lnTo>
                <a:lnTo>
                  <a:pt x="123136" y="29148"/>
                </a:lnTo>
                <a:lnTo>
                  <a:pt x="122727" y="29352"/>
                </a:lnTo>
                <a:lnTo>
                  <a:pt x="123034" y="30170"/>
                </a:lnTo>
                <a:lnTo>
                  <a:pt x="120375" y="30375"/>
                </a:lnTo>
                <a:lnTo>
                  <a:pt x="120784" y="30477"/>
                </a:lnTo>
                <a:lnTo>
                  <a:pt x="120477" y="30580"/>
                </a:lnTo>
                <a:lnTo>
                  <a:pt x="120682" y="30682"/>
                </a:lnTo>
                <a:lnTo>
                  <a:pt x="120375" y="30784"/>
                </a:lnTo>
                <a:lnTo>
                  <a:pt x="122011" y="31193"/>
                </a:lnTo>
                <a:lnTo>
                  <a:pt x="121909" y="31295"/>
                </a:lnTo>
                <a:lnTo>
                  <a:pt x="122114" y="31295"/>
                </a:lnTo>
                <a:lnTo>
                  <a:pt x="122114" y="31398"/>
                </a:lnTo>
                <a:lnTo>
                  <a:pt x="122727" y="31602"/>
                </a:lnTo>
                <a:lnTo>
                  <a:pt x="122420" y="31705"/>
                </a:lnTo>
                <a:lnTo>
                  <a:pt x="122523" y="32114"/>
                </a:lnTo>
                <a:lnTo>
                  <a:pt x="123239" y="32523"/>
                </a:lnTo>
                <a:lnTo>
                  <a:pt x="123341" y="33136"/>
                </a:lnTo>
                <a:lnTo>
                  <a:pt x="123136" y="33034"/>
                </a:lnTo>
                <a:lnTo>
                  <a:pt x="123750" y="33852"/>
                </a:lnTo>
                <a:lnTo>
                  <a:pt x="123750" y="33852"/>
                </a:lnTo>
                <a:lnTo>
                  <a:pt x="123239" y="33341"/>
                </a:lnTo>
                <a:lnTo>
                  <a:pt x="123136" y="34261"/>
                </a:lnTo>
                <a:lnTo>
                  <a:pt x="123239" y="34159"/>
                </a:lnTo>
                <a:lnTo>
                  <a:pt x="123239" y="34261"/>
                </a:lnTo>
                <a:lnTo>
                  <a:pt x="122830" y="35386"/>
                </a:lnTo>
                <a:lnTo>
                  <a:pt x="117409" y="35284"/>
                </a:lnTo>
                <a:lnTo>
                  <a:pt x="117307" y="35489"/>
                </a:lnTo>
                <a:lnTo>
                  <a:pt x="116898" y="35591"/>
                </a:lnTo>
                <a:lnTo>
                  <a:pt x="116693" y="36307"/>
                </a:lnTo>
                <a:lnTo>
                  <a:pt x="116898" y="36307"/>
                </a:lnTo>
                <a:lnTo>
                  <a:pt x="116898" y="36614"/>
                </a:lnTo>
                <a:lnTo>
                  <a:pt x="117000" y="36614"/>
                </a:lnTo>
                <a:lnTo>
                  <a:pt x="116182" y="40091"/>
                </a:lnTo>
                <a:lnTo>
                  <a:pt x="116795" y="39784"/>
                </a:lnTo>
                <a:lnTo>
                  <a:pt x="116386" y="40295"/>
                </a:lnTo>
                <a:lnTo>
                  <a:pt x="116687" y="40446"/>
                </a:lnTo>
                <a:lnTo>
                  <a:pt x="116687" y="40446"/>
                </a:lnTo>
                <a:lnTo>
                  <a:pt x="116489" y="41932"/>
                </a:lnTo>
                <a:lnTo>
                  <a:pt x="118330" y="41625"/>
                </a:lnTo>
                <a:lnTo>
                  <a:pt x="118739" y="42136"/>
                </a:lnTo>
                <a:lnTo>
                  <a:pt x="118841" y="42034"/>
                </a:lnTo>
                <a:lnTo>
                  <a:pt x="119455" y="42955"/>
                </a:lnTo>
                <a:lnTo>
                  <a:pt x="122420" y="42034"/>
                </a:lnTo>
                <a:lnTo>
                  <a:pt x="122727" y="41625"/>
                </a:lnTo>
                <a:lnTo>
                  <a:pt x="123545" y="41318"/>
                </a:lnTo>
                <a:lnTo>
                  <a:pt x="123852" y="40500"/>
                </a:lnTo>
                <a:lnTo>
                  <a:pt x="124261" y="40193"/>
                </a:lnTo>
                <a:lnTo>
                  <a:pt x="123955" y="39784"/>
                </a:lnTo>
                <a:lnTo>
                  <a:pt x="124773" y="38045"/>
                </a:lnTo>
                <a:lnTo>
                  <a:pt x="126818" y="36920"/>
                </a:lnTo>
                <a:lnTo>
                  <a:pt x="126818" y="35693"/>
                </a:lnTo>
                <a:lnTo>
                  <a:pt x="129682" y="35591"/>
                </a:lnTo>
                <a:lnTo>
                  <a:pt x="131318" y="34466"/>
                </a:lnTo>
                <a:lnTo>
                  <a:pt x="136943" y="38864"/>
                </a:lnTo>
                <a:lnTo>
                  <a:pt x="137250" y="38864"/>
                </a:lnTo>
                <a:lnTo>
                  <a:pt x="137761" y="40091"/>
                </a:lnTo>
                <a:lnTo>
                  <a:pt x="137557" y="40193"/>
                </a:lnTo>
                <a:lnTo>
                  <a:pt x="137352" y="40807"/>
                </a:lnTo>
                <a:lnTo>
                  <a:pt x="137761" y="41011"/>
                </a:lnTo>
                <a:lnTo>
                  <a:pt x="138170" y="39989"/>
                </a:lnTo>
                <a:lnTo>
                  <a:pt x="138580" y="39886"/>
                </a:lnTo>
                <a:lnTo>
                  <a:pt x="138477" y="39375"/>
                </a:lnTo>
                <a:lnTo>
                  <a:pt x="138068" y="39170"/>
                </a:lnTo>
                <a:lnTo>
                  <a:pt x="138375" y="38455"/>
                </a:lnTo>
                <a:lnTo>
                  <a:pt x="139602" y="38966"/>
                </a:lnTo>
                <a:lnTo>
                  <a:pt x="137455" y="37432"/>
                </a:lnTo>
                <a:lnTo>
                  <a:pt x="137557" y="37023"/>
                </a:lnTo>
                <a:lnTo>
                  <a:pt x="136432" y="36818"/>
                </a:lnTo>
                <a:lnTo>
                  <a:pt x="134182" y="34057"/>
                </a:lnTo>
                <a:lnTo>
                  <a:pt x="134284" y="33341"/>
                </a:lnTo>
                <a:lnTo>
                  <a:pt x="135307" y="33239"/>
                </a:lnTo>
                <a:lnTo>
                  <a:pt x="135205" y="33750"/>
                </a:lnTo>
                <a:lnTo>
                  <a:pt x="135716" y="33750"/>
                </a:lnTo>
                <a:lnTo>
                  <a:pt x="135818" y="33545"/>
                </a:lnTo>
                <a:lnTo>
                  <a:pt x="136841" y="34670"/>
                </a:lnTo>
                <a:lnTo>
                  <a:pt x="136534" y="34670"/>
                </a:lnTo>
                <a:lnTo>
                  <a:pt x="138784" y="36102"/>
                </a:lnTo>
                <a:lnTo>
                  <a:pt x="138170" y="35898"/>
                </a:lnTo>
                <a:lnTo>
                  <a:pt x="140420" y="37330"/>
                </a:lnTo>
                <a:lnTo>
                  <a:pt x="140420" y="38557"/>
                </a:lnTo>
                <a:lnTo>
                  <a:pt x="140318" y="38557"/>
                </a:lnTo>
                <a:lnTo>
                  <a:pt x="141955" y="39989"/>
                </a:lnTo>
                <a:lnTo>
                  <a:pt x="141648" y="39989"/>
                </a:lnTo>
                <a:lnTo>
                  <a:pt x="141955" y="40398"/>
                </a:lnTo>
                <a:lnTo>
                  <a:pt x="143080" y="40500"/>
                </a:lnTo>
                <a:lnTo>
                  <a:pt x="143489" y="40807"/>
                </a:lnTo>
                <a:lnTo>
                  <a:pt x="143489" y="40909"/>
                </a:lnTo>
                <a:lnTo>
                  <a:pt x="142159" y="40909"/>
                </a:lnTo>
                <a:lnTo>
                  <a:pt x="142773" y="42239"/>
                </a:lnTo>
                <a:lnTo>
                  <a:pt x="143284" y="42545"/>
                </a:lnTo>
                <a:lnTo>
                  <a:pt x="143898" y="42545"/>
                </a:lnTo>
                <a:lnTo>
                  <a:pt x="143489" y="41318"/>
                </a:lnTo>
                <a:lnTo>
                  <a:pt x="144102" y="41523"/>
                </a:lnTo>
                <a:lnTo>
                  <a:pt x="144102" y="41523"/>
                </a:lnTo>
                <a:lnTo>
                  <a:pt x="143591" y="41011"/>
                </a:lnTo>
                <a:lnTo>
                  <a:pt x="144205" y="41011"/>
                </a:lnTo>
                <a:lnTo>
                  <a:pt x="144409" y="40807"/>
                </a:lnTo>
                <a:lnTo>
                  <a:pt x="143182" y="39989"/>
                </a:lnTo>
                <a:lnTo>
                  <a:pt x="143591" y="39784"/>
                </a:lnTo>
                <a:lnTo>
                  <a:pt x="143386" y="39682"/>
                </a:lnTo>
                <a:lnTo>
                  <a:pt x="143591" y="39580"/>
                </a:lnTo>
                <a:lnTo>
                  <a:pt x="143693" y="39784"/>
                </a:lnTo>
                <a:lnTo>
                  <a:pt x="143591" y="39477"/>
                </a:lnTo>
                <a:lnTo>
                  <a:pt x="143080" y="38761"/>
                </a:lnTo>
                <a:lnTo>
                  <a:pt x="143284" y="38352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4205" y="38864"/>
                </a:lnTo>
                <a:lnTo>
                  <a:pt x="144102" y="38557"/>
                </a:lnTo>
                <a:lnTo>
                  <a:pt x="144511" y="38761"/>
                </a:lnTo>
                <a:lnTo>
                  <a:pt x="144000" y="38250"/>
                </a:lnTo>
                <a:lnTo>
                  <a:pt x="145636" y="38045"/>
                </a:lnTo>
                <a:lnTo>
                  <a:pt x="145943" y="38250"/>
                </a:lnTo>
                <a:lnTo>
                  <a:pt x="146557" y="38250"/>
                </a:lnTo>
                <a:lnTo>
                  <a:pt x="146045" y="38864"/>
                </a:lnTo>
                <a:lnTo>
                  <a:pt x="146864" y="39989"/>
                </a:lnTo>
                <a:lnTo>
                  <a:pt x="146761" y="40295"/>
                </a:lnTo>
                <a:lnTo>
                  <a:pt x="147068" y="40398"/>
                </a:lnTo>
                <a:lnTo>
                  <a:pt x="146659" y="40602"/>
                </a:lnTo>
                <a:lnTo>
                  <a:pt x="146455" y="40295"/>
                </a:lnTo>
                <a:lnTo>
                  <a:pt x="146352" y="40705"/>
                </a:lnTo>
                <a:lnTo>
                  <a:pt x="146864" y="40807"/>
                </a:lnTo>
                <a:lnTo>
                  <a:pt x="147477" y="41727"/>
                </a:lnTo>
                <a:lnTo>
                  <a:pt x="147375" y="41830"/>
                </a:lnTo>
                <a:lnTo>
                  <a:pt x="147273" y="41932"/>
                </a:lnTo>
                <a:lnTo>
                  <a:pt x="148091" y="41932"/>
                </a:lnTo>
                <a:lnTo>
                  <a:pt x="147477" y="42239"/>
                </a:lnTo>
                <a:lnTo>
                  <a:pt x="147989" y="42239"/>
                </a:lnTo>
                <a:lnTo>
                  <a:pt x="147989" y="42341"/>
                </a:lnTo>
                <a:lnTo>
                  <a:pt x="148602" y="42239"/>
                </a:lnTo>
                <a:lnTo>
                  <a:pt x="149523" y="42852"/>
                </a:lnTo>
                <a:lnTo>
                  <a:pt x="150136" y="42648"/>
                </a:lnTo>
                <a:lnTo>
                  <a:pt x="150341" y="42136"/>
                </a:lnTo>
                <a:lnTo>
                  <a:pt x="152080" y="42955"/>
                </a:lnTo>
                <a:lnTo>
                  <a:pt x="152898" y="42852"/>
                </a:lnTo>
                <a:lnTo>
                  <a:pt x="153511" y="42239"/>
                </a:lnTo>
                <a:lnTo>
                  <a:pt x="154227" y="42443"/>
                </a:lnTo>
                <a:lnTo>
                  <a:pt x="154636" y="42136"/>
                </a:lnTo>
                <a:lnTo>
                  <a:pt x="154023" y="47659"/>
                </a:lnTo>
                <a:lnTo>
                  <a:pt x="152489" y="48068"/>
                </a:lnTo>
                <a:lnTo>
                  <a:pt x="152080" y="47864"/>
                </a:lnTo>
                <a:lnTo>
                  <a:pt x="151773" y="47864"/>
                </a:lnTo>
                <a:lnTo>
                  <a:pt x="151773" y="47761"/>
                </a:lnTo>
                <a:lnTo>
                  <a:pt x="151261" y="47557"/>
                </a:lnTo>
                <a:lnTo>
                  <a:pt x="150648" y="47761"/>
                </a:lnTo>
                <a:lnTo>
                  <a:pt x="150955" y="47557"/>
                </a:lnTo>
                <a:lnTo>
                  <a:pt x="150955" y="47557"/>
                </a:lnTo>
                <a:lnTo>
                  <a:pt x="149114" y="48170"/>
                </a:lnTo>
                <a:lnTo>
                  <a:pt x="146148" y="47659"/>
                </a:lnTo>
                <a:lnTo>
                  <a:pt x="145739" y="47148"/>
                </a:lnTo>
                <a:lnTo>
                  <a:pt x="144102" y="46739"/>
                </a:lnTo>
                <a:lnTo>
                  <a:pt x="144000" y="46432"/>
                </a:lnTo>
                <a:lnTo>
                  <a:pt x="143489" y="46227"/>
                </a:lnTo>
                <a:lnTo>
                  <a:pt x="141955" y="46534"/>
                </a:lnTo>
                <a:lnTo>
                  <a:pt x="141443" y="47250"/>
                </a:lnTo>
                <a:lnTo>
                  <a:pt x="141648" y="48170"/>
                </a:lnTo>
                <a:lnTo>
                  <a:pt x="140114" y="48580"/>
                </a:lnTo>
                <a:lnTo>
                  <a:pt x="133773" y="45818"/>
                </a:lnTo>
                <a:lnTo>
                  <a:pt x="133875" y="45818"/>
                </a:lnTo>
                <a:lnTo>
                  <a:pt x="132750" y="44898"/>
                </a:lnTo>
                <a:lnTo>
                  <a:pt x="133568" y="43670"/>
                </a:lnTo>
                <a:lnTo>
                  <a:pt x="133159" y="43057"/>
                </a:lnTo>
                <a:lnTo>
                  <a:pt x="133466" y="41932"/>
                </a:lnTo>
                <a:lnTo>
                  <a:pt x="132852" y="42136"/>
                </a:lnTo>
                <a:lnTo>
                  <a:pt x="132852" y="41830"/>
                </a:lnTo>
                <a:lnTo>
                  <a:pt x="132545" y="41727"/>
                </a:lnTo>
                <a:lnTo>
                  <a:pt x="132545" y="41625"/>
                </a:lnTo>
                <a:lnTo>
                  <a:pt x="130807" y="42136"/>
                </a:lnTo>
                <a:lnTo>
                  <a:pt x="130295" y="41830"/>
                </a:lnTo>
                <a:lnTo>
                  <a:pt x="122318" y="43977"/>
                </a:lnTo>
                <a:lnTo>
                  <a:pt x="121602" y="43670"/>
                </a:lnTo>
                <a:lnTo>
                  <a:pt x="120477" y="43875"/>
                </a:lnTo>
                <a:lnTo>
                  <a:pt x="119659" y="43057"/>
                </a:lnTo>
                <a:lnTo>
                  <a:pt x="115568" y="48477"/>
                </a:lnTo>
                <a:lnTo>
                  <a:pt x="115773" y="48784"/>
                </a:lnTo>
                <a:lnTo>
                  <a:pt x="114034" y="50932"/>
                </a:lnTo>
                <a:lnTo>
                  <a:pt x="112909" y="51239"/>
                </a:lnTo>
                <a:lnTo>
                  <a:pt x="109943" y="55739"/>
                </a:lnTo>
                <a:lnTo>
                  <a:pt x="109943" y="55739"/>
                </a:lnTo>
                <a:lnTo>
                  <a:pt x="110148" y="55534"/>
                </a:lnTo>
                <a:lnTo>
                  <a:pt x="110148" y="55534"/>
                </a:lnTo>
                <a:lnTo>
                  <a:pt x="108920" y="58602"/>
                </a:lnTo>
                <a:lnTo>
                  <a:pt x="109432" y="58807"/>
                </a:lnTo>
                <a:lnTo>
                  <a:pt x="109432" y="60034"/>
                </a:lnTo>
                <a:lnTo>
                  <a:pt x="109636" y="59932"/>
                </a:lnTo>
                <a:lnTo>
                  <a:pt x="109330" y="63716"/>
                </a:lnTo>
                <a:lnTo>
                  <a:pt x="108409" y="64841"/>
                </a:lnTo>
                <a:lnTo>
                  <a:pt x="109023" y="65659"/>
                </a:lnTo>
                <a:lnTo>
                  <a:pt x="109227" y="65557"/>
                </a:lnTo>
                <a:lnTo>
                  <a:pt x="109227" y="66170"/>
                </a:lnTo>
                <a:lnTo>
                  <a:pt x="110250" y="66170"/>
                </a:lnTo>
                <a:lnTo>
                  <a:pt x="109330" y="66375"/>
                </a:lnTo>
                <a:lnTo>
                  <a:pt x="109227" y="66273"/>
                </a:lnTo>
                <a:lnTo>
                  <a:pt x="109023" y="67091"/>
                </a:lnTo>
                <a:lnTo>
                  <a:pt x="109023" y="67091"/>
                </a:lnTo>
                <a:lnTo>
                  <a:pt x="109227" y="66989"/>
                </a:lnTo>
                <a:lnTo>
                  <a:pt x="109739" y="67909"/>
                </a:lnTo>
                <a:lnTo>
                  <a:pt x="110557" y="67705"/>
                </a:lnTo>
                <a:lnTo>
                  <a:pt x="110557" y="67705"/>
                </a:lnTo>
                <a:lnTo>
                  <a:pt x="110148" y="67909"/>
                </a:lnTo>
                <a:lnTo>
                  <a:pt x="110557" y="68114"/>
                </a:lnTo>
                <a:lnTo>
                  <a:pt x="110148" y="68318"/>
                </a:lnTo>
                <a:lnTo>
                  <a:pt x="110250" y="68318"/>
                </a:lnTo>
                <a:lnTo>
                  <a:pt x="110455" y="68523"/>
                </a:lnTo>
                <a:lnTo>
                  <a:pt x="110352" y="68727"/>
                </a:lnTo>
                <a:lnTo>
                  <a:pt x="110557" y="68625"/>
                </a:lnTo>
                <a:lnTo>
                  <a:pt x="110659" y="68932"/>
                </a:lnTo>
                <a:lnTo>
                  <a:pt x="110864" y="69034"/>
                </a:lnTo>
                <a:lnTo>
                  <a:pt x="110966" y="68932"/>
                </a:lnTo>
                <a:lnTo>
                  <a:pt x="111375" y="69648"/>
                </a:lnTo>
                <a:lnTo>
                  <a:pt x="111784" y="69852"/>
                </a:lnTo>
                <a:lnTo>
                  <a:pt x="111784" y="70261"/>
                </a:lnTo>
                <a:lnTo>
                  <a:pt x="112295" y="70875"/>
                </a:lnTo>
                <a:lnTo>
                  <a:pt x="112193" y="71182"/>
                </a:lnTo>
                <a:lnTo>
                  <a:pt x="112500" y="71182"/>
                </a:lnTo>
                <a:lnTo>
                  <a:pt x="112193" y="71284"/>
                </a:lnTo>
                <a:lnTo>
                  <a:pt x="117511" y="75477"/>
                </a:lnTo>
                <a:lnTo>
                  <a:pt x="119557" y="74761"/>
                </a:lnTo>
                <a:lnTo>
                  <a:pt x="119250" y="74761"/>
                </a:lnTo>
                <a:lnTo>
                  <a:pt x="120477" y="74659"/>
                </a:lnTo>
                <a:lnTo>
                  <a:pt x="119966" y="74659"/>
                </a:lnTo>
                <a:lnTo>
                  <a:pt x="121295" y="74557"/>
                </a:lnTo>
                <a:lnTo>
                  <a:pt x="121398" y="74761"/>
                </a:lnTo>
                <a:lnTo>
                  <a:pt x="127534" y="73227"/>
                </a:lnTo>
                <a:lnTo>
                  <a:pt x="127330" y="73432"/>
                </a:lnTo>
                <a:lnTo>
                  <a:pt x="129170" y="74455"/>
                </a:lnTo>
                <a:lnTo>
                  <a:pt x="129170" y="74761"/>
                </a:lnTo>
                <a:lnTo>
                  <a:pt x="129068" y="74761"/>
                </a:lnTo>
                <a:lnTo>
                  <a:pt x="129886" y="75477"/>
                </a:lnTo>
                <a:lnTo>
                  <a:pt x="130091" y="75477"/>
                </a:lnTo>
                <a:lnTo>
                  <a:pt x="130398" y="75580"/>
                </a:lnTo>
                <a:lnTo>
                  <a:pt x="130295" y="75170"/>
                </a:lnTo>
                <a:lnTo>
                  <a:pt x="130398" y="75477"/>
                </a:lnTo>
                <a:lnTo>
                  <a:pt x="130602" y="75170"/>
                </a:lnTo>
                <a:lnTo>
                  <a:pt x="131420" y="75375"/>
                </a:lnTo>
                <a:lnTo>
                  <a:pt x="131625" y="74966"/>
                </a:lnTo>
                <a:lnTo>
                  <a:pt x="132341" y="75784"/>
                </a:lnTo>
                <a:lnTo>
                  <a:pt x="132955" y="75886"/>
                </a:lnTo>
                <a:lnTo>
                  <a:pt x="132852" y="79466"/>
                </a:lnTo>
                <a:lnTo>
                  <a:pt x="132648" y="79568"/>
                </a:lnTo>
                <a:lnTo>
                  <a:pt x="133261" y="79875"/>
                </a:lnTo>
                <a:lnTo>
                  <a:pt x="133057" y="79977"/>
                </a:lnTo>
                <a:lnTo>
                  <a:pt x="132648" y="79670"/>
                </a:lnTo>
                <a:lnTo>
                  <a:pt x="132443" y="80591"/>
                </a:lnTo>
                <a:lnTo>
                  <a:pt x="132034" y="80693"/>
                </a:lnTo>
                <a:lnTo>
                  <a:pt x="132852" y="81716"/>
                </a:lnTo>
                <a:lnTo>
                  <a:pt x="132852" y="81716"/>
                </a:lnTo>
                <a:lnTo>
                  <a:pt x="132341" y="81409"/>
                </a:lnTo>
                <a:lnTo>
                  <a:pt x="132750" y="82023"/>
                </a:lnTo>
                <a:lnTo>
                  <a:pt x="132648" y="82023"/>
                </a:lnTo>
                <a:lnTo>
                  <a:pt x="133261" y="82636"/>
                </a:lnTo>
                <a:lnTo>
                  <a:pt x="132955" y="82534"/>
                </a:lnTo>
                <a:lnTo>
                  <a:pt x="135205" y="85909"/>
                </a:lnTo>
                <a:lnTo>
                  <a:pt x="136023" y="86114"/>
                </a:lnTo>
                <a:lnTo>
                  <a:pt x="135307" y="86318"/>
                </a:lnTo>
                <a:lnTo>
                  <a:pt x="135920" y="89284"/>
                </a:lnTo>
                <a:lnTo>
                  <a:pt x="136023" y="89182"/>
                </a:lnTo>
                <a:lnTo>
                  <a:pt x="136432" y="92557"/>
                </a:lnTo>
                <a:lnTo>
                  <a:pt x="134795" y="96648"/>
                </a:lnTo>
                <a:lnTo>
                  <a:pt x="137045" y="103602"/>
                </a:lnTo>
                <a:lnTo>
                  <a:pt x="136943" y="103602"/>
                </a:lnTo>
                <a:lnTo>
                  <a:pt x="140011" y="115364"/>
                </a:lnTo>
                <a:lnTo>
                  <a:pt x="146148" y="114955"/>
                </a:lnTo>
                <a:lnTo>
                  <a:pt x="146557" y="114648"/>
                </a:lnTo>
                <a:lnTo>
                  <a:pt x="147068" y="114648"/>
                </a:lnTo>
                <a:lnTo>
                  <a:pt x="152693" y="109125"/>
                </a:lnTo>
                <a:lnTo>
                  <a:pt x="153205" y="106977"/>
                </a:lnTo>
                <a:lnTo>
                  <a:pt x="153102" y="107080"/>
                </a:lnTo>
                <a:lnTo>
                  <a:pt x="153205" y="106875"/>
                </a:lnTo>
                <a:lnTo>
                  <a:pt x="153205" y="106977"/>
                </a:lnTo>
                <a:lnTo>
                  <a:pt x="155659" y="104523"/>
                </a:lnTo>
                <a:lnTo>
                  <a:pt x="155659" y="102784"/>
                </a:lnTo>
                <a:lnTo>
                  <a:pt x="155557" y="103091"/>
                </a:lnTo>
                <a:lnTo>
                  <a:pt x="155045" y="100330"/>
                </a:lnTo>
                <a:lnTo>
                  <a:pt x="160670" y="95932"/>
                </a:lnTo>
                <a:lnTo>
                  <a:pt x="160875" y="91125"/>
                </a:lnTo>
                <a:lnTo>
                  <a:pt x="160057" y="90307"/>
                </a:lnTo>
                <a:lnTo>
                  <a:pt x="159955" y="87136"/>
                </a:lnTo>
                <a:lnTo>
                  <a:pt x="159341" y="86523"/>
                </a:lnTo>
                <a:lnTo>
                  <a:pt x="161284" y="82125"/>
                </a:lnTo>
                <a:lnTo>
                  <a:pt x="161693" y="82023"/>
                </a:lnTo>
                <a:lnTo>
                  <a:pt x="170591" y="69341"/>
                </a:lnTo>
                <a:lnTo>
                  <a:pt x="170386" y="69136"/>
                </a:lnTo>
                <a:lnTo>
                  <a:pt x="170284" y="69341"/>
                </a:lnTo>
                <a:lnTo>
                  <a:pt x="170182" y="67807"/>
                </a:lnTo>
                <a:lnTo>
                  <a:pt x="164557" y="69341"/>
                </a:lnTo>
                <a:lnTo>
                  <a:pt x="162511" y="68114"/>
                </a:lnTo>
                <a:lnTo>
                  <a:pt x="163330" y="67602"/>
                </a:lnTo>
                <a:lnTo>
                  <a:pt x="162920" y="66784"/>
                </a:lnTo>
                <a:lnTo>
                  <a:pt x="162920" y="66886"/>
                </a:lnTo>
                <a:lnTo>
                  <a:pt x="159955" y="64125"/>
                </a:lnTo>
                <a:lnTo>
                  <a:pt x="159955" y="64534"/>
                </a:lnTo>
                <a:lnTo>
                  <a:pt x="157193" y="58295"/>
                </a:lnTo>
                <a:lnTo>
                  <a:pt x="157193" y="58295"/>
                </a:lnTo>
                <a:lnTo>
                  <a:pt x="157295" y="58398"/>
                </a:lnTo>
                <a:lnTo>
                  <a:pt x="156375" y="56761"/>
                </a:lnTo>
                <a:lnTo>
                  <a:pt x="155966" y="56557"/>
                </a:lnTo>
                <a:lnTo>
                  <a:pt x="155659" y="56148"/>
                </a:lnTo>
                <a:lnTo>
                  <a:pt x="155864" y="55432"/>
                </a:lnTo>
                <a:lnTo>
                  <a:pt x="152591" y="49193"/>
                </a:lnTo>
                <a:lnTo>
                  <a:pt x="152591" y="49193"/>
                </a:lnTo>
                <a:lnTo>
                  <a:pt x="153716" y="51136"/>
                </a:lnTo>
                <a:lnTo>
                  <a:pt x="154330" y="50830"/>
                </a:lnTo>
                <a:lnTo>
                  <a:pt x="154739" y="49602"/>
                </a:lnTo>
                <a:lnTo>
                  <a:pt x="154534" y="51136"/>
                </a:lnTo>
                <a:lnTo>
                  <a:pt x="158727" y="56557"/>
                </a:lnTo>
                <a:lnTo>
                  <a:pt x="158625" y="56557"/>
                </a:lnTo>
                <a:lnTo>
                  <a:pt x="162614" y="64330"/>
                </a:lnTo>
                <a:lnTo>
                  <a:pt x="162511" y="64227"/>
                </a:lnTo>
                <a:lnTo>
                  <a:pt x="162511" y="64227"/>
                </a:lnTo>
                <a:lnTo>
                  <a:pt x="163330" y="66989"/>
                </a:lnTo>
                <a:lnTo>
                  <a:pt x="171102" y="63818"/>
                </a:lnTo>
                <a:lnTo>
                  <a:pt x="171102" y="63409"/>
                </a:lnTo>
                <a:lnTo>
                  <a:pt x="173557" y="62489"/>
                </a:lnTo>
                <a:lnTo>
                  <a:pt x="173659" y="61977"/>
                </a:lnTo>
                <a:lnTo>
                  <a:pt x="174580" y="61568"/>
                </a:lnTo>
                <a:lnTo>
                  <a:pt x="174989" y="60750"/>
                </a:lnTo>
                <a:lnTo>
                  <a:pt x="175807" y="60443"/>
                </a:lnTo>
                <a:lnTo>
                  <a:pt x="175705" y="59625"/>
                </a:lnTo>
                <a:lnTo>
                  <a:pt x="176114" y="58807"/>
                </a:lnTo>
                <a:lnTo>
                  <a:pt x="176216" y="59114"/>
                </a:lnTo>
                <a:lnTo>
                  <a:pt x="177341" y="57170"/>
                </a:lnTo>
                <a:lnTo>
                  <a:pt x="174273" y="54920"/>
                </a:lnTo>
                <a:lnTo>
                  <a:pt x="173864" y="52977"/>
                </a:lnTo>
                <a:lnTo>
                  <a:pt x="172330" y="55023"/>
                </a:lnTo>
                <a:lnTo>
                  <a:pt x="170080" y="55330"/>
                </a:lnTo>
                <a:lnTo>
                  <a:pt x="169875" y="55023"/>
                </a:lnTo>
                <a:lnTo>
                  <a:pt x="169568" y="55023"/>
                </a:lnTo>
                <a:lnTo>
                  <a:pt x="169670" y="54818"/>
                </a:lnTo>
                <a:lnTo>
                  <a:pt x="169466" y="54716"/>
                </a:lnTo>
                <a:lnTo>
                  <a:pt x="169670" y="54000"/>
                </a:lnTo>
                <a:lnTo>
                  <a:pt x="169466" y="53284"/>
                </a:lnTo>
                <a:lnTo>
                  <a:pt x="169057" y="53795"/>
                </a:lnTo>
                <a:lnTo>
                  <a:pt x="169057" y="54511"/>
                </a:lnTo>
                <a:lnTo>
                  <a:pt x="168239" y="53182"/>
                </a:lnTo>
                <a:lnTo>
                  <a:pt x="168341" y="53182"/>
                </a:lnTo>
                <a:lnTo>
                  <a:pt x="168239" y="52568"/>
                </a:lnTo>
                <a:lnTo>
                  <a:pt x="168341" y="52568"/>
                </a:lnTo>
                <a:lnTo>
                  <a:pt x="165886" y="49807"/>
                </a:lnTo>
                <a:lnTo>
                  <a:pt x="166193" y="49602"/>
                </a:lnTo>
                <a:lnTo>
                  <a:pt x="165989" y="49193"/>
                </a:lnTo>
                <a:lnTo>
                  <a:pt x="166398" y="49295"/>
                </a:lnTo>
                <a:lnTo>
                  <a:pt x="166807" y="48682"/>
                </a:lnTo>
                <a:lnTo>
                  <a:pt x="166807" y="48784"/>
                </a:lnTo>
                <a:lnTo>
                  <a:pt x="171409" y="52568"/>
                </a:lnTo>
                <a:lnTo>
                  <a:pt x="172943" y="52466"/>
                </a:lnTo>
                <a:lnTo>
                  <a:pt x="173557" y="52057"/>
                </a:lnTo>
                <a:lnTo>
                  <a:pt x="174273" y="52364"/>
                </a:lnTo>
                <a:lnTo>
                  <a:pt x="174580" y="53182"/>
                </a:lnTo>
                <a:lnTo>
                  <a:pt x="177545" y="54000"/>
                </a:lnTo>
                <a:lnTo>
                  <a:pt x="177648" y="53898"/>
                </a:lnTo>
                <a:lnTo>
                  <a:pt x="177750" y="54000"/>
                </a:lnTo>
                <a:lnTo>
                  <a:pt x="182761" y="53898"/>
                </a:lnTo>
                <a:lnTo>
                  <a:pt x="182557" y="53795"/>
                </a:lnTo>
                <a:lnTo>
                  <a:pt x="182557" y="53795"/>
                </a:lnTo>
                <a:lnTo>
                  <a:pt x="182864" y="53898"/>
                </a:lnTo>
                <a:lnTo>
                  <a:pt x="182966" y="53898"/>
                </a:lnTo>
                <a:lnTo>
                  <a:pt x="184091" y="55432"/>
                </a:lnTo>
                <a:lnTo>
                  <a:pt x="184500" y="55636"/>
                </a:lnTo>
                <a:lnTo>
                  <a:pt x="184500" y="55534"/>
                </a:lnTo>
                <a:lnTo>
                  <a:pt x="185114" y="55534"/>
                </a:lnTo>
                <a:lnTo>
                  <a:pt x="184909" y="56045"/>
                </a:lnTo>
                <a:lnTo>
                  <a:pt x="185727" y="56557"/>
                </a:lnTo>
                <a:lnTo>
                  <a:pt x="186750" y="56250"/>
                </a:lnTo>
                <a:lnTo>
                  <a:pt x="185727" y="57068"/>
                </a:lnTo>
                <a:lnTo>
                  <a:pt x="185420" y="57068"/>
                </a:lnTo>
                <a:lnTo>
                  <a:pt x="187568" y="58602"/>
                </a:lnTo>
                <a:lnTo>
                  <a:pt x="188386" y="58193"/>
                </a:lnTo>
                <a:lnTo>
                  <a:pt x="188284" y="57170"/>
                </a:lnTo>
                <a:lnTo>
                  <a:pt x="188898" y="57170"/>
                </a:lnTo>
                <a:lnTo>
                  <a:pt x="188693" y="57682"/>
                </a:lnTo>
                <a:lnTo>
                  <a:pt x="189205" y="57682"/>
                </a:lnTo>
                <a:lnTo>
                  <a:pt x="188795" y="57989"/>
                </a:lnTo>
                <a:lnTo>
                  <a:pt x="188898" y="57989"/>
                </a:lnTo>
                <a:lnTo>
                  <a:pt x="189307" y="60239"/>
                </a:lnTo>
                <a:lnTo>
                  <a:pt x="189205" y="60239"/>
                </a:lnTo>
                <a:lnTo>
                  <a:pt x="189205" y="60545"/>
                </a:lnTo>
                <a:lnTo>
                  <a:pt x="189307" y="60341"/>
                </a:lnTo>
                <a:lnTo>
                  <a:pt x="190636" y="64227"/>
                </a:lnTo>
                <a:lnTo>
                  <a:pt x="190534" y="64227"/>
                </a:lnTo>
                <a:lnTo>
                  <a:pt x="193160" y="69965"/>
                </a:lnTo>
                <a:lnTo>
                  <a:pt x="194216" y="71693"/>
                </a:lnTo>
                <a:lnTo>
                  <a:pt x="195955" y="70568"/>
                </a:lnTo>
                <a:lnTo>
                  <a:pt x="195545" y="70261"/>
                </a:lnTo>
                <a:lnTo>
                  <a:pt x="195852" y="69443"/>
                </a:lnTo>
                <a:lnTo>
                  <a:pt x="196364" y="69239"/>
                </a:lnTo>
                <a:lnTo>
                  <a:pt x="196568" y="66375"/>
                </a:lnTo>
                <a:lnTo>
                  <a:pt x="196466" y="66170"/>
                </a:lnTo>
                <a:lnTo>
                  <a:pt x="196261" y="63920"/>
                </a:lnTo>
                <a:lnTo>
                  <a:pt x="196875" y="63818"/>
                </a:lnTo>
                <a:lnTo>
                  <a:pt x="200455" y="59830"/>
                </a:lnTo>
                <a:lnTo>
                  <a:pt x="200250" y="59932"/>
                </a:lnTo>
                <a:lnTo>
                  <a:pt x="200250" y="59932"/>
                </a:lnTo>
                <a:lnTo>
                  <a:pt x="201580" y="58705"/>
                </a:lnTo>
                <a:lnTo>
                  <a:pt x="201477" y="58091"/>
                </a:lnTo>
                <a:lnTo>
                  <a:pt x="202398" y="57580"/>
                </a:lnTo>
                <a:lnTo>
                  <a:pt x="202295" y="57068"/>
                </a:lnTo>
                <a:lnTo>
                  <a:pt x="202500" y="57580"/>
                </a:lnTo>
                <a:lnTo>
                  <a:pt x="202705" y="57682"/>
                </a:lnTo>
                <a:lnTo>
                  <a:pt x="202909" y="57273"/>
                </a:lnTo>
                <a:lnTo>
                  <a:pt x="203114" y="57886"/>
                </a:lnTo>
                <a:lnTo>
                  <a:pt x="203216" y="57682"/>
                </a:lnTo>
                <a:lnTo>
                  <a:pt x="203420" y="57784"/>
                </a:lnTo>
                <a:lnTo>
                  <a:pt x="203420" y="57784"/>
                </a:lnTo>
                <a:lnTo>
                  <a:pt x="203216" y="57477"/>
                </a:lnTo>
                <a:lnTo>
                  <a:pt x="203318" y="57273"/>
                </a:lnTo>
                <a:lnTo>
                  <a:pt x="203625" y="57682"/>
                </a:lnTo>
                <a:lnTo>
                  <a:pt x="203625" y="57170"/>
                </a:lnTo>
                <a:lnTo>
                  <a:pt x="203830" y="57682"/>
                </a:lnTo>
                <a:lnTo>
                  <a:pt x="204136" y="56966"/>
                </a:lnTo>
                <a:lnTo>
                  <a:pt x="204136" y="57375"/>
                </a:lnTo>
                <a:lnTo>
                  <a:pt x="204341" y="57273"/>
                </a:lnTo>
                <a:lnTo>
                  <a:pt x="204341" y="57580"/>
                </a:lnTo>
                <a:lnTo>
                  <a:pt x="204648" y="57170"/>
                </a:lnTo>
                <a:lnTo>
                  <a:pt x="204545" y="56250"/>
                </a:lnTo>
                <a:lnTo>
                  <a:pt x="204239" y="55943"/>
                </a:lnTo>
                <a:lnTo>
                  <a:pt x="204443" y="55943"/>
                </a:lnTo>
                <a:lnTo>
                  <a:pt x="204443" y="55739"/>
                </a:lnTo>
                <a:lnTo>
                  <a:pt x="205773" y="57068"/>
                </a:lnTo>
                <a:lnTo>
                  <a:pt x="206795" y="59216"/>
                </a:lnTo>
                <a:lnTo>
                  <a:pt x="206795" y="58909"/>
                </a:lnTo>
                <a:lnTo>
                  <a:pt x="207102" y="59011"/>
                </a:lnTo>
                <a:lnTo>
                  <a:pt x="207307" y="59625"/>
                </a:lnTo>
                <a:lnTo>
                  <a:pt x="207307" y="59420"/>
                </a:lnTo>
                <a:lnTo>
                  <a:pt x="207818" y="59523"/>
                </a:lnTo>
                <a:lnTo>
                  <a:pt x="208125" y="60136"/>
                </a:lnTo>
                <a:lnTo>
                  <a:pt x="207716" y="60136"/>
                </a:lnTo>
                <a:lnTo>
                  <a:pt x="208125" y="60648"/>
                </a:lnTo>
                <a:lnTo>
                  <a:pt x="208125" y="60239"/>
                </a:lnTo>
                <a:lnTo>
                  <a:pt x="208432" y="60750"/>
                </a:lnTo>
                <a:lnTo>
                  <a:pt x="208330" y="60750"/>
                </a:lnTo>
                <a:lnTo>
                  <a:pt x="208739" y="63614"/>
                </a:lnTo>
                <a:lnTo>
                  <a:pt x="209148" y="63102"/>
                </a:lnTo>
                <a:lnTo>
                  <a:pt x="209148" y="63716"/>
                </a:lnTo>
                <a:lnTo>
                  <a:pt x="209352" y="63409"/>
                </a:lnTo>
                <a:lnTo>
                  <a:pt x="210170" y="63409"/>
                </a:lnTo>
                <a:lnTo>
                  <a:pt x="210477" y="63205"/>
                </a:lnTo>
                <a:lnTo>
                  <a:pt x="210477" y="62795"/>
                </a:lnTo>
                <a:lnTo>
                  <a:pt x="210886" y="62898"/>
                </a:lnTo>
                <a:lnTo>
                  <a:pt x="210989" y="62182"/>
                </a:lnTo>
                <a:lnTo>
                  <a:pt x="211807" y="63000"/>
                </a:lnTo>
                <a:lnTo>
                  <a:pt x="212318" y="64943"/>
                </a:lnTo>
                <a:lnTo>
                  <a:pt x="212216" y="64943"/>
                </a:lnTo>
                <a:lnTo>
                  <a:pt x="212523" y="65966"/>
                </a:lnTo>
                <a:lnTo>
                  <a:pt x="212625" y="65659"/>
                </a:lnTo>
                <a:lnTo>
                  <a:pt x="213239" y="69750"/>
                </a:lnTo>
                <a:lnTo>
                  <a:pt x="213341" y="69545"/>
                </a:lnTo>
                <a:lnTo>
                  <a:pt x="213136" y="71386"/>
                </a:lnTo>
                <a:lnTo>
                  <a:pt x="218045" y="78545"/>
                </a:lnTo>
                <a:lnTo>
                  <a:pt x="218455" y="78545"/>
                </a:lnTo>
                <a:lnTo>
                  <a:pt x="218557" y="78341"/>
                </a:lnTo>
                <a:lnTo>
                  <a:pt x="218864" y="78341"/>
                </a:lnTo>
                <a:lnTo>
                  <a:pt x="217739" y="74659"/>
                </a:lnTo>
                <a:lnTo>
                  <a:pt x="215182" y="72307"/>
                </a:lnTo>
                <a:lnTo>
                  <a:pt x="215284" y="72614"/>
                </a:lnTo>
                <a:lnTo>
                  <a:pt x="214875" y="72102"/>
                </a:lnTo>
                <a:lnTo>
                  <a:pt x="215182" y="72307"/>
                </a:lnTo>
                <a:lnTo>
                  <a:pt x="214875" y="71284"/>
                </a:lnTo>
                <a:lnTo>
                  <a:pt x="214773" y="71386"/>
                </a:lnTo>
                <a:lnTo>
                  <a:pt x="213852" y="69852"/>
                </a:lnTo>
                <a:lnTo>
                  <a:pt x="214364" y="66580"/>
                </a:lnTo>
                <a:lnTo>
                  <a:pt x="214261" y="66375"/>
                </a:lnTo>
                <a:lnTo>
                  <a:pt x="215080" y="66273"/>
                </a:lnTo>
                <a:lnTo>
                  <a:pt x="215080" y="66784"/>
                </a:lnTo>
                <a:lnTo>
                  <a:pt x="216409" y="67398"/>
                </a:lnTo>
                <a:lnTo>
                  <a:pt x="216409" y="67295"/>
                </a:lnTo>
                <a:lnTo>
                  <a:pt x="216716" y="67602"/>
                </a:lnTo>
                <a:lnTo>
                  <a:pt x="216716" y="67500"/>
                </a:lnTo>
                <a:lnTo>
                  <a:pt x="217023" y="68011"/>
                </a:lnTo>
                <a:lnTo>
                  <a:pt x="217125" y="67909"/>
                </a:lnTo>
                <a:lnTo>
                  <a:pt x="217330" y="68625"/>
                </a:lnTo>
                <a:lnTo>
                  <a:pt x="217636" y="68625"/>
                </a:lnTo>
                <a:lnTo>
                  <a:pt x="217739" y="69034"/>
                </a:lnTo>
                <a:lnTo>
                  <a:pt x="219068" y="69648"/>
                </a:lnTo>
                <a:lnTo>
                  <a:pt x="218966" y="71182"/>
                </a:lnTo>
                <a:lnTo>
                  <a:pt x="218966" y="71182"/>
                </a:lnTo>
                <a:lnTo>
                  <a:pt x="219886" y="70568"/>
                </a:lnTo>
                <a:lnTo>
                  <a:pt x="219886" y="69750"/>
                </a:lnTo>
                <a:lnTo>
                  <a:pt x="220500" y="70159"/>
                </a:lnTo>
                <a:lnTo>
                  <a:pt x="220091" y="69545"/>
                </a:lnTo>
                <a:lnTo>
                  <a:pt x="220602" y="69852"/>
                </a:lnTo>
                <a:lnTo>
                  <a:pt x="220398" y="69443"/>
                </a:lnTo>
                <a:lnTo>
                  <a:pt x="222545" y="68318"/>
                </a:lnTo>
                <a:lnTo>
                  <a:pt x="222737" y="67743"/>
                </a:lnTo>
                <a:lnTo>
                  <a:pt x="222648" y="67295"/>
                </a:lnTo>
                <a:lnTo>
                  <a:pt x="222750" y="67295"/>
                </a:lnTo>
                <a:lnTo>
                  <a:pt x="222750" y="66886"/>
                </a:lnTo>
                <a:lnTo>
                  <a:pt x="222852" y="67091"/>
                </a:lnTo>
                <a:lnTo>
                  <a:pt x="222545" y="65864"/>
                </a:lnTo>
                <a:lnTo>
                  <a:pt x="219375" y="61773"/>
                </a:lnTo>
                <a:lnTo>
                  <a:pt x="219477" y="61773"/>
                </a:lnTo>
                <a:lnTo>
                  <a:pt x="218659" y="60239"/>
                </a:lnTo>
                <a:lnTo>
                  <a:pt x="219170" y="58398"/>
                </a:lnTo>
                <a:lnTo>
                  <a:pt x="219682" y="58500"/>
                </a:lnTo>
                <a:lnTo>
                  <a:pt x="220602" y="57477"/>
                </a:lnTo>
                <a:lnTo>
                  <a:pt x="221216" y="57989"/>
                </a:lnTo>
                <a:lnTo>
                  <a:pt x="221625" y="57682"/>
                </a:lnTo>
                <a:lnTo>
                  <a:pt x="221830" y="57886"/>
                </a:lnTo>
                <a:lnTo>
                  <a:pt x="221830" y="58500"/>
                </a:lnTo>
                <a:lnTo>
                  <a:pt x="222239" y="59011"/>
                </a:lnTo>
                <a:lnTo>
                  <a:pt x="222136" y="59011"/>
                </a:lnTo>
                <a:lnTo>
                  <a:pt x="222545" y="59114"/>
                </a:lnTo>
                <a:lnTo>
                  <a:pt x="222239" y="58500"/>
                </a:lnTo>
                <a:lnTo>
                  <a:pt x="222443" y="58091"/>
                </a:lnTo>
                <a:lnTo>
                  <a:pt x="224080" y="57477"/>
                </a:lnTo>
                <a:lnTo>
                  <a:pt x="224591" y="57477"/>
                </a:lnTo>
                <a:lnTo>
                  <a:pt x="224693" y="57170"/>
                </a:lnTo>
                <a:lnTo>
                  <a:pt x="225102" y="57068"/>
                </a:lnTo>
                <a:lnTo>
                  <a:pt x="224795" y="56455"/>
                </a:lnTo>
                <a:lnTo>
                  <a:pt x="225000" y="56250"/>
                </a:lnTo>
                <a:lnTo>
                  <a:pt x="225716" y="57068"/>
                </a:lnTo>
                <a:lnTo>
                  <a:pt x="226023" y="56659"/>
                </a:lnTo>
                <a:lnTo>
                  <a:pt x="226125" y="56761"/>
                </a:lnTo>
                <a:lnTo>
                  <a:pt x="226534" y="56659"/>
                </a:lnTo>
                <a:lnTo>
                  <a:pt x="226739" y="56659"/>
                </a:lnTo>
                <a:lnTo>
                  <a:pt x="226739" y="56557"/>
                </a:lnTo>
                <a:lnTo>
                  <a:pt x="227352" y="56455"/>
                </a:lnTo>
                <a:lnTo>
                  <a:pt x="227761" y="55739"/>
                </a:lnTo>
                <a:lnTo>
                  <a:pt x="228170" y="55739"/>
                </a:lnTo>
                <a:lnTo>
                  <a:pt x="228375" y="55534"/>
                </a:lnTo>
                <a:lnTo>
                  <a:pt x="228477" y="54920"/>
                </a:lnTo>
                <a:lnTo>
                  <a:pt x="229807" y="54000"/>
                </a:lnTo>
                <a:lnTo>
                  <a:pt x="229705" y="53386"/>
                </a:lnTo>
                <a:lnTo>
                  <a:pt x="229193" y="53182"/>
                </a:lnTo>
                <a:lnTo>
                  <a:pt x="229807" y="52977"/>
                </a:lnTo>
                <a:lnTo>
                  <a:pt x="229398" y="52466"/>
                </a:lnTo>
                <a:lnTo>
                  <a:pt x="229602" y="52466"/>
                </a:lnTo>
                <a:lnTo>
                  <a:pt x="229807" y="52670"/>
                </a:lnTo>
                <a:lnTo>
                  <a:pt x="230318" y="50932"/>
                </a:lnTo>
                <a:lnTo>
                  <a:pt x="230727" y="50932"/>
                </a:lnTo>
                <a:lnTo>
                  <a:pt x="230523" y="50318"/>
                </a:lnTo>
                <a:lnTo>
                  <a:pt x="230625" y="50318"/>
                </a:lnTo>
                <a:lnTo>
                  <a:pt x="230318" y="50114"/>
                </a:lnTo>
                <a:lnTo>
                  <a:pt x="230727" y="50114"/>
                </a:lnTo>
                <a:lnTo>
                  <a:pt x="230625" y="49602"/>
                </a:lnTo>
                <a:lnTo>
                  <a:pt x="230318" y="49705"/>
                </a:lnTo>
                <a:lnTo>
                  <a:pt x="230625" y="49295"/>
                </a:lnTo>
                <a:lnTo>
                  <a:pt x="229807" y="48886"/>
                </a:lnTo>
                <a:lnTo>
                  <a:pt x="229295" y="49091"/>
                </a:lnTo>
                <a:lnTo>
                  <a:pt x="228886" y="48989"/>
                </a:lnTo>
                <a:lnTo>
                  <a:pt x="230011" y="48273"/>
                </a:lnTo>
                <a:lnTo>
                  <a:pt x="229909" y="47966"/>
                </a:lnTo>
                <a:lnTo>
                  <a:pt x="228682" y="47148"/>
                </a:lnTo>
                <a:lnTo>
                  <a:pt x="228170" y="47250"/>
                </a:lnTo>
                <a:lnTo>
                  <a:pt x="228477" y="47045"/>
                </a:lnTo>
                <a:lnTo>
                  <a:pt x="229807" y="47455"/>
                </a:lnTo>
                <a:lnTo>
                  <a:pt x="226227" y="44080"/>
                </a:lnTo>
                <a:lnTo>
                  <a:pt x="226739" y="43057"/>
                </a:lnTo>
                <a:lnTo>
                  <a:pt x="226534" y="42750"/>
                </a:lnTo>
                <a:lnTo>
                  <a:pt x="226534" y="42750"/>
                </a:lnTo>
                <a:lnTo>
                  <a:pt x="226739" y="42955"/>
                </a:lnTo>
                <a:lnTo>
                  <a:pt x="227045" y="42545"/>
                </a:lnTo>
                <a:lnTo>
                  <a:pt x="226943" y="42341"/>
                </a:lnTo>
                <a:lnTo>
                  <a:pt x="228170" y="41932"/>
                </a:lnTo>
                <a:lnTo>
                  <a:pt x="228170" y="41523"/>
                </a:lnTo>
                <a:lnTo>
                  <a:pt x="225920" y="41216"/>
                </a:lnTo>
                <a:lnTo>
                  <a:pt x="225511" y="41830"/>
                </a:lnTo>
                <a:lnTo>
                  <a:pt x="225000" y="41625"/>
                </a:lnTo>
                <a:lnTo>
                  <a:pt x="224898" y="41216"/>
                </a:lnTo>
                <a:lnTo>
                  <a:pt x="223159" y="39989"/>
                </a:lnTo>
                <a:lnTo>
                  <a:pt x="224182" y="39580"/>
                </a:lnTo>
                <a:lnTo>
                  <a:pt x="224284" y="38966"/>
                </a:lnTo>
                <a:lnTo>
                  <a:pt x="224898" y="38659"/>
                </a:lnTo>
                <a:lnTo>
                  <a:pt x="225000" y="38250"/>
                </a:lnTo>
                <a:lnTo>
                  <a:pt x="225614" y="37943"/>
                </a:lnTo>
                <a:lnTo>
                  <a:pt x="226227" y="38557"/>
                </a:lnTo>
                <a:lnTo>
                  <a:pt x="226023" y="39477"/>
                </a:lnTo>
                <a:lnTo>
                  <a:pt x="226432" y="39477"/>
                </a:lnTo>
                <a:lnTo>
                  <a:pt x="226432" y="39784"/>
                </a:lnTo>
                <a:lnTo>
                  <a:pt x="226125" y="39989"/>
                </a:lnTo>
                <a:lnTo>
                  <a:pt x="226534" y="39989"/>
                </a:lnTo>
                <a:lnTo>
                  <a:pt x="226636" y="39886"/>
                </a:lnTo>
                <a:lnTo>
                  <a:pt x="228273" y="38864"/>
                </a:lnTo>
                <a:lnTo>
                  <a:pt x="228682" y="39273"/>
                </a:lnTo>
                <a:lnTo>
                  <a:pt x="228784" y="39068"/>
                </a:lnTo>
                <a:lnTo>
                  <a:pt x="229500" y="39580"/>
                </a:lnTo>
                <a:lnTo>
                  <a:pt x="229602" y="40091"/>
                </a:lnTo>
                <a:lnTo>
                  <a:pt x="229909" y="40193"/>
                </a:lnTo>
                <a:lnTo>
                  <a:pt x="229500" y="40807"/>
                </a:lnTo>
                <a:lnTo>
                  <a:pt x="230011" y="40807"/>
                </a:lnTo>
                <a:lnTo>
                  <a:pt x="229807" y="41011"/>
                </a:lnTo>
                <a:lnTo>
                  <a:pt x="230114" y="41114"/>
                </a:lnTo>
                <a:lnTo>
                  <a:pt x="230216" y="41216"/>
                </a:lnTo>
                <a:lnTo>
                  <a:pt x="230420" y="41114"/>
                </a:lnTo>
                <a:lnTo>
                  <a:pt x="230523" y="40909"/>
                </a:lnTo>
                <a:lnTo>
                  <a:pt x="231955" y="42136"/>
                </a:lnTo>
                <a:lnTo>
                  <a:pt x="231341" y="42136"/>
                </a:lnTo>
                <a:lnTo>
                  <a:pt x="232670" y="44182"/>
                </a:lnTo>
                <a:lnTo>
                  <a:pt x="232568" y="44284"/>
                </a:lnTo>
                <a:lnTo>
                  <a:pt x="232670" y="44386"/>
                </a:lnTo>
                <a:lnTo>
                  <a:pt x="232466" y="44386"/>
                </a:lnTo>
                <a:lnTo>
                  <a:pt x="232875" y="44795"/>
                </a:lnTo>
                <a:lnTo>
                  <a:pt x="233080" y="44591"/>
                </a:lnTo>
                <a:lnTo>
                  <a:pt x="233182" y="44284"/>
                </a:lnTo>
                <a:lnTo>
                  <a:pt x="233489" y="44489"/>
                </a:lnTo>
                <a:lnTo>
                  <a:pt x="233386" y="44284"/>
                </a:lnTo>
                <a:lnTo>
                  <a:pt x="233591" y="44284"/>
                </a:lnTo>
                <a:lnTo>
                  <a:pt x="233693" y="44080"/>
                </a:lnTo>
                <a:lnTo>
                  <a:pt x="234205" y="44182"/>
                </a:lnTo>
                <a:lnTo>
                  <a:pt x="234614" y="43875"/>
                </a:lnTo>
                <a:lnTo>
                  <a:pt x="234614" y="42955"/>
                </a:lnTo>
                <a:lnTo>
                  <a:pt x="231034" y="39170"/>
                </a:lnTo>
                <a:lnTo>
                  <a:pt x="232261" y="38045"/>
                </a:lnTo>
                <a:lnTo>
                  <a:pt x="232057" y="36205"/>
                </a:lnTo>
                <a:lnTo>
                  <a:pt x="232057" y="36205"/>
                </a:lnTo>
                <a:lnTo>
                  <a:pt x="232364" y="36307"/>
                </a:lnTo>
                <a:lnTo>
                  <a:pt x="232670" y="35591"/>
                </a:lnTo>
                <a:lnTo>
                  <a:pt x="232977" y="35591"/>
                </a:lnTo>
                <a:lnTo>
                  <a:pt x="234102" y="36102"/>
                </a:lnTo>
                <a:lnTo>
                  <a:pt x="235739" y="30273"/>
                </a:lnTo>
                <a:lnTo>
                  <a:pt x="232670" y="25773"/>
                </a:lnTo>
                <a:lnTo>
                  <a:pt x="232670" y="25466"/>
                </a:lnTo>
                <a:lnTo>
                  <a:pt x="229909" y="24545"/>
                </a:lnTo>
                <a:lnTo>
                  <a:pt x="230420" y="25159"/>
                </a:lnTo>
                <a:lnTo>
                  <a:pt x="230318" y="25364"/>
                </a:lnTo>
                <a:lnTo>
                  <a:pt x="230114" y="24955"/>
                </a:lnTo>
                <a:lnTo>
                  <a:pt x="230114" y="25159"/>
                </a:lnTo>
                <a:lnTo>
                  <a:pt x="229500" y="25261"/>
                </a:lnTo>
                <a:lnTo>
                  <a:pt x="229602" y="24955"/>
                </a:lnTo>
                <a:lnTo>
                  <a:pt x="228886" y="24648"/>
                </a:lnTo>
                <a:lnTo>
                  <a:pt x="229193" y="25057"/>
                </a:lnTo>
                <a:lnTo>
                  <a:pt x="226841" y="23830"/>
                </a:lnTo>
                <a:lnTo>
                  <a:pt x="228068" y="21068"/>
                </a:lnTo>
                <a:lnTo>
                  <a:pt x="227864" y="20761"/>
                </a:lnTo>
                <a:lnTo>
                  <a:pt x="228170" y="20455"/>
                </a:lnTo>
                <a:lnTo>
                  <a:pt x="228170" y="20045"/>
                </a:lnTo>
                <a:lnTo>
                  <a:pt x="231034" y="19841"/>
                </a:lnTo>
                <a:lnTo>
                  <a:pt x="231034" y="19636"/>
                </a:lnTo>
                <a:lnTo>
                  <a:pt x="232875" y="19841"/>
                </a:lnTo>
                <a:lnTo>
                  <a:pt x="232568" y="19534"/>
                </a:lnTo>
                <a:lnTo>
                  <a:pt x="232875" y="19636"/>
                </a:lnTo>
                <a:lnTo>
                  <a:pt x="232670" y="19432"/>
                </a:lnTo>
                <a:lnTo>
                  <a:pt x="233898" y="19534"/>
                </a:lnTo>
                <a:lnTo>
                  <a:pt x="233795" y="19636"/>
                </a:lnTo>
                <a:lnTo>
                  <a:pt x="235432" y="19841"/>
                </a:lnTo>
                <a:lnTo>
                  <a:pt x="234716" y="19943"/>
                </a:lnTo>
                <a:lnTo>
                  <a:pt x="236250" y="19943"/>
                </a:lnTo>
                <a:lnTo>
                  <a:pt x="236250" y="19841"/>
                </a:lnTo>
                <a:lnTo>
                  <a:pt x="236966" y="19943"/>
                </a:lnTo>
                <a:lnTo>
                  <a:pt x="237068" y="19841"/>
                </a:lnTo>
                <a:lnTo>
                  <a:pt x="237580" y="19841"/>
                </a:lnTo>
                <a:lnTo>
                  <a:pt x="236557" y="19636"/>
                </a:lnTo>
                <a:lnTo>
                  <a:pt x="236148" y="18818"/>
                </a:lnTo>
                <a:lnTo>
                  <a:pt x="236352" y="17489"/>
                </a:lnTo>
                <a:lnTo>
                  <a:pt x="238602" y="17693"/>
                </a:lnTo>
                <a:lnTo>
                  <a:pt x="239011" y="18205"/>
                </a:lnTo>
                <a:lnTo>
                  <a:pt x="239216" y="18102"/>
                </a:lnTo>
                <a:lnTo>
                  <a:pt x="239625" y="18511"/>
                </a:lnTo>
                <a:lnTo>
                  <a:pt x="239932" y="18409"/>
                </a:lnTo>
                <a:lnTo>
                  <a:pt x="240341" y="17591"/>
                </a:lnTo>
                <a:lnTo>
                  <a:pt x="240239" y="17489"/>
                </a:lnTo>
                <a:lnTo>
                  <a:pt x="240648" y="17693"/>
                </a:lnTo>
                <a:lnTo>
                  <a:pt x="239727" y="16773"/>
                </a:lnTo>
                <a:lnTo>
                  <a:pt x="241364" y="16875"/>
                </a:lnTo>
                <a:lnTo>
                  <a:pt x="240648" y="16875"/>
                </a:lnTo>
                <a:lnTo>
                  <a:pt x="241875" y="18307"/>
                </a:lnTo>
                <a:lnTo>
                  <a:pt x="241261" y="18614"/>
                </a:lnTo>
                <a:lnTo>
                  <a:pt x="241261" y="19432"/>
                </a:lnTo>
                <a:lnTo>
                  <a:pt x="241159" y="19534"/>
                </a:lnTo>
                <a:lnTo>
                  <a:pt x="241057" y="20966"/>
                </a:lnTo>
                <a:lnTo>
                  <a:pt x="240648" y="20966"/>
                </a:lnTo>
                <a:lnTo>
                  <a:pt x="240750" y="21170"/>
                </a:lnTo>
                <a:lnTo>
                  <a:pt x="240443" y="21273"/>
                </a:lnTo>
                <a:lnTo>
                  <a:pt x="240852" y="21784"/>
                </a:lnTo>
                <a:lnTo>
                  <a:pt x="240852" y="22398"/>
                </a:lnTo>
                <a:lnTo>
                  <a:pt x="246784" y="27716"/>
                </a:lnTo>
                <a:lnTo>
                  <a:pt x="247091" y="26898"/>
                </a:lnTo>
                <a:lnTo>
                  <a:pt x="246273" y="25773"/>
                </a:lnTo>
                <a:lnTo>
                  <a:pt x="246273" y="25773"/>
                </a:lnTo>
                <a:lnTo>
                  <a:pt x="246580" y="25977"/>
                </a:lnTo>
                <a:lnTo>
                  <a:pt x="247398" y="25773"/>
                </a:lnTo>
                <a:lnTo>
                  <a:pt x="246477" y="24852"/>
                </a:lnTo>
                <a:lnTo>
                  <a:pt x="246580" y="24341"/>
                </a:lnTo>
                <a:lnTo>
                  <a:pt x="247193" y="24341"/>
                </a:lnTo>
                <a:lnTo>
                  <a:pt x="246068" y="22705"/>
                </a:lnTo>
                <a:lnTo>
                  <a:pt x="246170" y="22398"/>
                </a:lnTo>
                <a:lnTo>
                  <a:pt x="246375" y="22807"/>
                </a:lnTo>
                <a:lnTo>
                  <a:pt x="246784" y="22705"/>
                </a:lnTo>
                <a:lnTo>
                  <a:pt x="245045" y="21170"/>
                </a:lnTo>
                <a:lnTo>
                  <a:pt x="244330" y="21068"/>
                </a:lnTo>
                <a:lnTo>
                  <a:pt x="244432" y="21273"/>
                </a:lnTo>
                <a:lnTo>
                  <a:pt x="243614" y="20761"/>
                </a:lnTo>
                <a:lnTo>
                  <a:pt x="243307" y="19943"/>
                </a:lnTo>
                <a:lnTo>
                  <a:pt x="243409" y="19943"/>
                </a:lnTo>
                <a:lnTo>
                  <a:pt x="242898" y="19227"/>
                </a:lnTo>
                <a:lnTo>
                  <a:pt x="244023" y="19227"/>
                </a:lnTo>
                <a:lnTo>
                  <a:pt x="243818" y="19023"/>
                </a:lnTo>
                <a:lnTo>
                  <a:pt x="244330" y="18716"/>
                </a:lnTo>
                <a:lnTo>
                  <a:pt x="244943" y="19227"/>
                </a:lnTo>
                <a:lnTo>
                  <a:pt x="244943" y="18920"/>
                </a:lnTo>
                <a:lnTo>
                  <a:pt x="245250" y="18716"/>
                </a:lnTo>
                <a:lnTo>
                  <a:pt x="247807" y="19125"/>
                </a:lnTo>
                <a:lnTo>
                  <a:pt x="247398" y="18716"/>
                </a:lnTo>
                <a:lnTo>
                  <a:pt x="247909" y="18102"/>
                </a:lnTo>
                <a:lnTo>
                  <a:pt x="247807" y="18000"/>
                </a:lnTo>
                <a:lnTo>
                  <a:pt x="247909" y="17898"/>
                </a:lnTo>
                <a:lnTo>
                  <a:pt x="248011" y="17898"/>
                </a:lnTo>
                <a:lnTo>
                  <a:pt x="247807" y="17693"/>
                </a:lnTo>
                <a:lnTo>
                  <a:pt x="248011" y="17795"/>
                </a:lnTo>
                <a:lnTo>
                  <a:pt x="248011" y="17489"/>
                </a:lnTo>
                <a:lnTo>
                  <a:pt x="249545" y="16773"/>
                </a:lnTo>
                <a:lnTo>
                  <a:pt x="249136" y="16568"/>
                </a:lnTo>
                <a:lnTo>
                  <a:pt x="251182" y="16977"/>
                </a:lnTo>
                <a:lnTo>
                  <a:pt x="251080" y="16670"/>
                </a:lnTo>
                <a:lnTo>
                  <a:pt x="249443" y="15852"/>
                </a:lnTo>
                <a:lnTo>
                  <a:pt x="249443" y="15852"/>
                </a:lnTo>
                <a:lnTo>
                  <a:pt x="249545" y="15955"/>
                </a:lnTo>
                <a:lnTo>
                  <a:pt x="249545" y="15955"/>
                </a:lnTo>
                <a:lnTo>
                  <a:pt x="249136" y="15750"/>
                </a:lnTo>
                <a:lnTo>
                  <a:pt x="249239" y="15750"/>
                </a:lnTo>
                <a:lnTo>
                  <a:pt x="248011" y="15034"/>
                </a:lnTo>
                <a:lnTo>
                  <a:pt x="248114" y="15239"/>
                </a:lnTo>
                <a:lnTo>
                  <a:pt x="245045" y="14830"/>
                </a:lnTo>
                <a:lnTo>
                  <a:pt x="246682" y="14625"/>
                </a:lnTo>
                <a:lnTo>
                  <a:pt x="245761" y="14420"/>
                </a:lnTo>
                <a:lnTo>
                  <a:pt x="248318" y="14420"/>
                </a:lnTo>
                <a:lnTo>
                  <a:pt x="237375" y="10125"/>
                </a:lnTo>
                <a:lnTo>
                  <a:pt x="237477" y="10227"/>
                </a:lnTo>
                <a:lnTo>
                  <a:pt x="235330" y="10023"/>
                </a:lnTo>
                <a:lnTo>
                  <a:pt x="236864" y="11148"/>
                </a:lnTo>
                <a:lnTo>
                  <a:pt x="236864" y="11148"/>
                </a:lnTo>
                <a:lnTo>
                  <a:pt x="234000" y="10330"/>
                </a:lnTo>
                <a:lnTo>
                  <a:pt x="233795" y="10432"/>
                </a:lnTo>
                <a:lnTo>
                  <a:pt x="230523" y="10432"/>
                </a:lnTo>
                <a:lnTo>
                  <a:pt x="231136" y="11352"/>
                </a:lnTo>
                <a:lnTo>
                  <a:pt x="231136" y="11352"/>
                </a:lnTo>
                <a:lnTo>
                  <a:pt x="222034" y="9205"/>
                </a:lnTo>
                <a:lnTo>
                  <a:pt x="222239" y="9205"/>
                </a:lnTo>
                <a:lnTo>
                  <a:pt x="219375" y="8591"/>
                </a:lnTo>
                <a:lnTo>
                  <a:pt x="219886" y="8489"/>
                </a:lnTo>
                <a:lnTo>
                  <a:pt x="217636" y="8080"/>
                </a:lnTo>
                <a:lnTo>
                  <a:pt x="217330" y="8591"/>
                </a:lnTo>
                <a:lnTo>
                  <a:pt x="216614" y="8489"/>
                </a:lnTo>
                <a:lnTo>
                  <a:pt x="217023" y="8489"/>
                </a:lnTo>
                <a:lnTo>
                  <a:pt x="216716" y="8182"/>
                </a:lnTo>
                <a:lnTo>
                  <a:pt x="215693" y="8182"/>
                </a:lnTo>
                <a:lnTo>
                  <a:pt x="216920" y="8080"/>
                </a:lnTo>
                <a:lnTo>
                  <a:pt x="212727" y="7670"/>
                </a:lnTo>
                <a:lnTo>
                  <a:pt x="213341" y="7875"/>
                </a:lnTo>
                <a:lnTo>
                  <a:pt x="212420" y="8080"/>
                </a:lnTo>
                <a:lnTo>
                  <a:pt x="213239" y="8182"/>
                </a:lnTo>
                <a:lnTo>
                  <a:pt x="213034" y="8284"/>
                </a:lnTo>
                <a:lnTo>
                  <a:pt x="212932" y="8386"/>
                </a:lnTo>
                <a:lnTo>
                  <a:pt x="213852" y="8795"/>
                </a:lnTo>
                <a:lnTo>
                  <a:pt x="212830" y="8795"/>
                </a:lnTo>
                <a:lnTo>
                  <a:pt x="213034" y="9000"/>
                </a:lnTo>
                <a:lnTo>
                  <a:pt x="212830" y="9000"/>
                </a:lnTo>
                <a:lnTo>
                  <a:pt x="213034" y="9102"/>
                </a:lnTo>
                <a:lnTo>
                  <a:pt x="210886" y="8693"/>
                </a:lnTo>
                <a:lnTo>
                  <a:pt x="210580" y="8898"/>
                </a:lnTo>
                <a:lnTo>
                  <a:pt x="208739" y="8591"/>
                </a:lnTo>
                <a:lnTo>
                  <a:pt x="209045" y="9000"/>
                </a:lnTo>
                <a:lnTo>
                  <a:pt x="209045" y="9409"/>
                </a:lnTo>
                <a:lnTo>
                  <a:pt x="208534" y="9307"/>
                </a:lnTo>
                <a:lnTo>
                  <a:pt x="206591" y="8693"/>
                </a:lnTo>
                <a:lnTo>
                  <a:pt x="206898" y="8591"/>
                </a:lnTo>
                <a:lnTo>
                  <a:pt x="205057" y="8080"/>
                </a:lnTo>
                <a:lnTo>
                  <a:pt x="206386" y="8284"/>
                </a:lnTo>
                <a:lnTo>
                  <a:pt x="205364" y="7977"/>
                </a:lnTo>
                <a:lnTo>
                  <a:pt x="205773" y="7773"/>
                </a:lnTo>
                <a:lnTo>
                  <a:pt x="201068" y="7057"/>
                </a:lnTo>
                <a:lnTo>
                  <a:pt x="201682" y="7364"/>
                </a:lnTo>
                <a:lnTo>
                  <a:pt x="201170" y="7568"/>
                </a:lnTo>
                <a:lnTo>
                  <a:pt x="201477" y="7670"/>
                </a:lnTo>
                <a:lnTo>
                  <a:pt x="198205" y="7159"/>
                </a:lnTo>
                <a:lnTo>
                  <a:pt x="195034" y="7159"/>
                </a:lnTo>
                <a:lnTo>
                  <a:pt x="195443" y="7261"/>
                </a:lnTo>
                <a:lnTo>
                  <a:pt x="195545" y="7568"/>
                </a:lnTo>
                <a:lnTo>
                  <a:pt x="195955" y="7875"/>
                </a:lnTo>
                <a:lnTo>
                  <a:pt x="195545" y="7670"/>
                </a:lnTo>
                <a:lnTo>
                  <a:pt x="195545" y="7568"/>
                </a:lnTo>
                <a:lnTo>
                  <a:pt x="194830" y="7159"/>
                </a:lnTo>
                <a:lnTo>
                  <a:pt x="194830" y="6955"/>
                </a:lnTo>
                <a:lnTo>
                  <a:pt x="194216" y="6750"/>
                </a:lnTo>
                <a:lnTo>
                  <a:pt x="194011" y="6955"/>
                </a:lnTo>
                <a:lnTo>
                  <a:pt x="193193" y="6750"/>
                </a:lnTo>
                <a:lnTo>
                  <a:pt x="193295" y="6750"/>
                </a:lnTo>
                <a:lnTo>
                  <a:pt x="192989" y="6648"/>
                </a:lnTo>
                <a:lnTo>
                  <a:pt x="193091" y="6750"/>
                </a:lnTo>
                <a:lnTo>
                  <a:pt x="192375" y="6955"/>
                </a:lnTo>
                <a:lnTo>
                  <a:pt x="193193" y="6955"/>
                </a:lnTo>
                <a:lnTo>
                  <a:pt x="190432" y="7773"/>
                </a:lnTo>
                <a:lnTo>
                  <a:pt x="191966" y="6648"/>
                </a:lnTo>
                <a:lnTo>
                  <a:pt x="191966" y="6443"/>
                </a:lnTo>
                <a:lnTo>
                  <a:pt x="193193" y="5830"/>
                </a:lnTo>
                <a:lnTo>
                  <a:pt x="192068" y="5216"/>
                </a:lnTo>
                <a:lnTo>
                  <a:pt x="192068" y="5216"/>
                </a:lnTo>
                <a:lnTo>
                  <a:pt x="192989" y="5523"/>
                </a:lnTo>
                <a:lnTo>
                  <a:pt x="191966" y="4909"/>
                </a:lnTo>
                <a:lnTo>
                  <a:pt x="191966" y="5114"/>
                </a:lnTo>
                <a:lnTo>
                  <a:pt x="188489" y="4602"/>
                </a:lnTo>
                <a:lnTo>
                  <a:pt x="188489" y="4602"/>
                </a:lnTo>
                <a:lnTo>
                  <a:pt x="188591" y="4705"/>
                </a:lnTo>
                <a:lnTo>
                  <a:pt x="187670" y="4705"/>
                </a:lnTo>
                <a:lnTo>
                  <a:pt x="187977" y="4398"/>
                </a:lnTo>
                <a:lnTo>
                  <a:pt x="185830" y="4295"/>
                </a:lnTo>
                <a:lnTo>
                  <a:pt x="186648" y="4091"/>
                </a:lnTo>
                <a:lnTo>
                  <a:pt x="185114" y="3784"/>
                </a:lnTo>
                <a:close/>
                <a:moveTo>
                  <a:pt x="252818" y="91125"/>
                </a:moveTo>
                <a:lnTo>
                  <a:pt x="252307" y="92455"/>
                </a:lnTo>
                <a:lnTo>
                  <a:pt x="252205" y="92352"/>
                </a:lnTo>
                <a:lnTo>
                  <a:pt x="252000" y="92966"/>
                </a:lnTo>
                <a:lnTo>
                  <a:pt x="252102" y="93170"/>
                </a:lnTo>
                <a:lnTo>
                  <a:pt x="250364" y="97875"/>
                </a:lnTo>
                <a:lnTo>
                  <a:pt x="249341" y="98080"/>
                </a:lnTo>
                <a:lnTo>
                  <a:pt x="246375" y="95727"/>
                </a:lnTo>
                <a:lnTo>
                  <a:pt x="246170" y="95011"/>
                </a:lnTo>
                <a:lnTo>
                  <a:pt x="246886" y="93580"/>
                </a:lnTo>
                <a:lnTo>
                  <a:pt x="247091" y="93682"/>
                </a:lnTo>
                <a:lnTo>
                  <a:pt x="247705" y="92761"/>
                </a:lnTo>
                <a:lnTo>
                  <a:pt x="247193" y="92455"/>
                </a:lnTo>
                <a:lnTo>
                  <a:pt x="247091" y="92864"/>
                </a:lnTo>
                <a:lnTo>
                  <a:pt x="246784" y="92352"/>
                </a:lnTo>
                <a:lnTo>
                  <a:pt x="246886" y="92148"/>
                </a:lnTo>
                <a:lnTo>
                  <a:pt x="246886" y="92148"/>
                </a:lnTo>
                <a:lnTo>
                  <a:pt x="246170" y="92557"/>
                </a:lnTo>
                <a:lnTo>
                  <a:pt x="244227" y="91841"/>
                </a:lnTo>
                <a:lnTo>
                  <a:pt x="244023" y="91841"/>
                </a:lnTo>
                <a:lnTo>
                  <a:pt x="243716" y="91534"/>
                </a:lnTo>
                <a:lnTo>
                  <a:pt x="243307" y="91534"/>
                </a:lnTo>
                <a:lnTo>
                  <a:pt x="243818" y="91841"/>
                </a:lnTo>
                <a:lnTo>
                  <a:pt x="243920" y="92455"/>
                </a:lnTo>
                <a:lnTo>
                  <a:pt x="243614" y="92659"/>
                </a:lnTo>
                <a:lnTo>
                  <a:pt x="242591" y="92455"/>
                </a:lnTo>
                <a:lnTo>
                  <a:pt x="242182" y="92966"/>
                </a:lnTo>
                <a:lnTo>
                  <a:pt x="241977" y="92864"/>
                </a:lnTo>
                <a:lnTo>
                  <a:pt x="241977" y="93068"/>
                </a:lnTo>
                <a:lnTo>
                  <a:pt x="241773" y="93068"/>
                </a:lnTo>
                <a:lnTo>
                  <a:pt x="241466" y="93375"/>
                </a:lnTo>
                <a:lnTo>
                  <a:pt x="241466" y="93784"/>
                </a:lnTo>
                <a:lnTo>
                  <a:pt x="241159" y="93989"/>
                </a:lnTo>
                <a:lnTo>
                  <a:pt x="240852" y="95011"/>
                </a:lnTo>
                <a:lnTo>
                  <a:pt x="240955" y="95318"/>
                </a:lnTo>
                <a:lnTo>
                  <a:pt x="240750" y="95625"/>
                </a:lnTo>
                <a:lnTo>
                  <a:pt x="239420" y="95727"/>
                </a:lnTo>
                <a:lnTo>
                  <a:pt x="239318" y="95727"/>
                </a:lnTo>
                <a:lnTo>
                  <a:pt x="239318" y="95011"/>
                </a:lnTo>
                <a:lnTo>
                  <a:pt x="238500" y="94193"/>
                </a:lnTo>
                <a:lnTo>
                  <a:pt x="238295" y="94500"/>
                </a:lnTo>
                <a:lnTo>
                  <a:pt x="237784" y="94602"/>
                </a:lnTo>
                <a:lnTo>
                  <a:pt x="237375" y="95114"/>
                </a:lnTo>
                <a:lnTo>
                  <a:pt x="237273" y="95011"/>
                </a:lnTo>
                <a:lnTo>
                  <a:pt x="237273" y="94705"/>
                </a:lnTo>
                <a:lnTo>
                  <a:pt x="236557" y="95932"/>
                </a:lnTo>
                <a:lnTo>
                  <a:pt x="236250" y="95727"/>
                </a:lnTo>
                <a:lnTo>
                  <a:pt x="235943" y="96443"/>
                </a:lnTo>
                <a:lnTo>
                  <a:pt x="236148" y="96341"/>
                </a:lnTo>
                <a:lnTo>
                  <a:pt x="236045" y="96545"/>
                </a:lnTo>
                <a:lnTo>
                  <a:pt x="235841" y="96648"/>
                </a:lnTo>
                <a:lnTo>
                  <a:pt x="236148" y="96955"/>
                </a:lnTo>
                <a:lnTo>
                  <a:pt x="235023" y="97057"/>
                </a:lnTo>
                <a:lnTo>
                  <a:pt x="235125" y="97670"/>
                </a:lnTo>
                <a:lnTo>
                  <a:pt x="234818" y="98080"/>
                </a:lnTo>
                <a:lnTo>
                  <a:pt x="234614" y="97364"/>
                </a:lnTo>
                <a:lnTo>
                  <a:pt x="234307" y="97159"/>
                </a:lnTo>
                <a:lnTo>
                  <a:pt x="233795" y="97568"/>
                </a:lnTo>
                <a:lnTo>
                  <a:pt x="233489" y="98795"/>
                </a:lnTo>
                <a:lnTo>
                  <a:pt x="225511" y="103193"/>
                </a:lnTo>
                <a:lnTo>
                  <a:pt x="225614" y="102477"/>
                </a:lnTo>
                <a:lnTo>
                  <a:pt x="224591" y="105034"/>
                </a:lnTo>
                <a:lnTo>
                  <a:pt x="224795" y="106466"/>
                </a:lnTo>
                <a:lnTo>
                  <a:pt x="224386" y="106977"/>
                </a:lnTo>
                <a:lnTo>
                  <a:pt x="224386" y="107386"/>
                </a:lnTo>
                <a:lnTo>
                  <a:pt x="224080" y="106875"/>
                </a:lnTo>
                <a:lnTo>
                  <a:pt x="223977" y="106977"/>
                </a:lnTo>
                <a:lnTo>
                  <a:pt x="223875" y="106977"/>
                </a:lnTo>
                <a:lnTo>
                  <a:pt x="224284" y="113318"/>
                </a:lnTo>
                <a:lnTo>
                  <a:pt x="222955" y="115261"/>
                </a:lnTo>
                <a:lnTo>
                  <a:pt x="223159" y="115364"/>
                </a:lnTo>
                <a:lnTo>
                  <a:pt x="223568" y="115773"/>
                </a:lnTo>
                <a:lnTo>
                  <a:pt x="228989" y="114852"/>
                </a:lnTo>
                <a:lnTo>
                  <a:pt x="229193" y="114955"/>
                </a:lnTo>
                <a:lnTo>
                  <a:pt x="237068" y="112500"/>
                </a:lnTo>
                <a:lnTo>
                  <a:pt x="239932" y="113216"/>
                </a:lnTo>
                <a:lnTo>
                  <a:pt x="240136" y="113523"/>
                </a:lnTo>
                <a:lnTo>
                  <a:pt x="240034" y="113727"/>
                </a:lnTo>
                <a:lnTo>
                  <a:pt x="240341" y="115364"/>
                </a:lnTo>
                <a:lnTo>
                  <a:pt x="240034" y="115568"/>
                </a:lnTo>
                <a:lnTo>
                  <a:pt x="240341" y="115977"/>
                </a:lnTo>
                <a:lnTo>
                  <a:pt x="240648" y="115977"/>
                </a:lnTo>
                <a:lnTo>
                  <a:pt x="240648" y="115670"/>
                </a:lnTo>
                <a:lnTo>
                  <a:pt x="243205" y="113523"/>
                </a:lnTo>
                <a:lnTo>
                  <a:pt x="241261" y="116284"/>
                </a:lnTo>
                <a:lnTo>
                  <a:pt x="242795" y="115159"/>
                </a:lnTo>
                <a:lnTo>
                  <a:pt x="242795" y="115977"/>
                </a:lnTo>
                <a:lnTo>
                  <a:pt x="242182" y="116693"/>
                </a:lnTo>
                <a:lnTo>
                  <a:pt x="242182" y="116693"/>
                </a:lnTo>
                <a:lnTo>
                  <a:pt x="242898" y="116489"/>
                </a:lnTo>
                <a:lnTo>
                  <a:pt x="243000" y="116591"/>
                </a:lnTo>
                <a:lnTo>
                  <a:pt x="243102" y="116591"/>
                </a:lnTo>
                <a:lnTo>
                  <a:pt x="243102" y="116693"/>
                </a:lnTo>
                <a:lnTo>
                  <a:pt x="243000" y="116591"/>
                </a:lnTo>
                <a:lnTo>
                  <a:pt x="242898" y="116591"/>
                </a:lnTo>
                <a:lnTo>
                  <a:pt x="243000" y="119148"/>
                </a:lnTo>
                <a:lnTo>
                  <a:pt x="244739" y="119864"/>
                </a:lnTo>
                <a:lnTo>
                  <a:pt x="246273" y="119352"/>
                </a:lnTo>
                <a:lnTo>
                  <a:pt x="246170" y="119352"/>
                </a:lnTo>
                <a:lnTo>
                  <a:pt x="246784" y="119148"/>
                </a:lnTo>
                <a:lnTo>
                  <a:pt x="246784" y="119148"/>
                </a:lnTo>
                <a:lnTo>
                  <a:pt x="246273" y="119557"/>
                </a:lnTo>
                <a:lnTo>
                  <a:pt x="246989" y="119557"/>
                </a:lnTo>
                <a:lnTo>
                  <a:pt x="246784" y="119761"/>
                </a:lnTo>
                <a:lnTo>
                  <a:pt x="247193" y="120375"/>
                </a:lnTo>
                <a:lnTo>
                  <a:pt x="247500" y="120068"/>
                </a:lnTo>
                <a:lnTo>
                  <a:pt x="247295" y="120068"/>
                </a:lnTo>
                <a:lnTo>
                  <a:pt x="254148" y="115057"/>
                </a:lnTo>
                <a:lnTo>
                  <a:pt x="254045" y="114955"/>
                </a:lnTo>
                <a:lnTo>
                  <a:pt x="258648" y="109432"/>
                </a:lnTo>
                <a:lnTo>
                  <a:pt x="259261" y="106773"/>
                </a:lnTo>
                <a:lnTo>
                  <a:pt x="258648" y="104932"/>
                </a:lnTo>
                <a:lnTo>
                  <a:pt x="258034" y="104420"/>
                </a:lnTo>
                <a:lnTo>
                  <a:pt x="257932" y="103193"/>
                </a:lnTo>
                <a:lnTo>
                  <a:pt x="257318" y="103193"/>
                </a:lnTo>
                <a:lnTo>
                  <a:pt x="257318" y="103091"/>
                </a:lnTo>
                <a:lnTo>
                  <a:pt x="257114" y="103091"/>
                </a:lnTo>
                <a:lnTo>
                  <a:pt x="256909" y="101148"/>
                </a:lnTo>
                <a:lnTo>
                  <a:pt x="254966" y="99614"/>
                </a:lnTo>
                <a:lnTo>
                  <a:pt x="254761" y="95318"/>
                </a:lnTo>
                <a:lnTo>
                  <a:pt x="254250" y="94807"/>
                </a:lnTo>
                <a:lnTo>
                  <a:pt x="253739" y="94909"/>
                </a:lnTo>
                <a:lnTo>
                  <a:pt x="252920" y="91227"/>
                </a:lnTo>
                <a:lnTo>
                  <a:pt x="252818" y="91125"/>
                </a:lnTo>
                <a:close/>
                <a:moveTo>
                  <a:pt x="272352" y="115466"/>
                </a:moveTo>
                <a:lnTo>
                  <a:pt x="272352" y="116591"/>
                </a:lnTo>
                <a:lnTo>
                  <a:pt x="272659" y="116386"/>
                </a:lnTo>
                <a:lnTo>
                  <a:pt x="272352" y="116693"/>
                </a:lnTo>
                <a:lnTo>
                  <a:pt x="272352" y="117511"/>
                </a:lnTo>
                <a:lnTo>
                  <a:pt x="272557" y="117000"/>
                </a:lnTo>
                <a:lnTo>
                  <a:pt x="272557" y="117307"/>
                </a:lnTo>
                <a:lnTo>
                  <a:pt x="272659" y="117205"/>
                </a:lnTo>
                <a:lnTo>
                  <a:pt x="272455" y="117716"/>
                </a:lnTo>
                <a:lnTo>
                  <a:pt x="272352" y="117614"/>
                </a:lnTo>
                <a:lnTo>
                  <a:pt x="272352" y="118125"/>
                </a:lnTo>
                <a:lnTo>
                  <a:pt x="272659" y="118227"/>
                </a:lnTo>
                <a:lnTo>
                  <a:pt x="272352" y="118330"/>
                </a:lnTo>
                <a:lnTo>
                  <a:pt x="272352" y="118227"/>
                </a:lnTo>
                <a:lnTo>
                  <a:pt x="270920" y="120170"/>
                </a:lnTo>
                <a:lnTo>
                  <a:pt x="270205" y="120477"/>
                </a:lnTo>
                <a:lnTo>
                  <a:pt x="270716" y="121398"/>
                </a:lnTo>
                <a:lnTo>
                  <a:pt x="269386" y="122523"/>
                </a:lnTo>
                <a:lnTo>
                  <a:pt x="269591" y="122420"/>
                </a:lnTo>
                <a:lnTo>
                  <a:pt x="269489" y="122625"/>
                </a:lnTo>
                <a:lnTo>
                  <a:pt x="270102" y="122625"/>
                </a:lnTo>
                <a:lnTo>
                  <a:pt x="275216" y="118739"/>
                </a:lnTo>
                <a:lnTo>
                  <a:pt x="274091" y="119148"/>
                </a:lnTo>
                <a:lnTo>
                  <a:pt x="273273" y="118739"/>
                </a:lnTo>
                <a:lnTo>
                  <a:pt x="273580" y="117818"/>
                </a:lnTo>
                <a:lnTo>
                  <a:pt x="273477" y="117818"/>
                </a:lnTo>
                <a:lnTo>
                  <a:pt x="273477" y="117614"/>
                </a:lnTo>
                <a:lnTo>
                  <a:pt x="273170" y="118330"/>
                </a:lnTo>
                <a:lnTo>
                  <a:pt x="272659" y="117920"/>
                </a:lnTo>
                <a:lnTo>
                  <a:pt x="273273" y="116284"/>
                </a:lnTo>
                <a:lnTo>
                  <a:pt x="273068" y="116386"/>
                </a:lnTo>
                <a:lnTo>
                  <a:pt x="272761" y="115875"/>
                </a:lnTo>
                <a:lnTo>
                  <a:pt x="272557" y="115977"/>
                </a:lnTo>
                <a:lnTo>
                  <a:pt x="272557" y="115977"/>
                </a:lnTo>
                <a:lnTo>
                  <a:pt x="272659" y="115466"/>
                </a:lnTo>
                <a:close/>
                <a:moveTo>
                  <a:pt x="246959" y="123166"/>
                </a:moveTo>
                <a:lnTo>
                  <a:pt x="246901" y="123224"/>
                </a:lnTo>
                <a:lnTo>
                  <a:pt x="246901" y="123224"/>
                </a:lnTo>
                <a:lnTo>
                  <a:pt x="246959" y="123166"/>
                </a:lnTo>
                <a:close/>
                <a:moveTo>
                  <a:pt x="246901" y="123224"/>
                </a:moveTo>
                <a:lnTo>
                  <a:pt x="246886" y="123239"/>
                </a:lnTo>
                <a:lnTo>
                  <a:pt x="246784" y="123443"/>
                </a:lnTo>
                <a:lnTo>
                  <a:pt x="246784" y="123443"/>
                </a:lnTo>
                <a:lnTo>
                  <a:pt x="246901" y="123224"/>
                </a:lnTo>
                <a:close/>
                <a:moveTo>
                  <a:pt x="244841" y="121807"/>
                </a:moveTo>
                <a:lnTo>
                  <a:pt x="244330" y="123341"/>
                </a:lnTo>
                <a:lnTo>
                  <a:pt x="244432" y="123341"/>
                </a:lnTo>
                <a:lnTo>
                  <a:pt x="244330" y="123648"/>
                </a:lnTo>
                <a:lnTo>
                  <a:pt x="244227" y="123443"/>
                </a:lnTo>
                <a:lnTo>
                  <a:pt x="244330" y="124466"/>
                </a:lnTo>
                <a:lnTo>
                  <a:pt x="244023" y="124670"/>
                </a:lnTo>
                <a:lnTo>
                  <a:pt x="244739" y="124670"/>
                </a:lnTo>
                <a:lnTo>
                  <a:pt x="245659" y="123955"/>
                </a:lnTo>
                <a:lnTo>
                  <a:pt x="245557" y="124159"/>
                </a:lnTo>
                <a:lnTo>
                  <a:pt x="245557" y="124159"/>
                </a:lnTo>
                <a:lnTo>
                  <a:pt x="245966" y="124057"/>
                </a:lnTo>
                <a:lnTo>
                  <a:pt x="245761" y="124364"/>
                </a:lnTo>
                <a:lnTo>
                  <a:pt x="246901" y="123224"/>
                </a:lnTo>
                <a:lnTo>
                  <a:pt x="247602" y="121909"/>
                </a:lnTo>
                <a:lnTo>
                  <a:pt x="246375" y="122318"/>
                </a:lnTo>
                <a:lnTo>
                  <a:pt x="244841" y="121807"/>
                </a:lnTo>
                <a:close/>
                <a:moveTo>
                  <a:pt x="265623" y="124957"/>
                </a:moveTo>
                <a:lnTo>
                  <a:pt x="265500" y="124977"/>
                </a:lnTo>
                <a:lnTo>
                  <a:pt x="265705" y="124977"/>
                </a:lnTo>
                <a:lnTo>
                  <a:pt x="265623" y="124957"/>
                </a:lnTo>
                <a:close/>
                <a:moveTo>
                  <a:pt x="268568" y="121705"/>
                </a:moveTo>
                <a:lnTo>
                  <a:pt x="265091" y="124057"/>
                </a:lnTo>
                <a:lnTo>
                  <a:pt x="265193" y="123852"/>
                </a:lnTo>
                <a:lnTo>
                  <a:pt x="265193" y="123852"/>
                </a:lnTo>
                <a:lnTo>
                  <a:pt x="264784" y="124159"/>
                </a:lnTo>
                <a:lnTo>
                  <a:pt x="264580" y="124261"/>
                </a:lnTo>
                <a:lnTo>
                  <a:pt x="264375" y="124261"/>
                </a:lnTo>
                <a:lnTo>
                  <a:pt x="264375" y="124364"/>
                </a:lnTo>
                <a:lnTo>
                  <a:pt x="260489" y="126102"/>
                </a:lnTo>
                <a:lnTo>
                  <a:pt x="260489" y="126102"/>
                </a:lnTo>
                <a:lnTo>
                  <a:pt x="260591" y="126000"/>
                </a:lnTo>
                <a:lnTo>
                  <a:pt x="259466" y="126818"/>
                </a:lnTo>
                <a:lnTo>
                  <a:pt x="259670" y="126818"/>
                </a:lnTo>
                <a:lnTo>
                  <a:pt x="259364" y="126920"/>
                </a:lnTo>
                <a:lnTo>
                  <a:pt x="259568" y="126920"/>
                </a:lnTo>
                <a:lnTo>
                  <a:pt x="259063" y="127173"/>
                </a:lnTo>
                <a:lnTo>
                  <a:pt x="259063" y="127173"/>
                </a:lnTo>
                <a:lnTo>
                  <a:pt x="259159" y="127125"/>
                </a:lnTo>
                <a:lnTo>
                  <a:pt x="258955" y="127330"/>
                </a:lnTo>
                <a:lnTo>
                  <a:pt x="259261" y="127227"/>
                </a:lnTo>
                <a:lnTo>
                  <a:pt x="258955" y="127432"/>
                </a:lnTo>
                <a:lnTo>
                  <a:pt x="259670" y="127636"/>
                </a:lnTo>
                <a:lnTo>
                  <a:pt x="259875" y="127841"/>
                </a:lnTo>
                <a:lnTo>
                  <a:pt x="265295" y="124875"/>
                </a:lnTo>
                <a:lnTo>
                  <a:pt x="265623" y="124957"/>
                </a:lnTo>
                <a:lnTo>
                  <a:pt x="265623" y="124957"/>
                </a:lnTo>
                <a:lnTo>
                  <a:pt x="266114" y="124875"/>
                </a:lnTo>
                <a:lnTo>
                  <a:pt x="266011" y="124670"/>
                </a:lnTo>
                <a:lnTo>
                  <a:pt x="265909" y="124670"/>
                </a:lnTo>
                <a:lnTo>
                  <a:pt x="269284" y="122318"/>
                </a:lnTo>
                <a:lnTo>
                  <a:pt x="268875" y="122420"/>
                </a:lnTo>
                <a:lnTo>
                  <a:pt x="268875" y="122420"/>
                </a:lnTo>
                <a:lnTo>
                  <a:pt x="269080" y="122318"/>
                </a:lnTo>
                <a:lnTo>
                  <a:pt x="269284" y="122216"/>
                </a:lnTo>
                <a:lnTo>
                  <a:pt x="269284" y="122216"/>
                </a:lnTo>
                <a:lnTo>
                  <a:pt x="268670" y="122420"/>
                </a:lnTo>
                <a:lnTo>
                  <a:pt x="269080" y="122114"/>
                </a:lnTo>
                <a:lnTo>
                  <a:pt x="268159" y="122420"/>
                </a:lnTo>
                <a:lnTo>
                  <a:pt x="268261" y="122011"/>
                </a:lnTo>
                <a:lnTo>
                  <a:pt x="268568" y="121705"/>
                </a:lnTo>
                <a:close/>
                <a:moveTo>
                  <a:pt x="76909" y="132648"/>
                </a:moveTo>
                <a:lnTo>
                  <a:pt x="77216" y="132852"/>
                </a:lnTo>
                <a:lnTo>
                  <a:pt x="77011" y="132955"/>
                </a:lnTo>
                <a:lnTo>
                  <a:pt x="77216" y="133057"/>
                </a:lnTo>
                <a:lnTo>
                  <a:pt x="76807" y="133261"/>
                </a:lnTo>
                <a:lnTo>
                  <a:pt x="77625" y="133057"/>
                </a:lnTo>
                <a:lnTo>
                  <a:pt x="77830" y="132750"/>
                </a:lnTo>
                <a:lnTo>
                  <a:pt x="76909" y="132648"/>
                </a:lnTo>
                <a:close/>
                <a:moveTo>
                  <a:pt x="78136" y="132545"/>
                </a:moveTo>
                <a:lnTo>
                  <a:pt x="78136" y="133261"/>
                </a:lnTo>
                <a:lnTo>
                  <a:pt x="78648" y="133364"/>
                </a:lnTo>
                <a:lnTo>
                  <a:pt x="78545" y="133159"/>
                </a:lnTo>
                <a:lnTo>
                  <a:pt x="78852" y="133057"/>
                </a:lnTo>
                <a:lnTo>
                  <a:pt x="78955" y="132852"/>
                </a:lnTo>
                <a:lnTo>
                  <a:pt x="79057" y="132750"/>
                </a:lnTo>
                <a:lnTo>
                  <a:pt x="78750" y="132852"/>
                </a:lnTo>
                <a:lnTo>
                  <a:pt x="78443" y="132648"/>
                </a:lnTo>
                <a:lnTo>
                  <a:pt x="78545" y="132648"/>
                </a:lnTo>
                <a:lnTo>
                  <a:pt x="78136" y="132545"/>
                </a:lnTo>
                <a:close/>
                <a:moveTo>
                  <a:pt x="78136" y="133261"/>
                </a:moveTo>
                <a:lnTo>
                  <a:pt x="78136" y="133568"/>
                </a:lnTo>
                <a:lnTo>
                  <a:pt x="78341" y="133364"/>
                </a:lnTo>
                <a:lnTo>
                  <a:pt x="78136" y="133261"/>
                </a:lnTo>
                <a:close/>
                <a:moveTo>
                  <a:pt x="68830" y="133875"/>
                </a:moveTo>
                <a:lnTo>
                  <a:pt x="67970" y="133970"/>
                </a:lnTo>
                <a:lnTo>
                  <a:pt x="67970" y="133970"/>
                </a:lnTo>
                <a:lnTo>
                  <a:pt x="68114" y="133875"/>
                </a:lnTo>
                <a:close/>
                <a:moveTo>
                  <a:pt x="63920" y="8386"/>
                </a:moveTo>
                <a:lnTo>
                  <a:pt x="62795" y="8795"/>
                </a:lnTo>
                <a:lnTo>
                  <a:pt x="63000" y="8795"/>
                </a:lnTo>
                <a:lnTo>
                  <a:pt x="62182" y="9000"/>
                </a:lnTo>
                <a:lnTo>
                  <a:pt x="61568" y="10330"/>
                </a:lnTo>
                <a:lnTo>
                  <a:pt x="62693" y="10534"/>
                </a:lnTo>
                <a:lnTo>
                  <a:pt x="62693" y="10636"/>
                </a:lnTo>
                <a:lnTo>
                  <a:pt x="62386" y="10739"/>
                </a:lnTo>
                <a:lnTo>
                  <a:pt x="62591" y="10636"/>
                </a:lnTo>
                <a:lnTo>
                  <a:pt x="61977" y="10841"/>
                </a:lnTo>
                <a:lnTo>
                  <a:pt x="62080" y="10841"/>
                </a:lnTo>
                <a:lnTo>
                  <a:pt x="61568" y="11148"/>
                </a:lnTo>
                <a:lnTo>
                  <a:pt x="62182" y="11250"/>
                </a:lnTo>
                <a:lnTo>
                  <a:pt x="60136" y="12068"/>
                </a:lnTo>
                <a:lnTo>
                  <a:pt x="59727" y="12784"/>
                </a:lnTo>
                <a:lnTo>
                  <a:pt x="59216" y="12784"/>
                </a:lnTo>
                <a:lnTo>
                  <a:pt x="59216" y="13091"/>
                </a:lnTo>
                <a:lnTo>
                  <a:pt x="59114" y="12682"/>
                </a:lnTo>
                <a:lnTo>
                  <a:pt x="59420" y="12682"/>
                </a:lnTo>
                <a:lnTo>
                  <a:pt x="59727" y="12477"/>
                </a:lnTo>
                <a:lnTo>
                  <a:pt x="59420" y="12477"/>
                </a:lnTo>
                <a:lnTo>
                  <a:pt x="60239" y="11557"/>
                </a:lnTo>
                <a:lnTo>
                  <a:pt x="59523" y="11761"/>
                </a:lnTo>
                <a:lnTo>
                  <a:pt x="59523" y="11761"/>
                </a:lnTo>
                <a:lnTo>
                  <a:pt x="59932" y="11557"/>
                </a:lnTo>
                <a:lnTo>
                  <a:pt x="59523" y="11557"/>
                </a:lnTo>
                <a:lnTo>
                  <a:pt x="59420" y="11352"/>
                </a:lnTo>
                <a:lnTo>
                  <a:pt x="58602" y="11455"/>
                </a:lnTo>
                <a:lnTo>
                  <a:pt x="58500" y="11864"/>
                </a:lnTo>
                <a:lnTo>
                  <a:pt x="59114" y="11966"/>
                </a:lnTo>
                <a:lnTo>
                  <a:pt x="58500" y="12068"/>
                </a:lnTo>
                <a:lnTo>
                  <a:pt x="58295" y="11761"/>
                </a:lnTo>
                <a:lnTo>
                  <a:pt x="58295" y="11966"/>
                </a:lnTo>
                <a:lnTo>
                  <a:pt x="54307" y="11557"/>
                </a:lnTo>
                <a:lnTo>
                  <a:pt x="53795" y="11045"/>
                </a:lnTo>
                <a:lnTo>
                  <a:pt x="51750" y="11557"/>
                </a:lnTo>
                <a:lnTo>
                  <a:pt x="54000" y="11250"/>
                </a:lnTo>
                <a:lnTo>
                  <a:pt x="54000" y="11250"/>
                </a:lnTo>
                <a:lnTo>
                  <a:pt x="52057" y="11966"/>
                </a:lnTo>
                <a:lnTo>
                  <a:pt x="51239" y="13193"/>
                </a:lnTo>
                <a:lnTo>
                  <a:pt x="50932" y="12068"/>
                </a:lnTo>
                <a:lnTo>
                  <a:pt x="50727" y="11966"/>
                </a:lnTo>
                <a:lnTo>
                  <a:pt x="50625" y="11864"/>
                </a:lnTo>
                <a:lnTo>
                  <a:pt x="46943" y="11864"/>
                </a:lnTo>
                <a:lnTo>
                  <a:pt x="48375" y="11455"/>
                </a:lnTo>
                <a:lnTo>
                  <a:pt x="42341" y="10636"/>
                </a:lnTo>
                <a:lnTo>
                  <a:pt x="42852" y="10330"/>
                </a:lnTo>
                <a:lnTo>
                  <a:pt x="43057" y="9920"/>
                </a:lnTo>
                <a:lnTo>
                  <a:pt x="42545" y="10023"/>
                </a:lnTo>
                <a:lnTo>
                  <a:pt x="42750" y="10125"/>
                </a:lnTo>
                <a:lnTo>
                  <a:pt x="41420" y="10636"/>
                </a:lnTo>
                <a:lnTo>
                  <a:pt x="41420" y="9920"/>
                </a:lnTo>
                <a:lnTo>
                  <a:pt x="40909" y="9716"/>
                </a:lnTo>
                <a:lnTo>
                  <a:pt x="40909" y="9716"/>
                </a:lnTo>
                <a:lnTo>
                  <a:pt x="41011" y="9818"/>
                </a:lnTo>
                <a:lnTo>
                  <a:pt x="41114" y="9818"/>
                </a:lnTo>
                <a:lnTo>
                  <a:pt x="39580" y="10330"/>
                </a:lnTo>
                <a:lnTo>
                  <a:pt x="39989" y="10125"/>
                </a:lnTo>
                <a:lnTo>
                  <a:pt x="37841" y="10739"/>
                </a:lnTo>
                <a:lnTo>
                  <a:pt x="38045" y="10534"/>
                </a:lnTo>
                <a:lnTo>
                  <a:pt x="37739" y="10636"/>
                </a:lnTo>
                <a:lnTo>
                  <a:pt x="37841" y="10636"/>
                </a:lnTo>
                <a:lnTo>
                  <a:pt x="36409" y="11045"/>
                </a:lnTo>
                <a:lnTo>
                  <a:pt x="36102" y="11045"/>
                </a:lnTo>
                <a:lnTo>
                  <a:pt x="35898" y="11148"/>
                </a:lnTo>
                <a:lnTo>
                  <a:pt x="35898" y="11045"/>
                </a:lnTo>
                <a:lnTo>
                  <a:pt x="36102" y="11045"/>
                </a:lnTo>
                <a:lnTo>
                  <a:pt x="39682" y="9920"/>
                </a:lnTo>
                <a:lnTo>
                  <a:pt x="37330" y="10330"/>
                </a:lnTo>
                <a:lnTo>
                  <a:pt x="37432" y="10330"/>
                </a:lnTo>
                <a:lnTo>
                  <a:pt x="35795" y="10739"/>
                </a:lnTo>
                <a:lnTo>
                  <a:pt x="36307" y="10534"/>
                </a:lnTo>
                <a:lnTo>
                  <a:pt x="34466" y="10841"/>
                </a:lnTo>
                <a:lnTo>
                  <a:pt x="34670" y="10943"/>
                </a:lnTo>
                <a:lnTo>
                  <a:pt x="34364" y="11045"/>
                </a:lnTo>
                <a:lnTo>
                  <a:pt x="34568" y="11148"/>
                </a:lnTo>
                <a:lnTo>
                  <a:pt x="25466" y="9716"/>
                </a:lnTo>
                <a:lnTo>
                  <a:pt x="25773" y="9614"/>
                </a:lnTo>
                <a:lnTo>
                  <a:pt x="25466" y="9614"/>
                </a:lnTo>
                <a:lnTo>
                  <a:pt x="25466" y="9511"/>
                </a:lnTo>
                <a:lnTo>
                  <a:pt x="25364" y="9511"/>
                </a:lnTo>
                <a:lnTo>
                  <a:pt x="25773" y="9409"/>
                </a:lnTo>
                <a:lnTo>
                  <a:pt x="24239" y="9307"/>
                </a:lnTo>
                <a:lnTo>
                  <a:pt x="24341" y="9205"/>
                </a:lnTo>
                <a:lnTo>
                  <a:pt x="23318" y="9409"/>
                </a:lnTo>
                <a:lnTo>
                  <a:pt x="23318" y="9307"/>
                </a:lnTo>
                <a:lnTo>
                  <a:pt x="24034" y="9102"/>
                </a:lnTo>
                <a:lnTo>
                  <a:pt x="23625" y="9000"/>
                </a:lnTo>
                <a:lnTo>
                  <a:pt x="23727" y="8898"/>
                </a:lnTo>
                <a:lnTo>
                  <a:pt x="23727" y="8898"/>
                </a:lnTo>
                <a:lnTo>
                  <a:pt x="21068" y="9409"/>
                </a:lnTo>
                <a:lnTo>
                  <a:pt x="21068" y="9409"/>
                </a:lnTo>
                <a:lnTo>
                  <a:pt x="21273" y="9307"/>
                </a:lnTo>
                <a:lnTo>
                  <a:pt x="20455" y="9511"/>
                </a:lnTo>
                <a:lnTo>
                  <a:pt x="20761" y="9614"/>
                </a:lnTo>
                <a:lnTo>
                  <a:pt x="20148" y="9818"/>
                </a:lnTo>
                <a:lnTo>
                  <a:pt x="20045" y="9818"/>
                </a:lnTo>
                <a:lnTo>
                  <a:pt x="20455" y="9614"/>
                </a:lnTo>
                <a:lnTo>
                  <a:pt x="18637" y="9901"/>
                </a:lnTo>
                <a:lnTo>
                  <a:pt x="18637" y="9901"/>
                </a:lnTo>
                <a:lnTo>
                  <a:pt x="13295" y="11455"/>
                </a:lnTo>
                <a:lnTo>
                  <a:pt x="13398" y="11455"/>
                </a:lnTo>
                <a:lnTo>
                  <a:pt x="13193" y="11557"/>
                </a:lnTo>
                <a:lnTo>
                  <a:pt x="14011" y="12273"/>
                </a:lnTo>
                <a:lnTo>
                  <a:pt x="13909" y="12682"/>
                </a:lnTo>
                <a:lnTo>
                  <a:pt x="14625" y="12580"/>
                </a:lnTo>
                <a:lnTo>
                  <a:pt x="14625" y="12580"/>
                </a:lnTo>
                <a:lnTo>
                  <a:pt x="14523" y="12682"/>
                </a:lnTo>
                <a:lnTo>
                  <a:pt x="14932" y="12682"/>
                </a:lnTo>
                <a:lnTo>
                  <a:pt x="14523" y="12989"/>
                </a:lnTo>
                <a:lnTo>
                  <a:pt x="15341" y="13091"/>
                </a:lnTo>
                <a:lnTo>
                  <a:pt x="14727" y="13193"/>
                </a:lnTo>
                <a:lnTo>
                  <a:pt x="14523" y="12989"/>
                </a:lnTo>
                <a:lnTo>
                  <a:pt x="14420" y="12886"/>
                </a:lnTo>
                <a:lnTo>
                  <a:pt x="14420" y="12784"/>
                </a:lnTo>
                <a:lnTo>
                  <a:pt x="14114" y="12989"/>
                </a:lnTo>
                <a:lnTo>
                  <a:pt x="14114" y="13295"/>
                </a:lnTo>
                <a:lnTo>
                  <a:pt x="14523" y="13295"/>
                </a:lnTo>
                <a:lnTo>
                  <a:pt x="14420" y="13398"/>
                </a:lnTo>
                <a:lnTo>
                  <a:pt x="12375" y="13398"/>
                </a:lnTo>
                <a:lnTo>
                  <a:pt x="12886" y="13091"/>
                </a:lnTo>
                <a:lnTo>
                  <a:pt x="11250" y="13398"/>
                </a:lnTo>
                <a:lnTo>
                  <a:pt x="11352" y="13398"/>
                </a:lnTo>
                <a:lnTo>
                  <a:pt x="9205" y="13909"/>
                </a:lnTo>
                <a:lnTo>
                  <a:pt x="9818" y="14216"/>
                </a:lnTo>
                <a:lnTo>
                  <a:pt x="9102" y="14318"/>
                </a:lnTo>
                <a:lnTo>
                  <a:pt x="9205" y="14523"/>
                </a:lnTo>
                <a:lnTo>
                  <a:pt x="9102" y="14932"/>
                </a:lnTo>
                <a:lnTo>
                  <a:pt x="11045" y="14932"/>
                </a:lnTo>
                <a:lnTo>
                  <a:pt x="11045" y="15034"/>
                </a:lnTo>
                <a:lnTo>
                  <a:pt x="12580" y="14625"/>
                </a:lnTo>
                <a:lnTo>
                  <a:pt x="12784" y="14830"/>
                </a:lnTo>
                <a:lnTo>
                  <a:pt x="12068" y="15034"/>
                </a:lnTo>
                <a:lnTo>
                  <a:pt x="11659" y="15648"/>
                </a:lnTo>
                <a:lnTo>
                  <a:pt x="10534" y="15852"/>
                </a:lnTo>
                <a:lnTo>
                  <a:pt x="8795" y="16261"/>
                </a:lnTo>
                <a:lnTo>
                  <a:pt x="8489" y="16159"/>
                </a:lnTo>
                <a:lnTo>
                  <a:pt x="7745" y="16624"/>
                </a:lnTo>
                <a:lnTo>
                  <a:pt x="7745" y="16624"/>
                </a:lnTo>
                <a:lnTo>
                  <a:pt x="5727" y="17489"/>
                </a:lnTo>
                <a:lnTo>
                  <a:pt x="5830" y="17489"/>
                </a:lnTo>
                <a:lnTo>
                  <a:pt x="5420" y="17693"/>
                </a:lnTo>
                <a:lnTo>
                  <a:pt x="5625" y="17693"/>
                </a:lnTo>
                <a:lnTo>
                  <a:pt x="5318" y="17898"/>
                </a:lnTo>
                <a:lnTo>
                  <a:pt x="5420" y="17898"/>
                </a:lnTo>
                <a:lnTo>
                  <a:pt x="5318" y="18102"/>
                </a:lnTo>
                <a:lnTo>
                  <a:pt x="5318" y="18102"/>
                </a:lnTo>
                <a:lnTo>
                  <a:pt x="5727" y="17898"/>
                </a:lnTo>
                <a:lnTo>
                  <a:pt x="5625" y="18000"/>
                </a:lnTo>
                <a:lnTo>
                  <a:pt x="5727" y="18000"/>
                </a:lnTo>
                <a:lnTo>
                  <a:pt x="5625" y="18102"/>
                </a:lnTo>
                <a:lnTo>
                  <a:pt x="5830" y="18102"/>
                </a:lnTo>
                <a:lnTo>
                  <a:pt x="5420" y="18205"/>
                </a:lnTo>
                <a:lnTo>
                  <a:pt x="6545" y="18307"/>
                </a:lnTo>
                <a:lnTo>
                  <a:pt x="6239" y="18307"/>
                </a:lnTo>
                <a:lnTo>
                  <a:pt x="6443" y="18409"/>
                </a:lnTo>
                <a:lnTo>
                  <a:pt x="6034" y="18614"/>
                </a:lnTo>
                <a:lnTo>
                  <a:pt x="6034" y="18614"/>
                </a:lnTo>
                <a:lnTo>
                  <a:pt x="6136" y="18409"/>
                </a:lnTo>
                <a:lnTo>
                  <a:pt x="5625" y="18511"/>
                </a:lnTo>
                <a:lnTo>
                  <a:pt x="5625" y="18307"/>
                </a:lnTo>
                <a:lnTo>
                  <a:pt x="4807" y="18614"/>
                </a:lnTo>
                <a:lnTo>
                  <a:pt x="5011" y="18614"/>
                </a:lnTo>
                <a:lnTo>
                  <a:pt x="5011" y="19227"/>
                </a:lnTo>
                <a:lnTo>
                  <a:pt x="7466" y="18511"/>
                </a:lnTo>
                <a:lnTo>
                  <a:pt x="7466" y="18511"/>
                </a:lnTo>
                <a:lnTo>
                  <a:pt x="5727" y="19943"/>
                </a:lnTo>
                <a:lnTo>
                  <a:pt x="5932" y="19943"/>
                </a:lnTo>
                <a:lnTo>
                  <a:pt x="5011" y="20352"/>
                </a:lnTo>
                <a:lnTo>
                  <a:pt x="6750" y="20045"/>
                </a:lnTo>
                <a:lnTo>
                  <a:pt x="7159" y="20352"/>
                </a:lnTo>
                <a:lnTo>
                  <a:pt x="8386" y="20045"/>
                </a:lnTo>
                <a:lnTo>
                  <a:pt x="8386" y="20045"/>
                </a:lnTo>
                <a:lnTo>
                  <a:pt x="7875" y="20352"/>
                </a:lnTo>
                <a:lnTo>
                  <a:pt x="7875" y="20352"/>
                </a:lnTo>
                <a:lnTo>
                  <a:pt x="9511" y="19943"/>
                </a:lnTo>
                <a:lnTo>
                  <a:pt x="8080" y="20761"/>
                </a:lnTo>
                <a:lnTo>
                  <a:pt x="8182" y="20864"/>
                </a:lnTo>
                <a:lnTo>
                  <a:pt x="5523" y="22193"/>
                </a:lnTo>
                <a:lnTo>
                  <a:pt x="5523" y="22091"/>
                </a:lnTo>
                <a:lnTo>
                  <a:pt x="3375" y="22909"/>
                </a:lnTo>
                <a:lnTo>
                  <a:pt x="3375" y="23114"/>
                </a:lnTo>
                <a:lnTo>
                  <a:pt x="3170" y="23011"/>
                </a:lnTo>
                <a:lnTo>
                  <a:pt x="2966" y="23114"/>
                </a:lnTo>
                <a:lnTo>
                  <a:pt x="2966" y="23114"/>
                </a:lnTo>
                <a:lnTo>
                  <a:pt x="3170" y="22909"/>
                </a:lnTo>
                <a:lnTo>
                  <a:pt x="2864" y="23011"/>
                </a:lnTo>
                <a:lnTo>
                  <a:pt x="2864" y="23011"/>
                </a:lnTo>
                <a:lnTo>
                  <a:pt x="2966" y="22909"/>
                </a:lnTo>
                <a:lnTo>
                  <a:pt x="1120" y="23634"/>
                </a:lnTo>
                <a:lnTo>
                  <a:pt x="1120" y="23634"/>
                </a:lnTo>
                <a:lnTo>
                  <a:pt x="1023" y="23830"/>
                </a:lnTo>
                <a:lnTo>
                  <a:pt x="2276" y="23472"/>
                </a:lnTo>
                <a:lnTo>
                  <a:pt x="2276" y="23472"/>
                </a:lnTo>
                <a:lnTo>
                  <a:pt x="3886" y="23114"/>
                </a:lnTo>
                <a:lnTo>
                  <a:pt x="3682" y="23318"/>
                </a:lnTo>
                <a:lnTo>
                  <a:pt x="5069" y="22823"/>
                </a:lnTo>
                <a:lnTo>
                  <a:pt x="5069" y="22823"/>
                </a:lnTo>
                <a:lnTo>
                  <a:pt x="5216" y="22602"/>
                </a:lnTo>
                <a:lnTo>
                  <a:pt x="5932" y="22398"/>
                </a:lnTo>
                <a:lnTo>
                  <a:pt x="5830" y="22398"/>
                </a:lnTo>
                <a:lnTo>
                  <a:pt x="10534" y="20761"/>
                </a:lnTo>
                <a:lnTo>
                  <a:pt x="10432" y="20761"/>
                </a:lnTo>
                <a:lnTo>
                  <a:pt x="11352" y="20352"/>
                </a:lnTo>
                <a:lnTo>
                  <a:pt x="11455" y="19943"/>
                </a:lnTo>
                <a:lnTo>
                  <a:pt x="12580" y="19330"/>
                </a:lnTo>
                <a:lnTo>
                  <a:pt x="12580" y="19432"/>
                </a:lnTo>
                <a:lnTo>
                  <a:pt x="12886" y="19330"/>
                </a:lnTo>
                <a:lnTo>
                  <a:pt x="12886" y="19227"/>
                </a:lnTo>
                <a:lnTo>
                  <a:pt x="17386" y="17693"/>
                </a:lnTo>
                <a:lnTo>
                  <a:pt x="16568" y="18102"/>
                </a:lnTo>
                <a:lnTo>
                  <a:pt x="16875" y="18205"/>
                </a:lnTo>
                <a:lnTo>
                  <a:pt x="16875" y="18307"/>
                </a:lnTo>
                <a:lnTo>
                  <a:pt x="14011" y="19125"/>
                </a:lnTo>
                <a:lnTo>
                  <a:pt x="14318" y="19330"/>
                </a:lnTo>
                <a:lnTo>
                  <a:pt x="13193" y="19841"/>
                </a:lnTo>
                <a:lnTo>
                  <a:pt x="15443" y="19227"/>
                </a:lnTo>
                <a:lnTo>
                  <a:pt x="15443" y="19227"/>
                </a:lnTo>
                <a:lnTo>
                  <a:pt x="15341" y="19330"/>
                </a:lnTo>
                <a:lnTo>
                  <a:pt x="15852" y="19023"/>
                </a:lnTo>
                <a:lnTo>
                  <a:pt x="15852" y="19125"/>
                </a:lnTo>
                <a:lnTo>
                  <a:pt x="17284" y="18614"/>
                </a:lnTo>
                <a:lnTo>
                  <a:pt x="16875" y="18614"/>
                </a:lnTo>
                <a:lnTo>
                  <a:pt x="17284" y="18409"/>
                </a:lnTo>
                <a:lnTo>
                  <a:pt x="17182" y="18409"/>
                </a:lnTo>
                <a:lnTo>
                  <a:pt x="17554" y="18186"/>
                </a:lnTo>
                <a:lnTo>
                  <a:pt x="17554" y="18186"/>
                </a:lnTo>
                <a:lnTo>
                  <a:pt x="18205" y="18000"/>
                </a:lnTo>
                <a:lnTo>
                  <a:pt x="18205" y="18000"/>
                </a:lnTo>
                <a:lnTo>
                  <a:pt x="17795" y="18307"/>
                </a:lnTo>
                <a:lnTo>
                  <a:pt x="19125" y="18102"/>
                </a:lnTo>
                <a:lnTo>
                  <a:pt x="18614" y="18409"/>
                </a:lnTo>
                <a:lnTo>
                  <a:pt x="18818" y="18409"/>
                </a:lnTo>
                <a:lnTo>
                  <a:pt x="18818" y="18511"/>
                </a:lnTo>
                <a:lnTo>
                  <a:pt x="19125" y="18511"/>
                </a:lnTo>
                <a:lnTo>
                  <a:pt x="18818" y="18716"/>
                </a:lnTo>
                <a:lnTo>
                  <a:pt x="19227" y="18716"/>
                </a:lnTo>
                <a:lnTo>
                  <a:pt x="19841" y="18511"/>
                </a:lnTo>
                <a:lnTo>
                  <a:pt x="19432" y="18920"/>
                </a:lnTo>
                <a:lnTo>
                  <a:pt x="19636" y="19125"/>
                </a:lnTo>
                <a:lnTo>
                  <a:pt x="21682" y="19023"/>
                </a:lnTo>
                <a:lnTo>
                  <a:pt x="21682" y="19023"/>
                </a:lnTo>
                <a:lnTo>
                  <a:pt x="21477" y="19227"/>
                </a:lnTo>
                <a:lnTo>
                  <a:pt x="23216" y="19227"/>
                </a:lnTo>
                <a:lnTo>
                  <a:pt x="22295" y="19534"/>
                </a:lnTo>
                <a:lnTo>
                  <a:pt x="22909" y="19943"/>
                </a:lnTo>
                <a:lnTo>
                  <a:pt x="22807" y="19943"/>
                </a:lnTo>
                <a:lnTo>
                  <a:pt x="23216" y="20659"/>
                </a:lnTo>
                <a:lnTo>
                  <a:pt x="23830" y="20659"/>
                </a:lnTo>
                <a:lnTo>
                  <a:pt x="23830" y="20455"/>
                </a:lnTo>
                <a:lnTo>
                  <a:pt x="24034" y="20352"/>
                </a:lnTo>
                <a:lnTo>
                  <a:pt x="23625" y="20148"/>
                </a:lnTo>
                <a:lnTo>
                  <a:pt x="24545" y="20045"/>
                </a:lnTo>
                <a:lnTo>
                  <a:pt x="24443" y="20148"/>
                </a:lnTo>
                <a:lnTo>
                  <a:pt x="24648" y="20148"/>
                </a:lnTo>
                <a:lnTo>
                  <a:pt x="24136" y="20659"/>
                </a:lnTo>
                <a:lnTo>
                  <a:pt x="24545" y="20761"/>
                </a:lnTo>
                <a:lnTo>
                  <a:pt x="25466" y="19636"/>
                </a:lnTo>
                <a:lnTo>
                  <a:pt x="24955" y="20557"/>
                </a:lnTo>
                <a:lnTo>
                  <a:pt x="25159" y="20761"/>
                </a:lnTo>
                <a:lnTo>
                  <a:pt x="25670" y="20557"/>
                </a:lnTo>
                <a:lnTo>
                  <a:pt x="25159" y="20966"/>
                </a:lnTo>
                <a:lnTo>
                  <a:pt x="25568" y="21170"/>
                </a:lnTo>
                <a:lnTo>
                  <a:pt x="24750" y="21784"/>
                </a:lnTo>
                <a:lnTo>
                  <a:pt x="25159" y="21886"/>
                </a:lnTo>
                <a:lnTo>
                  <a:pt x="25159" y="22193"/>
                </a:lnTo>
                <a:lnTo>
                  <a:pt x="25057" y="22295"/>
                </a:lnTo>
                <a:lnTo>
                  <a:pt x="25364" y="22705"/>
                </a:lnTo>
                <a:lnTo>
                  <a:pt x="24648" y="23114"/>
                </a:lnTo>
                <a:lnTo>
                  <a:pt x="24545" y="23420"/>
                </a:lnTo>
                <a:lnTo>
                  <a:pt x="25670" y="22807"/>
                </a:lnTo>
                <a:lnTo>
                  <a:pt x="24750" y="24136"/>
                </a:lnTo>
                <a:lnTo>
                  <a:pt x="26284" y="23011"/>
                </a:lnTo>
                <a:lnTo>
                  <a:pt x="26284" y="23011"/>
                </a:lnTo>
                <a:lnTo>
                  <a:pt x="25568" y="23830"/>
                </a:lnTo>
                <a:lnTo>
                  <a:pt x="25568" y="23830"/>
                </a:lnTo>
                <a:lnTo>
                  <a:pt x="26182" y="23318"/>
                </a:lnTo>
                <a:lnTo>
                  <a:pt x="26182" y="23495"/>
                </a:lnTo>
                <a:lnTo>
                  <a:pt x="26182" y="23495"/>
                </a:lnTo>
                <a:lnTo>
                  <a:pt x="24750" y="24545"/>
                </a:lnTo>
                <a:lnTo>
                  <a:pt x="25159" y="24648"/>
                </a:lnTo>
                <a:lnTo>
                  <a:pt x="24443" y="25364"/>
                </a:lnTo>
                <a:lnTo>
                  <a:pt x="24443" y="25568"/>
                </a:lnTo>
                <a:lnTo>
                  <a:pt x="25261" y="25261"/>
                </a:lnTo>
                <a:lnTo>
                  <a:pt x="25364" y="25159"/>
                </a:lnTo>
                <a:lnTo>
                  <a:pt x="25773" y="25057"/>
                </a:lnTo>
                <a:lnTo>
                  <a:pt x="25364" y="25261"/>
                </a:lnTo>
                <a:lnTo>
                  <a:pt x="25773" y="25568"/>
                </a:lnTo>
                <a:lnTo>
                  <a:pt x="25261" y="25261"/>
                </a:lnTo>
                <a:lnTo>
                  <a:pt x="24955" y="25466"/>
                </a:lnTo>
                <a:lnTo>
                  <a:pt x="25364" y="25977"/>
                </a:lnTo>
                <a:lnTo>
                  <a:pt x="24750" y="26489"/>
                </a:lnTo>
                <a:lnTo>
                  <a:pt x="24750" y="26489"/>
                </a:lnTo>
                <a:lnTo>
                  <a:pt x="25159" y="26284"/>
                </a:lnTo>
                <a:lnTo>
                  <a:pt x="24545" y="26693"/>
                </a:lnTo>
                <a:lnTo>
                  <a:pt x="24443" y="27000"/>
                </a:lnTo>
                <a:lnTo>
                  <a:pt x="26080" y="25977"/>
                </a:lnTo>
                <a:lnTo>
                  <a:pt x="25670" y="26386"/>
                </a:lnTo>
                <a:lnTo>
                  <a:pt x="25773" y="26795"/>
                </a:lnTo>
                <a:lnTo>
                  <a:pt x="25568" y="26489"/>
                </a:lnTo>
                <a:lnTo>
                  <a:pt x="24852" y="26795"/>
                </a:lnTo>
                <a:lnTo>
                  <a:pt x="24955" y="26795"/>
                </a:lnTo>
                <a:lnTo>
                  <a:pt x="24545" y="27307"/>
                </a:lnTo>
                <a:lnTo>
                  <a:pt x="25466" y="27102"/>
                </a:lnTo>
                <a:lnTo>
                  <a:pt x="24341" y="27614"/>
                </a:lnTo>
                <a:lnTo>
                  <a:pt x="25159" y="27818"/>
                </a:lnTo>
                <a:lnTo>
                  <a:pt x="25057" y="27920"/>
                </a:lnTo>
                <a:lnTo>
                  <a:pt x="25159" y="28023"/>
                </a:lnTo>
                <a:lnTo>
                  <a:pt x="24852" y="28125"/>
                </a:lnTo>
                <a:lnTo>
                  <a:pt x="25364" y="28125"/>
                </a:lnTo>
                <a:lnTo>
                  <a:pt x="24852" y="28227"/>
                </a:lnTo>
                <a:lnTo>
                  <a:pt x="25977" y="28227"/>
                </a:lnTo>
                <a:lnTo>
                  <a:pt x="26284" y="27920"/>
                </a:lnTo>
                <a:lnTo>
                  <a:pt x="25773" y="28841"/>
                </a:lnTo>
                <a:lnTo>
                  <a:pt x="26591" y="28636"/>
                </a:lnTo>
                <a:lnTo>
                  <a:pt x="26489" y="29148"/>
                </a:lnTo>
                <a:lnTo>
                  <a:pt x="26182" y="29352"/>
                </a:lnTo>
                <a:lnTo>
                  <a:pt x="26182" y="29352"/>
                </a:lnTo>
                <a:lnTo>
                  <a:pt x="26795" y="29148"/>
                </a:lnTo>
                <a:lnTo>
                  <a:pt x="26489" y="29455"/>
                </a:lnTo>
                <a:lnTo>
                  <a:pt x="26898" y="29455"/>
                </a:lnTo>
                <a:lnTo>
                  <a:pt x="26489" y="29659"/>
                </a:lnTo>
                <a:lnTo>
                  <a:pt x="26489" y="29864"/>
                </a:lnTo>
                <a:lnTo>
                  <a:pt x="26591" y="30068"/>
                </a:lnTo>
                <a:lnTo>
                  <a:pt x="26693" y="30068"/>
                </a:lnTo>
                <a:lnTo>
                  <a:pt x="26386" y="30375"/>
                </a:lnTo>
                <a:lnTo>
                  <a:pt x="26386" y="30682"/>
                </a:lnTo>
                <a:lnTo>
                  <a:pt x="26489" y="30682"/>
                </a:lnTo>
                <a:lnTo>
                  <a:pt x="26386" y="30784"/>
                </a:lnTo>
                <a:lnTo>
                  <a:pt x="26386" y="30682"/>
                </a:lnTo>
                <a:lnTo>
                  <a:pt x="26080" y="31295"/>
                </a:lnTo>
                <a:lnTo>
                  <a:pt x="25670" y="31500"/>
                </a:lnTo>
                <a:lnTo>
                  <a:pt x="25568" y="31602"/>
                </a:lnTo>
                <a:lnTo>
                  <a:pt x="25568" y="31500"/>
                </a:lnTo>
                <a:lnTo>
                  <a:pt x="25670" y="31500"/>
                </a:lnTo>
                <a:lnTo>
                  <a:pt x="26182" y="30886"/>
                </a:lnTo>
                <a:lnTo>
                  <a:pt x="26182" y="30886"/>
                </a:lnTo>
                <a:lnTo>
                  <a:pt x="25466" y="31398"/>
                </a:lnTo>
                <a:lnTo>
                  <a:pt x="25875" y="30989"/>
                </a:lnTo>
                <a:lnTo>
                  <a:pt x="25875" y="31091"/>
                </a:lnTo>
                <a:lnTo>
                  <a:pt x="26182" y="30682"/>
                </a:lnTo>
                <a:lnTo>
                  <a:pt x="24852" y="30477"/>
                </a:lnTo>
                <a:lnTo>
                  <a:pt x="24341" y="31909"/>
                </a:lnTo>
                <a:lnTo>
                  <a:pt x="24545" y="31909"/>
                </a:lnTo>
                <a:lnTo>
                  <a:pt x="24136" y="32420"/>
                </a:lnTo>
                <a:lnTo>
                  <a:pt x="24136" y="32216"/>
                </a:lnTo>
                <a:lnTo>
                  <a:pt x="23932" y="32523"/>
                </a:lnTo>
                <a:lnTo>
                  <a:pt x="24545" y="32727"/>
                </a:lnTo>
                <a:lnTo>
                  <a:pt x="24034" y="32625"/>
                </a:lnTo>
                <a:lnTo>
                  <a:pt x="21989" y="35489"/>
                </a:lnTo>
                <a:lnTo>
                  <a:pt x="22091" y="35489"/>
                </a:lnTo>
                <a:lnTo>
                  <a:pt x="20557" y="38250"/>
                </a:lnTo>
                <a:lnTo>
                  <a:pt x="20557" y="38148"/>
                </a:lnTo>
                <a:lnTo>
                  <a:pt x="20250" y="38659"/>
                </a:lnTo>
                <a:lnTo>
                  <a:pt x="20348" y="40709"/>
                </a:lnTo>
                <a:lnTo>
                  <a:pt x="20348" y="40709"/>
                </a:lnTo>
                <a:lnTo>
                  <a:pt x="20148" y="40909"/>
                </a:lnTo>
                <a:lnTo>
                  <a:pt x="20455" y="41011"/>
                </a:lnTo>
                <a:lnTo>
                  <a:pt x="20761" y="40807"/>
                </a:lnTo>
                <a:lnTo>
                  <a:pt x="21477" y="40807"/>
                </a:lnTo>
                <a:lnTo>
                  <a:pt x="20761" y="40909"/>
                </a:lnTo>
                <a:lnTo>
                  <a:pt x="20761" y="41420"/>
                </a:lnTo>
                <a:lnTo>
                  <a:pt x="20557" y="41114"/>
                </a:lnTo>
                <a:lnTo>
                  <a:pt x="20352" y="41727"/>
                </a:lnTo>
                <a:lnTo>
                  <a:pt x="20557" y="42341"/>
                </a:lnTo>
                <a:lnTo>
                  <a:pt x="20352" y="42648"/>
                </a:lnTo>
                <a:lnTo>
                  <a:pt x="20864" y="43875"/>
                </a:lnTo>
                <a:lnTo>
                  <a:pt x="20761" y="44284"/>
                </a:lnTo>
                <a:lnTo>
                  <a:pt x="21068" y="44591"/>
                </a:lnTo>
                <a:lnTo>
                  <a:pt x="21477" y="44693"/>
                </a:lnTo>
                <a:lnTo>
                  <a:pt x="23011" y="47250"/>
                </a:lnTo>
                <a:lnTo>
                  <a:pt x="22909" y="47455"/>
                </a:lnTo>
                <a:lnTo>
                  <a:pt x="23216" y="49295"/>
                </a:lnTo>
                <a:lnTo>
                  <a:pt x="23932" y="50114"/>
                </a:lnTo>
                <a:lnTo>
                  <a:pt x="23932" y="51341"/>
                </a:lnTo>
                <a:lnTo>
                  <a:pt x="24034" y="51341"/>
                </a:lnTo>
                <a:lnTo>
                  <a:pt x="24034" y="51545"/>
                </a:lnTo>
                <a:lnTo>
                  <a:pt x="23830" y="51341"/>
                </a:lnTo>
                <a:lnTo>
                  <a:pt x="23216" y="51443"/>
                </a:lnTo>
                <a:lnTo>
                  <a:pt x="23830" y="52159"/>
                </a:lnTo>
                <a:lnTo>
                  <a:pt x="24648" y="52364"/>
                </a:lnTo>
                <a:lnTo>
                  <a:pt x="25261" y="54818"/>
                </a:lnTo>
                <a:lnTo>
                  <a:pt x="26795" y="56455"/>
                </a:lnTo>
                <a:lnTo>
                  <a:pt x="26898" y="55432"/>
                </a:lnTo>
                <a:lnTo>
                  <a:pt x="26386" y="55227"/>
                </a:lnTo>
                <a:lnTo>
                  <a:pt x="25773" y="52364"/>
                </a:lnTo>
                <a:lnTo>
                  <a:pt x="25773" y="52670"/>
                </a:lnTo>
                <a:lnTo>
                  <a:pt x="25261" y="50830"/>
                </a:lnTo>
                <a:lnTo>
                  <a:pt x="25057" y="50727"/>
                </a:lnTo>
                <a:lnTo>
                  <a:pt x="24341" y="48068"/>
                </a:lnTo>
                <a:lnTo>
                  <a:pt x="24545" y="47250"/>
                </a:lnTo>
                <a:lnTo>
                  <a:pt x="25159" y="47659"/>
                </a:lnTo>
                <a:lnTo>
                  <a:pt x="25364" y="47557"/>
                </a:lnTo>
                <a:lnTo>
                  <a:pt x="25466" y="47761"/>
                </a:lnTo>
                <a:lnTo>
                  <a:pt x="25875" y="47966"/>
                </a:lnTo>
                <a:lnTo>
                  <a:pt x="26591" y="51034"/>
                </a:lnTo>
                <a:lnTo>
                  <a:pt x="27205" y="51341"/>
                </a:lnTo>
                <a:lnTo>
                  <a:pt x="27000" y="51852"/>
                </a:lnTo>
                <a:lnTo>
                  <a:pt x="28023" y="53080"/>
                </a:lnTo>
                <a:lnTo>
                  <a:pt x="27920" y="52977"/>
                </a:lnTo>
                <a:lnTo>
                  <a:pt x="28125" y="53591"/>
                </a:lnTo>
                <a:lnTo>
                  <a:pt x="27920" y="53795"/>
                </a:lnTo>
                <a:lnTo>
                  <a:pt x="28636" y="54307"/>
                </a:lnTo>
                <a:lnTo>
                  <a:pt x="28432" y="54205"/>
                </a:lnTo>
                <a:lnTo>
                  <a:pt x="29045" y="54920"/>
                </a:lnTo>
                <a:lnTo>
                  <a:pt x="28841" y="54920"/>
                </a:lnTo>
                <a:lnTo>
                  <a:pt x="29761" y="56148"/>
                </a:lnTo>
                <a:lnTo>
                  <a:pt x="30477" y="58091"/>
                </a:lnTo>
                <a:lnTo>
                  <a:pt x="29966" y="59216"/>
                </a:lnTo>
                <a:lnTo>
                  <a:pt x="37534" y="63920"/>
                </a:lnTo>
                <a:lnTo>
                  <a:pt x="39068" y="63307"/>
                </a:lnTo>
                <a:lnTo>
                  <a:pt x="39170" y="63307"/>
                </a:lnTo>
                <a:lnTo>
                  <a:pt x="39784" y="63614"/>
                </a:lnTo>
                <a:lnTo>
                  <a:pt x="39784" y="63614"/>
                </a:lnTo>
                <a:lnTo>
                  <a:pt x="39375" y="63307"/>
                </a:lnTo>
                <a:lnTo>
                  <a:pt x="39375" y="63307"/>
                </a:lnTo>
                <a:lnTo>
                  <a:pt x="44284" y="66375"/>
                </a:lnTo>
                <a:lnTo>
                  <a:pt x="45000" y="66273"/>
                </a:lnTo>
                <a:lnTo>
                  <a:pt x="45409" y="66682"/>
                </a:lnTo>
                <a:lnTo>
                  <a:pt x="45307" y="66989"/>
                </a:lnTo>
                <a:lnTo>
                  <a:pt x="46534" y="68830"/>
                </a:lnTo>
                <a:lnTo>
                  <a:pt x="46534" y="69443"/>
                </a:lnTo>
                <a:lnTo>
                  <a:pt x="47148" y="70159"/>
                </a:lnTo>
                <a:lnTo>
                  <a:pt x="47352" y="69852"/>
                </a:lnTo>
                <a:lnTo>
                  <a:pt x="47045" y="69443"/>
                </a:lnTo>
                <a:lnTo>
                  <a:pt x="47045" y="69443"/>
                </a:lnTo>
                <a:lnTo>
                  <a:pt x="48784" y="71386"/>
                </a:lnTo>
                <a:lnTo>
                  <a:pt x="48784" y="71386"/>
                </a:lnTo>
                <a:lnTo>
                  <a:pt x="48580" y="71080"/>
                </a:lnTo>
                <a:lnTo>
                  <a:pt x="49091" y="71693"/>
                </a:lnTo>
                <a:lnTo>
                  <a:pt x="49705" y="71489"/>
                </a:lnTo>
                <a:lnTo>
                  <a:pt x="50625" y="72205"/>
                </a:lnTo>
                <a:lnTo>
                  <a:pt x="50727" y="71898"/>
                </a:lnTo>
                <a:lnTo>
                  <a:pt x="51136" y="72614"/>
                </a:lnTo>
                <a:lnTo>
                  <a:pt x="51648" y="72307"/>
                </a:lnTo>
                <a:lnTo>
                  <a:pt x="51341" y="71693"/>
                </a:lnTo>
                <a:lnTo>
                  <a:pt x="52670" y="70773"/>
                </a:lnTo>
                <a:lnTo>
                  <a:pt x="53182" y="71489"/>
                </a:lnTo>
                <a:lnTo>
                  <a:pt x="53182" y="71284"/>
                </a:lnTo>
                <a:lnTo>
                  <a:pt x="53386" y="71386"/>
                </a:lnTo>
                <a:lnTo>
                  <a:pt x="53489" y="71284"/>
                </a:lnTo>
                <a:lnTo>
                  <a:pt x="53693" y="71693"/>
                </a:lnTo>
                <a:lnTo>
                  <a:pt x="53386" y="71386"/>
                </a:lnTo>
                <a:lnTo>
                  <a:pt x="53182" y="71795"/>
                </a:lnTo>
                <a:lnTo>
                  <a:pt x="53795" y="75682"/>
                </a:lnTo>
                <a:lnTo>
                  <a:pt x="53898" y="75682"/>
                </a:lnTo>
                <a:lnTo>
                  <a:pt x="53898" y="75989"/>
                </a:lnTo>
                <a:lnTo>
                  <a:pt x="54000" y="75886"/>
                </a:lnTo>
                <a:lnTo>
                  <a:pt x="54205" y="75989"/>
                </a:lnTo>
                <a:lnTo>
                  <a:pt x="53489" y="77216"/>
                </a:lnTo>
                <a:lnTo>
                  <a:pt x="52977" y="77523"/>
                </a:lnTo>
                <a:lnTo>
                  <a:pt x="52773" y="78239"/>
                </a:lnTo>
                <a:lnTo>
                  <a:pt x="52364" y="78341"/>
                </a:lnTo>
                <a:lnTo>
                  <a:pt x="52568" y="78750"/>
                </a:lnTo>
                <a:lnTo>
                  <a:pt x="51648" y="79159"/>
                </a:lnTo>
                <a:lnTo>
                  <a:pt x="51239" y="80693"/>
                </a:lnTo>
                <a:lnTo>
                  <a:pt x="51034" y="80591"/>
                </a:lnTo>
                <a:lnTo>
                  <a:pt x="50727" y="81307"/>
                </a:lnTo>
                <a:lnTo>
                  <a:pt x="50727" y="82227"/>
                </a:lnTo>
                <a:lnTo>
                  <a:pt x="51034" y="82739"/>
                </a:lnTo>
                <a:lnTo>
                  <a:pt x="51545" y="82432"/>
                </a:lnTo>
                <a:lnTo>
                  <a:pt x="51648" y="82125"/>
                </a:lnTo>
                <a:lnTo>
                  <a:pt x="51750" y="82841"/>
                </a:lnTo>
                <a:lnTo>
                  <a:pt x="50318" y="84886"/>
                </a:lnTo>
                <a:lnTo>
                  <a:pt x="50830" y="85909"/>
                </a:lnTo>
                <a:lnTo>
                  <a:pt x="50625" y="86011"/>
                </a:lnTo>
                <a:lnTo>
                  <a:pt x="60852" y="98693"/>
                </a:lnTo>
                <a:lnTo>
                  <a:pt x="61977" y="118125"/>
                </a:lnTo>
                <a:lnTo>
                  <a:pt x="61670" y="118330"/>
                </a:lnTo>
                <a:lnTo>
                  <a:pt x="63102" y="122932"/>
                </a:lnTo>
                <a:lnTo>
                  <a:pt x="64125" y="122625"/>
                </a:lnTo>
                <a:lnTo>
                  <a:pt x="63818" y="123136"/>
                </a:lnTo>
                <a:lnTo>
                  <a:pt x="64125" y="123136"/>
                </a:lnTo>
                <a:lnTo>
                  <a:pt x="64330" y="123648"/>
                </a:lnTo>
                <a:lnTo>
                  <a:pt x="64023" y="123648"/>
                </a:lnTo>
                <a:lnTo>
                  <a:pt x="64227" y="125284"/>
                </a:lnTo>
                <a:lnTo>
                  <a:pt x="64636" y="125489"/>
                </a:lnTo>
                <a:lnTo>
                  <a:pt x="64534" y="126511"/>
                </a:lnTo>
                <a:lnTo>
                  <a:pt x="64943" y="126716"/>
                </a:lnTo>
                <a:lnTo>
                  <a:pt x="64330" y="126716"/>
                </a:lnTo>
                <a:lnTo>
                  <a:pt x="64636" y="127432"/>
                </a:lnTo>
                <a:lnTo>
                  <a:pt x="64534" y="127739"/>
                </a:lnTo>
                <a:lnTo>
                  <a:pt x="64330" y="127023"/>
                </a:lnTo>
                <a:lnTo>
                  <a:pt x="64023" y="127432"/>
                </a:lnTo>
                <a:lnTo>
                  <a:pt x="64023" y="127432"/>
                </a:lnTo>
                <a:lnTo>
                  <a:pt x="64227" y="127023"/>
                </a:lnTo>
                <a:lnTo>
                  <a:pt x="64023" y="126614"/>
                </a:lnTo>
                <a:lnTo>
                  <a:pt x="64023" y="127023"/>
                </a:lnTo>
                <a:lnTo>
                  <a:pt x="63409" y="127125"/>
                </a:lnTo>
                <a:lnTo>
                  <a:pt x="63614" y="127432"/>
                </a:lnTo>
                <a:lnTo>
                  <a:pt x="63205" y="127943"/>
                </a:lnTo>
                <a:lnTo>
                  <a:pt x="63205" y="127943"/>
                </a:lnTo>
                <a:lnTo>
                  <a:pt x="63716" y="127739"/>
                </a:lnTo>
                <a:lnTo>
                  <a:pt x="64227" y="128148"/>
                </a:lnTo>
                <a:lnTo>
                  <a:pt x="64227" y="128045"/>
                </a:lnTo>
                <a:lnTo>
                  <a:pt x="64534" y="128250"/>
                </a:lnTo>
                <a:lnTo>
                  <a:pt x="64534" y="128455"/>
                </a:lnTo>
                <a:lnTo>
                  <a:pt x="64432" y="128659"/>
                </a:lnTo>
                <a:lnTo>
                  <a:pt x="64636" y="129068"/>
                </a:lnTo>
                <a:lnTo>
                  <a:pt x="65148" y="128864"/>
                </a:lnTo>
                <a:lnTo>
                  <a:pt x="65557" y="129477"/>
                </a:lnTo>
                <a:lnTo>
                  <a:pt x="64534" y="129273"/>
                </a:lnTo>
                <a:lnTo>
                  <a:pt x="65148" y="129682"/>
                </a:lnTo>
                <a:lnTo>
                  <a:pt x="65455" y="130705"/>
                </a:lnTo>
                <a:lnTo>
                  <a:pt x="65352" y="130295"/>
                </a:lnTo>
                <a:lnTo>
                  <a:pt x="65455" y="130295"/>
                </a:lnTo>
                <a:lnTo>
                  <a:pt x="65864" y="131216"/>
                </a:lnTo>
                <a:lnTo>
                  <a:pt x="65352" y="131420"/>
                </a:lnTo>
                <a:lnTo>
                  <a:pt x="66068" y="131727"/>
                </a:lnTo>
                <a:lnTo>
                  <a:pt x="65864" y="131727"/>
                </a:lnTo>
                <a:lnTo>
                  <a:pt x="66170" y="132034"/>
                </a:lnTo>
                <a:lnTo>
                  <a:pt x="66273" y="131727"/>
                </a:lnTo>
                <a:lnTo>
                  <a:pt x="66375" y="131932"/>
                </a:lnTo>
                <a:lnTo>
                  <a:pt x="66375" y="132239"/>
                </a:lnTo>
                <a:lnTo>
                  <a:pt x="66170" y="132034"/>
                </a:lnTo>
                <a:lnTo>
                  <a:pt x="65557" y="131625"/>
                </a:lnTo>
                <a:lnTo>
                  <a:pt x="65250" y="131932"/>
                </a:lnTo>
                <a:lnTo>
                  <a:pt x="67193" y="133261"/>
                </a:lnTo>
                <a:lnTo>
                  <a:pt x="67398" y="133159"/>
                </a:lnTo>
                <a:lnTo>
                  <a:pt x="67091" y="132750"/>
                </a:lnTo>
                <a:lnTo>
                  <a:pt x="67705" y="133057"/>
                </a:lnTo>
                <a:lnTo>
                  <a:pt x="67398" y="133159"/>
                </a:lnTo>
                <a:lnTo>
                  <a:pt x="67500" y="133261"/>
                </a:lnTo>
                <a:lnTo>
                  <a:pt x="67602" y="133159"/>
                </a:lnTo>
                <a:lnTo>
                  <a:pt x="67807" y="133568"/>
                </a:lnTo>
                <a:lnTo>
                  <a:pt x="67807" y="133568"/>
                </a:lnTo>
                <a:lnTo>
                  <a:pt x="67500" y="133261"/>
                </a:lnTo>
                <a:lnTo>
                  <a:pt x="67295" y="133364"/>
                </a:lnTo>
                <a:lnTo>
                  <a:pt x="66477" y="133364"/>
                </a:lnTo>
                <a:lnTo>
                  <a:pt x="66886" y="133773"/>
                </a:lnTo>
                <a:lnTo>
                  <a:pt x="67500" y="133670"/>
                </a:lnTo>
                <a:lnTo>
                  <a:pt x="67295" y="134080"/>
                </a:lnTo>
                <a:lnTo>
                  <a:pt x="67705" y="134284"/>
                </a:lnTo>
                <a:lnTo>
                  <a:pt x="67807" y="134080"/>
                </a:lnTo>
                <a:lnTo>
                  <a:pt x="67926" y="134000"/>
                </a:lnTo>
                <a:lnTo>
                  <a:pt x="67926" y="134000"/>
                </a:lnTo>
                <a:lnTo>
                  <a:pt x="68420" y="134693"/>
                </a:lnTo>
                <a:lnTo>
                  <a:pt x="69136" y="133977"/>
                </a:lnTo>
                <a:lnTo>
                  <a:pt x="69136" y="134284"/>
                </a:lnTo>
                <a:lnTo>
                  <a:pt x="68932" y="134489"/>
                </a:lnTo>
                <a:lnTo>
                  <a:pt x="68932" y="134693"/>
                </a:lnTo>
                <a:lnTo>
                  <a:pt x="68727" y="134795"/>
                </a:lnTo>
                <a:lnTo>
                  <a:pt x="69750" y="134795"/>
                </a:lnTo>
                <a:lnTo>
                  <a:pt x="69545" y="134182"/>
                </a:lnTo>
                <a:lnTo>
                  <a:pt x="69767" y="133988"/>
                </a:lnTo>
                <a:lnTo>
                  <a:pt x="69767" y="133988"/>
                </a:lnTo>
                <a:lnTo>
                  <a:pt x="70057" y="134182"/>
                </a:lnTo>
                <a:lnTo>
                  <a:pt x="69852" y="134284"/>
                </a:lnTo>
                <a:lnTo>
                  <a:pt x="70568" y="134591"/>
                </a:lnTo>
                <a:lnTo>
                  <a:pt x="70364" y="135000"/>
                </a:lnTo>
                <a:lnTo>
                  <a:pt x="71489" y="135614"/>
                </a:lnTo>
                <a:lnTo>
                  <a:pt x="71386" y="135716"/>
                </a:lnTo>
                <a:lnTo>
                  <a:pt x="70159" y="135205"/>
                </a:lnTo>
                <a:lnTo>
                  <a:pt x="70364" y="135205"/>
                </a:lnTo>
                <a:lnTo>
                  <a:pt x="70057" y="135000"/>
                </a:lnTo>
                <a:lnTo>
                  <a:pt x="69955" y="135102"/>
                </a:lnTo>
                <a:lnTo>
                  <a:pt x="70568" y="135716"/>
                </a:lnTo>
                <a:lnTo>
                  <a:pt x="70057" y="135511"/>
                </a:lnTo>
                <a:lnTo>
                  <a:pt x="69443" y="135716"/>
                </a:lnTo>
                <a:lnTo>
                  <a:pt x="69545" y="135818"/>
                </a:lnTo>
                <a:lnTo>
                  <a:pt x="73943" y="136125"/>
                </a:lnTo>
                <a:lnTo>
                  <a:pt x="74557" y="135818"/>
                </a:lnTo>
                <a:lnTo>
                  <a:pt x="71489" y="134489"/>
                </a:lnTo>
                <a:lnTo>
                  <a:pt x="71591" y="134284"/>
                </a:lnTo>
                <a:lnTo>
                  <a:pt x="71080" y="133875"/>
                </a:lnTo>
                <a:lnTo>
                  <a:pt x="69782" y="133975"/>
                </a:lnTo>
                <a:lnTo>
                  <a:pt x="69782" y="133975"/>
                </a:lnTo>
                <a:lnTo>
                  <a:pt x="70364" y="133466"/>
                </a:lnTo>
                <a:lnTo>
                  <a:pt x="71080" y="133568"/>
                </a:lnTo>
                <a:lnTo>
                  <a:pt x="71080" y="133568"/>
                </a:lnTo>
                <a:lnTo>
                  <a:pt x="70057" y="132852"/>
                </a:lnTo>
                <a:lnTo>
                  <a:pt x="70364" y="132750"/>
                </a:lnTo>
                <a:lnTo>
                  <a:pt x="69852" y="132341"/>
                </a:lnTo>
                <a:lnTo>
                  <a:pt x="70159" y="131318"/>
                </a:lnTo>
                <a:lnTo>
                  <a:pt x="69750" y="131216"/>
                </a:lnTo>
                <a:lnTo>
                  <a:pt x="69955" y="131216"/>
                </a:lnTo>
                <a:lnTo>
                  <a:pt x="69955" y="131011"/>
                </a:lnTo>
                <a:lnTo>
                  <a:pt x="70670" y="131216"/>
                </a:lnTo>
                <a:lnTo>
                  <a:pt x="70670" y="131216"/>
                </a:lnTo>
                <a:lnTo>
                  <a:pt x="70466" y="130500"/>
                </a:lnTo>
                <a:lnTo>
                  <a:pt x="71591" y="129170"/>
                </a:lnTo>
                <a:lnTo>
                  <a:pt x="71182" y="129068"/>
                </a:lnTo>
                <a:lnTo>
                  <a:pt x="71284" y="128455"/>
                </a:lnTo>
                <a:lnTo>
                  <a:pt x="69443" y="127330"/>
                </a:lnTo>
                <a:lnTo>
                  <a:pt x="69852" y="126409"/>
                </a:lnTo>
                <a:lnTo>
                  <a:pt x="70159" y="126205"/>
                </a:lnTo>
                <a:lnTo>
                  <a:pt x="70670" y="126205"/>
                </a:lnTo>
                <a:lnTo>
                  <a:pt x="70568" y="124670"/>
                </a:lnTo>
                <a:lnTo>
                  <a:pt x="71182" y="124159"/>
                </a:lnTo>
                <a:lnTo>
                  <a:pt x="70568" y="123852"/>
                </a:lnTo>
                <a:lnTo>
                  <a:pt x="70977" y="123750"/>
                </a:lnTo>
                <a:lnTo>
                  <a:pt x="71284" y="124057"/>
                </a:lnTo>
                <a:lnTo>
                  <a:pt x="71284" y="124057"/>
                </a:lnTo>
                <a:lnTo>
                  <a:pt x="70977" y="123443"/>
                </a:lnTo>
                <a:lnTo>
                  <a:pt x="70773" y="123545"/>
                </a:lnTo>
                <a:lnTo>
                  <a:pt x="70364" y="123239"/>
                </a:lnTo>
                <a:lnTo>
                  <a:pt x="69955" y="122318"/>
                </a:lnTo>
                <a:lnTo>
                  <a:pt x="70057" y="122011"/>
                </a:lnTo>
                <a:lnTo>
                  <a:pt x="71182" y="122318"/>
                </a:lnTo>
                <a:lnTo>
                  <a:pt x="72205" y="122011"/>
                </a:lnTo>
                <a:lnTo>
                  <a:pt x="72000" y="121193"/>
                </a:lnTo>
                <a:lnTo>
                  <a:pt x="72102" y="120886"/>
                </a:lnTo>
                <a:lnTo>
                  <a:pt x="71898" y="120580"/>
                </a:lnTo>
                <a:lnTo>
                  <a:pt x="72000" y="120580"/>
                </a:lnTo>
                <a:lnTo>
                  <a:pt x="71693" y="120170"/>
                </a:lnTo>
                <a:lnTo>
                  <a:pt x="75477" y="119250"/>
                </a:lnTo>
                <a:lnTo>
                  <a:pt x="75886" y="117716"/>
                </a:lnTo>
                <a:lnTo>
                  <a:pt x="73739" y="114545"/>
                </a:lnTo>
                <a:lnTo>
                  <a:pt x="73739" y="114034"/>
                </a:lnTo>
                <a:lnTo>
                  <a:pt x="73943" y="114034"/>
                </a:lnTo>
                <a:lnTo>
                  <a:pt x="73841" y="113420"/>
                </a:lnTo>
                <a:lnTo>
                  <a:pt x="74045" y="113932"/>
                </a:lnTo>
                <a:lnTo>
                  <a:pt x="73841" y="114341"/>
                </a:lnTo>
                <a:lnTo>
                  <a:pt x="74557" y="115466"/>
                </a:lnTo>
                <a:lnTo>
                  <a:pt x="77216" y="115875"/>
                </a:lnTo>
                <a:lnTo>
                  <a:pt x="79466" y="111580"/>
                </a:lnTo>
                <a:lnTo>
                  <a:pt x="79568" y="111682"/>
                </a:lnTo>
                <a:lnTo>
                  <a:pt x="79568" y="111273"/>
                </a:lnTo>
                <a:lnTo>
                  <a:pt x="79466" y="110966"/>
                </a:lnTo>
                <a:lnTo>
                  <a:pt x="79773" y="111273"/>
                </a:lnTo>
                <a:lnTo>
                  <a:pt x="79875" y="111273"/>
                </a:lnTo>
                <a:lnTo>
                  <a:pt x="79364" y="112500"/>
                </a:lnTo>
                <a:lnTo>
                  <a:pt x="79773" y="112193"/>
                </a:lnTo>
                <a:lnTo>
                  <a:pt x="80080" y="111170"/>
                </a:lnTo>
                <a:lnTo>
                  <a:pt x="79875" y="111273"/>
                </a:lnTo>
                <a:lnTo>
                  <a:pt x="79875" y="111273"/>
                </a:lnTo>
                <a:lnTo>
                  <a:pt x="81409" y="107898"/>
                </a:lnTo>
                <a:lnTo>
                  <a:pt x="81102" y="106159"/>
                </a:lnTo>
                <a:lnTo>
                  <a:pt x="81614" y="106057"/>
                </a:lnTo>
                <a:lnTo>
                  <a:pt x="81511" y="106159"/>
                </a:lnTo>
                <a:lnTo>
                  <a:pt x="85398" y="103705"/>
                </a:lnTo>
                <a:lnTo>
                  <a:pt x="85807" y="103602"/>
                </a:lnTo>
                <a:lnTo>
                  <a:pt x="85909" y="103398"/>
                </a:lnTo>
                <a:lnTo>
                  <a:pt x="86114" y="103705"/>
                </a:lnTo>
                <a:lnTo>
                  <a:pt x="86830" y="103602"/>
                </a:lnTo>
                <a:lnTo>
                  <a:pt x="86932" y="103091"/>
                </a:lnTo>
                <a:lnTo>
                  <a:pt x="87750" y="102580"/>
                </a:lnTo>
                <a:lnTo>
                  <a:pt x="89080" y="94398"/>
                </a:lnTo>
                <a:lnTo>
                  <a:pt x="89080" y="93170"/>
                </a:lnTo>
                <a:lnTo>
                  <a:pt x="89284" y="93068"/>
                </a:lnTo>
                <a:lnTo>
                  <a:pt x="89489" y="93375"/>
                </a:lnTo>
                <a:lnTo>
                  <a:pt x="90409" y="91534"/>
                </a:lnTo>
                <a:lnTo>
                  <a:pt x="90409" y="91739"/>
                </a:lnTo>
                <a:lnTo>
                  <a:pt x="92557" y="87136"/>
                </a:lnTo>
                <a:lnTo>
                  <a:pt x="91943" y="85398"/>
                </a:lnTo>
                <a:lnTo>
                  <a:pt x="84273" y="82739"/>
                </a:lnTo>
                <a:lnTo>
                  <a:pt x="84068" y="82943"/>
                </a:lnTo>
                <a:lnTo>
                  <a:pt x="83966" y="82534"/>
                </a:lnTo>
                <a:lnTo>
                  <a:pt x="83557" y="83352"/>
                </a:lnTo>
                <a:lnTo>
                  <a:pt x="83557" y="83352"/>
                </a:lnTo>
                <a:lnTo>
                  <a:pt x="83659" y="82636"/>
                </a:lnTo>
                <a:lnTo>
                  <a:pt x="83557" y="82330"/>
                </a:lnTo>
                <a:lnTo>
                  <a:pt x="83557" y="81818"/>
                </a:lnTo>
                <a:lnTo>
                  <a:pt x="80591" y="80795"/>
                </a:lnTo>
                <a:lnTo>
                  <a:pt x="79057" y="82739"/>
                </a:lnTo>
                <a:lnTo>
                  <a:pt x="79364" y="81818"/>
                </a:lnTo>
                <a:lnTo>
                  <a:pt x="78341" y="82125"/>
                </a:lnTo>
                <a:lnTo>
                  <a:pt x="77932" y="81307"/>
                </a:lnTo>
                <a:lnTo>
                  <a:pt x="77625" y="81205"/>
                </a:lnTo>
                <a:lnTo>
                  <a:pt x="77011" y="81614"/>
                </a:lnTo>
                <a:lnTo>
                  <a:pt x="76295" y="81614"/>
                </a:lnTo>
                <a:lnTo>
                  <a:pt x="78852" y="78750"/>
                </a:lnTo>
                <a:lnTo>
                  <a:pt x="77216" y="75375"/>
                </a:lnTo>
                <a:lnTo>
                  <a:pt x="77011" y="75580"/>
                </a:lnTo>
                <a:lnTo>
                  <a:pt x="76807" y="75068"/>
                </a:lnTo>
                <a:lnTo>
                  <a:pt x="76705" y="75170"/>
                </a:lnTo>
                <a:lnTo>
                  <a:pt x="75273" y="74148"/>
                </a:lnTo>
                <a:lnTo>
                  <a:pt x="75068" y="74557"/>
                </a:lnTo>
                <a:lnTo>
                  <a:pt x="74455" y="73841"/>
                </a:lnTo>
                <a:lnTo>
                  <a:pt x="73432" y="74148"/>
                </a:lnTo>
                <a:lnTo>
                  <a:pt x="72614" y="73943"/>
                </a:lnTo>
                <a:lnTo>
                  <a:pt x="72307" y="74352"/>
                </a:lnTo>
                <a:lnTo>
                  <a:pt x="72307" y="73739"/>
                </a:lnTo>
                <a:lnTo>
                  <a:pt x="71284" y="72920"/>
                </a:lnTo>
                <a:lnTo>
                  <a:pt x="70977" y="73432"/>
                </a:lnTo>
                <a:lnTo>
                  <a:pt x="70977" y="73432"/>
                </a:lnTo>
                <a:lnTo>
                  <a:pt x="71080" y="72307"/>
                </a:lnTo>
                <a:lnTo>
                  <a:pt x="69852" y="71284"/>
                </a:lnTo>
                <a:lnTo>
                  <a:pt x="68420" y="71182"/>
                </a:lnTo>
                <a:lnTo>
                  <a:pt x="68830" y="70875"/>
                </a:lnTo>
                <a:lnTo>
                  <a:pt x="69034" y="70568"/>
                </a:lnTo>
                <a:lnTo>
                  <a:pt x="68932" y="70159"/>
                </a:lnTo>
                <a:lnTo>
                  <a:pt x="68420" y="69852"/>
                </a:lnTo>
                <a:lnTo>
                  <a:pt x="68318" y="69955"/>
                </a:lnTo>
                <a:lnTo>
                  <a:pt x="68318" y="70159"/>
                </a:lnTo>
                <a:lnTo>
                  <a:pt x="67909" y="69852"/>
                </a:lnTo>
                <a:lnTo>
                  <a:pt x="67807" y="69955"/>
                </a:lnTo>
                <a:lnTo>
                  <a:pt x="67602" y="69545"/>
                </a:lnTo>
                <a:lnTo>
                  <a:pt x="67398" y="69648"/>
                </a:lnTo>
                <a:lnTo>
                  <a:pt x="67295" y="69239"/>
                </a:lnTo>
                <a:lnTo>
                  <a:pt x="68216" y="69034"/>
                </a:lnTo>
                <a:lnTo>
                  <a:pt x="66068" y="69136"/>
                </a:lnTo>
                <a:lnTo>
                  <a:pt x="66068" y="69239"/>
                </a:lnTo>
                <a:lnTo>
                  <a:pt x="66580" y="69239"/>
                </a:lnTo>
                <a:lnTo>
                  <a:pt x="65045" y="69648"/>
                </a:lnTo>
                <a:lnTo>
                  <a:pt x="64636" y="69443"/>
                </a:lnTo>
                <a:lnTo>
                  <a:pt x="64432" y="69136"/>
                </a:lnTo>
                <a:lnTo>
                  <a:pt x="62489" y="69136"/>
                </a:lnTo>
                <a:lnTo>
                  <a:pt x="62284" y="68523"/>
                </a:lnTo>
                <a:lnTo>
                  <a:pt x="61466" y="68216"/>
                </a:lnTo>
                <a:lnTo>
                  <a:pt x="61159" y="67705"/>
                </a:lnTo>
                <a:lnTo>
                  <a:pt x="60750" y="67705"/>
                </a:lnTo>
                <a:lnTo>
                  <a:pt x="61159" y="68114"/>
                </a:lnTo>
                <a:lnTo>
                  <a:pt x="59727" y="68727"/>
                </a:lnTo>
                <a:lnTo>
                  <a:pt x="59523" y="69239"/>
                </a:lnTo>
                <a:lnTo>
                  <a:pt x="59932" y="70057"/>
                </a:lnTo>
                <a:lnTo>
                  <a:pt x="59625" y="70670"/>
                </a:lnTo>
                <a:lnTo>
                  <a:pt x="59216" y="70364"/>
                </a:lnTo>
                <a:lnTo>
                  <a:pt x="59114" y="69648"/>
                </a:lnTo>
                <a:lnTo>
                  <a:pt x="59420" y="69239"/>
                </a:lnTo>
                <a:lnTo>
                  <a:pt x="59318" y="68727"/>
                </a:lnTo>
                <a:lnTo>
                  <a:pt x="59420" y="68727"/>
                </a:lnTo>
                <a:lnTo>
                  <a:pt x="59216" y="68114"/>
                </a:lnTo>
                <a:lnTo>
                  <a:pt x="59830" y="67807"/>
                </a:lnTo>
                <a:lnTo>
                  <a:pt x="59625" y="67295"/>
                </a:lnTo>
                <a:lnTo>
                  <a:pt x="56966" y="68932"/>
                </a:lnTo>
                <a:lnTo>
                  <a:pt x="56966" y="68727"/>
                </a:lnTo>
                <a:lnTo>
                  <a:pt x="56557" y="68625"/>
                </a:lnTo>
                <a:lnTo>
                  <a:pt x="55739" y="69648"/>
                </a:lnTo>
                <a:lnTo>
                  <a:pt x="55841" y="69545"/>
                </a:lnTo>
                <a:lnTo>
                  <a:pt x="55534" y="70364"/>
                </a:lnTo>
                <a:lnTo>
                  <a:pt x="54614" y="71182"/>
                </a:lnTo>
                <a:lnTo>
                  <a:pt x="54511" y="71898"/>
                </a:lnTo>
                <a:lnTo>
                  <a:pt x="52977" y="70364"/>
                </a:lnTo>
                <a:lnTo>
                  <a:pt x="52057" y="70261"/>
                </a:lnTo>
                <a:lnTo>
                  <a:pt x="51034" y="70875"/>
                </a:lnTo>
                <a:lnTo>
                  <a:pt x="50011" y="70670"/>
                </a:lnTo>
                <a:lnTo>
                  <a:pt x="50011" y="70670"/>
                </a:lnTo>
                <a:lnTo>
                  <a:pt x="50114" y="70875"/>
                </a:lnTo>
                <a:lnTo>
                  <a:pt x="48375" y="68420"/>
                </a:lnTo>
                <a:lnTo>
                  <a:pt x="48580" y="67602"/>
                </a:lnTo>
                <a:lnTo>
                  <a:pt x="48682" y="67705"/>
                </a:lnTo>
                <a:lnTo>
                  <a:pt x="48784" y="66989"/>
                </a:lnTo>
                <a:lnTo>
                  <a:pt x="48784" y="67193"/>
                </a:lnTo>
                <a:lnTo>
                  <a:pt x="49193" y="64739"/>
                </a:lnTo>
                <a:lnTo>
                  <a:pt x="48989" y="64330"/>
                </a:lnTo>
                <a:lnTo>
                  <a:pt x="48580" y="64125"/>
                </a:lnTo>
                <a:lnTo>
                  <a:pt x="48886" y="64227"/>
                </a:lnTo>
                <a:lnTo>
                  <a:pt x="48273" y="63716"/>
                </a:lnTo>
                <a:lnTo>
                  <a:pt x="44284" y="63614"/>
                </a:lnTo>
                <a:lnTo>
                  <a:pt x="45000" y="62795"/>
                </a:lnTo>
                <a:lnTo>
                  <a:pt x="45102" y="61159"/>
                </a:lnTo>
                <a:lnTo>
                  <a:pt x="45409" y="60648"/>
                </a:lnTo>
                <a:lnTo>
                  <a:pt x="45511" y="61261"/>
                </a:lnTo>
                <a:lnTo>
                  <a:pt x="46023" y="60136"/>
                </a:lnTo>
                <a:lnTo>
                  <a:pt x="45818" y="60239"/>
                </a:lnTo>
                <a:lnTo>
                  <a:pt x="46125" y="59932"/>
                </a:lnTo>
                <a:lnTo>
                  <a:pt x="46125" y="59625"/>
                </a:lnTo>
                <a:lnTo>
                  <a:pt x="46534" y="58807"/>
                </a:lnTo>
                <a:lnTo>
                  <a:pt x="46432" y="57989"/>
                </a:lnTo>
                <a:lnTo>
                  <a:pt x="43875" y="58295"/>
                </a:lnTo>
                <a:lnTo>
                  <a:pt x="42955" y="60239"/>
                </a:lnTo>
                <a:lnTo>
                  <a:pt x="42341" y="60648"/>
                </a:lnTo>
                <a:lnTo>
                  <a:pt x="42545" y="60648"/>
                </a:lnTo>
                <a:lnTo>
                  <a:pt x="42443" y="60955"/>
                </a:lnTo>
                <a:lnTo>
                  <a:pt x="39477" y="61261"/>
                </a:lnTo>
                <a:lnTo>
                  <a:pt x="38557" y="60750"/>
                </a:lnTo>
                <a:lnTo>
                  <a:pt x="38557" y="60750"/>
                </a:lnTo>
                <a:lnTo>
                  <a:pt x="38659" y="60852"/>
                </a:lnTo>
                <a:lnTo>
                  <a:pt x="38659" y="60852"/>
                </a:lnTo>
                <a:lnTo>
                  <a:pt x="38352" y="60648"/>
                </a:lnTo>
                <a:lnTo>
                  <a:pt x="38352" y="60648"/>
                </a:lnTo>
                <a:lnTo>
                  <a:pt x="38557" y="60750"/>
                </a:lnTo>
                <a:lnTo>
                  <a:pt x="37432" y="57989"/>
                </a:lnTo>
                <a:lnTo>
                  <a:pt x="37432" y="58193"/>
                </a:lnTo>
                <a:lnTo>
                  <a:pt x="37227" y="57375"/>
                </a:lnTo>
                <a:lnTo>
                  <a:pt x="37432" y="57989"/>
                </a:lnTo>
                <a:lnTo>
                  <a:pt x="38455" y="52159"/>
                </a:lnTo>
                <a:lnTo>
                  <a:pt x="38250" y="51750"/>
                </a:lnTo>
                <a:lnTo>
                  <a:pt x="38761" y="51545"/>
                </a:lnTo>
                <a:lnTo>
                  <a:pt x="38761" y="51341"/>
                </a:lnTo>
                <a:lnTo>
                  <a:pt x="39068" y="51136"/>
                </a:lnTo>
                <a:lnTo>
                  <a:pt x="38966" y="51136"/>
                </a:lnTo>
                <a:lnTo>
                  <a:pt x="39170" y="51034"/>
                </a:lnTo>
                <a:lnTo>
                  <a:pt x="39375" y="50830"/>
                </a:lnTo>
                <a:lnTo>
                  <a:pt x="39682" y="50727"/>
                </a:lnTo>
                <a:lnTo>
                  <a:pt x="39580" y="50523"/>
                </a:lnTo>
                <a:lnTo>
                  <a:pt x="40091" y="50625"/>
                </a:lnTo>
                <a:lnTo>
                  <a:pt x="41216" y="49909"/>
                </a:lnTo>
                <a:lnTo>
                  <a:pt x="41216" y="49705"/>
                </a:lnTo>
                <a:lnTo>
                  <a:pt x="41420" y="49398"/>
                </a:lnTo>
                <a:lnTo>
                  <a:pt x="41420" y="49602"/>
                </a:lnTo>
                <a:lnTo>
                  <a:pt x="41625" y="49602"/>
                </a:lnTo>
                <a:lnTo>
                  <a:pt x="41318" y="49807"/>
                </a:lnTo>
                <a:lnTo>
                  <a:pt x="42341" y="49193"/>
                </a:lnTo>
                <a:lnTo>
                  <a:pt x="43773" y="49602"/>
                </a:lnTo>
                <a:lnTo>
                  <a:pt x="43977" y="49398"/>
                </a:lnTo>
                <a:lnTo>
                  <a:pt x="44489" y="49602"/>
                </a:lnTo>
                <a:lnTo>
                  <a:pt x="44489" y="49909"/>
                </a:lnTo>
                <a:lnTo>
                  <a:pt x="44386" y="49909"/>
                </a:lnTo>
                <a:lnTo>
                  <a:pt x="45205" y="50114"/>
                </a:lnTo>
                <a:lnTo>
                  <a:pt x="45409" y="49705"/>
                </a:lnTo>
                <a:lnTo>
                  <a:pt x="45920" y="50216"/>
                </a:lnTo>
                <a:lnTo>
                  <a:pt x="46125" y="50216"/>
                </a:lnTo>
                <a:lnTo>
                  <a:pt x="45818" y="49705"/>
                </a:lnTo>
                <a:lnTo>
                  <a:pt x="46227" y="49091"/>
                </a:lnTo>
                <a:lnTo>
                  <a:pt x="46227" y="49091"/>
                </a:lnTo>
                <a:lnTo>
                  <a:pt x="45920" y="49295"/>
                </a:lnTo>
                <a:lnTo>
                  <a:pt x="46023" y="48989"/>
                </a:lnTo>
                <a:lnTo>
                  <a:pt x="45307" y="49091"/>
                </a:lnTo>
                <a:lnTo>
                  <a:pt x="47557" y="48477"/>
                </a:lnTo>
                <a:lnTo>
                  <a:pt x="47557" y="48477"/>
                </a:lnTo>
                <a:lnTo>
                  <a:pt x="47455" y="48989"/>
                </a:lnTo>
                <a:lnTo>
                  <a:pt x="47966" y="48784"/>
                </a:lnTo>
                <a:lnTo>
                  <a:pt x="47966" y="48886"/>
                </a:lnTo>
                <a:lnTo>
                  <a:pt x="48477" y="48580"/>
                </a:lnTo>
                <a:lnTo>
                  <a:pt x="48477" y="48580"/>
                </a:lnTo>
                <a:lnTo>
                  <a:pt x="48170" y="48886"/>
                </a:lnTo>
                <a:lnTo>
                  <a:pt x="48886" y="48784"/>
                </a:lnTo>
                <a:lnTo>
                  <a:pt x="49602" y="48886"/>
                </a:lnTo>
                <a:lnTo>
                  <a:pt x="49500" y="49091"/>
                </a:lnTo>
                <a:lnTo>
                  <a:pt x="49655" y="49401"/>
                </a:lnTo>
                <a:lnTo>
                  <a:pt x="49655" y="49401"/>
                </a:lnTo>
                <a:lnTo>
                  <a:pt x="51239" y="49500"/>
                </a:lnTo>
                <a:lnTo>
                  <a:pt x="51750" y="50216"/>
                </a:lnTo>
                <a:lnTo>
                  <a:pt x="51443" y="51545"/>
                </a:lnTo>
                <a:lnTo>
                  <a:pt x="51648" y="51239"/>
                </a:lnTo>
                <a:lnTo>
                  <a:pt x="51852" y="51341"/>
                </a:lnTo>
                <a:lnTo>
                  <a:pt x="51443" y="51750"/>
                </a:lnTo>
                <a:lnTo>
                  <a:pt x="52670" y="54102"/>
                </a:lnTo>
                <a:lnTo>
                  <a:pt x="52875" y="54102"/>
                </a:lnTo>
                <a:lnTo>
                  <a:pt x="53485" y="53390"/>
                </a:lnTo>
                <a:lnTo>
                  <a:pt x="53485" y="53390"/>
                </a:lnTo>
                <a:lnTo>
                  <a:pt x="53403" y="50915"/>
                </a:lnTo>
                <a:lnTo>
                  <a:pt x="53591" y="50727"/>
                </a:lnTo>
                <a:lnTo>
                  <a:pt x="53489" y="47761"/>
                </a:lnTo>
                <a:lnTo>
                  <a:pt x="53693" y="47659"/>
                </a:lnTo>
                <a:lnTo>
                  <a:pt x="54307" y="46636"/>
                </a:lnTo>
                <a:lnTo>
                  <a:pt x="54307" y="46841"/>
                </a:lnTo>
                <a:lnTo>
                  <a:pt x="54409" y="46739"/>
                </a:lnTo>
                <a:lnTo>
                  <a:pt x="54409" y="46636"/>
                </a:lnTo>
                <a:lnTo>
                  <a:pt x="55841" y="45716"/>
                </a:lnTo>
                <a:lnTo>
                  <a:pt x="55841" y="45818"/>
                </a:lnTo>
                <a:lnTo>
                  <a:pt x="57170" y="44898"/>
                </a:lnTo>
                <a:lnTo>
                  <a:pt x="57170" y="45102"/>
                </a:lnTo>
                <a:lnTo>
                  <a:pt x="57784" y="44284"/>
                </a:lnTo>
                <a:lnTo>
                  <a:pt x="58705" y="44080"/>
                </a:lnTo>
                <a:lnTo>
                  <a:pt x="58193" y="43875"/>
                </a:lnTo>
                <a:lnTo>
                  <a:pt x="58602" y="43875"/>
                </a:lnTo>
                <a:lnTo>
                  <a:pt x="58295" y="43466"/>
                </a:lnTo>
                <a:lnTo>
                  <a:pt x="59420" y="43364"/>
                </a:lnTo>
                <a:lnTo>
                  <a:pt x="59523" y="43057"/>
                </a:lnTo>
                <a:lnTo>
                  <a:pt x="59523" y="43057"/>
                </a:lnTo>
                <a:lnTo>
                  <a:pt x="59216" y="43364"/>
                </a:lnTo>
                <a:lnTo>
                  <a:pt x="58705" y="43057"/>
                </a:lnTo>
                <a:lnTo>
                  <a:pt x="58807" y="42750"/>
                </a:lnTo>
                <a:lnTo>
                  <a:pt x="59216" y="42852"/>
                </a:lnTo>
                <a:lnTo>
                  <a:pt x="59318" y="42750"/>
                </a:lnTo>
                <a:lnTo>
                  <a:pt x="59523" y="42852"/>
                </a:lnTo>
                <a:lnTo>
                  <a:pt x="59523" y="42545"/>
                </a:lnTo>
                <a:lnTo>
                  <a:pt x="59420" y="42034"/>
                </a:lnTo>
                <a:lnTo>
                  <a:pt x="59216" y="41932"/>
                </a:lnTo>
                <a:lnTo>
                  <a:pt x="58705" y="41625"/>
                </a:lnTo>
                <a:lnTo>
                  <a:pt x="59114" y="41727"/>
                </a:lnTo>
                <a:lnTo>
                  <a:pt x="59216" y="41932"/>
                </a:lnTo>
                <a:lnTo>
                  <a:pt x="59216" y="41932"/>
                </a:lnTo>
                <a:lnTo>
                  <a:pt x="59114" y="41420"/>
                </a:lnTo>
                <a:lnTo>
                  <a:pt x="59420" y="41420"/>
                </a:lnTo>
                <a:lnTo>
                  <a:pt x="59523" y="41318"/>
                </a:lnTo>
                <a:lnTo>
                  <a:pt x="59011" y="40705"/>
                </a:lnTo>
                <a:lnTo>
                  <a:pt x="59523" y="41216"/>
                </a:lnTo>
                <a:lnTo>
                  <a:pt x="59523" y="40807"/>
                </a:lnTo>
                <a:lnTo>
                  <a:pt x="58909" y="40500"/>
                </a:lnTo>
                <a:lnTo>
                  <a:pt x="59318" y="39989"/>
                </a:lnTo>
                <a:lnTo>
                  <a:pt x="59011" y="40500"/>
                </a:lnTo>
                <a:lnTo>
                  <a:pt x="59216" y="40398"/>
                </a:lnTo>
                <a:lnTo>
                  <a:pt x="59216" y="40602"/>
                </a:lnTo>
                <a:lnTo>
                  <a:pt x="59318" y="40500"/>
                </a:lnTo>
                <a:lnTo>
                  <a:pt x="59625" y="40807"/>
                </a:lnTo>
                <a:lnTo>
                  <a:pt x="59523" y="40295"/>
                </a:lnTo>
                <a:lnTo>
                  <a:pt x="59727" y="40500"/>
                </a:lnTo>
                <a:lnTo>
                  <a:pt x="59830" y="39580"/>
                </a:lnTo>
                <a:lnTo>
                  <a:pt x="60034" y="39477"/>
                </a:lnTo>
                <a:lnTo>
                  <a:pt x="60034" y="39580"/>
                </a:lnTo>
                <a:lnTo>
                  <a:pt x="60136" y="39375"/>
                </a:lnTo>
                <a:lnTo>
                  <a:pt x="60136" y="39477"/>
                </a:lnTo>
                <a:lnTo>
                  <a:pt x="60443" y="39273"/>
                </a:lnTo>
                <a:lnTo>
                  <a:pt x="60443" y="39375"/>
                </a:lnTo>
                <a:lnTo>
                  <a:pt x="60341" y="39477"/>
                </a:lnTo>
                <a:lnTo>
                  <a:pt x="60443" y="39477"/>
                </a:lnTo>
                <a:lnTo>
                  <a:pt x="60034" y="39784"/>
                </a:lnTo>
                <a:lnTo>
                  <a:pt x="60136" y="39784"/>
                </a:lnTo>
                <a:lnTo>
                  <a:pt x="59830" y="40193"/>
                </a:lnTo>
                <a:lnTo>
                  <a:pt x="60136" y="40295"/>
                </a:lnTo>
                <a:lnTo>
                  <a:pt x="60136" y="40500"/>
                </a:lnTo>
                <a:lnTo>
                  <a:pt x="60034" y="40705"/>
                </a:lnTo>
                <a:lnTo>
                  <a:pt x="60034" y="40909"/>
                </a:lnTo>
                <a:lnTo>
                  <a:pt x="60136" y="40909"/>
                </a:lnTo>
                <a:lnTo>
                  <a:pt x="59727" y="41830"/>
                </a:lnTo>
                <a:lnTo>
                  <a:pt x="60750" y="40500"/>
                </a:lnTo>
                <a:lnTo>
                  <a:pt x="60750" y="39375"/>
                </a:lnTo>
                <a:lnTo>
                  <a:pt x="61057" y="39886"/>
                </a:lnTo>
                <a:lnTo>
                  <a:pt x="62182" y="38864"/>
                </a:lnTo>
                <a:lnTo>
                  <a:pt x="62386" y="38455"/>
                </a:lnTo>
                <a:lnTo>
                  <a:pt x="62284" y="38250"/>
                </a:lnTo>
                <a:lnTo>
                  <a:pt x="62591" y="37636"/>
                </a:lnTo>
                <a:lnTo>
                  <a:pt x="62489" y="38148"/>
                </a:lnTo>
                <a:lnTo>
                  <a:pt x="64943" y="37125"/>
                </a:lnTo>
                <a:lnTo>
                  <a:pt x="65045" y="37227"/>
                </a:lnTo>
                <a:lnTo>
                  <a:pt x="65148" y="37125"/>
                </a:lnTo>
                <a:lnTo>
                  <a:pt x="65148" y="37125"/>
                </a:lnTo>
                <a:lnTo>
                  <a:pt x="65045" y="37432"/>
                </a:lnTo>
                <a:lnTo>
                  <a:pt x="65557" y="37227"/>
                </a:lnTo>
                <a:lnTo>
                  <a:pt x="65557" y="37227"/>
                </a:lnTo>
                <a:lnTo>
                  <a:pt x="65455" y="37330"/>
                </a:lnTo>
                <a:lnTo>
                  <a:pt x="66068" y="37227"/>
                </a:lnTo>
                <a:lnTo>
                  <a:pt x="65966" y="36818"/>
                </a:lnTo>
                <a:lnTo>
                  <a:pt x="65761" y="37125"/>
                </a:lnTo>
                <a:lnTo>
                  <a:pt x="65455" y="36614"/>
                </a:lnTo>
                <a:lnTo>
                  <a:pt x="66784" y="35080"/>
                </a:lnTo>
                <a:lnTo>
                  <a:pt x="66886" y="35182"/>
                </a:lnTo>
                <a:lnTo>
                  <a:pt x="66989" y="34977"/>
                </a:lnTo>
                <a:lnTo>
                  <a:pt x="66989" y="35080"/>
                </a:lnTo>
                <a:lnTo>
                  <a:pt x="67091" y="34875"/>
                </a:lnTo>
                <a:lnTo>
                  <a:pt x="67091" y="35080"/>
                </a:lnTo>
                <a:lnTo>
                  <a:pt x="67193" y="34977"/>
                </a:lnTo>
                <a:lnTo>
                  <a:pt x="68011" y="34364"/>
                </a:lnTo>
                <a:lnTo>
                  <a:pt x="68011" y="34466"/>
                </a:lnTo>
                <a:lnTo>
                  <a:pt x="67909" y="34568"/>
                </a:lnTo>
                <a:lnTo>
                  <a:pt x="68114" y="34670"/>
                </a:lnTo>
                <a:lnTo>
                  <a:pt x="68216" y="34364"/>
                </a:lnTo>
                <a:lnTo>
                  <a:pt x="68523" y="34568"/>
                </a:lnTo>
                <a:lnTo>
                  <a:pt x="69136" y="34261"/>
                </a:lnTo>
                <a:lnTo>
                  <a:pt x="69545" y="33648"/>
                </a:lnTo>
                <a:lnTo>
                  <a:pt x="70568" y="33443"/>
                </a:lnTo>
                <a:lnTo>
                  <a:pt x="70466" y="33545"/>
                </a:lnTo>
                <a:lnTo>
                  <a:pt x="71795" y="32932"/>
                </a:lnTo>
                <a:lnTo>
                  <a:pt x="72102" y="33034"/>
                </a:lnTo>
                <a:lnTo>
                  <a:pt x="71386" y="33443"/>
                </a:lnTo>
                <a:lnTo>
                  <a:pt x="72716" y="33443"/>
                </a:lnTo>
                <a:lnTo>
                  <a:pt x="71898" y="33852"/>
                </a:lnTo>
                <a:lnTo>
                  <a:pt x="71898" y="33545"/>
                </a:lnTo>
                <a:lnTo>
                  <a:pt x="71795" y="33545"/>
                </a:lnTo>
                <a:lnTo>
                  <a:pt x="70568" y="34261"/>
                </a:lnTo>
                <a:lnTo>
                  <a:pt x="70568" y="34261"/>
                </a:lnTo>
                <a:lnTo>
                  <a:pt x="70364" y="34364"/>
                </a:lnTo>
                <a:lnTo>
                  <a:pt x="69955" y="35182"/>
                </a:lnTo>
                <a:lnTo>
                  <a:pt x="70261" y="35386"/>
                </a:lnTo>
                <a:lnTo>
                  <a:pt x="71795" y="34364"/>
                </a:lnTo>
                <a:lnTo>
                  <a:pt x="71795" y="34466"/>
                </a:lnTo>
                <a:lnTo>
                  <a:pt x="71898" y="34261"/>
                </a:lnTo>
                <a:lnTo>
                  <a:pt x="74250" y="33648"/>
                </a:lnTo>
                <a:lnTo>
                  <a:pt x="74250" y="33443"/>
                </a:lnTo>
                <a:lnTo>
                  <a:pt x="74250" y="33136"/>
                </a:lnTo>
                <a:lnTo>
                  <a:pt x="73943" y="32932"/>
                </a:lnTo>
                <a:lnTo>
                  <a:pt x="73227" y="33239"/>
                </a:lnTo>
                <a:lnTo>
                  <a:pt x="73330" y="33136"/>
                </a:lnTo>
                <a:lnTo>
                  <a:pt x="72307" y="32830"/>
                </a:lnTo>
                <a:lnTo>
                  <a:pt x="72511" y="32727"/>
                </a:lnTo>
                <a:lnTo>
                  <a:pt x="72000" y="32420"/>
                </a:lnTo>
                <a:lnTo>
                  <a:pt x="72000" y="31807"/>
                </a:lnTo>
                <a:lnTo>
                  <a:pt x="71693" y="31705"/>
                </a:lnTo>
                <a:lnTo>
                  <a:pt x="72409" y="31091"/>
                </a:lnTo>
                <a:lnTo>
                  <a:pt x="72146" y="31003"/>
                </a:lnTo>
                <a:lnTo>
                  <a:pt x="72146" y="31003"/>
                </a:lnTo>
                <a:lnTo>
                  <a:pt x="71795" y="31091"/>
                </a:lnTo>
                <a:lnTo>
                  <a:pt x="70875" y="30784"/>
                </a:lnTo>
                <a:lnTo>
                  <a:pt x="72102" y="30784"/>
                </a:lnTo>
                <a:lnTo>
                  <a:pt x="72818" y="29966"/>
                </a:lnTo>
                <a:lnTo>
                  <a:pt x="70568" y="29966"/>
                </a:lnTo>
                <a:lnTo>
                  <a:pt x="63307" y="33852"/>
                </a:lnTo>
                <a:lnTo>
                  <a:pt x="63307" y="33852"/>
                </a:lnTo>
                <a:lnTo>
                  <a:pt x="68114" y="31091"/>
                </a:lnTo>
                <a:lnTo>
                  <a:pt x="67602" y="30375"/>
                </a:lnTo>
                <a:lnTo>
                  <a:pt x="79977" y="27205"/>
                </a:lnTo>
                <a:lnTo>
                  <a:pt x="80795" y="26489"/>
                </a:lnTo>
                <a:lnTo>
                  <a:pt x="80591" y="26284"/>
                </a:lnTo>
                <a:lnTo>
                  <a:pt x="81000" y="26080"/>
                </a:lnTo>
                <a:lnTo>
                  <a:pt x="81205" y="25466"/>
                </a:lnTo>
                <a:lnTo>
                  <a:pt x="80898" y="25159"/>
                </a:lnTo>
                <a:lnTo>
                  <a:pt x="80080" y="25364"/>
                </a:lnTo>
                <a:lnTo>
                  <a:pt x="79977" y="25261"/>
                </a:lnTo>
                <a:lnTo>
                  <a:pt x="80386" y="24852"/>
                </a:lnTo>
                <a:lnTo>
                  <a:pt x="79875" y="24750"/>
                </a:lnTo>
                <a:lnTo>
                  <a:pt x="77727" y="25568"/>
                </a:lnTo>
                <a:lnTo>
                  <a:pt x="78034" y="25364"/>
                </a:lnTo>
                <a:lnTo>
                  <a:pt x="77830" y="25261"/>
                </a:lnTo>
                <a:lnTo>
                  <a:pt x="80182" y="24545"/>
                </a:lnTo>
                <a:lnTo>
                  <a:pt x="80182" y="24034"/>
                </a:lnTo>
                <a:lnTo>
                  <a:pt x="79773" y="24136"/>
                </a:lnTo>
                <a:lnTo>
                  <a:pt x="79261" y="23727"/>
                </a:lnTo>
                <a:lnTo>
                  <a:pt x="78648" y="24034"/>
                </a:lnTo>
                <a:lnTo>
                  <a:pt x="79159" y="23727"/>
                </a:lnTo>
                <a:lnTo>
                  <a:pt x="78852" y="23625"/>
                </a:lnTo>
                <a:lnTo>
                  <a:pt x="78239" y="23830"/>
                </a:lnTo>
                <a:lnTo>
                  <a:pt x="78648" y="23523"/>
                </a:lnTo>
                <a:lnTo>
                  <a:pt x="78648" y="23114"/>
                </a:lnTo>
                <a:lnTo>
                  <a:pt x="78545" y="23216"/>
                </a:lnTo>
                <a:lnTo>
                  <a:pt x="78443" y="23011"/>
                </a:lnTo>
                <a:lnTo>
                  <a:pt x="77932" y="22909"/>
                </a:lnTo>
                <a:lnTo>
                  <a:pt x="78136" y="22705"/>
                </a:lnTo>
                <a:lnTo>
                  <a:pt x="77830" y="22705"/>
                </a:lnTo>
                <a:lnTo>
                  <a:pt x="78136" y="22602"/>
                </a:lnTo>
                <a:lnTo>
                  <a:pt x="77727" y="22500"/>
                </a:lnTo>
                <a:lnTo>
                  <a:pt x="77932" y="22398"/>
                </a:lnTo>
                <a:lnTo>
                  <a:pt x="77523" y="22193"/>
                </a:lnTo>
                <a:lnTo>
                  <a:pt x="78341" y="22091"/>
                </a:lnTo>
                <a:lnTo>
                  <a:pt x="77727" y="21477"/>
                </a:lnTo>
                <a:lnTo>
                  <a:pt x="78341" y="21170"/>
                </a:lnTo>
                <a:lnTo>
                  <a:pt x="78034" y="20864"/>
                </a:lnTo>
                <a:lnTo>
                  <a:pt x="77420" y="20966"/>
                </a:lnTo>
                <a:lnTo>
                  <a:pt x="77420" y="20966"/>
                </a:lnTo>
                <a:lnTo>
                  <a:pt x="78136" y="20557"/>
                </a:lnTo>
                <a:lnTo>
                  <a:pt x="77318" y="20659"/>
                </a:lnTo>
                <a:lnTo>
                  <a:pt x="77318" y="20659"/>
                </a:lnTo>
                <a:lnTo>
                  <a:pt x="77932" y="20455"/>
                </a:lnTo>
                <a:lnTo>
                  <a:pt x="77727" y="20148"/>
                </a:lnTo>
                <a:lnTo>
                  <a:pt x="77932" y="20045"/>
                </a:lnTo>
                <a:lnTo>
                  <a:pt x="77318" y="20045"/>
                </a:lnTo>
                <a:lnTo>
                  <a:pt x="77727" y="19943"/>
                </a:lnTo>
                <a:lnTo>
                  <a:pt x="77523" y="19636"/>
                </a:lnTo>
                <a:lnTo>
                  <a:pt x="77727" y="19534"/>
                </a:lnTo>
                <a:lnTo>
                  <a:pt x="77625" y="19330"/>
                </a:lnTo>
                <a:lnTo>
                  <a:pt x="77420" y="19330"/>
                </a:lnTo>
                <a:lnTo>
                  <a:pt x="77216" y="19125"/>
                </a:lnTo>
                <a:lnTo>
                  <a:pt x="77216" y="18818"/>
                </a:lnTo>
                <a:lnTo>
                  <a:pt x="76705" y="19739"/>
                </a:lnTo>
                <a:lnTo>
                  <a:pt x="76398" y="19739"/>
                </a:lnTo>
                <a:lnTo>
                  <a:pt x="76295" y="20045"/>
                </a:lnTo>
                <a:lnTo>
                  <a:pt x="75580" y="20557"/>
                </a:lnTo>
                <a:lnTo>
                  <a:pt x="75477" y="20250"/>
                </a:lnTo>
                <a:lnTo>
                  <a:pt x="74148" y="21068"/>
                </a:lnTo>
                <a:lnTo>
                  <a:pt x="74250" y="20659"/>
                </a:lnTo>
                <a:lnTo>
                  <a:pt x="73943" y="20864"/>
                </a:lnTo>
                <a:lnTo>
                  <a:pt x="73841" y="20761"/>
                </a:lnTo>
                <a:lnTo>
                  <a:pt x="73739" y="20761"/>
                </a:lnTo>
                <a:lnTo>
                  <a:pt x="73943" y="20250"/>
                </a:lnTo>
                <a:lnTo>
                  <a:pt x="72716" y="20250"/>
                </a:lnTo>
                <a:lnTo>
                  <a:pt x="73534" y="19739"/>
                </a:lnTo>
                <a:lnTo>
                  <a:pt x="73330" y="19739"/>
                </a:lnTo>
                <a:lnTo>
                  <a:pt x="73534" y="19330"/>
                </a:lnTo>
                <a:lnTo>
                  <a:pt x="72920" y="19125"/>
                </a:lnTo>
                <a:lnTo>
                  <a:pt x="73636" y="19023"/>
                </a:lnTo>
                <a:lnTo>
                  <a:pt x="74148" y="18102"/>
                </a:lnTo>
                <a:lnTo>
                  <a:pt x="74148" y="18102"/>
                </a:lnTo>
                <a:lnTo>
                  <a:pt x="73841" y="18307"/>
                </a:lnTo>
                <a:lnTo>
                  <a:pt x="72716" y="17795"/>
                </a:lnTo>
                <a:lnTo>
                  <a:pt x="73023" y="17591"/>
                </a:lnTo>
                <a:lnTo>
                  <a:pt x="72511" y="17591"/>
                </a:lnTo>
                <a:lnTo>
                  <a:pt x="72000" y="16875"/>
                </a:lnTo>
                <a:lnTo>
                  <a:pt x="70364" y="17080"/>
                </a:lnTo>
                <a:lnTo>
                  <a:pt x="70466" y="16977"/>
                </a:lnTo>
                <a:lnTo>
                  <a:pt x="68932" y="16875"/>
                </a:lnTo>
                <a:lnTo>
                  <a:pt x="68727" y="17693"/>
                </a:lnTo>
                <a:lnTo>
                  <a:pt x="67909" y="18307"/>
                </a:lnTo>
                <a:lnTo>
                  <a:pt x="68318" y="18307"/>
                </a:lnTo>
                <a:lnTo>
                  <a:pt x="67909" y="19023"/>
                </a:lnTo>
                <a:lnTo>
                  <a:pt x="68114" y="19125"/>
                </a:lnTo>
                <a:lnTo>
                  <a:pt x="66580" y="20250"/>
                </a:lnTo>
                <a:lnTo>
                  <a:pt x="67193" y="21784"/>
                </a:lnTo>
                <a:lnTo>
                  <a:pt x="63511" y="24239"/>
                </a:lnTo>
                <a:lnTo>
                  <a:pt x="63716" y="24750"/>
                </a:lnTo>
                <a:lnTo>
                  <a:pt x="63614" y="24750"/>
                </a:lnTo>
                <a:lnTo>
                  <a:pt x="63716" y="25057"/>
                </a:lnTo>
                <a:lnTo>
                  <a:pt x="63307" y="26591"/>
                </a:lnTo>
                <a:lnTo>
                  <a:pt x="62693" y="27000"/>
                </a:lnTo>
                <a:lnTo>
                  <a:pt x="62795" y="27307"/>
                </a:lnTo>
                <a:lnTo>
                  <a:pt x="62489" y="27614"/>
                </a:lnTo>
                <a:lnTo>
                  <a:pt x="62386" y="27205"/>
                </a:lnTo>
                <a:lnTo>
                  <a:pt x="61977" y="27511"/>
                </a:lnTo>
                <a:lnTo>
                  <a:pt x="61977" y="28023"/>
                </a:lnTo>
                <a:lnTo>
                  <a:pt x="60955" y="27716"/>
                </a:lnTo>
                <a:lnTo>
                  <a:pt x="61364" y="27000"/>
                </a:lnTo>
                <a:lnTo>
                  <a:pt x="60648" y="26591"/>
                </a:lnTo>
                <a:lnTo>
                  <a:pt x="61466" y="24341"/>
                </a:lnTo>
                <a:lnTo>
                  <a:pt x="60852" y="23625"/>
                </a:lnTo>
                <a:lnTo>
                  <a:pt x="59420" y="23830"/>
                </a:lnTo>
                <a:lnTo>
                  <a:pt x="59216" y="23216"/>
                </a:lnTo>
                <a:lnTo>
                  <a:pt x="57682" y="22091"/>
                </a:lnTo>
                <a:lnTo>
                  <a:pt x="55227" y="21989"/>
                </a:lnTo>
                <a:lnTo>
                  <a:pt x="55330" y="21886"/>
                </a:lnTo>
                <a:lnTo>
                  <a:pt x="54920" y="22091"/>
                </a:lnTo>
                <a:lnTo>
                  <a:pt x="55636" y="20761"/>
                </a:lnTo>
                <a:lnTo>
                  <a:pt x="55534" y="20250"/>
                </a:lnTo>
                <a:lnTo>
                  <a:pt x="54614" y="20761"/>
                </a:lnTo>
                <a:lnTo>
                  <a:pt x="54920" y="20352"/>
                </a:lnTo>
                <a:lnTo>
                  <a:pt x="54716" y="20045"/>
                </a:lnTo>
                <a:lnTo>
                  <a:pt x="57580" y="17489"/>
                </a:lnTo>
                <a:lnTo>
                  <a:pt x="57580" y="17284"/>
                </a:lnTo>
                <a:lnTo>
                  <a:pt x="58091" y="16875"/>
                </a:lnTo>
                <a:lnTo>
                  <a:pt x="58398" y="17080"/>
                </a:lnTo>
                <a:lnTo>
                  <a:pt x="58398" y="16875"/>
                </a:lnTo>
                <a:lnTo>
                  <a:pt x="59114" y="16670"/>
                </a:lnTo>
                <a:lnTo>
                  <a:pt x="59216" y="16466"/>
                </a:lnTo>
                <a:lnTo>
                  <a:pt x="60136" y="16364"/>
                </a:lnTo>
                <a:lnTo>
                  <a:pt x="60239" y="15852"/>
                </a:lnTo>
                <a:lnTo>
                  <a:pt x="59830" y="15648"/>
                </a:lnTo>
                <a:lnTo>
                  <a:pt x="59420" y="15852"/>
                </a:lnTo>
                <a:lnTo>
                  <a:pt x="59727" y="15648"/>
                </a:lnTo>
                <a:lnTo>
                  <a:pt x="59011" y="15443"/>
                </a:lnTo>
                <a:lnTo>
                  <a:pt x="58909" y="15239"/>
                </a:lnTo>
                <a:lnTo>
                  <a:pt x="59932" y="15545"/>
                </a:lnTo>
                <a:lnTo>
                  <a:pt x="59932" y="15648"/>
                </a:lnTo>
                <a:lnTo>
                  <a:pt x="64227" y="14318"/>
                </a:lnTo>
                <a:lnTo>
                  <a:pt x="61670" y="13602"/>
                </a:lnTo>
                <a:lnTo>
                  <a:pt x="62693" y="13705"/>
                </a:lnTo>
                <a:lnTo>
                  <a:pt x="64330" y="14114"/>
                </a:lnTo>
                <a:lnTo>
                  <a:pt x="65455" y="13602"/>
                </a:lnTo>
                <a:lnTo>
                  <a:pt x="65250" y="13193"/>
                </a:lnTo>
                <a:lnTo>
                  <a:pt x="66170" y="13091"/>
                </a:lnTo>
                <a:lnTo>
                  <a:pt x="66375" y="13398"/>
                </a:lnTo>
                <a:lnTo>
                  <a:pt x="66784" y="13295"/>
                </a:lnTo>
                <a:lnTo>
                  <a:pt x="67091" y="13091"/>
                </a:lnTo>
                <a:lnTo>
                  <a:pt x="66580" y="12784"/>
                </a:lnTo>
                <a:lnTo>
                  <a:pt x="66580" y="12784"/>
                </a:lnTo>
                <a:lnTo>
                  <a:pt x="67091" y="12886"/>
                </a:lnTo>
                <a:lnTo>
                  <a:pt x="67398" y="13295"/>
                </a:lnTo>
                <a:lnTo>
                  <a:pt x="69545" y="12273"/>
                </a:lnTo>
                <a:lnTo>
                  <a:pt x="69443" y="11659"/>
                </a:lnTo>
                <a:lnTo>
                  <a:pt x="69955" y="11045"/>
                </a:lnTo>
                <a:lnTo>
                  <a:pt x="70568" y="10841"/>
                </a:lnTo>
                <a:lnTo>
                  <a:pt x="69955" y="10739"/>
                </a:lnTo>
                <a:lnTo>
                  <a:pt x="69852" y="10534"/>
                </a:lnTo>
                <a:lnTo>
                  <a:pt x="70159" y="10432"/>
                </a:lnTo>
                <a:lnTo>
                  <a:pt x="68216" y="10227"/>
                </a:lnTo>
                <a:lnTo>
                  <a:pt x="67909" y="10739"/>
                </a:lnTo>
                <a:lnTo>
                  <a:pt x="68114" y="10943"/>
                </a:lnTo>
                <a:lnTo>
                  <a:pt x="67807" y="11045"/>
                </a:lnTo>
                <a:lnTo>
                  <a:pt x="68011" y="11148"/>
                </a:lnTo>
                <a:lnTo>
                  <a:pt x="65352" y="12580"/>
                </a:lnTo>
                <a:lnTo>
                  <a:pt x="65148" y="11761"/>
                </a:lnTo>
                <a:lnTo>
                  <a:pt x="65352" y="11557"/>
                </a:lnTo>
                <a:lnTo>
                  <a:pt x="65455" y="11557"/>
                </a:lnTo>
                <a:lnTo>
                  <a:pt x="65864" y="11045"/>
                </a:lnTo>
                <a:lnTo>
                  <a:pt x="64841" y="11045"/>
                </a:lnTo>
                <a:lnTo>
                  <a:pt x="64023" y="11557"/>
                </a:lnTo>
                <a:lnTo>
                  <a:pt x="64023" y="11557"/>
                </a:lnTo>
                <a:lnTo>
                  <a:pt x="64125" y="10739"/>
                </a:lnTo>
                <a:lnTo>
                  <a:pt x="64739" y="10534"/>
                </a:lnTo>
                <a:lnTo>
                  <a:pt x="64125" y="10534"/>
                </a:lnTo>
                <a:lnTo>
                  <a:pt x="64432" y="10432"/>
                </a:lnTo>
                <a:lnTo>
                  <a:pt x="63307" y="10330"/>
                </a:lnTo>
                <a:lnTo>
                  <a:pt x="64125" y="10023"/>
                </a:lnTo>
                <a:lnTo>
                  <a:pt x="63818" y="10023"/>
                </a:lnTo>
                <a:lnTo>
                  <a:pt x="64330" y="9920"/>
                </a:lnTo>
                <a:lnTo>
                  <a:pt x="64125" y="9409"/>
                </a:lnTo>
                <a:lnTo>
                  <a:pt x="64432" y="9000"/>
                </a:lnTo>
                <a:lnTo>
                  <a:pt x="64227" y="8591"/>
                </a:lnTo>
                <a:lnTo>
                  <a:pt x="63920" y="8386"/>
                </a:lnTo>
                <a:close/>
              </a:path>
            </a:pathLst>
          </a:custGeom>
          <a:solidFill>
            <a:srgbClr val="4F4F5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22" name="Google Shape;222;p26"/>
          <p:cNvSpPr txBox="1">
            <a:spLocks noGrp="1"/>
          </p:cNvSpPr>
          <p:nvPr>
            <p:ph type="title" idx="4294967295"/>
          </p:nvPr>
        </p:nvSpPr>
        <p:spPr>
          <a:xfrm>
            <a:off x="0" y="-26167"/>
            <a:ext cx="12192000" cy="732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"/>
              <a:t>MAPS</a:t>
            </a:r>
            <a:endParaRPr/>
          </a:p>
        </p:txBody>
      </p:sp>
      <p:sp>
        <p:nvSpPr>
          <p:cNvPr id="223" name="Google Shape;223;p26"/>
          <p:cNvSpPr/>
          <p:nvPr/>
        </p:nvSpPr>
        <p:spPr>
          <a:xfrm>
            <a:off x="2851000" y="2135867"/>
            <a:ext cx="1061600" cy="270000"/>
          </a:xfrm>
          <a:prstGeom prst="wedgeRectCallout">
            <a:avLst>
              <a:gd name="adj1" fmla="val -21428"/>
              <a:gd name="adj2" fmla="val 84287"/>
            </a:avLst>
          </a:prstGeom>
          <a:solidFill>
            <a:srgbClr val="F55C2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1333" b="1">
                <a:solidFill>
                  <a:srgbClr val="FFFFFF"/>
                </a:solidFill>
                <a:latin typeface="Encode Sans"/>
                <a:ea typeface="Encode Sans"/>
                <a:cs typeface="Encode Sans"/>
                <a:sym typeface="Encode Sans"/>
              </a:rPr>
              <a:t>our office</a:t>
            </a:r>
            <a:endParaRPr sz="1333" b="1">
              <a:solidFill>
                <a:srgbClr val="FFFFFF"/>
              </a:solidFill>
              <a:latin typeface="Encode Sans"/>
              <a:ea typeface="Encode Sans"/>
              <a:cs typeface="Encode Sans"/>
              <a:sym typeface="Encode Sans"/>
            </a:endParaRPr>
          </a:p>
        </p:txBody>
      </p:sp>
      <p:sp>
        <p:nvSpPr>
          <p:cNvPr id="224" name="Google Shape;224;p26"/>
          <p:cNvSpPr txBox="1">
            <a:spLocks noGrp="1"/>
          </p:cNvSpPr>
          <p:nvPr>
            <p:ph type="sldNum" idx="12"/>
          </p:nvPr>
        </p:nvSpPr>
        <p:spPr>
          <a:xfrm>
            <a:off x="5364400" y="6125133"/>
            <a:ext cx="1463200" cy="732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algn="ctr"/>
            <a:fld id="{00000000-1234-1234-1234-123412341234}" type="slidenum">
              <a:rPr lang="en"/>
              <a:pPr algn="ctr"/>
              <a:t>7</a:t>
            </a:fld>
            <a:endParaRPr/>
          </a:p>
        </p:txBody>
      </p:sp>
      <p:cxnSp>
        <p:nvCxnSpPr>
          <p:cNvPr id="225" name="Google Shape;225;p26"/>
          <p:cNvCxnSpPr/>
          <p:nvPr/>
        </p:nvCxnSpPr>
        <p:spPr>
          <a:xfrm rot="10800000">
            <a:off x="2047033" y="2405867"/>
            <a:ext cx="0" cy="285200"/>
          </a:xfrm>
          <a:prstGeom prst="straightConnector1">
            <a:avLst/>
          </a:prstGeom>
          <a:noFill/>
          <a:ln w="19050" cap="flat" cmpd="sng">
            <a:solidFill>
              <a:srgbClr val="F55C21"/>
            </a:solidFill>
            <a:prstDash val="solid"/>
            <a:round/>
            <a:headEnd type="none" w="med" len="med"/>
            <a:tailEnd type="diamond" w="med" len="med"/>
          </a:ln>
        </p:spPr>
      </p:cxnSp>
      <p:cxnSp>
        <p:nvCxnSpPr>
          <p:cNvPr id="226" name="Google Shape;226;p26"/>
          <p:cNvCxnSpPr/>
          <p:nvPr/>
        </p:nvCxnSpPr>
        <p:spPr>
          <a:xfrm rot="10800000">
            <a:off x="4103333" y="4256233"/>
            <a:ext cx="0" cy="285200"/>
          </a:xfrm>
          <a:prstGeom prst="straightConnector1">
            <a:avLst/>
          </a:prstGeom>
          <a:noFill/>
          <a:ln w="19050" cap="flat" cmpd="sng">
            <a:solidFill>
              <a:srgbClr val="F55C21"/>
            </a:solidFill>
            <a:prstDash val="solid"/>
            <a:round/>
            <a:headEnd type="none" w="med" len="med"/>
            <a:tailEnd type="diamond" w="med" len="med"/>
          </a:ln>
        </p:spPr>
      </p:cxnSp>
      <p:cxnSp>
        <p:nvCxnSpPr>
          <p:cNvPr id="227" name="Google Shape;227;p26"/>
          <p:cNvCxnSpPr/>
          <p:nvPr/>
        </p:nvCxnSpPr>
        <p:spPr>
          <a:xfrm rot="10800000">
            <a:off x="5304367" y="2036167"/>
            <a:ext cx="0" cy="285200"/>
          </a:xfrm>
          <a:prstGeom prst="straightConnector1">
            <a:avLst/>
          </a:prstGeom>
          <a:noFill/>
          <a:ln w="19050" cap="flat" cmpd="sng">
            <a:solidFill>
              <a:srgbClr val="F55C21"/>
            </a:solidFill>
            <a:prstDash val="solid"/>
            <a:round/>
            <a:headEnd type="none" w="med" len="med"/>
            <a:tailEnd type="diamond" w="med" len="med"/>
          </a:ln>
        </p:spPr>
      </p:cxnSp>
      <p:cxnSp>
        <p:nvCxnSpPr>
          <p:cNvPr id="228" name="Google Shape;228;p26"/>
          <p:cNvCxnSpPr/>
          <p:nvPr/>
        </p:nvCxnSpPr>
        <p:spPr>
          <a:xfrm rot="10800000">
            <a:off x="8706900" y="2691067"/>
            <a:ext cx="0" cy="285200"/>
          </a:xfrm>
          <a:prstGeom prst="straightConnector1">
            <a:avLst/>
          </a:prstGeom>
          <a:noFill/>
          <a:ln w="19050" cap="flat" cmpd="sng">
            <a:solidFill>
              <a:srgbClr val="F55C21"/>
            </a:solidFill>
            <a:prstDash val="solid"/>
            <a:round/>
            <a:headEnd type="none" w="med" len="med"/>
            <a:tailEnd type="diamond" w="med" len="med"/>
          </a:ln>
        </p:spPr>
      </p:cxnSp>
      <p:cxnSp>
        <p:nvCxnSpPr>
          <p:cNvPr id="229" name="Google Shape;229;p26"/>
          <p:cNvCxnSpPr/>
          <p:nvPr/>
        </p:nvCxnSpPr>
        <p:spPr>
          <a:xfrm rot="10800000">
            <a:off x="9591133" y="4779033"/>
            <a:ext cx="0" cy="285200"/>
          </a:xfrm>
          <a:prstGeom prst="straightConnector1">
            <a:avLst/>
          </a:prstGeom>
          <a:noFill/>
          <a:ln w="19050" cap="flat" cmpd="sng">
            <a:solidFill>
              <a:srgbClr val="F55C21"/>
            </a:solidFill>
            <a:prstDash val="solid"/>
            <a:round/>
            <a:headEnd type="none" w="med" len="med"/>
            <a:tailEnd type="diamond" w="med" len="med"/>
          </a:ln>
        </p:spPr>
      </p:cxnSp>
      <p:cxnSp>
        <p:nvCxnSpPr>
          <p:cNvPr id="230" name="Google Shape;230;p26"/>
          <p:cNvCxnSpPr/>
          <p:nvPr/>
        </p:nvCxnSpPr>
        <p:spPr>
          <a:xfrm rot="10800000">
            <a:off x="6062051" y="4649633"/>
            <a:ext cx="0" cy="285200"/>
          </a:xfrm>
          <a:prstGeom prst="straightConnector1">
            <a:avLst/>
          </a:prstGeom>
          <a:noFill/>
          <a:ln w="19050" cap="flat" cmpd="sng">
            <a:solidFill>
              <a:srgbClr val="F55C21"/>
            </a:solidFill>
            <a:prstDash val="solid"/>
            <a:round/>
            <a:headEnd type="none" w="med" len="med"/>
            <a:tailEnd type="diamond" w="med" len="med"/>
          </a:ln>
        </p:spPr>
      </p:cxnSp>
    </p:spTree>
    <p:extLst>
      <p:ext uri="{BB962C8B-B14F-4D97-AF65-F5344CB8AC3E}">
        <p14:creationId xmlns:p14="http://schemas.microsoft.com/office/powerpoint/2010/main" val="2175901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BFAE1-45D3-4B3B-81D2-0BF25FA84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Chevron Milestones Diagram for PowerPoint</a:t>
            </a: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0F98BE0F-4AD3-43F5-8080-91C7842DEE79}"/>
              </a:ext>
            </a:extLst>
          </p:cNvPr>
          <p:cNvSpPr>
            <a:spLocks/>
          </p:cNvSpPr>
          <p:nvPr/>
        </p:nvSpPr>
        <p:spPr bwMode="auto">
          <a:xfrm>
            <a:off x="7068806" y="5297563"/>
            <a:ext cx="2576805" cy="1008348"/>
          </a:xfrm>
          <a:custGeom>
            <a:avLst/>
            <a:gdLst>
              <a:gd name="connsiteX0" fmla="*/ 0 w 3431180"/>
              <a:gd name="connsiteY0" fmla="*/ 0 h 1056304"/>
              <a:gd name="connsiteX1" fmla="*/ 1254602 w 3431180"/>
              <a:gd name="connsiteY1" fmla="*/ 0 h 1056304"/>
              <a:gd name="connsiteX2" fmla="*/ 1758828 w 3431180"/>
              <a:gd name="connsiteY2" fmla="*/ 244685 h 1056304"/>
              <a:gd name="connsiteX3" fmla="*/ 1758828 w 3431180"/>
              <a:gd name="connsiteY3" fmla="*/ 244353 h 1056304"/>
              <a:gd name="connsiteX4" fmla="*/ 3431180 w 3431180"/>
              <a:gd name="connsiteY4" fmla="*/ 1056304 h 1056304"/>
              <a:gd name="connsiteX5" fmla="*/ 878250 w 3431180"/>
              <a:gd name="connsiteY5" fmla="*/ 1056304 h 1056304"/>
              <a:gd name="connsiteX6" fmla="*/ 878248 w 3431180"/>
              <a:gd name="connsiteY6" fmla="*/ 1056303 h 1056304"/>
              <a:gd name="connsiteX7" fmla="*/ 234666 w 3431180"/>
              <a:gd name="connsiteY7" fmla="*/ 1056303 h 1056304"/>
              <a:gd name="connsiteX0" fmla="*/ 0 w 3431180"/>
              <a:gd name="connsiteY0" fmla="*/ 0 h 1056304"/>
              <a:gd name="connsiteX1" fmla="*/ 1254602 w 3431180"/>
              <a:gd name="connsiteY1" fmla="*/ 0 h 1056304"/>
              <a:gd name="connsiteX2" fmla="*/ 1758828 w 3431180"/>
              <a:gd name="connsiteY2" fmla="*/ 244685 h 1056304"/>
              <a:gd name="connsiteX3" fmla="*/ 3431180 w 3431180"/>
              <a:gd name="connsiteY3" fmla="*/ 1056304 h 1056304"/>
              <a:gd name="connsiteX4" fmla="*/ 878250 w 3431180"/>
              <a:gd name="connsiteY4" fmla="*/ 1056304 h 1056304"/>
              <a:gd name="connsiteX5" fmla="*/ 878248 w 3431180"/>
              <a:gd name="connsiteY5" fmla="*/ 1056303 h 1056304"/>
              <a:gd name="connsiteX6" fmla="*/ 234666 w 3431180"/>
              <a:gd name="connsiteY6" fmla="*/ 1056303 h 1056304"/>
              <a:gd name="connsiteX7" fmla="*/ 0 w 3431180"/>
              <a:gd name="connsiteY7" fmla="*/ 0 h 1056304"/>
              <a:gd name="connsiteX0" fmla="*/ 0 w 3431180"/>
              <a:gd name="connsiteY0" fmla="*/ 0 h 1056304"/>
              <a:gd name="connsiteX1" fmla="*/ 1254602 w 3431180"/>
              <a:gd name="connsiteY1" fmla="*/ 0 h 1056304"/>
              <a:gd name="connsiteX2" fmla="*/ 3431180 w 3431180"/>
              <a:gd name="connsiteY2" fmla="*/ 1056304 h 1056304"/>
              <a:gd name="connsiteX3" fmla="*/ 878250 w 3431180"/>
              <a:gd name="connsiteY3" fmla="*/ 1056304 h 1056304"/>
              <a:gd name="connsiteX4" fmla="*/ 878248 w 3431180"/>
              <a:gd name="connsiteY4" fmla="*/ 1056303 h 1056304"/>
              <a:gd name="connsiteX5" fmla="*/ 234666 w 3431180"/>
              <a:gd name="connsiteY5" fmla="*/ 1056303 h 1056304"/>
              <a:gd name="connsiteX6" fmla="*/ 0 w 3431180"/>
              <a:gd name="connsiteY6" fmla="*/ 0 h 1056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31180" h="1056304">
                <a:moveTo>
                  <a:pt x="0" y="0"/>
                </a:moveTo>
                <a:lnTo>
                  <a:pt x="1254602" y="0"/>
                </a:lnTo>
                <a:lnTo>
                  <a:pt x="3431180" y="1056304"/>
                </a:lnTo>
                <a:lnTo>
                  <a:pt x="878250" y="1056304"/>
                </a:lnTo>
                <a:cubicBezTo>
                  <a:pt x="878249" y="1056304"/>
                  <a:pt x="878249" y="1056303"/>
                  <a:pt x="878248" y="1056303"/>
                </a:cubicBezTo>
                <a:lnTo>
                  <a:pt x="234666" y="105630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5" name="Freeform 24">
            <a:extLst>
              <a:ext uri="{FF2B5EF4-FFF2-40B4-BE49-F238E27FC236}">
                <a16:creationId xmlns:a16="http://schemas.microsoft.com/office/drawing/2014/main" id="{B9D3B52E-4D6B-4A81-B5C6-0792B6583CE7}"/>
              </a:ext>
            </a:extLst>
          </p:cNvPr>
          <p:cNvSpPr>
            <a:spLocks/>
          </p:cNvSpPr>
          <p:nvPr/>
        </p:nvSpPr>
        <p:spPr bwMode="auto">
          <a:xfrm>
            <a:off x="5150743" y="3774385"/>
            <a:ext cx="1453702" cy="1416605"/>
          </a:xfrm>
          <a:custGeom>
            <a:avLst/>
            <a:gdLst>
              <a:gd name="T0" fmla="*/ 2009 w 3380"/>
              <a:gd name="T1" fmla="*/ 1204 h 2594"/>
              <a:gd name="T2" fmla="*/ 3380 w 3380"/>
              <a:gd name="T3" fmla="*/ 1204 h 2594"/>
              <a:gd name="T4" fmla="*/ 892 w 3380"/>
              <a:gd name="T5" fmla="*/ 0 h 2594"/>
              <a:gd name="T6" fmla="*/ 0 w 3380"/>
              <a:gd name="T7" fmla="*/ 0 h 2594"/>
              <a:gd name="T8" fmla="*/ 187 w 3380"/>
              <a:gd name="T9" fmla="*/ 845 h 2594"/>
              <a:gd name="T10" fmla="*/ 2319 w 3380"/>
              <a:gd name="T11" fmla="*/ 2594 h 2594"/>
              <a:gd name="T12" fmla="*/ 2009 w 3380"/>
              <a:gd name="T13" fmla="*/ 1204 h 25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380" h="2594">
                <a:moveTo>
                  <a:pt x="2009" y="1204"/>
                </a:moveTo>
                <a:lnTo>
                  <a:pt x="3380" y="1204"/>
                </a:lnTo>
                <a:lnTo>
                  <a:pt x="892" y="0"/>
                </a:lnTo>
                <a:lnTo>
                  <a:pt x="0" y="0"/>
                </a:lnTo>
                <a:lnTo>
                  <a:pt x="187" y="845"/>
                </a:lnTo>
                <a:lnTo>
                  <a:pt x="2319" y="2594"/>
                </a:lnTo>
                <a:lnTo>
                  <a:pt x="2009" y="120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Freeform 25">
            <a:extLst>
              <a:ext uri="{FF2B5EF4-FFF2-40B4-BE49-F238E27FC236}">
                <a16:creationId xmlns:a16="http://schemas.microsoft.com/office/drawing/2014/main" id="{D58C189E-BD90-4AD6-8220-FE4E144F079A}"/>
              </a:ext>
            </a:extLst>
          </p:cNvPr>
          <p:cNvSpPr>
            <a:spLocks/>
          </p:cNvSpPr>
          <p:nvPr/>
        </p:nvSpPr>
        <p:spPr bwMode="auto">
          <a:xfrm>
            <a:off x="4362624" y="3167737"/>
            <a:ext cx="1013851" cy="967358"/>
          </a:xfrm>
          <a:custGeom>
            <a:avLst/>
            <a:gdLst>
              <a:gd name="T0" fmla="*/ 1611 w 2358"/>
              <a:gd name="T1" fmla="*/ 930 h 1769"/>
              <a:gd name="T2" fmla="*/ 2358 w 2358"/>
              <a:gd name="T3" fmla="*/ 930 h 1769"/>
              <a:gd name="T4" fmla="*/ 482 w 2358"/>
              <a:gd name="T5" fmla="*/ 22 h 1769"/>
              <a:gd name="T6" fmla="*/ 0 w 2358"/>
              <a:gd name="T7" fmla="*/ 0 h 1769"/>
              <a:gd name="T8" fmla="*/ 187 w 2358"/>
              <a:gd name="T9" fmla="*/ 448 h 1769"/>
              <a:gd name="T10" fmla="*/ 1798 w 2358"/>
              <a:gd name="T11" fmla="*/ 1769 h 1769"/>
              <a:gd name="T12" fmla="*/ 1611 w 2358"/>
              <a:gd name="T13" fmla="*/ 930 h 1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358" h="1769">
                <a:moveTo>
                  <a:pt x="1611" y="930"/>
                </a:moveTo>
                <a:lnTo>
                  <a:pt x="2358" y="930"/>
                </a:lnTo>
                <a:lnTo>
                  <a:pt x="482" y="22"/>
                </a:lnTo>
                <a:lnTo>
                  <a:pt x="0" y="0"/>
                </a:lnTo>
                <a:lnTo>
                  <a:pt x="187" y="448"/>
                </a:lnTo>
                <a:lnTo>
                  <a:pt x="1798" y="1769"/>
                </a:lnTo>
                <a:lnTo>
                  <a:pt x="1611" y="93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26">
            <a:extLst>
              <a:ext uri="{FF2B5EF4-FFF2-40B4-BE49-F238E27FC236}">
                <a16:creationId xmlns:a16="http://schemas.microsoft.com/office/drawing/2014/main" id="{3EB25EA5-22A5-499F-86D4-4730C1CE05A8}"/>
              </a:ext>
            </a:extLst>
          </p:cNvPr>
          <p:cNvSpPr>
            <a:spLocks/>
          </p:cNvSpPr>
          <p:nvPr/>
        </p:nvSpPr>
        <p:spPr bwMode="auto">
          <a:xfrm>
            <a:off x="3716391" y="2654546"/>
            <a:ext cx="678481" cy="626323"/>
          </a:xfrm>
          <a:custGeom>
            <a:avLst/>
            <a:gdLst>
              <a:gd name="T0" fmla="*/ 1231 w 1578"/>
              <a:gd name="T1" fmla="*/ 748 h 1145"/>
              <a:gd name="T2" fmla="*/ 1578 w 1578"/>
              <a:gd name="T3" fmla="*/ 764 h 1145"/>
              <a:gd name="T4" fmla="*/ 0 w 1578"/>
              <a:gd name="T5" fmla="*/ 0 h 1145"/>
              <a:gd name="T6" fmla="*/ 1396 w 1578"/>
              <a:gd name="T7" fmla="*/ 1145 h 1145"/>
              <a:gd name="T8" fmla="*/ 1231 w 1578"/>
              <a:gd name="T9" fmla="*/ 748 h 1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78" h="1145">
                <a:moveTo>
                  <a:pt x="1231" y="748"/>
                </a:moveTo>
                <a:lnTo>
                  <a:pt x="1578" y="764"/>
                </a:lnTo>
                <a:lnTo>
                  <a:pt x="0" y="0"/>
                </a:lnTo>
                <a:lnTo>
                  <a:pt x="1396" y="1145"/>
                </a:lnTo>
                <a:lnTo>
                  <a:pt x="1231" y="748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Freeform 28">
            <a:extLst>
              <a:ext uri="{FF2B5EF4-FFF2-40B4-BE49-F238E27FC236}">
                <a16:creationId xmlns:a16="http://schemas.microsoft.com/office/drawing/2014/main" id="{BC656291-EB6B-4CCA-A6B7-5AC666FC1A11}"/>
              </a:ext>
            </a:extLst>
          </p:cNvPr>
          <p:cNvSpPr>
            <a:spLocks/>
          </p:cNvSpPr>
          <p:nvPr/>
        </p:nvSpPr>
        <p:spPr bwMode="auto">
          <a:xfrm>
            <a:off x="6110418" y="4530236"/>
            <a:ext cx="1702650" cy="1687138"/>
          </a:xfrm>
          <a:custGeom>
            <a:avLst/>
            <a:gdLst>
              <a:gd name="T0" fmla="*/ 1950 w 3959"/>
              <a:gd name="T1" fmla="*/ 1182 h 3087"/>
              <a:gd name="T2" fmla="*/ 3959 w 3959"/>
              <a:gd name="T3" fmla="*/ 1182 h 3087"/>
              <a:gd name="T4" fmla="*/ 1518 w 3959"/>
              <a:gd name="T5" fmla="*/ 0 h 3087"/>
              <a:gd name="T6" fmla="*/ 0 w 3959"/>
              <a:gd name="T7" fmla="*/ 0 h 3087"/>
              <a:gd name="T8" fmla="*/ 311 w 3959"/>
              <a:gd name="T9" fmla="*/ 1395 h 3087"/>
              <a:gd name="T10" fmla="*/ 2374 w 3959"/>
              <a:gd name="T11" fmla="*/ 3087 h 3087"/>
              <a:gd name="T12" fmla="*/ 1950 w 3959"/>
              <a:gd name="T13" fmla="*/ 1182 h 30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959" h="3087">
                <a:moveTo>
                  <a:pt x="1950" y="1182"/>
                </a:moveTo>
                <a:lnTo>
                  <a:pt x="3959" y="1182"/>
                </a:lnTo>
                <a:lnTo>
                  <a:pt x="1518" y="0"/>
                </a:lnTo>
                <a:lnTo>
                  <a:pt x="0" y="0"/>
                </a:lnTo>
                <a:lnTo>
                  <a:pt x="311" y="1395"/>
                </a:lnTo>
                <a:lnTo>
                  <a:pt x="2374" y="3087"/>
                </a:lnTo>
                <a:lnTo>
                  <a:pt x="1950" y="118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Freeform 43">
            <a:extLst>
              <a:ext uri="{FF2B5EF4-FFF2-40B4-BE49-F238E27FC236}">
                <a16:creationId xmlns:a16="http://schemas.microsoft.com/office/drawing/2014/main" id="{FB70C9E4-B4E8-4629-A756-28D44FB7A9BA}"/>
              </a:ext>
            </a:extLst>
          </p:cNvPr>
          <p:cNvSpPr>
            <a:spLocks/>
          </p:cNvSpPr>
          <p:nvPr/>
        </p:nvSpPr>
        <p:spPr bwMode="auto">
          <a:xfrm>
            <a:off x="7315174" y="5517268"/>
            <a:ext cx="715887" cy="301684"/>
          </a:xfrm>
          <a:custGeom>
            <a:avLst/>
            <a:gdLst>
              <a:gd name="T0" fmla="*/ 1664 w 1664"/>
              <a:gd name="T1" fmla="*/ 276 h 551"/>
              <a:gd name="T2" fmla="*/ 1662 w 1664"/>
              <a:gd name="T3" fmla="*/ 291 h 551"/>
              <a:gd name="T4" fmla="*/ 1654 w 1664"/>
              <a:gd name="T5" fmla="*/ 318 h 551"/>
              <a:gd name="T6" fmla="*/ 1628 w 1664"/>
              <a:gd name="T7" fmla="*/ 358 h 551"/>
              <a:gd name="T8" fmla="*/ 1565 w 1664"/>
              <a:gd name="T9" fmla="*/ 407 h 551"/>
              <a:gd name="T10" fmla="*/ 1474 w 1664"/>
              <a:gd name="T11" fmla="*/ 452 h 551"/>
              <a:gd name="T12" fmla="*/ 1362 w 1664"/>
              <a:gd name="T13" fmla="*/ 489 h 551"/>
              <a:gd name="T14" fmla="*/ 1229 w 1664"/>
              <a:gd name="T15" fmla="*/ 519 h 551"/>
              <a:gd name="T16" fmla="*/ 1079 w 1664"/>
              <a:gd name="T17" fmla="*/ 539 h 551"/>
              <a:gd name="T18" fmla="*/ 917 w 1664"/>
              <a:gd name="T19" fmla="*/ 551 h 551"/>
              <a:gd name="T20" fmla="*/ 832 w 1664"/>
              <a:gd name="T21" fmla="*/ 551 h 551"/>
              <a:gd name="T22" fmla="*/ 747 w 1664"/>
              <a:gd name="T23" fmla="*/ 551 h 551"/>
              <a:gd name="T24" fmla="*/ 584 w 1664"/>
              <a:gd name="T25" fmla="*/ 539 h 551"/>
              <a:gd name="T26" fmla="*/ 435 w 1664"/>
              <a:gd name="T27" fmla="*/ 519 h 551"/>
              <a:gd name="T28" fmla="*/ 302 w 1664"/>
              <a:gd name="T29" fmla="*/ 489 h 551"/>
              <a:gd name="T30" fmla="*/ 190 w 1664"/>
              <a:gd name="T31" fmla="*/ 452 h 551"/>
              <a:gd name="T32" fmla="*/ 99 w 1664"/>
              <a:gd name="T33" fmla="*/ 407 h 551"/>
              <a:gd name="T34" fmla="*/ 37 w 1664"/>
              <a:gd name="T35" fmla="*/ 358 h 551"/>
              <a:gd name="T36" fmla="*/ 10 w 1664"/>
              <a:gd name="T37" fmla="*/ 318 h 551"/>
              <a:gd name="T38" fmla="*/ 1 w 1664"/>
              <a:gd name="T39" fmla="*/ 291 h 551"/>
              <a:gd name="T40" fmla="*/ 0 w 1664"/>
              <a:gd name="T41" fmla="*/ 276 h 551"/>
              <a:gd name="T42" fmla="*/ 1 w 1664"/>
              <a:gd name="T43" fmla="*/ 262 h 551"/>
              <a:gd name="T44" fmla="*/ 10 w 1664"/>
              <a:gd name="T45" fmla="*/ 234 h 551"/>
              <a:gd name="T46" fmla="*/ 37 w 1664"/>
              <a:gd name="T47" fmla="*/ 194 h 551"/>
              <a:gd name="T48" fmla="*/ 99 w 1664"/>
              <a:gd name="T49" fmla="*/ 144 h 551"/>
              <a:gd name="T50" fmla="*/ 190 w 1664"/>
              <a:gd name="T51" fmla="*/ 101 h 551"/>
              <a:gd name="T52" fmla="*/ 302 w 1664"/>
              <a:gd name="T53" fmla="*/ 63 h 551"/>
              <a:gd name="T54" fmla="*/ 435 w 1664"/>
              <a:gd name="T55" fmla="*/ 33 h 551"/>
              <a:gd name="T56" fmla="*/ 584 w 1664"/>
              <a:gd name="T57" fmla="*/ 13 h 551"/>
              <a:gd name="T58" fmla="*/ 747 w 1664"/>
              <a:gd name="T59" fmla="*/ 1 h 551"/>
              <a:gd name="T60" fmla="*/ 832 w 1664"/>
              <a:gd name="T61" fmla="*/ 0 h 551"/>
              <a:gd name="T62" fmla="*/ 917 w 1664"/>
              <a:gd name="T63" fmla="*/ 1 h 551"/>
              <a:gd name="T64" fmla="*/ 1079 w 1664"/>
              <a:gd name="T65" fmla="*/ 13 h 551"/>
              <a:gd name="T66" fmla="*/ 1229 w 1664"/>
              <a:gd name="T67" fmla="*/ 33 h 551"/>
              <a:gd name="T68" fmla="*/ 1362 w 1664"/>
              <a:gd name="T69" fmla="*/ 63 h 551"/>
              <a:gd name="T70" fmla="*/ 1474 w 1664"/>
              <a:gd name="T71" fmla="*/ 101 h 551"/>
              <a:gd name="T72" fmla="*/ 1565 w 1664"/>
              <a:gd name="T73" fmla="*/ 144 h 551"/>
              <a:gd name="T74" fmla="*/ 1628 w 1664"/>
              <a:gd name="T75" fmla="*/ 194 h 551"/>
              <a:gd name="T76" fmla="*/ 1654 w 1664"/>
              <a:gd name="T77" fmla="*/ 234 h 551"/>
              <a:gd name="T78" fmla="*/ 1662 w 1664"/>
              <a:gd name="T79" fmla="*/ 262 h 551"/>
              <a:gd name="T80" fmla="*/ 1664 w 1664"/>
              <a:gd name="T81" fmla="*/ 276 h 5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664" h="551">
                <a:moveTo>
                  <a:pt x="1664" y="276"/>
                </a:moveTo>
                <a:lnTo>
                  <a:pt x="1662" y="291"/>
                </a:lnTo>
                <a:lnTo>
                  <a:pt x="1654" y="318"/>
                </a:lnTo>
                <a:lnTo>
                  <a:pt x="1628" y="358"/>
                </a:lnTo>
                <a:lnTo>
                  <a:pt x="1565" y="407"/>
                </a:lnTo>
                <a:lnTo>
                  <a:pt x="1474" y="452"/>
                </a:lnTo>
                <a:lnTo>
                  <a:pt x="1362" y="489"/>
                </a:lnTo>
                <a:lnTo>
                  <a:pt x="1229" y="519"/>
                </a:lnTo>
                <a:lnTo>
                  <a:pt x="1079" y="539"/>
                </a:lnTo>
                <a:lnTo>
                  <a:pt x="917" y="551"/>
                </a:lnTo>
                <a:lnTo>
                  <a:pt x="832" y="551"/>
                </a:lnTo>
                <a:lnTo>
                  <a:pt x="747" y="551"/>
                </a:lnTo>
                <a:lnTo>
                  <a:pt x="584" y="539"/>
                </a:lnTo>
                <a:lnTo>
                  <a:pt x="435" y="519"/>
                </a:lnTo>
                <a:lnTo>
                  <a:pt x="302" y="489"/>
                </a:lnTo>
                <a:lnTo>
                  <a:pt x="190" y="452"/>
                </a:lnTo>
                <a:lnTo>
                  <a:pt x="99" y="407"/>
                </a:lnTo>
                <a:lnTo>
                  <a:pt x="37" y="358"/>
                </a:lnTo>
                <a:lnTo>
                  <a:pt x="10" y="318"/>
                </a:lnTo>
                <a:lnTo>
                  <a:pt x="1" y="291"/>
                </a:lnTo>
                <a:lnTo>
                  <a:pt x="0" y="276"/>
                </a:lnTo>
                <a:lnTo>
                  <a:pt x="1" y="262"/>
                </a:lnTo>
                <a:lnTo>
                  <a:pt x="10" y="234"/>
                </a:lnTo>
                <a:lnTo>
                  <a:pt x="37" y="194"/>
                </a:lnTo>
                <a:lnTo>
                  <a:pt x="99" y="144"/>
                </a:lnTo>
                <a:lnTo>
                  <a:pt x="190" y="101"/>
                </a:lnTo>
                <a:lnTo>
                  <a:pt x="302" y="63"/>
                </a:lnTo>
                <a:lnTo>
                  <a:pt x="435" y="33"/>
                </a:lnTo>
                <a:lnTo>
                  <a:pt x="584" y="13"/>
                </a:lnTo>
                <a:lnTo>
                  <a:pt x="747" y="1"/>
                </a:lnTo>
                <a:lnTo>
                  <a:pt x="832" y="0"/>
                </a:lnTo>
                <a:lnTo>
                  <a:pt x="917" y="1"/>
                </a:lnTo>
                <a:lnTo>
                  <a:pt x="1079" y="13"/>
                </a:lnTo>
                <a:lnTo>
                  <a:pt x="1229" y="33"/>
                </a:lnTo>
                <a:lnTo>
                  <a:pt x="1362" y="63"/>
                </a:lnTo>
                <a:lnTo>
                  <a:pt x="1474" y="101"/>
                </a:lnTo>
                <a:lnTo>
                  <a:pt x="1565" y="144"/>
                </a:lnTo>
                <a:lnTo>
                  <a:pt x="1628" y="194"/>
                </a:lnTo>
                <a:lnTo>
                  <a:pt x="1654" y="234"/>
                </a:lnTo>
                <a:lnTo>
                  <a:pt x="1662" y="262"/>
                </a:lnTo>
                <a:lnTo>
                  <a:pt x="1664" y="27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Freeform 44">
            <a:extLst>
              <a:ext uri="{FF2B5EF4-FFF2-40B4-BE49-F238E27FC236}">
                <a16:creationId xmlns:a16="http://schemas.microsoft.com/office/drawing/2014/main" id="{1930C11E-AA69-4199-B87C-88938A967DA0}"/>
              </a:ext>
            </a:extLst>
          </p:cNvPr>
          <p:cNvSpPr>
            <a:spLocks/>
          </p:cNvSpPr>
          <p:nvPr/>
        </p:nvSpPr>
        <p:spPr bwMode="auto">
          <a:xfrm>
            <a:off x="7418364" y="5576294"/>
            <a:ext cx="509506" cy="183634"/>
          </a:xfrm>
          <a:custGeom>
            <a:avLst/>
            <a:gdLst>
              <a:gd name="T0" fmla="*/ 1186 w 1186"/>
              <a:gd name="T1" fmla="*/ 168 h 336"/>
              <a:gd name="T2" fmla="*/ 1184 w 1186"/>
              <a:gd name="T3" fmla="*/ 185 h 336"/>
              <a:gd name="T4" fmla="*/ 1161 w 1186"/>
              <a:gd name="T5" fmla="*/ 218 h 336"/>
              <a:gd name="T6" fmla="*/ 1115 w 1186"/>
              <a:gd name="T7" fmla="*/ 249 h 336"/>
              <a:gd name="T8" fmla="*/ 1052 w 1186"/>
              <a:gd name="T9" fmla="*/ 275 h 336"/>
              <a:gd name="T10" fmla="*/ 971 w 1186"/>
              <a:gd name="T11" fmla="*/ 298 h 336"/>
              <a:gd name="T12" fmla="*/ 876 w 1186"/>
              <a:gd name="T13" fmla="*/ 316 h 336"/>
              <a:gd name="T14" fmla="*/ 770 w 1186"/>
              <a:gd name="T15" fmla="*/ 329 h 336"/>
              <a:gd name="T16" fmla="*/ 653 w 1186"/>
              <a:gd name="T17" fmla="*/ 335 h 336"/>
              <a:gd name="T18" fmla="*/ 593 w 1186"/>
              <a:gd name="T19" fmla="*/ 336 h 336"/>
              <a:gd name="T20" fmla="*/ 532 w 1186"/>
              <a:gd name="T21" fmla="*/ 335 h 336"/>
              <a:gd name="T22" fmla="*/ 416 w 1186"/>
              <a:gd name="T23" fmla="*/ 329 h 336"/>
              <a:gd name="T24" fmla="*/ 309 w 1186"/>
              <a:gd name="T25" fmla="*/ 316 h 336"/>
              <a:gd name="T26" fmla="*/ 214 w 1186"/>
              <a:gd name="T27" fmla="*/ 298 h 336"/>
              <a:gd name="T28" fmla="*/ 134 w 1186"/>
              <a:gd name="T29" fmla="*/ 275 h 336"/>
              <a:gd name="T30" fmla="*/ 70 w 1186"/>
              <a:gd name="T31" fmla="*/ 249 h 336"/>
              <a:gd name="T32" fmla="*/ 26 w 1186"/>
              <a:gd name="T33" fmla="*/ 218 h 336"/>
              <a:gd name="T34" fmla="*/ 1 w 1186"/>
              <a:gd name="T35" fmla="*/ 185 h 336"/>
              <a:gd name="T36" fmla="*/ 0 w 1186"/>
              <a:gd name="T37" fmla="*/ 168 h 336"/>
              <a:gd name="T38" fmla="*/ 1 w 1186"/>
              <a:gd name="T39" fmla="*/ 151 h 336"/>
              <a:gd name="T40" fmla="*/ 26 w 1186"/>
              <a:gd name="T41" fmla="*/ 118 h 336"/>
              <a:gd name="T42" fmla="*/ 70 w 1186"/>
              <a:gd name="T43" fmla="*/ 88 h 336"/>
              <a:gd name="T44" fmla="*/ 134 w 1186"/>
              <a:gd name="T45" fmla="*/ 62 h 336"/>
              <a:gd name="T46" fmla="*/ 214 w 1186"/>
              <a:gd name="T47" fmla="*/ 39 h 336"/>
              <a:gd name="T48" fmla="*/ 309 w 1186"/>
              <a:gd name="T49" fmla="*/ 20 h 336"/>
              <a:gd name="T50" fmla="*/ 416 w 1186"/>
              <a:gd name="T51" fmla="*/ 7 h 336"/>
              <a:gd name="T52" fmla="*/ 532 w 1186"/>
              <a:gd name="T53" fmla="*/ 1 h 336"/>
              <a:gd name="T54" fmla="*/ 593 w 1186"/>
              <a:gd name="T55" fmla="*/ 0 h 336"/>
              <a:gd name="T56" fmla="*/ 653 w 1186"/>
              <a:gd name="T57" fmla="*/ 1 h 336"/>
              <a:gd name="T58" fmla="*/ 770 w 1186"/>
              <a:gd name="T59" fmla="*/ 7 h 336"/>
              <a:gd name="T60" fmla="*/ 876 w 1186"/>
              <a:gd name="T61" fmla="*/ 20 h 336"/>
              <a:gd name="T62" fmla="*/ 971 w 1186"/>
              <a:gd name="T63" fmla="*/ 39 h 336"/>
              <a:gd name="T64" fmla="*/ 1052 w 1186"/>
              <a:gd name="T65" fmla="*/ 62 h 336"/>
              <a:gd name="T66" fmla="*/ 1115 w 1186"/>
              <a:gd name="T67" fmla="*/ 88 h 336"/>
              <a:gd name="T68" fmla="*/ 1161 w 1186"/>
              <a:gd name="T69" fmla="*/ 118 h 336"/>
              <a:gd name="T70" fmla="*/ 1184 w 1186"/>
              <a:gd name="T71" fmla="*/ 151 h 336"/>
              <a:gd name="T72" fmla="*/ 1186 w 1186"/>
              <a:gd name="T73" fmla="*/ 168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186" h="336">
                <a:moveTo>
                  <a:pt x="1186" y="168"/>
                </a:moveTo>
                <a:lnTo>
                  <a:pt x="1184" y="185"/>
                </a:lnTo>
                <a:lnTo>
                  <a:pt x="1161" y="218"/>
                </a:lnTo>
                <a:lnTo>
                  <a:pt x="1115" y="249"/>
                </a:lnTo>
                <a:lnTo>
                  <a:pt x="1052" y="275"/>
                </a:lnTo>
                <a:lnTo>
                  <a:pt x="971" y="298"/>
                </a:lnTo>
                <a:lnTo>
                  <a:pt x="876" y="316"/>
                </a:lnTo>
                <a:lnTo>
                  <a:pt x="770" y="329"/>
                </a:lnTo>
                <a:lnTo>
                  <a:pt x="653" y="335"/>
                </a:lnTo>
                <a:lnTo>
                  <a:pt x="593" y="336"/>
                </a:lnTo>
                <a:lnTo>
                  <a:pt x="532" y="335"/>
                </a:lnTo>
                <a:lnTo>
                  <a:pt x="416" y="329"/>
                </a:lnTo>
                <a:lnTo>
                  <a:pt x="309" y="316"/>
                </a:lnTo>
                <a:lnTo>
                  <a:pt x="214" y="298"/>
                </a:lnTo>
                <a:lnTo>
                  <a:pt x="134" y="275"/>
                </a:lnTo>
                <a:lnTo>
                  <a:pt x="70" y="249"/>
                </a:lnTo>
                <a:lnTo>
                  <a:pt x="26" y="218"/>
                </a:lnTo>
                <a:lnTo>
                  <a:pt x="1" y="185"/>
                </a:lnTo>
                <a:lnTo>
                  <a:pt x="0" y="168"/>
                </a:lnTo>
                <a:lnTo>
                  <a:pt x="1" y="151"/>
                </a:lnTo>
                <a:lnTo>
                  <a:pt x="26" y="118"/>
                </a:lnTo>
                <a:lnTo>
                  <a:pt x="70" y="88"/>
                </a:lnTo>
                <a:lnTo>
                  <a:pt x="134" y="62"/>
                </a:lnTo>
                <a:lnTo>
                  <a:pt x="214" y="39"/>
                </a:lnTo>
                <a:lnTo>
                  <a:pt x="309" y="20"/>
                </a:lnTo>
                <a:lnTo>
                  <a:pt x="416" y="7"/>
                </a:lnTo>
                <a:lnTo>
                  <a:pt x="532" y="1"/>
                </a:lnTo>
                <a:lnTo>
                  <a:pt x="593" y="0"/>
                </a:lnTo>
                <a:lnTo>
                  <a:pt x="653" y="1"/>
                </a:lnTo>
                <a:lnTo>
                  <a:pt x="770" y="7"/>
                </a:lnTo>
                <a:lnTo>
                  <a:pt x="876" y="20"/>
                </a:lnTo>
                <a:lnTo>
                  <a:pt x="971" y="39"/>
                </a:lnTo>
                <a:lnTo>
                  <a:pt x="1052" y="62"/>
                </a:lnTo>
                <a:lnTo>
                  <a:pt x="1115" y="88"/>
                </a:lnTo>
                <a:lnTo>
                  <a:pt x="1161" y="118"/>
                </a:lnTo>
                <a:lnTo>
                  <a:pt x="1184" y="151"/>
                </a:lnTo>
                <a:lnTo>
                  <a:pt x="1186" y="168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Freeform 154">
            <a:extLst>
              <a:ext uri="{FF2B5EF4-FFF2-40B4-BE49-F238E27FC236}">
                <a16:creationId xmlns:a16="http://schemas.microsoft.com/office/drawing/2014/main" id="{1C126BF3-9543-4BD7-8652-66C7958F22AB}"/>
              </a:ext>
            </a:extLst>
          </p:cNvPr>
          <p:cNvSpPr>
            <a:spLocks/>
          </p:cNvSpPr>
          <p:nvPr/>
        </p:nvSpPr>
        <p:spPr bwMode="auto">
          <a:xfrm>
            <a:off x="6430311" y="4781093"/>
            <a:ext cx="621726" cy="260695"/>
          </a:xfrm>
          <a:custGeom>
            <a:avLst/>
            <a:gdLst>
              <a:gd name="T0" fmla="*/ 1444 w 1444"/>
              <a:gd name="T1" fmla="*/ 239 h 479"/>
              <a:gd name="T2" fmla="*/ 1444 w 1444"/>
              <a:gd name="T3" fmla="*/ 252 h 479"/>
              <a:gd name="T4" fmla="*/ 1436 w 1444"/>
              <a:gd name="T5" fmla="*/ 276 h 479"/>
              <a:gd name="T6" fmla="*/ 1412 w 1444"/>
              <a:gd name="T7" fmla="*/ 311 h 479"/>
              <a:gd name="T8" fmla="*/ 1357 w 1444"/>
              <a:gd name="T9" fmla="*/ 354 h 479"/>
              <a:gd name="T10" fmla="*/ 1279 w 1444"/>
              <a:gd name="T11" fmla="*/ 391 h 479"/>
              <a:gd name="T12" fmla="*/ 1182 w 1444"/>
              <a:gd name="T13" fmla="*/ 424 h 479"/>
              <a:gd name="T14" fmla="*/ 1066 w 1444"/>
              <a:gd name="T15" fmla="*/ 450 h 479"/>
              <a:gd name="T16" fmla="*/ 937 w 1444"/>
              <a:gd name="T17" fmla="*/ 467 h 479"/>
              <a:gd name="T18" fmla="*/ 796 w 1444"/>
              <a:gd name="T19" fmla="*/ 477 h 479"/>
              <a:gd name="T20" fmla="*/ 722 w 1444"/>
              <a:gd name="T21" fmla="*/ 479 h 479"/>
              <a:gd name="T22" fmla="*/ 647 w 1444"/>
              <a:gd name="T23" fmla="*/ 477 h 479"/>
              <a:gd name="T24" fmla="*/ 506 w 1444"/>
              <a:gd name="T25" fmla="*/ 467 h 479"/>
              <a:gd name="T26" fmla="*/ 377 w 1444"/>
              <a:gd name="T27" fmla="*/ 450 h 479"/>
              <a:gd name="T28" fmla="*/ 262 w 1444"/>
              <a:gd name="T29" fmla="*/ 424 h 479"/>
              <a:gd name="T30" fmla="*/ 164 w 1444"/>
              <a:gd name="T31" fmla="*/ 391 h 479"/>
              <a:gd name="T32" fmla="*/ 86 w 1444"/>
              <a:gd name="T33" fmla="*/ 354 h 479"/>
              <a:gd name="T34" fmla="*/ 31 w 1444"/>
              <a:gd name="T35" fmla="*/ 311 h 479"/>
              <a:gd name="T36" fmla="*/ 8 w 1444"/>
              <a:gd name="T37" fmla="*/ 276 h 479"/>
              <a:gd name="T38" fmla="*/ 0 w 1444"/>
              <a:gd name="T39" fmla="*/ 252 h 479"/>
              <a:gd name="T40" fmla="*/ 0 w 1444"/>
              <a:gd name="T41" fmla="*/ 239 h 479"/>
              <a:gd name="T42" fmla="*/ 0 w 1444"/>
              <a:gd name="T43" fmla="*/ 227 h 479"/>
              <a:gd name="T44" fmla="*/ 8 w 1444"/>
              <a:gd name="T45" fmla="*/ 203 h 479"/>
              <a:gd name="T46" fmla="*/ 31 w 1444"/>
              <a:gd name="T47" fmla="*/ 168 h 479"/>
              <a:gd name="T48" fmla="*/ 86 w 1444"/>
              <a:gd name="T49" fmla="*/ 125 h 479"/>
              <a:gd name="T50" fmla="*/ 164 w 1444"/>
              <a:gd name="T51" fmla="*/ 86 h 479"/>
              <a:gd name="T52" fmla="*/ 262 w 1444"/>
              <a:gd name="T53" fmla="*/ 54 h 479"/>
              <a:gd name="T54" fmla="*/ 377 w 1444"/>
              <a:gd name="T55" fmla="*/ 29 h 479"/>
              <a:gd name="T56" fmla="*/ 506 w 1444"/>
              <a:gd name="T57" fmla="*/ 10 h 479"/>
              <a:gd name="T58" fmla="*/ 647 w 1444"/>
              <a:gd name="T59" fmla="*/ 0 h 479"/>
              <a:gd name="T60" fmla="*/ 722 w 1444"/>
              <a:gd name="T61" fmla="*/ 0 h 479"/>
              <a:gd name="T62" fmla="*/ 796 w 1444"/>
              <a:gd name="T63" fmla="*/ 0 h 479"/>
              <a:gd name="T64" fmla="*/ 937 w 1444"/>
              <a:gd name="T65" fmla="*/ 10 h 479"/>
              <a:gd name="T66" fmla="*/ 1066 w 1444"/>
              <a:gd name="T67" fmla="*/ 29 h 479"/>
              <a:gd name="T68" fmla="*/ 1182 w 1444"/>
              <a:gd name="T69" fmla="*/ 54 h 479"/>
              <a:gd name="T70" fmla="*/ 1279 w 1444"/>
              <a:gd name="T71" fmla="*/ 86 h 479"/>
              <a:gd name="T72" fmla="*/ 1357 w 1444"/>
              <a:gd name="T73" fmla="*/ 125 h 479"/>
              <a:gd name="T74" fmla="*/ 1412 w 1444"/>
              <a:gd name="T75" fmla="*/ 168 h 479"/>
              <a:gd name="T76" fmla="*/ 1436 w 1444"/>
              <a:gd name="T77" fmla="*/ 203 h 479"/>
              <a:gd name="T78" fmla="*/ 1444 w 1444"/>
              <a:gd name="T79" fmla="*/ 227 h 479"/>
              <a:gd name="T80" fmla="*/ 1444 w 1444"/>
              <a:gd name="T81" fmla="*/ 239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444" h="479">
                <a:moveTo>
                  <a:pt x="1444" y="239"/>
                </a:moveTo>
                <a:lnTo>
                  <a:pt x="1444" y="252"/>
                </a:lnTo>
                <a:lnTo>
                  <a:pt x="1436" y="276"/>
                </a:lnTo>
                <a:lnTo>
                  <a:pt x="1412" y="311"/>
                </a:lnTo>
                <a:lnTo>
                  <a:pt x="1357" y="354"/>
                </a:lnTo>
                <a:lnTo>
                  <a:pt x="1279" y="391"/>
                </a:lnTo>
                <a:lnTo>
                  <a:pt x="1182" y="424"/>
                </a:lnTo>
                <a:lnTo>
                  <a:pt x="1066" y="450"/>
                </a:lnTo>
                <a:lnTo>
                  <a:pt x="937" y="467"/>
                </a:lnTo>
                <a:lnTo>
                  <a:pt x="796" y="477"/>
                </a:lnTo>
                <a:lnTo>
                  <a:pt x="722" y="479"/>
                </a:lnTo>
                <a:lnTo>
                  <a:pt x="647" y="477"/>
                </a:lnTo>
                <a:lnTo>
                  <a:pt x="506" y="467"/>
                </a:lnTo>
                <a:lnTo>
                  <a:pt x="377" y="450"/>
                </a:lnTo>
                <a:lnTo>
                  <a:pt x="262" y="424"/>
                </a:lnTo>
                <a:lnTo>
                  <a:pt x="164" y="391"/>
                </a:lnTo>
                <a:lnTo>
                  <a:pt x="86" y="354"/>
                </a:lnTo>
                <a:lnTo>
                  <a:pt x="31" y="311"/>
                </a:lnTo>
                <a:lnTo>
                  <a:pt x="8" y="276"/>
                </a:lnTo>
                <a:lnTo>
                  <a:pt x="0" y="252"/>
                </a:lnTo>
                <a:lnTo>
                  <a:pt x="0" y="239"/>
                </a:lnTo>
                <a:lnTo>
                  <a:pt x="0" y="227"/>
                </a:lnTo>
                <a:lnTo>
                  <a:pt x="8" y="203"/>
                </a:lnTo>
                <a:lnTo>
                  <a:pt x="31" y="168"/>
                </a:lnTo>
                <a:lnTo>
                  <a:pt x="86" y="125"/>
                </a:lnTo>
                <a:lnTo>
                  <a:pt x="164" y="86"/>
                </a:lnTo>
                <a:lnTo>
                  <a:pt x="262" y="54"/>
                </a:lnTo>
                <a:lnTo>
                  <a:pt x="377" y="29"/>
                </a:lnTo>
                <a:lnTo>
                  <a:pt x="506" y="10"/>
                </a:lnTo>
                <a:lnTo>
                  <a:pt x="647" y="0"/>
                </a:lnTo>
                <a:lnTo>
                  <a:pt x="722" y="0"/>
                </a:lnTo>
                <a:lnTo>
                  <a:pt x="796" y="0"/>
                </a:lnTo>
                <a:lnTo>
                  <a:pt x="937" y="10"/>
                </a:lnTo>
                <a:lnTo>
                  <a:pt x="1066" y="29"/>
                </a:lnTo>
                <a:lnTo>
                  <a:pt x="1182" y="54"/>
                </a:lnTo>
                <a:lnTo>
                  <a:pt x="1279" y="86"/>
                </a:lnTo>
                <a:lnTo>
                  <a:pt x="1357" y="125"/>
                </a:lnTo>
                <a:lnTo>
                  <a:pt x="1412" y="168"/>
                </a:lnTo>
                <a:lnTo>
                  <a:pt x="1436" y="203"/>
                </a:lnTo>
                <a:lnTo>
                  <a:pt x="1444" y="227"/>
                </a:lnTo>
                <a:lnTo>
                  <a:pt x="1444" y="23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Freeform 155">
            <a:extLst>
              <a:ext uri="{FF2B5EF4-FFF2-40B4-BE49-F238E27FC236}">
                <a16:creationId xmlns:a16="http://schemas.microsoft.com/office/drawing/2014/main" id="{2E72384F-6486-4368-8926-716F75FC01C4}"/>
              </a:ext>
            </a:extLst>
          </p:cNvPr>
          <p:cNvSpPr>
            <a:spLocks/>
          </p:cNvSpPr>
          <p:nvPr/>
        </p:nvSpPr>
        <p:spPr bwMode="auto">
          <a:xfrm>
            <a:off x="6519314" y="4831920"/>
            <a:ext cx="443721" cy="159040"/>
          </a:xfrm>
          <a:custGeom>
            <a:avLst/>
            <a:gdLst>
              <a:gd name="T0" fmla="*/ 1032 w 1032"/>
              <a:gd name="T1" fmla="*/ 146 h 292"/>
              <a:gd name="T2" fmla="*/ 1029 w 1032"/>
              <a:gd name="T3" fmla="*/ 161 h 292"/>
              <a:gd name="T4" fmla="*/ 1009 w 1032"/>
              <a:gd name="T5" fmla="*/ 189 h 292"/>
              <a:gd name="T6" fmla="*/ 970 w 1032"/>
              <a:gd name="T7" fmla="*/ 216 h 292"/>
              <a:gd name="T8" fmla="*/ 914 w 1032"/>
              <a:gd name="T9" fmla="*/ 239 h 292"/>
              <a:gd name="T10" fmla="*/ 806 w 1032"/>
              <a:gd name="T11" fmla="*/ 268 h 292"/>
              <a:gd name="T12" fmla="*/ 621 w 1032"/>
              <a:gd name="T13" fmla="*/ 289 h 292"/>
              <a:gd name="T14" fmla="*/ 516 w 1032"/>
              <a:gd name="T15" fmla="*/ 292 h 292"/>
              <a:gd name="T16" fmla="*/ 411 w 1032"/>
              <a:gd name="T17" fmla="*/ 289 h 292"/>
              <a:gd name="T18" fmla="*/ 226 w 1032"/>
              <a:gd name="T19" fmla="*/ 268 h 292"/>
              <a:gd name="T20" fmla="*/ 118 w 1032"/>
              <a:gd name="T21" fmla="*/ 239 h 292"/>
              <a:gd name="T22" fmla="*/ 61 w 1032"/>
              <a:gd name="T23" fmla="*/ 216 h 292"/>
              <a:gd name="T24" fmla="*/ 23 w 1032"/>
              <a:gd name="T25" fmla="*/ 189 h 292"/>
              <a:gd name="T26" fmla="*/ 2 w 1032"/>
              <a:gd name="T27" fmla="*/ 161 h 292"/>
              <a:gd name="T28" fmla="*/ 0 w 1032"/>
              <a:gd name="T29" fmla="*/ 146 h 292"/>
              <a:gd name="T30" fmla="*/ 2 w 1032"/>
              <a:gd name="T31" fmla="*/ 131 h 292"/>
              <a:gd name="T32" fmla="*/ 23 w 1032"/>
              <a:gd name="T33" fmla="*/ 102 h 292"/>
              <a:gd name="T34" fmla="*/ 61 w 1032"/>
              <a:gd name="T35" fmla="*/ 77 h 292"/>
              <a:gd name="T36" fmla="*/ 118 w 1032"/>
              <a:gd name="T37" fmla="*/ 54 h 292"/>
              <a:gd name="T38" fmla="*/ 226 w 1032"/>
              <a:gd name="T39" fmla="*/ 25 h 292"/>
              <a:gd name="T40" fmla="*/ 411 w 1032"/>
              <a:gd name="T41" fmla="*/ 2 h 292"/>
              <a:gd name="T42" fmla="*/ 516 w 1032"/>
              <a:gd name="T43" fmla="*/ 0 h 292"/>
              <a:gd name="T44" fmla="*/ 621 w 1032"/>
              <a:gd name="T45" fmla="*/ 2 h 292"/>
              <a:gd name="T46" fmla="*/ 806 w 1032"/>
              <a:gd name="T47" fmla="*/ 25 h 292"/>
              <a:gd name="T48" fmla="*/ 914 w 1032"/>
              <a:gd name="T49" fmla="*/ 54 h 292"/>
              <a:gd name="T50" fmla="*/ 970 w 1032"/>
              <a:gd name="T51" fmla="*/ 77 h 292"/>
              <a:gd name="T52" fmla="*/ 1009 w 1032"/>
              <a:gd name="T53" fmla="*/ 102 h 292"/>
              <a:gd name="T54" fmla="*/ 1029 w 1032"/>
              <a:gd name="T55" fmla="*/ 131 h 292"/>
              <a:gd name="T56" fmla="*/ 1032 w 1032"/>
              <a:gd name="T57" fmla="*/ 146 h 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032" h="292">
                <a:moveTo>
                  <a:pt x="1032" y="146"/>
                </a:moveTo>
                <a:lnTo>
                  <a:pt x="1029" y="161"/>
                </a:lnTo>
                <a:lnTo>
                  <a:pt x="1009" y="189"/>
                </a:lnTo>
                <a:lnTo>
                  <a:pt x="970" y="216"/>
                </a:lnTo>
                <a:lnTo>
                  <a:pt x="914" y="239"/>
                </a:lnTo>
                <a:lnTo>
                  <a:pt x="806" y="268"/>
                </a:lnTo>
                <a:lnTo>
                  <a:pt x="621" y="289"/>
                </a:lnTo>
                <a:lnTo>
                  <a:pt x="516" y="292"/>
                </a:lnTo>
                <a:lnTo>
                  <a:pt x="411" y="289"/>
                </a:lnTo>
                <a:lnTo>
                  <a:pt x="226" y="268"/>
                </a:lnTo>
                <a:lnTo>
                  <a:pt x="118" y="239"/>
                </a:lnTo>
                <a:lnTo>
                  <a:pt x="61" y="216"/>
                </a:lnTo>
                <a:lnTo>
                  <a:pt x="23" y="189"/>
                </a:lnTo>
                <a:lnTo>
                  <a:pt x="2" y="161"/>
                </a:lnTo>
                <a:lnTo>
                  <a:pt x="0" y="146"/>
                </a:lnTo>
                <a:lnTo>
                  <a:pt x="2" y="131"/>
                </a:lnTo>
                <a:lnTo>
                  <a:pt x="23" y="102"/>
                </a:lnTo>
                <a:lnTo>
                  <a:pt x="61" y="77"/>
                </a:lnTo>
                <a:lnTo>
                  <a:pt x="118" y="54"/>
                </a:lnTo>
                <a:lnTo>
                  <a:pt x="226" y="25"/>
                </a:lnTo>
                <a:lnTo>
                  <a:pt x="411" y="2"/>
                </a:lnTo>
                <a:lnTo>
                  <a:pt x="516" y="0"/>
                </a:lnTo>
                <a:lnTo>
                  <a:pt x="621" y="2"/>
                </a:lnTo>
                <a:lnTo>
                  <a:pt x="806" y="25"/>
                </a:lnTo>
                <a:lnTo>
                  <a:pt x="914" y="54"/>
                </a:lnTo>
                <a:lnTo>
                  <a:pt x="970" y="77"/>
                </a:lnTo>
                <a:lnTo>
                  <a:pt x="1009" y="102"/>
                </a:lnTo>
                <a:lnTo>
                  <a:pt x="1029" y="131"/>
                </a:lnTo>
                <a:lnTo>
                  <a:pt x="1032" y="14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Freeform 266">
            <a:extLst>
              <a:ext uri="{FF2B5EF4-FFF2-40B4-BE49-F238E27FC236}">
                <a16:creationId xmlns:a16="http://schemas.microsoft.com/office/drawing/2014/main" id="{74FB388F-0AA0-45F4-92CD-1AEA41AC4747}"/>
              </a:ext>
            </a:extLst>
          </p:cNvPr>
          <p:cNvSpPr>
            <a:spLocks/>
          </p:cNvSpPr>
          <p:nvPr/>
        </p:nvSpPr>
        <p:spPr bwMode="auto">
          <a:xfrm>
            <a:off x="5452578" y="4097384"/>
            <a:ext cx="494027" cy="208228"/>
          </a:xfrm>
          <a:custGeom>
            <a:avLst/>
            <a:gdLst>
              <a:gd name="T0" fmla="*/ 1148 w 1148"/>
              <a:gd name="T1" fmla="*/ 190 h 381"/>
              <a:gd name="T2" fmla="*/ 1146 w 1148"/>
              <a:gd name="T3" fmla="*/ 210 h 381"/>
              <a:gd name="T4" fmla="*/ 1123 w 1148"/>
              <a:gd name="T5" fmla="*/ 247 h 381"/>
              <a:gd name="T6" fmla="*/ 1078 w 1148"/>
              <a:gd name="T7" fmla="*/ 282 h 381"/>
              <a:gd name="T8" fmla="*/ 1017 w 1148"/>
              <a:gd name="T9" fmla="*/ 312 h 381"/>
              <a:gd name="T10" fmla="*/ 939 w 1148"/>
              <a:gd name="T11" fmla="*/ 338 h 381"/>
              <a:gd name="T12" fmla="*/ 848 w 1148"/>
              <a:gd name="T13" fmla="*/ 358 h 381"/>
              <a:gd name="T14" fmla="*/ 745 w 1148"/>
              <a:gd name="T15" fmla="*/ 373 h 381"/>
              <a:gd name="T16" fmla="*/ 632 w 1148"/>
              <a:gd name="T17" fmla="*/ 380 h 381"/>
              <a:gd name="T18" fmla="*/ 573 w 1148"/>
              <a:gd name="T19" fmla="*/ 381 h 381"/>
              <a:gd name="T20" fmla="*/ 516 w 1148"/>
              <a:gd name="T21" fmla="*/ 380 h 381"/>
              <a:gd name="T22" fmla="*/ 403 w 1148"/>
              <a:gd name="T23" fmla="*/ 373 h 381"/>
              <a:gd name="T24" fmla="*/ 300 w 1148"/>
              <a:gd name="T25" fmla="*/ 358 h 381"/>
              <a:gd name="T26" fmla="*/ 209 w 1148"/>
              <a:gd name="T27" fmla="*/ 338 h 381"/>
              <a:gd name="T28" fmla="*/ 131 w 1148"/>
              <a:gd name="T29" fmla="*/ 312 h 381"/>
              <a:gd name="T30" fmla="*/ 69 w 1148"/>
              <a:gd name="T31" fmla="*/ 282 h 381"/>
              <a:gd name="T32" fmla="*/ 25 w 1148"/>
              <a:gd name="T33" fmla="*/ 247 h 381"/>
              <a:gd name="T34" fmla="*/ 2 w 1148"/>
              <a:gd name="T35" fmla="*/ 210 h 381"/>
              <a:gd name="T36" fmla="*/ 0 w 1148"/>
              <a:gd name="T37" fmla="*/ 190 h 381"/>
              <a:gd name="T38" fmla="*/ 2 w 1148"/>
              <a:gd name="T39" fmla="*/ 171 h 381"/>
              <a:gd name="T40" fmla="*/ 25 w 1148"/>
              <a:gd name="T41" fmla="*/ 134 h 381"/>
              <a:gd name="T42" fmla="*/ 69 w 1148"/>
              <a:gd name="T43" fmla="*/ 99 h 381"/>
              <a:gd name="T44" fmla="*/ 131 w 1148"/>
              <a:gd name="T45" fmla="*/ 69 h 381"/>
              <a:gd name="T46" fmla="*/ 209 w 1148"/>
              <a:gd name="T47" fmla="*/ 43 h 381"/>
              <a:gd name="T48" fmla="*/ 300 w 1148"/>
              <a:gd name="T49" fmla="*/ 23 h 381"/>
              <a:gd name="T50" fmla="*/ 403 w 1148"/>
              <a:gd name="T51" fmla="*/ 9 h 381"/>
              <a:gd name="T52" fmla="*/ 516 w 1148"/>
              <a:gd name="T53" fmla="*/ 1 h 381"/>
              <a:gd name="T54" fmla="*/ 573 w 1148"/>
              <a:gd name="T55" fmla="*/ 0 h 381"/>
              <a:gd name="T56" fmla="*/ 632 w 1148"/>
              <a:gd name="T57" fmla="*/ 1 h 381"/>
              <a:gd name="T58" fmla="*/ 745 w 1148"/>
              <a:gd name="T59" fmla="*/ 9 h 381"/>
              <a:gd name="T60" fmla="*/ 848 w 1148"/>
              <a:gd name="T61" fmla="*/ 23 h 381"/>
              <a:gd name="T62" fmla="*/ 939 w 1148"/>
              <a:gd name="T63" fmla="*/ 43 h 381"/>
              <a:gd name="T64" fmla="*/ 1017 w 1148"/>
              <a:gd name="T65" fmla="*/ 69 h 381"/>
              <a:gd name="T66" fmla="*/ 1078 w 1148"/>
              <a:gd name="T67" fmla="*/ 99 h 381"/>
              <a:gd name="T68" fmla="*/ 1123 w 1148"/>
              <a:gd name="T69" fmla="*/ 134 h 381"/>
              <a:gd name="T70" fmla="*/ 1146 w 1148"/>
              <a:gd name="T71" fmla="*/ 171 h 381"/>
              <a:gd name="T72" fmla="*/ 1148 w 1148"/>
              <a:gd name="T73" fmla="*/ 190 h 3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148" h="381">
                <a:moveTo>
                  <a:pt x="1148" y="190"/>
                </a:moveTo>
                <a:lnTo>
                  <a:pt x="1146" y="210"/>
                </a:lnTo>
                <a:lnTo>
                  <a:pt x="1123" y="247"/>
                </a:lnTo>
                <a:lnTo>
                  <a:pt x="1078" y="282"/>
                </a:lnTo>
                <a:lnTo>
                  <a:pt x="1017" y="312"/>
                </a:lnTo>
                <a:lnTo>
                  <a:pt x="939" y="338"/>
                </a:lnTo>
                <a:lnTo>
                  <a:pt x="848" y="358"/>
                </a:lnTo>
                <a:lnTo>
                  <a:pt x="745" y="373"/>
                </a:lnTo>
                <a:lnTo>
                  <a:pt x="632" y="380"/>
                </a:lnTo>
                <a:lnTo>
                  <a:pt x="573" y="381"/>
                </a:lnTo>
                <a:lnTo>
                  <a:pt x="516" y="380"/>
                </a:lnTo>
                <a:lnTo>
                  <a:pt x="403" y="373"/>
                </a:lnTo>
                <a:lnTo>
                  <a:pt x="300" y="358"/>
                </a:lnTo>
                <a:lnTo>
                  <a:pt x="209" y="338"/>
                </a:lnTo>
                <a:lnTo>
                  <a:pt x="131" y="312"/>
                </a:lnTo>
                <a:lnTo>
                  <a:pt x="69" y="282"/>
                </a:lnTo>
                <a:lnTo>
                  <a:pt x="25" y="247"/>
                </a:lnTo>
                <a:lnTo>
                  <a:pt x="2" y="210"/>
                </a:lnTo>
                <a:lnTo>
                  <a:pt x="0" y="190"/>
                </a:lnTo>
                <a:lnTo>
                  <a:pt x="2" y="171"/>
                </a:lnTo>
                <a:lnTo>
                  <a:pt x="25" y="134"/>
                </a:lnTo>
                <a:lnTo>
                  <a:pt x="69" y="99"/>
                </a:lnTo>
                <a:lnTo>
                  <a:pt x="131" y="69"/>
                </a:lnTo>
                <a:lnTo>
                  <a:pt x="209" y="43"/>
                </a:lnTo>
                <a:lnTo>
                  <a:pt x="300" y="23"/>
                </a:lnTo>
                <a:lnTo>
                  <a:pt x="403" y="9"/>
                </a:lnTo>
                <a:lnTo>
                  <a:pt x="516" y="1"/>
                </a:lnTo>
                <a:lnTo>
                  <a:pt x="573" y="0"/>
                </a:lnTo>
                <a:lnTo>
                  <a:pt x="632" y="1"/>
                </a:lnTo>
                <a:lnTo>
                  <a:pt x="745" y="9"/>
                </a:lnTo>
                <a:lnTo>
                  <a:pt x="848" y="23"/>
                </a:lnTo>
                <a:lnTo>
                  <a:pt x="939" y="43"/>
                </a:lnTo>
                <a:lnTo>
                  <a:pt x="1017" y="69"/>
                </a:lnTo>
                <a:lnTo>
                  <a:pt x="1078" y="99"/>
                </a:lnTo>
                <a:lnTo>
                  <a:pt x="1123" y="134"/>
                </a:lnTo>
                <a:lnTo>
                  <a:pt x="1146" y="171"/>
                </a:lnTo>
                <a:lnTo>
                  <a:pt x="1148" y="19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Freeform 267">
            <a:extLst>
              <a:ext uri="{FF2B5EF4-FFF2-40B4-BE49-F238E27FC236}">
                <a16:creationId xmlns:a16="http://schemas.microsoft.com/office/drawing/2014/main" id="{3F07648E-BDDE-47A3-AE5B-65ECC0717C22}"/>
              </a:ext>
            </a:extLst>
          </p:cNvPr>
          <p:cNvSpPr>
            <a:spLocks/>
          </p:cNvSpPr>
          <p:nvPr/>
        </p:nvSpPr>
        <p:spPr bwMode="auto">
          <a:xfrm>
            <a:off x="5523521" y="4138374"/>
            <a:ext cx="352139" cy="126249"/>
          </a:xfrm>
          <a:custGeom>
            <a:avLst/>
            <a:gdLst>
              <a:gd name="T0" fmla="*/ 819 w 819"/>
              <a:gd name="T1" fmla="*/ 115 h 231"/>
              <a:gd name="T2" fmla="*/ 818 w 819"/>
              <a:gd name="T3" fmla="*/ 128 h 231"/>
              <a:gd name="T4" fmla="*/ 802 w 819"/>
              <a:gd name="T5" fmla="*/ 149 h 231"/>
              <a:gd name="T6" fmla="*/ 771 w 819"/>
              <a:gd name="T7" fmla="*/ 171 h 231"/>
              <a:gd name="T8" fmla="*/ 726 w 819"/>
              <a:gd name="T9" fmla="*/ 190 h 231"/>
              <a:gd name="T10" fmla="*/ 641 w 819"/>
              <a:gd name="T11" fmla="*/ 213 h 231"/>
              <a:gd name="T12" fmla="*/ 493 w 819"/>
              <a:gd name="T13" fmla="*/ 230 h 231"/>
              <a:gd name="T14" fmla="*/ 409 w 819"/>
              <a:gd name="T15" fmla="*/ 231 h 231"/>
              <a:gd name="T16" fmla="*/ 326 w 819"/>
              <a:gd name="T17" fmla="*/ 230 h 231"/>
              <a:gd name="T18" fmla="*/ 179 w 819"/>
              <a:gd name="T19" fmla="*/ 213 h 231"/>
              <a:gd name="T20" fmla="*/ 94 w 819"/>
              <a:gd name="T21" fmla="*/ 190 h 231"/>
              <a:gd name="T22" fmla="*/ 49 w 819"/>
              <a:gd name="T23" fmla="*/ 171 h 231"/>
              <a:gd name="T24" fmla="*/ 18 w 819"/>
              <a:gd name="T25" fmla="*/ 149 h 231"/>
              <a:gd name="T26" fmla="*/ 2 w 819"/>
              <a:gd name="T27" fmla="*/ 128 h 231"/>
              <a:gd name="T28" fmla="*/ 0 w 819"/>
              <a:gd name="T29" fmla="*/ 115 h 231"/>
              <a:gd name="T30" fmla="*/ 2 w 819"/>
              <a:gd name="T31" fmla="*/ 103 h 231"/>
              <a:gd name="T32" fmla="*/ 18 w 819"/>
              <a:gd name="T33" fmla="*/ 80 h 231"/>
              <a:gd name="T34" fmla="*/ 49 w 819"/>
              <a:gd name="T35" fmla="*/ 60 h 231"/>
              <a:gd name="T36" fmla="*/ 94 w 819"/>
              <a:gd name="T37" fmla="*/ 41 h 231"/>
              <a:gd name="T38" fmla="*/ 179 w 819"/>
              <a:gd name="T39" fmla="*/ 18 h 231"/>
              <a:gd name="T40" fmla="*/ 326 w 819"/>
              <a:gd name="T41" fmla="*/ 1 h 231"/>
              <a:gd name="T42" fmla="*/ 409 w 819"/>
              <a:gd name="T43" fmla="*/ 0 h 231"/>
              <a:gd name="T44" fmla="*/ 493 w 819"/>
              <a:gd name="T45" fmla="*/ 1 h 231"/>
              <a:gd name="T46" fmla="*/ 641 w 819"/>
              <a:gd name="T47" fmla="*/ 18 h 231"/>
              <a:gd name="T48" fmla="*/ 726 w 819"/>
              <a:gd name="T49" fmla="*/ 41 h 231"/>
              <a:gd name="T50" fmla="*/ 771 w 819"/>
              <a:gd name="T51" fmla="*/ 60 h 231"/>
              <a:gd name="T52" fmla="*/ 802 w 819"/>
              <a:gd name="T53" fmla="*/ 80 h 231"/>
              <a:gd name="T54" fmla="*/ 818 w 819"/>
              <a:gd name="T55" fmla="*/ 103 h 231"/>
              <a:gd name="T56" fmla="*/ 819 w 819"/>
              <a:gd name="T57" fmla="*/ 115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819" h="231">
                <a:moveTo>
                  <a:pt x="819" y="115"/>
                </a:moveTo>
                <a:lnTo>
                  <a:pt x="818" y="128"/>
                </a:lnTo>
                <a:lnTo>
                  <a:pt x="802" y="149"/>
                </a:lnTo>
                <a:lnTo>
                  <a:pt x="771" y="171"/>
                </a:lnTo>
                <a:lnTo>
                  <a:pt x="726" y="190"/>
                </a:lnTo>
                <a:lnTo>
                  <a:pt x="641" y="213"/>
                </a:lnTo>
                <a:lnTo>
                  <a:pt x="493" y="230"/>
                </a:lnTo>
                <a:lnTo>
                  <a:pt x="409" y="231"/>
                </a:lnTo>
                <a:lnTo>
                  <a:pt x="326" y="230"/>
                </a:lnTo>
                <a:lnTo>
                  <a:pt x="179" y="213"/>
                </a:lnTo>
                <a:lnTo>
                  <a:pt x="94" y="190"/>
                </a:lnTo>
                <a:lnTo>
                  <a:pt x="49" y="171"/>
                </a:lnTo>
                <a:lnTo>
                  <a:pt x="18" y="149"/>
                </a:lnTo>
                <a:lnTo>
                  <a:pt x="2" y="128"/>
                </a:lnTo>
                <a:lnTo>
                  <a:pt x="0" y="115"/>
                </a:lnTo>
                <a:lnTo>
                  <a:pt x="2" y="103"/>
                </a:lnTo>
                <a:lnTo>
                  <a:pt x="18" y="80"/>
                </a:lnTo>
                <a:lnTo>
                  <a:pt x="49" y="60"/>
                </a:lnTo>
                <a:lnTo>
                  <a:pt x="94" y="41"/>
                </a:lnTo>
                <a:lnTo>
                  <a:pt x="179" y="18"/>
                </a:lnTo>
                <a:lnTo>
                  <a:pt x="326" y="1"/>
                </a:lnTo>
                <a:lnTo>
                  <a:pt x="409" y="0"/>
                </a:lnTo>
                <a:lnTo>
                  <a:pt x="493" y="1"/>
                </a:lnTo>
                <a:lnTo>
                  <a:pt x="641" y="18"/>
                </a:lnTo>
                <a:lnTo>
                  <a:pt x="726" y="41"/>
                </a:lnTo>
                <a:lnTo>
                  <a:pt x="771" y="60"/>
                </a:lnTo>
                <a:lnTo>
                  <a:pt x="802" y="80"/>
                </a:lnTo>
                <a:lnTo>
                  <a:pt x="818" y="103"/>
                </a:lnTo>
                <a:lnTo>
                  <a:pt x="819" y="11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Freeform 377">
            <a:extLst>
              <a:ext uri="{FF2B5EF4-FFF2-40B4-BE49-F238E27FC236}">
                <a16:creationId xmlns:a16="http://schemas.microsoft.com/office/drawing/2014/main" id="{E9E8C44E-49D1-44FB-ADE2-F1BBA3AF09EB}"/>
              </a:ext>
            </a:extLst>
          </p:cNvPr>
          <p:cNvSpPr>
            <a:spLocks/>
          </p:cNvSpPr>
          <p:nvPr/>
        </p:nvSpPr>
        <p:spPr bwMode="auto">
          <a:xfrm>
            <a:off x="4672197" y="3449747"/>
            <a:ext cx="343109" cy="142645"/>
          </a:xfrm>
          <a:custGeom>
            <a:avLst/>
            <a:gdLst>
              <a:gd name="T0" fmla="*/ 798 w 798"/>
              <a:gd name="T1" fmla="*/ 132 h 263"/>
              <a:gd name="T2" fmla="*/ 796 w 798"/>
              <a:gd name="T3" fmla="*/ 145 h 263"/>
              <a:gd name="T4" fmla="*/ 780 w 798"/>
              <a:gd name="T5" fmla="*/ 171 h 263"/>
              <a:gd name="T6" fmla="*/ 750 w 798"/>
              <a:gd name="T7" fmla="*/ 196 h 263"/>
              <a:gd name="T8" fmla="*/ 707 w 798"/>
              <a:gd name="T9" fmla="*/ 216 h 263"/>
              <a:gd name="T10" fmla="*/ 623 w 798"/>
              <a:gd name="T11" fmla="*/ 242 h 263"/>
              <a:gd name="T12" fmla="*/ 481 w 798"/>
              <a:gd name="T13" fmla="*/ 262 h 263"/>
              <a:gd name="T14" fmla="*/ 399 w 798"/>
              <a:gd name="T15" fmla="*/ 263 h 263"/>
              <a:gd name="T16" fmla="*/ 318 w 798"/>
              <a:gd name="T17" fmla="*/ 262 h 263"/>
              <a:gd name="T18" fmla="*/ 174 w 798"/>
              <a:gd name="T19" fmla="*/ 242 h 263"/>
              <a:gd name="T20" fmla="*/ 91 w 798"/>
              <a:gd name="T21" fmla="*/ 216 h 263"/>
              <a:gd name="T22" fmla="*/ 48 w 798"/>
              <a:gd name="T23" fmla="*/ 196 h 263"/>
              <a:gd name="T24" fmla="*/ 17 w 798"/>
              <a:gd name="T25" fmla="*/ 171 h 263"/>
              <a:gd name="T26" fmla="*/ 2 w 798"/>
              <a:gd name="T27" fmla="*/ 145 h 263"/>
              <a:gd name="T28" fmla="*/ 0 w 798"/>
              <a:gd name="T29" fmla="*/ 132 h 263"/>
              <a:gd name="T30" fmla="*/ 2 w 798"/>
              <a:gd name="T31" fmla="*/ 118 h 263"/>
              <a:gd name="T32" fmla="*/ 17 w 798"/>
              <a:gd name="T33" fmla="*/ 92 h 263"/>
              <a:gd name="T34" fmla="*/ 48 w 798"/>
              <a:gd name="T35" fmla="*/ 69 h 263"/>
              <a:gd name="T36" fmla="*/ 91 w 798"/>
              <a:gd name="T37" fmla="*/ 47 h 263"/>
              <a:gd name="T38" fmla="*/ 174 w 798"/>
              <a:gd name="T39" fmla="*/ 21 h 263"/>
              <a:gd name="T40" fmla="*/ 318 w 798"/>
              <a:gd name="T41" fmla="*/ 1 h 263"/>
              <a:gd name="T42" fmla="*/ 399 w 798"/>
              <a:gd name="T43" fmla="*/ 0 h 263"/>
              <a:gd name="T44" fmla="*/ 481 w 798"/>
              <a:gd name="T45" fmla="*/ 1 h 263"/>
              <a:gd name="T46" fmla="*/ 623 w 798"/>
              <a:gd name="T47" fmla="*/ 21 h 263"/>
              <a:gd name="T48" fmla="*/ 707 w 798"/>
              <a:gd name="T49" fmla="*/ 47 h 263"/>
              <a:gd name="T50" fmla="*/ 750 w 798"/>
              <a:gd name="T51" fmla="*/ 69 h 263"/>
              <a:gd name="T52" fmla="*/ 780 w 798"/>
              <a:gd name="T53" fmla="*/ 92 h 263"/>
              <a:gd name="T54" fmla="*/ 796 w 798"/>
              <a:gd name="T55" fmla="*/ 118 h 263"/>
              <a:gd name="T56" fmla="*/ 798 w 798"/>
              <a:gd name="T57" fmla="*/ 132 h 2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798" h="263">
                <a:moveTo>
                  <a:pt x="798" y="132"/>
                </a:moveTo>
                <a:lnTo>
                  <a:pt x="796" y="145"/>
                </a:lnTo>
                <a:lnTo>
                  <a:pt x="780" y="171"/>
                </a:lnTo>
                <a:lnTo>
                  <a:pt x="750" y="196"/>
                </a:lnTo>
                <a:lnTo>
                  <a:pt x="707" y="216"/>
                </a:lnTo>
                <a:lnTo>
                  <a:pt x="623" y="242"/>
                </a:lnTo>
                <a:lnTo>
                  <a:pt x="481" y="262"/>
                </a:lnTo>
                <a:lnTo>
                  <a:pt x="399" y="263"/>
                </a:lnTo>
                <a:lnTo>
                  <a:pt x="318" y="262"/>
                </a:lnTo>
                <a:lnTo>
                  <a:pt x="174" y="242"/>
                </a:lnTo>
                <a:lnTo>
                  <a:pt x="91" y="216"/>
                </a:lnTo>
                <a:lnTo>
                  <a:pt x="48" y="196"/>
                </a:lnTo>
                <a:lnTo>
                  <a:pt x="17" y="171"/>
                </a:lnTo>
                <a:lnTo>
                  <a:pt x="2" y="145"/>
                </a:lnTo>
                <a:lnTo>
                  <a:pt x="0" y="132"/>
                </a:lnTo>
                <a:lnTo>
                  <a:pt x="2" y="118"/>
                </a:lnTo>
                <a:lnTo>
                  <a:pt x="17" y="92"/>
                </a:lnTo>
                <a:lnTo>
                  <a:pt x="48" y="69"/>
                </a:lnTo>
                <a:lnTo>
                  <a:pt x="91" y="47"/>
                </a:lnTo>
                <a:lnTo>
                  <a:pt x="174" y="21"/>
                </a:lnTo>
                <a:lnTo>
                  <a:pt x="318" y="1"/>
                </a:lnTo>
                <a:lnTo>
                  <a:pt x="399" y="0"/>
                </a:lnTo>
                <a:lnTo>
                  <a:pt x="481" y="1"/>
                </a:lnTo>
                <a:lnTo>
                  <a:pt x="623" y="21"/>
                </a:lnTo>
                <a:lnTo>
                  <a:pt x="707" y="47"/>
                </a:lnTo>
                <a:lnTo>
                  <a:pt x="750" y="69"/>
                </a:lnTo>
                <a:lnTo>
                  <a:pt x="780" y="92"/>
                </a:lnTo>
                <a:lnTo>
                  <a:pt x="796" y="118"/>
                </a:lnTo>
                <a:lnTo>
                  <a:pt x="798" y="13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Freeform 378">
            <a:extLst>
              <a:ext uri="{FF2B5EF4-FFF2-40B4-BE49-F238E27FC236}">
                <a16:creationId xmlns:a16="http://schemas.microsoft.com/office/drawing/2014/main" id="{7BA0028C-DD84-4B67-982C-D47180A89888}"/>
              </a:ext>
            </a:extLst>
          </p:cNvPr>
          <p:cNvSpPr>
            <a:spLocks/>
          </p:cNvSpPr>
          <p:nvPr/>
        </p:nvSpPr>
        <p:spPr bwMode="auto">
          <a:xfrm>
            <a:off x="4721212" y="3477620"/>
            <a:ext cx="245078" cy="88538"/>
          </a:xfrm>
          <a:custGeom>
            <a:avLst/>
            <a:gdLst>
              <a:gd name="T0" fmla="*/ 569 w 569"/>
              <a:gd name="T1" fmla="*/ 80 h 161"/>
              <a:gd name="T2" fmla="*/ 567 w 569"/>
              <a:gd name="T3" fmla="*/ 87 h 161"/>
              <a:gd name="T4" fmla="*/ 556 w 569"/>
              <a:gd name="T5" fmla="*/ 103 h 161"/>
              <a:gd name="T6" fmla="*/ 521 w 569"/>
              <a:gd name="T7" fmla="*/ 125 h 161"/>
              <a:gd name="T8" fmla="*/ 444 w 569"/>
              <a:gd name="T9" fmla="*/ 146 h 161"/>
              <a:gd name="T10" fmla="*/ 343 w 569"/>
              <a:gd name="T11" fmla="*/ 159 h 161"/>
              <a:gd name="T12" fmla="*/ 284 w 569"/>
              <a:gd name="T13" fmla="*/ 161 h 161"/>
              <a:gd name="T14" fmla="*/ 226 w 569"/>
              <a:gd name="T15" fmla="*/ 159 h 161"/>
              <a:gd name="T16" fmla="*/ 124 w 569"/>
              <a:gd name="T17" fmla="*/ 146 h 161"/>
              <a:gd name="T18" fmla="*/ 46 w 569"/>
              <a:gd name="T19" fmla="*/ 125 h 161"/>
              <a:gd name="T20" fmla="*/ 12 w 569"/>
              <a:gd name="T21" fmla="*/ 103 h 161"/>
              <a:gd name="T22" fmla="*/ 0 w 569"/>
              <a:gd name="T23" fmla="*/ 87 h 161"/>
              <a:gd name="T24" fmla="*/ 0 w 569"/>
              <a:gd name="T25" fmla="*/ 80 h 161"/>
              <a:gd name="T26" fmla="*/ 0 w 569"/>
              <a:gd name="T27" fmla="*/ 72 h 161"/>
              <a:gd name="T28" fmla="*/ 12 w 569"/>
              <a:gd name="T29" fmla="*/ 56 h 161"/>
              <a:gd name="T30" fmla="*/ 46 w 569"/>
              <a:gd name="T31" fmla="*/ 34 h 161"/>
              <a:gd name="T32" fmla="*/ 124 w 569"/>
              <a:gd name="T33" fmla="*/ 13 h 161"/>
              <a:gd name="T34" fmla="*/ 226 w 569"/>
              <a:gd name="T35" fmla="*/ 1 h 161"/>
              <a:gd name="T36" fmla="*/ 284 w 569"/>
              <a:gd name="T37" fmla="*/ 0 h 161"/>
              <a:gd name="T38" fmla="*/ 343 w 569"/>
              <a:gd name="T39" fmla="*/ 1 h 161"/>
              <a:gd name="T40" fmla="*/ 444 w 569"/>
              <a:gd name="T41" fmla="*/ 13 h 161"/>
              <a:gd name="T42" fmla="*/ 521 w 569"/>
              <a:gd name="T43" fmla="*/ 34 h 161"/>
              <a:gd name="T44" fmla="*/ 556 w 569"/>
              <a:gd name="T45" fmla="*/ 56 h 161"/>
              <a:gd name="T46" fmla="*/ 567 w 569"/>
              <a:gd name="T47" fmla="*/ 72 h 161"/>
              <a:gd name="T48" fmla="*/ 569 w 569"/>
              <a:gd name="T49" fmla="*/ 80 h 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69" h="161">
                <a:moveTo>
                  <a:pt x="569" y="80"/>
                </a:moveTo>
                <a:lnTo>
                  <a:pt x="567" y="87"/>
                </a:lnTo>
                <a:lnTo>
                  <a:pt x="556" y="103"/>
                </a:lnTo>
                <a:lnTo>
                  <a:pt x="521" y="125"/>
                </a:lnTo>
                <a:lnTo>
                  <a:pt x="444" y="146"/>
                </a:lnTo>
                <a:lnTo>
                  <a:pt x="343" y="159"/>
                </a:lnTo>
                <a:lnTo>
                  <a:pt x="284" y="161"/>
                </a:lnTo>
                <a:lnTo>
                  <a:pt x="226" y="159"/>
                </a:lnTo>
                <a:lnTo>
                  <a:pt x="124" y="146"/>
                </a:lnTo>
                <a:lnTo>
                  <a:pt x="46" y="125"/>
                </a:lnTo>
                <a:lnTo>
                  <a:pt x="12" y="103"/>
                </a:lnTo>
                <a:lnTo>
                  <a:pt x="0" y="87"/>
                </a:lnTo>
                <a:lnTo>
                  <a:pt x="0" y="80"/>
                </a:lnTo>
                <a:lnTo>
                  <a:pt x="0" y="72"/>
                </a:lnTo>
                <a:lnTo>
                  <a:pt x="12" y="56"/>
                </a:lnTo>
                <a:lnTo>
                  <a:pt x="46" y="34"/>
                </a:lnTo>
                <a:lnTo>
                  <a:pt x="124" y="13"/>
                </a:lnTo>
                <a:lnTo>
                  <a:pt x="226" y="1"/>
                </a:lnTo>
                <a:lnTo>
                  <a:pt x="284" y="0"/>
                </a:lnTo>
                <a:lnTo>
                  <a:pt x="343" y="1"/>
                </a:lnTo>
                <a:lnTo>
                  <a:pt x="444" y="13"/>
                </a:lnTo>
                <a:lnTo>
                  <a:pt x="521" y="34"/>
                </a:lnTo>
                <a:lnTo>
                  <a:pt x="556" y="56"/>
                </a:lnTo>
                <a:lnTo>
                  <a:pt x="567" y="72"/>
                </a:lnTo>
                <a:lnTo>
                  <a:pt x="569" y="8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Freeform 489">
            <a:extLst>
              <a:ext uri="{FF2B5EF4-FFF2-40B4-BE49-F238E27FC236}">
                <a16:creationId xmlns:a16="http://schemas.microsoft.com/office/drawing/2014/main" id="{5D7521A9-136B-4122-96CA-38665A139813}"/>
              </a:ext>
            </a:extLst>
          </p:cNvPr>
          <p:cNvSpPr>
            <a:spLocks/>
          </p:cNvSpPr>
          <p:nvPr/>
        </p:nvSpPr>
        <p:spPr bwMode="auto">
          <a:xfrm>
            <a:off x="3983396" y="2890647"/>
            <a:ext cx="136728" cy="57386"/>
          </a:xfrm>
          <a:custGeom>
            <a:avLst/>
            <a:gdLst>
              <a:gd name="T0" fmla="*/ 317 w 317"/>
              <a:gd name="T1" fmla="*/ 53 h 106"/>
              <a:gd name="T2" fmla="*/ 315 w 317"/>
              <a:gd name="T3" fmla="*/ 65 h 106"/>
              <a:gd name="T4" fmla="*/ 291 w 317"/>
              <a:gd name="T5" fmla="*/ 83 h 106"/>
              <a:gd name="T6" fmla="*/ 247 w 317"/>
              <a:gd name="T7" fmla="*/ 98 h 106"/>
              <a:gd name="T8" fmla="*/ 191 w 317"/>
              <a:gd name="T9" fmla="*/ 105 h 106"/>
              <a:gd name="T10" fmla="*/ 158 w 317"/>
              <a:gd name="T11" fmla="*/ 106 h 106"/>
              <a:gd name="T12" fmla="*/ 127 w 317"/>
              <a:gd name="T13" fmla="*/ 105 h 106"/>
              <a:gd name="T14" fmla="*/ 69 w 317"/>
              <a:gd name="T15" fmla="*/ 98 h 106"/>
              <a:gd name="T16" fmla="*/ 26 w 317"/>
              <a:gd name="T17" fmla="*/ 83 h 106"/>
              <a:gd name="T18" fmla="*/ 1 w 317"/>
              <a:gd name="T19" fmla="*/ 65 h 106"/>
              <a:gd name="T20" fmla="*/ 0 w 317"/>
              <a:gd name="T21" fmla="*/ 53 h 106"/>
              <a:gd name="T22" fmla="*/ 1 w 317"/>
              <a:gd name="T23" fmla="*/ 43 h 106"/>
              <a:gd name="T24" fmla="*/ 26 w 317"/>
              <a:gd name="T25" fmla="*/ 23 h 106"/>
              <a:gd name="T26" fmla="*/ 69 w 317"/>
              <a:gd name="T27" fmla="*/ 10 h 106"/>
              <a:gd name="T28" fmla="*/ 127 w 317"/>
              <a:gd name="T29" fmla="*/ 1 h 106"/>
              <a:gd name="T30" fmla="*/ 158 w 317"/>
              <a:gd name="T31" fmla="*/ 0 h 106"/>
              <a:gd name="T32" fmla="*/ 191 w 317"/>
              <a:gd name="T33" fmla="*/ 1 h 106"/>
              <a:gd name="T34" fmla="*/ 247 w 317"/>
              <a:gd name="T35" fmla="*/ 10 h 106"/>
              <a:gd name="T36" fmla="*/ 291 w 317"/>
              <a:gd name="T37" fmla="*/ 23 h 106"/>
              <a:gd name="T38" fmla="*/ 315 w 317"/>
              <a:gd name="T39" fmla="*/ 43 h 106"/>
              <a:gd name="T40" fmla="*/ 317 w 317"/>
              <a:gd name="T41" fmla="*/ 53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17" h="106">
                <a:moveTo>
                  <a:pt x="317" y="53"/>
                </a:moveTo>
                <a:lnTo>
                  <a:pt x="315" y="65"/>
                </a:lnTo>
                <a:lnTo>
                  <a:pt x="291" y="83"/>
                </a:lnTo>
                <a:lnTo>
                  <a:pt x="247" y="98"/>
                </a:lnTo>
                <a:lnTo>
                  <a:pt x="191" y="105"/>
                </a:lnTo>
                <a:lnTo>
                  <a:pt x="158" y="106"/>
                </a:lnTo>
                <a:lnTo>
                  <a:pt x="127" y="105"/>
                </a:lnTo>
                <a:lnTo>
                  <a:pt x="69" y="98"/>
                </a:lnTo>
                <a:lnTo>
                  <a:pt x="26" y="83"/>
                </a:lnTo>
                <a:lnTo>
                  <a:pt x="1" y="65"/>
                </a:lnTo>
                <a:lnTo>
                  <a:pt x="0" y="53"/>
                </a:lnTo>
                <a:lnTo>
                  <a:pt x="1" y="43"/>
                </a:lnTo>
                <a:lnTo>
                  <a:pt x="26" y="23"/>
                </a:lnTo>
                <a:lnTo>
                  <a:pt x="69" y="10"/>
                </a:lnTo>
                <a:lnTo>
                  <a:pt x="127" y="1"/>
                </a:lnTo>
                <a:lnTo>
                  <a:pt x="158" y="0"/>
                </a:lnTo>
                <a:lnTo>
                  <a:pt x="191" y="1"/>
                </a:lnTo>
                <a:lnTo>
                  <a:pt x="247" y="10"/>
                </a:lnTo>
                <a:lnTo>
                  <a:pt x="291" y="23"/>
                </a:lnTo>
                <a:lnTo>
                  <a:pt x="315" y="43"/>
                </a:lnTo>
                <a:lnTo>
                  <a:pt x="317" y="5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Freeform 490">
            <a:extLst>
              <a:ext uri="{FF2B5EF4-FFF2-40B4-BE49-F238E27FC236}">
                <a16:creationId xmlns:a16="http://schemas.microsoft.com/office/drawing/2014/main" id="{AA7D77C6-EE71-4D11-8899-25A50421EE1D}"/>
              </a:ext>
            </a:extLst>
          </p:cNvPr>
          <p:cNvSpPr>
            <a:spLocks/>
          </p:cNvSpPr>
          <p:nvPr/>
        </p:nvSpPr>
        <p:spPr bwMode="auto">
          <a:xfrm>
            <a:off x="4002745" y="2902125"/>
            <a:ext cx="98031" cy="34431"/>
          </a:xfrm>
          <a:custGeom>
            <a:avLst/>
            <a:gdLst>
              <a:gd name="T0" fmla="*/ 227 w 227"/>
              <a:gd name="T1" fmla="*/ 32 h 64"/>
              <a:gd name="T2" fmla="*/ 226 w 227"/>
              <a:gd name="T3" fmla="*/ 39 h 64"/>
              <a:gd name="T4" fmla="*/ 208 w 227"/>
              <a:gd name="T5" fmla="*/ 51 h 64"/>
              <a:gd name="T6" fmla="*/ 159 w 227"/>
              <a:gd name="T7" fmla="*/ 62 h 64"/>
              <a:gd name="T8" fmla="*/ 113 w 227"/>
              <a:gd name="T9" fmla="*/ 64 h 64"/>
              <a:gd name="T10" fmla="*/ 67 w 227"/>
              <a:gd name="T11" fmla="*/ 62 h 64"/>
              <a:gd name="T12" fmla="*/ 18 w 227"/>
              <a:gd name="T13" fmla="*/ 51 h 64"/>
              <a:gd name="T14" fmla="*/ 1 w 227"/>
              <a:gd name="T15" fmla="*/ 39 h 64"/>
              <a:gd name="T16" fmla="*/ 0 w 227"/>
              <a:gd name="T17" fmla="*/ 32 h 64"/>
              <a:gd name="T18" fmla="*/ 1 w 227"/>
              <a:gd name="T19" fmla="*/ 26 h 64"/>
              <a:gd name="T20" fmla="*/ 18 w 227"/>
              <a:gd name="T21" fmla="*/ 15 h 64"/>
              <a:gd name="T22" fmla="*/ 67 w 227"/>
              <a:gd name="T23" fmla="*/ 2 h 64"/>
              <a:gd name="T24" fmla="*/ 113 w 227"/>
              <a:gd name="T25" fmla="*/ 0 h 64"/>
              <a:gd name="T26" fmla="*/ 159 w 227"/>
              <a:gd name="T27" fmla="*/ 2 h 64"/>
              <a:gd name="T28" fmla="*/ 208 w 227"/>
              <a:gd name="T29" fmla="*/ 15 h 64"/>
              <a:gd name="T30" fmla="*/ 226 w 227"/>
              <a:gd name="T31" fmla="*/ 26 h 64"/>
              <a:gd name="T32" fmla="*/ 227 w 227"/>
              <a:gd name="T33" fmla="*/ 32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27" h="64">
                <a:moveTo>
                  <a:pt x="227" y="32"/>
                </a:moveTo>
                <a:lnTo>
                  <a:pt x="226" y="39"/>
                </a:lnTo>
                <a:lnTo>
                  <a:pt x="208" y="51"/>
                </a:lnTo>
                <a:lnTo>
                  <a:pt x="159" y="62"/>
                </a:lnTo>
                <a:lnTo>
                  <a:pt x="113" y="64"/>
                </a:lnTo>
                <a:lnTo>
                  <a:pt x="67" y="62"/>
                </a:lnTo>
                <a:lnTo>
                  <a:pt x="18" y="51"/>
                </a:lnTo>
                <a:lnTo>
                  <a:pt x="1" y="39"/>
                </a:lnTo>
                <a:lnTo>
                  <a:pt x="0" y="32"/>
                </a:lnTo>
                <a:lnTo>
                  <a:pt x="1" y="26"/>
                </a:lnTo>
                <a:lnTo>
                  <a:pt x="18" y="15"/>
                </a:lnTo>
                <a:lnTo>
                  <a:pt x="67" y="2"/>
                </a:lnTo>
                <a:lnTo>
                  <a:pt x="113" y="0"/>
                </a:lnTo>
                <a:lnTo>
                  <a:pt x="159" y="2"/>
                </a:lnTo>
                <a:lnTo>
                  <a:pt x="208" y="15"/>
                </a:lnTo>
                <a:lnTo>
                  <a:pt x="226" y="26"/>
                </a:lnTo>
                <a:lnTo>
                  <a:pt x="227" y="32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6" name="Group 85">
            <a:extLst>
              <a:ext uri="{FF2B5EF4-FFF2-40B4-BE49-F238E27FC236}">
                <a16:creationId xmlns:a16="http://schemas.microsoft.com/office/drawing/2014/main" id="{53C8600D-2832-4223-8632-7F578AEB3E0C}"/>
              </a:ext>
            </a:extLst>
          </p:cNvPr>
          <p:cNvGrpSpPr/>
          <p:nvPr/>
        </p:nvGrpSpPr>
        <p:grpSpPr>
          <a:xfrm>
            <a:off x="8277428" y="4340186"/>
            <a:ext cx="2202816" cy="1185425"/>
            <a:chOff x="8921977" y="4016961"/>
            <a:chExt cx="2937088" cy="1580566"/>
          </a:xfrm>
        </p:grpSpPr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9CFCCB23-9CA6-41D0-A181-E6AF88A7213B}"/>
                </a:ext>
              </a:extLst>
            </p:cNvPr>
            <p:cNvSpPr txBox="1"/>
            <p:nvPr/>
          </p:nvSpPr>
          <p:spPr>
            <a:xfrm>
              <a:off x="8921977" y="4016961"/>
              <a:ext cx="2937088" cy="533480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000" b="1" dirty="0"/>
                <a:t>Lorem Ipsum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A4D720A2-31C2-41B3-8E55-C513994B25F1}"/>
                </a:ext>
              </a:extLst>
            </p:cNvPr>
            <p:cNvSpPr txBox="1"/>
            <p:nvPr/>
          </p:nvSpPr>
          <p:spPr>
            <a:xfrm>
              <a:off x="8929772" y="4448495"/>
              <a:ext cx="2929293" cy="1149032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000"/>
                <a:t>Lorem ipsum dolor sit amet, nibh est. A magna maecenas, quam magna nec quis, lorem nunc. Suspendisse viverra sodales mauris, cras pharetra proin egestas arcu erat dolor, at amet. </a:t>
              </a:r>
              <a:endParaRPr lang="en-US" sz="1000" dirty="0"/>
            </a:p>
          </p:txBody>
        </p: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DC6F619E-861C-4459-A3F4-D10A00E17EB6}"/>
              </a:ext>
            </a:extLst>
          </p:cNvPr>
          <p:cNvGrpSpPr/>
          <p:nvPr/>
        </p:nvGrpSpPr>
        <p:grpSpPr>
          <a:xfrm>
            <a:off x="3239224" y="4919593"/>
            <a:ext cx="2202816" cy="1154647"/>
            <a:chOff x="332936" y="2612378"/>
            <a:chExt cx="2937088" cy="1539529"/>
          </a:xfrm>
        </p:grpSpPr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A945299C-9E87-4227-8A6C-F974552335C9}"/>
                </a:ext>
              </a:extLst>
            </p:cNvPr>
            <p:cNvSpPr txBox="1"/>
            <p:nvPr/>
          </p:nvSpPr>
          <p:spPr>
            <a:xfrm>
              <a:off x="332936" y="2612378"/>
              <a:ext cx="2937088" cy="492443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r"/>
              <a:r>
                <a:rPr lang="en-US" b="1" dirty="0"/>
                <a:t>Lorem Ipsum</a:t>
              </a: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6F11A644-D648-4D85-844E-C635A6D87B64}"/>
                </a:ext>
              </a:extLst>
            </p:cNvPr>
            <p:cNvSpPr txBox="1"/>
            <p:nvPr/>
          </p:nvSpPr>
          <p:spPr>
            <a:xfrm>
              <a:off x="340731" y="3002875"/>
              <a:ext cx="2929293" cy="1149032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000"/>
                <a:t>Lorem ipsum dolor sit amet, nibh est. A magna maecenas, quam magna nec quis, lorem nunc. Suspendisse viverra sodales mauris, cras pharetra proin egestas arcu erat dolor, at amet. </a:t>
              </a:r>
              <a:endParaRPr lang="en-US" sz="1000" dirty="0"/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ED8BD067-272C-4542-9A2A-9CF671073260}"/>
              </a:ext>
            </a:extLst>
          </p:cNvPr>
          <p:cNvGrpSpPr/>
          <p:nvPr/>
        </p:nvGrpSpPr>
        <p:grpSpPr>
          <a:xfrm>
            <a:off x="1838316" y="3490172"/>
            <a:ext cx="2202816" cy="1185425"/>
            <a:chOff x="332936" y="2571341"/>
            <a:chExt cx="2937088" cy="1580566"/>
          </a:xfrm>
        </p:grpSpPr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6B69E24D-9453-424B-9B5E-E2C1F75C02D4}"/>
                </a:ext>
              </a:extLst>
            </p:cNvPr>
            <p:cNvSpPr txBox="1"/>
            <p:nvPr/>
          </p:nvSpPr>
          <p:spPr>
            <a:xfrm>
              <a:off x="332936" y="2571341"/>
              <a:ext cx="2937088" cy="533480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r"/>
              <a:r>
                <a:rPr lang="en-US" sz="2000" b="1" dirty="0"/>
                <a:t>Lorem Ipsum</a:t>
              </a:r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80BCF52C-C330-42FC-84C8-F83ABFD329E1}"/>
                </a:ext>
              </a:extLst>
            </p:cNvPr>
            <p:cNvSpPr txBox="1"/>
            <p:nvPr/>
          </p:nvSpPr>
          <p:spPr>
            <a:xfrm>
              <a:off x="340731" y="3002875"/>
              <a:ext cx="2929293" cy="1149032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000"/>
                <a:t>Lorem ipsum dolor sit amet, nibh est. A magna maecenas, quam magna nec quis, lorem nunc. Suspendisse viverra sodales mauris, cras pharetra proin egestas arcu erat dolor, at amet. </a:t>
              </a:r>
              <a:endParaRPr lang="en-US" sz="1000" dirty="0"/>
            </a:p>
          </p:txBody>
        </p: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635F60CB-3D33-496C-96D1-4AF7F874B9E4}"/>
              </a:ext>
            </a:extLst>
          </p:cNvPr>
          <p:cNvGrpSpPr/>
          <p:nvPr/>
        </p:nvGrpSpPr>
        <p:grpSpPr>
          <a:xfrm>
            <a:off x="6392548" y="2908632"/>
            <a:ext cx="2202816" cy="1185425"/>
            <a:chOff x="8921977" y="4016961"/>
            <a:chExt cx="2937088" cy="1580566"/>
          </a:xfrm>
        </p:grpSpPr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2E8C745E-723E-400D-B302-B9829C54E178}"/>
                </a:ext>
              </a:extLst>
            </p:cNvPr>
            <p:cNvSpPr txBox="1"/>
            <p:nvPr/>
          </p:nvSpPr>
          <p:spPr>
            <a:xfrm>
              <a:off x="8921977" y="4016961"/>
              <a:ext cx="2937088" cy="533480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000" b="1" dirty="0"/>
                <a:t>Lorem Ipsum</a:t>
              </a:r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FE45FCF8-EE34-4657-92F5-D36E404FBB8E}"/>
                </a:ext>
              </a:extLst>
            </p:cNvPr>
            <p:cNvSpPr txBox="1"/>
            <p:nvPr/>
          </p:nvSpPr>
          <p:spPr>
            <a:xfrm>
              <a:off x="8929772" y="4448495"/>
              <a:ext cx="2929293" cy="1149032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000"/>
                <a:t>Lorem ipsum dolor sit amet, nibh est. A magna maecenas, quam magna nec quis, lorem nunc. Suspendisse viverra sodales mauris, cras pharetra proin egestas arcu erat dolor, at amet. </a:t>
              </a:r>
              <a:endParaRPr lang="en-US" sz="1000" dirty="0"/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7AB54004-490F-4D0C-8AD5-96B83DC531BD}"/>
              </a:ext>
            </a:extLst>
          </p:cNvPr>
          <p:cNvGrpSpPr/>
          <p:nvPr/>
        </p:nvGrpSpPr>
        <p:grpSpPr>
          <a:xfrm>
            <a:off x="4526111" y="1559354"/>
            <a:ext cx="2202816" cy="1185425"/>
            <a:chOff x="8921977" y="4016961"/>
            <a:chExt cx="2937088" cy="1580566"/>
          </a:xfrm>
        </p:grpSpPr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3344FE50-9CF4-4F9B-AD02-BD82C3C329CD}"/>
                </a:ext>
              </a:extLst>
            </p:cNvPr>
            <p:cNvSpPr txBox="1"/>
            <p:nvPr/>
          </p:nvSpPr>
          <p:spPr>
            <a:xfrm>
              <a:off x="8921977" y="4016961"/>
              <a:ext cx="2937088" cy="533480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000" b="1" dirty="0"/>
                <a:t>Lorem Ipsum</a:t>
              </a:r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EFB5BCCA-F1E7-4441-9822-FA683A167170}"/>
                </a:ext>
              </a:extLst>
            </p:cNvPr>
            <p:cNvSpPr txBox="1"/>
            <p:nvPr/>
          </p:nvSpPr>
          <p:spPr>
            <a:xfrm>
              <a:off x="8929772" y="4448495"/>
              <a:ext cx="2929293" cy="1149032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000"/>
                <a:t>Lorem ipsum dolor sit amet, nibh est. A magna maecenas, quam magna nec quis, lorem nunc. Suspendisse viverra sodales mauris, cras pharetra proin egestas arcu erat dolor, at amet. </a:t>
              </a:r>
              <a:endParaRPr lang="en-US" sz="1000" dirty="0"/>
            </a:p>
          </p:txBody>
        </p:sp>
      </p:grpSp>
      <p:cxnSp>
        <p:nvCxnSpPr>
          <p:cNvPr id="107" name="Connector: Elbow 106">
            <a:extLst>
              <a:ext uri="{FF2B5EF4-FFF2-40B4-BE49-F238E27FC236}">
                <a16:creationId xmlns:a16="http://schemas.microsoft.com/office/drawing/2014/main" id="{D5A87042-C22F-4049-BB9B-60181EFBEEF3}"/>
              </a:ext>
            </a:extLst>
          </p:cNvPr>
          <p:cNvCxnSpPr>
            <a:cxnSpLocks/>
            <a:endCxn id="108" idx="1"/>
          </p:cNvCxnSpPr>
          <p:nvPr/>
        </p:nvCxnSpPr>
        <p:spPr>
          <a:xfrm rot="5400000" flipH="1" flipV="1">
            <a:off x="7342187" y="4886420"/>
            <a:ext cx="1115908" cy="45244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ctangle 107">
            <a:extLst>
              <a:ext uri="{FF2B5EF4-FFF2-40B4-BE49-F238E27FC236}">
                <a16:creationId xmlns:a16="http://schemas.microsoft.com/office/drawing/2014/main" id="{1CB8305A-5AED-4D10-99E7-837138F5ACD3}"/>
              </a:ext>
            </a:extLst>
          </p:cNvPr>
          <p:cNvSpPr/>
          <p:nvPr/>
        </p:nvSpPr>
        <p:spPr>
          <a:xfrm>
            <a:off x="8126364" y="4382505"/>
            <a:ext cx="34289" cy="34436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cxnSp>
        <p:nvCxnSpPr>
          <p:cNvPr id="109" name="Connector: Elbow 108">
            <a:extLst>
              <a:ext uri="{FF2B5EF4-FFF2-40B4-BE49-F238E27FC236}">
                <a16:creationId xmlns:a16="http://schemas.microsoft.com/office/drawing/2014/main" id="{E5F742E5-FF7B-48DD-8FD6-BE6AE6EACA90}"/>
              </a:ext>
            </a:extLst>
          </p:cNvPr>
          <p:cNvCxnSpPr>
            <a:cxnSpLocks/>
            <a:endCxn id="110" idx="1"/>
          </p:cNvCxnSpPr>
          <p:nvPr/>
        </p:nvCxnSpPr>
        <p:spPr>
          <a:xfrm rot="5400000" flipH="1" flipV="1">
            <a:off x="5440002" y="3421121"/>
            <a:ext cx="994193" cy="50590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 109">
            <a:extLst>
              <a:ext uri="{FF2B5EF4-FFF2-40B4-BE49-F238E27FC236}">
                <a16:creationId xmlns:a16="http://schemas.microsoft.com/office/drawing/2014/main" id="{328FBC05-DB12-4941-BCE8-EEA9C232B8E6}"/>
              </a:ext>
            </a:extLst>
          </p:cNvPr>
          <p:cNvSpPr/>
          <p:nvPr/>
        </p:nvSpPr>
        <p:spPr>
          <a:xfrm>
            <a:off x="6190049" y="3004793"/>
            <a:ext cx="34289" cy="34436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cxnSp>
        <p:nvCxnSpPr>
          <p:cNvPr id="146" name="Connector: Elbow 145">
            <a:extLst>
              <a:ext uri="{FF2B5EF4-FFF2-40B4-BE49-F238E27FC236}">
                <a16:creationId xmlns:a16="http://schemas.microsoft.com/office/drawing/2014/main" id="{6C1B8B44-AE00-4E82-A5AB-896C7D2171B2}"/>
              </a:ext>
            </a:extLst>
          </p:cNvPr>
          <p:cNvCxnSpPr>
            <a:cxnSpLocks/>
            <a:endCxn id="147" idx="1"/>
          </p:cNvCxnSpPr>
          <p:nvPr/>
        </p:nvCxnSpPr>
        <p:spPr>
          <a:xfrm rot="5400000" flipH="1" flipV="1">
            <a:off x="3666736" y="2175460"/>
            <a:ext cx="1102783" cy="346918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Rectangle 146">
            <a:extLst>
              <a:ext uri="{FF2B5EF4-FFF2-40B4-BE49-F238E27FC236}">
                <a16:creationId xmlns:a16="http://schemas.microsoft.com/office/drawing/2014/main" id="{430E33DE-23C3-4B21-B029-82A72BEDCFD7}"/>
              </a:ext>
            </a:extLst>
          </p:cNvPr>
          <p:cNvSpPr/>
          <p:nvPr/>
        </p:nvSpPr>
        <p:spPr>
          <a:xfrm>
            <a:off x="4391586" y="1625344"/>
            <a:ext cx="34289" cy="34436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cxnSp>
        <p:nvCxnSpPr>
          <p:cNvPr id="148" name="Connector: Elbow 147">
            <a:extLst>
              <a:ext uri="{FF2B5EF4-FFF2-40B4-BE49-F238E27FC236}">
                <a16:creationId xmlns:a16="http://schemas.microsoft.com/office/drawing/2014/main" id="{E31B3E62-B727-41B2-B01D-6D929656B384}"/>
              </a:ext>
            </a:extLst>
          </p:cNvPr>
          <p:cNvCxnSpPr>
            <a:cxnSpLocks/>
            <a:endCxn id="149" idx="3"/>
          </p:cNvCxnSpPr>
          <p:nvPr/>
        </p:nvCxnSpPr>
        <p:spPr>
          <a:xfrm rot="5400000">
            <a:off x="6050468" y="4448803"/>
            <a:ext cx="213815" cy="1143105"/>
          </a:xfrm>
          <a:prstGeom prst="bentConnector2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Rectangle 148">
            <a:extLst>
              <a:ext uri="{FF2B5EF4-FFF2-40B4-BE49-F238E27FC236}">
                <a16:creationId xmlns:a16="http://schemas.microsoft.com/office/drawing/2014/main" id="{D5A91592-4C41-453F-94CD-09D85E36790C}"/>
              </a:ext>
            </a:extLst>
          </p:cNvPr>
          <p:cNvSpPr/>
          <p:nvPr/>
        </p:nvSpPr>
        <p:spPr>
          <a:xfrm>
            <a:off x="5551533" y="4955080"/>
            <a:ext cx="34289" cy="3443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cxnSp>
        <p:nvCxnSpPr>
          <p:cNvPr id="150" name="Connector: Elbow 149">
            <a:extLst>
              <a:ext uri="{FF2B5EF4-FFF2-40B4-BE49-F238E27FC236}">
                <a16:creationId xmlns:a16="http://schemas.microsoft.com/office/drawing/2014/main" id="{F0355D64-258D-40CB-AEB6-9FBE33BFBD2E}"/>
              </a:ext>
            </a:extLst>
          </p:cNvPr>
          <p:cNvCxnSpPr>
            <a:cxnSpLocks/>
            <a:endCxn id="151" idx="3"/>
          </p:cNvCxnSpPr>
          <p:nvPr/>
        </p:nvCxnSpPr>
        <p:spPr>
          <a:xfrm rot="5400000">
            <a:off x="4410985" y="3292724"/>
            <a:ext cx="174254" cy="67699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Rectangle 150">
            <a:extLst>
              <a:ext uri="{FF2B5EF4-FFF2-40B4-BE49-F238E27FC236}">
                <a16:creationId xmlns:a16="http://schemas.microsoft.com/office/drawing/2014/main" id="{0199BB96-0025-4965-B34B-CD9ED39DDA5B}"/>
              </a:ext>
            </a:extLst>
          </p:cNvPr>
          <p:cNvSpPr/>
          <p:nvPr/>
        </p:nvSpPr>
        <p:spPr>
          <a:xfrm>
            <a:off x="4125328" y="3546165"/>
            <a:ext cx="34289" cy="3443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152" name="Graphic 151" descr="Home">
            <a:extLst>
              <a:ext uri="{FF2B5EF4-FFF2-40B4-BE49-F238E27FC236}">
                <a16:creationId xmlns:a16="http://schemas.microsoft.com/office/drawing/2014/main" id="{A2924110-B361-4B0B-8BE8-D13934860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56569" y="1672362"/>
            <a:ext cx="935057" cy="935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144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BFAE1-45D3-4B3B-81D2-0BF25FA84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Chevron Milestones Diagram for PowerPoint</a:t>
            </a: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0F98BE0F-4AD3-43F5-8080-91C7842DEE79}"/>
              </a:ext>
            </a:extLst>
          </p:cNvPr>
          <p:cNvSpPr>
            <a:spLocks/>
          </p:cNvSpPr>
          <p:nvPr/>
        </p:nvSpPr>
        <p:spPr bwMode="auto">
          <a:xfrm>
            <a:off x="7068806" y="5297563"/>
            <a:ext cx="2576805" cy="1008348"/>
          </a:xfrm>
          <a:custGeom>
            <a:avLst/>
            <a:gdLst>
              <a:gd name="connsiteX0" fmla="*/ 0 w 3431180"/>
              <a:gd name="connsiteY0" fmla="*/ 0 h 1056304"/>
              <a:gd name="connsiteX1" fmla="*/ 1254602 w 3431180"/>
              <a:gd name="connsiteY1" fmla="*/ 0 h 1056304"/>
              <a:gd name="connsiteX2" fmla="*/ 1758828 w 3431180"/>
              <a:gd name="connsiteY2" fmla="*/ 244685 h 1056304"/>
              <a:gd name="connsiteX3" fmla="*/ 1758828 w 3431180"/>
              <a:gd name="connsiteY3" fmla="*/ 244353 h 1056304"/>
              <a:gd name="connsiteX4" fmla="*/ 3431180 w 3431180"/>
              <a:gd name="connsiteY4" fmla="*/ 1056304 h 1056304"/>
              <a:gd name="connsiteX5" fmla="*/ 878250 w 3431180"/>
              <a:gd name="connsiteY5" fmla="*/ 1056304 h 1056304"/>
              <a:gd name="connsiteX6" fmla="*/ 878248 w 3431180"/>
              <a:gd name="connsiteY6" fmla="*/ 1056303 h 1056304"/>
              <a:gd name="connsiteX7" fmla="*/ 234666 w 3431180"/>
              <a:gd name="connsiteY7" fmla="*/ 1056303 h 1056304"/>
              <a:gd name="connsiteX0" fmla="*/ 0 w 3431180"/>
              <a:gd name="connsiteY0" fmla="*/ 0 h 1056304"/>
              <a:gd name="connsiteX1" fmla="*/ 1254602 w 3431180"/>
              <a:gd name="connsiteY1" fmla="*/ 0 h 1056304"/>
              <a:gd name="connsiteX2" fmla="*/ 1758828 w 3431180"/>
              <a:gd name="connsiteY2" fmla="*/ 244685 h 1056304"/>
              <a:gd name="connsiteX3" fmla="*/ 3431180 w 3431180"/>
              <a:gd name="connsiteY3" fmla="*/ 1056304 h 1056304"/>
              <a:gd name="connsiteX4" fmla="*/ 878250 w 3431180"/>
              <a:gd name="connsiteY4" fmla="*/ 1056304 h 1056304"/>
              <a:gd name="connsiteX5" fmla="*/ 878248 w 3431180"/>
              <a:gd name="connsiteY5" fmla="*/ 1056303 h 1056304"/>
              <a:gd name="connsiteX6" fmla="*/ 234666 w 3431180"/>
              <a:gd name="connsiteY6" fmla="*/ 1056303 h 1056304"/>
              <a:gd name="connsiteX7" fmla="*/ 0 w 3431180"/>
              <a:gd name="connsiteY7" fmla="*/ 0 h 1056304"/>
              <a:gd name="connsiteX0" fmla="*/ 0 w 3431180"/>
              <a:gd name="connsiteY0" fmla="*/ 0 h 1056304"/>
              <a:gd name="connsiteX1" fmla="*/ 1254602 w 3431180"/>
              <a:gd name="connsiteY1" fmla="*/ 0 h 1056304"/>
              <a:gd name="connsiteX2" fmla="*/ 3431180 w 3431180"/>
              <a:gd name="connsiteY2" fmla="*/ 1056304 h 1056304"/>
              <a:gd name="connsiteX3" fmla="*/ 878250 w 3431180"/>
              <a:gd name="connsiteY3" fmla="*/ 1056304 h 1056304"/>
              <a:gd name="connsiteX4" fmla="*/ 878248 w 3431180"/>
              <a:gd name="connsiteY4" fmla="*/ 1056303 h 1056304"/>
              <a:gd name="connsiteX5" fmla="*/ 234666 w 3431180"/>
              <a:gd name="connsiteY5" fmla="*/ 1056303 h 1056304"/>
              <a:gd name="connsiteX6" fmla="*/ 0 w 3431180"/>
              <a:gd name="connsiteY6" fmla="*/ 0 h 1056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31180" h="1056304">
                <a:moveTo>
                  <a:pt x="0" y="0"/>
                </a:moveTo>
                <a:lnTo>
                  <a:pt x="1254602" y="0"/>
                </a:lnTo>
                <a:lnTo>
                  <a:pt x="3431180" y="1056304"/>
                </a:lnTo>
                <a:lnTo>
                  <a:pt x="878250" y="1056304"/>
                </a:lnTo>
                <a:cubicBezTo>
                  <a:pt x="878249" y="1056304"/>
                  <a:pt x="878249" y="1056303"/>
                  <a:pt x="878248" y="1056303"/>
                </a:cubicBezTo>
                <a:lnTo>
                  <a:pt x="234666" y="105630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5" name="Freeform 24">
            <a:extLst>
              <a:ext uri="{FF2B5EF4-FFF2-40B4-BE49-F238E27FC236}">
                <a16:creationId xmlns:a16="http://schemas.microsoft.com/office/drawing/2014/main" id="{B9D3B52E-4D6B-4A81-B5C6-0792B6583CE7}"/>
              </a:ext>
            </a:extLst>
          </p:cNvPr>
          <p:cNvSpPr>
            <a:spLocks/>
          </p:cNvSpPr>
          <p:nvPr/>
        </p:nvSpPr>
        <p:spPr bwMode="auto">
          <a:xfrm>
            <a:off x="5150743" y="3774385"/>
            <a:ext cx="1453702" cy="1416605"/>
          </a:xfrm>
          <a:custGeom>
            <a:avLst/>
            <a:gdLst>
              <a:gd name="T0" fmla="*/ 2009 w 3380"/>
              <a:gd name="T1" fmla="*/ 1204 h 2594"/>
              <a:gd name="T2" fmla="*/ 3380 w 3380"/>
              <a:gd name="T3" fmla="*/ 1204 h 2594"/>
              <a:gd name="T4" fmla="*/ 892 w 3380"/>
              <a:gd name="T5" fmla="*/ 0 h 2594"/>
              <a:gd name="T6" fmla="*/ 0 w 3380"/>
              <a:gd name="T7" fmla="*/ 0 h 2594"/>
              <a:gd name="T8" fmla="*/ 187 w 3380"/>
              <a:gd name="T9" fmla="*/ 845 h 2594"/>
              <a:gd name="T10" fmla="*/ 2319 w 3380"/>
              <a:gd name="T11" fmla="*/ 2594 h 2594"/>
              <a:gd name="T12" fmla="*/ 2009 w 3380"/>
              <a:gd name="T13" fmla="*/ 1204 h 25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380" h="2594">
                <a:moveTo>
                  <a:pt x="2009" y="1204"/>
                </a:moveTo>
                <a:lnTo>
                  <a:pt x="3380" y="1204"/>
                </a:lnTo>
                <a:lnTo>
                  <a:pt x="892" y="0"/>
                </a:lnTo>
                <a:lnTo>
                  <a:pt x="0" y="0"/>
                </a:lnTo>
                <a:lnTo>
                  <a:pt x="187" y="845"/>
                </a:lnTo>
                <a:lnTo>
                  <a:pt x="2319" y="2594"/>
                </a:lnTo>
                <a:lnTo>
                  <a:pt x="2009" y="120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Freeform 25">
            <a:extLst>
              <a:ext uri="{FF2B5EF4-FFF2-40B4-BE49-F238E27FC236}">
                <a16:creationId xmlns:a16="http://schemas.microsoft.com/office/drawing/2014/main" id="{D58C189E-BD90-4AD6-8220-FE4E144F079A}"/>
              </a:ext>
            </a:extLst>
          </p:cNvPr>
          <p:cNvSpPr>
            <a:spLocks/>
          </p:cNvSpPr>
          <p:nvPr/>
        </p:nvSpPr>
        <p:spPr bwMode="auto">
          <a:xfrm>
            <a:off x="4362624" y="3167737"/>
            <a:ext cx="1013851" cy="967358"/>
          </a:xfrm>
          <a:custGeom>
            <a:avLst/>
            <a:gdLst>
              <a:gd name="T0" fmla="*/ 1611 w 2358"/>
              <a:gd name="T1" fmla="*/ 930 h 1769"/>
              <a:gd name="T2" fmla="*/ 2358 w 2358"/>
              <a:gd name="T3" fmla="*/ 930 h 1769"/>
              <a:gd name="T4" fmla="*/ 482 w 2358"/>
              <a:gd name="T5" fmla="*/ 22 h 1769"/>
              <a:gd name="T6" fmla="*/ 0 w 2358"/>
              <a:gd name="T7" fmla="*/ 0 h 1769"/>
              <a:gd name="T8" fmla="*/ 187 w 2358"/>
              <a:gd name="T9" fmla="*/ 448 h 1769"/>
              <a:gd name="T10" fmla="*/ 1798 w 2358"/>
              <a:gd name="T11" fmla="*/ 1769 h 1769"/>
              <a:gd name="T12" fmla="*/ 1611 w 2358"/>
              <a:gd name="T13" fmla="*/ 930 h 1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358" h="1769">
                <a:moveTo>
                  <a:pt x="1611" y="930"/>
                </a:moveTo>
                <a:lnTo>
                  <a:pt x="2358" y="930"/>
                </a:lnTo>
                <a:lnTo>
                  <a:pt x="482" y="22"/>
                </a:lnTo>
                <a:lnTo>
                  <a:pt x="0" y="0"/>
                </a:lnTo>
                <a:lnTo>
                  <a:pt x="187" y="448"/>
                </a:lnTo>
                <a:lnTo>
                  <a:pt x="1798" y="1769"/>
                </a:lnTo>
                <a:lnTo>
                  <a:pt x="1611" y="93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26">
            <a:extLst>
              <a:ext uri="{FF2B5EF4-FFF2-40B4-BE49-F238E27FC236}">
                <a16:creationId xmlns:a16="http://schemas.microsoft.com/office/drawing/2014/main" id="{3EB25EA5-22A5-499F-86D4-4730C1CE05A8}"/>
              </a:ext>
            </a:extLst>
          </p:cNvPr>
          <p:cNvSpPr>
            <a:spLocks/>
          </p:cNvSpPr>
          <p:nvPr/>
        </p:nvSpPr>
        <p:spPr bwMode="auto">
          <a:xfrm>
            <a:off x="3716391" y="2654546"/>
            <a:ext cx="678481" cy="626323"/>
          </a:xfrm>
          <a:custGeom>
            <a:avLst/>
            <a:gdLst>
              <a:gd name="T0" fmla="*/ 1231 w 1578"/>
              <a:gd name="T1" fmla="*/ 748 h 1145"/>
              <a:gd name="T2" fmla="*/ 1578 w 1578"/>
              <a:gd name="T3" fmla="*/ 764 h 1145"/>
              <a:gd name="T4" fmla="*/ 0 w 1578"/>
              <a:gd name="T5" fmla="*/ 0 h 1145"/>
              <a:gd name="T6" fmla="*/ 1396 w 1578"/>
              <a:gd name="T7" fmla="*/ 1145 h 1145"/>
              <a:gd name="T8" fmla="*/ 1231 w 1578"/>
              <a:gd name="T9" fmla="*/ 748 h 1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78" h="1145">
                <a:moveTo>
                  <a:pt x="1231" y="748"/>
                </a:moveTo>
                <a:lnTo>
                  <a:pt x="1578" y="764"/>
                </a:lnTo>
                <a:lnTo>
                  <a:pt x="0" y="0"/>
                </a:lnTo>
                <a:lnTo>
                  <a:pt x="1396" y="1145"/>
                </a:lnTo>
                <a:lnTo>
                  <a:pt x="1231" y="748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Freeform 28">
            <a:extLst>
              <a:ext uri="{FF2B5EF4-FFF2-40B4-BE49-F238E27FC236}">
                <a16:creationId xmlns:a16="http://schemas.microsoft.com/office/drawing/2014/main" id="{BC656291-EB6B-4CCA-A6B7-5AC666FC1A11}"/>
              </a:ext>
            </a:extLst>
          </p:cNvPr>
          <p:cNvSpPr>
            <a:spLocks/>
          </p:cNvSpPr>
          <p:nvPr/>
        </p:nvSpPr>
        <p:spPr bwMode="auto">
          <a:xfrm>
            <a:off x="6110418" y="4530236"/>
            <a:ext cx="1702650" cy="1687138"/>
          </a:xfrm>
          <a:custGeom>
            <a:avLst/>
            <a:gdLst>
              <a:gd name="T0" fmla="*/ 1950 w 3959"/>
              <a:gd name="T1" fmla="*/ 1182 h 3087"/>
              <a:gd name="T2" fmla="*/ 3959 w 3959"/>
              <a:gd name="T3" fmla="*/ 1182 h 3087"/>
              <a:gd name="T4" fmla="*/ 1518 w 3959"/>
              <a:gd name="T5" fmla="*/ 0 h 3087"/>
              <a:gd name="T6" fmla="*/ 0 w 3959"/>
              <a:gd name="T7" fmla="*/ 0 h 3087"/>
              <a:gd name="T8" fmla="*/ 311 w 3959"/>
              <a:gd name="T9" fmla="*/ 1395 h 3087"/>
              <a:gd name="T10" fmla="*/ 2374 w 3959"/>
              <a:gd name="T11" fmla="*/ 3087 h 3087"/>
              <a:gd name="T12" fmla="*/ 1950 w 3959"/>
              <a:gd name="T13" fmla="*/ 1182 h 30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959" h="3087">
                <a:moveTo>
                  <a:pt x="1950" y="1182"/>
                </a:moveTo>
                <a:lnTo>
                  <a:pt x="3959" y="1182"/>
                </a:lnTo>
                <a:lnTo>
                  <a:pt x="1518" y="0"/>
                </a:lnTo>
                <a:lnTo>
                  <a:pt x="0" y="0"/>
                </a:lnTo>
                <a:lnTo>
                  <a:pt x="311" y="1395"/>
                </a:lnTo>
                <a:lnTo>
                  <a:pt x="2374" y="3087"/>
                </a:lnTo>
                <a:lnTo>
                  <a:pt x="1950" y="118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Freeform 43">
            <a:extLst>
              <a:ext uri="{FF2B5EF4-FFF2-40B4-BE49-F238E27FC236}">
                <a16:creationId xmlns:a16="http://schemas.microsoft.com/office/drawing/2014/main" id="{FB70C9E4-B4E8-4629-A756-28D44FB7A9BA}"/>
              </a:ext>
            </a:extLst>
          </p:cNvPr>
          <p:cNvSpPr>
            <a:spLocks/>
          </p:cNvSpPr>
          <p:nvPr/>
        </p:nvSpPr>
        <p:spPr bwMode="auto">
          <a:xfrm>
            <a:off x="7315174" y="5517268"/>
            <a:ext cx="715887" cy="301684"/>
          </a:xfrm>
          <a:custGeom>
            <a:avLst/>
            <a:gdLst>
              <a:gd name="T0" fmla="*/ 1664 w 1664"/>
              <a:gd name="T1" fmla="*/ 276 h 551"/>
              <a:gd name="T2" fmla="*/ 1662 w 1664"/>
              <a:gd name="T3" fmla="*/ 291 h 551"/>
              <a:gd name="T4" fmla="*/ 1654 w 1664"/>
              <a:gd name="T5" fmla="*/ 318 h 551"/>
              <a:gd name="T6" fmla="*/ 1628 w 1664"/>
              <a:gd name="T7" fmla="*/ 358 h 551"/>
              <a:gd name="T8" fmla="*/ 1565 w 1664"/>
              <a:gd name="T9" fmla="*/ 407 h 551"/>
              <a:gd name="T10" fmla="*/ 1474 w 1664"/>
              <a:gd name="T11" fmla="*/ 452 h 551"/>
              <a:gd name="T12" fmla="*/ 1362 w 1664"/>
              <a:gd name="T13" fmla="*/ 489 h 551"/>
              <a:gd name="T14" fmla="*/ 1229 w 1664"/>
              <a:gd name="T15" fmla="*/ 519 h 551"/>
              <a:gd name="T16" fmla="*/ 1079 w 1664"/>
              <a:gd name="T17" fmla="*/ 539 h 551"/>
              <a:gd name="T18" fmla="*/ 917 w 1664"/>
              <a:gd name="T19" fmla="*/ 551 h 551"/>
              <a:gd name="T20" fmla="*/ 832 w 1664"/>
              <a:gd name="T21" fmla="*/ 551 h 551"/>
              <a:gd name="T22" fmla="*/ 747 w 1664"/>
              <a:gd name="T23" fmla="*/ 551 h 551"/>
              <a:gd name="T24" fmla="*/ 584 w 1664"/>
              <a:gd name="T25" fmla="*/ 539 h 551"/>
              <a:gd name="T26" fmla="*/ 435 w 1664"/>
              <a:gd name="T27" fmla="*/ 519 h 551"/>
              <a:gd name="T28" fmla="*/ 302 w 1664"/>
              <a:gd name="T29" fmla="*/ 489 h 551"/>
              <a:gd name="T30" fmla="*/ 190 w 1664"/>
              <a:gd name="T31" fmla="*/ 452 h 551"/>
              <a:gd name="T32" fmla="*/ 99 w 1664"/>
              <a:gd name="T33" fmla="*/ 407 h 551"/>
              <a:gd name="T34" fmla="*/ 37 w 1664"/>
              <a:gd name="T35" fmla="*/ 358 h 551"/>
              <a:gd name="T36" fmla="*/ 10 w 1664"/>
              <a:gd name="T37" fmla="*/ 318 h 551"/>
              <a:gd name="T38" fmla="*/ 1 w 1664"/>
              <a:gd name="T39" fmla="*/ 291 h 551"/>
              <a:gd name="T40" fmla="*/ 0 w 1664"/>
              <a:gd name="T41" fmla="*/ 276 h 551"/>
              <a:gd name="T42" fmla="*/ 1 w 1664"/>
              <a:gd name="T43" fmla="*/ 262 h 551"/>
              <a:gd name="T44" fmla="*/ 10 w 1664"/>
              <a:gd name="T45" fmla="*/ 234 h 551"/>
              <a:gd name="T46" fmla="*/ 37 w 1664"/>
              <a:gd name="T47" fmla="*/ 194 h 551"/>
              <a:gd name="T48" fmla="*/ 99 w 1664"/>
              <a:gd name="T49" fmla="*/ 144 h 551"/>
              <a:gd name="T50" fmla="*/ 190 w 1664"/>
              <a:gd name="T51" fmla="*/ 101 h 551"/>
              <a:gd name="T52" fmla="*/ 302 w 1664"/>
              <a:gd name="T53" fmla="*/ 63 h 551"/>
              <a:gd name="T54" fmla="*/ 435 w 1664"/>
              <a:gd name="T55" fmla="*/ 33 h 551"/>
              <a:gd name="T56" fmla="*/ 584 w 1664"/>
              <a:gd name="T57" fmla="*/ 13 h 551"/>
              <a:gd name="T58" fmla="*/ 747 w 1664"/>
              <a:gd name="T59" fmla="*/ 1 h 551"/>
              <a:gd name="T60" fmla="*/ 832 w 1664"/>
              <a:gd name="T61" fmla="*/ 0 h 551"/>
              <a:gd name="T62" fmla="*/ 917 w 1664"/>
              <a:gd name="T63" fmla="*/ 1 h 551"/>
              <a:gd name="T64" fmla="*/ 1079 w 1664"/>
              <a:gd name="T65" fmla="*/ 13 h 551"/>
              <a:gd name="T66" fmla="*/ 1229 w 1664"/>
              <a:gd name="T67" fmla="*/ 33 h 551"/>
              <a:gd name="T68" fmla="*/ 1362 w 1664"/>
              <a:gd name="T69" fmla="*/ 63 h 551"/>
              <a:gd name="T70" fmla="*/ 1474 w 1664"/>
              <a:gd name="T71" fmla="*/ 101 h 551"/>
              <a:gd name="T72" fmla="*/ 1565 w 1664"/>
              <a:gd name="T73" fmla="*/ 144 h 551"/>
              <a:gd name="T74" fmla="*/ 1628 w 1664"/>
              <a:gd name="T75" fmla="*/ 194 h 551"/>
              <a:gd name="T76" fmla="*/ 1654 w 1664"/>
              <a:gd name="T77" fmla="*/ 234 h 551"/>
              <a:gd name="T78" fmla="*/ 1662 w 1664"/>
              <a:gd name="T79" fmla="*/ 262 h 551"/>
              <a:gd name="T80" fmla="*/ 1664 w 1664"/>
              <a:gd name="T81" fmla="*/ 276 h 5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664" h="551">
                <a:moveTo>
                  <a:pt x="1664" y="276"/>
                </a:moveTo>
                <a:lnTo>
                  <a:pt x="1662" y="291"/>
                </a:lnTo>
                <a:lnTo>
                  <a:pt x="1654" y="318"/>
                </a:lnTo>
                <a:lnTo>
                  <a:pt x="1628" y="358"/>
                </a:lnTo>
                <a:lnTo>
                  <a:pt x="1565" y="407"/>
                </a:lnTo>
                <a:lnTo>
                  <a:pt x="1474" y="452"/>
                </a:lnTo>
                <a:lnTo>
                  <a:pt x="1362" y="489"/>
                </a:lnTo>
                <a:lnTo>
                  <a:pt x="1229" y="519"/>
                </a:lnTo>
                <a:lnTo>
                  <a:pt x="1079" y="539"/>
                </a:lnTo>
                <a:lnTo>
                  <a:pt x="917" y="551"/>
                </a:lnTo>
                <a:lnTo>
                  <a:pt x="832" y="551"/>
                </a:lnTo>
                <a:lnTo>
                  <a:pt x="747" y="551"/>
                </a:lnTo>
                <a:lnTo>
                  <a:pt x="584" y="539"/>
                </a:lnTo>
                <a:lnTo>
                  <a:pt x="435" y="519"/>
                </a:lnTo>
                <a:lnTo>
                  <a:pt x="302" y="489"/>
                </a:lnTo>
                <a:lnTo>
                  <a:pt x="190" y="452"/>
                </a:lnTo>
                <a:lnTo>
                  <a:pt x="99" y="407"/>
                </a:lnTo>
                <a:lnTo>
                  <a:pt x="37" y="358"/>
                </a:lnTo>
                <a:lnTo>
                  <a:pt x="10" y="318"/>
                </a:lnTo>
                <a:lnTo>
                  <a:pt x="1" y="291"/>
                </a:lnTo>
                <a:lnTo>
                  <a:pt x="0" y="276"/>
                </a:lnTo>
                <a:lnTo>
                  <a:pt x="1" y="262"/>
                </a:lnTo>
                <a:lnTo>
                  <a:pt x="10" y="234"/>
                </a:lnTo>
                <a:lnTo>
                  <a:pt x="37" y="194"/>
                </a:lnTo>
                <a:lnTo>
                  <a:pt x="99" y="144"/>
                </a:lnTo>
                <a:lnTo>
                  <a:pt x="190" y="101"/>
                </a:lnTo>
                <a:lnTo>
                  <a:pt x="302" y="63"/>
                </a:lnTo>
                <a:lnTo>
                  <a:pt x="435" y="33"/>
                </a:lnTo>
                <a:lnTo>
                  <a:pt x="584" y="13"/>
                </a:lnTo>
                <a:lnTo>
                  <a:pt x="747" y="1"/>
                </a:lnTo>
                <a:lnTo>
                  <a:pt x="832" y="0"/>
                </a:lnTo>
                <a:lnTo>
                  <a:pt x="917" y="1"/>
                </a:lnTo>
                <a:lnTo>
                  <a:pt x="1079" y="13"/>
                </a:lnTo>
                <a:lnTo>
                  <a:pt x="1229" y="33"/>
                </a:lnTo>
                <a:lnTo>
                  <a:pt x="1362" y="63"/>
                </a:lnTo>
                <a:lnTo>
                  <a:pt x="1474" y="101"/>
                </a:lnTo>
                <a:lnTo>
                  <a:pt x="1565" y="144"/>
                </a:lnTo>
                <a:lnTo>
                  <a:pt x="1628" y="194"/>
                </a:lnTo>
                <a:lnTo>
                  <a:pt x="1654" y="234"/>
                </a:lnTo>
                <a:lnTo>
                  <a:pt x="1662" y="262"/>
                </a:lnTo>
                <a:lnTo>
                  <a:pt x="1664" y="27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Freeform 44">
            <a:extLst>
              <a:ext uri="{FF2B5EF4-FFF2-40B4-BE49-F238E27FC236}">
                <a16:creationId xmlns:a16="http://schemas.microsoft.com/office/drawing/2014/main" id="{1930C11E-AA69-4199-B87C-88938A967DA0}"/>
              </a:ext>
            </a:extLst>
          </p:cNvPr>
          <p:cNvSpPr>
            <a:spLocks/>
          </p:cNvSpPr>
          <p:nvPr/>
        </p:nvSpPr>
        <p:spPr bwMode="auto">
          <a:xfrm>
            <a:off x="7418364" y="5576294"/>
            <a:ext cx="509506" cy="183634"/>
          </a:xfrm>
          <a:custGeom>
            <a:avLst/>
            <a:gdLst>
              <a:gd name="T0" fmla="*/ 1186 w 1186"/>
              <a:gd name="T1" fmla="*/ 168 h 336"/>
              <a:gd name="T2" fmla="*/ 1184 w 1186"/>
              <a:gd name="T3" fmla="*/ 185 h 336"/>
              <a:gd name="T4" fmla="*/ 1161 w 1186"/>
              <a:gd name="T5" fmla="*/ 218 h 336"/>
              <a:gd name="T6" fmla="*/ 1115 w 1186"/>
              <a:gd name="T7" fmla="*/ 249 h 336"/>
              <a:gd name="T8" fmla="*/ 1052 w 1186"/>
              <a:gd name="T9" fmla="*/ 275 h 336"/>
              <a:gd name="T10" fmla="*/ 971 w 1186"/>
              <a:gd name="T11" fmla="*/ 298 h 336"/>
              <a:gd name="T12" fmla="*/ 876 w 1186"/>
              <a:gd name="T13" fmla="*/ 316 h 336"/>
              <a:gd name="T14" fmla="*/ 770 w 1186"/>
              <a:gd name="T15" fmla="*/ 329 h 336"/>
              <a:gd name="T16" fmla="*/ 653 w 1186"/>
              <a:gd name="T17" fmla="*/ 335 h 336"/>
              <a:gd name="T18" fmla="*/ 593 w 1186"/>
              <a:gd name="T19" fmla="*/ 336 h 336"/>
              <a:gd name="T20" fmla="*/ 532 w 1186"/>
              <a:gd name="T21" fmla="*/ 335 h 336"/>
              <a:gd name="T22" fmla="*/ 416 w 1186"/>
              <a:gd name="T23" fmla="*/ 329 h 336"/>
              <a:gd name="T24" fmla="*/ 309 w 1186"/>
              <a:gd name="T25" fmla="*/ 316 h 336"/>
              <a:gd name="T26" fmla="*/ 214 w 1186"/>
              <a:gd name="T27" fmla="*/ 298 h 336"/>
              <a:gd name="T28" fmla="*/ 134 w 1186"/>
              <a:gd name="T29" fmla="*/ 275 h 336"/>
              <a:gd name="T30" fmla="*/ 70 w 1186"/>
              <a:gd name="T31" fmla="*/ 249 h 336"/>
              <a:gd name="T32" fmla="*/ 26 w 1186"/>
              <a:gd name="T33" fmla="*/ 218 h 336"/>
              <a:gd name="T34" fmla="*/ 1 w 1186"/>
              <a:gd name="T35" fmla="*/ 185 h 336"/>
              <a:gd name="T36" fmla="*/ 0 w 1186"/>
              <a:gd name="T37" fmla="*/ 168 h 336"/>
              <a:gd name="T38" fmla="*/ 1 w 1186"/>
              <a:gd name="T39" fmla="*/ 151 h 336"/>
              <a:gd name="T40" fmla="*/ 26 w 1186"/>
              <a:gd name="T41" fmla="*/ 118 h 336"/>
              <a:gd name="T42" fmla="*/ 70 w 1186"/>
              <a:gd name="T43" fmla="*/ 88 h 336"/>
              <a:gd name="T44" fmla="*/ 134 w 1186"/>
              <a:gd name="T45" fmla="*/ 62 h 336"/>
              <a:gd name="T46" fmla="*/ 214 w 1186"/>
              <a:gd name="T47" fmla="*/ 39 h 336"/>
              <a:gd name="T48" fmla="*/ 309 w 1186"/>
              <a:gd name="T49" fmla="*/ 20 h 336"/>
              <a:gd name="T50" fmla="*/ 416 w 1186"/>
              <a:gd name="T51" fmla="*/ 7 h 336"/>
              <a:gd name="T52" fmla="*/ 532 w 1186"/>
              <a:gd name="T53" fmla="*/ 1 h 336"/>
              <a:gd name="T54" fmla="*/ 593 w 1186"/>
              <a:gd name="T55" fmla="*/ 0 h 336"/>
              <a:gd name="T56" fmla="*/ 653 w 1186"/>
              <a:gd name="T57" fmla="*/ 1 h 336"/>
              <a:gd name="T58" fmla="*/ 770 w 1186"/>
              <a:gd name="T59" fmla="*/ 7 h 336"/>
              <a:gd name="T60" fmla="*/ 876 w 1186"/>
              <a:gd name="T61" fmla="*/ 20 h 336"/>
              <a:gd name="T62" fmla="*/ 971 w 1186"/>
              <a:gd name="T63" fmla="*/ 39 h 336"/>
              <a:gd name="T64" fmla="*/ 1052 w 1186"/>
              <a:gd name="T65" fmla="*/ 62 h 336"/>
              <a:gd name="T66" fmla="*/ 1115 w 1186"/>
              <a:gd name="T67" fmla="*/ 88 h 336"/>
              <a:gd name="T68" fmla="*/ 1161 w 1186"/>
              <a:gd name="T69" fmla="*/ 118 h 336"/>
              <a:gd name="T70" fmla="*/ 1184 w 1186"/>
              <a:gd name="T71" fmla="*/ 151 h 336"/>
              <a:gd name="T72" fmla="*/ 1186 w 1186"/>
              <a:gd name="T73" fmla="*/ 168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186" h="336">
                <a:moveTo>
                  <a:pt x="1186" y="168"/>
                </a:moveTo>
                <a:lnTo>
                  <a:pt x="1184" y="185"/>
                </a:lnTo>
                <a:lnTo>
                  <a:pt x="1161" y="218"/>
                </a:lnTo>
                <a:lnTo>
                  <a:pt x="1115" y="249"/>
                </a:lnTo>
                <a:lnTo>
                  <a:pt x="1052" y="275"/>
                </a:lnTo>
                <a:lnTo>
                  <a:pt x="971" y="298"/>
                </a:lnTo>
                <a:lnTo>
                  <a:pt x="876" y="316"/>
                </a:lnTo>
                <a:lnTo>
                  <a:pt x="770" y="329"/>
                </a:lnTo>
                <a:lnTo>
                  <a:pt x="653" y="335"/>
                </a:lnTo>
                <a:lnTo>
                  <a:pt x="593" y="336"/>
                </a:lnTo>
                <a:lnTo>
                  <a:pt x="532" y="335"/>
                </a:lnTo>
                <a:lnTo>
                  <a:pt x="416" y="329"/>
                </a:lnTo>
                <a:lnTo>
                  <a:pt x="309" y="316"/>
                </a:lnTo>
                <a:lnTo>
                  <a:pt x="214" y="298"/>
                </a:lnTo>
                <a:lnTo>
                  <a:pt x="134" y="275"/>
                </a:lnTo>
                <a:lnTo>
                  <a:pt x="70" y="249"/>
                </a:lnTo>
                <a:lnTo>
                  <a:pt x="26" y="218"/>
                </a:lnTo>
                <a:lnTo>
                  <a:pt x="1" y="185"/>
                </a:lnTo>
                <a:lnTo>
                  <a:pt x="0" y="168"/>
                </a:lnTo>
                <a:lnTo>
                  <a:pt x="1" y="151"/>
                </a:lnTo>
                <a:lnTo>
                  <a:pt x="26" y="118"/>
                </a:lnTo>
                <a:lnTo>
                  <a:pt x="70" y="88"/>
                </a:lnTo>
                <a:lnTo>
                  <a:pt x="134" y="62"/>
                </a:lnTo>
                <a:lnTo>
                  <a:pt x="214" y="39"/>
                </a:lnTo>
                <a:lnTo>
                  <a:pt x="309" y="20"/>
                </a:lnTo>
                <a:lnTo>
                  <a:pt x="416" y="7"/>
                </a:lnTo>
                <a:lnTo>
                  <a:pt x="532" y="1"/>
                </a:lnTo>
                <a:lnTo>
                  <a:pt x="593" y="0"/>
                </a:lnTo>
                <a:lnTo>
                  <a:pt x="653" y="1"/>
                </a:lnTo>
                <a:lnTo>
                  <a:pt x="770" y="7"/>
                </a:lnTo>
                <a:lnTo>
                  <a:pt x="876" y="20"/>
                </a:lnTo>
                <a:lnTo>
                  <a:pt x="971" y="39"/>
                </a:lnTo>
                <a:lnTo>
                  <a:pt x="1052" y="62"/>
                </a:lnTo>
                <a:lnTo>
                  <a:pt x="1115" y="88"/>
                </a:lnTo>
                <a:lnTo>
                  <a:pt x="1161" y="118"/>
                </a:lnTo>
                <a:lnTo>
                  <a:pt x="1184" y="151"/>
                </a:lnTo>
                <a:lnTo>
                  <a:pt x="1186" y="168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Freeform 154">
            <a:extLst>
              <a:ext uri="{FF2B5EF4-FFF2-40B4-BE49-F238E27FC236}">
                <a16:creationId xmlns:a16="http://schemas.microsoft.com/office/drawing/2014/main" id="{1C126BF3-9543-4BD7-8652-66C7958F22AB}"/>
              </a:ext>
            </a:extLst>
          </p:cNvPr>
          <p:cNvSpPr>
            <a:spLocks/>
          </p:cNvSpPr>
          <p:nvPr/>
        </p:nvSpPr>
        <p:spPr bwMode="auto">
          <a:xfrm>
            <a:off x="6430311" y="4781093"/>
            <a:ext cx="621726" cy="260695"/>
          </a:xfrm>
          <a:custGeom>
            <a:avLst/>
            <a:gdLst>
              <a:gd name="T0" fmla="*/ 1444 w 1444"/>
              <a:gd name="T1" fmla="*/ 239 h 479"/>
              <a:gd name="T2" fmla="*/ 1444 w 1444"/>
              <a:gd name="T3" fmla="*/ 252 h 479"/>
              <a:gd name="T4" fmla="*/ 1436 w 1444"/>
              <a:gd name="T5" fmla="*/ 276 h 479"/>
              <a:gd name="T6" fmla="*/ 1412 w 1444"/>
              <a:gd name="T7" fmla="*/ 311 h 479"/>
              <a:gd name="T8" fmla="*/ 1357 w 1444"/>
              <a:gd name="T9" fmla="*/ 354 h 479"/>
              <a:gd name="T10" fmla="*/ 1279 w 1444"/>
              <a:gd name="T11" fmla="*/ 391 h 479"/>
              <a:gd name="T12" fmla="*/ 1182 w 1444"/>
              <a:gd name="T13" fmla="*/ 424 h 479"/>
              <a:gd name="T14" fmla="*/ 1066 w 1444"/>
              <a:gd name="T15" fmla="*/ 450 h 479"/>
              <a:gd name="T16" fmla="*/ 937 w 1444"/>
              <a:gd name="T17" fmla="*/ 467 h 479"/>
              <a:gd name="T18" fmla="*/ 796 w 1444"/>
              <a:gd name="T19" fmla="*/ 477 h 479"/>
              <a:gd name="T20" fmla="*/ 722 w 1444"/>
              <a:gd name="T21" fmla="*/ 479 h 479"/>
              <a:gd name="T22" fmla="*/ 647 w 1444"/>
              <a:gd name="T23" fmla="*/ 477 h 479"/>
              <a:gd name="T24" fmla="*/ 506 w 1444"/>
              <a:gd name="T25" fmla="*/ 467 h 479"/>
              <a:gd name="T26" fmla="*/ 377 w 1444"/>
              <a:gd name="T27" fmla="*/ 450 h 479"/>
              <a:gd name="T28" fmla="*/ 262 w 1444"/>
              <a:gd name="T29" fmla="*/ 424 h 479"/>
              <a:gd name="T30" fmla="*/ 164 w 1444"/>
              <a:gd name="T31" fmla="*/ 391 h 479"/>
              <a:gd name="T32" fmla="*/ 86 w 1444"/>
              <a:gd name="T33" fmla="*/ 354 h 479"/>
              <a:gd name="T34" fmla="*/ 31 w 1444"/>
              <a:gd name="T35" fmla="*/ 311 h 479"/>
              <a:gd name="T36" fmla="*/ 8 w 1444"/>
              <a:gd name="T37" fmla="*/ 276 h 479"/>
              <a:gd name="T38" fmla="*/ 0 w 1444"/>
              <a:gd name="T39" fmla="*/ 252 h 479"/>
              <a:gd name="T40" fmla="*/ 0 w 1444"/>
              <a:gd name="T41" fmla="*/ 239 h 479"/>
              <a:gd name="T42" fmla="*/ 0 w 1444"/>
              <a:gd name="T43" fmla="*/ 227 h 479"/>
              <a:gd name="T44" fmla="*/ 8 w 1444"/>
              <a:gd name="T45" fmla="*/ 203 h 479"/>
              <a:gd name="T46" fmla="*/ 31 w 1444"/>
              <a:gd name="T47" fmla="*/ 168 h 479"/>
              <a:gd name="T48" fmla="*/ 86 w 1444"/>
              <a:gd name="T49" fmla="*/ 125 h 479"/>
              <a:gd name="T50" fmla="*/ 164 w 1444"/>
              <a:gd name="T51" fmla="*/ 86 h 479"/>
              <a:gd name="T52" fmla="*/ 262 w 1444"/>
              <a:gd name="T53" fmla="*/ 54 h 479"/>
              <a:gd name="T54" fmla="*/ 377 w 1444"/>
              <a:gd name="T55" fmla="*/ 29 h 479"/>
              <a:gd name="T56" fmla="*/ 506 w 1444"/>
              <a:gd name="T57" fmla="*/ 10 h 479"/>
              <a:gd name="T58" fmla="*/ 647 w 1444"/>
              <a:gd name="T59" fmla="*/ 0 h 479"/>
              <a:gd name="T60" fmla="*/ 722 w 1444"/>
              <a:gd name="T61" fmla="*/ 0 h 479"/>
              <a:gd name="T62" fmla="*/ 796 w 1444"/>
              <a:gd name="T63" fmla="*/ 0 h 479"/>
              <a:gd name="T64" fmla="*/ 937 w 1444"/>
              <a:gd name="T65" fmla="*/ 10 h 479"/>
              <a:gd name="T66" fmla="*/ 1066 w 1444"/>
              <a:gd name="T67" fmla="*/ 29 h 479"/>
              <a:gd name="T68" fmla="*/ 1182 w 1444"/>
              <a:gd name="T69" fmla="*/ 54 h 479"/>
              <a:gd name="T70" fmla="*/ 1279 w 1444"/>
              <a:gd name="T71" fmla="*/ 86 h 479"/>
              <a:gd name="T72" fmla="*/ 1357 w 1444"/>
              <a:gd name="T73" fmla="*/ 125 h 479"/>
              <a:gd name="T74" fmla="*/ 1412 w 1444"/>
              <a:gd name="T75" fmla="*/ 168 h 479"/>
              <a:gd name="T76" fmla="*/ 1436 w 1444"/>
              <a:gd name="T77" fmla="*/ 203 h 479"/>
              <a:gd name="T78" fmla="*/ 1444 w 1444"/>
              <a:gd name="T79" fmla="*/ 227 h 479"/>
              <a:gd name="T80" fmla="*/ 1444 w 1444"/>
              <a:gd name="T81" fmla="*/ 239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444" h="479">
                <a:moveTo>
                  <a:pt x="1444" y="239"/>
                </a:moveTo>
                <a:lnTo>
                  <a:pt x="1444" y="252"/>
                </a:lnTo>
                <a:lnTo>
                  <a:pt x="1436" y="276"/>
                </a:lnTo>
                <a:lnTo>
                  <a:pt x="1412" y="311"/>
                </a:lnTo>
                <a:lnTo>
                  <a:pt x="1357" y="354"/>
                </a:lnTo>
                <a:lnTo>
                  <a:pt x="1279" y="391"/>
                </a:lnTo>
                <a:lnTo>
                  <a:pt x="1182" y="424"/>
                </a:lnTo>
                <a:lnTo>
                  <a:pt x="1066" y="450"/>
                </a:lnTo>
                <a:lnTo>
                  <a:pt x="937" y="467"/>
                </a:lnTo>
                <a:lnTo>
                  <a:pt x="796" y="477"/>
                </a:lnTo>
                <a:lnTo>
                  <a:pt x="722" y="479"/>
                </a:lnTo>
                <a:lnTo>
                  <a:pt x="647" y="477"/>
                </a:lnTo>
                <a:lnTo>
                  <a:pt x="506" y="467"/>
                </a:lnTo>
                <a:lnTo>
                  <a:pt x="377" y="450"/>
                </a:lnTo>
                <a:lnTo>
                  <a:pt x="262" y="424"/>
                </a:lnTo>
                <a:lnTo>
                  <a:pt x="164" y="391"/>
                </a:lnTo>
                <a:lnTo>
                  <a:pt x="86" y="354"/>
                </a:lnTo>
                <a:lnTo>
                  <a:pt x="31" y="311"/>
                </a:lnTo>
                <a:lnTo>
                  <a:pt x="8" y="276"/>
                </a:lnTo>
                <a:lnTo>
                  <a:pt x="0" y="252"/>
                </a:lnTo>
                <a:lnTo>
                  <a:pt x="0" y="239"/>
                </a:lnTo>
                <a:lnTo>
                  <a:pt x="0" y="227"/>
                </a:lnTo>
                <a:lnTo>
                  <a:pt x="8" y="203"/>
                </a:lnTo>
                <a:lnTo>
                  <a:pt x="31" y="168"/>
                </a:lnTo>
                <a:lnTo>
                  <a:pt x="86" y="125"/>
                </a:lnTo>
                <a:lnTo>
                  <a:pt x="164" y="86"/>
                </a:lnTo>
                <a:lnTo>
                  <a:pt x="262" y="54"/>
                </a:lnTo>
                <a:lnTo>
                  <a:pt x="377" y="29"/>
                </a:lnTo>
                <a:lnTo>
                  <a:pt x="506" y="10"/>
                </a:lnTo>
                <a:lnTo>
                  <a:pt x="647" y="0"/>
                </a:lnTo>
                <a:lnTo>
                  <a:pt x="722" y="0"/>
                </a:lnTo>
                <a:lnTo>
                  <a:pt x="796" y="0"/>
                </a:lnTo>
                <a:lnTo>
                  <a:pt x="937" y="10"/>
                </a:lnTo>
                <a:lnTo>
                  <a:pt x="1066" y="29"/>
                </a:lnTo>
                <a:lnTo>
                  <a:pt x="1182" y="54"/>
                </a:lnTo>
                <a:lnTo>
                  <a:pt x="1279" y="86"/>
                </a:lnTo>
                <a:lnTo>
                  <a:pt x="1357" y="125"/>
                </a:lnTo>
                <a:lnTo>
                  <a:pt x="1412" y="168"/>
                </a:lnTo>
                <a:lnTo>
                  <a:pt x="1436" y="203"/>
                </a:lnTo>
                <a:lnTo>
                  <a:pt x="1444" y="227"/>
                </a:lnTo>
                <a:lnTo>
                  <a:pt x="1444" y="23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Freeform 155">
            <a:extLst>
              <a:ext uri="{FF2B5EF4-FFF2-40B4-BE49-F238E27FC236}">
                <a16:creationId xmlns:a16="http://schemas.microsoft.com/office/drawing/2014/main" id="{2E72384F-6486-4368-8926-716F75FC01C4}"/>
              </a:ext>
            </a:extLst>
          </p:cNvPr>
          <p:cNvSpPr>
            <a:spLocks/>
          </p:cNvSpPr>
          <p:nvPr/>
        </p:nvSpPr>
        <p:spPr bwMode="auto">
          <a:xfrm>
            <a:off x="6519314" y="4831920"/>
            <a:ext cx="443721" cy="159040"/>
          </a:xfrm>
          <a:custGeom>
            <a:avLst/>
            <a:gdLst>
              <a:gd name="T0" fmla="*/ 1032 w 1032"/>
              <a:gd name="T1" fmla="*/ 146 h 292"/>
              <a:gd name="T2" fmla="*/ 1029 w 1032"/>
              <a:gd name="T3" fmla="*/ 161 h 292"/>
              <a:gd name="T4" fmla="*/ 1009 w 1032"/>
              <a:gd name="T5" fmla="*/ 189 h 292"/>
              <a:gd name="T6" fmla="*/ 970 w 1032"/>
              <a:gd name="T7" fmla="*/ 216 h 292"/>
              <a:gd name="T8" fmla="*/ 914 w 1032"/>
              <a:gd name="T9" fmla="*/ 239 h 292"/>
              <a:gd name="T10" fmla="*/ 806 w 1032"/>
              <a:gd name="T11" fmla="*/ 268 h 292"/>
              <a:gd name="T12" fmla="*/ 621 w 1032"/>
              <a:gd name="T13" fmla="*/ 289 h 292"/>
              <a:gd name="T14" fmla="*/ 516 w 1032"/>
              <a:gd name="T15" fmla="*/ 292 h 292"/>
              <a:gd name="T16" fmla="*/ 411 w 1032"/>
              <a:gd name="T17" fmla="*/ 289 h 292"/>
              <a:gd name="T18" fmla="*/ 226 w 1032"/>
              <a:gd name="T19" fmla="*/ 268 h 292"/>
              <a:gd name="T20" fmla="*/ 118 w 1032"/>
              <a:gd name="T21" fmla="*/ 239 h 292"/>
              <a:gd name="T22" fmla="*/ 61 w 1032"/>
              <a:gd name="T23" fmla="*/ 216 h 292"/>
              <a:gd name="T24" fmla="*/ 23 w 1032"/>
              <a:gd name="T25" fmla="*/ 189 h 292"/>
              <a:gd name="T26" fmla="*/ 2 w 1032"/>
              <a:gd name="T27" fmla="*/ 161 h 292"/>
              <a:gd name="T28" fmla="*/ 0 w 1032"/>
              <a:gd name="T29" fmla="*/ 146 h 292"/>
              <a:gd name="T30" fmla="*/ 2 w 1032"/>
              <a:gd name="T31" fmla="*/ 131 h 292"/>
              <a:gd name="T32" fmla="*/ 23 w 1032"/>
              <a:gd name="T33" fmla="*/ 102 h 292"/>
              <a:gd name="T34" fmla="*/ 61 w 1032"/>
              <a:gd name="T35" fmla="*/ 77 h 292"/>
              <a:gd name="T36" fmla="*/ 118 w 1032"/>
              <a:gd name="T37" fmla="*/ 54 h 292"/>
              <a:gd name="T38" fmla="*/ 226 w 1032"/>
              <a:gd name="T39" fmla="*/ 25 h 292"/>
              <a:gd name="T40" fmla="*/ 411 w 1032"/>
              <a:gd name="T41" fmla="*/ 2 h 292"/>
              <a:gd name="T42" fmla="*/ 516 w 1032"/>
              <a:gd name="T43" fmla="*/ 0 h 292"/>
              <a:gd name="T44" fmla="*/ 621 w 1032"/>
              <a:gd name="T45" fmla="*/ 2 h 292"/>
              <a:gd name="T46" fmla="*/ 806 w 1032"/>
              <a:gd name="T47" fmla="*/ 25 h 292"/>
              <a:gd name="T48" fmla="*/ 914 w 1032"/>
              <a:gd name="T49" fmla="*/ 54 h 292"/>
              <a:gd name="T50" fmla="*/ 970 w 1032"/>
              <a:gd name="T51" fmla="*/ 77 h 292"/>
              <a:gd name="T52" fmla="*/ 1009 w 1032"/>
              <a:gd name="T53" fmla="*/ 102 h 292"/>
              <a:gd name="T54" fmla="*/ 1029 w 1032"/>
              <a:gd name="T55" fmla="*/ 131 h 292"/>
              <a:gd name="T56" fmla="*/ 1032 w 1032"/>
              <a:gd name="T57" fmla="*/ 146 h 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032" h="292">
                <a:moveTo>
                  <a:pt x="1032" y="146"/>
                </a:moveTo>
                <a:lnTo>
                  <a:pt x="1029" y="161"/>
                </a:lnTo>
                <a:lnTo>
                  <a:pt x="1009" y="189"/>
                </a:lnTo>
                <a:lnTo>
                  <a:pt x="970" y="216"/>
                </a:lnTo>
                <a:lnTo>
                  <a:pt x="914" y="239"/>
                </a:lnTo>
                <a:lnTo>
                  <a:pt x="806" y="268"/>
                </a:lnTo>
                <a:lnTo>
                  <a:pt x="621" y="289"/>
                </a:lnTo>
                <a:lnTo>
                  <a:pt x="516" y="292"/>
                </a:lnTo>
                <a:lnTo>
                  <a:pt x="411" y="289"/>
                </a:lnTo>
                <a:lnTo>
                  <a:pt x="226" y="268"/>
                </a:lnTo>
                <a:lnTo>
                  <a:pt x="118" y="239"/>
                </a:lnTo>
                <a:lnTo>
                  <a:pt x="61" y="216"/>
                </a:lnTo>
                <a:lnTo>
                  <a:pt x="23" y="189"/>
                </a:lnTo>
                <a:lnTo>
                  <a:pt x="2" y="161"/>
                </a:lnTo>
                <a:lnTo>
                  <a:pt x="0" y="146"/>
                </a:lnTo>
                <a:lnTo>
                  <a:pt x="2" y="131"/>
                </a:lnTo>
                <a:lnTo>
                  <a:pt x="23" y="102"/>
                </a:lnTo>
                <a:lnTo>
                  <a:pt x="61" y="77"/>
                </a:lnTo>
                <a:lnTo>
                  <a:pt x="118" y="54"/>
                </a:lnTo>
                <a:lnTo>
                  <a:pt x="226" y="25"/>
                </a:lnTo>
                <a:lnTo>
                  <a:pt x="411" y="2"/>
                </a:lnTo>
                <a:lnTo>
                  <a:pt x="516" y="0"/>
                </a:lnTo>
                <a:lnTo>
                  <a:pt x="621" y="2"/>
                </a:lnTo>
                <a:lnTo>
                  <a:pt x="806" y="25"/>
                </a:lnTo>
                <a:lnTo>
                  <a:pt x="914" y="54"/>
                </a:lnTo>
                <a:lnTo>
                  <a:pt x="970" y="77"/>
                </a:lnTo>
                <a:lnTo>
                  <a:pt x="1009" y="102"/>
                </a:lnTo>
                <a:lnTo>
                  <a:pt x="1029" y="131"/>
                </a:lnTo>
                <a:lnTo>
                  <a:pt x="1032" y="14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Freeform 266">
            <a:extLst>
              <a:ext uri="{FF2B5EF4-FFF2-40B4-BE49-F238E27FC236}">
                <a16:creationId xmlns:a16="http://schemas.microsoft.com/office/drawing/2014/main" id="{74FB388F-0AA0-45F4-92CD-1AEA41AC4747}"/>
              </a:ext>
            </a:extLst>
          </p:cNvPr>
          <p:cNvSpPr>
            <a:spLocks/>
          </p:cNvSpPr>
          <p:nvPr/>
        </p:nvSpPr>
        <p:spPr bwMode="auto">
          <a:xfrm>
            <a:off x="5452578" y="4097384"/>
            <a:ext cx="494027" cy="208228"/>
          </a:xfrm>
          <a:custGeom>
            <a:avLst/>
            <a:gdLst>
              <a:gd name="T0" fmla="*/ 1148 w 1148"/>
              <a:gd name="T1" fmla="*/ 190 h 381"/>
              <a:gd name="T2" fmla="*/ 1146 w 1148"/>
              <a:gd name="T3" fmla="*/ 210 h 381"/>
              <a:gd name="T4" fmla="*/ 1123 w 1148"/>
              <a:gd name="T5" fmla="*/ 247 h 381"/>
              <a:gd name="T6" fmla="*/ 1078 w 1148"/>
              <a:gd name="T7" fmla="*/ 282 h 381"/>
              <a:gd name="T8" fmla="*/ 1017 w 1148"/>
              <a:gd name="T9" fmla="*/ 312 h 381"/>
              <a:gd name="T10" fmla="*/ 939 w 1148"/>
              <a:gd name="T11" fmla="*/ 338 h 381"/>
              <a:gd name="T12" fmla="*/ 848 w 1148"/>
              <a:gd name="T13" fmla="*/ 358 h 381"/>
              <a:gd name="T14" fmla="*/ 745 w 1148"/>
              <a:gd name="T15" fmla="*/ 373 h 381"/>
              <a:gd name="T16" fmla="*/ 632 w 1148"/>
              <a:gd name="T17" fmla="*/ 380 h 381"/>
              <a:gd name="T18" fmla="*/ 573 w 1148"/>
              <a:gd name="T19" fmla="*/ 381 h 381"/>
              <a:gd name="T20" fmla="*/ 516 w 1148"/>
              <a:gd name="T21" fmla="*/ 380 h 381"/>
              <a:gd name="T22" fmla="*/ 403 w 1148"/>
              <a:gd name="T23" fmla="*/ 373 h 381"/>
              <a:gd name="T24" fmla="*/ 300 w 1148"/>
              <a:gd name="T25" fmla="*/ 358 h 381"/>
              <a:gd name="T26" fmla="*/ 209 w 1148"/>
              <a:gd name="T27" fmla="*/ 338 h 381"/>
              <a:gd name="T28" fmla="*/ 131 w 1148"/>
              <a:gd name="T29" fmla="*/ 312 h 381"/>
              <a:gd name="T30" fmla="*/ 69 w 1148"/>
              <a:gd name="T31" fmla="*/ 282 h 381"/>
              <a:gd name="T32" fmla="*/ 25 w 1148"/>
              <a:gd name="T33" fmla="*/ 247 h 381"/>
              <a:gd name="T34" fmla="*/ 2 w 1148"/>
              <a:gd name="T35" fmla="*/ 210 h 381"/>
              <a:gd name="T36" fmla="*/ 0 w 1148"/>
              <a:gd name="T37" fmla="*/ 190 h 381"/>
              <a:gd name="T38" fmla="*/ 2 w 1148"/>
              <a:gd name="T39" fmla="*/ 171 h 381"/>
              <a:gd name="T40" fmla="*/ 25 w 1148"/>
              <a:gd name="T41" fmla="*/ 134 h 381"/>
              <a:gd name="T42" fmla="*/ 69 w 1148"/>
              <a:gd name="T43" fmla="*/ 99 h 381"/>
              <a:gd name="T44" fmla="*/ 131 w 1148"/>
              <a:gd name="T45" fmla="*/ 69 h 381"/>
              <a:gd name="T46" fmla="*/ 209 w 1148"/>
              <a:gd name="T47" fmla="*/ 43 h 381"/>
              <a:gd name="T48" fmla="*/ 300 w 1148"/>
              <a:gd name="T49" fmla="*/ 23 h 381"/>
              <a:gd name="T50" fmla="*/ 403 w 1148"/>
              <a:gd name="T51" fmla="*/ 9 h 381"/>
              <a:gd name="T52" fmla="*/ 516 w 1148"/>
              <a:gd name="T53" fmla="*/ 1 h 381"/>
              <a:gd name="T54" fmla="*/ 573 w 1148"/>
              <a:gd name="T55" fmla="*/ 0 h 381"/>
              <a:gd name="T56" fmla="*/ 632 w 1148"/>
              <a:gd name="T57" fmla="*/ 1 h 381"/>
              <a:gd name="T58" fmla="*/ 745 w 1148"/>
              <a:gd name="T59" fmla="*/ 9 h 381"/>
              <a:gd name="T60" fmla="*/ 848 w 1148"/>
              <a:gd name="T61" fmla="*/ 23 h 381"/>
              <a:gd name="T62" fmla="*/ 939 w 1148"/>
              <a:gd name="T63" fmla="*/ 43 h 381"/>
              <a:gd name="T64" fmla="*/ 1017 w 1148"/>
              <a:gd name="T65" fmla="*/ 69 h 381"/>
              <a:gd name="T66" fmla="*/ 1078 w 1148"/>
              <a:gd name="T67" fmla="*/ 99 h 381"/>
              <a:gd name="T68" fmla="*/ 1123 w 1148"/>
              <a:gd name="T69" fmla="*/ 134 h 381"/>
              <a:gd name="T70" fmla="*/ 1146 w 1148"/>
              <a:gd name="T71" fmla="*/ 171 h 381"/>
              <a:gd name="T72" fmla="*/ 1148 w 1148"/>
              <a:gd name="T73" fmla="*/ 190 h 3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148" h="381">
                <a:moveTo>
                  <a:pt x="1148" y="190"/>
                </a:moveTo>
                <a:lnTo>
                  <a:pt x="1146" y="210"/>
                </a:lnTo>
                <a:lnTo>
                  <a:pt x="1123" y="247"/>
                </a:lnTo>
                <a:lnTo>
                  <a:pt x="1078" y="282"/>
                </a:lnTo>
                <a:lnTo>
                  <a:pt x="1017" y="312"/>
                </a:lnTo>
                <a:lnTo>
                  <a:pt x="939" y="338"/>
                </a:lnTo>
                <a:lnTo>
                  <a:pt x="848" y="358"/>
                </a:lnTo>
                <a:lnTo>
                  <a:pt x="745" y="373"/>
                </a:lnTo>
                <a:lnTo>
                  <a:pt x="632" y="380"/>
                </a:lnTo>
                <a:lnTo>
                  <a:pt x="573" y="381"/>
                </a:lnTo>
                <a:lnTo>
                  <a:pt x="516" y="380"/>
                </a:lnTo>
                <a:lnTo>
                  <a:pt x="403" y="373"/>
                </a:lnTo>
                <a:lnTo>
                  <a:pt x="300" y="358"/>
                </a:lnTo>
                <a:lnTo>
                  <a:pt x="209" y="338"/>
                </a:lnTo>
                <a:lnTo>
                  <a:pt x="131" y="312"/>
                </a:lnTo>
                <a:lnTo>
                  <a:pt x="69" y="282"/>
                </a:lnTo>
                <a:lnTo>
                  <a:pt x="25" y="247"/>
                </a:lnTo>
                <a:lnTo>
                  <a:pt x="2" y="210"/>
                </a:lnTo>
                <a:lnTo>
                  <a:pt x="0" y="190"/>
                </a:lnTo>
                <a:lnTo>
                  <a:pt x="2" y="171"/>
                </a:lnTo>
                <a:lnTo>
                  <a:pt x="25" y="134"/>
                </a:lnTo>
                <a:lnTo>
                  <a:pt x="69" y="99"/>
                </a:lnTo>
                <a:lnTo>
                  <a:pt x="131" y="69"/>
                </a:lnTo>
                <a:lnTo>
                  <a:pt x="209" y="43"/>
                </a:lnTo>
                <a:lnTo>
                  <a:pt x="300" y="23"/>
                </a:lnTo>
                <a:lnTo>
                  <a:pt x="403" y="9"/>
                </a:lnTo>
                <a:lnTo>
                  <a:pt x="516" y="1"/>
                </a:lnTo>
                <a:lnTo>
                  <a:pt x="573" y="0"/>
                </a:lnTo>
                <a:lnTo>
                  <a:pt x="632" y="1"/>
                </a:lnTo>
                <a:lnTo>
                  <a:pt x="745" y="9"/>
                </a:lnTo>
                <a:lnTo>
                  <a:pt x="848" y="23"/>
                </a:lnTo>
                <a:lnTo>
                  <a:pt x="939" y="43"/>
                </a:lnTo>
                <a:lnTo>
                  <a:pt x="1017" y="69"/>
                </a:lnTo>
                <a:lnTo>
                  <a:pt x="1078" y="99"/>
                </a:lnTo>
                <a:lnTo>
                  <a:pt x="1123" y="134"/>
                </a:lnTo>
                <a:lnTo>
                  <a:pt x="1146" y="171"/>
                </a:lnTo>
                <a:lnTo>
                  <a:pt x="1148" y="19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Freeform 267">
            <a:extLst>
              <a:ext uri="{FF2B5EF4-FFF2-40B4-BE49-F238E27FC236}">
                <a16:creationId xmlns:a16="http://schemas.microsoft.com/office/drawing/2014/main" id="{3F07648E-BDDE-47A3-AE5B-65ECC0717C22}"/>
              </a:ext>
            </a:extLst>
          </p:cNvPr>
          <p:cNvSpPr>
            <a:spLocks/>
          </p:cNvSpPr>
          <p:nvPr/>
        </p:nvSpPr>
        <p:spPr bwMode="auto">
          <a:xfrm>
            <a:off x="5523521" y="4138374"/>
            <a:ext cx="352139" cy="126249"/>
          </a:xfrm>
          <a:custGeom>
            <a:avLst/>
            <a:gdLst>
              <a:gd name="T0" fmla="*/ 819 w 819"/>
              <a:gd name="T1" fmla="*/ 115 h 231"/>
              <a:gd name="T2" fmla="*/ 818 w 819"/>
              <a:gd name="T3" fmla="*/ 128 h 231"/>
              <a:gd name="T4" fmla="*/ 802 w 819"/>
              <a:gd name="T5" fmla="*/ 149 h 231"/>
              <a:gd name="T6" fmla="*/ 771 w 819"/>
              <a:gd name="T7" fmla="*/ 171 h 231"/>
              <a:gd name="T8" fmla="*/ 726 w 819"/>
              <a:gd name="T9" fmla="*/ 190 h 231"/>
              <a:gd name="T10" fmla="*/ 641 w 819"/>
              <a:gd name="T11" fmla="*/ 213 h 231"/>
              <a:gd name="T12" fmla="*/ 493 w 819"/>
              <a:gd name="T13" fmla="*/ 230 h 231"/>
              <a:gd name="T14" fmla="*/ 409 w 819"/>
              <a:gd name="T15" fmla="*/ 231 h 231"/>
              <a:gd name="T16" fmla="*/ 326 w 819"/>
              <a:gd name="T17" fmla="*/ 230 h 231"/>
              <a:gd name="T18" fmla="*/ 179 w 819"/>
              <a:gd name="T19" fmla="*/ 213 h 231"/>
              <a:gd name="T20" fmla="*/ 94 w 819"/>
              <a:gd name="T21" fmla="*/ 190 h 231"/>
              <a:gd name="T22" fmla="*/ 49 w 819"/>
              <a:gd name="T23" fmla="*/ 171 h 231"/>
              <a:gd name="T24" fmla="*/ 18 w 819"/>
              <a:gd name="T25" fmla="*/ 149 h 231"/>
              <a:gd name="T26" fmla="*/ 2 w 819"/>
              <a:gd name="T27" fmla="*/ 128 h 231"/>
              <a:gd name="T28" fmla="*/ 0 w 819"/>
              <a:gd name="T29" fmla="*/ 115 h 231"/>
              <a:gd name="T30" fmla="*/ 2 w 819"/>
              <a:gd name="T31" fmla="*/ 103 h 231"/>
              <a:gd name="T32" fmla="*/ 18 w 819"/>
              <a:gd name="T33" fmla="*/ 80 h 231"/>
              <a:gd name="T34" fmla="*/ 49 w 819"/>
              <a:gd name="T35" fmla="*/ 60 h 231"/>
              <a:gd name="T36" fmla="*/ 94 w 819"/>
              <a:gd name="T37" fmla="*/ 41 h 231"/>
              <a:gd name="T38" fmla="*/ 179 w 819"/>
              <a:gd name="T39" fmla="*/ 18 h 231"/>
              <a:gd name="T40" fmla="*/ 326 w 819"/>
              <a:gd name="T41" fmla="*/ 1 h 231"/>
              <a:gd name="T42" fmla="*/ 409 w 819"/>
              <a:gd name="T43" fmla="*/ 0 h 231"/>
              <a:gd name="T44" fmla="*/ 493 w 819"/>
              <a:gd name="T45" fmla="*/ 1 h 231"/>
              <a:gd name="T46" fmla="*/ 641 w 819"/>
              <a:gd name="T47" fmla="*/ 18 h 231"/>
              <a:gd name="T48" fmla="*/ 726 w 819"/>
              <a:gd name="T49" fmla="*/ 41 h 231"/>
              <a:gd name="T50" fmla="*/ 771 w 819"/>
              <a:gd name="T51" fmla="*/ 60 h 231"/>
              <a:gd name="T52" fmla="*/ 802 w 819"/>
              <a:gd name="T53" fmla="*/ 80 h 231"/>
              <a:gd name="T54" fmla="*/ 818 w 819"/>
              <a:gd name="T55" fmla="*/ 103 h 231"/>
              <a:gd name="T56" fmla="*/ 819 w 819"/>
              <a:gd name="T57" fmla="*/ 115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819" h="231">
                <a:moveTo>
                  <a:pt x="819" y="115"/>
                </a:moveTo>
                <a:lnTo>
                  <a:pt x="818" y="128"/>
                </a:lnTo>
                <a:lnTo>
                  <a:pt x="802" y="149"/>
                </a:lnTo>
                <a:lnTo>
                  <a:pt x="771" y="171"/>
                </a:lnTo>
                <a:lnTo>
                  <a:pt x="726" y="190"/>
                </a:lnTo>
                <a:lnTo>
                  <a:pt x="641" y="213"/>
                </a:lnTo>
                <a:lnTo>
                  <a:pt x="493" y="230"/>
                </a:lnTo>
                <a:lnTo>
                  <a:pt x="409" y="231"/>
                </a:lnTo>
                <a:lnTo>
                  <a:pt x="326" y="230"/>
                </a:lnTo>
                <a:lnTo>
                  <a:pt x="179" y="213"/>
                </a:lnTo>
                <a:lnTo>
                  <a:pt x="94" y="190"/>
                </a:lnTo>
                <a:lnTo>
                  <a:pt x="49" y="171"/>
                </a:lnTo>
                <a:lnTo>
                  <a:pt x="18" y="149"/>
                </a:lnTo>
                <a:lnTo>
                  <a:pt x="2" y="128"/>
                </a:lnTo>
                <a:lnTo>
                  <a:pt x="0" y="115"/>
                </a:lnTo>
                <a:lnTo>
                  <a:pt x="2" y="103"/>
                </a:lnTo>
                <a:lnTo>
                  <a:pt x="18" y="80"/>
                </a:lnTo>
                <a:lnTo>
                  <a:pt x="49" y="60"/>
                </a:lnTo>
                <a:lnTo>
                  <a:pt x="94" y="41"/>
                </a:lnTo>
                <a:lnTo>
                  <a:pt x="179" y="18"/>
                </a:lnTo>
                <a:lnTo>
                  <a:pt x="326" y="1"/>
                </a:lnTo>
                <a:lnTo>
                  <a:pt x="409" y="0"/>
                </a:lnTo>
                <a:lnTo>
                  <a:pt x="493" y="1"/>
                </a:lnTo>
                <a:lnTo>
                  <a:pt x="641" y="18"/>
                </a:lnTo>
                <a:lnTo>
                  <a:pt x="726" y="41"/>
                </a:lnTo>
                <a:lnTo>
                  <a:pt x="771" y="60"/>
                </a:lnTo>
                <a:lnTo>
                  <a:pt x="802" y="80"/>
                </a:lnTo>
                <a:lnTo>
                  <a:pt x="818" y="103"/>
                </a:lnTo>
                <a:lnTo>
                  <a:pt x="819" y="11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Freeform 377">
            <a:extLst>
              <a:ext uri="{FF2B5EF4-FFF2-40B4-BE49-F238E27FC236}">
                <a16:creationId xmlns:a16="http://schemas.microsoft.com/office/drawing/2014/main" id="{E9E8C44E-49D1-44FB-ADE2-F1BBA3AF09EB}"/>
              </a:ext>
            </a:extLst>
          </p:cNvPr>
          <p:cNvSpPr>
            <a:spLocks/>
          </p:cNvSpPr>
          <p:nvPr/>
        </p:nvSpPr>
        <p:spPr bwMode="auto">
          <a:xfrm>
            <a:off x="4672197" y="3449747"/>
            <a:ext cx="343109" cy="142645"/>
          </a:xfrm>
          <a:custGeom>
            <a:avLst/>
            <a:gdLst>
              <a:gd name="T0" fmla="*/ 798 w 798"/>
              <a:gd name="T1" fmla="*/ 132 h 263"/>
              <a:gd name="T2" fmla="*/ 796 w 798"/>
              <a:gd name="T3" fmla="*/ 145 h 263"/>
              <a:gd name="T4" fmla="*/ 780 w 798"/>
              <a:gd name="T5" fmla="*/ 171 h 263"/>
              <a:gd name="T6" fmla="*/ 750 w 798"/>
              <a:gd name="T7" fmla="*/ 196 h 263"/>
              <a:gd name="T8" fmla="*/ 707 w 798"/>
              <a:gd name="T9" fmla="*/ 216 h 263"/>
              <a:gd name="T10" fmla="*/ 623 w 798"/>
              <a:gd name="T11" fmla="*/ 242 h 263"/>
              <a:gd name="T12" fmla="*/ 481 w 798"/>
              <a:gd name="T13" fmla="*/ 262 h 263"/>
              <a:gd name="T14" fmla="*/ 399 w 798"/>
              <a:gd name="T15" fmla="*/ 263 h 263"/>
              <a:gd name="T16" fmla="*/ 318 w 798"/>
              <a:gd name="T17" fmla="*/ 262 h 263"/>
              <a:gd name="T18" fmla="*/ 174 w 798"/>
              <a:gd name="T19" fmla="*/ 242 h 263"/>
              <a:gd name="T20" fmla="*/ 91 w 798"/>
              <a:gd name="T21" fmla="*/ 216 h 263"/>
              <a:gd name="T22" fmla="*/ 48 w 798"/>
              <a:gd name="T23" fmla="*/ 196 h 263"/>
              <a:gd name="T24" fmla="*/ 17 w 798"/>
              <a:gd name="T25" fmla="*/ 171 h 263"/>
              <a:gd name="T26" fmla="*/ 2 w 798"/>
              <a:gd name="T27" fmla="*/ 145 h 263"/>
              <a:gd name="T28" fmla="*/ 0 w 798"/>
              <a:gd name="T29" fmla="*/ 132 h 263"/>
              <a:gd name="T30" fmla="*/ 2 w 798"/>
              <a:gd name="T31" fmla="*/ 118 h 263"/>
              <a:gd name="T32" fmla="*/ 17 w 798"/>
              <a:gd name="T33" fmla="*/ 92 h 263"/>
              <a:gd name="T34" fmla="*/ 48 w 798"/>
              <a:gd name="T35" fmla="*/ 69 h 263"/>
              <a:gd name="T36" fmla="*/ 91 w 798"/>
              <a:gd name="T37" fmla="*/ 47 h 263"/>
              <a:gd name="T38" fmla="*/ 174 w 798"/>
              <a:gd name="T39" fmla="*/ 21 h 263"/>
              <a:gd name="T40" fmla="*/ 318 w 798"/>
              <a:gd name="T41" fmla="*/ 1 h 263"/>
              <a:gd name="T42" fmla="*/ 399 w 798"/>
              <a:gd name="T43" fmla="*/ 0 h 263"/>
              <a:gd name="T44" fmla="*/ 481 w 798"/>
              <a:gd name="T45" fmla="*/ 1 h 263"/>
              <a:gd name="T46" fmla="*/ 623 w 798"/>
              <a:gd name="T47" fmla="*/ 21 h 263"/>
              <a:gd name="T48" fmla="*/ 707 w 798"/>
              <a:gd name="T49" fmla="*/ 47 h 263"/>
              <a:gd name="T50" fmla="*/ 750 w 798"/>
              <a:gd name="T51" fmla="*/ 69 h 263"/>
              <a:gd name="T52" fmla="*/ 780 w 798"/>
              <a:gd name="T53" fmla="*/ 92 h 263"/>
              <a:gd name="T54" fmla="*/ 796 w 798"/>
              <a:gd name="T55" fmla="*/ 118 h 263"/>
              <a:gd name="T56" fmla="*/ 798 w 798"/>
              <a:gd name="T57" fmla="*/ 132 h 2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798" h="263">
                <a:moveTo>
                  <a:pt x="798" y="132"/>
                </a:moveTo>
                <a:lnTo>
                  <a:pt x="796" y="145"/>
                </a:lnTo>
                <a:lnTo>
                  <a:pt x="780" y="171"/>
                </a:lnTo>
                <a:lnTo>
                  <a:pt x="750" y="196"/>
                </a:lnTo>
                <a:lnTo>
                  <a:pt x="707" y="216"/>
                </a:lnTo>
                <a:lnTo>
                  <a:pt x="623" y="242"/>
                </a:lnTo>
                <a:lnTo>
                  <a:pt x="481" y="262"/>
                </a:lnTo>
                <a:lnTo>
                  <a:pt x="399" y="263"/>
                </a:lnTo>
                <a:lnTo>
                  <a:pt x="318" y="262"/>
                </a:lnTo>
                <a:lnTo>
                  <a:pt x="174" y="242"/>
                </a:lnTo>
                <a:lnTo>
                  <a:pt x="91" y="216"/>
                </a:lnTo>
                <a:lnTo>
                  <a:pt x="48" y="196"/>
                </a:lnTo>
                <a:lnTo>
                  <a:pt x="17" y="171"/>
                </a:lnTo>
                <a:lnTo>
                  <a:pt x="2" y="145"/>
                </a:lnTo>
                <a:lnTo>
                  <a:pt x="0" y="132"/>
                </a:lnTo>
                <a:lnTo>
                  <a:pt x="2" y="118"/>
                </a:lnTo>
                <a:lnTo>
                  <a:pt x="17" y="92"/>
                </a:lnTo>
                <a:lnTo>
                  <a:pt x="48" y="69"/>
                </a:lnTo>
                <a:lnTo>
                  <a:pt x="91" y="47"/>
                </a:lnTo>
                <a:lnTo>
                  <a:pt x="174" y="21"/>
                </a:lnTo>
                <a:lnTo>
                  <a:pt x="318" y="1"/>
                </a:lnTo>
                <a:lnTo>
                  <a:pt x="399" y="0"/>
                </a:lnTo>
                <a:lnTo>
                  <a:pt x="481" y="1"/>
                </a:lnTo>
                <a:lnTo>
                  <a:pt x="623" y="21"/>
                </a:lnTo>
                <a:lnTo>
                  <a:pt x="707" y="47"/>
                </a:lnTo>
                <a:lnTo>
                  <a:pt x="750" y="69"/>
                </a:lnTo>
                <a:lnTo>
                  <a:pt x="780" y="92"/>
                </a:lnTo>
                <a:lnTo>
                  <a:pt x="796" y="118"/>
                </a:lnTo>
                <a:lnTo>
                  <a:pt x="798" y="13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Freeform 378">
            <a:extLst>
              <a:ext uri="{FF2B5EF4-FFF2-40B4-BE49-F238E27FC236}">
                <a16:creationId xmlns:a16="http://schemas.microsoft.com/office/drawing/2014/main" id="{7BA0028C-DD84-4B67-982C-D47180A89888}"/>
              </a:ext>
            </a:extLst>
          </p:cNvPr>
          <p:cNvSpPr>
            <a:spLocks/>
          </p:cNvSpPr>
          <p:nvPr/>
        </p:nvSpPr>
        <p:spPr bwMode="auto">
          <a:xfrm>
            <a:off x="4721212" y="3477620"/>
            <a:ext cx="245078" cy="88538"/>
          </a:xfrm>
          <a:custGeom>
            <a:avLst/>
            <a:gdLst>
              <a:gd name="T0" fmla="*/ 569 w 569"/>
              <a:gd name="T1" fmla="*/ 80 h 161"/>
              <a:gd name="T2" fmla="*/ 567 w 569"/>
              <a:gd name="T3" fmla="*/ 87 h 161"/>
              <a:gd name="T4" fmla="*/ 556 w 569"/>
              <a:gd name="T5" fmla="*/ 103 h 161"/>
              <a:gd name="T6" fmla="*/ 521 w 569"/>
              <a:gd name="T7" fmla="*/ 125 h 161"/>
              <a:gd name="T8" fmla="*/ 444 w 569"/>
              <a:gd name="T9" fmla="*/ 146 h 161"/>
              <a:gd name="T10" fmla="*/ 343 w 569"/>
              <a:gd name="T11" fmla="*/ 159 h 161"/>
              <a:gd name="T12" fmla="*/ 284 w 569"/>
              <a:gd name="T13" fmla="*/ 161 h 161"/>
              <a:gd name="T14" fmla="*/ 226 w 569"/>
              <a:gd name="T15" fmla="*/ 159 h 161"/>
              <a:gd name="T16" fmla="*/ 124 w 569"/>
              <a:gd name="T17" fmla="*/ 146 h 161"/>
              <a:gd name="T18" fmla="*/ 46 w 569"/>
              <a:gd name="T19" fmla="*/ 125 h 161"/>
              <a:gd name="T20" fmla="*/ 12 w 569"/>
              <a:gd name="T21" fmla="*/ 103 h 161"/>
              <a:gd name="T22" fmla="*/ 0 w 569"/>
              <a:gd name="T23" fmla="*/ 87 h 161"/>
              <a:gd name="T24" fmla="*/ 0 w 569"/>
              <a:gd name="T25" fmla="*/ 80 h 161"/>
              <a:gd name="T26" fmla="*/ 0 w 569"/>
              <a:gd name="T27" fmla="*/ 72 h 161"/>
              <a:gd name="T28" fmla="*/ 12 w 569"/>
              <a:gd name="T29" fmla="*/ 56 h 161"/>
              <a:gd name="T30" fmla="*/ 46 w 569"/>
              <a:gd name="T31" fmla="*/ 34 h 161"/>
              <a:gd name="T32" fmla="*/ 124 w 569"/>
              <a:gd name="T33" fmla="*/ 13 h 161"/>
              <a:gd name="T34" fmla="*/ 226 w 569"/>
              <a:gd name="T35" fmla="*/ 1 h 161"/>
              <a:gd name="T36" fmla="*/ 284 w 569"/>
              <a:gd name="T37" fmla="*/ 0 h 161"/>
              <a:gd name="T38" fmla="*/ 343 w 569"/>
              <a:gd name="T39" fmla="*/ 1 h 161"/>
              <a:gd name="T40" fmla="*/ 444 w 569"/>
              <a:gd name="T41" fmla="*/ 13 h 161"/>
              <a:gd name="T42" fmla="*/ 521 w 569"/>
              <a:gd name="T43" fmla="*/ 34 h 161"/>
              <a:gd name="T44" fmla="*/ 556 w 569"/>
              <a:gd name="T45" fmla="*/ 56 h 161"/>
              <a:gd name="T46" fmla="*/ 567 w 569"/>
              <a:gd name="T47" fmla="*/ 72 h 161"/>
              <a:gd name="T48" fmla="*/ 569 w 569"/>
              <a:gd name="T49" fmla="*/ 80 h 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69" h="161">
                <a:moveTo>
                  <a:pt x="569" y="80"/>
                </a:moveTo>
                <a:lnTo>
                  <a:pt x="567" y="87"/>
                </a:lnTo>
                <a:lnTo>
                  <a:pt x="556" y="103"/>
                </a:lnTo>
                <a:lnTo>
                  <a:pt x="521" y="125"/>
                </a:lnTo>
                <a:lnTo>
                  <a:pt x="444" y="146"/>
                </a:lnTo>
                <a:lnTo>
                  <a:pt x="343" y="159"/>
                </a:lnTo>
                <a:lnTo>
                  <a:pt x="284" y="161"/>
                </a:lnTo>
                <a:lnTo>
                  <a:pt x="226" y="159"/>
                </a:lnTo>
                <a:lnTo>
                  <a:pt x="124" y="146"/>
                </a:lnTo>
                <a:lnTo>
                  <a:pt x="46" y="125"/>
                </a:lnTo>
                <a:lnTo>
                  <a:pt x="12" y="103"/>
                </a:lnTo>
                <a:lnTo>
                  <a:pt x="0" y="87"/>
                </a:lnTo>
                <a:lnTo>
                  <a:pt x="0" y="80"/>
                </a:lnTo>
                <a:lnTo>
                  <a:pt x="0" y="72"/>
                </a:lnTo>
                <a:lnTo>
                  <a:pt x="12" y="56"/>
                </a:lnTo>
                <a:lnTo>
                  <a:pt x="46" y="34"/>
                </a:lnTo>
                <a:lnTo>
                  <a:pt x="124" y="13"/>
                </a:lnTo>
                <a:lnTo>
                  <a:pt x="226" y="1"/>
                </a:lnTo>
                <a:lnTo>
                  <a:pt x="284" y="0"/>
                </a:lnTo>
                <a:lnTo>
                  <a:pt x="343" y="1"/>
                </a:lnTo>
                <a:lnTo>
                  <a:pt x="444" y="13"/>
                </a:lnTo>
                <a:lnTo>
                  <a:pt x="521" y="34"/>
                </a:lnTo>
                <a:lnTo>
                  <a:pt x="556" y="56"/>
                </a:lnTo>
                <a:lnTo>
                  <a:pt x="567" y="72"/>
                </a:lnTo>
                <a:lnTo>
                  <a:pt x="569" y="8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Freeform 489">
            <a:extLst>
              <a:ext uri="{FF2B5EF4-FFF2-40B4-BE49-F238E27FC236}">
                <a16:creationId xmlns:a16="http://schemas.microsoft.com/office/drawing/2014/main" id="{5D7521A9-136B-4122-96CA-38665A139813}"/>
              </a:ext>
            </a:extLst>
          </p:cNvPr>
          <p:cNvSpPr>
            <a:spLocks/>
          </p:cNvSpPr>
          <p:nvPr/>
        </p:nvSpPr>
        <p:spPr bwMode="auto">
          <a:xfrm>
            <a:off x="3983396" y="2890647"/>
            <a:ext cx="136728" cy="57386"/>
          </a:xfrm>
          <a:custGeom>
            <a:avLst/>
            <a:gdLst>
              <a:gd name="T0" fmla="*/ 317 w 317"/>
              <a:gd name="T1" fmla="*/ 53 h 106"/>
              <a:gd name="T2" fmla="*/ 315 w 317"/>
              <a:gd name="T3" fmla="*/ 65 h 106"/>
              <a:gd name="T4" fmla="*/ 291 w 317"/>
              <a:gd name="T5" fmla="*/ 83 h 106"/>
              <a:gd name="T6" fmla="*/ 247 w 317"/>
              <a:gd name="T7" fmla="*/ 98 h 106"/>
              <a:gd name="T8" fmla="*/ 191 w 317"/>
              <a:gd name="T9" fmla="*/ 105 h 106"/>
              <a:gd name="T10" fmla="*/ 158 w 317"/>
              <a:gd name="T11" fmla="*/ 106 h 106"/>
              <a:gd name="T12" fmla="*/ 127 w 317"/>
              <a:gd name="T13" fmla="*/ 105 h 106"/>
              <a:gd name="T14" fmla="*/ 69 w 317"/>
              <a:gd name="T15" fmla="*/ 98 h 106"/>
              <a:gd name="T16" fmla="*/ 26 w 317"/>
              <a:gd name="T17" fmla="*/ 83 h 106"/>
              <a:gd name="T18" fmla="*/ 1 w 317"/>
              <a:gd name="T19" fmla="*/ 65 h 106"/>
              <a:gd name="T20" fmla="*/ 0 w 317"/>
              <a:gd name="T21" fmla="*/ 53 h 106"/>
              <a:gd name="T22" fmla="*/ 1 w 317"/>
              <a:gd name="T23" fmla="*/ 43 h 106"/>
              <a:gd name="T24" fmla="*/ 26 w 317"/>
              <a:gd name="T25" fmla="*/ 23 h 106"/>
              <a:gd name="T26" fmla="*/ 69 w 317"/>
              <a:gd name="T27" fmla="*/ 10 h 106"/>
              <a:gd name="T28" fmla="*/ 127 w 317"/>
              <a:gd name="T29" fmla="*/ 1 h 106"/>
              <a:gd name="T30" fmla="*/ 158 w 317"/>
              <a:gd name="T31" fmla="*/ 0 h 106"/>
              <a:gd name="T32" fmla="*/ 191 w 317"/>
              <a:gd name="T33" fmla="*/ 1 h 106"/>
              <a:gd name="T34" fmla="*/ 247 w 317"/>
              <a:gd name="T35" fmla="*/ 10 h 106"/>
              <a:gd name="T36" fmla="*/ 291 w 317"/>
              <a:gd name="T37" fmla="*/ 23 h 106"/>
              <a:gd name="T38" fmla="*/ 315 w 317"/>
              <a:gd name="T39" fmla="*/ 43 h 106"/>
              <a:gd name="T40" fmla="*/ 317 w 317"/>
              <a:gd name="T41" fmla="*/ 53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17" h="106">
                <a:moveTo>
                  <a:pt x="317" y="53"/>
                </a:moveTo>
                <a:lnTo>
                  <a:pt x="315" y="65"/>
                </a:lnTo>
                <a:lnTo>
                  <a:pt x="291" y="83"/>
                </a:lnTo>
                <a:lnTo>
                  <a:pt x="247" y="98"/>
                </a:lnTo>
                <a:lnTo>
                  <a:pt x="191" y="105"/>
                </a:lnTo>
                <a:lnTo>
                  <a:pt x="158" y="106"/>
                </a:lnTo>
                <a:lnTo>
                  <a:pt x="127" y="105"/>
                </a:lnTo>
                <a:lnTo>
                  <a:pt x="69" y="98"/>
                </a:lnTo>
                <a:lnTo>
                  <a:pt x="26" y="83"/>
                </a:lnTo>
                <a:lnTo>
                  <a:pt x="1" y="65"/>
                </a:lnTo>
                <a:lnTo>
                  <a:pt x="0" y="53"/>
                </a:lnTo>
                <a:lnTo>
                  <a:pt x="1" y="43"/>
                </a:lnTo>
                <a:lnTo>
                  <a:pt x="26" y="23"/>
                </a:lnTo>
                <a:lnTo>
                  <a:pt x="69" y="10"/>
                </a:lnTo>
                <a:lnTo>
                  <a:pt x="127" y="1"/>
                </a:lnTo>
                <a:lnTo>
                  <a:pt x="158" y="0"/>
                </a:lnTo>
                <a:lnTo>
                  <a:pt x="191" y="1"/>
                </a:lnTo>
                <a:lnTo>
                  <a:pt x="247" y="10"/>
                </a:lnTo>
                <a:lnTo>
                  <a:pt x="291" y="23"/>
                </a:lnTo>
                <a:lnTo>
                  <a:pt x="315" y="43"/>
                </a:lnTo>
                <a:lnTo>
                  <a:pt x="317" y="5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Freeform 490">
            <a:extLst>
              <a:ext uri="{FF2B5EF4-FFF2-40B4-BE49-F238E27FC236}">
                <a16:creationId xmlns:a16="http://schemas.microsoft.com/office/drawing/2014/main" id="{AA7D77C6-EE71-4D11-8899-25A50421EE1D}"/>
              </a:ext>
            </a:extLst>
          </p:cNvPr>
          <p:cNvSpPr>
            <a:spLocks/>
          </p:cNvSpPr>
          <p:nvPr/>
        </p:nvSpPr>
        <p:spPr bwMode="auto">
          <a:xfrm>
            <a:off x="4002745" y="2902125"/>
            <a:ext cx="98031" cy="34431"/>
          </a:xfrm>
          <a:custGeom>
            <a:avLst/>
            <a:gdLst>
              <a:gd name="T0" fmla="*/ 227 w 227"/>
              <a:gd name="T1" fmla="*/ 32 h 64"/>
              <a:gd name="T2" fmla="*/ 226 w 227"/>
              <a:gd name="T3" fmla="*/ 39 h 64"/>
              <a:gd name="T4" fmla="*/ 208 w 227"/>
              <a:gd name="T5" fmla="*/ 51 h 64"/>
              <a:gd name="T6" fmla="*/ 159 w 227"/>
              <a:gd name="T7" fmla="*/ 62 h 64"/>
              <a:gd name="T8" fmla="*/ 113 w 227"/>
              <a:gd name="T9" fmla="*/ 64 h 64"/>
              <a:gd name="T10" fmla="*/ 67 w 227"/>
              <a:gd name="T11" fmla="*/ 62 h 64"/>
              <a:gd name="T12" fmla="*/ 18 w 227"/>
              <a:gd name="T13" fmla="*/ 51 h 64"/>
              <a:gd name="T14" fmla="*/ 1 w 227"/>
              <a:gd name="T15" fmla="*/ 39 h 64"/>
              <a:gd name="T16" fmla="*/ 0 w 227"/>
              <a:gd name="T17" fmla="*/ 32 h 64"/>
              <a:gd name="T18" fmla="*/ 1 w 227"/>
              <a:gd name="T19" fmla="*/ 26 h 64"/>
              <a:gd name="T20" fmla="*/ 18 w 227"/>
              <a:gd name="T21" fmla="*/ 15 h 64"/>
              <a:gd name="T22" fmla="*/ 67 w 227"/>
              <a:gd name="T23" fmla="*/ 2 h 64"/>
              <a:gd name="T24" fmla="*/ 113 w 227"/>
              <a:gd name="T25" fmla="*/ 0 h 64"/>
              <a:gd name="T26" fmla="*/ 159 w 227"/>
              <a:gd name="T27" fmla="*/ 2 h 64"/>
              <a:gd name="T28" fmla="*/ 208 w 227"/>
              <a:gd name="T29" fmla="*/ 15 h 64"/>
              <a:gd name="T30" fmla="*/ 226 w 227"/>
              <a:gd name="T31" fmla="*/ 26 h 64"/>
              <a:gd name="T32" fmla="*/ 227 w 227"/>
              <a:gd name="T33" fmla="*/ 32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27" h="64">
                <a:moveTo>
                  <a:pt x="227" y="32"/>
                </a:moveTo>
                <a:lnTo>
                  <a:pt x="226" y="39"/>
                </a:lnTo>
                <a:lnTo>
                  <a:pt x="208" y="51"/>
                </a:lnTo>
                <a:lnTo>
                  <a:pt x="159" y="62"/>
                </a:lnTo>
                <a:lnTo>
                  <a:pt x="113" y="64"/>
                </a:lnTo>
                <a:lnTo>
                  <a:pt x="67" y="62"/>
                </a:lnTo>
                <a:lnTo>
                  <a:pt x="18" y="51"/>
                </a:lnTo>
                <a:lnTo>
                  <a:pt x="1" y="39"/>
                </a:lnTo>
                <a:lnTo>
                  <a:pt x="0" y="32"/>
                </a:lnTo>
                <a:lnTo>
                  <a:pt x="1" y="26"/>
                </a:lnTo>
                <a:lnTo>
                  <a:pt x="18" y="15"/>
                </a:lnTo>
                <a:lnTo>
                  <a:pt x="67" y="2"/>
                </a:lnTo>
                <a:lnTo>
                  <a:pt x="113" y="0"/>
                </a:lnTo>
                <a:lnTo>
                  <a:pt x="159" y="2"/>
                </a:lnTo>
                <a:lnTo>
                  <a:pt x="208" y="15"/>
                </a:lnTo>
                <a:lnTo>
                  <a:pt x="226" y="26"/>
                </a:lnTo>
                <a:lnTo>
                  <a:pt x="227" y="32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6" name="Group 85">
            <a:extLst>
              <a:ext uri="{FF2B5EF4-FFF2-40B4-BE49-F238E27FC236}">
                <a16:creationId xmlns:a16="http://schemas.microsoft.com/office/drawing/2014/main" id="{53C8600D-2832-4223-8632-7F578AEB3E0C}"/>
              </a:ext>
            </a:extLst>
          </p:cNvPr>
          <p:cNvGrpSpPr/>
          <p:nvPr/>
        </p:nvGrpSpPr>
        <p:grpSpPr>
          <a:xfrm>
            <a:off x="8277428" y="4340186"/>
            <a:ext cx="2202816" cy="1185425"/>
            <a:chOff x="8921977" y="4016961"/>
            <a:chExt cx="2937088" cy="1580566"/>
          </a:xfrm>
        </p:grpSpPr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9CFCCB23-9CA6-41D0-A181-E6AF88A7213B}"/>
                </a:ext>
              </a:extLst>
            </p:cNvPr>
            <p:cNvSpPr txBox="1"/>
            <p:nvPr/>
          </p:nvSpPr>
          <p:spPr>
            <a:xfrm>
              <a:off x="8921977" y="4016961"/>
              <a:ext cx="2937088" cy="533480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000" b="1" dirty="0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A4D720A2-31C2-41B3-8E55-C513994B25F1}"/>
                </a:ext>
              </a:extLst>
            </p:cNvPr>
            <p:cNvSpPr txBox="1"/>
            <p:nvPr/>
          </p:nvSpPr>
          <p:spPr>
            <a:xfrm>
              <a:off x="8929772" y="4448495"/>
              <a:ext cx="2929293" cy="1149032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000">
                  <a:solidFill>
                    <a:schemeClr val="bg1">
                      <a:lumMod val="6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dolor, at amet. </a:t>
              </a:r>
              <a:endParaRPr lang="en-US" sz="10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DC6F619E-861C-4459-A3F4-D10A00E17EB6}"/>
              </a:ext>
            </a:extLst>
          </p:cNvPr>
          <p:cNvGrpSpPr/>
          <p:nvPr/>
        </p:nvGrpSpPr>
        <p:grpSpPr>
          <a:xfrm>
            <a:off x="3239224" y="4919593"/>
            <a:ext cx="2202816" cy="1154647"/>
            <a:chOff x="332936" y="2612378"/>
            <a:chExt cx="2937088" cy="1539529"/>
          </a:xfrm>
        </p:grpSpPr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A945299C-9E87-4227-8A6C-F974552335C9}"/>
                </a:ext>
              </a:extLst>
            </p:cNvPr>
            <p:cNvSpPr txBox="1"/>
            <p:nvPr/>
          </p:nvSpPr>
          <p:spPr>
            <a:xfrm>
              <a:off x="332936" y="2612378"/>
              <a:ext cx="2937088" cy="492443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r"/>
              <a:r>
                <a:rPr lang="en-US" b="1" dirty="0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6F11A644-D648-4D85-844E-C635A6D87B64}"/>
                </a:ext>
              </a:extLst>
            </p:cNvPr>
            <p:cNvSpPr txBox="1"/>
            <p:nvPr/>
          </p:nvSpPr>
          <p:spPr>
            <a:xfrm>
              <a:off x="340731" y="3002875"/>
              <a:ext cx="2929293" cy="1149032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000">
                  <a:solidFill>
                    <a:schemeClr val="bg1">
                      <a:lumMod val="6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dolor, at amet. </a:t>
              </a:r>
              <a:endParaRPr lang="en-US" sz="10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ED8BD067-272C-4542-9A2A-9CF671073260}"/>
              </a:ext>
            </a:extLst>
          </p:cNvPr>
          <p:cNvGrpSpPr/>
          <p:nvPr/>
        </p:nvGrpSpPr>
        <p:grpSpPr>
          <a:xfrm>
            <a:off x="1838316" y="3490172"/>
            <a:ext cx="2202816" cy="1185425"/>
            <a:chOff x="332936" y="2571341"/>
            <a:chExt cx="2937088" cy="1580566"/>
          </a:xfrm>
        </p:grpSpPr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6B69E24D-9453-424B-9B5E-E2C1F75C02D4}"/>
                </a:ext>
              </a:extLst>
            </p:cNvPr>
            <p:cNvSpPr txBox="1"/>
            <p:nvPr/>
          </p:nvSpPr>
          <p:spPr>
            <a:xfrm>
              <a:off x="332936" y="2571341"/>
              <a:ext cx="2937088" cy="533480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r"/>
              <a:r>
                <a:rPr lang="en-US" sz="2000" b="1" dirty="0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80BCF52C-C330-42FC-84C8-F83ABFD329E1}"/>
                </a:ext>
              </a:extLst>
            </p:cNvPr>
            <p:cNvSpPr txBox="1"/>
            <p:nvPr/>
          </p:nvSpPr>
          <p:spPr>
            <a:xfrm>
              <a:off x="340731" y="3002875"/>
              <a:ext cx="2929293" cy="1149032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000">
                  <a:solidFill>
                    <a:schemeClr val="bg1">
                      <a:lumMod val="6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dolor, at amet. </a:t>
              </a:r>
              <a:endParaRPr lang="en-US" sz="10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635F60CB-3D33-496C-96D1-4AF7F874B9E4}"/>
              </a:ext>
            </a:extLst>
          </p:cNvPr>
          <p:cNvGrpSpPr/>
          <p:nvPr/>
        </p:nvGrpSpPr>
        <p:grpSpPr>
          <a:xfrm>
            <a:off x="6392548" y="2908632"/>
            <a:ext cx="2202816" cy="1185425"/>
            <a:chOff x="8921977" y="4016961"/>
            <a:chExt cx="2937088" cy="1580566"/>
          </a:xfrm>
        </p:grpSpPr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2E8C745E-723E-400D-B302-B9829C54E178}"/>
                </a:ext>
              </a:extLst>
            </p:cNvPr>
            <p:cNvSpPr txBox="1"/>
            <p:nvPr/>
          </p:nvSpPr>
          <p:spPr>
            <a:xfrm>
              <a:off x="8921977" y="4016961"/>
              <a:ext cx="2937088" cy="533480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000" b="1" dirty="0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FE45FCF8-EE34-4657-92F5-D36E404FBB8E}"/>
                </a:ext>
              </a:extLst>
            </p:cNvPr>
            <p:cNvSpPr txBox="1"/>
            <p:nvPr/>
          </p:nvSpPr>
          <p:spPr>
            <a:xfrm>
              <a:off x="8929772" y="4448495"/>
              <a:ext cx="2929293" cy="1149032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000">
                  <a:solidFill>
                    <a:schemeClr val="bg1">
                      <a:lumMod val="6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dolor, at amet. </a:t>
              </a:r>
              <a:endParaRPr lang="en-US" sz="10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7AB54004-490F-4D0C-8AD5-96B83DC531BD}"/>
              </a:ext>
            </a:extLst>
          </p:cNvPr>
          <p:cNvGrpSpPr/>
          <p:nvPr/>
        </p:nvGrpSpPr>
        <p:grpSpPr>
          <a:xfrm>
            <a:off x="4526111" y="1559354"/>
            <a:ext cx="2202816" cy="1185425"/>
            <a:chOff x="8921977" y="4016961"/>
            <a:chExt cx="2937088" cy="1580566"/>
          </a:xfrm>
        </p:grpSpPr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3344FE50-9CF4-4F9B-AD02-BD82C3C329CD}"/>
                </a:ext>
              </a:extLst>
            </p:cNvPr>
            <p:cNvSpPr txBox="1"/>
            <p:nvPr/>
          </p:nvSpPr>
          <p:spPr>
            <a:xfrm>
              <a:off x="8921977" y="4016961"/>
              <a:ext cx="2937088" cy="533480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000" b="1" dirty="0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EFB5BCCA-F1E7-4441-9822-FA683A167170}"/>
                </a:ext>
              </a:extLst>
            </p:cNvPr>
            <p:cNvSpPr txBox="1"/>
            <p:nvPr/>
          </p:nvSpPr>
          <p:spPr>
            <a:xfrm>
              <a:off x="8929772" y="4448495"/>
              <a:ext cx="2929293" cy="1149032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000">
                  <a:solidFill>
                    <a:schemeClr val="bg1">
                      <a:lumMod val="6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dolor, at amet. </a:t>
              </a:r>
              <a:endParaRPr lang="en-US" sz="10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  <p:cxnSp>
        <p:nvCxnSpPr>
          <p:cNvPr id="107" name="Connector: Elbow 106">
            <a:extLst>
              <a:ext uri="{FF2B5EF4-FFF2-40B4-BE49-F238E27FC236}">
                <a16:creationId xmlns:a16="http://schemas.microsoft.com/office/drawing/2014/main" id="{D5A87042-C22F-4049-BB9B-60181EFBEEF3}"/>
              </a:ext>
            </a:extLst>
          </p:cNvPr>
          <p:cNvCxnSpPr>
            <a:cxnSpLocks/>
            <a:endCxn id="108" idx="1"/>
          </p:cNvCxnSpPr>
          <p:nvPr/>
        </p:nvCxnSpPr>
        <p:spPr>
          <a:xfrm rot="5400000" flipH="1" flipV="1">
            <a:off x="7342187" y="4886420"/>
            <a:ext cx="1115908" cy="45244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ctangle 107">
            <a:extLst>
              <a:ext uri="{FF2B5EF4-FFF2-40B4-BE49-F238E27FC236}">
                <a16:creationId xmlns:a16="http://schemas.microsoft.com/office/drawing/2014/main" id="{1CB8305A-5AED-4D10-99E7-837138F5ACD3}"/>
              </a:ext>
            </a:extLst>
          </p:cNvPr>
          <p:cNvSpPr/>
          <p:nvPr/>
        </p:nvSpPr>
        <p:spPr>
          <a:xfrm>
            <a:off x="8126364" y="4382505"/>
            <a:ext cx="34289" cy="34436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cxnSp>
        <p:nvCxnSpPr>
          <p:cNvPr id="109" name="Connector: Elbow 108">
            <a:extLst>
              <a:ext uri="{FF2B5EF4-FFF2-40B4-BE49-F238E27FC236}">
                <a16:creationId xmlns:a16="http://schemas.microsoft.com/office/drawing/2014/main" id="{E5F742E5-FF7B-48DD-8FD6-BE6AE6EACA90}"/>
              </a:ext>
            </a:extLst>
          </p:cNvPr>
          <p:cNvCxnSpPr>
            <a:cxnSpLocks/>
            <a:endCxn id="110" idx="1"/>
          </p:cNvCxnSpPr>
          <p:nvPr/>
        </p:nvCxnSpPr>
        <p:spPr>
          <a:xfrm rot="5400000" flipH="1" flipV="1">
            <a:off x="5440002" y="3421121"/>
            <a:ext cx="994193" cy="50590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 109">
            <a:extLst>
              <a:ext uri="{FF2B5EF4-FFF2-40B4-BE49-F238E27FC236}">
                <a16:creationId xmlns:a16="http://schemas.microsoft.com/office/drawing/2014/main" id="{328FBC05-DB12-4941-BCE8-EEA9C232B8E6}"/>
              </a:ext>
            </a:extLst>
          </p:cNvPr>
          <p:cNvSpPr/>
          <p:nvPr/>
        </p:nvSpPr>
        <p:spPr>
          <a:xfrm>
            <a:off x="6190049" y="3004793"/>
            <a:ext cx="34289" cy="34436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cxnSp>
        <p:nvCxnSpPr>
          <p:cNvPr id="146" name="Connector: Elbow 145">
            <a:extLst>
              <a:ext uri="{FF2B5EF4-FFF2-40B4-BE49-F238E27FC236}">
                <a16:creationId xmlns:a16="http://schemas.microsoft.com/office/drawing/2014/main" id="{6C1B8B44-AE00-4E82-A5AB-896C7D2171B2}"/>
              </a:ext>
            </a:extLst>
          </p:cNvPr>
          <p:cNvCxnSpPr>
            <a:cxnSpLocks/>
            <a:endCxn id="147" idx="1"/>
          </p:cNvCxnSpPr>
          <p:nvPr/>
        </p:nvCxnSpPr>
        <p:spPr>
          <a:xfrm rot="5400000" flipH="1" flipV="1">
            <a:off x="3666736" y="2175460"/>
            <a:ext cx="1102783" cy="346918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Rectangle 146">
            <a:extLst>
              <a:ext uri="{FF2B5EF4-FFF2-40B4-BE49-F238E27FC236}">
                <a16:creationId xmlns:a16="http://schemas.microsoft.com/office/drawing/2014/main" id="{430E33DE-23C3-4B21-B029-82A72BEDCFD7}"/>
              </a:ext>
            </a:extLst>
          </p:cNvPr>
          <p:cNvSpPr/>
          <p:nvPr/>
        </p:nvSpPr>
        <p:spPr>
          <a:xfrm>
            <a:off x="4391586" y="1625344"/>
            <a:ext cx="34289" cy="34436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cxnSp>
        <p:nvCxnSpPr>
          <p:cNvPr id="148" name="Connector: Elbow 147">
            <a:extLst>
              <a:ext uri="{FF2B5EF4-FFF2-40B4-BE49-F238E27FC236}">
                <a16:creationId xmlns:a16="http://schemas.microsoft.com/office/drawing/2014/main" id="{E31B3E62-B727-41B2-B01D-6D929656B384}"/>
              </a:ext>
            </a:extLst>
          </p:cNvPr>
          <p:cNvCxnSpPr>
            <a:cxnSpLocks/>
            <a:endCxn id="149" idx="3"/>
          </p:cNvCxnSpPr>
          <p:nvPr/>
        </p:nvCxnSpPr>
        <p:spPr>
          <a:xfrm rot="5400000">
            <a:off x="6050468" y="4448803"/>
            <a:ext cx="213815" cy="1143105"/>
          </a:xfrm>
          <a:prstGeom prst="bentConnector2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Rectangle 148">
            <a:extLst>
              <a:ext uri="{FF2B5EF4-FFF2-40B4-BE49-F238E27FC236}">
                <a16:creationId xmlns:a16="http://schemas.microsoft.com/office/drawing/2014/main" id="{D5A91592-4C41-453F-94CD-09D85E36790C}"/>
              </a:ext>
            </a:extLst>
          </p:cNvPr>
          <p:cNvSpPr/>
          <p:nvPr/>
        </p:nvSpPr>
        <p:spPr>
          <a:xfrm>
            <a:off x="5551533" y="4955080"/>
            <a:ext cx="34289" cy="3443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cxnSp>
        <p:nvCxnSpPr>
          <p:cNvPr id="150" name="Connector: Elbow 149">
            <a:extLst>
              <a:ext uri="{FF2B5EF4-FFF2-40B4-BE49-F238E27FC236}">
                <a16:creationId xmlns:a16="http://schemas.microsoft.com/office/drawing/2014/main" id="{F0355D64-258D-40CB-AEB6-9FBE33BFBD2E}"/>
              </a:ext>
            </a:extLst>
          </p:cNvPr>
          <p:cNvCxnSpPr>
            <a:cxnSpLocks/>
            <a:endCxn id="151" idx="3"/>
          </p:cNvCxnSpPr>
          <p:nvPr/>
        </p:nvCxnSpPr>
        <p:spPr>
          <a:xfrm rot="5400000">
            <a:off x="4410985" y="3292724"/>
            <a:ext cx="174254" cy="67699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Rectangle 150">
            <a:extLst>
              <a:ext uri="{FF2B5EF4-FFF2-40B4-BE49-F238E27FC236}">
                <a16:creationId xmlns:a16="http://schemas.microsoft.com/office/drawing/2014/main" id="{0199BB96-0025-4965-B34B-CD9ED39DDA5B}"/>
              </a:ext>
            </a:extLst>
          </p:cNvPr>
          <p:cNvSpPr/>
          <p:nvPr/>
        </p:nvSpPr>
        <p:spPr>
          <a:xfrm>
            <a:off x="4125328" y="3546165"/>
            <a:ext cx="34289" cy="3443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152" name="Graphic 151" descr="Home">
            <a:extLst>
              <a:ext uri="{FF2B5EF4-FFF2-40B4-BE49-F238E27FC236}">
                <a16:creationId xmlns:a16="http://schemas.microsoft.com/office/drawing/2014/main" id="{A2924110-B361-4B0B-8BE8-D13934860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56569" y="1672362"/>
            <a:ext cx="935057" cy="935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758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4944</TotalTime>
  <Words>1208</Words>
  <Application>Microsoft Office PowerPoint</Application>
  <PresentationFormat>Widescreen</PresentationFormat>
  <Paragraphs>110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Encode Sans</vt:lpstr>
      <vt:lpstr>Encode Sans ExtraLight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MAPS</vt:lpstr>
      <vt:lpstr>Chevron Milestones Diagram for PowerPoint</vt:lpstr>
      <vt:lpstr>Chevron Milestones Diagram for PowerPoint</vt:lpstr>
      <vt:lpstr>Chain Process Diagram for PowerPoint</vt:lpstr>
      <vt:lpstr>Vertical Timeline Infographics</vt:lpstr>
      <vt:lpstr>SWOT Diagram for PowerPoint</vt:lpstr>
      <vt:lpstr>List with Folders for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benzi zimmerman</dc:creator>
  <cp:lastModifiedBy>benzi zimmerman</cp:lastModifiedBy>
  <cp:revision>9</cp:revision>
  <dcterms:created xsi:type="dcterms:W3CDTF">2018-09-16T18:34:17Z</dcterms:created>
  <dcterms:modified xsi:type="dcterms:W3CDTF">2018-09-20T04:59:09Z</dcterms:modified>
</cp:coreProperties>
</file>