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37" r:id="rId1"/>
  </p:sldMasterIdLst>
  <p:notesMasterIdLst>
    <p:notesMasterId r:id="rId17"/>
  </p:notesMasterIdLst>
  <p:handoutMasterIdLst>
    <p:handoutMasterId r:id="rId18"/>
  </p:handoutMasterIdLst>
  <p:sldIdLst>
    <p:sldId id="388" r:id="rId2"/>
    <p:sldId id="390" r:id="rId3"/>
    <p:sldId id="393" r:id="rId4"/>
    <p:sldId id="394" r:id="rId5"/>
    <p:sldId id="414" r:id="rId6"/>
    <p:sldId id="343" r:id="rId7"/>
    <p:sldId id="402" r:id="rId8"/>
    <p:sldId id="387" r:id="rId9"/>
    <p:sldId id="391" r:id="rId10"/>
    <p:sldId id="334" r:id="rId11"/>
    <p:sldId id="404" r:id="rId12"/>
    <p:sldId id="405" r:id="rId13"/>
    <p:sldId id="403" r:id="rId14"/>
    <p:sldId id="416" r:id="rId15"/>
    <p:sldId id="291" r:id="rId16"/>
  </p:sldIdLst>
  <p:sldSz cx="12192000" cy="6858000"/>
  <p:notesSz cx="6889750" cy="10021888"/>
  <p:embeddedFontLst>
    <p:embeddedFont>
      <p:font typeface="Segoe UI Semilight" panose="020B0402040204020203" pitchFamily="34" charset="0"/>
      <p:regular r:id="rId19"/>
      <p: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b Yaguar" panose="02020803050405020304" charset="-79"/>
      <p:regular r:id="rId27"/>
      <p:bold r:id="rId28"/>
    </p:embeddedFont>
    <p:embeddedFont>
      <p:font typeface="Dotum" panose="020B0604020202020204" charset="-127"/>
      <p:regular r:id="rId29"/>
    </p:embeddedFont>
    <p:embeddedFont>
      <p:font typeface="Gisha" panose="020B0502040204020203" pitchFamily="34" charset="-79"/>
      <p:regular r:id="rId30"/>
      <p:bold r:id="rId31"/>
    </p:embeddedFont>
  </p:embeddedFontLst>
  <p:defaultTextStyle>
    <a:defPPr>
      <a:defRPr lang="he-IL"/>
    </a:defPPr>
    <a:lvl1pPr marL="0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35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82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24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65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214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246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280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315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7491" userDrawn="1">
          <p15:clr>
            <a:srgbClr val="A4A3A4"/>
          </p15:clr>
        </p15:guide>
        <p15:guide id="3" orient="horz" pos="2164" userDrawn="1">
          <p15:clr>
            <a:srgbClr val="A4A3A4"/>
          </p15:clr>
        </p15:guide>
        <p15:guide id="4" pos="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A6B"/>
    <a:srgbClr val="43608B"/>
    <a:srgbClr val="445F8C"/>
    <a:srgbClr val="E0DCD9"/>
    <a:srgbClr val="455F89"/>
    <a:srgbClr val="445F8A"/>
    <a:srgbClr val="465F88"/>
    <a:srgbClr val="F7F7F7"/>
    <a:srgbClr val="E7E8EB"/>
    <a:srgbClr val="465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96" autoAdjust="0"/>
    <p:restoredTop sz="96412" autoAdjust="0"/>
  </p:normalViewPr>
  <p:slideViewPr>
    <p:cSldViewPr snapToGrid="0">
      <p:cViewPr varScale="1">
        <p:scale>
          <a:sx n="69" d="100"/>
          <a:sy n="69" d="100"/>
        </p:scale>
        <p:origin x="776" y="32"/>
      </p:cViewPr>
      <p:guideLst>
        <p:guide orient="horz" pos="1616"/>
        <p:guide pos="7491"/>
        <p:guide orient="horz" pos="2164"/>
        <p:guide pos="1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142" d="100"/>
          <a:sy n="142" d="100"/>
        </p:scale>
        <p:origin x="-2676" y="2658"/>
      </p:cViewPr>
      <p:guideLst>
        <p:guide orient="horz" pos="3156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E3A9B-DAE8-4D79-BEB2-AD8551EAC264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5749B28-6A85-4AE8-B97A-0F609EA06799}">
      <dgm:prSet phldrT="[טקסט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C3E8F"/>
        </a:solidFill>
        <a:ln>
          <a:noFill/>
        </a:ln>
      </dgm:spPr>
      <dgm:t>
        <a:bodyPr/>
        <a:lstStyle/>
        <a:p>
          <a:pPr rtl="1"/>
          <a:r>
            <a:rPr lang="he-IL" sz="2400" dirty="0" smtClean="0">
              <a:latin typeface="Gisha" panose="020B0502040204020203" pitchFamily="34" charset="-79"/>
              <a:cs typeface="Gisha" panose="020B0502040204020203" pitchFamily="34" charset="-79"/>
            </a:rPr>
            <a:t>33,227</a:t>
          </a:r>
          <a:endParaRPr lang="he-IL" sz="24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ACB0E2FA-B362-4CE0-9FDF-BF3E39B494E0}" type="parTrans" cxnId="{23B5E283-5E98-4420-907F-7173E79A747D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BB52E8BC-B465-4A32-B91C-B1B871569621}" type="sibTrans" cxnId="{23B5E283-5E98-4420-907F-7173E79A747D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403908EE-AFE1-4868-8415-5659BCAF783D}">
      <dgm:prSet phldrT="[טקסט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e-IL" sz="1200" dirty="0" smtClean="0">
              <a:latin typeface="Gisha" panose="020B0502040204020203" pitchFamily="34" charset="-79"/>
              <a:cs typeface="Gisha" panose="020B0502040204020203" pitchFamily="34" charset="-79"/>
            </a:rPr>
            <a:t>22,396</a:t>
          </a:r>
        </a:p>
        <a:p>
          <a:pPr rtl="0"/>
          <a:r>
            <a:rPr lang="he-IL" sz="1200" dirty="0" smtClean="0">
              <a:latin typeface="Gisha" panose="020B0502040204020203" pitchFamily="34" charset="-79"/>
              <a:cs typeface="Gisha" panose="020B0502040204020203" pitchFamily="34" charset="-79"/>
            </a:rPr>
            <a:t>קבע כחול</a:t>
          </a:r>
          <a:endParaRPr lang="he-IL" sz="1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2DC972D-AFF1-4886-A5E2-BC5CD8F8D791}" type="parTrans" cxnId="{FD48963E-E4CA-478E-9B30-981B2083C499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57F15360-2D58-4CB9-A983-928FB6832334}" type="sibTrans" cxnId="{FD48963E-E4CA-478E-9B30-981B2083C499}">
      <dgm:prSet/>
      <dgm:spPr>
        <a:noFill/>
      </dgm:spPr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1D2AB5CD-C2F8-41FD-AE30-9D9FE7711484}">
      <dgm:prSet phldrT="[טקסט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1,065 </a:t>
          </a:r>
          <a:r>
            <a:rPr lang="he-IL" sz="1200" dirty="0" err="1" smtClean="0">
              <a:latin typeface="Gisha" panose="020B0502040204020203" pitchFamily="34" charset="-79"/>
              <a:cs typeface="Gisha" panose="020B0502040204020203" pitchFamily="34" charset="-79"/>
            </a:rPr>
            <a:t>שח"מ</a:t>
          </a:r>
          <a:endParaRPr lang="he-IL" sz="1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E8B6C000-4B7D-48F3-8E77-DE705FDF4613}" type="parTrans" cxnId="{EFB441F2-35DB-4CED-8D1E-15CC1A3CF875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F52E877B-8CB2-4497-ACB3-E1604BB69C03}" type="sibTrans" cxnId="{EFB441F2-35DB-4CED-8D1E-15CC1A3CF875}">
      <dgm:prSet/>
      <dgm:spPr>
        <a:noFill/>
      </dgm:spPr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21A4D8B4-610A-4828-9020-D0885B354762}">
      <dgm:prSet phldrT="[טקסט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50000"/>
          </a:schemeClr>
        </a:solidFill>
        <a:ln>
          <a:noFill/>
        </a:ln>
      </dgm:spPr>
      <dgm:t>
        <a:bodyPr/>
        <a:lstStyle/>
        <a:p>
          <a:pPr rtl="0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       </a:t>
          </a:r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373  </a:t>
          </a:r>
          <a:r>
            <a:rPr lang="he-IL" sz="1200" dirty="0" smtClean="0">
              <a:latin typeface="Gisha" panose="020B0502040204020203" pitchFamily="34" charset="-79"/>
              <a:cs typeface="Gisha" panose="020B0502040204020203" pitchFamily="34" charset="-79"/>
            </a:rPr>
            <a:t>קבע מג"ב</a:t>
          </a:r>
          <a:endParaRPr lang="he-IL" sz="1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EC6661E-D8BB-4111-931C-9A8B33A063DC}" type="parTrans" cxnId="{48384BB3-AC80-459F-BDFF-DBDC68320F8F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5713B814-7447-4F0F-8F2A-BE75EFC7E81B}" type="sibTrans" cxnId="{48384BB3-AC80-459F-BDFF-DBDC68320F8F}">
      <dgm:prSet/>
      <dgm:spPr>
        <a:noFill/>
      </dgm:spPr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4A749B9D-3355-408A-870A-498A15FF74A4}">
      <dgm:prSet phldrT="[טקסט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50000"/>
          </a:schemeClr>
        </a:solidFill>
        <a:ln>
          <a:noFill/>
        </a:ln>
      </dgm:spPr>
      <dgm:t>
        <a:bodyPr/>
        <a:lstStyle/>
        <a:p>
          <a:pPr rtl="1"/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3,622 </a:t>
          </a:r>
          <a:r>
            <a:rPr lang="he-IL" sz="1200" dirty="0" smtClean="0">
              <a:latin typeface="Gisha" panose="020B0502040204020203" pitchFamily="34" charset="-79"/>
              <a:cs typeface="Gisha" panose="020B0502040204020203" pitchFamily="34" charset="-79"/>
            </a:rPr>
            <a:t>חובה </a:t>
          </a:r>
          <a:r>
            <a:rPr lang="he-IL" sz="1200" dirty="0">
              <a:latin typeface="Gisha" panose="020B0502040204020203" pitchFamily="34" charset="-79"/>
              <a:cs typeface="Gisha" panose="020B0502040204020203" pitchFamily="34" charset="-79"/>
            </a:rPr>
            <a:t>מג"ב</a:t>
          </a:r>
        </a:p>
      </dgm:t>
    </dgm:pt>
    <dgm:pt modelId="{EDC50B2C-26A3-4A10-AF81-B241C3365E3D}" type="parTrans" cxnId="{17902CC6-DEB6-477C-BF50-350CDDA5BCB5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55AA0A66-000B-4CA0-9536-EB2FA4B5B779}" type="sibTrans" cxnId="{17902CC6-DEB6-477C-BF50-350CDDA5BCB5}">
      <dgm:prSet/>
      <dgm:spPr>
        <a:noFill/>
      </dgm:spPr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51009FA1-9700-4B2F-AB87-69A16D248C1E}">
      <dgm:prSet phldrT="[טקסט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284 </a:t>
          </a:r>
          <a:r>
            <a:rPr lang="he-IL" sz="1100" dirty="0" smtClean="0">
              <a:latin typeface="Gisha" panose="020B0502040204020203" pitchFamily="34" charset="-79"/>
              <a:cs typeface="Gisha" panose="020B0502040204020203" pitchFamily="34" charset="-79"/>
            </a:rPr>
            <a:t>סטודנט</a:t>
          </a:r>
          <a:endParaRPr lang="he-IL" sz="11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0900A39-A8D5-4ADC-B367-57C2D75E16A1}" type="parTrans" cxnId="{2203C44E-EF1C-44DD-AFBE-12776C6922F2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10C3C5D0-D98E-44B4-B497-255FE7632A13}" type="sibTrans" cxnId="{2203C44E-EF1C-44DD-AFBE-12776C6922F2}">
      <dgm:prSet/>
      <dgm:spPr>
        <a:noFill/>
      </dgm:spPr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2F6C74E1-28DD-4219-BE7C-B8B0ACBEA618}">
      <dgm:prSet phldrT="[טקסט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1"/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324 </a:t>
          </a:r>
          <a:r>
            <a:rPr lang="he-IL" sz="1200" dirty="0" smtClean="0">
              <a:latin typeface="Gisha" panose="020B0502040204020203" pitchFamily="34" charset="-79"/>
              <a:cs typeface="Gisha" panose="020B0502040204020203" pitchFamily="34" charset="-79"/>
            </a:rPr>
            <a:t>שירות </a:t>
          </a:r>
          <a:r>
            <a:rPr lang="he-IL" sz="1200" dirty="0">
              <a:latin typeface="Gisha" panose="020B0502040204020203" pitchFamily="34" charset="-79"/>
              <a:cs typeface="Gisha" panose="020B0502040204020203" pitchFamily="34" charset="-79"/>
            </a:rPr>
            <a:t>לאומי/ אזרחי</a:t>
          </a:r>
        </a:p>
      </dgm:t>
    </dgm:pt>
    <dgm:pt modelId="{38CDD9D8-2C62-4B24-9182-0E87E0E653E7}" type="parTrans" cxnId="{2A3217B7-319E-4327-A9EC-FC051497B50F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C8D55CF1-5166-4050-AAB1-9ABD49E05E7C}" type="sibTrans" cxnId="{2A3217B7-319E-4327-A9EC-FC051497B50F}">
      <dgm:prSet/>
      <dgm:spPr>
        <a:noFill/>
      </dgm:spPr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977484DA-44C4-438C-8951-7D5BBA6B4E6E}">
      <dgm:prSet phldrT="[טקסט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1"/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71</a:t>
          </a:r>
          <a:r>
            <a:rPr lang="he-IL" sz="1200" dirty="0" smtClean="0">
              <a:latin typeface="Gisha" panose="020B0502040204020203" pitchFamily="34" charset="-79"/>
              <a:cs typeface="Gisha" panose="020B0502040204020203" pitchFamily="34" charset="-79"/>
            </a:rPr>
            <a:t> שירות </a:t>
          </a:r>
          <a:r>
            <a:rPr lang="he-IL" sz="1200" dirty="0">
              <a:latin typeface="Gisha" panose="020B0502040204020203" pitchFamily="34" charset="-79"/>
              <a:cs typeface="Gisha" panose="020B0502040204020203" pitchFamily="34" charset="-79"/>
            </a:rPr>
            <a:t>אזרחי</a:t>
          </a:r>
          <a:r>
            <a:rPr lang="he-IL" sz="1400" dirty="0">
              <a:latin typeface="Gisha" panose="020B0502040204020203" pitchFamily="34" charset="-79"/>
              <a:cs typeface="Gisha" panose="020B0502040204020203" pitchFamily="34" charset="-79"/>
            </a:rPr>
            <a:t> </a:t>
          </a:r>
          <a:r>
            <a:rPr lang="he-IL" sz="1200" dirty="0">
              <a:latin typeface="Gisha" panose="020B0502040204020203" pitchFamily="34" charset="-79"/>
              <a:cs typeface="Gisha" panose="020B0502040204020203" pitchFamily="34" charset="-79"/>
            </a:rPr>
            <a:t>בטחוני</a:t>
          </a:r>
        </a:p>
      </dgm:t>
    </dgm:pt>
    <dgm:pt modelId="{695BF706-A5BC-4A66-8A58-AD60273BE134}" type="parTrans" cxnId="{689A2110-213C-4D9D-A598-156D14CF0757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128E431B-7E79-4975-AFB5-A9D5F3913473}" type="sibTrans" cxnId="{689A2110-213C-4D9D-A598-156D14CF0757}">
      <dgm:prSet/>
      <dgm:spPr>
        <a:noFill/>
      </dgm:spPr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0D0F3A80-FF4C-4B02-96E6-9552861500A9}">
      <dgm:prSet phldrT="[טקס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1"/>
          <a:r>
            <a:rPr lang="he-IL" sz="1200" dirty="0" smtClean="0">
              <a:latin typeface="Gisha" panose="020B0502040204020203" pitchFamily="34" charset="-79"/>
              <a:cs typeface="Gisha" panose="020B0502040204020203" pitchFamily="34" charset="-79"/>
            </a:rPr>
            <a:t>267 אחר</a:t>
          </a:r>
          <a:endParaRPr lang="he-IL" sz="1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BC9D204F-79C3-46C1-A76A-CE9D64D6FCB8}" type="parTrans" cxnId="{EED7175D-8E31-4139-AFB7-B01BD1DA63AC}">
      <dgm:prSet/>
      <dgm:spPr/>
      <dgm:t>
        <a:bodyPr/>
        <a:lstStyle/>
        <a:p>
          <a:pPr rtl="1"/>
          <a:endParaRPr lang="he-IL"/>
        </a:p>
      </dgm:t>
    </dgm:pt>
    <dgm:pt modelId="{6E851407-C609-4AED-8AB8-4E3E1E67EF7F}" type="sibTrans" cxnId="{EED7175D-8E31-4139-AFB7-B01BD1DA63AC}">
      <dgm:prSet/>
      <dgm:spPr>
        <a:noFill/>
      </dgm:spPr>
      <dgm:t>
        <a:bodyPr/>
        <a:lstStyle/>
        <a:p>
          <a:pPr rtl="1"/>
          <a:endParaRPr lang="he-IL"/>
        </a:p>
      </dgm:t>
    </dgm:pt>
    <dgm:pt modelId="{1DF0E0C1-CD17-48BA-B580-F1ACE115D16B}" type="pres">
      <dgm:prSet presAssocID="{A30E3A9B-DAE8-4D79-BEB2-AD8551EAC2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E787027-03A4-44C3-A9FB-4CAABB437C2F}" type="pres">
      <dgm:prSet presAssocID="{25749B28-6A85-4AE8-B97A-0F609EA06799}" presName="centerShape" presStyleLbl="node0" presStyleIdx="0" presStyleCnt="1" custScaleX="118119" custScaleY="105956" custLinFactNeighborX="368" custLinFactNeighborY="-3028"/>
      <dgm:spPr/>
      <dgm:t>
        <a:bodyPr/>
        <a:lstStyle/>
        <a:p>
          <a:pPr rtl="1"/>
          <a:endParaRPr lang="he-IL"/>
        </a:p>
      </dgm:t>
    </dgm:pt>
    <dgm:pt modelId="{C3D48418-C23C-420E-88E7-C1D472B778AB}" type="pres">
      <dgm:prSet presAssocID="{403908EE-AFE1-4868-8415-5659BCAF783D}" presName="node" presStyleLbl="node1" presStyleIdx="0" presStyleCnt="8" custScaleX="109404" custScaleY="10837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061A30C-FF01-4BBA-B369-F0F75821A890}" type="pres">
      <dgm:prSet presAssocID="{403908EE-AFE1-4868-8415-5659BCAF783D}" presName="dummy" presStyleCnt="0"/>
      <dgm:spPr/>
      <dgm:t>
        <a:bodyPr/>
        <a:lstStyle/>
        <a:p>
          <a:pPr rtl="1"/>
          <a:endParaRPr lang="he-IL"/>
        </a:p>
      </dgm:t>
    </dgm:pt>
    <dgm:pt modelId="{35F7C57A-54E5-452B-81C9-36A76B5BF48D}" type="pres">
      <dgm:prSet presAssocID="{57F15360-2D58-4CB9-A983-928FB6832334}" presName="sibTrans" presStyleLbl="sibTrans2D1" presStyleIdx="0" presStyleCnt="8" custLinFactNeighborX="1102" custLinFactNeighborY="-3794"/>
      <dgm:spPr/>
      <dgm:t>
        <a:bodyPr/>
        <a:lstStyle/>
        <a:p>
          <a:pPr rtl="1"/>
          <a:endParaRPr lang="he-IL"/>
        </a:p>
      </dgm:t>
    </dgm:pt>
    <dgm:pt modelId="{02273314-B4D4-4F44-A210-64381FE42D18}" type="pres">
      <dgm:prSet presAssocID="{1D2AB5CD-C2F8-41FD-AE30-9D9FE771148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FF2BCDB-26B6-45C2-BF12-0318ECBD4E89}" type="pres">
      <dgm:prSet presAssocID="{1D2AB5CD-C2F8-41FD-AE30-9D9FE7711484}" presName="dummy" presStyleCnt="0"/>
      <dgm:spPr/>
      <dgm:t>
        <a:bodyPr/>
        <a:lstStyle/>
        <a:p>
          <a:pPr rtl="1"/>
          <a:endParaRPr lang="he-IL"/>
        </a:p>
      </dgm:t>
    </dgm:pt>
    <dgm:pt modelId="{9F319C8A-FA12-42F8-ABB5-EE7A1BBD908B}" type="pres">
      <dgm:prSet presAssocID="{F52E877B-8CB2-4497-ACB3-E1604BB69C03}" presName="sibTrans" presStyleLbl="sibTrans2D1" presStyleIdx="1" presStyleCnt="8" custLinFactNeighborX="-706" custLinFactNeighborY="-846"/>
      <dgm:spPr/>
      <dgm:t>
        <a:bodyPr/>
        <a:lstStyle/>
        <a:p>
          <a:pPr rtl="1"/>
          <a:endParaRPr lang="he-IL"/>
        </a:p>
      </dgm:t>
    </dgm:pt>
    <dgm:pt modelId="{16212330-7D5A-4078-836A-8A6D5C555352}" type="pres">
      <dgm:prSet presAssocID="{21A4D8B4-610A-4828-9020-D0885B35476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974E395-C361-49F9-AFE3-777A5A20331E}" type="pres">
      <dgm:prSet presAssocID="{21A4D8B4-610A-4828-9020-D0885B354762}" presName="dummy" presStyleCnt="0"/>
      <dgm:spPr/>
      <dgm:t>
        <a:bodyPr/>
        <a:lstStyle/>
        <a:p>
          <a:pPr rtl="1"/>
          <a:endParaRPr lang="he-IL"/>
        </a:p>
      </dgm:t>
    </dgm:pt>
    <dgm:pt modelId="{DE162EA1-CE4B-453C-B3A9-FE67EFFBEB2E}" type="pres">
      <dgm:prSet presAssocID="{5713B814-7447-4F0F-8F2A-BE75EFC7E81B}" presName="sibTrans" presStyleLbl="sibTrans2D1" presStyleIdx="2" presStyleCnt="8"/>
      <dgm:spPr/>
      <dgm:t>
        <a:bodyPr/>
        <a:lstStyle/>
        <a:p>
          <a:pPr rtl="1"/>
          <a:endParaRPr lang="he-IL"/>
        </a:p>
      </dgm:t>
    </dgm:pt>
    <dgm:pt modelId="{339C9D66-798C-44C3-93C3-B9B95AAEE7E2}" type="pres">
      <dgm:prSet presAssocID="{4A749B9D-3355-408A-870A-498A15FF74A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1109C98-A1FB-4F23-8470-3878894E77B1}" type="pres">
      <dgm:prSet presAssocID="{4A749B9D-3355-408A-870A-498A15FF74A4}" presName="dummy" presStyleCnt="0"/>
      <dgm:spPr/>
      <dgm:t>
        <a:bodyPr/>
        <a:lstStyle/>
        <a:p>
          <a:pPr rtl="1"/>
          <a:endParaRPr lang="he-IL"/>
        </a:p>
      </dgm:t>
    </dgm:pt>
    <dgm:pt modelId="{E01895DB-CA90-426A-815C-5179371B214E}" type="pres">
      <dgm:prSet presAssocID="{55AA0A66-000B-4CA0-9536-EB2FA4B5B779}" presName="sibTrans" presStyleLbl="sibTrans2D1" presStyleIdx="3" presStyleCnt="8"/>
      <dgm:spPr/>
      <dgm:t>
        <a:bodyPr/>
        <a:lstStyle/>
        <a:p>
          <a:pPr rtl="1"/>
          <a:endParaRPr lang="he-IL"/>
        </a:p>
      </dgm:t>
    </dgm:pt>
    <dgm:pt modelId="{96529D4E-4DDB-410A-A9EC-5270708779D5}" type="pres">
      <dgm:prSet presAssocID="{51009FA1-9700-4B2F-AB87-69A16D248C1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CD92D1-6AAA-41AF-B59C-4A4FA5540853}" type="pres">
      <dgm:prSet presAssocID="{51009FA1-9700-4B2F-AB87-69A16D248C1E}" presName="dummy" presStyleCnt="0"/>
      <dgm:spPr/>
      <dgm:t>
        <a:bodyPr/>
        <a:lstStyle/>
        <a:p>
          <a:pPr rtl="1"/>
          <a:endParaRPr lang="he-IL"/>
        </a:p>
      </dgm:t>
    </dgm:pt>
    <dgm:pt modelId="{BDA82988-E02F-4BBF-B4DD-14BF6279B320}" type="pres">
      <dgm:prSet presAssocID="{10C3C5D0-D98E-44B4-B497-255FE7632A13}" presName="sibTrans" presStyleLbl="sibTrans2D1" presStyleIdx="4" presStyleCnt="8"/>
      <dgm:spPr/>
      <dgm:t>
        <a:bodyPr/>
        <a:lstStyle/>
        <a:p>
          <a:pPr rtl="1"/>
          <a:endParaRPr lang="he-IL"/>
        </a:p>
      </dgm:t>
    </dgm:pt>
    <dgm:pt modelId="{59ABF09B-A84E-436F-9205-465D3DC6DAF0}" type="pres">
      <dgm:prSet presAssocID="{2F6C74E1-28DD-4219-BE7C-B8B0ACBEA61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87F3CE6-E7F6-4841-A4D8-63FB79559F17}" type="pres">
      <dgm:prSet presAssocID="{2F6C74E1-28DD-4219-BE7C-B8B0ACBEA618}" presName="dummy" presStyleCnt="0"/>
      <dgm:spPr/>
      <dgm:t>
        <a:bodyPr/>
        <a:lstStyle/>
        <a:p>
          <a:pPr rtl="1"/>
          <a:endParaRPr lang="he-IL"/>
        </a:p>
      </dgm:t>
    </dgm:pt>
    <dgm:pt modelId="{639A0FF9-311D-4A5A-B359-3FB2ECB9B10F}" type="pres">
      <dgm:prSet presAssocID="{C8D55CF1-5166-4050-AAB1-9ABD49E05E7C}" presName="sibTrans" presStyleLbl="sibTrans2D1" presStyleIdx="5" presStyleCnt="8"/>
      <dgm:spPr/>
      <dgm:t>
        <a:bodyPr/>
        <a:lstStyle/>
        <a:p>
          <a:pPr rtl="1"/>
          <a:endParaRPr lang="he-IL"/>
        </a:p>
      </dgm:t>
    </dgm:pt>
    <dgm:pt modelId="{21D7A85E-DD41-49EA-8C9F-994EB7A37AA4}" type="pres">
      <dgm:prSet presAssocID="{977484DA-44C4-438C-8951-7D5BBA6B4E6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655F9DA-C074-4B23-BD53-81A7721BB803}" type="pres">
      <dgm:prSet presAssocID="{977484DA-44C4-438C-8951-7D5BBA6B4E6E}" presName="dummy" presStyleCnt="0"/>
      <dgm:spPr/>
      <dgm:t>
        <a:bodyPr/>
        <a:lstStyle/>
        <a:p>
          <a:pPr rtl="1"/>
          <a:endParaRPr lang="he-IL"/>
        </a:p>
      </dgm:t>
    </dgm:pt>
    <dgm:pt modelId="{4DA07503-3789-43F9-9EFE-FCCAC970C97B}" type="pres">
      <dgm:prSet presAssocID="{128E431B-7E79-4975-AFB5-A9D5F3913473}" presName="sibTrans" presStyleLbl="sibTrans2D1" presStyleIdx="6" presStyleCnt="8"/>
      <dgm:spPr/>
      <dgm:t>
        <a:bodyPr/>
        <a:lstStyle/>
        <a:p>
          <a:pPr rtl="1"/>
          <a:endParaRPr lang="he-IL"/>
        </a:p>
      </dgm:t>
    </dgm:pt>
    <dgm:pt modelId="{E7B4C23D-6D43-4BBA-A125-70F45B6617E9}" type="pres">
      <dgm:prSet presAssocID="{0D0F3A80-FF4C-4B02-96E6-9552861500A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055C306-F236-4B04-B0DC-CDFA22687AF1}" type="pres">
      <dgm:prSet presAssocID="{0D0F3A80-FF4C-4B02-96E6-9552861500A9}" presName="dummy" presStyleCnt="0"/>
      <dgm:spPr/>
      <dgm:t>
        <a:bodyPr/>
        <a:lstStyle/>
        <a:p>
          <a:pPr rtl="1"/>
          <a:endParaRPr lang="he-IL"/>
        </a:p>
      </dgm:t>
    </dgm:pt>
    <dgm:pt modelId="{834BAACE-C5BC-4CE3-B9D6-DE86FF840A54}" type="pres">
      <dgm:prSet presAssocID="{6E851407-C609-4AED-8AB8-4E3E1E67EF7F}" presName="sibTrans" presStyleLbl="sibTrans2D1" presStyleIdx="7" presStyleCnt="8"/>
      <dgm:spPr/>
      <dgm:t>
        <a:bodyPr/>
        <a:lstStyle/>
        <a:p>
          <a:pPr rtl="1"/>
          <a:endParaRPr lang="he-IL"/>
        </a:p>
      </dgm:t>
    </dgm:pt>
  </dgm:ptLst>
  <dgm:cxnLst>
    <dgm:cxn modelId="{167F89C7-AB74-4EBE-8E1A-7253D45BA66E}" type="presOf" srcId="{F52E877B-8CB2-4497-ACB3-E1604BB69C03}" destId="{9F319C8A-FA12-42F8-ABB5-EE7A1BBD908B}" srcOrd="0" destOrd="0" presId="urn:microsoft.com/office/officeart/2005/8/layout/radial6"/>
    <dgm:cxn modelId="{48384BB3-AC80-459F-BDFF-DBDC68320F8F}" srcId="{25749B28-6A85-4AE8-B97A-0F609EA06799}" destId="{21A4D8B4-610A-4828-9020-D0885B354762}" srcOrd="2" destOrd="0" parTransId="{1EC6661E-D8BB-4111-931C-9A8B33A063DC}" sibTransId="{5713B814-7447-4F0F-8F2A-BE75EFC7E81B}"/>
    <dgm:cxn modelId="{8935F074-B804-4381-A09D-4E4EF7DEECA5}" type="presOf" srcId="{5713B814-7447-4F0F-8F2A-BE75EFC7E81B}" destId="{DE162EA1-CE4B-453C-B3A9-FE67EFFBEB2E}" srcOrd="0" destOrd="0" presId="urn:microsoft.com/office/officeart/2005/8/layout/radial6"/>
    <dgm:cxn modelId="{729BBB9E-6DA3-4F71-A4C0-6B29E9EE3F0E}" type="presOf" srcId="{403908EE-AFE1-4868-8415-5659BCAF783D}" destId="{C3D48418-C23C-420E-88E7-C1D472B778AB}" srcOrd="0" destOrd="0" presId="urn:microsoft.com/office/officeart/2005/8/layout/radial6"/>
    <dgm:cxn modelId="{76331D0A-A005-4CFD-829E-5AEA5000C47F}" type="presOf" srcId="{4A749B9D-3355-408A-870A-498A15FF74A4}" destId="{339C9D66-798C-44C3-93C3-B9B95AAEE7E2}" srcOrd="0" destOrd="0" presId="urn:microsoft.com/office/officeart/2005/8/layout/radial6"/>
    <dgm:cxn modelId="{17902CC6-DEB6-477C-BF50-350CDDA5BCB5}" srcId="{25749B28-6A85-4AE8-B97A-0F609EA06799}" destId="{4A749B9D-3355-408A-870A-498A15FF74A4}" srcOrd="3" destOrd="0" parTransId="{EDC50B2C-26A3-4A10-AF81-B241C3365E3D}" sibTransId="{55AA0A66-000B-4CA0-9536-EB2FA4B5B779}"/>
    <dgm:cxn modelId="{90E1F304-A3A2-43D0-8E38-8D619C468EE4}" type="presOf" srcId="{21A4D8B4-610A-4828-9020-D0885B354762}" destId="{16212330-7D5A-4078-836A-8A6D5C555352}" srcOrd="0" destOrd="0" presId="urn:microsoft.com/office/officeart/2005/8/layout/radial6"/>
    <dgm:cxn modelId="{01CD9BD6-0919-4483-BBEE-F12066769ED2}" type="presOf" srcId="{57F15360-2D58-4CB9-A983-928FB6832334}" destId="{35F7C57A-54E5-452B-81C9-36A76B5BF48D}" srcOrd="0" destOrd="0" presId="urn:microsoft.com/office/officeart/2005/8/layout/radial6"/>
    <dgm:cxn modelId="{B0D3BD11-5A73-4C02-A2EC-3B608C3467D9}" type="presOf" srcId="{1D2AB5CD-C2F8-41FD-AE30-9D9FE7711484}" destId="{02273314-B4D4-4F44-A210-64381FE42D18}" srcOrd="0" destOrd="0" presId="urn:microsoft.com/office/officeart/2005/8/layout/radial6"/>
    <dgm:cxn modelId="{FD48963E-E4CA-478E-9B30-981B2083C499}" srcId="{25749B28-6A85-4AE8-B97A-0F609EA06799}" destId="{403908EE-AFE1-4868-8415-5659BCAF783D}" srcOrd="0" destOrd="0" parTransId="{62DC972D-AFF1-4886-A5E2-BC5CD8F8D791}" sibTransId="{57F15360-2D58-4CB9-A983-928FB6832334}"/>
    <dgm:cxn modelId="{4830901F-87D7-44B3-9928-7A8523EB71B0}" type="presOf" srcId="{2F6C74E1-28DD-4219-BE7C-B8B0ACBEA618}" destId="{59ABF09B-A84E-436F-9205-465D3DC6DAF0}" srcOrd="0" destOrd="0" presId="urn:microsoft.com/office/officeart/2005/8/layout/radial6"/>
    <dgm:cxn modelId="{40208518-F5ED-4862-8009-A598C436B654}" type="presOf" srcId="{6E851407-C609-4AED-8AB8-4E3E1E67EF7F}" destId="{834BAACE-C5BC-4CE3-B9D6-DE86FF840A54}" srcOrd="0" destOrd="0" presId="urn:microsoft.com/office/officeart/2005/8/layout/radial6"/>
    <dgm:cxn modelId="{06D2FFEE-A421-4F17-9B83-04C3E2C14CDD}" type="presOf" srcId="{51009FA1-9700-4B2F-AB87-69A16D248C1E}" destId="{96529D4E-4DDB-410A-A9EC-5270708779D5}" srcOrd="0" destOrd="0" presId="urn:microsoft.com/office/officeart/2005/8/layout/radial6"/>
    <dgm:cxn modelId="{EFB441F2-35DB-4CED-8D1E-15CC1A3CF875}" srcId="{25749B28-6A85-4AE8-B97A-0F609EA06799}" destId="{1D2AB5CD-C2F8-41FD-AE30-9D9FE7711484}" srcOrd="1" destOrd="0" parTransId="{E8B6C000-4B7D-48F3-8E77-DE705FDF4613}" sibTransId="{F52E877B-8CB2-4497-ACB3-E1604BB69C03}"/>
    <dgm:cxn modelId="{9EE1E372-C57E-4638-9A8C-AF8BBD8629FA}" type="presOf" srcId="{0D0F3A80-FF4C-4B02-96E6-9552861500A9}" destId="{E7B4C23D-6D43-4BBA-A125-70F45B6617E9}" srcOrd="0" destOrd="0" presId="urn:microsoft.com/office/officeart/2005/8/layout/radial6"/>
    <dgm:cxn modelId="{689A2110-213C-4D9D-A598-156D14CF0757}" srcId="{25749B28-6A85-4AE8-B97A-0F609EA06799}" destId="{977484DA-44C4-438C-8951-7D5BBA6B4E6E}" srcOrd="6" destOrd="0" parTransId="{695BF706-A5BC-4A66-8A58-AD60273BE134}" sibTransId="{128E431B-7E79-4975-AFB5-A9D5F3913473}"/>
    <dgm:cxn modelId="{2203C44E-EF1C-44DD-AFBE-12776C6922F2}" srcId="{25749B28-6A85-4AE8-B97A-0F609EA06799}" destId="{51009FA1-9700-4B2F-AB87-69A16D248C1E}" srcOrd="4" destOrd="0" parTransId="{10900A39-A8D5-4ADC-B367-57C2D75E16A1}" sibTransId="{10C3C5D0-D98E-44B4-B497-255FE7632A13}"/>
    <dgm:cxn modelId="{74AA699C-E28F-4808-B58A-D7E661C1696D}" type="presOf" srcId="{25749B28-6A85-4AE8-B97A-0F609EA06799}" destId="{7E787027-03A4-44C3-A9FB-4CAABB437C2F}" srcOrd="0" destOrd="0" presId="urn:microsoft.com/office/officeart/2005/8/layout/radial6"/>
    <dgm:cxn modelId="{EED7175D-8E31-4139-AFB7-B01BD1DA63AC}" srcId="{25749B28-6A85-4AE8-B97A-0F609EA06799}" destId="{0D0F3A80-FF4C-4B02-96E6-9552861500A9}" srcOrd="7" destOrd="0" parTransId="{BC9D204F-79C3-46C1-A76A-CE9D64D6FCB8}" sibTransId="{6E851407-C609-4AED-8AB8-4E3E1E67EF7F}"/>
    <dgm:cxn modelId="{6BFA135B-3324-4307-B1E4-980B9314DE0B}" type="presOf" srcId="{128E431B-7E79-4975-AFB5-A9D5F3913473}" destId="{4DA07503-3789-43F9-9EFE-FCCAC970C97B}" srcOrd="0" destOrd="0" presId="urn:microsoft.com/office/officeart/2005/8/layout/radial6"/>
    <dgm:cxn modelId="{035B72F4-8CD3-43ED-AF58-477F3802025C}" type="presOf" srcId="{977484DA-44C4-438C-8951-7D5BBA6B4E6E}" destId="{21D7A85E-DD41-49EA-8C9F-994EB7A37AA4}" srcOrd="0" destOrd="0" presId="urn:microsoft.com/office/officeart/2005/8/layout/radial6"/>
    <dgm:cxn modelId="{8156BF08-642C-4C17-AB32-35976AFCAF86}" type="presOf" srcId="{55AA0A66-000B-4CA0-9536-EB2FA4B5B779}" destId="{E01895DB-CA90-426A-815C-5179371B214E}" srcOrd="0" destOrd="0" presId="urn:microsoft.com/office/officeart/2005/8/layout/radial6"/>
    <dgm:cxn modelId="{2A3217B7-319E-4327-A9EC-FC051497B50F}" srcId="{25749B28-6A85-4AE8-B97A-0F609EA06799}" destId="{2F6C74E1-28DD-4219-BE7C-B8B0ACBEA618}" srcOrd="5" destOrd="0" parTransId="{38CDD9D8-2C62-4B24-9182-0E87E0E653E7}" sibTransId="{C8D55CF1-5166-4050-AAB1-9ABD49E05E7C}"/>
    <dgm:cxn modelId="{FB0DD20D-1A6C-4593-B9D4-66EB751F890F}" type="presOf" srcId="{10C3C5D0-D98E-44B4-B497-255FE7632A13}" destId="{BDA82988-E02F-4BBF-B4DD-14BF6279B320}" srcOrd="0" destOrd="0" presId="urn:microsoft.com/office/officeart/2005/8/layout/radial6"/>
    <dgm:cxn modelId="{23B5E283-5E98-4420-907F-7173E79A747D}" srcId="{A30E3A9B-DAE8-4D79-BEB2-AD8551EAC264}" destId="{25749B28-6A85-4AE8-B97A-0F609EA06799}" srcOrd="0" destOrd="0" parTransId="{ACB0E2FA-B362-4CE0-9FDF-BF3E39B494E0}" sibTransId="{BB52E8BC-B465-4A32-B91C-B1B871569621}"/>
    <dgm:cxn modelId="{9C2AFF17-2F11-4349-8674-5A2702307EBE}" type="presOf" srcId="{A30E3A9B-DAE8-4D79-BEB2-AD8551EAC264}" destId="{1DF0E0C1-CD17-48BA-B580-F1ACE115D16B}" srcOrd="0" destOrd="0" presId="urn:microsoft.com/office/officeart/2005/8/layout/radial6"/>
    <dgm:cxn modelId="{6C29B20F-90AF-4421-B6E1-F6E39E894E7B}" type="presOf" srcId="{C8D55CF1-5166-4050-AAB1-9ABD49E05E7C}" destId="{639A0FF9-311D-4A5A-B359-3FB2ECB9B10F}" srcOrd="0" destOrd="0" presId="urn:microsoft.com/office/officeart/2005/8/layout/radial6"/>
    <dgm:cxn modelId="{8DC19A02-32FA-4C1D-85AE-E28E56E8DDD8}" type="presParOf" srcId="{1DF0E0C1-CD17-48BA-B580-F1ACE115D16B}" destId="{7E787027-03A4-44C3-A9FB-4CAABB437C2F}" srcOrd="0" destOrd="0" presId="urn:microsoft.com/office/officeart/2005/8/layout/radial6"/>
    <dgm:cxn modelId="{FA6973AD-5FD4-4EAB-91E2-AD6713EA1580}" type="presParOf" srcId="{1DF0E0C1-CD17-48BA-B580-F1ACE115D16B}" destId="{C3D48418-C23C-420E-88E7-C1D472B778AB}" srcOrd="1" destOrd="0" presId="urn:microsoft.com/office/officeart/2005/8/layout/radial6"/>
    <dgm:cxn modelId="{51D8FB4E-0DF2-41B2-8405-08AA83545048}" type="presParOf" srcId="{1DF0E0C1-CD17-48BA-B580-F1ACE115D16B}" destId="{F061A30C-FF01-4BBA-B369-F0F75821A890}" srcOrd="2" destOrd="0" presId="urn:microsoft.com/office/officeart/2005/8/layout/radial6"/>
    <dgm:cxn modelId="{54584159-612B-476F-A5EE-00FFE4505257}" type="presParOf" srcId="{1DF0E0C1-CD17-48BA-B580-F1ACE115D16B}" destId="{35F7C57A-54E5-452B-81C9-36A76B5BF48D}" srcOrd="3" destOrd="0" presId="urn:microsoft.com/office/officeart/2005/8/layout/radial6"/>
    <dgm:cxn modelId="{549D8B8A-00F7-4846-8A45-EA5BEBD4845B}" type="presParOf" srcId="{1DF0E0C1-CD17-48BA-B580-F1ACE115D16B}" destId="{02273314-B4D4-4F44-A210-64381FE42D18}" srcOrd="4" destOrd="0" presId="urn:microsoft.com/office/officeart/2005/8/layout/radial6"/>
    <dgm:cxn modelId="{6A69B72A-55EF-43C7-8179-19F31EAFDE67}" type="presParOf" srcId="{1DF0E0C1-CD17-48BA-B580-F1ACE115D16B}" destId="{5FF2BCDB-26B6-45C2-BF12-0318ECBD4E89}" srcOrd="5" destOrd="0" presId="urn:microsoft.com/office/officeart/2005/8/layout/radial6"/>
    <dgm:cxn modelId="{97F31FF2-8EE5-4090-A51C-6A2D41AE8079}" type="presParOf" srcId="{1DF0E0C1-CD17-48BA-B580-F1ACE115D16B}" destId="{9F319C8A-FA12-42F8-ABB5-EE7A1BBD908B}" srcOrd="6" destOrd="0" presId="urn:microsoft.com/office/officeart/2005/8/layout/radial6"/>
    <dgm:cxn modelId="{B8653258-37DF-49BA-8D20-6EECEAACB17A}" type="presParOf" srcId="{1DF0E0C1-CD17-48BA-B580-F1ACE115D16B}" destId="{16212330-7D5A-4078-836A-8A6D5C555352}" srcOrd="7" destOrd="0" presId="urn:microsoft.com/office/officeart/2005/8/layout/radial6"/>
    <dgm:cxn modelId="{3CDC7D80-5FC6-4B9D-9D74-657AB3DDFFE7}" type="presParOf" srcId="{1DF0E0C1-CD17-48BA-B580-F1ACE115D16B}" destId="{A974E395-C361-49F9-AFE3-777A5A20331E}" srcOrd="8" destOrd="0" presId="urn:microsoft.com/office/officeart/2005/8/layout/radial6"/>
    <dgm:cxn modelId="{838E0F56-DE56-4400-8744-6B1835441109}" type="presParOf" srcId="{1DF0E0C1-CD17-48BA-B580-F1ACE115D16B}" destId="{DE162EA1-CE4B-453C-B3A9-FE67EFFBEB2E}" srcOrd="9" destOrd="0" presId="urn:microsoft.com/office/officeart/2005/8/layout/radial6"/>
    <dgm:cxn modelId="{F4DC9E64-F58C-409C-ABE2-38F882BC7536}" type="presParOf" srcId="{1DF0E0C1-CD17-48BA-B580-F1ACE115D16B}" destId="{339C9D66-798C-44C3-93C3-B9B95AAEE7E2}" srcOrd="10" destOrd="0" presId="urn:microsoft.com/office/officeart/2005/8/layout/radial6"/>
    <dgm:cxn modelId="{1B5064B4-FE5C-4AFC-AF67-8DFCD92A8BC1}" type="presParOf" srcId="{1DF0E0C1-CD17-48BA-B580-F1ACE115D16B}" destId="{C1109C98-A1FB-4F23-8470-3878894E77B1}" srcOrd="11" destOrd="0" presId="urn:microsoft.com/office/officeart/2005/8/layout/radial6"/>
    <dgm:cxn modelId="{55E428F3-AE6E-48DA-96C9-7B03C6E51F3C}" type="presParOf" srcId="{1DF0E0C1-CD17-48BA-B580-F1ACE115D16B}" destId="{E01895DB-CA90-426A-815C-5179371B214E}" srcOrd="12" destOrd="0" presId="urn:microsoft.com/office/officeart/2005/8/layout/radial6"/>
    <dgm:cxn modelId="{806BB883-E7F7-4818-A418-23548E9D8858}" type="presParOf" srcId="{1DF0E0C1-CD17-48BA-B580-F1ACE115D16B}" destId="{96529D4E-4DDB-410A-A9EC-5270708779D5}" srcOrd="13" destOrd="0" presId="urn:microsoft.com/office/officeart/2005/8/layout/radial6"/>
    <dgm:cxn modelId="{216F8BDB-3B71-4C7C-932A-4E9FB7AD55A0}" type="presParOf" srcId="{1DF0E0C1-CD17-48BA-B580-F1ACE115D16B}" destId="{66CD92D1-6AAA-41AF-B59C-4A4FA5540853}" srcOrd="14" destOrd="0" presId="urn:microsoft.com/office/officeart/2005/8/layout/radial6"/>
    <dgm:cxn modelId="{14A3E774-3743-4D9A-9C04-D64A2FA6E678}" type="presParOf" srcId="{1DF0E0C1-CD17-48BA-B580-F1ACE115D16B}" destId="{BDA82988-E02F-4BBF-B4DD-14BF6279B320}" srcOrd="15" destOrd="0" presId="urn:microsoft.com/office/officeart/2005/8/layout/radial6"/>
    <dgm:cxn modelId="{E32D729F-7E76-4A87-98C2-59DEB703035B}" type="presParOf" srcId="{1DF0E0C1-CD17-48BA-B580-F1ACE115D16B}" destId="{59ABF09B-A84E-436F-9205-465D3DC6DAF0}" srcOrd="16" destOrd="0" presId="urn:microsoft.com/office/officeart/2005/8/layout/radial6"/>
    <dgm:cxn modelId="{C8EF83F9-3FB2-48D5-9778-AA3A4CDF239A}" type="presParOf" srcId="{1DF0E0C1-CD17-48BA-B580-F1ACE115D16B}" destId="{C87F3CE6-E7F6-4841-A4D8-63FB79559F17}" srcOrd="17" destOrd="0" presId="urn:microsoft.com/office/officeart/2005/8/layout/radial6"/>
    <dgm:cxn modelId="{47C92237-2042-4E37-964A-16423E125E1C}" type="presParOf" srcId="{1DF0E0C1-CD17-48BA-B580-F1ACE115D16B}" destId="{639A0FF9-311D-4A5A-B359-3FB2ECB9B10F}" srcOrd="18" destOrd="0" presId="urn:microsoft.com/office/officeart/2005/8/layout/radial6"/>
    <dgm:cxn modelId="{6924F0B7-5EFE-414F-AC11-BB1955B45603}" type="presParOf" srcId="{1DF0E0C1-CD17-48BA-B580-F1ACE115D16B}" destId="{21D7A85E-DD41-49EA-8C9F-994EB7A37AA4}" srcOrd="19" destOrd="0" presId="urn:microsoft.com/office/officeart/2005/8/layout/radial6"/>
    <dgm:cxn modelId="{222ED21F-5623-4871-A0F7-E78291744891}" type="presParOf" srcId="{1DF0E0C1-CD17-48BA-B580-F1ACE115D16B}" destId="{9655F9DA-C074-4B23-BD53-81A7721BB803}" srcOrd="20" destOrd="0" presId="urn:microsoft.com/office/officeart/2005/8/layout/radial6"/>
    <dgm:cxn modelId="{05A1FBF0-DA04-41FB-8C0C-E61068A4F604}" type="presParOf" srcId="{1DF0E0C1-CD17-48BA-B580-F1ACE115D16B}" destId="{4DA07503-3789-43F9-9EFE-FCCAC970C97B}" srcOrd="21" destOrd="0" presId="urn:microsoft.com/office/officeart/2005/8/layout/radial6"/>
    <dgm:cxn modelId="{07B350B3-35F9-4BFE-BE2F-C13BCE036C2D}" type="presParOf" srcId="{1DF0E0C1-CD17-48BA-B580-F1ACE115D16B}" destId="{E7B4C23D-6D43-4BBA-A125-70F45B6617E9}" srcOrd="22" destOrd="0" presId="urn:microsoft.com/office/officeart/2005/8/layout/radial6"/>
    <dgm:cxn modelId="{AFC7CD12-4177-40C3-91D7-155483777A0D}" type="presParOf" srcId="{1DF0E0C1-CD17-48BA-B580-F1ACE115D16B}" destId="{5055C306-F236-4B04-B0DC-CDFA22687AF1}" srcOrd="23" destOrd="0" presId="urn:microsoft.com/office/officeart/2005/8/layout/radial6"/>
    <dgm:cxn modelId="{2EC335B4-7FEF-473E-BA31-1D4940ED1566}" type="presParOf" srcId="{1DF0E0C1-CD17-48BA-B580-F1ACE115D16B}" destId="{834BAACE-C5BC-4CE3-B9D6-DE86FF840A54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CEA149-C1AE-4232-B8B6-C08786BA65C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86CB26A-EA08-46DF-8979-535194E64429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בתאריך 12.3.2020 יתקיים סיור </a:t>
          </a:r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מב"ל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, מחזור מ"ז, במשטרת ישראל כחלק מלימודי הציר הביטחוני והציר החברתי -כלכלי בביטחון הלאומי של ישראל.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A964722-FCFD-4619-8314-1A0B2B33A5EC}" type="parTrans" cxnId="{9051509B-39E5-4ED3-B486-43DFDCE6DCA2}">
      <dgm:prSet/>
      <dgm:spPr/>
      <dgm:t>
        <a:bodyPr/>
        <a:lstStyle/>
        <a:p>
          <a:pPr rtl="1"/>
          <a:endParaRPr lang="he-IL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AC0AECC-EEA5-4B83-A32B-E213D7E400AF}" type="sibTrans" cxnId="{9051509B-39E5-4ED3-B486-43DFDCE6DCA2}">
      <dgm:prSet/>
      <dgm:spPr/>
      <dgm:t>
        <a:bodyPr/>
        <a:lstStyle/>
        <a:p>
          <a:pPr rtl="1"/>
          <a:endParaRPr lang="he-IL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119E1FA-3F69-42F8-8BB8-FA03E98C705D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הסיור יוקדש להכרת תפקידיה המרכזיים של משטרת ישראל והקשרם  למרכיבי הביטחון הלאומי ויכלול בחינה של היבטים ביטחוניים, חברתיים, כלכליים ואחרים.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A9FF8D3-9DFB-414F-A733-2982F0F90E3A}" type="parTrans" cxnId="{0983093C-F1D6-4110-9FE0-6CFA050B6EF8}">
      <dgm:prSet/>
      <dgm:spPr/>
      <dgm:t>
        <a:bodyPr/>
        <a:lstStyle/>
        <a:p>
          <a:pPr rtl="1"/>
          <a:endParaRPr lang="he-IL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AC2759A-6DDB-4867-97EA-1E663C1D948F}" type="sibTrans" cxnId="{0983093C-F1D6-4110-9FE0-6CFA050B6EF8}">
      <dgm:prSet/>
      <dgm:spPr/>
      <dgm:t>
        <a:bodyPr/>
        <a:lstStyle/>
        <a:p>
          <a:pPr rtl="1"/>
          <a:endParaRPr lang="he-IL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B38C0D6-6BFF-437D-BA7F-74851AC0F55C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מטבע הדברים, אין די בסיור אחד כדי להכיל את כל מגוון תחומי אחריותה ופעילותה של המשטרה ולכן, ננסה לגעת בתחומים מרכזיים שעל פי הבנתנו, ורצון המשתתפים , יחשפו נקודות מבט חדשות עבור רוב המשתתפים.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12A91B3-98AF-4819-9CC8-68823AC9872F}" type="parTrans" cxnId="{E844CD94-3455-44DD-B422-FA4C65AD4194}">
      <dgm:prSet/>
      <dgm:spPr/>
      <dgm:t>
        <a:bodyPr/>
        <a:lstStyle/>
        <a:p>
          <a:pPr rtl="1"/>
          <a:endParaRPr lang="he-IL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E9C296F-16FF-4830-9A2F-F03C96F193D1}" type="sibTrans" cxnId="{E844CD94-3455-44DD-B422-FA4C65AD4194}">
      <dgm:prSet/>
      <dgm:spPr/>
      <dgm:t>
        <a:bodyPr/>
        <a:lstStyle/>
        <a:p>
          <a:pPr rtl="1"/>
          <a:endParaRPr lang="he-IL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A018C71-423A-4329-B88E-336DD4691EE7}" type="pres">
      <dgm:prSet presAssocID="{1CCEA149-C1AE-4232-B8B6-C08786BA65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BDF30C81-C40C-446F-B1EF-80EF894E4E31}" type="pres">
      <dgm:prSet presAssocID="{E86CB26A-EA08-46DF-8979-535194E64429}" presName="node" presStyleLbl="node1" presStyleIdx="0" presStyleCnt="3" custScaleX="107018" custScaleY="114613" custLinFactX="100000" custLinFactNeighborX="137421" custLinFactNeighborY="143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F7E919-42F2-4649-A19A-CA9B92E4B522}" type="pres">
      <dgm:prSet presAssocID="{3AC0AECC-EEA5-4B83-A32B-E213D7E400AF}" presName="sibTrans" presStyleCnt="0"/>
      <dgm:spPr/>
    </dgm:pt>
    <dgm:pt modelId="{75E38C53-F581-4144-9BAB-B7A7D04A4863}" type="pres">
      <dgm:prSet presAssocID="{2119E1FA-3F69-42F8-8BB8-FA03E98C705D}" presName="node" presStyleLbl="node1" presStyleIdx="1" presStyleCnt="3" custScaleX="109894" custScaleY="108155" custLinFactNeighborX="-4397" custLinFactNeighborY="-9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A316AE6-8359-4289-804B-6FCBA9BB956B}" type="pres">
      <dgm:prSet presAssocID="{0AC2759A-6DDB-4867-97EA-1E663C1D948F}" presName="sibTrans" presStyleCnt="0"/>
      <dgm:spPr/>
    </dgm:pt>
    <dgm:pt modelId="{32D576B5-ED64-4B19-B5B3-A738003DE9B2}" type="pres">
      <dgm:prSet presAssocID="{2B38C0D6-6BFF-437D-BA7F-74851AC0F55C}" presName="node" presStyleLbl="node1" presStyleIdx="2" presStyleCnt="3" custScaleX="109372" custScaleY="114297" custLinFactX="-100000" custLinFactNeighborX="-145688" custLinFactNeighborY="-78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C00D546-B229-4475-8BB6-7A115E0A07C9}" type="presOf" srcId="{2B38C0D6-6BFF-437D-BA7F-74851AC0F55C}" destId="{32D576B5-ED64-4B19-B5B3-A738003DE9B2}" srcOrd="0" destOrd="0" presId="urn:microsoft.com/office/officeart/2005/8/layout/default"/>
    <dgm:cxn modelId="{E844CD94-3455-44DD-B422-FA4C65AD4194}" srcId="{1CCEA149-C1AE-4232-B8B6-C08786BA65C0}" destId="{2B38C0D6-6BFF-437D-BA7F-74851AC0F55C}" srcOrd="2" destOrd="0" parTransId="{612A91B3-98AF-4819-9CC8-68823AC9872F}" sibTransId="{EE9C296F-16FF-4830-9A2F-F03C96F193D1}"/>
    <dgm:cxn modelId="{021889CB-A4BA-45D8-89A9-D174E78DFD8E}" type="presOf" srcId="{1CCEA149-C1AE-4232-B8B6-C08786BA65C0}" destId="{DA018C71-423A-4329-B88E-336DD4691EE7}" srcOrd="0" destOrd="0" presId="urn:microsoft.com/office/officeart/2005/8/layout/default"/>
    <dgm:cxn modelId="{0983093C-F1D6-4110-9FE0-6CFA050B6EF8}" srcId="{1CCEA149-C1AE-4232-B8B6-C08786BA65C0}" destId="{2119E1FA-3F69-42F8-8BB8-FA03E98C705D}" srcOrd="1" destOrd="0" parTransId="{BA9FF8D3-9DFB-414F-A733-2982F0F90E3A}" sibTransId="{0AC2759A-6DDB-4867-97EA-1E663C1D948F}"/>
    <dgm:cxn modelId="{9051509B-39E5-4ED3-B486-43DFDCE6DCA2}" srcId="{1CCEA149-C1AE-4232-B8B6-C08786BA65C0}" destId="{E86CB26A-EA08-46DF-8979-535194E64429}" srcOrd="0" destOrd="0" parTransId="{EA964722-FCFD-4619-8314-1A0B2B33A5EC}" sibTransId="{3AC0AECC-EEA5-4B83-A32B-E213D7E400AF}"/>
    <dgm:cxn modelId="{2173A4B3-655E-4182-AA72-193EDD0912B8}" type="presOf" srcId="{E86CB26A-EA08-46DF-8979-535194E64429}" destId="{BDF30C81-C40C-446F-B1EF-80EF894E4E31}" srcOrd="0" destOrd="0" presId="urn:microsoft.com/office/officeart/2005/8/layout/default"/>
    <dgm:cxn modelId="{57632DD2-8D5C-498F-82E4-B7E879DA166C}" type="presOf" srcId="{2119E1FA-3F69-42F8-8BB8-FA03E98C705D}" destId="{75E38C53-F581-4144-9BAB-B7A7D04A4863}" srcOrd="0" destOrd="0" presId="urn:microsoft.com/office/officeart/2005/8/layout/default"/>
    <dgm:cxn modelId="{551A7700-C7D8-4EF2-A328-32CB682FA56B}" type="presParOf" srcId="{DA018C71-423A-4329-B88E-336DD4691EE7}" destId="{BDF30C81-C40C-446F-B1EF-80EF894E4E31}" srcOrd="0" destOrd="0" presId="urn:microsoft.com/office/officeart/2005/8/layout/default"/>
    <dgm:cxn modelId="{2E710495-A650-413C-8852-BF1DDB1511C1}" type="presParOf" srcId="{DA018C71-423A-4329-B88E-336DD4691EE7}" destId="{E4F7E919-42F2-4649-A19A-CA9B92E4B522}" srcOrd="1" destOrd="0" presId="urn:microsoft.com/office/officeart/2005/8/layout/default"/>
    <dgm:cxn modelId="{89F3D337-6E02-4ADE-98BD-DAE12AFAF881}" type="presParOf" srcId="{DA018C71-423A-4329-B88E-336DD4691EE7}" destId="{75E38C53-F581-4144-9BAB-B7A7D04A4863}" srcOrd="2" destOrd="0" presId="urn:microsoft.com/office/officeart/2005/8/layout/default"/>
    <dgm:cxn modelId="{5C371831-AF97-4267-BB44-F5DD486BE079}" type="presParOf" srcId="{DA018C71-423A-4329-B88E-336DD4691EE7}" destId="{FA316AE6-8359-4289-804B-6FCBA9BB956B}" srcOrd="3" destOrd="0" presId="urn:microsoft.com/office/officeart/2005/8/layout/default"/>
    <dgm:cxn modelId="{99858155-1ACF-4996-B501-C12296574DE4}" type="presParOf" srcId="{DA018C71-423A-4329-B88E-336DD4691EE7}" destId="{32D576B5-ED64-4B19-B5B3-A738003DE9B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88D5FE-7A8F-44F4-9B23-6C572146116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DFDE860-4664-46B2-9044-FEE11C871B74}">
      <dgm:prSet/>
      <dgm:spPr/>
      <dgm:t>
        <a:bodyPr/>
        <a:lstStyle/>
        <a:p>
          <a:pPr rtl="1"/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מחוז תל אביב – חנייה  07:30 </a:t>
          </a:r>
          <a:r>
            <a:rPr lang="he-IL" b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מב"ל                                  </a:t>
          </a:r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מחוז מרכז – חנייה בפקע"ר – 08:00</a:t>
          </a:r>
          <a:endParaRPr lang="he-IL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FDAE5F0-B1C7-4494-86DC-26F1CB1687D7}" type="parTrans" cxnId="{371C9104-8F6C-482A-AA1B-38B5B048DBD6}">
      <dgm:prSet/>
      <dgm:spPr/>
      <dgm:t>
        <a:bodyPr/>
        <a:lstStyle/>
        <a:p>
          <a:pPr rtl="1"/>
          <a:endParaRPr lang="he-IL"/>
        </a:p>
      </dgm:t>
    </dgm:pt>
    <dgm:pt modelId="{C43847F8-B9C3-4B7E-A3BF-D12D42989331}" type="sibTrans" cxnId="{371C9104-8F6C-482A-AA1B-38B5B048DBD6}">
      <dgm:prSet/>
      <dgm:spPr/>
      <dgm:t>
        <a:bodyPr/>
        <a:lstStyle/>
        <a:p>
          <a:pPr rtl="1"/>
          <a:endParaRPr lang="he-IL"/>
        </a:p>
      </dgm:t>
    </dgm:pt>
    <dgm:pt modelId="{0F851538-E3E4-46FE-A872-BC0E5D6506D5}">
      <dgm:prSet/>
      <dgm:spPr/>
      <dgm:t>
        <a:bodyPr/>
        <a:lstStyle/>
        <a:p>
          <a:pPr rtl="1"/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הסיור בתחנות המשטרה ע"ב הסעה שתאורגן על ידי </a:t>
          </a:r>
          <a:r>
            <a:rPr lang="he-IL" b="1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מב"ל</a:t>
          </a:r>
          <a:endParaRPr lang="he-IL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0265842-7329-4ACE-9D98-3A072BEA4E2E}" type="parTrans" cxnId="{EBB53753-CC80-400D-A382-C16B500F99A0}">
      <dgm:prSet/>
      <dgm:spPr/>
      <dgm:t>
        <a:bodyPr/>
        <a:lstStyle/>
        <a:p>
          <a:pPr rtl="1"/>
          <a:endParaRPr lang="he-IL"/>
        </a:p>
      </dgm:t>
    </dgm:pt>
    <dgm:pt modelId="{5D9E5068-903D-40E6-B5F2-1E9DF80825F4}" type="sibTrans" cxnId="{EBB53753-CC80-400D-A382-C16B500F99A0}">
      <dgm:prSet/>
      <dgm:spPr/>
      <dgm:t>
        <a:bodyPr/>
        <a:lstStyle/>
        <a:p>
          <a:pPr rtl="1"/>
          <a:endParaRPr lang="he-IL"/>
        </a:p>
      </dgm:t>
    </dgm:pt>
    <dgm:pt modelId="{2A39D370-BBD7-4687-BE80-AC4B0EA96E43}">
      <dgm:prSet/>
      <dgm:spPr/>
      <dgm:t>
        <a:bodyPr/>
        <a:lstStyle/>
        <a:p>
          <a:pPr rtl="1"/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אבטחה – ע"ב המחוזות הרלוונטיים</a:t>
          </a:r>
          <a:endParaRPr lang="he-IL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0924901-20AA-4B44-BCF3-3A1379890ADD}" type="parTrans" cxnId="{725CF7D4-A48F-462C-B7BA-EA123E79BFA5}">
      <dgm:prSet/>
      <dgm:spPr/>
      <dgm:t>
        <a:bodyPr/>
        <a:lstStyle/>
        <a:p>
          <a:pPr rtl="1"/>
          <a:endParaRPr lang="he-IL"/>
        </a:p>
      </dgm:t>
    </dgm:pt>
    <dgm:pt modelId="{68AEC9AD-F7C9-4421-B59D-9184FA8902AB}" type="sibTrans" cxnId="{725CF7D4-A48F-462C-B7BA-EA123E79BFA5}">
      <dgm:prSet/>
      <dgm:spPr/>
      <dgm:t>
        <a:bodyPr/>
        <a:lstStyle/>
        <a:p>
          <a:pPr rtl="1"/>
          <a:endParaRPr lang="he-IL"/>
        </a:p>
      </dgm:t>
    </dgm:pt>
    <dgm:pt modelId="{0B3DCEC9-067B-4611-8305-602FBCFA509D}">
      <dgm:prSet/>
      <dgm:spPr/>
      <dgm:t>
        <a:bodyPr/>
        <a:lstStyle/>
        <a:p>
          <a:pPr rtl="1"/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ארוחת צהריים – </a:t>
          </a:r>
          <a:r>
            <a:rPr lang="he-IL" b="1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בלה"ב</a:t>
          </a:r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433 – כיבוד ע"ב המארחים</a:t>
          </a:r>
          <a:endParaRPr lang="he-IL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9C54EE7-349B-4AF2-9C26-94F861D36202}" type="parTrans" cxnId="{E56AF562-A401-4F24-970D-488C3CDFB582}">
      <dgm:prSet/>
      <dgm:spPr/>
      <dgm:t>
        <a:bodyPr/>
        <a:lstStyle/>
        <a:p>
          <a:pPr rtl="1"/>
          <a:endParaRPr lang="he-IL"/>
        </a:p>
      </dgm:t>
    </dgm:pt>
    <dgm:pt modelId="{BA8C183A-473A-4742-9FDB-0113C9AA7DC4}" type="sibTrans" cxnId="{E56AF562-A401-4F24-970D-488C3CDFB582}">
      <dgm:prSet/>
      <dgm:spPr/>
      <dgm:t>
        <a:bodyPr/>
        <a:lstStyle/>
        <a:p>
          <a:pPr rtl="1"/>
          <a:endParaRPr lang="he-IL"/>
        </a:p>
      </dgm:t>
    </dgm:pt>
    <dgm:pt modelId="{D912C19A-1701-49C1-AB3E-69A9F2D57BD4}">
      <dgm:prSet/>
      <dgm:spPr/>
      <dgm:t>
        <a:bodyPr/>
        <a:lstStyle/>
        <a:p>
          <a:pPr rtl="1"/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תשורות- סמפכ"ל , ממ"ז מרכז, ממ"ז ת"א , </a:t>
          </a:r>
          <a:r>
            <a:rPr lang="he-IL" b="1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מת"ח</a:t>
          </a:r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שרת, </a:t>
          </a:r>
          <a:r>
            <a:rPr lang="he-IL" b="1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מת"ח</a:t>
          </a:r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רמלה, </a:t>
          </a:r>
          <a:r>
            <a:rPr lang="he-IL" b="1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לה"ב</a:t>
          </a:r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433 נציגי </a:t>
          </a:r>
          <a:r>
            <a:rPr lang="he-IL" b="1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אטו"ב</a:t>
          </a:r>
          <a:endParaRPr lang="he-IL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BCBEF67-BA31-4327-8B07-57CEABF8B647}" type="parTrans" cxnId="{FE7A85A7-9CCB-477F-A82C-181AD37BB514}">
      <dgm:prSet/>
      <dgm:spPr/>
      <dgm:t>
        <a:bodyPr/>
        <a:lstStyle/>
        <a:p>
          <a:pPr rtl="1"/>
          <a:endParaRPr lang="he-IL"/>
        </a:p>
      </dgm:t>
    </dgm:pt>
    <dgm:pt modelId="{56601B9D-BA64-463E-A4EF-A99E7A34832C}" type="sibTrans" cxnId="{FE7A85A7-9CCB-477F-A82C-181AD37BB514}">
      <dgm:prSet/>
      <dgm:spPr/>
      <dgm:t>
        <a:bodyPr/>
        <a:lstStyle/>
        <a:p>
          <a:pPr rtl="1"/>
          <a:endParaRPr lang="he-IL"/>
        </a:p>
      </dgm:t>
    </dgm:pt>
    <dgm:pt modelId="{41292F30-3D7A-4C5C-B973-280D959046D7}">
      <dgm:prSet/>
      <dgm:spPr/>
      <dgm:t>
        <a:bodyPr/>
        <a:lstStyle/>
        <a:p>
          <a:pPr rtl="1"/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הופעה – קוד לבוש </a:t>
          </a:r>
          <a:r>
            <a:rPr lang="he-IL" b="1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מב"ל</a:t>
          </a:r>
          <a:endParaRPr lang="he-IL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9195FED-B0B6-4B9A-A9E5-4FFFF9343D74}" type="parTrans" cxnId="{CD60EB43-23CB-4DAC-9B74-5A6BD251571F}">
      <dgm:prSet/>
      <dgm:spPr/>
      <dgm:t>
        <a:bodyPr/>
        <a:lstStyle/>
        <a:p>
          <a:pPr rtl="1"/>
          <a:endParaRPr lang="he-IL"/>
        </a:p>
      </dgm:t>
    </dgm:pt>
    <dgm:pt modelId="{BE3F50FE-3EE3-42C6-AB87-69EE0C550813}" type="sibTrans" cxnId="{CD60EB43-23CB-4DAC-9B74-5A6BD251571F}">
      <dgm:prSet/>
      <dgm:spPr/>
      <dgm:t>
        <a:bodyPr/>
        <a:lstStyle/>
        <a:p>
          <a:pPr rtl="1"/>
          <a:endParaRPr lang="he-IL"/>
        </a:p>
      </dgm:t>
    </dgm:pt>
    <dgm:pt modelId="{746D3E08-7565-4908-A250-D50E9DC1E985}">
      <dgm:prSet/>
      <dgm:spPr/>
      <dgm:t>
        <a:bodyPr/>
        <a:lstStyle/>
        <a:p>
          <a:pPr rtl="1"/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בחירה – תיעשה ממוחשבת </a:t>
          </a:r>
          <a:endParaRPr lang="he-IL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B20D486-30E9-40A0-9E70-CBF332A6039F}" type="parTrans" cxnId="{6E81B199-AEB9-4F6A-958F-34CEEB84BC20}">
      <dgm:prSet/>
      <dgm:spPr/>
      <dgm:t>
        <a:bodyPr/>
        <a:lstStyle/>
        <a:p>
          <a:pPr rtl="1"/>
          <a:endParaRPr lang="he-IL"/>
        </a:p>
      </dgm:t>
    </dgm:pt>
    <dgm:pt modelId="{DCDD1B79-E8FA-4B6C-8657-F40617898CA8}" type="sibTrans" cxnId="{6E81B199-AEB9-4F6A-958F-34CEEB84BC20}">
      <dgm:prSet/>
      <dgm:spPr/>
      <dgm:t>
        <a:bodyPr/>
        <a:lstStyle/>
        <a:p>
          <a:pPr rtl="1"/>
          <a:endParaRPr lang="he-IL"/>
        </a:p>
      </dgm:t>
    </dgm:pt>
    <dgm:pt modelId="{67192200-FC9E-4BC0-B807-A2BD26A3D9C1}" type="pres">
      <dgm:prSet presAssocID="{7D88D5FE-7A8F-44F4-9B23-6C57214611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DC785EA-0E75-4AA2-8FC4-FDE1200E7241}" type="pres">
      <dgm:prSet presAssocID="{BDFDE860-4664-46B2-9044-FEE11C871B74}" presName="parentText" presStyleLbl="node1" presStyleIdx="0" presStyleCnt="7" custScaleY="155931" custLinFactY="-56728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1686B89-19EF-4B55-8718-3FE516262BF6}" type="pres">
      <dgm:prSet presAssocID="{C43847F8-B9C3-4B7E-A3BF-D12D42989331}" presName="spacer" presStyleCnt="0"/>
      <dgm:spPr/>
    </dgm:pt>
    <dgm:pt modelId="{8F8EB847-1A8D-45BA-86FC-DF2E1F024DBA}" type="pres">
      <dgm:prSet presAssocID="{0F851538-E3E4-46FE-A872-BC0E5D6506D5}" presName="parentText" presStyleLbl="node1" presStyleIdx="1" presStyleCnt="7" custScaleY="135485" custLinFactY="-339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026FBB7-049D-4410-B169-E9B8D713B236}" type="pres">
      <dgm:prSet presAssocID="{5D9E5068-903D-40E6-B5F2-1E9DF80825F4}" presName="spacer" presStyleCnt="0"/>
      <dgm:spPr/>
    </dgm:pt>
    <dgm:pt modelId="{685C7430-F9E0-4F6E-9440-941E73D865B7}" type="pres">
      <dgm:prSet presAssocID="{2A39D370-BBD7-4687-BE80-AC4B0EA96E43}" presName="parentText" presStyleLbl="node1" presStyleIdx="2" presStyleCnt="7" custLinFactY="-195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2238A5C-37AC-4FAA-AF8C-8C3240D4D650}" type="pres">
      <dgm:prSet presAssocID="{68AEC9AD-F7C9-4421-B59D-9184FA8902AB}" presName="spacer" presStyleCnt="0"/>
      <dgm:spPr/>
    </dgm:pt>
    <dgm:pt modelId="{1AE14CA4-3300-4C80-BDD5-9FB361C06A30}" type="pres">
      <dgm:prSet presAssocID="{0B3DCEC9-067B-4611-8305-602FBCFA509D}" presName="parentText" presStyleLbl="node1" presStyleIdx="3" presStyleCnt="7" custLinFactY="-118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AB52590-173E-4708-A169-98AC7DFF0F28}" type="pres">
      <dgm:prSet presAssocID="{BA8C183A-473A-4742-9FDB-0113C9AA7DC4}" presName="spacer" presStyleCnt="0"/>
      <dgm:spPr/>
    </dgm:pt>
    <dgm:pt modelId="{96C9CC9C-0C0B-444C-A1AF-C61870F8A12F}" type="pres">
      <dgm:prSet presAssocID="{D912C19A-1701-49C1-AB3E-69A9F2D57BD4}" presName="parentText" presStyleLbl="node1" presStyleIdx="4" presStyleCnt="7" custScaleY="20420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592F3EC-EF8A-4684-AD9A-B963648CD53D}" type="pres">
      <dgm:prSet presAssocID="{56601B9D-BA64-463E-A4EF-A99E7A34832C}" presName="spacer" presStyleCnt="0"/>
      <dgm:spPr/>
    </dgm:pt>
    <dgm:pt modelId="{97F12677-A691-479E-8D4D-D9B627B34F29}" type="pres">
      <dgm:prSet presAssocID="{41292F30-3D7A-4C5C-B973-280D959046D7}" presName="parentText" presStyleLbl="node1" presStyleIdx="5" presStyleCnt="7" custScaleY="155544" custLinFactY="200000" custLinFactNeighborX="-539" custLinFactNeighborY="29964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6CC4605-AC16-4835-B7C2-EDFEE1C4EEE1}" type="pres">
      <dgm:prSet presAssocID="{BE3F50FE-3EE3-42C6-AB87-69EE0C550813}" presName="spacer" presStyleCnt="0"/>
      <dgm:spPr/>
    </dgm:pt>
    <dgm:pt modelId="{DF68301F-B144-4ADE-88CB-1A5D8A5373CF}" type="pres">
      <dgm:prSet presAssocID="{746D3E08-7565-4908-A250-D50E9DC1E985}" presName="parentText" presStyleLbl="node1" presStyleIdx="6" presStyleCnt="7" custScaleY="115755" custLinFactY="-100000" custLinFactNeighborX="0" custLinFactNeighborY="-14884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03319DE-0F4F-4825-A1BB-2F7551599504}" type="presOf" srcId="{41292F30-3D7A-4C5C-B973-280D959046D7}" destId="{97F12677-A691-479E-8D4D-D9B627B34F29}" srcOrd="0" destOrd="0" presId="urn:microsoft.com/office/officeart/2005/8/layout/vList2"/>
    <dgm:cxn modelId="{B770B0D2-FB9B-4FDF-8A4C-466BB2ECA3CE}" type="presOf" srcId="{BDFDE860-4664-46B2-9044-FEE11C871B74}" destId="{0DC785EA-0E75-4AA2-8FC4-FDE1200E7241}" srcOrd="0" destOrd="0" presId="urn:microsoft.com/office/officeart/2005/8/layout/vList2"/>
    <dgm:cxn modelId="{D85D1169-8F22-4338-A6A1-00872568FB59}" type="presOf" srcId="{7D88D5FE-7A8F-44F4-9B23-6C5721461164}" destId="{67192200-FC9E-4BC0-B807-A2BD26A3D9C1}" srcOrd="0" destOrd="0" presId="urn:microsoft.com/office/officeart/2005/8/layout/vList2"/>
    <dgm:cxn modelId="{E56AF562-A401-4F24-970D-488C3CDFB582}" srcId="{7D88D5FE-7A8F-44F4-9B23-6C5721461164}" destId="{0B3DCEC9-067B-4611-8305-602FBCFA509D}" srcOrd="3" destOrd="0" parTransId="{39C54EE7-349B-4AF2-9C26-94F861D36202}" sibTransId="{BA8C183A-473A-4742-9FDB-0113C9AA7DC4}"/>
    <dgm:cxn modelId="{C7590EC9-4FD3-4DED-9089-4B6381DD9538}" type="presOf" srcId="{D912C19A-1701-49C1-AB3E-69A9F2D57BD4}" destId="{96C9CC9C-0C0B-444C-A1AF-C61870F8A12F}" srcOrd="0" destOrd="0" presId="urn:microsoft.com/office/officeart/2005/8/layout/vList2"/>
    <dgm:cxn modelId="{CE76F9B6-3F79-49F6-BDEE-171E83A952AA}" type="presOf" srcId="{746D3E08-7565-4908-A250-D50E9DC1E985}" destId="{DF68301F-B144-4ADE-88CB-1A5D8A5373CF}" srcOrd="0" destOrd="0" presId="urn:microsoft.com/office/officeart/2005/8/layout/vList2"/>
    <dgm:cxn modelId="{CD60EB43-23CB-4DAC-9B74-5A6BD251571F}" srcId="{7D88D5FE-7A8F-44F4-9B23-6C5721461164}" destId="{41292F30-3D7A-4C5C-B973-280D959046D7}" srcOrd="5" destOrd="0" parTransId="{E9195FED-B0B6-4B9A-A9E5-4FFFF9343D74}" sibTransId="{BE3F50FE-3EE3-42C6-AB87-69EE0C550813}"/>
    <dgm:cxn modelId="{EBB53753-CC80-400D-A382-C16B500F99A0}" srcId="{7D88D5FE-7A8F-44F4-9B23-6C5721461164}" destId="{0F851538-E3E4-46FE-A872-BC0E5D6506D5}" srcOrd="1" destOrd="0" parTransId="{80265842-7329-4ACE-9D98-3A072BEA4E2E}" sibTransId="{5D9E5068-903D-40E6-B5F2-1E9DF80825F4}"/>
    <dgm:cxn modelId="{B1D97D87-5926-4363-87CF-D07AFF2AB3B3}" type="presOf" srcId="{0B3DCEC9-067B-4611-8305-602FBCFA509D}" destId="{1AE14CA4-3300-4C80-BDD5-9FB361C06A30}" srcOrd="0" destOrd="0" presId="urn:microsoft.com/office/officeart/2005/8/layout/vList2"/>
    <dgm:cxn modelId="{371C9104-8F6C-482A-AA1B-38B5B048DBD6}" srcId="{7D88D5FE-7A8F-44F4-9B23-6C5721461164}" destId="{BDFDE860-4664-46B2-9044-FEE11C871B74}" srcOrd="0" destOrd="0" parTransId="{FFDAE5F0-B1C7-4494-86DC-26F1CB1687D7}" sibTransId="{C43847F8-B9C3-4B7E-A3BF-D12D42989331}"/>
    <dgm:cxn modelId="{D22991A0-82BD-4002-A4A3-268BB697F904}" type="presOf" srcId="{2A39D370-BBD7-4687-BE80-AC4B0EA96E43}" destId="{685C7430-F9E0-4F6E-9440-941E73D865B7}" srcOrd="0" destOrd="0" presId="urn:microsoft.com/office/officeart/2005/8/layout/vList2"/>
    <dgm:cxn modelId="{FE7A85A7-9CCB-477F-A82C-181AD37BB514}" srcId="{7D88D5FE-7A8F-44F4-9B23-6C5721461164}" destId="{D912C19A-1701-49C1-AB3E-69A9F2D57BD4}" srcOrd="4" destOrd="0" parTransId="{BBCBEF67-BA31-4327-8B07-57CEABF8B647}" sibTransId="{56601B9D-BA64-463E-A4EF-A99E7A34832C}"/>
    <dgm:cxn modelId="{725CF7D4-A48F-462C-B7BA-EA123E79BFA5}" srcId="{7D88D5FE-7A8F-44F4-9B23-6C5721461164}" destId="{2A39D370-BBD7-4687-BE80-AC4B0EA96E43}" srcOrd="2" destOrd="0" parTransId="{F0924901-20AA-4B44-BCF3-3A1379890ADD}" sibTransId="{68AEC9AD-F7C9-4421-B59D-9184FA8902AB}"/>
    <dgm:cxn modelId="{6E81B199-AEB9-4F6A-958F-34CEEB84BC20}" srcId="{7D88D5FE-7A8F-44F4-9B23-6C5721461164}" destId="{746D3E08-7565-4908-A250-D50E9DC1E985}" srcOrd="6" destOrd="0" parTransId="{5B20D486-30E9-40A0-9E70-CBF332A6039F}" sibTransId="{DCDD1B79-E8FA-4B6C-8657-F40617898CA8}"/>
    <dgm:cxn modelId="{D837BEA6-8ACE-496E-954A-5B06D944293D}" type="presOf" srcId="{0F851538-E3E4-46FE-A872-BC0E5D6506D5}" destId="{8F8EB847-1A8D-45BA-86FC-DF2E1F024DBA}" srcOrd="0" destOrd="0" presId="urn:microsoft.com/office/officeart/2005/8/layout/vList2"/>
    <dgm:cxn modelId="{FC984D7C-0493-43F7-818A-F12D60D5A5B4}" type="presParOf" srcId="{67192200-FC9E-4BC0-B807-A2BD26A3D9C1}" destId="{0DC785EA-0E75-4AA2-8FC4-FDE1200E7241}" srcOrd="0" destOrd="0" presId="urn:microsoft.com/office/officeart/2005/8/layout/vList2"/>
    <dgm:cxn modelId="{0507E6E0-94F9-4AE8-933E-1A994562421A}" type="presParOf" srcId="{67192200-FC9E-4BC0-B807-A2BD26A3D9C1}" destId="{D1686B89-19EF-4B55-8718-3FE516262BF6}" srcOrd="1" destOrd="0" presId="urn:microsoft.com/office/officeart/2005/8/layout/vList2"/>
    <dgm:cxn modelId="{6313288F-FE0E-4A52-B586-327F28721924}" type="presParOf" srcId="{67192200-FC9E-4BC0-B807-A2BD26A3D9C1}" destId="{8F8EB847-1A8D-45BA-86FC-DF2E1F024DBA}" srcOrd="2" destOrd="0" presId="urn:microsoft.com/office/officeart/2005/8/layout/vList2"/>
    <dgm:cxn modelId="{A3CF286D-96A4-4FD3-BB92-C8F8983B526A}" type="presParOf" srcId="{67192200-FC9E-4BC0-B807-A2BD26A3D9C1}" destId="{D026FBB7-049D-4410-B169-E9B8D713B236}" srcOrd="3" destOrd="0" presId="urn:microsoft.com/office/officeart/2005/8/layout/vList2"/>
    <dgm:cxn modelId="{9E163B38-73B2-4ECC-A737-36475C3BDE40}" type="presParOf" srcId="{67192200-FC9E-4BC0-B807-A2BD26A3D9C1}" destId="{685C7430-F9E0-4F6E-9440-941E73D865B7}" srcOrd="4" destOrd="0" presId="urn:microsoft.com/office/officeart/2005/8/layout/vList2"/>
    <dgm:cxn modelId="{D3E12E89-2655-4B91-A93E-4B40612DDDCD}" type="presParOf" srcId="{67192200-FC9E-4BC0-B807-A2BD26A3D9C1}" destId="{42238A5C-37AC-4FAA-AF8C-8C3240D4D650}" srcOrd="5" destOrd="0" presId="urn:microsoft.com/office/officeart/2005/8/layout/vList2"/>
    <dgm:cxn modelId="{4C71E3C5-E9AD-4D73-83FD-3DB3CC1C7586}" type="presParOf" srcId="{67192200-FC9E-4BC0-B807-A2BD26A3D9C1}" destId="{1AE14CA4-3300-4C80-BDD5-9FB361C06A30}" srcOrd="6" destOrd="0" presId="urn:microsoft.com/office/officeart/2005/8/layout/vList2"/>
    <dgm:cxn modelId="{2F1D521C-6CEE-4226-B675-36CBB4552B5B}" type="presParOf" srcId="{67192200-FC9E-4BC0-B807-A2BD26A3D9C1}" destId="{BAB52590-173E-4708-A169-98AC7DFF0F28}" srcOrd="7" destOrd="0" presId="urn:microsoft.com/office/officeart/2005/8/layout/vList2"/>
    <dgm:cxn modelId="{4D17E1FE-4BE7-4A3C-88AE-10B92D361BF0}" type="presParOf" srcId="{67192200-FC9E-4BC0-B807-A2BD26A3D9C1}" destId="{96C9CC9C-0C0B-444C-A1AF-C61870F8A12F}" srcOrd="8" destOrd="0" presId="urn:microsoft.com/office/officeart/2005/8/layout/vList2"/>
    <dgm:cxn modelId="{3ADA0739-15A0-4DDF-9307-D4D82BB997B1}" type="presParOf" srcId="{67192200-FC9E-4BC0-B807-A2BD26A3D9C1}" destId="{C592F3EC-EF8A-4684-AD9A-B963648CD53D}" srcOrd="9" destOrd="0" presId="urn:microsoft.com/office/officeart/2005/8/layout/vList2"/>
    <dgm:cxn modelId="{D2CD79C3-5246-497A-A037-5535DFFB463D}" type="presParOf" srcId="{67192200-FC9E-4BC0-B807-A2BD26A3D9C1}" destId="{97F12677-A691-479E-8D4D-D9B627B34F29}" srcOrd="10" destOrd="0" presId="urn:microsoft.com/office/officeart/2005/8/layout/vList2"/>
    <dgm:cxn modelId="{83E507D2-E1DD-42B5-8E83-66CAE5144F20}" type="presParOf" srcId="{67192200-FC9E-4BC0-B807-A2BD26A3D9C1}" destId="{36CC4605-AC16-4835-B7C2-EDFEE1C4EEE1}" srcOrd="11" destOrd="0" presId="urn:microsoft.com/office/officeart/2005/8/layout/vList2"/>
    <dgm:cxn modelId="{142439AE-29B7-4D95-89FD-15450DA349DA}" type="presParOf" srcId="{67192200-FC9E-4BC0-B807-A2BD26A3D9C1}" destId="{DF68301F-B144-4ADE-88CB-1A5D8A5373C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BAACE-C5BC-4CE3-B9D6-DE86FF840A54}">
      <dsp:nvSpPr>
        <dsp:cNvPr id="0" name=""/>
        <dsp:cNvSpPr/>
      </dsp:nvSpPr>
      <dsp:spPr>
        <a:xfrm>
          <a:off x="1558197" y="395313"/>
          <a:ext cx="3412558" cy="3412558"/>
        </a:xfrm>
        <a:prstGeom prst="blockArc">
          <a:avLst>
            <a:gd name="adj1" fmla="val 13500000"/>
            <a:gd name="adj2" fmla="val 1620000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A07503-3789-43F9-9EFE-FCCAC970C97B}">
      <dsp:nvSpPr>
        <dsp:cNvPr id="0" name=""/>
        <dsp:cNvSpPr/>
      </dsp:nvSpPr>
      <dsp:spPr>
        <a:xfrm>
          <a:off x="1558197" y="395313"/>
          <a:ext cx="3412558" cy="3412558"/>
        </a:xfrm>
        <a:prstGeom prst="blockArc">
          <a:avLst>
            <a:gd name="adj1" fmla="val 10800000"/>
            <a:gd name="adj2" fmla="val 1350000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9A0FF9-311D-4A5A-B359-3FB2ECB9B10F}">
      <dsp:nvSpPr>
        <dsp:cNvPr id="0" name=""/>
        <dsp:cNvSpPr/>
      </dsp:nvSpPr>
      <dsp:spPr>
        <a:xfrm>
          <a:off x="1558197" y="395313"/>
          <a:ext cx="3412558" cy="3412558"/>
        </a:xfrm>
        <a:prstGeom prst="blockArc">
          <a:avLst>
            <a:gd name="adj1" fmla="val 8100000"/>
            <a:gd name="adj2" fmla="val 1080000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82988-E02F-4BBF-B4DD-14BF6279B320}">
      <dsp:nvSpPr>
        <dsp:cNvPr id="0" name=""/>
        <dsp:cNvSpPr/>
      </dsp:nvSpPr>
      <dsp:spPr>
        <a:xfrm>
          <a:off x="1558197" y="395313"/>
          <a:ext cx="3412558" cy="3412558"/>
        </a:xfrm>
        <a:prstGeom prst="blockArc">
          <a:avLst>
            <a:gd name="adj1" fmla="val 5400000"/>
            <a:gd name="adj2" fmla="val 810000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1895DB-CA90-426A-815C-5179371B214E}">
      <dsp:nvSpPr>
        <dsp:cNvPr id="0" name=""/>
        <dsp:cNvSpPr/>
      </dsp:nvSpPr>
      <dsp:spPr>
        <a:xfrm>
          <a:off x="1558197" y="395313"/>
          <a:ext cx="3412558" cy="3412558"/>
        </a:xfrm>
        <a:prstGeom prst="blockArc">
          <a:avLst>
            <a:gd name="adj1" fmla="val 2700000"/>
            <a:gd name="adj2" fmla="val 540000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162EA1-CE4B-453C-B3A9-FE67EFFBEB2E}">
      <dsp:nvSpPr>
        <dsp:cNvPr id="0" name=""/>
        <dsp:cNvSpPr/>
      </dsp:nvSpPr>
      <dsp:spPr>
        <a:xfrm>
          <a:off x="1558197" y="395313"/>
          <a:ext cx="3412558" cy="3412558"/>
        </a:xfrm>
        <a:prstGeom prst="blockArc">
          <a:avLst>
            <a:gd name="adj1" fmla="val 0"/>
            <a:gd name="adj2" fmla="val 270000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319C8A-FA12-42F8-ABB5-EE7A1BBD908B}">
      <dsp:nvSpPr>
        <dsp:cNvPr id="0" name=""/>
        <dsp:cNvSpPr/>
      </dsp:nvSpPr>
      <dsp:spPr>
        <a:xfrm>
          <a:off x="1534105" y="366443"/>
          <a:ext cx="3412558" cy="3412558"/>
        </a:xfrm>
        <a:prstGeom prst="blockArc">
          <a:avLst>
            <a:gd name="adj1" fmla="val 18900000"/>
            <a:gd name="adj2" fmla="val 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F7C57A-54E5-452B-81C9-36A76B5BF48D}">
      <dsp:nvSpPr>
        <dsp:cNvPr id="0" name=""/>
        <dsp:cNvSpPr/>
      </dsp:nvSpPr>
      <dsp:spPr>
        <a:xfrm>
          <a:off x="1595804" y="265841"/>
          <a:ext cx="3412558" cy="3412558"/>
        </a:xfrm>
        <a:prstGeom prst="blockArc">
          <a:avLst>
            <a:gd name="adj1" fmla="val 16200000"/>
            <a:gd name="adj2" fmla="val 1890000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787027-03A4-44C3-A9FB-4CAABB437C2F}">
      <dsp:nvSpPr>
        <dsp:cNvPr id="0" name=""/>
        <dsp:cNvSpPr/>
      </dsp:nvSpPr>
      <dsp:spPr>
        <a:xfrm>
          <a:off x="2591482" y="1385264"/>
          <a:ext cx="1370675" cy="1229534"/>
        </a:xfrm>
        <a:prstGeom prst="ellipse">
          <a:avLst/>
        </a:prstGeom>
        <a:solidFill>
          <a:srgbClr val="0C3E8F"/>
        </a:solidFill>
        <a:ln w="25400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33,227</a:t>
          </a:r>
          <a:endParaRPr lang="he-IL" sz="2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792213" y="1565325"/>
        <a:ext cx="969213" cy="869412"/>
      </dsp:txXfrm>
    </dsp:sp>
    <dsp:sp modelId="{C3D48418-C23C-420E-88E7-C1D472B778AB}">
      <dsp:nvSpPr>
        <dsp:cNvPr id="0" name=""/>
        <dsp:cNvSpPr/>
      </dsp:nvSpPr>
      <dsp:spPr>
        <a:xfrm>
          <a:off x="2820136" y="-15613"/>
          <a:ext cx="888681" cy="880339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22,396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קבע כחול</a:t>
          </a:r>
          <a:endParaRPr lang="he-IL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950280" y="113310"/>
        <a:ext cx="628393" cy="622493"/>
      </dsp:txXfrm>
    </dsp:sp>
    <dsp:sp modelId="{02273314-B4D4-4F44-A210-64381FE42D18}">
      <dsp:nvSpPr>
        <dsp:cNvPr id="0" name=""/>
        <dsp:cNvSpPr/>
      </dsp:nvSpPr>
      <dsp:spPr>
        <a:xfrm>
          <a:off x="4044174" y="509602"/>
          <a:ext cx="812293" cy="812293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1,065 </a:t>
          </a:r>
          <a:r>
            <a:rPr lang="he-IL" sz="1200" kern="1200" dirty="0" err="1" smtClean="0">
              <a:latin typeface="Gisha" panose="020B0502040204020203" pitchFamily="34" charset="-79"/>
              <a:cs typeface="Gisha" panose="020B0502040204020203" pitchFamily="34" charset="-79"/>
            </a:rPr>
            <a:t>שח"מ</a:t>
          </a:r>
          <a:endParaRPr lang="he-IL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4163132" y="628560"/>
        <a:ext cx="574377" cy="574377"/>
      </dsp:txXfrm>
    </dsp:sp>
    <dsp:sp modelId="{16212330-7D5A-4078-836A-8A6D5C555352}">
      <dsp:nvSpPr>
        <dsp:cNvPr id="0" name=""/>
        <dsp:cNvSpPr/>
      </dsp:nvSpPr>
      <dsp:spPr>
        <a:xfrm>
          <a:off x="4535366" y="1695446"/>
          <a:ext cx="812293" cy="812293"/>
        </a:xfrm>
        <a:prstGeom prst="ellipse">
          <a:avLst/>
        </a:prstGeom>
        <a:solidFill>
          <a:schemeClr val="bg2">
            <a:lumMod val="5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</a:t>
          </a: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373  </a:t>
          </a:r>
          <a:r>
            <a:rPr lang="he-IL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קבע מג"ב</a:t>
          </a:r>
          <a:endParaRPr lang="he-IL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4654324" y="1814404"/>
        <a:ext cx="574377" cy="574377"/>
      </dsp:txXfrm>
    </dsp:sp>
    <dsp:sp modelId="{339C9D66-798C-44C3-93C3-B9B95AAEE7E2}">
      <dsp:nvSpPr>
        <dsp:cNvPr id="0" name=""/>
        <dsp:cNvSpPr/>
      </dsp:nvSpPr>
      <dsp:spPr>
        <a:xfrm>
          <a:off x="4044174" y="2881290"/>
          <a:ext cx="812293" cy="812293"/>
        </a:xfrm>
        <a:prstGeom prst="ellipse">
          <a:avLst/>
        </a:prstGeom>
        <a:solidFill>
          <a:schemeClr val="bg2">
            <a:lumMod val="5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3,622 </a:t>
          </a:r>
          <a:r>
            <a:rPr lang="he-IL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חובה 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מג"ב</a:t>
          </a:r>
        </a:p>
      </dsp:txBody>
      <dsp:txXfrm>
        <a:off x="4163132" y="3000248"/>
        <a:ext cx="574377" cy="574377"/>
      </dsp:txXfrm>
    </dsp:sp>
    <dsp:sp modelId="{96529D4E-4DDB-410A-A9EC-5270708779D5}">
      <dsp:nvSpPr>
        <dsp:cNvPr id="0" name=""/>
        <dsp:cNvSpPr/>
      </dsp:nvSpPr>
      <dsp:spPr>
        <a:xfrm>
          <a:off x="2858330" y="3372482"/>
          <a:ext cx="812293" cy="812293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284 </a:t>
          </a:r>
          <a:r>
            <a:rPr lang="he-IL" sz="11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סטודנט</a:t>
          </a:r>
          <a:endParaRPr lang="he-IL" sz="11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977288" y="3491440"/>
        <a:ext cx="574377" cy="574377"/>
      </dsp:txXfrm>
    </dsp:sp>
    <dsp:sp modelId="{59ABF09B-A84E-436F-9205-465D3DC6DAF0}">
      <dsp:nvSpPr>
        <dsp:cNvPr id="0" name=""/>
        <dsp:cNvSpPr/>
      </dsp:nvSpPr>
      <dsp:spPr>
        <a:xfrm>
          <a:off x="1672486" y="2881290"/>
          <a:ext cx="812293" cy="812293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324 </a:t>
          </a:r>
          <a:r>
            <a:rPr lang="he-IL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שירות 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לאומי/ אזרחי</a:t>
          </a:r>
        </a:p>
      </dsp:txBody>
      <dsp:txXfrm>
        <a:off x="1791444" y="3000248"/>
        <a:ext cx="574377" cy="574377"/>
      </dsp:txXfrm>
    </dsp:sp>
    <dsp:sp modelId="{21D7A85E-DD41-49EA-8C9F-994EB7A37AA4}">
      <dsp:nvSpPr>
        <dsp:cNvPr id="0" name=""/>
        <dsp:cNvSpPr/>
      </dsp:nvSpPr>
      <dsp:spPr>
        <a:xfrm>
          <a:off x="1181293" y="1695446"/>
          <a:ext cx="812293" cy="81229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71</a:t>
          </a:r>
          <a:r>
            <a:rPr lang="he-IL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 שירות 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אזרחי</a:t>
          </a:r>
          <a:r>
            <a:rPr lang="he-IL" sz="1400" kern="1200" dirty="0">
              <a:latin typeface="Gisha" panose="020B0502040204020203" pitchFamily="34" charset="-79"/>
              <a:cs typeface="Gisha" panose="020B0502040204020203" pitchFamily="34" charset="-79"/>
            </a:rPr>
            <a:t> 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בטחוני</a:t>
          </a:r>
        </a:p>
      </dsp:txBody>
      <dsp:txXfrm>
        <a:off x="1300251" y="1814404"/>
        <a:ext cx="574377" cy="574377"/>
      </dsp:txXfrm>
    </dsp:sp>
    <dsp:sp modelId="{E7B4C23D-6D43-4BBA-A125-70F45B6617E9}">
      <dsp:nvSpPr>
        <dsp:cNvPr id="0" name=""/>
        <dsp:cNvSpPr/>
      </dsp:nvSpPr>
      <dsp:spPr>
        <a:xfrm>
          <a:off x="1672486" y="509602"/>
          <a:ext cx="812293" cy="81229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267 אחר</a:t>
          </a:r>
          <a:endParaRPr lang="he-IL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1791444" y="628560"/>
        <a:ext cx="574377" cy="574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30C81-C40C-446F-B1EF-80EF894E4E31}">
      <dsp:nvSpPr>
        <dsp:cNvPr id="0" name=""/>
        <dsp:cNvSpPr/>
      </dsp:nvSpPr>
      <dsp:spPr>
        <a:xfrm>
          <a:off x="7936393" y="133"/>
          <a:ext cx="3463885" cy="2225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בתאריך 12.3.2020 יתקיים סיור </a:t>
          </a:r>
          <a:r>
            <a:rPr lang="he-IL" sz="19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מב"ל</a:t>
          </a:r>
          <a:r>
            <a:rPr lang="he-IL" sz="19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, מחזור מ"ז, במשטרת ישראל כחלק מלימודי הציר הביטחוני והציר החברתי -כלכלי בביטחון הלאומי של ישראל.</a:t>
          </a:r>
          <a:endParaRPr lang="he-IL" sz="19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7936393" y="133"/>
        <a:ext cx="3463885" cy="2225829"/>
      </dsp:txXfrm>
    </dsp:sp>
    <dsp:sp modelId="{75E38C53-F581-4144-9BAB-B7A7D04A4863}">
      <dsp:nvSpPr>
        <dsp:cNvPr id="0" name=""/>
        <dsp:cNvSpPr/>
      </dsp:nvSpPr>
      <dsp:spPr>
        <a:xfrm>
          <a:off x="3896951" y="60891"/>
          <a:ext cx="3556974" cy="2100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הסיור יוקדש להכרת תפקידיה המרכזיים של משטרת ישראל והקשרם  למרכיבי הביטחון הלאומי ויכלול בחינה של היבטים ביטחוניים, חברתיים, כלכליים ואחרים.</a:t>
          </a:r>
          <a:endParaRPr lang="he-IL" sz="19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896951" y="60891"/>
        <a:ext cx="3556974" cy="2100412"/>
      </dsp:txXfrm>
    </dsp:sp>
    <dsp:sp modelId="{32D576B5-ED64-4B19-B5B3-A738003DE9B2}">
      <dsp:nvSpPr>
        <dsp:cNvPr id="0" name=""/>
        <dsp:cNvSpPr/>
      </dsp:nvSpPr>
      <dsp:spPr>
        <a:xfrm>
          <a:off x="0" y="0"/>
          <a:ext cx="3540078" cy="221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מטבע הדברים, אין די בסיור אחד כדי להכיל את כל מגוון תחומי אחריותה ופעילותה של המשטרה ולכן, ננסה לגעת בתחומים מרכזיים שעל פי הבנתנו, ורצון המשתתפים , יחשפו נקודות מבט חדשות עבור רוב המשתתפים.</a:t>
          </a:r>
          <a:endParaRPr lang="he-IL" sz="19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0"/>
        <a:ext cx="3540078" cy="2219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785EA-0E75-4AA2-8FC4-FDE1200E7241}">
      <dsp:nvSpPr>
        <dsp:cNvPr id="0" name=""/>
        <dsp:cNvSpPr/>
      </dsp:nvSpPr>
      <dsp:spPr>
        <a:xfrm>
          <a:off x="0" y="0"/>
          <a:ext cx="6856545" cy="5217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מחוז תל אביב – חנייה  07:30 </a:t>
          </a:r>
          <a:r>
            <a:rPr lang="he-IL" sz="1300" b="1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מב"ל                                  </a:t>
          </a:r>
          <a:r>
            <a:rPr lang="he-IL" sz="13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מחוז מרכז – חנייה בפקע"ר – 08:00</a:t>
          </a:r>
          <a:endParaRPr lang="he-IL" sz="13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5471" y="25471"/>
        <a:ext cx="6805603" cy="470834"/>
      </dsp:txXfrm>
    </dsp:sp>
    <dsp:sp modelId="{8F8EB847-1A8D-45BA-86FC-DF2E1F024DBA}">
      <dsp:nvSpPr>
        <dsp:cNvPr id="0" name=""/>
        <dsp:cNvSpPr/>
      </dsp:nvSpPr>
      <dsp:spPr>
        <a:xfrm>
          <a:off x="0" y="543090"/>
          <a:ext cx="6856545" cy="4533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הסיור בתחנות המשטרה ע"ב הסעה שתאורגן על ידי </a:t>
          </a:r>
          <a:r>
            <a:rPr lang="he-IL" sz="1300" b="1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מב"ל</a:t>
          </a:r>
          <a:endParaRPr lang="he-IL" sz="13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2131" y="565221"/>
        <a:ext cx="6812283" cy="409097"/>
      </dsp:txXfrm>
    </dsp:sp>
    <dsp:sp modelId="{685C7430-F9E0-4F6E-9440-941E73D865B7}">
      <dsp:nvSpPr>
        <dsp:cNvPr id="0" name=""/>
        <dsp:cNvSpPr/>
      </dsp:nvSpPr>
      <dsp:spPr>
        <a:xfrm>
          <a:off x="0" y="1082166"/>
          <a:ext cx="6856545" cy="3346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אבטחה – ע"ב המחוזות הרלוונטיים</a:t>
          </a:r>
          <a:endParaRPr lang="he-IL" sz="13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6335" y="1098501"/>
        <a:ext cx="6823875" cy="301950"/>
      </dsp:txXfrm>
    </dsp:sp>
    <dsp:sp modelId="{1AE14CA4-3300-4C80-BDD5-9FB361C06A30}">
      <dsp:nvSpPr>
        <dsp:cNvPr id="0" name=""/>
        <dsp:cNvSpPr/>
      </dsp:nvSpPr>
      <dsp:spPr>
        <a:xfrm>
          <a:off x="0" y="1479788"/>
          <a:ext cx="6856545" cy="3346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ארוחת צהריים – </a:t>
          </a:r>
          <a:r>
            <a:rPr lang="he-IL" sz="1300" b="1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בלה"ב</a:t>
          </a:r>
          <a:r>
            <a:rPr lang="he-IL" sz="13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433 – כיבוד ע"ב המארחים</a:t>
          </a:r>
          <a:endParaRPr lang="he-IL" sz="13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6335" y="1496123"/>
        <a:ext cx="6823875" cy="301950"/>
      </dsp:txXfrm>
    </dsp:sp>
    <dsp:sp modelId="{96C9CC9C-0C0B-444C-A1AF-C61870F8A12F}">
      <dsp:nvSpPr>
        <dsp:cNvPr id="0" name=""/>
        <dsp:cNvSpPr/>
      </dsp:nvSpPr>
      <dsp:spPr>
        <a:xfrm>
          <a:off x="0" y="1929034"/>
          <a:ext cx="6856545" cy="683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תשורות- סמפכ"ל , ממ"ז מרכז, ממ"ז ת"א , </a:t>
          </a:r>
          <a:r>
            <a:rPr lang="he-IL" sz="1300" b="1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מת"ח</a:t>
          </a:r>
          <a:r>
            <a:rPr lang="he-IL" sz="13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שרת, </a:t>
          </a:r>
          <a:r>
            <a:rPr lang="he-IL" sz="1300" b="1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מת"ח</a:t>
          </a:r>
          <a:r>
            <a:rPr lang="he-IL" sz="13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רמלה, </a:t>
          </a:r>
          <a:r>
            <a:rPr lang="he-IL" sz="1300" b="1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לה"ב</a:t>
          </a:r>
          <a:r>
            <a:rPr lang="he-IL" sz="13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433 נציגי </a:t>
          </a:r>
          <a:r>
            <a:rPr lang="he-IL" sz="1300" b="1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אטו"ב</a:t>
          </a:r>
          <a:endParaRPr lang="he-IL" sz="13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3356" y="1962390"/>
        <a:ext cx="6789833" cy="616592"/>
      </dsp:txXfrm>
    </dsp:sp>
    <dsp:sp modelId="{97F12677-A691-479E-8D4D-D9B627B34F29}">
      <dsp:nvSpPr>
        <dsp:cNvPr id="0" name=""/>
        <dsp:cNvSpPr/>
      </dsp:nvSpPr>
      <dsp:spPr>
        <a:xfrm>
          <a:off x="0" y="3209455"/>
          <a:ext cx="6856545" cy="5204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הופעה – קוד לבוש </a:t>
          </a:r>
          <a:r>
            <a:rPr lang="he-IL" sz="1300" b="1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מב"ל</a:t>
          </a:r>
          <a:endParaRPr lang="he-IL" sz="13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5408" y="3234863"/>
        <a:ext cx="6805729" cy="469665"/>
      </dsp:txXfrm>
    </dsp:sp>
    <dsp:sp modelId="{DF68301F-B144-4ADE-88CB-1A5D8A5373CF}">
      <dsp:nvSpPr>
        <dsp:cNvPr id="0" name=""/>
        <dsp:cNvSpPr/>
      </dsp:nvSpPr>
      <dsp:spPr>
        <a:xfrm>
          <a:off x="0" y="2817353"/>
          <a:ext cx="6856545" cy="3873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בחירה – תיעשה ממוחשבת </a:t>
          </a:r>
          <a:endParaRPr lang="he-IL" sz="13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8908" y="2836261"/>
        <a:ext cx="6818729" cy="349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193" y="0"/>
            <a:ext cx="2985558" cy="502835"/>
          </a:xfrm>
          <a:prstGeom prst="rect">
            <a:avLst/>
          </a:prstGeom>
        </p:spPr>
        <p:txBody>
          <a:bodyPr vert="horz" lIns="94558" tIns="47280" rIns="94558" bIns="4728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98" y="0"/>
            <a:ext cx="2985558" cy="502835"/>
          </a:xfrm>
          <a:prstGeom prst="rect">
            <a:avLst/>
          </a:prstGeom>
        </p:spPr>
        <p:txBody>
          <a:bodyPr vert="horz" lIns="94558" tIns="47280" rIns="94558" bIns="47280" rtlCol="1"/>
          <a:lstStyle>
            <a:lvl1pPr algn="l">
              <a:defRPr sz="1200"/>
            </a:lvl1pPr>
          </a:lstStyle>
          <a:p>
            <a:fld id="{75F31711-BBA3-4100-AC0B-024654F34242}" type="datetimeFigureOut">
              <a:rPr lang="he-IL" smtClean="0"/>
              <a:pPr/>
              <a:t>ו'/אדר/תש"פ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4193" y="9519058"/>
            <a:ext cx="2985558" cy="502834"/>
          </a:xfrm>
          <a:prstGeom prst="rect">
            <a:avLst/>
          </a:prstGeom>
        </p:spPr>
        <p:txBody>
          <a:bodyPr vert="horz" lIns="94558" tIns="47280" rIns="94558" bIns="4728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98" y="9519058"/>
            <a:ext cx="2985558" cy="502834"/>
          </a:xfrm>
          <a:prstGeom prst="rect">
            <a:avLst/>
          </a:prstGeom>
        </p:spPr>
        <p:txBody>
          <a:bodyPr vert="horz" lIns="94558" tIns="47280" rIns="94558" bIns="47280" rtlCol="1" anchor="b"/>
          <a:lstStyle>
            <a:lvl1pPr algn="l">
              <a:defRPr sz="1200"/>
            </a:lvl1pPr>
          </a:lstStyle>
          <a:p>
            <a:fld id="{ABF91EDF-A75F-410F-8C9A-5A8A5AD6475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0511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193" y="0"/>
            <a:ext cx="2985558" cy="501095"/>
          </a:xfrm>
          <a:prstGeom prst="rect">
            <a:avLst/>
          </a:prstGeom>
        </p:spPr>
        <p:txBody>
          <a:bodyPr vert="horz" lIns="94558" tIns="47280" rIns="94558" bIns="4728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8" y="0"/>
            <a:ext cx="2985558" cy="501095"/>
          </a:xfrm>
          <a:prstGeom prst="rect">
            <a:avLst/>
          </a:prstGeom>
        </p:spPr>
        <p:txBody>
          <a:bodyPr vert="horz" lIns="94558" tIns="47280" rIns="94558" bIns="47280" rtlCol="1"/>
          <a:lstStyle>
            <a:lvl1pPr algn="l">
              <a:defRPr sz="1200"/>
            </a:lvl1pPr>
          </a:lstStyle>
          <a:p>
            <a:fld id="{414B8CDB-9D1F-4F10-A821-BF4B2E8A0789}" type="datetimeFigureOut">
              <a:rPr lang="he-IL" smtClean="0"/>
              <a:pPr/>
              <a:t>ו'/אדר/תש"פ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4063"/>
            <a:ext cx="667702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58" tIns="47280" rIns="94558" bIns="4728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975" y="4760398"/>
            <a:ext cx="5511800" cy="4509849"/>
          </a:xfrm>
          <a:prstGeom prst="rect">
            <a:avLst/>
          </a:prstGeom>
        </p:spPr>
        <p:txBody>
          <a:bodyPr vert="horz" lIns="94558" tIns="47280" rIns="94558" bIns="4728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4193" y="9519055"/>
            <a:ext cx="2985558" cy="501095"/>
          </a:xfrm>
          <a:prstGeom prst="rect">
            <a:avLst/>
          </a:prstGeom>
        </p:spPr>
        <p:txBody>
          <a:bodyPr vert="horz" lIns="94558" tIns="47280" rIns="94558" bIns="4728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8" y="9519055"/>
            <a:ext cx="2985558" cy="501095"/>
          </a:xfrm>
          <a:prstGeom prst="rect">
            <a:avLst/>
          </a:prstGeom>
        </p:spPr>
        <p:txBody>
          <a:bodyPr vert="horz" lIns="94558" tIns="47280" rIns="94558" bIns="47280" rtlCol="1" anchor="b"/>
          <a:lstStyle>
            <a:lvl1pPr algn="l">
              <a:defRPr sz="1200"/>
            </a:lvl1pPr>
          </a:lstStyle>
          <a:p>
            <a:fld id="{089DACB8-B338-4CD8-8A5F-8DF50B95BCE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54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5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2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4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14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6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5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7217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6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950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06363" y="754063"/>
            <a:ext cx="6677025" cy="375602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874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73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309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906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254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08123"/>
            <a:ext cx="10972801" cy="711081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8172" y="1828800"/>
            <a:ext cx="4878070" cy="1143000"/>
          </a:xfrm>
        </p:spPr>
        <p:txBody>
          <a:bodyPr anchor="ctr" anchorCtr="0">
            <a:noAutofit/>
          </a:bodyPr>
          <a:lstStyle>
            <a:lvl1pPr>
              <a:defRPr sz="4000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08172" y="3048000"/>
            <a:ext cx="4878070" cy="2667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95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82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6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3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838" indent="0" algn="ctr">
              <a:buNone/>
              <a:defRPr sz="1999"/>
            </a:lvl2pPr>
            <a:lvl3pPr marL="913695" indent="0" algn="ctr">
              <a:buNone/>
              <a:defRPr sz="1899"/>
            </a:lvl3pPr>
            <a:lvl4pPr marL="1370543" indent="0" algn="ctr">
              <a:buNone/>
              <a:defRPr sz="1600"/>
            </a:lvl4pPr>
            <a:lvl5pPr marL="1827390" indent="0" algn="ctr">
              <a:buNone/>
              <a:defRPr sz="1600"/>
            </a:lvl5pPr>
            <a:lvl6pPr marL="2284249" indent="0" algn="ctr">
              <a:buNone/>
              <a:defRPr sz="1600"/>
            </a:lvl6pPr>
            <a:lvl7pPr marL="2741083" indent="0" algn="ctr">
              <a:buNone/>
              <a:defRPr sz="1600"/>
            </a:lvl7pPr>
            <a:lvl8pPr marL="3197920" indent="0" algn="ctr">
              <a:buNone/>
              <a:defRPr sz="1600"/>
            </a:lvl8pPr>
            <a:lvl9pPr marL="3654758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7FF8-E84F-4B00-94C6-B8A11FE58120}" type="datetimeFigureOut">
              <a:rPr kumimoji="0" lang="he-IL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ו'/אדר/תש"פ</a:t>
            </a:fld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038A-E66A-45F8-96F9-70C5BFF263CB}" type="slidenum">
              <a:rPr kumimoji="0" lang="he-IL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0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32" y="3043750"/>
            <a:ext cx="5472863" cy="2137871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31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316" y="5357599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00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5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3" y="6356360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60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60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3" r:id="rId2"/>
    <p:sldLayoutId id="2147483744" r:id="rId3"/>
    <p:sldLayoutId id="2147483748" r:id="rId4"/>
    <p:sldLayoutId id="2147483749" r:id="rId5"/>
    <p:sldLayoutId id="2147483750" r:id="rId6"/>
  </p:sldLayoutIdLs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PT_Sans-Narrow-Web-Bold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9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/>
          <p:cNvSpPr/>
          <p:nvPr/>
        </p:nvSpPr>
        <p:spPr>
          <a:xfrm>
            <a:off x="0" y="0"/>
            <a:ext cx="12195711" cy="1937584"/>
          </a:xfrm>
          <a:prstGeom prst="rect">
            <a:avLst/>
          </a:prstGeom>
          <a:solidFill>
            <a:srgbClr val="455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073179"/>
            <a:ext cx="7770125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ביקור </a:t>
            </a:r>
            <a:r>
              <a:rPr lang="he-IL" sz="3600" dirty="0" err="1" smtClean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מב"ל</a:t>
            </a:r>
            <a:r>
              <a:rPr lang="he-IL" sz="36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במשטרת ישראל  12.3.2020</a:t>
            </a:r>
            <a:endParaRPr lang="en-US" sz="3600" dirty="0">
              <a:solidFill>
                <a:schemeClr val="bg1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5644826" y="8845739"/>
            <a:ext cx="6475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smtClean="0">
                <a:solidFill>
                  <a:prstClr val="white"/>
                </a:solidFill>
              </a:rPr>
              <a:t> 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-3608715" y="7664539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-390615" y="89072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he-IL" sz="3600" dirty="0">
              <a:solidFill>
                <a:prstClr val="white"/>
              </a:solidFill>
            </a:endParaRPr>
          </a:p>
        </p:txBody>
      </p:sp>
      <p:pic>
        <p:nvPicPr>
          <p:cNvPr id="2" name="תמונה 1"/>
          <p:cNvPicPr>
            <a:picLocks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649" y="4216050"/>
            <a:ext cx="2991614" cy="2202943"/>
          </a:xfrm>
          <a:prstGeom prst="rect">
            <a:avLst/>
          </a:prstGeom>
        </p:spPr>
      </p:pic>
      <p:pic>
        <p:nvPicPr>
          <p:cNvPr id="3" name="תמונה 2"/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649" y="1992176"/>
            <a:ext cx="2991614" cy="2202943"/>
          </a:xfrm>
          <a:prstGeom prst="rect">
            <a:avLst/>
          </a:prstGeom>
        </p:spPr>
      </p:pic>
      <p:pic>
        <p:nvPicPr>
          <p:cNvPr id="5" name="תמונה 4"/>
          <p:cNvPicPr>
            <a:picLocks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12" y="1992176"/>
            <a:ext cx="2991614" cy="2202943"/>
          </a:xfrm>
          <a:prstGeom prst="rect">
            <a:avLst/>
          </a:prstGeom>
        </p:spPr>
      </p:pic>
      <p:pic>
        <p:nvPicPr>
          <p:cNvPr id="14" name="תמונה 13"/>
          <p:cNvPicPr>
            <a:picLocks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80" y="4216050"/>
            <a:ext cx="2991614" cy="2202943"/>
          </a:xfrm>
          <a:prstGeom prst="rect">
            <a:avLst/>
          </a:prstGeom>
        </p:spPr>
      </p:pic>
      <p:pic>
        <p:nvPicPr>
          <p:cNvPr id="17" name="תמונה 16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80" y="1992176"/>
            <a:ext cx="2991614" cy="2202943"/>
          </a:xfrm>
          <a:prstGeom prst="rect">
            <a:avLst/>
          </a:prstGeom>
        </p:spPr>
      </p:pic>
      <p:sp>
        <p:nvSpPr>
          <p:cNvPr id="20" name="מלבן 19"/>
          <p:cNvSpPr/>
          <p:nvPr/>
        </p:nvSpPr>
        <p:spPr>
          <a:xfrm>
            <a:off x="22224" y="6541360"/>
            <a:ext cx="12195711" cy="316640"/>
          </a:xfrm>
          <a:prstGeom prst="rect">
            <a:avLst/>
          </a:prstGeom>
          <a:solidFill>
            <a:srgbClr val="E0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307" y="167729"/>
            <a:ext cx="1755656" cy="170208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1992175"/>
            <a:ext cx="2991613" cy="2202943"/>
          </a:xfrm>
          <a:prstGeom prst="rect">
            <a:avLst/>
          </a:prstGeom>
        </p:spPr>
      </p:pic>
      <p:sp>
        <p:nvSpPr>
          <p:cNvPr id="8" name="AutoShape 6" descr="תוצאת תמונה עבור שיטור ימ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8" descr="תוצאת תמונה עבור שיטור ימי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0" descr="תוצאת תמונה עבור שיטור ימי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25" y="4249709"/>
            <a:ext cx="2962378" cy="2190216"/>
          </a:xfrm>
          <a:prstGeom prst="rect">
            <a:avLst/>
          </a:prstGeom>
        </p:spPr>
      </p:pic>
      <p:pic>
        <p:nvPicPr>
          <p:cNvPr id="7" name="Picture 2" descr="תוצאת תמונה עבור רחפן משטרה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11" y="4247798"/>
            <a:ext cx="2991613" cy="218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3323642" y="5492589"/>
            <a:ext cx="2011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800" b="1" cap="none" spc="0" dirty="0" smtClean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עולם התקשוב והסייבר</a:t>
            </a:r>
            <a:endParaRPr lang="he-IL" sz="1800" b="1" cap="none" spc="0" dirty="0">
              <a:ln w="0"/>
              <a:solidFill>
                <a:srgbClr val="445F8A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AutoShape 8" descr="תוצאת תמונה עבור מפכ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AutoShape 10" descr="תוצאת תמונה עבור מפכ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5386709" y="5492589"/>
            <a:ext cx="186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800" b="1" dirty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ביקור </a:t>
            </a:r>
            <a:r>
              <a:rPr lang="he-IL" sz="1800" b="1" dirty="0" smtClean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בתחנות</a:t>
            </a:r>
          </a:p>
          <a:p>
            <a:r>
              <a:rPr lang="he-IL" sz="1800" b="1" dirty="0" smtClean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e-IL" sz="1800" b="1" dirty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משטרה</a:t>
            </a:r>
          </a:p>
        </p:txBody>
      </p:sp>
      <p:sp>
        <p:nvSpPr>
          <p:cNvPr id="17" name="מלבן 16"/>
          <p:cNvSpPr/>
          <p:nvPr/>
        </p:nvSpPr>
        <p:spPr>
          <a:xfrm>
            <a:off x="1744032" y="1845891"/>
            <a:ext cx="9533221" cy="2167535"/>
          </a:xfrm>
          <a:prstGeom prst="rect">
            <a:avLst/>
          </a:prstGeom>
          <a:solidFill>
            <a:srgbClr val="E0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9430970" y="5972867"/>
            <a:ext cx="1906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800" b="1" dirty="0"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שיחת מ"מ </a:t>
            </a:r>
            <a:r>
              <a:rPr lang="he-IL" sz="1800" b="1" dirty="0" smtClean="0"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מפכ"ל</a:t>
            </a:r>
          </a:p>
          <a:p>
            <a:pPr algn="ctr"/>
            <a:r>
              <a:rPr lang="he-IL" sz="1800" b="1" dirty="0" smtClean="0"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ניצב מוטי כהן</a:t>
            </a:r>
          </a:p>
        </p:txBody>
      </p:sp>
      <p:sp>
        <p:nvSpPr>
          <p:cNvPr id="19" name="מלבן 18"/>
          <p:cNvSpPr/>
          <p:nvPr/>
        </p:nvSpPr>
        <p:spPr>
          <a:xfrm>
            <a:off x="7402805" y="5492589"/>
            <a:ext cx="1930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800" b="1" dirty="0" smtClean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סקירת ממ"ז מרכז</a:t>
            </a:r>
          </a:p>
          <a:p>
            <a:r>
              <a:rPr lang="he-IL" sz="1800" b="1" dirty="0" smtClean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ממ"ז ת"א</a:t>
            </a:r>
            <a:endParaRPr lang="he-IL" sz="1800" b="1" dirty="0">
              <a:ln w="0"/>
              <a:solidFill>
                <a:srgbClr val="445F8A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8" name="Picture 4" descr="תוצאת תמונה עבור לה&quot;ב 4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32" y="4145620"/>
            <a:ext cx="1527435" cy="13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טכנולוגיה משטר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19" y="4145620"/>
            <a:ext cx="1871926" cy="132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תוצאת תמונה עבור מפכל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970" y="4118699"/>
            <a:ext cx="1846283" cy="189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5699" y="4145620"/>
            <a:ext cx="1890029" cy="132764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81" y="4145620"/>
            <a:ext cx="1893007" cy="1327931"/>
          </a:xfrm>
          <a:prstGeom prst="rect">
            <a:avLst/>
          </a:prstGeom>
        </p:spPr>
      </p:pic>
      <p:sp>
        <p:nvSpPr>
          <p:cNvPr id="25" name="מלבן 24"/>
          <p:cNvSpPr/>
          <p:nvPr/>
        </p:nvSpPr>
        <p:spPr>
          <a:xfrm>
            <a:off x="1503137" y="5492589"/>
            <a:ext cx="20112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800" b="1" cap="none" spc="0" dirty="0" smtClean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ביקור בלהב 433</a:t>
            </a:r>
            <a:endParaRPr lang="he-IL" sz="1800" b="1" cap="none" spc="0" dirty="0">
              <a:ln w="0"/>
              <a:solidFill>
                <a:srgbClr val="445F8A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b="20767"/>
          <a:stretch/>
        </p:blipFill>
        <p:spPr>
          <a:xfrm>
            <a:off x="1874548" y="1951164"/>
            <a:ext cx="9272187" cy="1956987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8257177" y="612524"/>
            <a:ext cx="3254536" cy="602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dirty="0" smtClean="0"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השיטה </a:t>
            </a:r>
            <a:endParaRPr lang="he-IL" sz="2800" dirty="0">
              <a:solidFill>
                <a:srgbClr val="445F8A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מלבן 33"/>
          <p:cNvSpPr/>
          <p:nvPr/>
        </p:nvSpPr>
        <p:spPr>
          <a:xfrm>
            <a:off x="8378764" y="3414596"/>
            <a:ext cx="2499274" cy="811878"/>
          </a:xfrm>
          <a:prstGeom prst="rect">
            <a:avLst/>
          </a:prstGeom>
          <a:noFill/>
          <a:ln w="28575">
            <a:noFill/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/>
            <a:r>
              <a:rPr lang="he-IL" sz="15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08:30-09:15</a:t>
            </a:r>
          </a:p>
          <a:p>
            <a:pPr algn="ctr"/>
            <a:r>
              <a:rPr lang="he-IL" sz="15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סקירת ממ"ז ת"א- ניצב דוד ביטן</a:t>
            </a:r>
          </a:p>
        </p:txBody>
      </p:sp>
      <p:sp>
        <p:nvSpPr>
          <p:cNvPr id="35" name="מלבן 34"/>
          <p:cNvSpPr/>
          <p:nvPr/>
        </p:nvSpPr>
        <p:spPr>
          <a:xfrm>
            <a:off x="1875059" y="5944131"/>
            <a:ext cx="2970408" cy="84811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he-IL" sz="15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10:45-11:30</a:t>
            </a:r>
            <a:endParaRPr lang="he-IL" sz="1500" b="1" kern="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he-IL" sz="1500" b="1" kern="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סקירת ממ"ז </a:t>
            </a:r>
            <a:r>
              <a:rPr lang="he-IL" sz="15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מרכז- ניצב עמי אשד</a:t>
            </a:r>
            <a:endParaRPr lang="he-IL" sz="1500" b="1" kern="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4" name="מלבן 43"/>
          <p:cNvSpPr/>
          <p:nvPr/>
        </p:nvSpPr>
        <p:spPr>
          <a:xfrm>
            <a:off x="8248614" y="5994834"/>
            <a:ext cx="2838757" cy="791941"/>
          </a:xfrm>
          <a:prstGeom prst="rect">
            <a:avLst/>
          </a:prstGeom>
          <a:noFill/>
          <a:ln w="28575">
            <a:noFill/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/>
            <a:r>
              <a:rPr lang="he-IL" sz="15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09:45-11:30</a:t>
            </a:r>
          </a:p>
          <a:p>
            <a:pPr algn="ctr"/>
            <a:r>
              <a:rPr lang="he-IL" sz="15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ביקור בתחנת שרת דרום ת"א</a:t>
            </a:r>
            <a:endParaRPr lang="he-IL" sz="1500" b="1" kern="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5" name="מלבן 44"/>
          <p:cNvSpPr/>
          <p:nvPr/>
        </p:nvSpPr>
        <p:spPr>
          <a:xfrm>
            <a:off x="1857279" y="3288580"/>
            <a:ext cx="3002760" cy="7919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he-IL" sz="15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08:30-10:15</a:t>
            </a:r>
            <a:endParaRPr lang="he-IL" sz="1500" b="1" kern="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he-IL" sz="1500" b="1" kern="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ביקור בתחנת </a:t>
            </a:r>
            <a:r>
              <a:rPr lang="he-IL" sz="15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רמלה </a:t>
            </a:r>
            <a:r>
              <a:rPr lang="he-IL" sz="1500" b="1" kern="0" dirty="0" err="1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גוואריש</a:t>
            </a:r>
            <a:endParaRPr lang="he-IL" sz="1500" b="1" kern="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8" name="Picture 4" descr="תוצאת תמונה עבור מחוז מרכז משטרת ישראל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3787" y="4116633"/>
            <a:ext cx="2692796" cy="1861182"/>
          </a:xfrm>
          <a:prstGeom prst="rect">
            <a:avLst/>
          </a:prstGeom>
          <a:extLst/>
        </p:spPr>
      </p:pic>
      <p:pic>
        <p:nvPicPr>
          <p:cNvPr id="1030" name="Picture 6" descr="תוצאת תמונה עבור דוד ביטן ניצ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96" y="1661360"/>
            <a:ext cx="2735599" cy="1877477"/>
          </a:xfrm>
          <a:prstGeom prst="rect">
            <a:avLst/>
          </a:prstGeom>
          <a:extLst/>
        </p:spPr>
      </p:pic>
      <p:pic>
        <p:nvPicPr>
          <p:cNvPr id="1032" name="Picture 8" descr="תוצאת תמונה עבור דרום תל אבי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9" y="4219257"/>
            <a:ext cx="2724588" cy="1877477"/>
          </a:xfrm>
          <a:prstGeom prst="rect">
            <a:avLst/>
          </a:prstGeom>
          <a:extLst/>
        </p:spPr>
      </p:pic>
      <p:pic>
        <p:nvPicPr>
          <p:cNvPr id="1034" name="Picture 10" descr="תוצאת תמונה עבור משטרת רמלה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03" y="1553414"/>
            <a:ext cx="2589450" cy="1861182"/>
          </a:xfrm>
          <a:prstGeom prst="rect">
            <a:avLst/>
          </a:prstGeom>
          <a:extLst/>
        </p:spPr>
      </p:pic>
      <p:sp>
        <p:nvSpPr>
          <p:cNvPr id="3" name="חץ למטה 2"/>
          <p:cNvSpPr/>
          <p:nvPr/>
        </p:nvSpPr>
        <p:spPr>
          <a:xfrm>
            <a:off x="10414976" y="4046978"/>
            <a:ext cx="400320" cy="973667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50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חץ למטה 28"/>
          <p:cNvSpPr/>
          <p:nvPr/>
        </p:nvSpPr>
        <p:spPr>
          <a:xfrm>
            <a:off x="4333421" y="4046978"/>
            <a:ext cx="400320" cy="973667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50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5168584" y="1140133"/>
            <a:ext cx="1034912" cy="170868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/>
            <a:r>
              <a:rPr lang="he-IL" sz="2000" b="1" kern="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בחירה</a:t>
            </a:r>
            <a:endParaRPr lang="he-IL" sz="2000" b="1" kern="0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1211325" y="1082522"/>
            <a:ext cx="980676" cy="161246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/>
            <a:r>
              <a:rPr lang="he-IL" sz="2000" b="1" kern="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בחירה</a:t>
            </a:r>
            <a:endParaRPr lang="he-IL" sz="2000" b="1" kern="0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98065" y="459106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היכרות עם עולם השיטור הקלאסי</a:t>
            </a:r>
          </a:p>
        </p:txBody>
      </p:sp>
      <p:sp>
        <p:nvSpPr>
          <p:cNvPr id="5" name="מלבן 4"/>
          <p:cNvSpPr/>
          <p:nvPr/>
        </p:nvSpPr>
        <p:spPr>
          <a:xfrm>
            <a:off x="10929311" y="1646236"/>
            <a:ext cx="290763" cy="4985300"/>
          </a:xfrm>
          <a:prstGeom prst="rect">
            <a:avLst/>
          </a:prstGeom>
          <a:solidFill>
            <a:srgbClr val="445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4868344" y="1677655"/>
            <a:ext cx="290763" cy="4985300"/>
          </a:xfrm>
          <a:prstGeom prst="rect">
            <a:avLst/>
          </a:prstGeom>
          <a:solidFill>
            <a:srgbClr val="445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18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מלבן 35"/>
          <p:cNvSpPr/>
          <p:nvPr/>
        </p:nvSpPr>
        <p:spPr>
          <a:xfrm>
            <a:off x="6325844" y="2992062"/>
            <a:ext cx="1670401" cy="107015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1800" b="1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13:45-14:30 </a:t>
            </a:r>
          </a:p>
          <a:p>
            <a:pPr algn="ctr"/>
            <a:r>
              <a:rPr lang="he-IL" sz="1800" b="1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הצגת אמצעים תקשוב </a:t>
            </a:r>
          </a:p>
          <a:p>
            <a:pPr algn="ctr"/>
            <a:r>
              <a:rPr lang="he-IL" sz="1800" b="1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בלהב 433</a:t>
            </a:r>
            <a:endParaRPr lang="he-IL" sz="1800" b="1" kern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8117338" y="3666841"/>
            <a:ext cx="1941067" cy="1366975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13:00-13:45</a:t>
            </a:r>
          </a:p>
          <a:p>
            <a:pPr algn="ctr"/>
            <a:r>
              <a:rPr lang="he-IL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הרצאת ראש להב </a:t>
            </a:r>
          </a:p>
          <a:p>
            <a:pPr algn="ctr"/>
            <a:r>
              <a:rPr lang="he-IL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433</a:t>
            </a:r>
          </a:p>
          <a:p>
            <a:pPr algn="ctr"/>
            <a:r>
              <a:rPr lang="he-IL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 ניצב יגאל בן שלום </a:t>
            </a:r>
            <a:endParaRPr lang="he-IL" sz="1800" b="1" dirty="0">
              <a:latin typeface="Segoe UI Semilight" panose="020B0402040204020203" pitchFamily="34" charset="0"/>
              <a:ea typeface="Tahoma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084" name="Picture 12" descr="תוצאת תמונה עבור טכנולוגיה משטרה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78" y="1516105"/>
            <a:ext cx="1670400" cy="140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תוצאת תמונה עבור ‪lunch logo‬‏"/>
          <p:cNvPicPr>
            <a:picLocks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057" y="1426194"/>
            <a:ext cx="1670400" cy="21009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מלבן 25"/>
          <p:cNvSpPr/>
          <p:nvPr/>
        </p:nvSpPr>
        <p:spPr>
          <a:xfrm>
            <a:off x="10247405" y="3611415"/>
            <a:ext cx="1769715" cy="142240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12:00-13:00</a:t>
            </a:r>
          </a:p>
          <a:p>
            <a:pPr algn="ctr"/>
            <a:r>
              <a:rPr lang="he-IL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ארוחת צהריים </a:t>
            </a:r>
          </a:p>
          <a:p>
            <a:pPr algn="ctr"/>
            <a:r>
              <a:rPr lang="he-IL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בלהב 433</a:t>
            </a:r>
            <a:endParaRPr lang="he-IL" sz="1800" b="1" dirty="0">
              <a:latin typeface="Segoe UI Semilight" panose="020B0402040204020203" pitchFamily="34" charset="0"/>
              <a:ea typeface="Tahoma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4590990" y="2992062"/>
            <a:ext cx="1670400" cy="107015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14:45-15:45</a:t>
            </a:r>
          </a:p>
          <a:p>
            <a:pPr algn="ctr"/>
            <a:r>
              <a:rPr lang="he-IL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הרצאה בנושא סייבר</a:t>
            </a:r>
            <a:endParaRPr lang="he-IL" sz="1800" b="1" dirty="0">
              <a:latin typeface="Segoe UI Semilight" panose="020B0402040204020203" pitchFamily="34" charset="0"/>
              <a:ea typeface="Tahoma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54" name="Picture 6" descr="תוצאת תמונה עבור ‪CYBER‬‏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49" y="1516105"/>
            <a:ext cx="1670400" cy="140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מלבן 29"/>
          <p:cNvSpPr/>
          <p:nvPr/>
        </p:nvSpPr>
        <p:spPr>
          <a:xfrm>
            <a:off x="1096860" y="3312283"/>
            <a:ext cx="1670400" cy="1499861"/>
          </a:xfrm>
          <a:prstGeom prst="rect">
            <a:avLst/>
          </a:prstGeom>
          <a:solidFill>
            <a:srgbClr val="7030A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16:00-17:00</a:t>
            </a:r>
          </a:p>
          <a:p>
            <a:pPr algn="ctr"/>
            <a:r>
              <a:rPr lang="he-IL" sz="20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ארגוני </a:t>
            </a:r>
          </a:p>
          <a:p>
            <a:pPr algn="ctr"/>
            <a:r>
              <a:rPr lang="he-IL" sz="20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פשיעה</a:t>
            </a:r>
            <a:endParaRPr lang="he-IL" sz="2000" b="1" dirty="0">
              <a:latin typeface="Segoe UI Semilight" panose="020B0402040204020203" pitchFamily="34" charset="0"/>
              <a:ea typeface="Tahoma" pitchFamily="34" charset="0"/>
              <a:cs typeface="Segoe UI Semilight" panose="020B0402040204020203" pitchFamily="34" charset="0"/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2859422" y="3341748"/>
            <a:ext cx="1670400" cy="1470396"/>
          </a:xfrm>
          <a:prstGeom prst="rect">
            <a:avLst/>
          </a:prstGeom>
          <a:solidFill>
            <a:srgbClr val="7030A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16:00-17:00</a:t>
            </a:r>
          </a:p>
          <a:p>
            <a:pPr algn="ctr"/>
            <a:r>
              <a:rPr lang="he-IL" sz="20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שחיתות ציבורית</a:t>
            </a:r>
            <a:endParaRPr lang="he-IL" sz="2000" b="1" dirty="0">
              <a:latin typeface="Segoe UI Semilight" panose="020B0402040204020203" pitchFamily="34" charset="0"/>
              <a:ea typeface="Tahoma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68" name="Picture 20" descr="תוצאת תמונה עבור שחיתות שלטונית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97" y="1505766"/>
            <a:ext cx="1670400" cy="140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תוצאת תמונה עבור ארגוני פשיעה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61" y="1516105"/>
            <a:ext cx="1670400" cy="140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מלבן 41"/>
          <p:cNvSpPr/>
          <p:nvPr/>
        </p:nvSpPr>
        <p:spPr>
          <a:xfrm>
            <a:off x="2321318" y="2853422"/>
            <a:ext cx="922765" cy="444926"/>
          </a:xfrm>
          <a:prstGeom prst="rect">
            <a:avLst/>
          </a:prstGeom>
          <a:solidFill>
            <a:srgbClr val="7030A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14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בחירה</a:t>
            </a:r>
            <a:endParaRPr lang="he-IL" sz="1400" dirty="0">
              <a:solidFill>
                <a:schemeClr val="bg1"/>
              </a:solidFill>
              <a:latin typeface="Segoe UI Semilight" panose="020B0402040204020203" pitchFamily="34" charset="0"/>
              <a:ea typeface="Tahoma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2" descr="תוצאת תמונה עבור יגאל בן שלום"/>
          <p:cNvPicPr>
            <a:picLocks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91" y="1400629"/>
            <a:ext cx="1941067" cy="21520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1598065" y="459106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היכרות עם יחידת </a:t>
            </a:r>
            <a:r>
              <a:rPr lang="he-IL" dirty="0" err="1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לה"ב</a:t>
            </a:r>
            <a:r>
              <a:rPr lang="he-IL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433 </a:t>
            </a:r>
          </a:p>
        </p:txBody>
      </p:sp>
      <p:pic>
        <p:nvPicPr>
          <p:cNvPr id="29" name="Picture 2" descr="תוצאת תמונה עבור סמפכל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45" y="4154447"/>
            <a:ext cx="2687782" cy="14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מלבן 30"/>
          <p:cNvSpPr/>
          <p:nvPr/>
        </p:nvSpPr>
        <p:spPr>
          <a:xfrm>
            <a:off x="4913745" y="5592473"/>
            <a:ext cx="2687781" cy="1039236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1600" b="1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17:20-18:00</a:t>
            </a:r>
            <a:endParaRPr lang="he-IL" sz="1600" b="1" kern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he-IL" sz="1600" b="1" kern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סיכום הביקור</a:t>
            </a:r>
          </a:p>
          <a:p>
            <a:pPr algn="ctr"/>
            <a:r>
              <a:rPr lang="he-IL" sz="1600" b="1" kern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בראשות </a:t>
            </a:r>
            <a:r>
              <a:rPr lang="he-IL" sz="1600" b="1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סמפכ"ל</a:t>
            </a:r>
          </a:p>
          <a:p>
            <a:pPr algn="ctr"/>
            <a:r>
              <a:rPr lang="he-IL" sz="1600" b="1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ניצב </a:t>
            </a:r>
            <a:r>
              <a:rPr lang="he-IL" sz="1600" b="1" kern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אלון אסור</a:t>
            </a:r>
          </a:p>
        </p:txBody>
      </p:sp>
    </p:spTree>
    <p:extLst>
      <p:ext uri="{BB962C8B-B14F-4D97-AF65-F5344CB8AC3E}">
        <p14:creationId xmlns:p14="http://schemas.microsoft.com/office/powerpoint/2010/main" val="35132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602313"/>
              </p:ext>
            </p:extLst>
          </p:nvPr>
        </p:nvGraphicFramePr>
        <p:xfrm>
          <a:off x="1493274" y="1448090"/>
          <a:ext cx="9945042" cy="5338815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1290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9311">
                  <a:extLst>
                    <a:ext uri="{9D8B030D-6E8A-4147-A177-3AD203B41FA5}">
                      <a16:colId xmlns:a16="http://schemas.microsoft.com/office/drawing/2014/main" val="3543294189"/>
                    </a:ext>
                  </a:extLst>
                </a:gridCol>
              </a:tblGrid>
              <a:tr h="5800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שעות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F8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פעילות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F8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F8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הערות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F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08:30-10:15</a:t>
                      </a:r>
                      <a:endParaRPr lang="he-IL" sz="1600" b="1" u="none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ביקור בגזרת תחנת רמלה 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u="sng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פיצול</a:t>
                      </a:r>
                    </a:p>
                    <a:p>
                      <a:pPr algn="r"/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err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גואריש</a:t>
                      </a:r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רמלה 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10:45-11:30</a:t>
                      </a:r>
                      <a:endParaRPr lang="he-IL" sz="1600" b="1" u="none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הרצאת ממ"ז מרכז ניצב</a:t>
                      </a:r>
                      <a:r>
                        <a:rPr lang="he-IL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עמי אשד 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e-IL" sz="1600" b="1" dirty="0">
                        <a:solidFill>
                          <a:schemeClr val="accent2"/>
                        </a:solidFill>
                        <a:cs typeface="+mn-cs"/>
                      </a:endParaRPr>
                    </a:p>
                  </a:txBody>
                  <a:tcPr marL="40371" marR="40371" marT="0" marB="0"/>
                </a:tc>
                <a:tc>
                  <a:txBody>
                    <a:bodyPr/>
                    <a:lstStyle/>
                    <a:p>
                      <a:pPr marL="0" marR="0" indent="0" algn="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מטה מחוז מרכז / תחנת רמלה  </a:t>
                      </a:r>
                    </a:p>
                    <a:p>
                      <a:pPr algn="r"/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marL="0" marR="0" indent="0" algn="ctr" defTabSz="12185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08:30-09:15</a:t>
                      </a: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הרצאת ממ"ז ת"א ניצב</a:t>
                      </a:r>
                      <a:r>
                        <a:rPr lang="he-IL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דוד ביטן 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u="sng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פיצול</a:t>
                      </a:r>
                    </a:p>
                    <a:p>
                      <a:pPr algn="r"/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מטה מחוז ת"א</a:t>
                      </a:r>
                    </a:p>
                    <a:p>
                      <a:pPr algn="r"/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09:45-11:30</a:t>
                      </a:r>
                      <a:endParaRPr lang="he-IL" sz="1600" b="1" u="none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ביקור </a:t>
                      </a:r>
                      <a:r>
                        <a:rPr lang="he-IL" sz="1600" b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בגזרת</a:t>
                      </a:r>
                      <a:r>
                        <a:rPr lang="he-IL" sz="1600" b="1" baseline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600" b="1" baseline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תחנת שרת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e-IL" sz="1600" b="1" dirty="0">
                        <a:solidFill>
                          <a:schemeClr val="accent2"/>
                        </a:solidFill>
                        <a:cs typeface="+mn-cs"/>
                      </a:endParaRPr>
                    </a:p>
                  </a:txBody>
                  <a:tcPr marL="40371" marR="40371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דרום ת"א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57949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12:00-13:00</a:t>
                      </a:r>
                      <a:endParaRPr lang="he-IL" sz="1600" b="1" u="none" dirty="0" smtClean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ארוחת צהריים 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ביחידת </a:t>
                      </a:r>
                      <a:r>
                        <a:rPr lang="he-IL" sz="1600" b="1" dirty="0" err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לה"ב</a:t>
                      </a:r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433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13:00-13:45</a:t>
                      </a:r>
                      <a:endParaRPr lang="he-IL" sz="1600" b="1" u="none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הרצאת ראש </a:t>
                      </a:r>
                      <a:r>
                        <a:rPr lang="he-IL" sz="1600" b="1" dirty="0" err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לה"ב</a:t>
                      </a:r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ניצב</a:t>
                      </a:r>
                      <a:r>
                        <a:rPr lang="he-IL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יגאל בן שלום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 קבוצות 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err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לה"ב</a:t>
                      </a:r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433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13:45-14:30</a:t>
                      </a:r>
                      <a:endParaRPr lang="he-IL" sz="1600" b="1" u="none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תערוכת </a:t>
                      </a:r>
                      <a:r>
                        <a:rPr lang="he-IL" sz="1600" b="1" dirty="0" err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אטו"ב</a:t>
                      </a:r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 תנ"צ לימור נוח 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err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לה"ב</a:t>
                      </a:r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433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14:45-15:45</a:t>
                      </a:r>
                      <a:endParaRPr lang="he-IL" sz="1600" b="1" u="none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הרצאת סייבר – סנ"צ אבי </a:t>
                      </a:r>
                      <a:r>
                        <a:rPr lang="he-IL" sz="1600" b="1" dirty="0" err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מייברג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err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לה"ב</a:t>
                      </a:r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433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16:00-17:00</a:t>
                      </a:r>
                      <a:endParaRPr lang="he-IL" sz="1600" b="1" u="none" dirty="0" smtClean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הרצאה בנושא שחיתות ציבורית- סנ"צ שמוליק שרביט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he-IL" sz="1600" b="1" u="sng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פיצול</a:t>
                      </a: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פיצול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16:00-17:00</a:t>
                      </a:r>
                      <a:endParaRPr lang="he-IL" sz="1600" b="1" u="none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הרצאת בנושא ארגוני פשיעה – סנ"צ ליאון הירש 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e-IL" sz="1600" b="1" dirty="0">
                        <a:solidFill>
                          <a:schemeClr val="accent2"/>
                        </a:solidFill>
                        <a:cs typeface="+mn-cs"/>
                      </a:endParaRPr>
                    </a:p>
                  </a:txBody>
                  <a:tcPr marL="40371" marR="40371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פיצול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17:20-18:00</a:t>
                      </a: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סיכום בראשות סמפכ"ל 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כלל המליאה 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כלל המליאה 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598065" y="459106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לו"ז מפורט</a:t>
            </a:r>
          </a:p>
        </p:txBody>
      </p:sp>
      <p:sp>
        <p:nvSpPr>
          <p:cNvPr id="4" name="מסגרת משופעת 3"/>
          <p:cNvSpPr/>
          <p:nvPr/>
        </p:nvSpPr>
        <p:spPr>
          <a:xfrm>
            <a:off x="1493274" y="2032000"/>
            <a:ext cx="1042416" cy="75738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מחוז מרכז</a:t>
            </a:r>
            <a:endParaRPr lang="he-IL" dirty="0"/>
          </a:p>
        </p:txBody>
      </p:sp>
      <p:sp>
        <p:nvSpPr>
          <p:cNvPr id="12" name="מסגרת משופעת 11"/>
          <p:cNvSpPr/>
          <p:nvPr/>
        </p:nvSpPr>
        <p:spPr>
          <a:xfrm>
            <a:off x="1493274" y="2900218"/>
            <a:ext cx="1042416" cy="75738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מחוז ת"א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47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35489" y="6086478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211556003"/>
              </p:ext>
            </p:extLst>
          </p:nvPr>
        </p:nvGraphicFramePr>
        <p:xfrm>
          <a:off x="5107449" y="1580971"/>
          <a:ext cx="6856545" cy="372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98065" y="459106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דגשים לסיור 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1580972"/>
            <a:ext cx="4771162" cy="3628337"/>
          </a:xfrm>
          <a:prstGeom prst="rect">
            <a:avLst/>
          </a:prstGeom>
        </p:spPr>
      </p:pic>
      <p:grpSp>
        <p:nvGrpSpPr>
          <p:cNvPr id="7" name="קבוצה 6"/>
          <p:cNvGrpSpPr/>
          <p:nvPr/>
        </p:nvGrpSpPr>
        <p:grpSpPr>
          <a:xfrm>
            <a:off x="5015085" y="5417549"/>
            <a:ext cx="6948909" cy="562288"/>
            <a:chOff x="-92364" y="3352375"/>
            <a:chExt cx="6948909" cy="562288"/>
          </a:xfrm>
          <a:scene3d>
            <a:camera prst="orthographicFront"/>
            <a:lightRig rig="flat" dir="t"/>
          </a:scene3d>
        </p:grpSpPr>
        <p:sp>
          <p:nvSpPr>
            <p:cNvPr id="8" name="מלבן מעוגל 7"/>
            <p:cNvSpPr/>
            <p:nvPr/>
          </p:nvSpPr>
          <p:spPr>
            <a:xfrm>
              <a:off x="0" y="3352375"/>
              <a:ext cx="6856545" cy="56228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92364" y="3407273"/>
              <a:ext cx="6801647" cy="507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300" b="1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כתובת מחוז מרכז </a:t>
              </a:r>
            </a:p>
            <a:p>
              <a:pPr lvl="0" algn="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300" b="1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כתובת מחוז ת"א</a:t>
              </a:r>
              <a:endParaRPr lang="he-IL" sz="1300" b="1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2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83079"/>
            <a:ext cx="9062123" cy="584771"/>
          </a:xfrm>
          <a:prstGeom prst="rect">
            <a:avLst/>
          </a:prstGeom>
          <a:noFill/>
        </p:spPr>
        <p:txBody>
          <a:bodyPr wrap="square" lIns="91412" tIns="45718" rIns="91412" bIns="45718" rtlCol="1">
            <a:spAutoFit/>
          </a:bodyPr>
          <a:lstStyle/>
          <a:p>
            <a:r>
              <a:rPr lang="he-IL" sz="3200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משטרת ישראל מקדמת את </a:t>
            </a:r>
            <a:r>
              <a:rPr lang="he-IL" sz="3200" dirty="0" err="1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מב"ל</a:t>
            </a:r>
            <a:r>
              <a:rPr lang="he-IL" sz="3200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מחזור מ"ז </a:t>
            </a:r>
            <a:r>
              <a:rPr lang="he-IL" sz="3200" b="1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בברכה  </a:t>
            </a:r>
            <a:endParaRPr lang="he-IL" sz="3200" b="1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" y="2121020"/>
            <a:ext cx="11699875" cy="359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85405" y="467815"/>
            <a:ext cx="4623933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ייעוד משטרת ישראל</a:t>
            </a:r>
            <a:endParaRPr lang="en-US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2" descr="https://attachment.outlook.live.net/owa/hadasyuval@hotmail.com/service.svc/s/GetAttachmentThumbnail?id=AQMkADAwATEyNDQAOC0xY2ZhLWUzMwA0LTAwAi0wMAoARgAAA8OiWd8LoJZCu6XT2ryb3IcHAB3D7XQp14tEgbpzrG8eAuEAAAIBCQAAAO96zvEkmBlGlMOujerQ%2BxgAAah3J7YAAAABEgAQAC31kRNedvFFpLG9PTtKBCs%3D&amp;thumbnailType=2&amp;owa=outlook.live.com&amp;scriptVer=2019031801.05&amp;isc=1&amp;X-OWA-CANARY=Wzdb7jpxQEia7j_e8XPVeXCLrgE6tdYYUB8kf3PP4oLJeVbVBJ0OrOXnFiDNzQOtSJBA9xjz4X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zQ4MjQtNDg2MjA0MjEyXCIsXCJwdWlkXCI6XCIzMjEzNjcxMTkxNjAxMTZcIixcIm9pZFwiOlwiMDAwMTI0NDgtMWNmYS1lMzM0LTAwMDAtMDAwMDAwMDAwMDAwXCIsXCJzY29wZVwiOlwiT3dhRG93bmxvYWRcIn0iLCJuYmYiOjE1NTM5Njg3NDgsImV4cCI6MTU1Mzk2OTM0OCwiaXNzIjoiMDAwMDAwMDItMDAwMC0wZmYxLWNlMDAtMDAwMDAwMDAwMDAwQDg0ZGY5ZTdmLWU5ZjYtNDBhZi1iNDM1LWFhYWFhYWFhYWFhYSIsImF1ZCI6IjAwMDAwMDAyLTAwMDAtMGZmMS1jZTAwLTAwMDAwMDAwMDAwMC9hdHRhY2htZW50Lm91dGxvb2subGl2ZS5uZXRAODRkZjllN2YtZTlmNi00MGFmLWI0MzUtYWFhYWFhYWFhYWFhIn0.THUiwxmHfqXRGoiuEJMpxTNZt_c3DPAsP1u5UGXlH98uM8yH46eEif3LlbI76CEZ1sw4p14bEYhZuD7m4-Me60Mir0WyXJjTKm9nhS5NhYpgcZ447Jan_Gi5VCra41ufzoCk5mpiDPMyE9RkFsPGNAfbr5Y1yijBp_s9WD1eSeLiQ6E5cgUQmtqDkA4nVfTyhrbyNwlFhyDUZAVk7FxccNhUloFdPAR_CrSHeL22UZBVtWKuWirUpaz8iGxRGzRsHgt1R_I7P7qfR_yUiMoVoWZU_EqisccdcttvDPpA2nHAI4v2b_mLOvHeRordkPwvN5ULH60mMicyUVg_GqfHqQ&amp;animation=tru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2683"/>
            <a:ext cx="3192723" cy="20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384" y="1463576"/>
            <a:ext cx="1169987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000" b="1" kern="800" spc="-53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תפקידיה העיקריים של משטרת ישראל כזרוע אוכפת חוק קבועים בסעיף 3 לפקודת המשטרה [נוסח חדש], </a:t>
            </a:r>
            <a:r>
              <a:rPr lang="he-IL" sz="2000" b="1" kern="800" spc="-53" dirty="0" err="1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התשל"א</a:t>
            </a:r>
            <a:r>
              <a:rPr lang="he-IL" sz="2000" b="1" kern="800" spc="-53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- 1971. הסעיף קובע: "</a:t>
            </a:r>
            <a:r>
              <a:rPr lang="he-IL" sz="2000" b="1" kern="800" spc="-53" dirty="0">
                <a:solidFill>
                  <a:srgbClr val="FF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משטרת ישראל תעסוק במניעת עבירות ובגילוין, בתפיסת עבריינים ובתביעתם לדין, בשמירתם הבטוחה של אסירים, ובקיום הסדר הציבורי וביטחון הנפש והרכוש</a:t>
            </a:r>
            <a:r>
              <a:rPr lang="he-IL" sz="2000" b="1" kern="800" spc="-53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". משטרת ישראל פועלת על פי הסמכויות שהוענקו לכל שוטר בפקודת המשטרה [נוסח חדש], </a:t>
            </a:r>
            <a:r>
              <a:rPr lang="he-IL" sz="2000" b="1" kern="800" spc="-53" dirty="0" err="1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התשל"א</a:t>
            </a:r>
            <a:r>
              <a:rPr lang="he-IL" sz="2000" b="1" kern="800" spc="-53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- 1971 ובחקיקות נוספות</a:t>
            </a:r>
            <a:r>
              <a:rPr lang="he-IL" sz="2000" kern="800" spc="-53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.</a:t>
            </a:r>
          </a:p>
          <a:p>
            <a:pPr algn="just"/>
            <a:endParaRPr lang="he-IL" sz="2000" kern="800" spc="-53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 algn="just"/>
            <a:endParaRPr lang="he-IL" sz="2000" kern="800" spc="-53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9005756" y="5592548"/>
            <a:ext cx="3186246" cy="1245051"/>
          </a:xfrm>
          <a:prstGeom prst="rect">
            <a:avLst/>
          </a:prstGeom>
          <a:solidFill>
            <a:srgbClr val="4DB3C7"/>
          </a:solidFill>
          <a:ln w="19050">
            <a:solidFill>
              <a:schemeClr val="bg1"/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/>
            <a:r>
              <a:rPr lang="he-IL" sz="1600" b="1" kern="800" spc="-53" dirty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לחימה בפשיעה</a:t>
            </a:r>
          </a:p>
        </p:txBody>
      </p:sp>
      <p:sp>
        <p:nvSpPr>
          <p:cNvPr id="14" name="מלבן 13"/>
          <p:cNvSpPr/>
          <p:nvPr/>
        </p:nvSpPr>
        <p:spPr>
          <a:xfrm>
            <a:off x="5931833" y="5592548"/>
            <a:ext cx="3073924" cy="1245051"/>
          </a:xfrm>
          <a:prstGeom prst="rect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he-IL" sz="1600" b="1" kern="800" spc="-53" dirty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שמירה על הסדר הציבורי</a:t>
            </a:r>
          </a:p>
        </p:txBody>
      </p:sp>
      <p:sp>
        <p:nvSpPr>
          <p:cNvPr id="15" name="מלבן 14"/>
          <p:cNvSpPr/>
          <p:nvPr/>
        </p:nvSpPr>
        <p:spPr>
          <a:xfrm>
            <a:off x="3192723" y="5592548"/>
            <a:ext cx="2739109" cy="124505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1600" b="1" kern="800" spc="-53" dirty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ביטחון הפנים</a:t>
            </a:r>
          </a:p>
        </p:txBody>
      </p:sp>
      <p:sp>
        <p:nvSpPr>
          <p:cNvPr id="16" name="מלבן 15"/>
          <p:cNvSpPr/>
          <p:nvPr/>
        </p:nvSpPr>
        <p:spPr>
          <a:xfrm>
            <a:off x="-1" y="5592548"/>
            <a:ext cx="3192724" cy="1245051"/>
          </a:xfrm>
          <a:prstGeom prst="rect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1600" b="1" kern="800" spc="-53" dirty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פיקוח והסדרת תנועה</a:t>
            </a: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0"/>
          <a:stretch/>
        </p:blipFill>
        <p:spPr>
          <a:xfrm>
            <a:off x="9005757" y="3545700"/>
            <a:ext cx="3186244" cy="20238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078" name="Picture 6" descr="×ª××¦××ª ×ª××× × ×¢×××¨ ××¤×× × ××©××¨×ª ××©×¨××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20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21" y="3556812"/>
            <a:ext cx="2726987" cy="2035736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×ª××¦××ª ×ª××× × ×¢×××¨ ××¤×× × ××©××¨×ª ××©×¨××"/>
          <p:cNvPicPr>
            <a:picLocks noChangeAspect="1" noChangeArrowheads="1"/>
          </p:cNvPicPr>
          <p:nvPr/>
        </p:nvPicPr>
        <p:blipFill>
          <a:blip r:embed="rId7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32" y="3545700"/>
            <a:ext cx="3086048" cy="20468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0" y="3213100"/>
            <a:ext cx="12192001" cy="332600"/>
          </a:xfrm>
          <a:prstGeom prst="rect">
            <a:avLst/>
          </a:prstGeom>
          <a:solidFill>
            <a:srgbClr val="445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38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אליפסה 11"/>
          <p:cNvSpPr/>
          <p:nvPr/>
        </p:nvSpPr>
        <p:spPr>
          <a:xfrm>
            <a:off x="7977320" y="2120073"/>
            <a:ext cx="3530291" cy="3472887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9282" y="1428235"/>
            <a:ext cx="2057936" cy="205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42273" y="1463812"/>
            <a:ext cx="2057936" cy="205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724042" y="1365738"/>
            <a:ext cx="2057936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358450" y="3640738"/>
            <a:ext cx="0" cy="113948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427481" y="3622151"/>
            <a:ext cx="0" cy="113948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91120" y="3657604"/>
            <a:ext cx="0" cy="113948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952702" y="4795038"/>
            <a:ext cx="1326350" cy="769441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bg1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34B2F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מגדר</a:t>
            </a:r>
          </a:p>
        </p:txBody>
      </p:sp>
      <p:graphicFrame>
        <p:nvGraphicFramePr>
          <p:cNvPr id="29" name="דיאגרמה 28"/>
          <p:cNvGraphicFramePr/>
          <p:nvPr>
            <p:extLst>
              <p:ext uri="{D42A27DB-BD31-4B8C-83A1-F6EECF244321}">
                <p14:modId xmlns:p14="http://schemas.microsoft.com/office/powerpoint/2010/main" val="3851120916"/>
              </p:ext>
            </p:extLst>
          </p:nvPr>
        </p:nvGraphicFramePr>
        <p:xfrm>
          <a:off x="6477099" y="1667026"/>
          <a:ext cx="6528954" cy="416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9602115" y="3886200"/>
            <a:ext cx="304879" cy="279782"/>
            <a:chOff x="6178550" y="2840038"/>
            <a:chExt cx="825500" cy="720725"/>
          </a:xfrm>
          <a:solidFill>
            <a:schemeClr val="bg1"/>
          </a:solidFill>
        </p:grpSpPr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657975" y="2840038"/>
              <a:ext cx="346075" cy="422275"/>
            </a:xfrm>
            <a:custGeom>
              <a:avLst/>
              <a:gdLst>
                <a:gd name="T0" fmla="*/ 69 w 70"/>
                <a:gd name="T1" fmla="*/ 0 h 85"/>
                <a:gd name="T2" fmla="*/ 68 w 70"/>
                <a:gd name="T3" fmla="*/ 0 h 85"/>
                <a:gd name="T4" fmla="*/ 48 w 70"/>
                <a:gd name="T5" fmla="*/ 5 h 85"/>
                <a:gd name="T6" fmla="*/ 28 w 70"/>
                <a:gd name="T7" fmla="*/ 0 h 85"/>
                <a:gd name="T8" fmla="*/ 27 w 70"/>
                <a:gd name="T9" fmla="*/ 0 h 85"/>
                <a:gd name="T10" fmla="*/ 7 w 70"/>
                <a:gd name="T11" fmla="*/ 5 h 85"/>
                <a:gd name="T12" fmla="*/ 7 w 70"/>
                <a:gd name="T13" fmla="*/ 5 h 85"/>
                <a:gd name="T14" fmla="*/ 0 w 70"/>
                <a:gd name="T15" fmla="*/ 5 h 85"/>
                <a:gd name="T16" fmla="*/ 1 w 70"/>
                <a:gd name="T17" fmla="*/ 6 h 85"/>
                <a:gd name="T18" fmla="*/ 10 w 70"/>
                <a:gd name="T19" fmla="*/ 33 h 85"/>
                <a:gd name="T20" fmla="*/ 4 w 70"/>
                <a:gd name="T21" fmla="*/ 62 h 85"/>
                <a:gd name="T22" fmla="*/ 27 w 70"/>
                <a:gd name="T23" fmla="*/ 85 h 85"/>
                <a:gd name="T24" fmla="*/ 27 w 70"/>
                <a:gd name="T25" fmla="*/ 85 h 85"/>
                <a:gd name="T26" fmla="*/ 28 w 70"/>
                <a:gd name="T27" fmla="*/ 85 h 85"/>
                <a:gd name="T28" fmla="*/ 51 w 70"/>
                <a:gd name="T29" fmla="*/ 61 h 85"/>
                <a:gd name="T30" fmla="*/ 63 w 70"/>
                <a:gd name="T31" fmla="*/ 34 h 85"/>
                <a:gd name="T32" fmla="*/ 70 w 70"/>
                <a:gd name="T33" fmla="*/ 2 h 85"/>
                <a:gd name="T34" fmla="*/ 69 w 70"/>
                <a:gd name="T35" fmla="*/ 0 h 85"/>
                <a:gd name="T36" fmla="*/ 56 w 70"/>
                <a:gd name="T37" fmla="*/ 32 h 85"/>
                <a:gd name="T38" fmla="*/ 44 w 70"/>
                <a:gd name="T39" fmla="*/ 57 h 85"/>
                <a:gd name="T40" fmla="*/ 34 w 70"/>
                <a:gd name="T41" fmla="*/ 70 h 85"/>
                <a:gd name="T42" fmla="*/ 34 w 70"/>
                <a:gd name="T43" fmla="*/ 11 h 85"/>
                <a:gd name="T44" fmla="*/ 48 w 70"/>
                <a:gd name="T45" fmla="*/ 13 h 85"/>
                <a:gd name="T46" fmla="*/ 61 w 70"/>
                <a:gd name="T47" fmla="*/ 12 h 85"/>
                <a:gd name="T48" fmla="*/ 56 w 70"/>
                <a:gd name="T49" fmla="*/ 32 h 85"/>
                <a:gd name="T50" fmla="*/ 56 w 70"/>
                <a:gd name="T51" fmla="*/ 32 h 85"/>
                <a:gd name="T52" fmla="*/ 56 w 70"/>
                <a:gd name="T53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85">
                  <a:moveTo>
                    <a:pt x="69" y="0"/>
                  </a:moveTo>
                  <a:cubicBezTo>
                    <a:pt x="69" y="0"/>
                    <a:pt x="68" y="0"/>
                    <a:pt x="68" y="0"/>
                  </a:cubicBezTo>
                  <a:cubicBezTo>
                    <a:pt x="61" y="4"/>
                    <a:pt x="55" y="5"/>
                    <a:pt x="48" y="5"/>
                  </a:cubicBezTo>
                  <a:cubicBezTo>
                    <a:pt x="36" y="5"/>
                    <a:pt x="28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19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3" y="5"/>
                    <a:pt x="0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7" y="12"/>
                    <a:pt x="10" y="21"/>
                    <a:pt x="10" y="33"/>
                  </a:cubicBezTo>
                  <a:cubicBezTo>
                    <a:pt x="10" y="44"/>
                    <a:pt x="8" y="53"/>
                    <a:pt x="4" y="62"/>
                  </a:cubicBezTo>
                  <a:cubicBezTo>
                    <a:pt x="11" y="71"/>
                    <a:pt x="18" y="79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37" y="79"/>
                    <a:pt x="44" y="71"/>
                    <a:pt x="51" y="61"/>
                  </a:cubicBezTo>
                  <a:cubicBezTo>
                    <a:pt x="56" y="54"/>
                    <a:pt x="60" y="44"/>
                    <a:pt x="63" y="34"/>
                  </a:cubicBezTo>
                  <a:cubicBezTo>
                    <a:pt x="69" y="17"/>
                    <a:pt x="70" y="2"/>
                    <a:pt x="70" y="2"/>
                  </a:cubicBezTo>
                  <a:cubicBezTo>
                    <a:pt x="70" y="1"/>
                    <a:pt x="69" y="1"/>
                    <a:pt x="69" y="0"/>
                  </a:cubicBezTo>
                  <a:close/>
                  <a:moveTo>
                    <a:pt x="56" y="32"/>
                  </a:moveTo>
                  <a:cubicBezTo>
                    <a:pt x="53" y="41"/>
                    <a:pt x="49" y="50"/>
                    <a:pt x="44" y="57"/>
                  </a:cubicBezTo>
                  <a:cubicBezTo>
                    <a:pt x="41" y="62"/>
                    <a:pt x="38" y="66"/>
                    <a:pt x="34" y="7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9" y="13"/>
                    <a:pt x="43" y="13"/>
                    <a:pt x="48" y="13"/>
                  </a:cubicBezTo>
                  <a:cubicBezTo>
                    <a:pt x="52" y="13"/>
                    <a:pt x="56" y="13"/>
                    <a:pt x="61" y="12"/>
                  </a:cubicBezTo>
                  <a:cubicBezTo>
                    <a:pt x="60" y="17"/>
                    <a:pt x="58" y="24"/>
                    <a:pt x="56" y="32"/>
                  </a:cubicBezTo>
                  <a:close/>
                  <a:moveTo>
                    <a:pt x="56" y="32"/>
                  </a:moveTo>
                  <a:cubicBezTo>
                    <a:pt x="56" y="32"/>
                    <a:pt x="56" y="32"/>
                    <a:pt x="56" y="3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178550" y="3227388"/>
              <a:ext cx="657225" cy="333375"/>
            </a:xfrm>
            <a:custGeom>
              <a:avLst/>
              <a:gdLst>
                <a:gd name="T0" fmla="*/ 108 w 133"/>
                <a:gd name="T1" fmla="*/ 15 h 67"/>
                <a:gd name="T2" fmla="*/ 90 w 133"/>
                <a:gd name="T3" fmla="*/ 7 h 67"/>
                <a:gd name="T4" fmla="*/ 81 w 133"/>
                <a:gd name="T5" fmla="*/ 0 h 67"/>
                <a:gd name="T6" fmla="*/ 68 w 133"/>
                <a:gd name="T7" fmla="*/ 14 h 67"/>
                <a:gd name="T8" fmla="*/ 74 w 133"/>
                <a:gd name="T9" fmla="*/ 54 h 67"/>
                <a:gd name="T10" fmla="*/ 74 w 133"/>
                <a:gd name="T11" fmla="*/ 55 h 67"/>
                <a:gd name="T12" fmla="*/ 67 w 133"/>
                <a:gd name="T13" fmla="*/ 63 h 67"/>
                <a:gd name="T14" fmla="*/ 67 w 133"/>
                <a:gd name="T15" fmla="*/ 64 h 67"/>
                <a:gd name="T16" fmla="*/ 66 w 133"/>
                <a:gd name="T17" fmla="*/ 63 h 67"/>
                <a:gd name="T18" fmla="*/ 60 w 133"/>
                <a:gd name="T19" fmla="*/ 55 h 67"/>
                <a:gd name="T20" fmla="*/ 60 w 133"/>
                <a:gd name="T21" fmla="*/ 54 h 67"/>
                <a:gd name="T22" fmla="*/ 66 w 133"/>
                <a:gd name="T23" fmla="*/ 14 h 67"/>
                <a:gd name="T24" fmla="*/ 52 w 133"/>
                <a:gd name="T25" fmla="*/ 0 h 67"/>
                <a:gd name="T26" fmla="*/ 44 w 133"/>
                <a:gd name="T27" fmla="*/ 7 h 67"/>
                <a:gd name="T28" fmla="*/ 26 w 133"/>
                <a:gd name="T29" fmla="*/ 15 h 67"/>
                <a:gd name="T30" fmla="*/ 19 w 133"/>
                <a:gd name="T31" fmla="*/ 21 h 67"/>
                <a:gd name="T32" fmla="*/ 11 w 133"/>
                <a:gd name="T33" fmla="*/ 67 h 67"/>
                <a:gd name="T34" fmla="*/ 123 w 133"/>
                <a:gd name="T35" fmla="*/ 67 h 67"/>
                <a:gd name="T36" fmla="*/ 114 w 133"/>
                <a:gd name="T37" fmla="*/ 21 h 67"/>
                <a:gd name="T38" fmla="*/ 108 w 133"/>
                <a:gd name="T39" fmla="*/ 15 h 67"/>
                <a:gd name="T40" fmla="*/ 108 w 133"/>
                <a:gd name="T41" fmla="*/ 15 h 67"/>
                <a:gd name="T42" fmla="*/ 108 w 133"/>
                <a:gd name="T43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67">
                  <a:moveTo>
                    <a:pt x="108" y="15"/>
                  </a:moveTo>
                  <a:cubicBezTo>
                    <a:pt x="90" y="7"/>
                    <a:pt x="90" y="7"/>
                    <a:pt x="90" y="7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4"/>
                    <a:pt x="74" y="55"/>
                    <a:pt x="74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6" y="64"/>
                    <a:pt x="66" y="63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4"/>
                    <a:pt x="60" y="5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3" y="17"/>
                    <a:pt x="21" y="18"/>
                    <a:pt x="19" y="21"/>
                  </a:cubicBezTo>
                  <a:cubicBezTo>
                    <a:pt x="19" y="21"/>
                    <a:pt x="0" y="67"/>
                    <a:pt x="11" y="67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33" y="67"/>
                    <a:pt x="114" y="21"/>
                    <a:pt x="114" y="21"/>
                  </a:cubicBezTo>
                  <a:cubicBezTo>
                    <a:pt x="113" y="18"/>
                    <a:pt x="110" y="17"/>
                    <a:pt x="108" y="15"/>
                  </a:cubicBezTo>
                  <a:close/>
                  <a:moveTo>
                    <a:pt x="108" y="15"/>
                  </a:moveTo>
                  <a:cubicBezTo>
                    <a:pt x="108" y="15"/>
                    <a:pt x="108" y="15"/>
                    <a:pt x="108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351588" y="2844800"/>
              <a:ext cx="315913" cy="382588"/>
            </a:xfrm>
            <a:custGeom>
              <a:avLst/>
              <a:gdLst>
                <a:gd name="T0" fmla="*/ 32 w 64"/>
                <a:gd name="T1" fmla="*/ 77 h 77"/>
                <a:gd name="T2" fmla="*/ 64 w 64"/>
                <a:gd name="T3" fmla="*/ 32 h 77"/>
                <a:gd name="T4" fmla="*/ 32 w 64"/>
                <a:gd name="T5" fmla="*/ 0 h 77"/>
                <a:gd name="T6" fmla="*/ 0 w 64"/>
                <a:gd name="T7" fmla="*/ 32 h 77"/>
                <a:gd name="T8" fmla="*/ 32 w 64"/>
                <a:gd name="T9" fmla="*/ 77 h 77"/>
                <a:gd name="T10" fmla="*/ 32 w 64"/>
                <a:gd name="T11" fmla="*/ 77 h 77"/>
                <a:gd name="T12" fmla="*/ 32 w 64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7">
                  <a:moveTo>
                    <a:pt x="32" y="77"/>
                  </a:moveTo>
                  <a:cubicBezTo>
                    <a:pt x="50" y="77"/>
                    <a:pt x="63" y="60"/>
                    <a:pt x="64" y="32"/>
                  </a:cubicBezTo>
                  <a:cubicBezTo>
                    <a:pt x="64" y="12"/>
                    <a:pt x="55" y="0"/>
                    <a:pt x="32" y="0"/>
                  </a:cubicBezTo>
                  <a:cubicBezTo>
                    <a:pt x="9" y="0"/>
                    <a:pt x="0" y="12"/>
                    <a:pt x="0" y="32"/>
                  </a:cubicBezTo>
                  <a:cubicBezTo>
                    <a:pt x="0" y="60"/>
                    <a:pt x="14" y="77"/>
                    <a:pt x="32" y="77"/>
                  </a:cubicBezTo>
                  <a:close/>
                  <a:moveTo>
                    <a:pt x="32" y="77"/>
                  </a:moveTo>
                  <a:cubicBezTo>
                    <a:pt x="32" y="77"/>
                    <a:pt x="32" y="77"/>
                    <a:pt x="32" y="7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736869" y="4795038"/>
            <a:ext cx="1326350" cy="769441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bg1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63B3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דת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1963B3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8213" y="4795038"/>
            <a:ext cx="1326350" cy="769441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bg1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E8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פיקוד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0C3E8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6913" y="1467095"/>
            <a:ext cx="1952194" cy="1713445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defPPr>
              <a:defRPr lang="en-US"/>
            </a:defPPr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accent5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27% נשים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73% גברים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95144" y="1467095"/>
            <a:ext cx="1952194" cy="1713445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defPPr>
              <a:defRPr lang="en-US"/>
            </a:defPPr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accent5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87% יהודים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13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% </a:t>
            </a: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לא יהודים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412" y="1467095"/>
            <a:ext cx="1952194" cy="1713445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defPPr>
              <a:defRPr lang="en-US"/>
            </a:defPPr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accent5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19% קצינים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81% נגדים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1" name="Picture 6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39" y="2793825"/>
            <a:ext cx="387200" cy="512906"/>
          </a:xfrm>
          <a:prstGeom prst="rect">
            <a:avLst/>
          </a:prstGeom>
        </p:spPr>
      </p:pic>
      <p:grpSp>
        <p:nvGrpSpPr>
          <p:cNvPr id="43" name="Group 29"/>
          <p:cNvGrpSpPr/>
          <p:nvPr/>
        </p:nvGrpSpPr>
        <p:grpSpPr>
          <a:xfrm>
            <a:off x="3138798" y="2752183"/>
            <a:ext cx="625415" cy="626253"/>
            <a:chOff x="2908300" y="-1620838"/>
            <a:chExt cx="1228725" cy="1236663"/>
          </a:xfrm>
        </p:grpSpPr>
        <p:sp>
          <p:nvSpPr>
            <p:cNvPr id="44" name="Freeform 79"/>
            <p:cNvSpPr>
              <a:spLocks noEditPoints="1"/>
            </p:cNvSpPr>
            <p:nvPr/>
          </p:nvSpPr>
          <p:spPr bwMode="auto">
            <a:xfrm>
              <a:off x="3055938" y="-1620838"/>
              <a:ext cx="234950" cy="234950"/>
            </a:xfrm>
            <a:custGeom>
              <a:avLst/>
              <a:gdLst>
                <a:gd name="T0" fmla="*/ 22 w 43"/>
                <a:gd name="T1" fmla="*/ 43 h 43"/>
                <a:gd name="T2" fmla="*/ 43 w 43"/>
                <a:gd name="T3" fmla="*/ 21 h 43"/>
                <a:gd name="T4" fmla="*/ 22 w 43"/>
                <a:gd name="T5" fmla="*/ 0 h 43"/>
                <a:gd name="T6" fmla="*/ 0 w 43"/>
                <a:gd name="T7" fmla="*/ 21 h 43"/>
                <a:gd name="T8" fmla="*/ 22 w 43"/>
                <a:gd name="T9" fmla="*/ 43 h 43"/>
                <a:gd name="T10" fmla="*/ 22 w 43"/>
                <a:gd name="T11" fmla="*/ 5 h 43"/>
                <a:gd name="T12" fmla="*/ 39 w 43"/>
                <a:gd name="T13" fmla="*/ 21 h 43"/>
                <a:gd name="T14" fmla="*/ 22 w 43"/>
                <a:gd name="T15" fmla="*/ 38 h 43"/>
                <a:gd name="T16" fmla="*/ 5 w 43"/>
                <a:gd name="T17" fmla="*/ 21 h 43"/>
                <a:gd name="T18" fmla="*/ 22 w 43"/>
                <a:gd name="T1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cubicBezTo>
                    <a:pt x="34" y="43"/>
                    <a:pt x="43" y="33"/>
                    <a:pt x="43" y="21"/>
                  </a:cubicBezTo>
                  <a:cubicBezTo>
                    <a:pt x="43" y="10"/>
                    <a:pt x="34" y="0"/>
                    <a:pt x="22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lose/>
                  <a:moveTo>
                    <a:pt x="22" y="5"/>
                  </a:moveTo>
                  <a:cubicBezTo>
                    <a:pt x="31" y="5"/>
                    <a:pt x="39" y="12"/>
                    <a:pt x="39" y="21"/>
                  </a:cubicBezTo>
                  <a:cubicBezTo>
                    <a:pt x="39" y="31"/>
                    <a:pt x="31" y="38"/>
                    <a:pt x="22" y="38"/>
                  </a:cubicBezTo>
                  <a:cubicBezTo>
                    <a:pt x="12" y="38"/>
                    <a:pt x="5" y="31"/>
                    <a:pt x="5" y="21"/>
                  </a:cubicBezTo>
                  <a:cubicBezTo>
                    <a:pt x="5" y="12"/>
                    <a:pt x="12" y="5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2" name="Freeform 80"/>
            <p:cNvSpPr>
              <a:spLocks noEditPoints="1"/>
            </p:cNvSpPr>
            <p:nvPr/>
          </p:nvSpPr>
          <p:spPr bwMode="auto">
            <a:xfrm>
              <a:off x="3749675" y="-1620838"/>
              <a:ext cx="234950" cy="234950"/>
            </a:xfrm>
            <a:custGeom>
              <a:avLst/>
              <a:gdLst>
                <a:gd name="T0" fmla="*/ 22 w 43"/>
                <a:gd name="T1" fmla="*/ 43 h 43"/>
                <a:gd name="T2" fmla="*/ 43 w 43"/>
                <a:gd name="T3" fmla="*/ 21 h 43"/>
                <a:gd name="T4" fmla="*/ 22 w 43"/>
                <a:gd name="T5" fmla="*/ 0 h 43"/>
                <a:gd name="T6" fmla="*/ 0 w 43"/>
                <a:gd name="T7" fmla="*/ 21 h 43"/>
                <a:gd name="T8" fmla="*/ 22 w 43"/>
                <a:gd name="T9" fmla="*/ 43 h 43"/>
                <a:gd name="T10" fmla="*/ 22 w 43"/>
                <a:gd name="T11" fmla="*/ 5 h 43"/>
                <a:gd name="T12" fmla="*/ 39 w 43"/>
                <a:gd name="T13" fmla="*/ 21 h 43"/>
                <a:gd name="T14" fmla="*/ 22 w 43"/>
                <a:gd name="T15" fmla="*/ 38 h 43"/>
                <a:gd name="T16" fmla="*/ 5 w 43"/>
                <a:gd name="T17" fmla="*/ 21 h 43"/>
                <a:gd name="T18" fmla="*/ 22 w 43"/>
                <a:gd name="T1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cubicBezTo>
                    <a:pt x="34" y="43"/>
                    <a:pt x="43" y="33"/>
                    <a:pt x="43" y="21"/>
                  </a:cubicBezTo>
                  <a:cubicBezTo>
                    <a:pt x="43" y="10"/>
                    <a:pt x="34" y="0"/>
                    <a:pt x="22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lose/>
                  <a:moveTo>
                    <a:pt x="22" y="5"/>
                  </a:moveTo>
                  <a:cubicBezTo>
                    <a:pt x="31" y="5"/>
                    <a:pt x="39" y="12"/>
                    <a:pt x="39" y="21"/>
                  </a:cubicBezTo>
                  <a:cubicBezTo>
                    <a:pt x="39" y="31"/>
                    <a:pt x="31" y="38"/>
                    <a:pt x="22" y="38"/>
                  </a:cubicBezTo>
                  <a:cubicBezTo>
                    <a:pt x="13" y="38"/>
                    <a:pt x="5" y="31"/>
                    <a:pt x="5" y="21"/>
                  </a:cubicBezTo>
                  <a:cubicBezTo>
                    <a:pt x="5" y="12"/>
                    <a:pt x="13" y="5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3" name="Freeform 81"/>
            <p:cNvSpPr>
              <a:spLocks noEditPoints="1"/>
            </p:cNvSpPr>
            <p:nvPr/>
          </p:nvSpPr>
          <p:spPr bwMode="auto">
            <a:xfrm>
              <a:off x="2908300" y="-1358900"/>
              <a:ext cx="1228725" cy="974725"/>
            </a:xfrm>
            <a:custGeom>
              <a:avLst/>
              <a:gdLst>
                <a:gd name="T0" fmla="*/ 205 w 225"/>
                <a:gd name="T1" fmla="*/ 13 h 178"/>
                <a:gd name="T2" fmla="*/ 151 w 225"/>
                <a:gd name="T3" fmla="*/ 13 h 178"/>
                <a:gd name="T4" fmla="*/ 112 w 225"/>
                <a:gd name="T5" fmla="*/ 60 h 178"/>
                <a:gd name="T6" fmla="*/ 74 w 225"/>
                <a:gd name="T7" fmla="*/ 13 h 178"/>
                <a:gd name="T8" fmla="*/ 19 w 225"/>
                <a:gd name="T9" fmla="*/ 13 h 178"/>
                <a:gd name="T10" fmla="*/ 2 w 225"/>
                <a:gd name="T11" fmla="*/ 54 h 178"/>
                <a:gd name="T12" fmla="*/ 26 w 225"/>
                <a:gd name="T13" fmla="*/ 94 h 178"/>
                <a:gd name="T14" fmla="*/ 36 w 225"/>
                <a:gd name="T15" fmla="*/ 178 h 178"/>
                <a:gd name="T16" fmla="*/ 53 w 225"/>
                <a:gd name="T17" fmla="*/ 169 h 178"/>
                <a:gd name="T18" fmla="*/ 74 w 225"/>
                <a:gd name="T19" fmla="*/ 169 h 178"/>
                <a:gd name="T20" fmla="*/ 77 w 225"/>
                <a:gd name="T21" fmla="*/ 60 h 178"/>
                <a:gd name="T22" fmla="*/ 112 w 225"/>
                <a:gd name="T23" fmla="*/ 78 h 178"/>
                <a:gd name="T24" fmla="*/ 147 w 225"/>
                <a:gd name="T25" fmla="*/ 61 h 178"/>
                <a:gd name="T26" fmla="*/ 151 w 225"/>
                <a:gd name="T27" fmla="*/ 169 h 178"/>
                <a:gd name="T28" fmla="*/ 171 w 225"/>
                <a:gd name="T29" fmla="*/ 169 h 178"/>
                <a:gd name="T30" fmla="*/ 189 w 225"/>
                <a:gd name="T31" fmla="*/ 178 h 178"/>
                <a:gd name="T32" fmla="*/ 199 w 225"/>
                <a:gd name="T33" fmla="*/ 169 h 178"/>
                <a:gd name="T34" fmla="*/ 207 w 225"/>
                <a:gd name="T35" fmla="*/ 90 h 178"/>
                <a:gd name="T36" fmla="*/ 81 w 225"/>
                <a:gd name="T37" fmla="*/ 57 h 178"/>
                <a:gd name="T38" fmla="*/ 68 w 225"/>
                <a:gd name="T39" fmla="*/ 24 h 178"/>
                <a:gd name="T40" fmla="*/ 66 w 225"/>
                <a:gd name="T41" fmla="*/ 44 h 178"/>
                <a:gd name="T42" fmla="*/ 69 w 225"/>
                <a:gd name="T43" fmla="*/ 147 h 178"/>
                <a:gd name="T44" fmla="*/ 69 w 225"/>
                <a:gd name="T45" fmla="*/ 169 h 178"/>
                <a:gd name="T46" fmla="*/ 52 w 225"/>
                <a:gd name="T47" fmla="*/ 92 h 178"/>
                <a:gd name="T48" fmla="*/ 41 w 225"/>
                <a:gd name="T49" fmla="*/ 168 h 178"/>
                <a:gd name="T50" fmla="*/ 30 w 225"/>
                <a:gd name="T51" fmla="*/ 169 h 178"/>
                <a:gd name="T52" fmla="*/ 31 w 225"/>
                <a:gd name="T53" fmla="*/ 92 h 178"/>
                <a:gd name="T54" fmla="*/ 31 w 225"/>
                <a:gd name="T55" fmla="*/ 76 h 178"/>
                <a:gd name="T56" fmla="*/ 27 w 225"/>
                <a:gd name="T57" fmla="*/ 35 h 178"/>
                <a:gd name="T58" fmla="*/ 23 w 225"/>
                <a:gd name="T59" fmla="*/ 68 h 178"/>
                <a:gd name="T60" fmla="*/ 27 w 225"/>
                <a:gd name="T61" fmla="*/ 80 h 178"/>
                <a:gd name="T62" fmla="*/ 26 w 225"/>
                <a:gd name="T63" fmla="*/ 89 h 178"/>
                <a:gd name="T64" fmla="*/ 6 w 225"/>
                <a:gd name="T65" fmla="*/ 42 h 178"/>
                <a:gd name="T66" fmla="*/ 48 w 225"/>
                <a:gd name="T67" fmla="*/ 4 h 178"/>
                <a:gd name="T68" fmla="*/ 88 w 225"/>
                <a:gd name="T69" fmla="*/ 47 h 178"/>
                <a:gd name="T70" fmla="*/ 110 w 225"/>
                <a:gd name="T71" fmla="*/ 64 h 178"/>
                <a:gd name="T72" fmla="*/ 114 w 225"/>
                <a:gd name="T73" fmla="*/ 72 h 178"/>
                <a:gd name="T74" fmla="*/ 26 w 225"/>
                <a:gd name="T75" fmla="*/ 43 h 178"/>
                <a:gd name="T76" fmla="*/ 26 w 225"/>
                <a:gd name="T77" fmla="*/ 43 h 178"/>
                <a:gd name="T78" fmla="*/ 198 w 225"/>
                <a:gd name="T79" fmla="*/ 89 h 178"/>
                <a:gd name="T80" fmla="*/ 198 w 225"/>
                <a:gd name="T81" fmla="*/ 80 h 178"/>
                <a:gd name="T82" fmla="*/ 202 w 225"/>
                <a:gd name="T83" fmla="*/ 68 h 178"/>
                <a:gd name="T84" fmla="*/ 198 w 225"/>
                <a:gd name="T85" fmla="*/ 35 h 178"/>
                <a:gd name="T86" fmla="*/ 194 w 225"/>
                <a:gd name="T87" fmla="*/ 76 h 178"/>
                <a:gd name="T88" fmla="*/ 194 w 225"/>
                <a:gd name="T89" fmla="*/ 92 h 178"/>
                <a:gd name="T90" fmla="*/ 195 w 225"/>
                <a:gd name="T91" fmla="*/ 169 h 178"/>
                <a:gd name="T92" fmla="*/ 183 w 225"/>
                <a:gd name="T93" fmla="*/ 168 h 178"/>
                <a:gd name="T94" fmla="*/ 173 w 225"/>
                <a:gd name="T95" fmla="*/ 92 h 178"/>
                <a:gd name="T96" fmla="*/ 155 w 225"/>
                <a:gd name="T97" fmla="*/ 169 h 178"/>
                <a:gd name="T98" fmla="*/ 156 w 225"/>
                <a:gd name="T99" fmla="*/ 147 h 178"/>
                <a:gd name="T100" fmla="*/ 159 w 225"/>
                <a:gd name="T101" fmla="*/ 44 h 178"/>
                <a:gd name="T102" fmla="*/ 157 w 225"/>
                <a:gd name="T103" fmla="*/ 24 h 178"/>
                <a:gd name="T104" fmla="*/ 144 w 225"/>
                <a:gd name="T105" fmla="*/ 57 h 178"/>
                <a:gd name="T106" fmla="*/ 117 w 225"/>
                <a:gd name="T107" fmla="*/ 63 h 178"/>
                <a:gd name="T108" fmla="*/ 137 w 225"/>
                <a:gd name="T109" fmla="*/ 47 h 178"/>
                <a:gd name="T110" fmla="*/ 177 w 225"/>
                <a:gd name="T111" fmla="*/ 4 h 178"/>
                <a:gd name="T112" fmla="*/ 218 w 225"/>
                <a:gd name="T113" fmla="*/ 42 h 178"/>
                <a:gd name="T114" fmla="*/ 203 w 225"/>
                <a:gd name="T11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5" h="178">
                  <a:moveTo>
                    <a:pt x="222" y="40"/>
                  </a:moveTo>
                  <a:cubicBezTo>
                    <a:pt x="222" y="40"/>
                    <a:pt x="222" y="40"/>
                    <a:pt x="222" y="40"/>
                  </a:cubicBezTo>
                  <a:cubicBezTo>
                    <a:pt x="205" y="13"/>
                    <a:pt x="205" y="13"/>
                    <a:pt x="205" y="13"/>
                  </a:cubicBezTo>
                  <a:cubicBezTo>
                    <a:pt x="199" y="4"/>
                    <a:pt x="195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58" y="0"/>
                    <a:pt x="154" y="8"/>
                    <a:pt x="151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47" y="20"/>
                    <a:pt x="135" y="41"/>
                    <a:pt x="133" y="44"/>
                  </a:cubicBezTo>
                  <a:cubicBezTo>
                    <a:pt x="131" y="46"/>
                    <a:pt x="119" y="55"/>
                    <a:pt x="112" y="60"/>
                  </a:cubicBezTo>
                  <a:cubicBezTo>
                    <a:pt x="107" y="56"/>
                    <a:pt x="98" y="49"/>
                    <a:pt x="92" y="44"/>
                  </a:cubicBezTo>
                  <a:cubicBezTo>
                    <a:pt x="90" y="41"/>
                    <a:pt x="77" y="20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8"/>
                    <a:pt x="66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9" y="0"/>
                    <a:pt x="26" y="4"/>
                    <a:pt x="19" y="13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4"/>
                    <a:pt x="0" y="49"/>
                    <a:pt x="2" y="54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9" y="92"/>
                    <a:pt x="21" y="94"/>
                    <a:pt x="25" y="94"/>
                  </a:cubicBezTo>
                  <a:cubicBezTo>
                    <a:pt x="25" y="94"/>
                    <a:pt x="25" y="94"/>
                    <a:pt x="26" y="94"/>
                  </a:cubicBezTo>
                  <a:cubicBezTo>
                    <a:pt x="25" y="153"/>
                    <a:pt x="25" y="167"/>
                    <a:pt x="25" y="169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6" y="174"/>
                    <a:pt x="30" y="178"/>
                    <a:pt x="36" y="178"/>
                  </a:cubicBezTo>
                  <a:cubicBezTo>
                    <a:pt x="41" y="177"/>
                    <a:pt x="46" y="173"/>
                    <a:pt x="46" y="16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4" y="173"/>
                    <a:pt x="58" y="177"/>
                    <a:pt x="63" y="178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9" y="178"/>
                    <a:pt x="73" y="174"/>
                    <a:pt x="74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166"/>
                    <a:pt x="72" y="100"/>
                    <a:pt x="71" y="51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8" y="61"/>
                    <a:pt x="78" y="61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8"/>
                    <a:pt x="110" y="78"/>
                    <a:pt x="112" y="78"/>
                  </a:cubicBezTo>
                  <a:cubicBezTo>
                    <a:pt x="113" y="78"/>
                    <a:pt x="113" y="78"/>
                    <a:pt x="114" y="78"/>
                  </a:cubicBezTo>
                  <a:cubicBezTo>
                    <a:pt x="115" y="78"/>
                    <a:pt x="117" y="78"/>
                    <a:pt x="118" y="77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1"/>
                    <a:pt x="147" y="60"/>
                    <a:pt x="147" y="60"/>
                  </a:cubicBezTo>
                  <a:cubicBezTo>
                    <a:pt x="154" y="51"/>
                    <a:pt x="154" y="51"/>
                    <a:pt x="154" y="51"/>
                  </a:cubicBezTo>
                  <a:cubicBezTo>
                    <a:pt x="152" y="100"/>
                    <a:pt x="151" y="166"/>
                    <a:pt x="151" y="169"/>
                  </a:cubicBezTo>
                  <a:cubicBezTo>
                    <a:pt x="151" y="169"/>
                    <a:pt x="151" y="169"/>
                    <a:pt x="151" y="169"/>
                  </a:cubicBezTo>
                  <a:cubicBezTo>
                    <a:pt x="151" y="174"/>
                    <a:pt x="156" y="178"/>
                    <a:pt x="161" y="178"/>
                  </a:cubicBezTo>
                  <a:cubicBezTo>
                    <a:pt x="167" y="177"/>
                    <a:pt x="171" y="173"/>
                    <a:pt x="171" y="169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9" y="173"/>
                    <a:pt x="183" y="177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94" y="178"/>
                    <a:pt x="199" y="174"/>
                    <a:pt x="199" y="169"/>
                  </a:cubicBezTo>
                  <a:cubicBezTo>
                    <a:pt x="199" y="169"/>
                    <a:pt x="199" y="169"/>
                    <a:pt x="199" y="169"/>
                  </a:cubicBezTo>
                  <a:cubicBezTo>
                    <a:pt x="199" y="167"/>
                    <a:pt x="199" y="153"/>
                    <a:pt x="199" y="94"/>
                  </a:cubicBezTo>
                  <a:cubicBezTo>
                    <a:pt x="199" y="94"/>
                    <a:pt x="200" y="94"/>
                    <a:pt x="200" y="94"/>
                  </a:cubicBezTo>
                  <a:cubicBezTo>
                    <a:pt x="203" y="94"/>
                    <a:pt x="206" y="92"/>
                    <a:pt x="207" y="90"/>
                  </a:cubicBezTo>
                  <a:cubicBezTo>
                    <a:pt x="223" y="54"/>
                    <a:pt x="223" y="54"/>
                    <a:pt x="223" y="54"/>
                  </a:cubicBezTo>
                  <a:cubicBezTo>
                    <a:pt x="225" y="49"/>
                    <a:pt x="225" y="44"/>
                    <a:pt x="222" y="40"/>
                  </a:cubicBezTo>
                  <a:close/>
                  <a:moveTo>
                    <a:pt x="81" y="57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1" y="37"/>
                    <a:pt x="70" y="32"/>
                    <a:pt x="70" y="27"/>
                  </a:cubicBezTo>
                  <a:cubicBezTo>
                    <a:pt x="70" y="25"/>
                    <a:pt x="69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4"/>
                    <a:pt x="66" y="25"/>
                    <a:pt x="66" y="27"/>
                  </a:cubicBezTo>
                  <a:cubicBezTo>
                    <a:pt x="66" y="27"/>
                    <a:pt x="66" y="33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58"/>
                    <a:pt x="67" y="78"/>
                    <a:pt x="67" y="98"/>
                  </a:cubicBezTo>
                  <a:cubicBezTo>
                    <a:pt x="68" y="116"/>
                    <a:pt x="68" y="133"/>
                    <a:pt x="69" y="147"/>
                  </a:cubicBezTo>
                  <a:cubicBezTo>
                    <a:pt x="69" y="153"/>
                    <a:pt x="69" y="159"/>
                    <a:pt x="69" y="163"/>
                  </a:cubicBezTo>
                  <a:cubicBezTo>
                    <a:pt x="69" y="166"/>
                    <a:pt x="69" y="167"/>
                    <a:pt x="69" y="169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69" y="171"/>
                    <a:pt x="67" y="173"/>
                    <a:pt x="64" y="173"/>
                  </a:cubicBezTo>
                  <a:cubicBezTo>
                    <a:pt x="61" y="173"/>
                    <a:pt x="58" y="171"/>
                    <a:pt x="58" y="168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2" y="91"/>
                    <a:pt x="51" y="90"/>
                    <a:pt x="50" y="90"/>
                  </a:cubicBezTo>
                  <a:cubicBezTo>
                    <a:pt x="48" y="90"/>
                    <a:pt x="47" y="91"/>
                    <a:pt x="47" y="92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41" y="171"/>
                    <a:pt x="39" y="173"/>
                    <a:pt x="36" y="173"/>
                  </a:cubicBezTo>
                  <a:cubicBezTo>
                    <a:pt x="33" y="173"/>
                    <a:pt x="30" y="171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7"/>
                    <a:pt x="30" y="165"/>
                    <a:pt x="30" y="162"/>
                  </a:cubicBezTo>
                  <a:cubicBezTo>
                    <a:pt x="30" y="157"/>
                    <a:pt x="30" y="151"/>
                    <a:pt x="30" y="144"/>
                  </a:cubicBezTo>
                  <a:cubicBezTo>
                    <a:pt x="30" y="129"/>
                    <a:pt x="30" y="110"/>
                    <a:pt x="31" y="92"/>
                  </a:cubicBezTo>
                  <a:cubicBezTo>
                    <a:pt x="33" y="90"/>
                    <a:pt x="34" y="87"/>
                    <a:pt x="33" y="84"/>
                  </a:cubicBezTo>
                  <a:cubicBezTo>
                    <a:pt x="33" y="84"/>
                    <a:pt x="33" y="84"/>
                    <a:pt x="33" y="83"/>
                  </a:cubicBezTo>
                  <a:cubicBezTo>
                    <a:pt x="33" y="83"/>
                    <a:pt x="32" y="80"/>
                    <a:pt x="31" y="76"/>
                  </a:cubicBezTo>
                  <a:cubicBezTo>
                    <a:pt x="31" y="50"/>
                    <a:pt x="31" y="36"/>
                    <a:pt x="31" y="36"/>
                  </a:cubicBezTo>
                  <a:cubicBezTo>
                    <a:pt x="31" y="35"/>
                    <a:pt x="30" y="34"/>
                    <a:pt x="29" y="34"/>
                  </a:cubicBezTo>
                  <a:cubicBezTo>
                    <a:pt x="28" y="34"/>
                    <a:pt x="27" y="34"/>
                    <a:pt x="27" y="35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9"/>
                    <a:pt x="17" y="50"/>
                  </a:cubicBezTo>
                  <a:cubicBezTo>
                    <a:pt x="17" y="50"/>
                    <a:pt x="20" y="59"/>
                    <a:pt x="23" y="68"/>
                  </a:cubicBezTo>
                  <a:cubicBezTo>
                    <a:pt x="24" y="71"/>
                    <a:pt x="25" y="74"/>
                    <a:pt x="26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78"/>
                    <a:pt x="27" y="79"/>
                    <a:pt x="27" y="80"/>
                  </a:cubicBezTo>
                  <a:cubicBezTo>
                    <a:pt x="28" y="82"/>
                    <a:pt x="28" y="84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7"/>
                    <a:pt x="28" y="88"/>
                    <a:pt x="26" y="89"/>
                  </a:cubicBezTo>
                  <a:cubicBezTo>
                    <a:pt x="24" y="90"/>
                    <a:pt x="22" y="89"/>
                    <a:pt x="21" y="8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49"/>
                    <a:pt x="5" y="45"/>
                    <a:pt x="6" y="4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9" y="8"/>
                    <a:pt x="31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64" y="4"/>
                    <a:pt x="67" y="11"/>
                    <a:pt x="69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4" y="22"/>
                    <a:pt x="88" y="47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95" y="52"/>
                    <a:pt x="101" y="57"/>
                  </a:cubicBezTo>
                  <a:cubicBezTo>
                    <a:pt x="104" y="60"/>
                    <a:pt x="108" y="62"/>
                    <a:pt x="110" y="64"/>
                  </a:cubicBezTo>
                  <a:cubicBezTo>
                    <a:pt x="112" y="65"/>
                    <a:pt x="113" y="66"/>
                    <a:pt x="114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5" y="68"/>
                    <a:pt x="115" y="70"/>
                    <a:pt x="114" y="72"/>
                  </a:cubicBezTo>
                  <a:cubicBezTo>
                    <a:pt x="113" y="73"/>
                    <a:pt x="111" y="74"/>
                    <a:pt x="109" y="73"/>
                  </a:cubicBezTo>
                  <a:lnTo>
                    <a:pt x="81" y="57"/>
                  </a:lnTo>
                  <a:close/>
                  <a:moveTo>
                    <a:pt x="26" y="43"/>
                  </a:moveTo>
                  <a:cubicBezTo>
                    <a:pt x="26" y="48"/>
                    <a:pt x="26" y="54"/>
                    <a:pt x="26" y="63"/>
                  </a:cubicBezTo>
                  <a:cubicBezTo>
                    <a:pt x="25" y="58"/>
                    <a:pt x="23" y="54"/>
                    <a:pt x="22" y="50"/>
                  </a:cubicBezTo>
                  <a:lnTo>
                    <a:pt x="26" y="43"/>
                  </a:lnTo>
                  <a:close/>
                  <a:moveTo>
                    <a:pt x="219" y="52"/>
                  </a:moveTo>
                  <a:cubicBezTo>
                    <a:pt x="203" y="88"/>
                    <a:pt x="203" y="88"/>
                    <a:pt x="203" y="88"/>
                  </a:cubicBezTo>
                  <a:cubicBezTo>
                    <a:pt x="202" y="89"/>
                    <a:pt x="200" y="90"/>
                    <a:pt x="198" y="89"/>
                  </a:cubicBezTo>
                  <a:cubicBezTo>
                    <a:pt x="196" y="88"/>
                    <a:pt x="195" y="87"/>
                    <a:pt x="196" y="85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6" y="84"/>
                    <a:pt x="197" y="82"/>
                    <a:pt x="198" y="80"/>
                  </a:cubicBezTo>
                  <a:cubicBezTo>
                    <a:pt x="198" y="79"/>
                    <a:pt x="198" y="78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9" y="74"/>
                    <a:pt x="201" y="71"/>
                    <a:pt x="202" y="68"/>
                  </a:cubicBezTo>
                  <a:cubicBezTo>
                    <a:pt x="205" y="59"/>
                    <a:pt x="208" y="50"/>
                    <a:pt x="208" y="50"/>
                  </a:cubicBezTo>
                  <a:cubicBezTo>
                    <a:pt x="208" y="49"/>
                    <a:pt x="208" y="48"/>
                    <a:pt x="207" y="48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4"/>
                    <a:pt x="196" y="34"/>
                    <a:pt x="195" y="34"/>
                  </a:cubicBezTo>
                  <a:cubicBezTo>
                    <a:pt x="194" y="34"/>
                    <a:pt x="194" y="35"/>
                    <a:pt x="194" y="36"/>
                  </a:cubicBezTo>
                  <a:cubicBezTo>
                    <a:pt x="194" y="36"/>
                    <a:pt x="194" y="50"/>
                    <a:pt x="194" y="76"/>
                  </a:cubicBezTo>
                  <a:cubicBezTo>
                    <a:pt x="193" y="80"/>
                    <a:pt x="192" y="83"/>
                    <a:pt x="191" y="83"/>
                  </a:cubicBezTo>
                  <a:cubicBezTo>
                    <a:pt x="191" y="84"/>
                    <a:pt x="191" y="84"/>
                    <a:pt x="191" y="84"/>
                  </a:cubicBezTo>
                  <a:cubicBezTo>
                    <a:pt x="190" y="87"/>
                    <a:pt x="192" y="90"/>
                    <a:pt x="194" y="92"/>
                  </a:cubicBezTo>
                  <a:cubicBezTo>
                    <a:pt x="194" y="110"/>
                    <a:pt x="194" y="129"/>
                    <a:pt x="194" y="144"/>
                  </a:cubicBezTo>
                  <a:cubicBezTo>
                    <a:pt x="194" y="151"/>
                    <a:pt x="195" y="157"/>
                    <a:pt x="195" y="162"/>
                  </a:cubicBezTo>
                  <a:cubicBezTo>
                    <a:pt x="195" y="165"/>
                    <a:pt x="195" y="167"/>
                    <a:pt x="195" y="169"/>
                  </a:cubicBezTo>
                  <a:cubicBezTo>
                    <a:pt x="195" y="169"/>
                    <a:pt x="195" y="169"/>
                    <a:pt x="195" y="169"/>
                  </a:cubicBezTo>
                  <a:cubicBezTo>
                    <a:pt x="194" y="171"/>
                    <a:pt x="192" y="173"/>
                    <a:pt x="189" y="173"/>
                  </a:cubicBezTo>
                  <a:cubicBezTo>
                    <a:pt x="186" y="173"/>
                    <a:pt x="183" y="171"/>
                    <a:pt x="183" y="168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77" y="91"/>
                    <a:pt x="176" y="90"/>
                    <a:pt x="175" y="90"/>
                  </a:cubicBezTo>
                  <a:cubicBezTo>
                    <a:pt x="174" y="90"/>
                    <a:pt x="173" y="91"/>
                    <a:pt x="173" y="92"/>
                  </a:cubicBezTo>
                  <a:cubicBezTo>
                    <a:pt x="167" y="168"/>
                    <a:pt x="167" y="168"/>
                    <a:pt x="167" y="168"/>
                  </a:cubicBezTo>
                  <a:cubicBezTo>
                    <a:pt x="166" y="171"/>
                    <a:pt x="164" y="173"/>
                    <a:pt x="161" y="173"/>
                  </a:cubicBezTo>
                  <a:cubicBezTo>
                    <a:pt x="158" y="173"/>
                    <a:pt x="155" y="171"/>
                    <a:pt x="155" y="169"/>
                  </a:cubicBezTo>
                  <a:cubicBezTo>
                    <a:pt x="155" y="169"/>
                    <a:pt x="155" y="169"/>
                    <a:pt x="155" y="169"/>
                  </a:cubicBezTo>
                  <a:cubicBezTo>
                    <a:pt x="155" y="167"/>
                    <a:pt x="155" y="166"/>
                    <a:pt x="155" y="163"/>
                  </a:cubicBezTo>
                  <a:cubicBezTo>
                    <a:pt x="156" y="159"/>
                    <a:pt x="156" y="153"/>
                    <a:pt x="156" y="147"/>
                  </a:cubicBezTo>
                  <a:cubicBezTo>
                    <a:pt x="156" y="133"/>
                    <a:pt x="157" y="116"/>
                    <a:pt x="157" y="98"/>
                  </a:cubicBezTo>
                  <a:cubicBezTo>
                    <a:pt x="158" y="78"/>
                    <a:pt x="158" y="58"/>
                    <a:pt x="159" y="44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33"/>
                    <a:pt x="159" y="27"/>
                    <a:pt x="159" y="27"/>
                  </a:cubicBezTo>
                  <a:cubicBezTo>
                    <a:pt x="159" y="25"/>
                    <a:pt x="158" y="24"/>
                    <a:pt x="157" y="24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55" y="24"/>
                    <a:pt x="154" y="25"/>
                    <a:pt x="154" y="27"/>
                  </a:cubicBezTo>
                  <a:cubicBezTo>
                    <a:pt x="154" y="32"/>
                    <a:pt x="154" y="37"/>
                    <a:pt x="154" y="43"/>
                  </a:cubicBezTo>
                  <a:cubicBezTo>
                    <a:pt x="144" y="57"/>
                    <a:pt x="144" y="57"/>
                    <a:pt x="144" y="57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20" y="68"/>
                    <a:pt x="119" y="65"/>
                    <a:pt x="117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63"/>
                    <a:pt x="116" y="63"/>
                    <a:pt x="116" y="63"/>
                  </a:cubicBezTo>
                  <a:cubicBezTo>
                    <a:pt x="124" y="57"/>
                    <a:pt x="136" y="47"/>
                    <a:pt x="136" y="47"/>
                  </a:cubicBezTo>
                  <a:cubicBezTo>
                    <a:pt x="136" y="47"/>
                    <a:pt x="137" y="47"/>
                    <a:pt x="137" y="47"/>
                  </a:cubicBezTo>
                  <a:cubicBezTo>
                    <a:pt x="137" y="47"/>
                    <a:pt x="151" y="22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11"/>
                    <a:pt x="161" y="4"/>
                    <a:pt x="177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94" y="4"/>
                    <a:pt x="196" y="8"/>
                    <a:pt x="201" y="16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20" y="45"/>
                    <a:pt x="220" y="49"/>
                    <a:pt x="219" y="52"/>
                  </a:cubicBezTo>
                  <a:close/>
                  <a:moveTo>
                    <a:pt x="198" y="43"/>
                  </a:moveTo>
                  <a:cubicBezTo>
                    <a:pt x="203" y="50"/>
                    <a:pt x="203" y="50"/>
                    <a:pt x="203" y="50"/>
                  </a:cubicBezTo>
                  <a:cubicBezTo>
                    <a:pt x="202" y="54"/>
                    <a:pt x="200" y="58"/>
                    <a:pt x="198" y="63"/>
                  </a:cubicBezTo>
                  <a:cubicBezTo>
                    <a:pt x="198" y="54"/>
                    <a:pt x="198" y="48"/>
                    <a:pt x="198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pic>
        <p:nvPicPr>
          <p:cNvPr id="64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05" y="2718962"/>
            <a:ext cx="443015" cy="662632"/>
          </a:xfrm>
          <a:prstGeom prst="rect">
            <a:avLst/>
          </a:prstGeom>
        </p:spPr>
      </p:pic>
      <p:sp>
        <p:nvSpPr>
          <p:cNvPr id="30" name="מלבן 29"/>
          <p:cNvSpPr/>
          <p:nvPr/>
        </p:nvSpPr>
        <p:spPr>
          <a:xfrm>
            <a:off x="6279052" y="5953062"/>
            <a:ext cx="4351070" cy="646303"/>
          </a:xfrm>
          <a:prstGeom prst="rect">
            <a:avLst/>
          </a:prstGeom>
        </p:spPr>
        <p:txBody>
          <a:bodyPr wrap="square" lIns="91388" tIns="45706" rIns="91388" bIns="45706">
            <a:spAutoFit/>
          </a:bodyPr>
          <a:lstStyle/>
          <a:p>
            <a:pPr marL="0" marR="0" lvl="0" indent="0" algn="r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2A6B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2A6B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33,000</a:t>
            </a: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2A6B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2A6B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מתנדבים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042A6B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10521576" y="5338137"/>
            <a:ext cx="731326" cy="1908186"/>
          </a:xfrm>
          <a:prstGeom prst="rect">
            <a:avLst/>
          </a:prstGeom>
        </p:spPr>
        <p:txBody>
          <a:bodyPr wrap="square" lIns="91388" tIns="45706" rIns="91388" bIns="45706">
            <a:spAutoFit/>
          </a:bodyPr>
          <a:lstStyle/>
          <a:p>
            <a:pPr marL="0" marR="0" lvl="0" indent="0" algn="r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42A6B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r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2A6B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+</a:t>
            </a:r>
            <a:endParaRPr kumimoji="0" lang="he-IL" sz="6000" b="1" i="0" u="none" strike="noStrike" kern="1200" cap="none" spc="0" normalizeH="0" baseline="0" noProof="0" dirty="0">
              <a:ln>
                <a:noFill/>
              </a:ln>
              <a:solidFill>
                <a:srgbClr val="042A6B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r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42A6B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r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42A6B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78" y="5410596"/>
            <a:ext cx="2029761" cy="1320118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5785405" y="467815"/>
            <a:ext cx="4623933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משטרת ישראל | תעודת זהות</a:t>
            </a:r>
          </a:p>
        </p:txBody>
      </p:sp>
    </p:spTree>
    <p:extLst>
      <p:ext uri="{BB962C8B-B14F-4D97-AF65-F5344CB8AC3E}">
        <p14:creationId xmlns:p14="http://schemas.microsoft.com/office/powerpoint/2010/main" val="12890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9118562" y="2579332"/>
            <a:ext cx="2057936" cy="205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421108" y="2609462"/>
            <a:ext cx="2057936" cy="20574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289355" y="2609462"/>
            <a:ext cx="2057936" cy="205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80745" y="4857389"/>
            <a:ext cx="1629560" cy="769441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bg1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B2F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תמהיל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34B2F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8481864" y="2902074"/>
            <a:ext cx="3264545" cy="887394"/>
          </a:xfrm>
          <a:prstGeom prst="rect">
            <a:avLst/>
          </a:prstGeom>
        </p:spPr>
        <p:txBody>
          <a:bodyPr wrap="square" lIns="91388" tIns="45706" rIns="91388" bIns="45706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7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מיליון </a:t>
            </a:r>
          </a:p>
          <a:p>
            <a:pPr marL="0" marR="0" lvl="0" indent="0" algn="ctr" defTabSz="1218987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קריאות 100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73453" y="4805498"/>
            <a:ext cx="1786241" cy="769441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bg1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E8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פניות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0C3E8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עוגה 2"/>
          <p:cNvSpPr/>
          <p:nvPr/>
        </p:nvSpPr>
        <p:spPr>
          <a:xfrm>
            <a:off x="9091111" y="2571780"/>
            <a:ext cx="2084606" cy="2057400"/>
          </a:xfrm>
          <a:prstGeom prst="pie">
            <a:avLst>
              <a:gd name="adj1" fmla="val 5824077"/>
              <a:gd name="adj2" fmla="val 83544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2169" y="4773472"/>
            <a:ext cx="1786241" cy="930824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bg1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E8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אירועים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0C3E8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8546311" y="1568263"/>
            <a:ext cx="3264545" cy="1015634"/>
          </a:xfrm>
          <a:prstGeom prst="rect">
            <a:avLst/>
          </a:prstGeom>
        </p:spPr>
        <p:txBody>
          <a:bodyPr wrap="square" lIns="91388" tIns="45706" rIns="91388" bIns="45706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2A6B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8 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42A6B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מיליון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2A6B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פניות בשנה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42A6B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1" name="מלבן 40"/>
          <p:cNvSpPr/>
          <p:nvPr/>
        </p:nvSpPr>
        <p:spPr>
          <a:xfrm>
            <a:off x="8158827" y="3948586"/>
            <a:ext cx="3264545" cy="538581"/>
          </a:xfrm>
          <a:prstGeom prst="rect">
            <a:avLst/>
          </a:prstGeom>
        </p:spPr>
        <p:txBody>
          <a:bodyPr wrap="square" lIns="91388" tIns="45706" rIns="91388" bIns="45706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1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מיליון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פניות 110</a:t>
            </a:r>
            <a:endParaRPr kumimoji="0" lang="he-IL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2" name="מלבן 41"/>
          <p:cNvSpPr/>
          <p:nvPr/>
        </p:nvSpPr>
        <p:spPr>
          <a:xfrm>
            <a:off x="6138261" y="2887296"/>
            <a:ext cx="2380272" cy="677080"/>
          </a:xfrm>
          <a:prstGeom prst="rect">
            <a:avLst/>
          </a:prstGeom>
        </p:spPr>
        <p:txBody>
          <a:bodyPr wrap="square" lIns="91388" tIns="45706" rIns="91388" bIns="45706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2.34 מיליון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אירועים 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5" name="עוגה 44"/>
          <p:cNvSpPr/>
          <p:nvPr/>
        </p:nvSpPr>
        <p:spPr>
          <a:xfrm>
            <a:off x="3426910" y="2601657"/>
            <a:ext cx="2084606" cy="2057400"/>
          </a:xfrm>
          <a:prstGeom prst="pie">
            <a:avLst>
              <a:gd name="adj1" fmla="val 5419973"/>
              <a:gd name="adj2" fmla="val 162562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2380740" y="2986442"/>
            <a:ext cx="3264545" cy="1361883"/>
          </a:xfrm>
          <a:prstGeom prst="rect">
            <a:avLst/>
          </a:prstGeom>
        </p:spPr>
        <p:txBody>
          <a:bodyPr wrap="square" lIns="91388" tIns="45706" rIns="91388" bIns="45706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ts val="3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49.5%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אירועי </a:t>
            </a:r>
            <a:endParaRPr kumimoji="0" lang="he-IL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איכות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חיים 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7464512" y="6389536"/>
            <a:ext cx="4516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אירועי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איכות חיים (מטרדי רעש ומטרדי תנועה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30811" y="322442"/>
            <a:ext cx="1167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kern="800" spc="-53" dirty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נתונים 2019 </a:t>
            </a:r>
          </a:p>
        </p:txBody>
      </p:sp>
      <p:sp>
        <p:nvSpPr>
          <p:cNvPr id="5" name="חץ ימינה 4"/>
          <p:cNvSpPr/>
          <p:nvPr/>
        </p:nvSpPr>
        <p:spPr>
          <a:xfrm rot="10800000">
            <a:off x="8347293" y="3558037"/>
            <a:ext cx="647937" cy="39054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4" name="חץ ימינה 33"/>
          <p:cNvSpPr/>
          <p:nvPr/>
        </p:nvSpPr>
        <p:spPr>
          <a:xfrm rot="10800000">
            <a:off x="5589512" y="3536281"/>
            <a:ext cx="647937" cy="39054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785405" y="467815"/>
            <a:ext cx="4623933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משטרת ישראל | תעודת זהות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375547" y="683664"/>
            <a:ext cx="2732188" cy="5855717"/>
            <a:chOff x="386382" y="342326"/>
            <a:chExt cx="2732188" cy="5855717"/>
          </a:xfrm>
        </p:grpSpPr>
        <p:pic>
          <p:nvPicPr>
            <p:cNvPr id="36" name="תמונה 35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BEE8FF"/>
                </a:clrFrom>
                <a:clrTo>
                  <a:srgbClr val="BEE8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51"/>
            <a:stretch/>
          </p:blipFill>
          <p:spPr>
            <a:xfrm>
              <a:off x="617111" y="342326"/>
              <a:ext cx="2501459" cy="5855717"/>
            </a:xfrm>
            <a:prstGeom prst="rect">
              <a:avLst/>
            </a:prstGeom>
          </p:spPr>
        </p:pic>
        <p:sp>
          <p:nvSpPr>
            <p:cNvPr id="2" name="מלבן 1"/>
            <p:cNvSpPr/>
            <p:nvPr/>
          </p:nvSpPr>
          <p:spPr>
            <a:xfrm>
              <a:off x="386382" y="1547283"/>
              <a:ext cx="658493" cy="1204463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7" name="מלבן 36"/>
          <p:cNvSpPr/>
          <p:nvPr/>
        </p:nvSpPr>
        <p:spPr>
          <a:xfrm>
            <a:off x="1727751" y="4636220"/>
            <a:ext cx="14810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218987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   מחוזות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r" defTabSz="1218987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r" defTabSz="1218987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16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מרחבים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r" defTabSz="1218987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r" defTabSz="1218987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79 </a:t>
            </a:r>
            <a:r>
              <a:rPr kumimoji="0" lang="he-IL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תחנות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מחבר ישר 126"/>
          <p:cNvCxnSpPr/>
          <p:nvPr/>
        </p:nvCxnSpPr>
        <p:spPr>
          <a:xfrm flipH="1">
            <a:off x="291773" y="5120035"/>
            <a:ext cx="412306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מחבר ישר 127"/>
          <p:cNvCxnSpPr/>
          <p:nvPr/>
        </p:nvCxnSpPr>
        <p:spPr>
          <a:xfrm>
            <a:off x="4410899" y="5120034"/>
            <a:ext cx="1" cy="61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מחבר ישר 128"/>
          <p:cNvCxnSpPr/>
          <p:nvPr/>
        </p:nvCxnSpPr>
        <p:spPr>
          <a:xfrm>
            <a:off x="3826935" y="512003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מחבר ישר 129"/>
          <p:cNvCxnSpPr/>
          <p:nvPr/>
        </p:nvCxnSpPr>
        <p:spPr>
          <a:xfrm>
            <a:off x="3265970" y="512003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ישר 130"/>
          <p:cNvCxnSpPr/>
          <p:nvPr/>
        </p:nvCxnSpPr>
        <p:spPr>
          <a:xfrm>
            <a:off x="971007" y="512003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מחבר ישר 131"/>
          <p:cNvCxnSpPr/>
          <p:nvPr/>
        </p:nvCxnSpPr>
        <p:spPr>
          <a:xfrm>
            <a:off x="2651871" y="512003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מחבר ישר 132"/>
          <p:cNvCxnSpPr/>
          <p:nvPr/>
        </p:nvCxnSpPr>
        <p:spPr>
          <a:xfrm>
            <a:off x="1561068" y="512003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מחבר ישר 133"/>
          <p:cNvCxnSpPr/>
          <p:nvPr/>
        </p:nvCxnSpPr>
        <p:spPr>
          <a:xfrm>
            <a:off x="288798" y="512003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98065" y="467815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מבנה ארגוני משטרת </a:t>
            </a:r>
            <a:r>
              <a:rPr lang="he-IL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ישראל 2020</a:t>
            </a:r>
            <a:endParaRPr lang="he-IL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7" name="מחבר ישר 6"/>
          <p:cNvCxnSpPr/>
          <p:nvPr/>
        </p:nvCxnSpPr>
        <p:spPr>
          <a:xfrm flipH="1">
            <a:off x="6396807" y="1988979"/>
            <a:ext cx="2" cy="20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H="1">
            <a:off x="2212438" y="4086841"/>
            <a:ext cx="7776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5004440" y="4083564"/>
            <a:ext cx="0" cy="495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>
            <a:off x="2212438" y="4092110"/>
            <a:ext cx="3512" cy="102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>
            <a:stCxn id="12" idx="3"/>
          </p:cNvCxnSpPr>
          <p:nvPr/>
        </p:nvCxnSpPr>
        <p:spPr>
          <a:xfrm>
            <a:off x="5684659" y="2538036"/>
            <a:ext cx="712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5257648" y="2787063"/>
            <a:ext cx="0" cy="495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1362434" y="3278263"/>
            <a:ext cx="412306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5481560" y="3278263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4769406" y="3278263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4097351" y="3278263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2041668" y="3278263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3406336" y="3278263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2734281" y="3278263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1359459" y="3278263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קבוצה 47"/>
          <p:cNvGrpSpPr/>
          <p:nvPr/>
        </p:nvGrpSpPr>
        <p:grpSpPr>
          <a:xfrm>
            <a:off x="1084626" y="3428007"/>
            <a:ext cx="4661810" cy="379879"/>
            <a:chOff x="592710" y="3495355"/>
            <a:chExt cx="2870491" cy="217461"/>
          </a:xfrm>
        </p:grpSpPr>
        <p:grpSp>
          <p:nvGrpSpPr>
            <p:cNvPr id="27" name="קבוצה 26"/>
            <p:cNvGrpSpPr/>
            <p:nvPr/>
          </p:nvGrpSpPr>
          <p:grpSpPr>
            <a:xfrm>
              <a:off x="592710" y="3495355"/>
              <a:ext cx="326192" cy="217461"/>
              <a:chOff x="3674" y="608892"/>
              <a:chExt cx="326192" cy="217461"/>
            </a:xfrm>
          </p:grpSpPr>
          <p:sp>
            <p:nvSpPr>
              <p:cNvPr id="46" name="מלבן מעוגל 45"/>
              <p:cNvSpPr/>
              <p:nvPr/>
            </p:nvSpPr>
            <p:spPr>
              <a:xfrm>
                <a:off x="3674" y="608892"/>
                <a:ext cx="326192" cy="217461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TextBox 46"/>
              <p:cNvSpPr txBox="1"/>
              <p:nvPr/>
            </p:nvSpPr>
            <p:spPr>
              <a:xfrm>
                <a:off x="10043" y="615261"/>
                <a:ext cx="313454" cy="204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700" b="1" kern="1200" dirty="0" smtClean="0">
                    <a:latin typeface="Segoe UI Semilight" panose="020B0402040204020203" pitchFamily="34" charset="0"/>
                    <a:ea typeface="Tahoma" panose="020B0604030504040204" pitchFamily="34" charset="0"/>
                    <a:cs typeface="Segoe UI Semilight" panose="020B0402040204020203" pitchFamily="34" charset="0"/>
                  </a:rPr>
                  <a:t>מנהלת לחברה ערבית</a:t>
                </a:r>
                <a:endPara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28" name="קבוצה 27"/>
            <p:cNvGrpSpPr/>
            <p:nvPr/>
          </p:nvGrpSpPr>
          <p:grpSpPr>
            <a:xfrm>
              <a:off x="1016760" y="3495355"/>
              <a:ext cx="326192" cy="217461"/>
              <a:chOff x="427724" y="608892"/>
              <a:chExt cx="326192" cy="217461"/>
            </a:xfrm>
          </p:grpSpPr>
          <p:sp>
            <p:nvSpPr>
              <p:cNvPr id="44" name="מלבן מעוגל 43"/>
              <p:cNvSpPr/>
              <p:nvPr/>
            </p:nvSpPr>
            <p:spPr>
              <a:xfrm>
                <a:off x="427724" y="608892"/>
                <a:ext cx="326192" cy="21746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TextBox 44"/>
              <p:cNvSpPr txBox="1"/>
              <p:nvPr/>
            </p:nvSpPr>
            <p:spPr>
              <a:xfrm>
                <a:off x="434093" y="615261"/>
                <a:ext cx="313454" cy="204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700" b="1" kern="1200" dirty="0" err="1" smtClean="0">
                    <a:latin typeface="Segoe UI Semilight" panose="020B0402040204020203" pitchFamily="34" charset="0"/>
                    <a:ea typeface="Tahoma" panose="020B0604030504040204" pitchFamily="34" charset="0"/>
                    <a:cs typeface="Segoe UI Semilight" panose="020B0402040204020203" pitchFamily="34" charset="0"/>
                  </a:rPr>
                  <a:t>ביד"מ</a:t>
                </a:r>
                <a:endPara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29" name="קבוצה 28"/>
            <p:cNvGrpSpPr/>
            <p:nvPr/>
          </p:nvGrpSpPr>
          <p:grpSpPr>
            <a:xfrm>
              <a:off x="1440810" y="3495355"/>
              <a:ext cx="326192" cy="217461"/>
              <a:chOff x="851774" y="608892"/>
              <a:chExt cx="326192" cy="217461"/>
            </a:xfrm>
          </p:grpSpPr>
          <p:sp>
            <p:nvSpPr>
              <p:cNvPr id="42" name="מלבן מעוגל 41"/>
              <p:cNvSpPr/>
              <p:nvPr/>
            </p:nvSpPr>
            <p:spPr>
              <a:xfrm>
                <a:off x="851774" y="608892"/>
                <a:ext cx="326192" cy="217461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TextBox 42"/>
              <p:cNvSpPr txBox="1"/>
              <p:nvPr/>
            </p:nvSpPr>
            <p:spPr>
              <a:xfrm>
                <a:off x="858143" y="615261"/>
                <a:ext cx="313454" cy="204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700" b="1" kern="1200" dirty="0" smtClean="0">
                    <a:latin typeface="Segoe UI Semilight" panose="020B0402040204020203" pitchFamily="34" charset="0"/>
                    <a:ea typeface="Tahoma" panose="020B0604030504040204" pitchFamily="34" charset="0"/>
                    <a:cs typeface="Segoe UI Semilight" panose="020B0402040204020203" pitchFamily="34" charset="0"/>
                  </a:rPr>
                  <a:t>מחלקת בטיחות</a:t>
                </a:r>
                <a:endPara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30" name="קבוצה 29"/>
            <p:cNvGrpSpPr/>
            <p:nvPr/>
          </p:nvGrpSpPr>
          <p:grpSpPr>
            <a:xfrm>
              <a:off x="1864859" y="3495355"/>
              <a:ext cx="326192" cy="217461"/>
              <a:chOff x="1275823" y="608892"/>
              <a:chExt cx="326192" cy="217461"/>
            </a:xfrm>
          </p:grpSpPr>
          <p:sp>
            <p:nvSpPr>
              <p:cNvPr id="40" name="מלבן מעוגל 39"/>
              <p:cNvSpPr/>
              <p:nvPr/>
            </p:nvSpPr>
            <p:spPr>
              <a:xfrm>
                <a:off x="1275823" y="608892"/>
                <a:ext cx="326192" cy="21746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TextBox 40"/>
              <p:cNvSpPr txBox="1"/>
              <p:nvPr/>
            </p:nvSpPr>
            <p:spPr>
              <a:xfrm>
                <a:off x="1282192" y="615261"/>
                <a:ext cx="313454" cy="204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700" b="1" kern="1200" dirty="0">
                    <a:latin typeface="Segoe UI Semilight" panose="020B0402040204020203" pitchFamily="34" charset="0"/>
                    <a:ea typeface="Tahoma" panose="020B0604030504040204" pitchFamily="34" charset="0"/>
                    <a:cs typeface="Segoe UI Semilight" panose="020B0402040204020203" pitchFamily="34" charset="0"/>
                  </a:rPr>
                  <a:t>יחידה לביטחון מידע</a:t>
                </a:r>
              </a:p>
            </p:txBody>
          </p:sp>
        </p:grpSp>
        <p:grpSp>
          <p:nvGrpSpPr>
            <p:cNvPr id="31" name="קבוצה 30"/>
            <p:cNvGrpSpPr/>
            <p:nvPr/>
          </p:nvGrpSpPr>
          <p:grpSpPr>
            <a:xfrm>
              <a:off x="2288909" y="3495355"/>
              <a:ext cx="326192" cy="217461"/>
              <a:chOff x="1699873" y="608892"/>
              <a:chExt cx="326192" cy="217461"/>
            </a:xfrm>
          </p:grpSpPr>
          <p:sp>
            <p:nvSpPr>
              <p:cNvPr id="38" name="מלבן מעוגל 37"/>
              <p:cNvSpPr/>
              <p:nvPr/>
            </p:nvSpPr>
            <p:spPr>
              <a:xfrm>
                <a:off x="1699873" y="608892"/>
                <a:ext cx="326192" cy="21746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TextBox 38"/>
              <p:cNvSpPr txBox="1"/>
              <p:nvPr/>
            </p:nvSpPr>
            <p:spPr>
              <a:xfrm>
                <a:off x="1706242" y="615261"/>
                <a:ext cx="313454" cy="204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700" b="1" kern="1200" dirty="0">
                    <a:latin typeface="Segoe UI Semilight" panose="020B0402040204020203" pitchFamily="34" charset="0"/>
                    <a:ea typeface="Tahoma" panose="020B0604030504040204" pitchFamily="34" charset="0"/>
                    <a:cs typeface="Segoe UI Semilight" panose="020B0402040204020203" pitchFamily="34" charset="0"/>
                  </a:rPr>
                  <a:t>יחידת קשרי חוץ</a:t>
                </a:r>
              </a:p>
            </p:txBody>
          </p:sp>
        </p:grpSp>
        <p:grpSp>
          <p:nvGrpSpPr>
            <p:cNvPr id="32" name="קבוצה 31"/>
            <p:cNvGrpSpPr/>
            <p:nvPr/>
          </p:nvGrpSpPr>
          <p:grpSpPr>
            <a:xfrm>
              <a:off x="2712959" y="3495355"/>
              <a:ext cx="326192" cy="217461"/>
              <a:chOff x="2123923" y="608892"/>
              <a:chExt cx="326192" cy="217461"/>
            </a:xfrm>
          </p:grpSpPr>
          <p:sp>
            <p:nvSpPr>
              <p:cNvPr id="36" name="מלבן מעוגל 35"/>
              <p:cNvSpPr/>
              <p:nvPr/>
            </p:nvSpPr>
            <p:spPr>
              <a:xfrm>
                <a:off x="2123923" y="608892"/>
                <a:ext cx="326192" cy="21746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TextBox 36"/>
              <p:cNvSpPr txBox="1"/>
              <p:nvPr/>
            </p:nvSpPr>
            <p:spPr>
              <a:xfrm>
                <a:off x="2130292" y="615261"/>
                <a:ext cx="313454" cy="204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700" b="1" kern="12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מח' ביקורת ופקודות המשטרה</a:t>
                </a:r>
                <a:endParaRPr lang="he-IL" sz="700" b="1" kern="1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33" name="קבוצה 32"/>
            <p:cNvGrpSpPr/>
            <p:nvPr/>
          </p:nvGrpSpPr>
          <p:grpSpPr>
            <a:xfrm>
              <a:off x="3137009" y="3495355"/>
              <a:ext cx="326192" cy="217461"/>
              <a:chOff x="2547973" y="608892"/>
              <a:chExt cx="326192" cy="217461"/>
            </a:xfrm>
          </p:grpSpPr>
          <p:sp>
            <p:nvSpPr>
              <p:cNvPr id="34" name="מלבן מעוגל 33"/>
              <p:cNvSpPr/>
              <p:nvPr/>
            </p:nvSpPr>
            <p:spPr>
              <a:xfrm>
                <a:off x="2547973" y="608892"/>
                <a:ext cx="326192" cy="21746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TextBox 34"/>
              <p:cNvSpPr txBox="1"/>
              <p:nvPr/>
            </p:nvSpPr>
            <p:spPr>
              <a:xfrm>
                <a:off x="2554342" y="615261"/>
                <a:ext cx="313454" cy="204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700" b="1" kern="12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מדור לשיפור השירות</a:t>
                </a:r>
                <a:endParaRPr lang="he-IL" sz="700" b="1" kern="1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p:grpSp>
      </p:grpSp>
      <p:grpSp>
        <p:nvGrpSpPr>
          <p:cNvPr id="108" name="קבוצה 107"/>
          <p:cNvGrpSpPr/>
          <p:nvPr/>
        </p:nvGrpSpPr>
        <p:grpSpPr>
          <a:xfrm>
            <a:off x="7107303" y="2533610"/>
            <a:ext cx="780544" cy="485916"/>
            <a:chOff x="9843307" y="3001207"/>
            <a:chExt cx="1514141" cy="1009427"/>
          </a:xfrm>
        </p:grpSpPr>
        <p:sp>
          <p:nvSpPr>
            <p:cNvPr id="109" name="מלבן מעוגל 108"/>
            <p:cNvSpPr/>
            <p:nvPr/>
          </p:nvSpPr>
          <p:spPr>
            <a:xfrm>
              <a:off x="9843307" y="3001207"/>
              <a:ext cx="1514141" cy="10094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0" name="TextBox 109"/>
            <p:cNvSpPr txBox="1"/>
            <p:nvPr/>
          </p:nvSpPr>
          <p:spPr>
            <a:xfrm>
              <a:off x="9872872" y="3030772"/>
              <a:ext cx="1455011" cy="9502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42A6B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יחידה </a:t>
              </a:r>
              <a:r>
                <a:rPr lang="he-IL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לשוויון מגדרי </a:t>
              </a:r>
              <a:r>
                <a:rPr lang="he-IL" sz="700" b="1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ולמגוון</a:t>
              </a:r>
              <a:r>
                <a:rPr lang="he-IL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 תרבותי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cxnSp>
        <p:nvCxnSpPr>
          <p:cNvPr id="112" name="מחבר ישר 111"/>
          <p:cNvCxnSpPr/>
          <p:nvPr/>
        </p:nvCxnSpPr>
        <p:spPr>
          <a:xfrm>
            <a:off x="6396806" y="2776568"/>
            <a:ext cx="7121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מחבר ישר 125"/>
          <p:cNvCxnSpPr/>
          <p:nvPr/>
        </p:nvCxnSpPr>
        <p:spPr>
          <a:xfrm>
            <a:off x="7025731" y="4084470"/>
            <a:ext cx="0" cy="10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מחבר ישר 134"/>
          <p:cNvCxnSpPr/>
          <p:nvPr/>
        </p:nvCxnSpPr>
        <p:spPr>
          <a:xfrm>
            <a:off x="2140310" y="5117449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קבוצה 58"/>
          <p:cNvGrpSpPr/>
          <p:nvPr/>
        </p:nvGrpSpPr>
        <p:grpSpPr>
          <a:xfrm>
            <a:off x="189345" y="5242997"/>
            <a:ext cx="441624" cy="294416"/>
            <a:chOff x="4541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84" name="מלבן מעוגל 83"/>
            <p:cNvSpPr/>
            <p:nvPr/>
          </p:nvSpPr>
          <p:spPr>
            <a:xfrm>
              <a:off x="4541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TextBox 84"/>
            <p:cNvSpPr txBox="1"/>
            <p:nvPr/>
          </p:nvSpPr>
          <p:spPr>
            <a:xfrm>
              <a:off x="13164" y="832989"/>
              <a:ext cx="424378" cy="1978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 err="1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אג"ת</a:t>
              </a:r>
              <a:endParaRPr lang="he-IL" sz="700" b="1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0" name="קבוצה 59"/>
          <p:cNvGrpSpPr/>
          <p:nvPr/>
        </p:nvGrpSpPr>
        <p:grpSpPr>
          <a:xfrm>
            <a:off x="763457" y="5242997"/>
            <a:ext cx="441624" cy="294416"/>
            <a:chOff x="578653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82" name="מלבן מעוגל 81"/>
            <p:cNvSpPr/>
            <p:nvPr/>
          </p:nvSpPr>
          <p:spPr>
            <a:xfrm>
              <a:off x="578653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TextBox 82"/>
            <p:cNvSpPr txBox="1"/>
            <p:nvPr/>
          </p:nvSpPr>
          <p:spPr>
            <a:xfrm>
              <a:off x="587276" y="832989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משאבי אנוש</a:t>
              </a:r>
            </a:p>
          </p:txBody>
        </p:sp>
      </p:grpSp>
      <p:grpSp>
        <p:nvGrpSpPr>
          <p:cNvPr id="61" name="קבוצה 60"/>
          <p:cNvGrpSpPr/>
          <p:nvPr/>
        </p:nvGrpSpPr>
        <p:grpSpPr>
          <a:xfrm>
            <a:off x="1329023" y="5242997"/>
            <a:ext cx="441624" cy="294416"/>
            <a:chOff x="1152765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80" name="מלבן מעוגל 79"/>
            <p:cNvSpPr/>
            <p:nvPr/>
          </p:nvSpPr>
          <p:spPr>
            <a:xfrm>
              <a:off x="1152765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TextBox 80"/>
            <p:cNvSpPr txBox="1"/>
            <p:nvPr/>
          </p:nvSpPr>
          <p:spPr>
            <a:xfrm>
              <a:off x="1161388" y="832989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הדרכה</a:t>
              </a:r>
            </a:p>
          </p:txBody>
        </p:sp>
      </p:grpSp>
      <p:grpSp>
        <p:nvGrpSpPr>
          <p:cNvPr id="62" name="קבוצה 61"/>
          <p:cNvGrpSpPr/>
          <p:nvPr/>
        </p:nvGrpSpPr>
        <p:grpSpPr>
          <a:xfrm>
            <a:off x="1911681" y="5242997"/>
            <a:ext cx="441624" cy="294416"/>
            <a:chOff x="1726877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78" name="מלבן מעוגל 77"/>
            <p:cNvSpPr/>
            <p:nvPr/>
          </p:nvSpPr>
          <p:spPr>
            <a:xfrm>
              <a:off x="1726877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TextBox 78"/>
            <p:cNvSpPr txBox="1"/>
            <p:nvPr/>
          </p:nvSpPr>
          <p:spPr>
            <a:xfrm>
              <a:off x="1735500" y="832989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תמיכה לוגיסטית</a:t>
              </a:r>
            </a:p>
          </p:txBody>
        </p:sp>
      </p:grpSp>
      <p:grpSp>
        <p:nvGrpSpPr>
          <p:cNvPr id="63" name="קבוצה 62"/>
          <p:cNvGrpSpPr/>
          <p:nvPr/>
        </p:nvGrpSpPr>
        <p:grpSpPr>
          <a:xfrm>
            <a:off x="2485793" y="5242997"/>
            <a:ext cx="441624" cy="294416"/>
            <a:chOff x="2300989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76" name="מלבן מעוגל 75"/>
            <p:cNvSpPr/>
            <p:nvPr/>
          </p:nvSpPr>
          <p:spPr>
            <a:xfrm>
              <a:off x="2300989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TextBox 76"/>
            <p:cNvSpPr txBox="1"/>
            <p:nvPr/>
          </p:nvSpPr>
          <p:spPr>
            <a:xfrm>
              <a:off x="2309612" y="832989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תנועה</a:t>
              </a:r>
            </a:p>
          </p:txBody>
        </p:sp>
      </p:grpSp>
      <p:grpSp>
        <p:nvGrpSpPr>
          <p:cNvPr id="64" name="קבוצה 63"/>
          <p:cNvGrpSpPr/>
          <p:nvPr/>
        </p:nvGrpSpPr>
        <p:grpSpPr>
          <a:xfrm>
            <a:off x="3059905" y="5242997"/>
            <a:ext cx="441624" cy="294416"/>
            <a:chOff x="2875101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74" name="מלבן מעוגל 73"/>
            <p:cNvSpPr/>
            <p:nvPr/>
          </p:nvSpPr>
          <p:spPr>
            <a:xfrm>
              <a:off x="2875101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TextBox 74"/>
            <p:cNvSpPr txBox="1"/>
            <p:nvPr/>
          </p:nvSpPr>
          <p:spPr>
            <a:xfrm>
              <a:off x="2883724" y="832989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מבצעים ושיטור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5" name="קבוצה 64"/>
          <p:cNvGrpSpPr/>
          <p:nvPr/>
        </p:nvGrpSpPr>
        <p:grpSpPr>
          <a:xfrm>
            <a:off x="3634017" y="5242997"/>
            <a:ext cx="441624" cy="294416"/>
            <a:chOff x="3449213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72" name="מלבן מעוגל 71"/>
            <p:cNvSpPr/>
            <p:nvPr/>
          </p:nvSpPr>
          <p:spPr>
            <a:xfrm>
              <a:off x="3449213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TextBox 72"/>
            <p:cNvSpPr txBox="1"/>
            <p:nvPr/>
          </p:nvSpPr>
          <p:spPr>
            <a:xfrm>
              <a:off x="3457836" y="832989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 smtClean="0">
                  <a:latin typeface="Segoe UI Semilight" panose="020B0402040204020203" pitchFamily="34" charset="0"/>
                  <a:ea typeface="Tahoma" pitchFamily="34" charset="0"/>
                  <a:cs typeface="Segoe UI Semilight" panose="020B0402040204020203" pitchFamily="34" charset="0"/>
                </a:rPr>
                <a:t>טכנולוגיה ותקשוב</a:t>
              </a:r>
              <a:endParaRPr lang="he-IL" sz="700" b="1" kern="12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6" name="קבוצה 65"/>
          <p:cNvGrpSpPr/>
          <p:nvPr/>
        </p:nvGrpSpPr>
        <p:grpSpPr>
          <a:xfrm>
            <a:off x="4208129" y="5242997"/>
            <a:ext cx="441624" cy="294416"/>
            <a:chOff x="4023325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70" name="מלבן מעוגל 69"/>
            <p:cNvSpPr/>
            <p:nvPr/>
          </p:nvSpPr>
          <p:spPr>
            <a:xfrm>
              <a:off x="4023325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TextBox 70"/>
            <p:cNvSpPr txBox="1"/>
            <p:nvPr/>
          </p:nvSpPr>
          <p:spPr>
            <a:xfrm>
              <a:off x="4031948" y="832989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חקירות ומודיעין</a:t>
              </a:r>
            </a:p>
          </p:txBody>
        </p:sp>
      </p:grpSp>
      <p:grpSp>
        <p:nvGrpSpPr>
          <p:cNvPr id="67" name="קבוצה 66"/>
          <p:cNvGrpSpPr/>
          <p:nvPr/>
        </p:nvGrpSpPr>
        <p:grpSpPr>
          <a:xfrm>
            <a:off x="4208129" y="5655180"/>
            <a:ext cx="441624" cy="294416"/>
            <a:chOff x="4023325" y="1236549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68" name="מלבן מעוגל 67"/>
            <p:cNvSpPr/>
            <p:nvPr/>
          </p:nvSpPr>
          <p:spPr>
            <a:xfrm>
              <a:off x="4023325" y="1236549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TextBox 68"/>
            <p:cNvSpPr txBox="1"/>
            <p:nvPr/>
          </p:nvSpPr>
          <p:spPr>
            <a:xfrm>
              <a:off x="4031948" y="1245172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להב 433</a:t>
              </a:r>
            </a:p>
          </p:txBody>
        </p:sp>
      </p:grpSp>
      <p:cxnSp>
        <p:nvCxnSpPr>
          <p:cNvPr id="138" name="מחבר ישר 137"/>
          <p:cNvCxnSpPr/>
          <p:nvPr/>
        </p:nvCxnSpPr>
        <p:spPr>
          <a:xfrm flipH="1">
            <a:off x="5292036" y="5127392"/>
            <a:ext cx="3816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מחבר ישר 138"/>
          <p:cNvCxnSpPr/>
          <p:nvPr/>
        </p:nvCxnSpPr>
        <p:spPr>
          <a:xfrm>
            <a:off x="9105765" y="5127392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מחבר ישר 139"/>
          <p:cNvCxnSpPr/>
          <p:nvPr/>
        </p:nvCxnSpPr>
        <p:spPr>
          <a:xfrm>
            <a:off x="8462788" y="5127392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מחבר ישר 140"/>
          <p:cNvCxnSpPr/>
          <p:nvPr/>
        </p:nvCxnSpPr>
        <p:spPr>
          <a:xfrm>
            <a:off x="5971270" y="5127392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מחבר ישר 141"/>
          <p:cNvCxnSpPr/>
          <p:nvPr/>
        </p:nvCxnSpPr>
        <p:spPr>
          <a:xfrm>
            <a:off x="7840145" y="5127392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מחבר ישר 142"/>
          <p:cNvCxnSpPr/>
          <p:nvPr/>
        </p:nvCxnSpPr>
        <p:spPr>
          <a:xfrm>
            <a:off x="6561331" y="5127392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מחבר ישר 143"/>
          <p:cNvCxnSpPr/>
          <p:nvPr/>
        </p:nvCxnSpPr>
        <p:spPr>
          <a:xfrm>
            <a:off x="5289061" y="5127392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מחבר ישר 144"/>
          <p:cNvCxnSpPr/>
          <p:nvPr/>
        </p:nvCxnSpPr>
        <p:spPr>
          <a:xfrm>
            <a:off x="7217487" y="5124806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קבוצה 85"/>
          <p:cNvGrpSpPr/>
          <p:nvPr/>
        </p:nvGrpSpPr>
        <p:grpSpPr>
          <a:xfrm>
            <a:off x="5040746" y="5229256"/>
            <a:ext cx="517414" cy="383195"/>
            <a:chOff x="4506" y="2537813"/>
            <a:chExt cx="741818" cy="494545"/>
          </a:xfrm>
          <a:solidFill>
            <a:schemeClr val="bg1">
              <a:lumMod val="85000"/>
            </a:schemeClr>
          </a:solidFill>
        </p:grpSpPr>
        <p:sp>
          <p:nvSpPr>
            <p:cNvPr id="105" name="מלבן מעוגל 104"/>
            <p:cNvSpPr/>
            <p:nvPr/>
          </p:nvSpPr>
          <p:spPr>
            <a:xfrm>
              <a:off x="4506" y="2537813"/>
              <a:ext cx="741818" cy="49454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TextBox 105"/>
            <p:cNvSpPr txBox="1"/>
            <p:nvPr/>
          </p:nvSpPr>
          <p:spPr>
            <a:xfrm>
              <a:off x="18991" y="2552298"/>
              <a:ext cx="712848" cy="4655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צפון</a:t>
              </a:r>
            </a:p>
          </p:txBody>
        </p:sp>
      </p:grpSp>
      <p:grpSp>
        <p:nvGrpSpPr>
          <p:cNvPr id="87" name="קבוצה 86"/>
          <p:cNvGrpSpPr/>
          <p:nvPr/>
        </p:nvGrpSpPr>
        <p:grpSpPr>
          <a:xfrm>
            <a:off x="5687746" y="5229256"/>
            <a:ext cx="517414" cy="383195"/>
            <a:chOff x="968870" y="2537813"/>
            <a:chExt cx="741818" cy="494545"/>
          </a:xfrm>
          <a:solidFill>
            <a:schemeClr val="bg1">
              <a:lumMod val="85000"/>
            </a:schemeClr>
          </a:solidFill>
        </p:grpSpPr>
        <p:sp>
          <p:nvSpPr>
            <p:cNvPr id="103" name="מלבן מעוגל 102"/>
            <p:cNvSpPr/>
            <p:nvPr/>
          </p:nvSpPr>
          <p:spPr>
            <a:xfrm>
              <a:off x="968870" y="2537813"/>
              <a:ext cx="741818" cy="49454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TextBox 103"/>
            <p:cNvSpPr txBox="1"/>
            <p:nvPr/>
          </p:nvSpPr>
          <p:spPr>
            <a:xfrm>
              <a:off x="983355" y="2552298"/>
              <a:ext cx="712848" cy="4655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חוף</a:t>
              </a:r>
            </a:p>
          </p:txBody>
        </p:sp>
      </p:grpSp>
      <p:grpSp>
        <p:nvGrpSpPr>
          <p:cNvPr id="88" name="קבוצה 87"/>
          <p:cNvGrpSpPr/>
          <p:nvPr/>
        </p:nvGrpSpPr>
        <p:grpSpPr>
          <a:xfrm>
            <a:off x="6326201" y="5229256"/>
            <a:ext cx="517414" cy="383195"/>
            <a:chOff x="1933234" y="2537813"/>
            <a:chExt cx="741818" cy="494545"/>
          </a:xfrm>
          <a:solidFill>
            <a:schemeClr val="bg1">
              <a:lumMod val="85000"/>
            </a:schemeClr>
          </a:solidFill>
        </p:grpSpPr>
        <p:sp>
          <p:nvSpPr>
            <p:cNvPr id="101" name="מלבן מעוגל 100"/>
            <p:cNvSpPr/>
            <p:nvPr/>
          </p:nvSpPr>
          <p:spPr>
            <a:xfrm>
              <a:off x="1933234" y="2537813"/>
              <a:ext cx="741818" cy="49454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" name="TextBox 101"/>
            <p:cNvSpPr txBox="1"/>
            <p:nvPr/>
          </p:nvSpPr>
          <p:spPr>
            <a:xfrm>
              <a:off x="1947719" y="2552298"/>
              <a:ext cx="712848" cy="4655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מרכז</a:t>
              </a:r>
            </a:p>
          </p:txBody>
        </p:sp>
      </p:grpSp>
      <p:grpSp>
        <p:nvGrpSpPr>
          <p:cNvPr id="89" name="קבוצה 88"/>
          <p:cNvGrpSpPr/>
          <p:nvPr/>
        </p:nvGrpSpPr>
        <p:grpSpPr>
          <a:xfrm>
            <a:off x="6956109" y="5229256"/>
            <a:ext cx="517414" cy="383195"/>
            <a:chOff x="2897598" y="2537813"/>
            <a:chExt cx="741818" cy="494545"/>
          </a:xfrm>
          <a:solidFill>
            <a:schemeClr val="bg1">
              <a:lumMod val="85000"/>
            </a:schemeClr>
          </a:solidFill>
        </p:grpSpPr>
        <p:sp>
          <p:nvSpPr>
            <p:cNvPr id="99" name="מלבן מעוגל 98"/>
            <p:cNvSpPr/>
            <p:nvPr/>
          </p:nvSpPr>
          <p:spPr>
            <a:xfrm>
              <a:off x="2897598" y="2537813"/>
              <a:ext cx="741818" cy="49454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0" name="TextBox 99"/>
            <p:cNvSpPr txBox="1"/>
            <p:nvPr/>
          </p:nvSpPr>
          <p:spPr>
            <a:xfrm>
              <a:off x="2912083" y="2552298"/>
              <a:ext cx="712848" cy="4655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ת"א</a:t>
              </a:r>
            </a:p>
          </p:txBody>
        </p:sp>
      </p:grpSp>
      <p:grpSp>
        <p:nvGrpSpPr>
          <p:cNvPr id="90" name="קבוצה 89"/>
          <p:cNvGrpSpPr/>
          <p:nvPr/>
        </p:nvGrpSpPr>
        <p:grpSpPr>
          <a:xfrm>
            <a:off x="7586017" y="5229256"/>
            <a:ext cx="517414" cy="383195"/>
            <a:chOff x="3861962" y="2537813"/>
            <a:chExt cx="741818" cy="494545"/>
          </a:xfrm>
          <a:solidFill>
            <a:schemeClr val="bg1">
              <a:lumMod val="85000"/>
            </a:schemeClr>
          </a:solidFill>
        </p:grpSpPr>
        <p:sp>
          <p:nvSpPr>
            <p:cNvPr id="97" name="מלבן מעוגל 96"/>
            <p:cNvSpPr/>
            <p:nvPr/>
          </p:nvSpPr>
          <p:spPr>
            <a:xfrm>
              <a:off x="3861962" y="2537813"/>
              <a:ext cx="741818" cy="49454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8" name="TextBox 97"/>
            <p:cNvSpPr txBox="1"/>
            <p:nvPr/>
          </p:nvSpPr>
          <p:spPr>
            <a:xfrm>
              <a:off x="3876447" y="2552298"/>
              <a:ext cx="712848" cy="4655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ירושלים</a:t>
              </a:r>
            </a:p>
          </p:txBody>
        </p:sp>
      </p:grpSp>
      <p:grpSp>
        <p:nvGrpSpPr>
          <p:cNvPr id="91" name="קבוצה 90"/>
          <p:cNvGrpSpPr/>
          <p:nvPr/>
        </p:nvGrpSpPr>
        <p:grpSpPr>
          <a:xfrm>
            <a:off x="8215926" y="5229256"/>
            <a:ext cx="517414" cy="383195"/>
            <a:chOff x="4826326" y="2537813"/>
            <a:chExt cx="741818" cy="494545"/>
          </a:xfrm>
          <a:solidFill>
            <a:schemeClr val="bg1">
              <a:lumMod val="85000"/>
            </a:schemeClr>
          </a:solidFill>
        </p:grpSpPr>
        <p:sp>
          <p:nvSpPr>
            <p:cNvPr id="95" name="מלבן מעוגל 94"/>
            <p:cNvSpPr/>
            <p:nvPr/>
          </p:nvSpPr>
          <p:spPr>
            <a:xfrm>
              <a:off x="4826326" y="2537813"/>
              <a:ext cx="741818" cy="49454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6" name="TextBox 95"/>
            <p:cNvSpPr txBox="1"/>
            <p:nvPr/>
          </p:nvSpPr>
          <p:spPr>
            <a:xfrm>
              <a:off x="4840811" y="2552298"/>
              <a:ext cx="712848" cy="4655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ש"י</a:t>
              </a:r>
            </a:p>
          </p:txBody>
        </p:sp>
      </p:grpSp>
      <p:grpSp>
        <p:nvGrpSpPr>
          <p:cNvPr id="92" name="קבוצה 91"/>
          <p:cNvGrpSpPr/>
          <p:nvPr/>
        </p:nvGrpSpPr>
        <p:grpSpPr>
          <a:xfrm>
            <a:off x="8845834" y="5229256"/>
            <a:ext cx="517414" cy="383195"/>
            <a:chOff x="5790690" y="2537813"/>
            <a:chExt cx="741818" cy="494545"/>
          </a:xfrm>
          <a:solidFill>
            <a:schemeClr val="bg1">
              <a:lumMod val="85000"/>
            </a:schemeClr>
          </a:solidFill>
        </p:grpSpPr>
        <p:sp>
          <p:nvSpPr>
            <p:cNvPr id="93" name="מלבן מעוגל 92"/>
            <p:cNvSpPr/>
            <p:nvPr/>
          </p:nvSpPr>
          <p:spPr>
            <a:xfrm>
              <a:off x="5790690" y="2537813"/>
              <a:ext cx="741818" cy="49454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TextBox 93"/>
            <p:cNvSpPr txBox="1"/>
            <p:nvPr/>
          </p:nvSpPr>
          <p:spPr>
            <a:xfrm>
              <a:off x="5805175" y="2552298"/>
              <a:ext cx="712848" cy="4655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דרום</a:t>
              </a:r>
            </a:p>
          </p:txBody>
        </p:sp>
      </p:grpSp>
      <p:cxnSp>
        <p:nvCxnSpPr>
          <p:cNvPr id="149" name="מחבר ישר 148"/>
          <p:cNvCxnSpPr/>
          <p:nvPr/>
        </p:nvCxnSpPr>
        <p:spPr>
          <a:xfrm>
            <a:off x="9988438" y="4093016"/>
            <a:ext cx="0" cy="987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מחבר ישר 150"/>
          <p:cNvCxnSpPr/>
          <p:nvPr/>
        </p:nvCxnSpPr>
        <p:spPr>
          <a:xfrm>
            <a:off x="11816152" y="507550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מחבר ישר 151"/>
          <p:cNvCxnSpPr/>
          <p:nvPr/>
        </p:nvCxnSpPr>
        <p:spPr>
          <a:xfrm>
            <a:off x="11175313" y="507550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מחבר ישר 152"/>
          <p:cNvCxnSpPr/>
          <p:nvPr/>
        </p:nvCxnSpPr>
        <p:spPr>
          <a:xfrm>
            <a:off x="9905045" y="507550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מחבר ישר 153"/>
          <p:cNvCxnSpPr/>
          <p:nvPr/>
        </p:nvCxnSpPr>
        <p:spPr>
          <a:xfrm>
            <a:off x="10552655" y="5082017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מחבר ישר 154"/>
          <p:cNvCxnSpPr/>
          <p:nvPr/>
        </p:nvCxnSpPr>
        <p:spPr>
          <a:xfrm flipH="1">
            <a:off x="9909146" y="5080724"/>
            <a:ext cx="1908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קבוצה 112"/>
          <p:cNvGrpSpPr/>
          <p:nvPr/>
        </p:nvGrpSpPr>
        <p:grpSpPr>
          <a:xfrm>
            <a:off x="9613643" y="5226284"/>
            <a:ext cx="520947" cy="377845"/>
            <a:chOff x="2709370" y="3082737"/>
            <a:chExt cx="1650026" cy="1100017"/>
          </a:xfrm>
          <a:solidFill>
            <a:schemeClr val="bg1">
              <a:lumMod val="85000"/>
            </a:schemeClr>
          </a:solidFill>
        </p:grpSpPr>
        <p:sp>
          <p:nvSpPr>
            <p:cNvPr id="123" name="מלבן מעוגל 122"/>
            <p:cNvSpPr/>
            <p:nvPr/>
          </p:nvSpPr>
          <p:spPr>
            <a:xfrm>
              <a:off x="2709370" y="3082737"/>
              <a:ext cx="1650026" cy="110001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4" name="TextBox 123"/>
            <p:cNvSpPr txBox="1"/>
            <p:nvPr/>
          </p:nvSpPr>
          <p:spPr>
            <a:xfrm>
              <a:off x="2741588" y="3114955"/>
              <a:ext cx="1585590" cy="1035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יועמ"ש</a:t>
              </a:r>
            </a:p>
          </p:txBody>
        </p:sp>
      </p:grpSp>
      <p:grpSp>
        <p:nvGrpSpPr>
          <p:cNvPr id="114" name="קבוצה 113"/>
          <p:cNvGrpSpPr/>
          <p:nvPr/>
        </p:nvGrpSpPr>
        <p:grpSpPr>
          <a:xfrm>
            <a:off x="10262542" y="5226284"/>
            <a:ext cx="520947" cy="377845"/>
            <a:chOff x="4854404" y="3082737"/>
            <a:chExt cx="1650026" cy="1100017"/>
          </a:xfrm>
          <a:solidFill>
            <a:schemeClr val="bg1">
              <a:lumMod val="85000"/>
            </a:schemeClr>
          </a:solidFill>
        </p:grpSpPr>
        <p:sp>
          <p:nvSpPr>
            <p:cNvPr id="121" name="מלבן מעוגל 120"/>
            <p:cNvSpPr/>
            <p:nvPr/>
          </p:nvSpPr>
          <p:spPr>
            <a:xfrm>
              <a:off x="4854404" y="3082737"/>
              <a:ext cx="1650026" cy="110001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2" name="TextBox 121"/>
            <p:cNvSpPr txBox="1"/>
            <p:nvPr/>
          </p:nvSpPr>
          <p:spPr>
            <a:xfrm>
              <a:off x="4886622" y="3114955"/>
              <a:ext cx="1585590" cy="1035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תביעות</a:t>
              </a:r>
            </a:p>
          </p:txBody>
        </p:sp>
      </p:grpSp>
      <p:grpSp>
        <p:nvGrpSpPr>
          <p:cNvPr id="115" name="קבוצה 114"/>
          <p:cNvGrpSpPr/>
          <p:nvPr/>
        </p:nvGrpSpPr>
        <p:grpSpPr>
          <a:xfrm>
            <a:off x="10935180" y="5226284"/>
            <a:ext cx="520947" cy="377845"/>
            <a:chOff x="6999438" y="3082737"/>
            <a:chExt cx="1650026" cy="1100017"/>
          </a:xfrm>
          <a:solidFill>
            <a:schemeClr val="bg1">
              <a:lumMod val="85000"/>
            </a:schemeClr>
          </a:solidFill>
        </p:grpSpPr>
        <p:sp>
          <p:nvSpPr>
            <p:cNvPr id="119" name="מלבן מעוגל 118"/>
            <p:cNvSpPr/>
            <p:nvPr/>
          </p:nvSpPr>
          <p:spPr>
            <a:xfrm>
              <a:off x="6999438" y="3082737"/>
              <a:ext cx="1650026" cy="110001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0" name="TextBox 119"/>
            <p:cNvSpPr txBox="1"/>
            <p:nvPr/>
          </p:nvSpPr>
          <p:spPr>
            <a:xfrm>
              <a:off x="7031656" y="3114955"/>
              <a:ext cx="1585590" cy="1035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 err="1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חשבות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16" name="קבוצה 115"/>
          <p:cNvGrpSpPr/>
          <p:nvPr/>
        </p:nvGrpSpPr>
        <p:grpSpPr>
          <a:xfrm>
            <a:off x="11584079" y="5226284"/>
            <a:ext cx="520947" cy="377845"/>
            <a:chOff x="9144473" y="3082737"/>
            <a:chExt cx="1650026" cy="1100017"/>
          </a:xfrm>
          <a:solidFill>
            <a:schemeClr val="bg1">
              <a:lumMod val="85000"/>
            </a:schemeClr>
          </a:solidFill>
        </p:grpSpPr>
        <p:sp>
          <p:nvSpPr>
            <p:cNvPr id="117" name="מלבן מעוגל 116"/>
            <p:cNvSpPr/>
            <p:nvPr/>
          </p:nvSpPr>
          <p:spPr>
            <a:xfrm>
              <a:off x="9144473" y="3082737"/>
              <a:ext cx="1650026" cy="110001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8" name="TextBox 117"/>
            <p:cNvSpPr txBox="1"/>
            <p:nvPr/>
          </p:nvSpPr>
          <p:spPr>
            <a:xfrm>
              <a:off x="9176691" y="3114955"/>
              <a:ext cx="1585590" cy="1035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אוכלוסייה ותקשורת</a:t>
              </a:r>
            </a:p>
          </p:txBody>
        </p:sp>
      </p:grpSp>
      <p:sp>
        <p:nvSpPr>
          <p:cNvPr id="2" name="מלבן 1"/>
          <p:cNvSpPr/>
          <p:nvPr/>
        </p:nvSpPr>
        <p:spPr>
          <a:xfrm>
            <a:off x="6003702" y="1499471"/>
            <a:ext cx="786213" cy="51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המפקח הכללי</a:t>
            </a:r>
            <a:endParaRPr lang="he-IL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4898446" y="2280463"/>
            <a:ext cx="786213" cy="51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סגן המפקח הכללי</a:t>
            </a:r>
            <a:endParaRPr lang="he-IL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9588494" y="4262517"/>
            <a:ext cx="786213" cy="51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מנהלים</a:t>
            </a:r>
            <a:endParaRPr lang="he-IL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6635227" y="4408897"/>
            <a:ext cx="786213" cy="51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מחוזות</a:t>
            </a:r>
            <a:endParaRPr lang="he-IL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629286" y="4417101"/>
            <a:ext cx="786213" cy="51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מג"ב</a:t>
            </a:r>
            <a:endParaRPr lang="he-IL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1819332" y="4428660"/>
            <a:ext cx="786213" cy="51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אגפים</a:t>
            </a:r>
            <a:endParaRPr lang="he-IL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2" b="23385"/>
          <a:stretch/>
        </p:blipFill>
        <p:spPr>
          <a:xfrm>
            <a:off x="-13657" y="1272298"/>
            <a:ext cx="12192000" cy="558570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78518" y="1133562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-8708" y="2089859"/>
            <a:ext cx="12187052" cy="421514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0479" y="2706799"/>
            <a:ext cx="5123156" cy="2375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b="1" dirty="0" err="1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פייסבוק</a:t>
            </a:r>
            <a:endParaRPr lang="he-IL" b="1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 algn="r" rtl="1"/>
            <a:r>
              <a:rPr lang="he-IL" sz="2000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מיליון</a:t>
            </a:r>
            <a:r>
              <a:rPr lang="he-IL" sz="1600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גולשים בשבוע</a:t>
            </a:r>
          </a:p>
          <a:p>
            <a:pPr algn="r" rtl="1"/>
            <a:r>
              <a:rPr lang="he-IL" sz="1600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מתוכם </a:t>
            </a:r>
            <a:r>
              <a:rPr lang="he-IL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480 </a:t>
            </a:r>
            <a:r>
              <a:rPr lang="he-IL" sz="2000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אלף </a:t>
            </a:r>
            <a:r>
              <a:rPr lang="he-IL" sz="1600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עוקבים קבועים</a:t>
            </a:r>
          </a:p>
          <a:p>
            <a:pPr algn="r" rtl="1"/>
            <a:endParaRPr lang="he-IL" sz="1600" b="1" dirty="0" smtClean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 algn="r" rtl="1"/>
            <a:r>
              <a:rPr lang="he-IL" sz="1600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עמודים בערבית, לשכת גיוס ולמשמר הגבול</a:t>
            </a:r>
            <a:endParaRPr lang="en-US" sz="1600" b="1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830699" y="3563752"/>
            <a:ext cx="3358036" cy="8175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b="1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טוויטר</a:t>
            </a:r>
            <a:endParaRPr lang="he-IL" sz="3600" b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r" rtl="1"/>
            <a:r>
              <a:rPr lang="he-IL" sz="32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45 אלף </a:t>
            </a:r>
            <a:r>
              <a:rPr lang="he-IL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עוקבים</a:t>
            </a:r>
            <a:endParaRPr lang="en-US" sz="2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40375" y="2664520"/>
            <a:ext cx="4334743" cy="1400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b="1" dirty="0" err="1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אינסטגרם</a:t>
            </a:r>
            <a:endParaRPr lang="he-IL" sz="2400" b="1" dirty="0" smtClean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 algn="r" rtl="1"/>
            <a:r>
              <a:rPr lang="he-IL" sz="2000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92 אלף </a:t>
            </a:r>
            <a:r>
              <a:rPr lang="he-IL" sz="1600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עוקבים</a:t>
            </a:r>
          </a:p>
          <a:p>
            <a:pPr algn="r" rtl="1"/>
            <a:r>
              <a:rPr lang="he-IL" sz="1600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חשבון </a:t>
            </a:r>
            <a:r>
              <a:rPr lang="he-IL" sz="1600" b="1" dirty="0" err="1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אינסטגרם</a:t>
            </a:r>
            <a:r>
              <a:rPr lang="he-IL" sz="1600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he-IL" sz="2000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בערבית</a:t>
            </a:r>
            <a:endParaRPr lang="en-US" sz="2000" b="1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08981" y="5192970"/>
            <a:ext cx="3425587" cy="8175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אינטרנט </a:t>
            </a:r>
          </a:p>
          <a:p>
            <a:pPr algn="r" rtl="1"/>
            <a:r>
              <a:rPr lang="he-IL" sz="1600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מגוון שירותים מקוונים</a:t>
            </a:r>
          </a:p>
          <a:p>
            <a:pPr algn="r" rtl="1"/>
            <a:r>
              <a:rPr lang="he-IL" sz="1600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הורדת טפסים</a:t>
            </a:r>
          </a:p>
          <a:p>
            <a:pPr algn="r" rtl="1"/>
            <a:r>
              <a:rPr lang="he-IL" sz="1600" b="1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עדכוני חדשות</a:t>
            </a:r>
            <a:endParaRPr lang="en-US" sz="1600" b="1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6" y="3480932"/>
            <a:ext cx="604668" cy="4916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57" y="3068775"/>
            <a:ext cx="2110418" cy="44365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78" y="2917296"/>
            <a:ext cx="577073" cy="577073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3385103" y="5014391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DB3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Police.gov.il</a:t>
            </a:r>
            <a:endParaRPr lang="he-IL" sz="1400" dirty="0">
              <a:solidFill>
                <a:srgbClr val="4DB3C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98065" y="467815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משטרת ישראל ברשתות החברתיות</a:t>
            </a:r>
          </a:p>
        </p:txBody>
      </p:sp>
    </p:spTree>
    <p:extLst>
      <p:ext uri="{BB962C8B-B14F-4D97-AF65-F5344CB8AC3E}">
        <p14:creationId xmlns:p14="http://schemas.microsoft.com/office/powerpoint/2010/main" val="3135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959107"/>
            <a:ext cx="11761744" cy="4349644"/>
          </a:xfrm>
          <a:prstGeom prst="rect">
            <a:avLst/>
          </a:prstGeom>
        </p:spPr>
      </p:pic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765194737"/>
              </p:ext>
            </p:extLst>
          </p:nvPr>
        </p:nvGraphicFramePr>
        <p:xfrm>
          <a:off x="480291" y="1403928"/>
          <a:ext cx="11711709" cy="22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98065" y="502651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כללי</a:t>
            </a:r>
          </a:p>
        </p:txBody>
      </p:sp>
      <p:sp>
        <p:nvSpPr>
          <p:cNvPr id="6" name="חץ ימינה 5"/>
          <p:cNvSpPr/>
          <p:nvPr/>
        </p:nvSpPr>
        <p:spPr>
          <a:xfrm rot="10800000">
            <a:off x="8587439" y="3239344"/>
            <a:ext cx="647937" cy="39054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חץ ימינה 6"/>
          <p:cNvSpPr/>
          <p:nvPr/>
        </p:nvSpPr>
        <p:spPr>
          <a:xfrm rot="10800000">
            <a:off x="4444930" y="3130351"/>
            <a:ext cx="647937" cy="39054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02382" y="5705407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435830"/>
            <a:ext cx="7118205" cy="26776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800" kern="800" spc="-53" dirty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העמקת ההיכרות של משתתפי </a:t>
            </a:r>
            <a:r>
              <a:rPr lang="he-IL" sz="2800" kern="800" spc="-53" dirty="0" err="1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מב"ל</a:t>
            </a:r>
            <a:r>
              <a:rPr lang="he-IL" sz="2800" kern="800" spc="-53" dirty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, </a:t>
            </a:r>
            <a:endParaRPr lang="he-IL" sz="2800" kern="800" spc="-53" dirty="0" smtClean="0">
              <a:solidFill>
                <a:schemeClr val="bg1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800" kern="800" spc="-53" dirty="0" smtClean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מחזור </a:t>
            </a:r>
            <a:r>
              <a:rPr lang="he-IL" sz="2800" kern="800" spc="-53" dirty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מ"ז, עם משטרת ישראל, </a:t>
            </a:r>
            <a:r>
              <a:rPr lang="en-US" sz="2800" kern="800" spc="-53" dirty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/>
            </a:r>
            <a:br>
              <a:rPr lang="en-US" sz="2800" kern="800" spc="-53" dirty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</a:br>
            <a:r>
              <a:rPr lang="he-IL" sz="2800" kern="800" spc="-53" dirty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בדגש לתפקידים ותחומי אחריות הרלוונטיים למרכיבי הביטחון הלאומי של מדינת </a:t>
            </a:r>
            <a:r>
              <a:rPr lang="he-IL" sz="2800" kern="800" spc="-53" dirty="0" smtClean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ישראל</a:t>
            </a:r>
            <a:endParaRPr lang="he-IL" sz="2800" kern="800" spc="-53" dirty="0">
              <a:solidFill>
                <a:schemeClr val="bg1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05" y="1650999"/>
            <a:ext cx="5073795" cy="424731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98065" y="459106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מטרת הביקור</a:t>
            </a:r>
          </a:p>
        </p:txBody>
      </p:sp>
    </p:spTree>
    <p:extLst>
      <p:ext uri="{BB962C8B-B14F-4D97-AF65-F5344CB8AC3E}">
        <p14:creationId xmlns:p14="http://schemas.microsoft.com/office/powerpoint/2010/main" val="9682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499277" y="4337479"/>
            <a:ext cx="3410104" cy="156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lvl="0" algn="ctr"/>
            <a:r>
              <a:rPr lang="he-IL" sz="1600" b="1" kern="800" spc="-53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חשיפה לפעילות המשטרה בתחום האיומים הגלובאליים והלאומיים – </a:t>
            </a:r>
            <a:r>
              <a:rPr lang="he-IL" sz="1600" b="1" kern="800" spc="-53" dirty="0">
                <a:solidFill>
                  <a:srgbClr val="FF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השחיתות הציבורית, הפשיעה הכלכלית, ארגוני הפשיעה, הפשיעה הבינלאומית ופשיעת </a:t>
            </a:r>
            <a:r>
              <a:rPr lang="he-IL" sz="1600" b="1" kern="800" spc="-53" dirty="0" smtClean="0">
                <a:solidFill>
                  <a:srgbClr val="FF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הסייבר</a:t>
            </a:r>
            <a:endParaRPr lang="en-US" sz="1600" b="1" kern="800" spc="-53" dirty="0">
              <a:solidFill>
                <a:srgbClr val="FF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8415390" y="4298220"/>
            <a:ext cx="3384704" cy="156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/>
            <a:r>
              <a:rPr lang="he-IL" sz="1600" b="1" kern="800" spc="-53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היכרות עם אתגרי </a:t>
            </a:r>
            <a:r>
              <a:rPr lang="he-IL" sz="1600" b="1" kern="800" spc="-53" dirty="0">
                <a:solidFill>
                  <a:srgbClr val="FF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תחנת המשטרה </a:t>
            </a:r>
            <a:r>
              <a:rPr lang="he-IL" sz="1600" b="1" kern="800" spc="-53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במרחבים השונים, בדגש ללחימה בפשיעה, הסדר, התנועה והביטחון האישי </a:t>
            </a:r>
            <a:endParaRPr lang="en-US" sz="1600" b="1" kern="800" spc="-53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15284" y="4298220"/>
            <a:ext cx="3384705" cy="156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/>
            <a:r>
              <a:rPr lang="he-IL" sz="1600" b="1" kern="800" spc="-53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חשיפת המשתתפים </a:t>
            </a:r>
            <a:r>
              <a:rPr lang="he-IL" sz="1600" b="1" kern="800" spc="-53" dirty="0" smtClean="0">
                <a:solidFill>
                  <a:srgbClr val="FF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ליכולות הטכנולוגיות</a:t>
            </a:r>
            <a:r>
              <a:rPr lang="he-IL" sz="1600" b="1" kern="800" spc="-53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המתקדמות ככלי </a:t>
            </a:r>
            <a:r>
              <a:rPr lang="he-IL" sz="1600" b="1" kern="800" spc="-53" dirty="0" smtClean="0">
                <a:solidFill>
                  <a:srgbClr val="FF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ללחימה בפשיעה</a:t>
            </a:r>
            <a:endParaRPr lang="en-US" sz="1600" b="1" kern="800" spc="-53" dirty="0">
              <a:solidFill>
                <a:srgbClr val="FF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4" y="1597952"/>
            <a:ext cx="3384705" cy="270026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98065" y="459106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הרעיון המרכזי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77" y="1576971"/>
            <a:ext cx="3384705" cy="272124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68" y="1576971"/>
            <a:ext cx="3384705" cy="27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Bluish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42A6B"/>
      </a:accent1>
      <a:accent2>
        <a:srgbClr val="0C3E8F"/>
      </a:accent2>
      <a:accent3>
        <a:srgbClr val="1963B3"/>
      </a:accent3>
      <a:accent4>
        <a:srgbClr val="34B2F0"/>
      </a:accent4>
      <a:accent5>
        <a:srgbClr val="98D5F5"/>
      </a:accent5>
      <a:accent6>
        <a:srgbClr val="3F3F3F"/>
      </a:accent6>
      <a:hlink>
        <a:srgbClr val="0000FF"/>
      </a:hlink>
      <a:folHlink>
        <a:srgbClr val="800080"/>
      </a:folHlink>
    </a:clrScheme>
    <a:fontScheme name="Oswald-Regular">
      <a:majorFont>
        <a:latin typeface="Oswald-Regular"/>
        <a:ea typeface=""/>
        <a:cs typeface=""/>
      </a:majorFont>
      <a:minorFont>
        <a:latin typeface="Oswald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7503</TotalTime>
  <Words>750</Words>
  <Application>Microsoft Office PowerPoint</Application>
  <PresentationFormat>מסך רחב</PresentationFormat>
  <Paragraphs>223</Paragraphs>
  <Slides>15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5" baseType="lpstr">
      <vt:lpstr>Segoe UI Semilight</vt:lpstr>
      <vt:lpstr>Tahoma</vt:lpstr>
      <vt:lpstr>Oswald-Regular</vt:lpstr>
      <vt:lpstr>Calibri</vt:lpstr>
      <vt:lpstr>PT_Sans-Narrow-Web-Bold</vt:lpstr>
      <vt:lpstr>Fb Yaguar</vt:lpstr>
      <vt:lpstr>Dotum</vt:lpstr>
      <vt:lpstr>Gisha</vt:lpstr>
      <vt:lpstr>Arial</vt:lpstr>
      <vt:lpstr>4_Office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my station go…</dc:title>
  <dc:creator>Yossi Gavri</dc:creator>
  <cp:lastModifiedBy>OSUser</cp:lastModifiedBy>
  <cp:revision>401</cp:revision>
  <cp:lastPrinted>2019-04-03T18:28:09Z</cp:lastPrinted>
  <dcterms:created xsi:type="dcterms:W3CDTF">2017-09-23T06:11:44Z</dcterms:created>
  <dcterms:modified xsi:type="dcterms:W3CDTF">2020-03-02T09:12:23Z</dcterms:modified>
</cp:coreProperties>
</file>