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CA2F55-CD9D-4C16-B781-5F8E13B9A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834A2F9-2304-4985-AEB3-4D55EAB55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1DA076B-992A-4451-B2FB-4ED6D912D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DFE7AC0-5D96-44EA-B8E1-2C4148DC1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98F1E60-5857-48EB-8109-56524511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535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C15728-2A3A-4594-BDAB-A662E4E05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9C23F00-BAED-404D-AC30-3A9695F4E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89D3E07-1881-4240-8A44-2145B569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E83DDF4-8A97-4D26-B8F1-B5EEFCF53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4536FD3-BE6F-4B6F-A856-749A445F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517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129817EE-0993-453D-AC9B-380A73397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3AC89F6-5FF7-4537-9DD4-301FE4897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FFBBBC4-15D7-4146-B48C-CEF5F3AE0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D840DA9-679A-41CB-B66F-7FD0E131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A40D121-D808-48B2-ABC7-9C38A5E2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031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6571B2-243C-4CBC-B2C3-B8D26B99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801170A-A343-4B9C-8A51-EF56675F4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9588E3F-F00D-4D53-A220-B37A8A547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812C16B-19DA-45E9-AAF5-CF71C902D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275436D-4223-4E16-B3DF-5811911C3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205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ECC156D-055C-4822-A1C1-0D02AC61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21B5718-D912-450F-BE22-CB3568C50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F9CF099-53FA-46EE-939B-0561F1D5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28386D7-D8C6-42C4-9006-F2F09A57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7BFC0CA-F8EC-4E36-B08F-A1BBFE69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480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C13010C-EA9C-4695-8407-554120DB8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841CBFE-F83F-495B-AB69-7F42A5E3F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5DCFFC0-4F7C-4CDB-98E4-449AD7351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0CE847D-953D-4940-9D0E-6536D1B0C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BCE11D9-9088-41CC-AD50-7A2648C0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EABA7D1-984E-41B8-8A41-7790D6A85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993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4BD538-0C47-43CC-9897-F906C74A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E96F712-4974-4B14-83EB-4F458D362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6FB7138-5CC2-422F-809E-EAE01DC48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C47A3F23-B6AB-42A2-8A6D-0123F83FA5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2703F5D-2C02-474C-BB41-7B810DA38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E254C9F-4367-41B2-9882-2A63B8AF6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F583099-B0CD-48E9-82D6-91ABE1C3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D622ABF-4417-40E7-91BD-F1C3A16B8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723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6B4410-A2D0-4B2F-9184-A958919F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D72547B-88C2-4070-A2FF-066CFBC0F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918D7BA-A64E-4AF7-B93E-56B9904DC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25400662-63AD-4361-A073-9AF7A2F06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526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B56BB76-E8CC-473D-B17C-0FC9388D8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756EC09-808B-42F0-8A97-AB083E5F4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B03E38B-1F50-4F7E-AB17-BDCD83B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767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53FD1DD-E32D-4151-913D-47D8B066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E41D845-8291-4B45-8AB3-37D4F5DD3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FC455AB-F9EB-4B08-8FF1-B6126FC51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D7A208B-9EE3-4539-ACC0-5CE034278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5BEFE6A-3EA2-4B35-86BE-1B9FF75C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36FEE85-9201-440D-A17B-607794A9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40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BB7090-EE24-4AF1-9ABE-0977A6EE0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83729CA-8726-416E-AC30-ABDDAF60E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53B55B8-69BB-4DD4-80A0-8FCD45F84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C4EE07F-CE85-4730-9B97-242A812EC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1974D10-C510-440F-ACE9-6719DE67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2540DA6-186A-420B-9C25-04E77A8EF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706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DD77555-BBED-4CED-9015-4B39DE1AB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05DAADF-445B-4707-AB85-AC37FA9B4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09CCBF6-7BDA-4975-B473-4FA9F8EA41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9A5E2-A3C5-4D4A-BFB9-B4AF935DA6AC}" type="datetimeFigureOut">
              <a:rPr lang="he-IL" smtClean="0"/>
              <a:t>כ"ג/ניסן/תשע"ט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EB1F3EF-97AD-43C1-87A6-655F6E8E7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12DB976-B86C-4A13-8674-9D055E256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3DA7-298C-45E4-B029-1B0648B4425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71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x-7xJDKaPY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youtube.com/watch?v=B4uKzOwP-a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ko.co.il/news-channel2/Channel-2-Newscast-q1_2019/Article-6aa7395fe418861004.htm" TargetMode="External"/><Relationship Id="rId5" Type="http://schemas.openxmlformats.org/officeDocument/2006/relationships/hyperlink" Target="https://www.youtube.com/watch?v=wZ3SGWdRobw" TargetMode="External"/><Relationship Id="rId4" Type="http://schemas.openxmlformats.org/officeDocument/2006/relationships/hyperlink" Target="https://www.youtube.com/watch?v=QsvfmaVk_o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ze.com/ul/hsvc4fmyrw" TargetMode="External"/><Relationship Id="rId2" Type="http://schemas.openxmlformats.org/officeDocument/2006/relationships/hyperlink" Target="https://waze.com/ul/hsvbctveu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×ª××¦××ª ×ª××× × ×¢×××¨ ×¨×¤×× ××¢×¨×××ª ×××××">
            <a:extLst>
              <a:ext uri="{FF2B5EF4-FFF2-40B4-BE49-F238E27FC236}">
                <a16:creationId xmlns:a16="http://schemas.microsoft.com/office/drawing/2014/main" id="{2BAF172B-DACC-4FE6-B19B-A78C9FF7FF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1270"/>
          <a:stretch/>
        </p:blipFill>
        <p:spPr bwMode="auto">
          <a:xfrm>
            <a:off x="4818888" y="-479"/>
            <a:ext cx="7373112" cy="425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×ª××¦××ª ×ª××× × ×¢×××¨ ×¨×¤×× ××¢×¨×××ª ×××××">
            <a:extLst>
              <a:ext uri="{FF2B5EF4-FFF2-40B4-BE49-F238E27FC236}">
                <a16:creationId xmlns:a16="http://schemas.microsoft.com/office/drawing/2014/main" id="{8BB5445D-32DA-404B-93BB-77D85A2016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5" r="2" b="12812"/>
          <a:stretch/>
        </p:blipFill>
        <p:spPr bwMode="auto">
          <a:xfrm>
            <a:off x="6838122" y="4251960"/>
            <a:ext cx="5353878" cy="260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Freeform 3">
            <a:extLst>
              <a:ext uri="{FF2B5EF4-FFF2-40B4-BE49-F238E27FC236}">
                <a16:creationId xmlns:a16="http://schemas.microsoft.com/office/drawing/2014/main" id="{66BCEC1B-9617-4EF1-9B03-4BD43D100B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Freeform 4">
            <a:extLst>
              <a:ext uri="{FF2B5EF4-FFF2-40B4-BE49-F238E27FC236}">
                <a16:creationId xmlns:a16="http://schemas.microsoft.com/office/drawing/2014/main" id="{CCBFD80B-276C-4775-A363-20693A7CF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9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2E774A1D-F7C6-43E3-8E59-44CC14F7D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2600325"/>
            <a:ext cx="4948428" cy="2651200"/>
          </a:xfrm>
        </p:spPr>
        <p:txBody>
          <a:bodyPr anchor="t">
            <a:normAutofit/>
          </a:bodyPr>
          <a:lstStyle/>
          <a:p>
            <a:pPr algn="l"/>
            <a:r>
              <a:rPr lang="he-IL" sz="5400"/>
              <a:t>ביקור משתתפי מב"ל </a:t>
            </a:r>
            <a:br>
              <a:rPr lang="he-IL" sz="5400"/>
            </a:br>
            <a:r>
              <a:rPr lang="he-IL" sz="5400"/>
              <a:t>בתעשייה ביטחונית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F812B8C-E6FD-45C2-B90B-67177F2BB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1300450"/>
            <a:ext cx="4167376" cy="1155525"/>
          </a:xfrm>
        </p:spPr>
        <p:txBody>
          <a:bodyPr anchor="b">
            <a:normAutofit/>
          </a:bodyPr>
          <a:lstStyle/>
          <a:p>
            <a:pPr algn="l"/>
            <a:r>
              <a:rPr lang="he-IL" sz="2000"/>
              <a:t>ביקור בחברת רפאל בלשם ובתרדיון</a:t>
            </a:r>
          </a:p>
          <a:p>
            <a:pPr algn="l"/>
            <a:r>
              <a:rPr lang="he-IL" sz="2000"/>
              <a:t>01/05/2019</a:t>
            </a:r>
          </a:p>
        </p:txBody>
      </p:sp>
    </p:spTree>
    <p:extLst>
      <p:ext uri="{BB962C8B-B14F-4D97-AF65-F5344CB8AC3E}">
        <p14:creationId xmlns:p14="http://schemas.microsoft.com/office/powerpoint/2010/main" val="2714100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09EA0C-3F8A-4009-8A5B-B5DD8FE3E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he-IL" dirty="0"/>
              <a:t>לו"ז סיור תעשייה בטחונית בלשם</a:t>
            </a:r>
          </a:p>
        </p:txBody>
      </p:sp>
      <p:graphicFrame>
        <p:nvGraphicFramePr>
          <p:cNvPr id="5" name="מציין מיקום תוכן 4">
            <a:extLst>
              <a:ext uri="{FF2B5EF4-FFF2-40B4-BE49-F238E27FC236}">
                <a16:creationId xmlns:a16="http://schemas.microsoft.com/office/drawing/2014/main" id="{80784906-DB4A-4A9E-8394-22F89644A9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394553"/>
              </p:ext>
            </p:extLst>
          </p:nvPr>
        </p:nvGraphicFramePr>
        <p:xfrm>
          <a:off x="838200" y="988810"/>
          <a:ext cx="105156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9953">
                  <a:extLst>
                    <a:ext uri="{9D8B030D-6E8A-4147-A177-3AD203B41FA5}">
                      <a16:colId xmlns:a16="http://schemas.microsoft.com/office/drawing/2014/main" val="2913594027"/>
                    </a:ext>
                  </a:extLst>
                </a:gridCol>
                <a:gridCol w="5940829">
                  <a:extLst>
                    <a:ext uri="{9D8B030D-6E8A-4147-A177-3AD203B41FA5}">
                      <a16:colId xmlns:a16="http://schemas.microsoft.com/office/drawing/2014/main" val="3598280284"/>
                    </a:ext>
                  </a:extLst>
                </a:gridCol>
                <a:gridCol w="1601585">
                  <a:extLst>
                    <a:ext uri="{9D8B030D-6E8A-4147-A177-3AD203B41FA5}">
                      <a16:colId xmlns:a16="http://schemas.microsoft.com/office/drawing/2014/main" val="2225800181"/>
                    </a:ext>
                  </a:extLst>
                </a:gridCol>
                <a:gridCol w="1273233">
                  <a:extLst>
                    <a:ext uri="{9D8B030D-6E8A-4147-A177-3AD203B41FA5}">
                      <a16:colId xmlns:a16="http://schemas.microsoft.com/office/drawing/2014/main" val="1296967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מקום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57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0730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אוטובוס יוצא ממב"ל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מב"ל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337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0900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הגעת אוטובוס ללשם (איסוף עצמאים באליקים/צ. משטרת משגב)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 / </a:t>
                      </a:r>
                      <a:r>
                        <a:rPr lang="he-IL" dirty="0" err="1"/>
                        <a:t>דמרי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שער לשם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00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0910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כיבוד והתארגנות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מיכאלוב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לובי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45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0930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רפאל ותרומתה לביטחון הלאומי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הר אבן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חד"ן</a:t>
                      </a:r>
                      <a:r>
                        <a:rPr lang="he-IL" dirty="0"/>
                        <a:t> 1, ק5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4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הפסקה וחלוקה לשני מושבים – זרים וישראלים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612705"/>
                  </a:ext>
                </a:extLst>
              </a:tr>
            </a:tbl>
          </a:graphicData>
        </a:graphic>
      </p:graphicFrame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E7A9AF82-9878-4B97-AB01-94CDB303F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40901"/>
              </p:ext>
            </p:extLst>
          </p:nvPr>
        </p:nvGraphicFramePr>
        <p:xfrm>
          <a:off x="838200" y="3732010"/>
          <a:ext cx="10511357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9953">
                  <a:extLst>
                    <a:ext uri="{9D8B030D-6E8A-4147-A177-3AD203B41FA5}">
                      <a16:colId xmlns:a16="http://schemas.microsoft.com/office/drawing/2014/main" val="407773617"/>
                    </a:ext>
                  </a:extLst>
                </a:gridCol>
                <a:gridCol w="5940829">
                  <a:extLst>
                    <a:ext uri="{9D8B030D-6E8A-4147-A177-3AD203B41FA5}">
                      <a16:colId xmlns:a16="http://schemas.microsoft.com/office/drawing/2014/main" val="1692941184"/>
                    </a:ext>
                  </a:extLst>
                </a:gridCol>
                <a:gridCol w="1597342">
                  <a:extLst>
                    <a:ext uri="{9D8B030D-6E8A-4147-A177-3AD203B41FA5}">
                      <a16:colId xmlns:a16="http://schemas.microsoft.com/office/drawing/2014/main" val="416491977"/>
                    </a:ext>
                  </a:extLst>
                </a:gridCol>
                <a:gridCol w="1273233">
                  <a:extLst>
                    <a:ext uri="{9D8B030D-6E8A-4147-A177-3AD203B41FA5}">
                      <a16:colId xmlns:a16="http://schemas.microsoft.com/office/drawing/2014/main" val="3814980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מקום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152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ארוחת צהריים משותפת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מיכאלוב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40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הליכה משותפת למפעל הייצור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דמרי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מיט"ל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580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קו הכללה קרה ב.פ / כ.ב – 2 קבוצות מתחלפות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וקסלר / ישראלי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מיט"ל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469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מעבר </a:t>
                      </a:r>
                      <a:r>
                        <a:rPr lang="he-IL" dirty="0" err="1"/>
                        <a:t>לתרדיון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71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סיור במרכז לחדשנות ובמעבדת התפישתית – 2 קבוצות סיווג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גוזלי / ברקו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תרדיון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341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סיום הביקור ויציאת האוטובוס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תרדיון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972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הגעה משוערת למב"ל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מב"ל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777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7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42B80A-FF4C-467A-A299-F2496D18D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/>
              <a:t>המשך לו"ז משתפים ישראלים</a:t>
            </a:r>
            <a:endParaRPr lang="he-IL" dirty="0"/>
          </a:p>
        </p:txBody>
      </p:sp>
      <p:graphicFrame>
        <p:nvGraphicFramePr>
          <p:cNvPr id="4" name="מציין מיקום תוכן 4">
            <a:extLst>
              <a:ext uri="{FF2B5EF4-FFF2-40B4-BE49-F238E27FC236}">
                <a16:creationId xmlns:a16="http://schemas.microsoft.com/office/drawing/2014/main" id="{E47E94FD-78C4-43B6-8EFC-631E093E6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473688"/>
              </p:ext>
            </p:extLst>
          </p:nvPr>
        </p:nvGraphicFramePr>
        <p:xfrm>
          <a:off x="838200" y="1964171"/>
          <a:ext cx="10515600" cy="4445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9953">
                  <a:extLst>
                    <a:ext uri="{9D8B030D-6E8A-4147-A177-3AD203B41FA5}">
                      <a16:colId xmlns:a16="http://schemas.microsoft.com/office/drawing/2014/main" val="2913594027"/>
                    </a:ext>
                  </a:extLst>
                </a:gridCol>
                <a:gridCol w="5940829">
                  <a:extLst>
                    <a:ext uri="{9D8B030D-6E8A-4147-A177-3AD203B41FA5}">
                      <a16:colId xmlns:a16="http://schemas.microsoft.com/office/drawing/2014/main" val="3598280284"/>
                    </a:ext>
                  </a:extLst>
                </a:gridCol>
                <a:gridCol w="1601585">
                  <a:extLst>
                    <a:ext uri="{9D8B030D-6E8A-4147-A177-3AD203B41FA5}">
                      <a16:colId xmlns:a16="http://schemas.microsoft.com/office/drawing/2014/main" val="2225800181"/>
                    </a:ext>
                  </a:extLst>
                </a:gridCol>
                <a:gridCol w="1273233">
                  <a:extLst>
                    <a:ext uri="{9D8B030D-6E8A-4147-A177-3AD203B41FA5}">
                      <a16:colId xmlns:a16="http://schemas.microsoft.com/office/drawing/2014/main" val="1296967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שעה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מקום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57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highlight>
                            <a:srgbClr val="00FFFF"/>
                          </a:highlight>
                        </a:rPr>
                        <a:t>לוחמה רב זרועית ברשת</a:t>
                      </a:r>
                      <a:endParaRPr lang="he-IL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00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e-IL"/>
                        <a:t>1040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/>
                        <a:t>התפיסה / ה.ח / מ.א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אולנסקי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חד"ן 1, ק5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45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1115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/>
                        <a:t>ע.ס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זיסמן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 1,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4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1135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/>
                        <a:t>BN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ורמוט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 1,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612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>
                          <a:highlight>
                            <a:srgbClr val="00FFFF"/>
                          </a:highlight>
                        </a:rPr>
                        <a:t>מענה רפאל למגן גדעון</a:t>
                      </a:r>
                      <a:endParaRPr lang="he-IL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434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1155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התפיסה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אולנסקי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 1,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54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1205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/>
                        <a:t>ID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חד"ן 1,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54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/>
                        <a:t>1225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/>
                        <a:t>DD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טואף /אביצור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חד"ן 1,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423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1240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ש. 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אינדינג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חד"ן 1,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119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1300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>
                          <a:highlight>
                            <a:srgbClr val="00FFFF"/>
                          </a:highlight>
                        </a:rPr>
                        <a:t>משפחת ברד המורחבת</a:t>
                      </a:r>
                      <a:endParaRPr lang="he-IL" dirty="0">
                        <a:highlight>
                          <a:srgbClr val="00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שלומי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חד"ן 1,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42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1320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/>
                        <a:t>חזרה לפעילות משותפת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110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5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42B80A-FF4C-467A-A299-F2496D18D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/>
              <a:t>המשך לו"ז משתפים זרים</a:t>
            </a:r>
            <a:endParaRPr lang="he-IL" dirty="0"/>
          </a:p>
        </p:txBody>
      </p:sp>
      <p:graphicFrame>
        <p:nvGraphicFramePr>
          <p:cNvPr id="4" name="מציין מיקום תוכן 4">
            <a:extLst>
              <a:ext uri="{FF2B5EF4-FFF2-40B4-BE49-F238E27FC236}">
                <a16:creationId xmlns:a16="http://schemas.microsoft.com/office/drawing/2014/main" id="{E47E94FD-78C4-43B6-8EFC-631E093E6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448734"/>
              </p:ext>
            </p:extLst>
          </p:nvPr>
        </p:nvGraphicFramePr>
        <p:xfrm>
          <a:off x="838200" y="1964171"/>
          <a:ext cx="10515600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9953">
                  <a:extLst>
                    <a:ext uri="{9D8B030D-6E8A-4147-A177-3AD203B41FA5}">
                      <a16:colId xmlns:a16="http://schemas.microsoft.com/office/drawing/2014/main" val="2913594027"/>
                    </a:ext>
                  </a:extLst>
                </a:gridCol>
                <a:gridCol w="5674822">
                  <a:extLst>
                    <a:ext uri="{9D8B030D-6E8A-4147-A177-3AD203B41FA5}">
                      <a16:colId xmlns:a16="http://schemas.microsoft.com/office/drawing/2014/main" val="3598280284"/>
                    </a:ext>
                  </a:extLst>
                </a:gridCol>
                <a:gridCol w="1468581">
                  <a:extLst>
                    <a:ext uri="{9D8B030D-6E8A-4147-A177-3AD203B41FA5}">
                      <a16:colId xmlns:a16="http://schemas.microsoft.com/office/drawing/2014/main" val="2225800181"/>
                    </a:ext>
                  </a:extLst>
                </a:gridCol>
                <a:gridCol w="1672244">
                  <a:extLst>
                    <a:ext uri="{9D8B030D-6E8A-4147-A177-3AD203B41FA5}">
                      <a16:colId xmlns:a16="http://schemas.microsoft.com/office/drawing/2014/main" val="12969674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מקום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57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e-IL" dirty="0"/>
                        <a:t>1040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משפחת </a:t>
                      </a:r>
                      <a:r>
                        <a:rPr lang="en-US" dirty="0"/>
                        <a:t>SPICE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שלומי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err="1"/>
                        <a:t>חד"ן</a:t>
                      </a:r>
                      <a:r>
                        <a:rPr lang="he-IL" dirty="0"/>
                        <a:t> מנכ"ל, ק5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845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מערכות תצפית אלקטרו-אופטיות – </a:t>
                      </a:r>
                      <a:r>
                        <a:rPr lang="he-IL" dirty="0" err="1"/>
                        <a:t>לייטנינג</a:t>
                      </a:r>
                      <a:r>
                        <a:rPr lang="he-IL" dirty="0"/>
                        <a:t> / </a:t>
                      </a:r>
                      <a:r>
                        <a:rPr lang="he-IL" dirty="0" err="1"/>
                        <a:t>רקהלייט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</a:t>
                      </a: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 מנכ"ל, ק5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4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Drone</a:t>
                      </a:r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Dome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טואף</a:t>
                      </a:r>
                      <a:r>
                        <a:rPr lang="he-IL" dirty="0"/>
                        <a:t> /  </a:t>
                      </a:r>
                      <a:r>
                        <a:rPr lang="he-IL" dirty="0" err="1"/>
                        <a:t>ב.שיה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 מנכ"ל,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612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BNET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ורמוט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 מנכ"ל,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434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כרמל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אולנסקי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 מנכ"ל, ק5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54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SPIKE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מרמור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חד"ן</a:t>
                      </a: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 מנכ"ל, ק5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54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חזרה לפעילות משותפת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110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81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AEB36F-8B11-4BD7-A53F-8D6AB3CF3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1396289"/>
            <a:ext cx="5006336" cy="1325563"/>
          </a:xfrm>
        </p:spPr>
        <p:txBody>
          <a:bodyPr>
            <a:normAutofit/>
          </a:bodyPr>
          <a:lstStyle/>
          <a:p>
            <a:r>
              <a:rPr lang="he-IL"/>
              <a:t>סרטוני רקע – לצפייה כהכנה לביקור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1E1EB50-216A-4F16-8401-3389561F6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006336" cy="3181684"/>
          </a:xfrm>
        </p:spPr>
        <p:txBody>
          <a:bodyPr anchor="t">
            <a:normAutofit fontScale="85000" lnSpcReduction="10000"/>
          </a:bodyPr>
          <a:lstStyle/>
          <a:p>
            <a:r>
              <a:rPr lang="en-US" sz="1800" dirty="0">
                <a:hlinkClick r:id="rId2"/>
              </a:rPr>
              <a:t>https://www.youtube.com/watch?v=B4uKzOwP-a0</a:t>
            </a:r>
            <a:endParaRPr lang="en-US" sz="1800" dirty="0"/>
          </a:p>
          <a:p>
            <a:pPr lvl="1"/>
            <a:r>
              <a:rPr lang="he-IL" sz="1800" dirty="0"/>
              <a:t>תדמית</a:t>
            </a:r>
            <a:endParaRPr lang="en-US" sz="1800" dirty="0"/>
          </a:p>
          <a:p>
            <a:r>
              <a:rPr lang="en-US" sz="1800" dirty="0">
                <a:hlinkClick r:id="rId3"/>
              </a:rPr>
              <a:t>https://www.youtube.com/watch?v=Ux-7xJDKaPY</a:t>
            </a:r>
            <a:endParaRPr lang="he-IL" sz="1800" dirty="0"/>
          </a:p>
          <a:p>
            <a:pPr lvl="1"/>
            <a:r>
              <a:rPr lang="he-IL" sz="1800" dirty="0"/>
              <a:t>מנכל</a:t>
            </a:r>
          </a:p>
          <a:p>
            <a:r>
              <a:rPr lang="en-US" sz="1800" dirty="0">
                <a:hlinkClick r:id="rId4"/>
              </a:rPr>
              <a:t>https://www.youtube.com/watch?v=QsvfmaVk_oY</a:t>
            </a:r>
            <a:endParaRPr lang="he-IL" sz="1800" dirty="0"/>
          </a:p>
          <a:p>
            <a:pPr lvl="1"/>
            <a:r>
              <a:rPr lang="he-IL" sz="1800" dirty="0" err="1"/>
              <a:t>מייקרספייס</a:t>
            </a:r>
            <a:endParaRPr lang="he-IL" sz="1800" dirty="0"/>
          </a:p>
          <a:p>
            <a:r>
              <a:rPr lang="en-US" sz="1800" dirty="0">
                <a:hlinkClick r:id="rId5"/>
              </a:rPr>
              <a:t>https://www.youtube.com/watch?v=wZ3SGWdRobw</a:t>
            </a:r>
            <a:endParaRPr lang="he-IL" sz="1800" dirty="0"/>
          </a:p>
          <a:p>
            <a:pPr lvl="1"/>
            <a:r>
              <a:rPr lang="en-US" sz="1800" dirty="0"/>
              <a:t>CDOME</a:t>
            </a:r>
            <a:endParaRPr lang="he-IL" sz="1800" dirty="0"/>
          </a:p>
          <a:p>
            <a:r>
              <a:rPr lang="en-US" sz="1800" dirty="0">
                <a:hlinkClick r:id="rId6"/>
              </a:rPr>
              <a:t>http://www.mako.co.il/news-channel2/Channel-2-Newscast-q1_2019/Article-6aa7395fe418861004.htm</a:t>
            </a:r>
            <a:endParaRPr lang="he-IL" sz="1800" dirty="0"/>
          </a:p>
          <a:p>
            <a:pPr lvl="1"/>
            <a:r>
              <a:rPr lang="he-IL" sz="1800" dirty="0"/>
              <a:t>רובוטים בשדה הקרב העתידי</a:t>
            </a:r>
          </a:p>
          <a:p>
            <a:endParaRPr lang="he-IL" sz="1800" dirty="0"/>
          </a:p>
          <a:p>
            <a:pPr lvl="1"/>
            <a:endParaRPr lang="he-IL" sz="1800" dirty="0"/>
          </a:p>
          <a:p>
            <a:pPr lvl="1"/>
            <a:endParaRPr lang="he-IL" sz="1800" dirty="0"/>
          </a:p>
        </p:txBody>
      </p:sp>
      <p:sp>
        <p:nvSpPr>
          <p:cNvPr id="2052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×ª××× × ×§×©××¨×">
            <a:extLst>
              <a:ext uri="{FF2B5EF4-FFF2-40B4-BE49-F238E27FC236}">
                <a16:creationId xmlns:a16="http://schemas.microsoft.com/office/drawing/2014/main" id="{FEA715E5-C05A-46CB-8CB8-A2CA7B00B7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45" r="12020" b="-1"/>
          <a:stretch/>
        </p:blipFill>
        <p:spPr bwMode="auto"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168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8E5E35-E2E3-45E3-BB92-674A5C584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9" y="1396289"/>
            <a:ext cx="5006336" cy="1325563"/>
          </a:xfrm>
        </p:spPr>
        <p:txBody>
          <a:bodyPr>
            <a:normAutofit/>
          </a:bodyPr>
          <a:lstStyle/>
          <a:p>
            <a:r>
              <a:rPr lang="he-IL" dirty="0"/>
              <a:t>איסוף משתתפים לאוטובוס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2C9D84-B3CC-49DF-8DCC-576060D69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5006336" cy="3181684"/>
          </a:xfrm>
        </p:spPr>
        <p:txBody>
          <a:bodyPr anchor="t">
            <a:normAutofit/>
          </a:bodyPr>
          <a:lstStyle/>
          <a:p>
            <a:r>
              <a:rPr lang="he-IL" sz="1800" dirty="0"/>
              <a:t>מבל – 0730</a:t>
            </a:r>
          </a:p>
          <a:p>
            <a:r>
              <a:rPr lang="he-IL" sz="1800" dirty="0"/>
              <a:t>סונול שער הכרמל, מחלף אליקים – 0815</a:t>
            </a:r>
          </a:p>
          <a:p>
            <a:pPr lvl="1"/>
            <a:r>
              <a:rPr lang="en-US" sz="1400" dirty="0"/>
              <a:t>Use Waze to drive to </a:t>
            </a:r>
            <a:r>
              <a:rPr lang="he-IL" sz="1400" dirty="0"/>
              <a:t>סונול שער הכרמל, אליקים: </a:t>
            </a:r>
            <a:r>
              <a:rPr lang="en-US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https://waze.com/ul/hsvbctveu0</a:t>
            </a:r>
            <a:endParaRPr lang="he-IL" sz="1400" dirty="0"/>
          </a:p>
          <a:p>
            <a:r>
              <a:rPr lang="he-IL" sz="1800" dirty="0"/>
              <a:t>חניון בית הקברות/משטרת משגב – 0845	</a:t>
            </a:r>
          </a:p>
          <a:p>
            <a:pPr lvl="1"/>
            <a:r>
              <a:rPr lang="he-IL" sz="1400" dirty="0"/>
              <a:t>חניון בית קברות משטרת משגב </a:t>
            </a:r>
            <a:r>
              <a:rPr lang="en-US" sz="1400" dirty="0"/>
              <a:t>Use Waze to drive to : </a:t>
            </a:r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https://waze.com/ul/hsvc4fmyrw</a:t>
            </a:r>
            <a:endParaRPr lang="he-IL" sz="1400" dirty="0"/>
          </a:p>
          <a:p>
            <a:r>
              <a:rPr lang="he-IL" sz="1800" dirty="0"/>
              <a:t>אין כניסה ללשם שלא על האוטובוס</a:t>
            </a:r>
          </a:p>
          <a:p>
            <a:r>
              <a:rPr lang="he-IL" sz="1800" dirty="0"/>
              <a:t>לא לשכוח להביא ת.ז</a:t>
            </a:r>
          </a:p>
          <a:p>
            <a:endParaRPr lang="he-IL" sz="1800" dirty="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×ª××× × ×§×©××¨×">
            <a:extLst>
              <a:ext uri="{FF2B5EF4-FFF2-40B4-BE49-F238E27FC236}">
                <a16:creationId xmlns:a16="http://schemas.microsoft.com/office/drawing/2014/main" id="{C114796A-A717-43F1-AEDF-8829BCD4F6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8" r="13181"/>
          <a:stretch/>
        </p:blipFill>
        <p:spPr bwMode="auto"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847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</TotalTime>
  <Words>419</Words>
  <Application>Microsoft Office PowerPoint</Application>
  <PresentationFormat>מסך רחב</PresentationFormat>
  <Paragraphs>148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ערכת נושא Office</vt:lpstr>
      <vt:lpstr>ביקור משתתפי מב"ל  בתעשייה ביטחונית</vt:lpstr>
      <vt:lpstr>לו"ז סיור תעשייה בטחונית בלשם</vt:lpstr>
      <vt:lpstr>המשך לו"ז משתפים ישראלים</vt:lpstr>
      <vt:lpstr>המשך לו"ז משתפים זרים</vt:lpstr>
      <vt:lpstr>סרטוני רקע – לצפייה כהכנה לביקור</vt:lpstr>
      <vt:lpstr>איסוף משתתפים לאוטובוס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ביקור משתתפי מב"ל  בתעשייה ביטחונית</dc:title>
  <dc:creator>ofir day</dc:creator>
  <cp:lastModifiedBy>ofir day</cp:lastModifiedBy>
  <cp:revision>2</cp:revision>
  <dcterms:created xsi:type="dcterms:W3CDTF">2019-04-28T13:34:24Z</dcterms:created>
  <dcterms:modified xsi:type="dcterms:W3CDTF">2019-04-28T13:40:44Z</dcterms:modified>
</cp:coreProperties>
</file>