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5" d="100"/>
          <a:sy n="85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271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467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63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887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334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74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489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053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97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0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568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22ED-8552-4B5F-8098-3799C59E82E6}" type="datetimeFigureOut">
              <a:rPr lang="he-IL" smtClean="0"/>
              <a:t>ט'/תשרי/תש"פ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3C450-F88E-4675-957D-1EB489127ED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285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הגנה לאומית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ביקור באמ"ן- 27/3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42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שאלת המחקר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he-IL" u="sng" dirty="0" smtClean="0"/>
          </a:p>
          <a:p>
            <a:r>
              <a:rPr lang="he-IL" sz="3600" dirty="0" smtClean="0"/>
              <a:t>מהי תפישת בנין והפעלת הכוח של אמ"ן להשגת עליונות מודיעינית (בסיוע טכנולוגיה, סייבר וכ"א) למדינת ישראל </a:t>
            </a:r>
            <a:r>
              <a:rPr lang="he-IL" sz="3600" dirty="0" err="1" smtClean="0"/>
              <a:t>במב"ם</a:t>
            </a:r>
            <a:r>
              <a:rPr lang="he-IL" sz="3600" dirty="0" smtClean="0"/>
              <a:t> ומלחמה?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9501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מטרות הביקור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endParaRPr lang="he-IL" u="sng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היכרות עם אמ"ן: ייעוד אתגרים ותחומי אחריות (מה בין אמ"ן, מוסד, שב"כ ומשרד החוץ).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חשיפה לאסטרטגיה של אמ"ן ודרכי פעולתו (לרבות חשיפת השינוי הארגוני המתהווה בתחום </a:t>
            </a:r>
            <a:r>
              <a:rPr lang="he-IL" sz="3600" dirty="0" err="1" smtClean="0"/>
              <a:t>הדיגיטאל</a:t>
            </a:r>
            <a:r>
              <a:rPr lang="he-IL" sz="3600" dirty="0" smtClean="0"/>
              <a:t> וההתארגנות הרב תחומית).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היכרות עם העשייה בתחום הסייבר והטכנולוגיה.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דילמות ומתחים בעשייה.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הבנת הזיקות וההשפעה של אמ"ן על המגזר הפרטי והציבורי במדינת ישראל.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הבנת הזיקות וההשפעות על תחומי הביטחון הלאומי האחרים.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6832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78255"/>
            <a:ext cx="10515600" cy="57617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886563"/>
              </p:ext>
            </p:extLst>
          </p:nvPr>
        </p:nvGraphicFramePr>
        <p:xfrm>
          <a:off x="900953" y="722966"/>
          <a:ext cx="10515600" cy="61156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69017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08:00-08:30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התכנסות בבור החדש בקריה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08:30-09:15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תמצית הערכת המודיעין השנתית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רח"ט</a:t>
                      </a:r>
                      <a:r>
                        <a:rPr lang="he-IL" dirty="0" smtClean="0"/>
                        <a:t> מחקר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הבור החדש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09:15-10:00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אסטרטגיית אמ"ן</a:t>
                      </a:r>
                      <a:r>
                        <a:rPr lang="he-IL" baseline="0" dirty="0" smtClean="0"/>
                        <a:t> (</a:t>
                      </a:r>
                      <a:r>
                        <a:rPr lang="he-IL" baseline="0" dirty="0" err="1" smtClean="0"/>
                        <a:t>מב"מ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תנופ"ה</a:t>
                      </a:r>
                      <a:r>
                        <a:rPr lang="he-IL" baseline="0" dirty="0" smtClean="0"/>
                        <a:t> ותפישת הניצחון)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ראש אמ"ן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הבור החדש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10:00-10:30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 (אופציה לסיור בבור)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10:30-11:15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מב"מ</a:t>
                      </a:r>
                      <a:r>
                        <a:rPr lang="he-IL" baseline="0" dirty="0" smtClean="0"/>
                        <a:t> ותודעה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רח"ט</a:t>
                      </a:r>
                      <a:r>
                        <a:rPr lang="he-IL" dirty="0" smtClean="0"/>
                        <a:t> הפעלה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הבור החדש בקריה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11:15-11:30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מעבר </a:t>
                      </a:r>
                      <a:r>
                        <a:rPr lang="he-IL" dirty="0" err="1" smtClean="0"/>
                        <a:t>למרפ"ם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11:30-12:15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9900 בעידן </a:t>
                      </a:r>
                      <a:r>
                        <a:rPr lang="en-US" dirty="0" smtClean="0"/>
                        <a:t>GEOINT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dirty="0" smtClean="0"/>
                        <a:t>9900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err="1" smtClean="0"/>
                        <a:t>מרפ"ם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12:15-12:40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נסיעה ל-8200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12:40-13:30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ארוחת צהריים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13:30-14:15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r>
                        <a:rPr lang="he-IL" baseline="0" dirty="0" smtClean="0"/>
                        <a:t> – מובילת החדשנות הטכנולוגיה והסייבר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</a:t>
                      </a:r>
                      <a:r>
                        <a:rPr lang="he-IL" baseline="0" dirty="0" smtClean="0"/>
                        <a:t> 8200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14:15-15:00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טרנספורמציה</a:t>
                      </a:r>
                      <a:r>
                        <a:rPr lang="he-IL" baseline="0" dirty="0" smtClean="0"/>
                        <a:t> דיגיטאלית באמ"ן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סגן 8200 </a:t>
                      </a:r>
                      <a:r>
                        <a:rPr lang="he-IL" dirty="0" err="1" smtClean="0"/>
                        <a:t>לדיגיטאל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9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>
            <a:spLocks noGrp="1"/>
          </p:cNvSpPr>
          <p:nvPr>
            <p:ph type="title"/>
          </p:nvPr>
        </p:nvSpPr>
        <p:spPr>
          <a:xfrm>
            <a:off x="784412" y="257549"/>
            <a:ext cx="10515600" cy="764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he-IL" dirty="0" smtClean="0">
                <a:cs typeface="+mn-cs"/>
              </a:rPr>
              <a:t>לו"ז הביקור</a:t>
            </a:r>
            <a:endParaRPr lang="he-IL" dirty="0">
              <a:cs typeface="+mn-cs"/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20993"/>
              </p:ext>
            </p:extLst>
          </p:nvPr>
        </p:nvGraphicFramePr>
        <p:xfrm>
          <a:off x="717175" y="1132043"/>
          <a:ext cx="10582836" cy="2123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45709"/>
                <a:gridCol w="2645709"/>
                <a:gridCol w="2645709"/>
                <a:gridCol w="2645709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לוח</a:t>
                      </a:r>
                      <a:r>
                        <a:rPr lang="he-IL" baseline="0" dirty="0" smtClean="0">
                          <a:solidFill>
                            <a:schemeClr val="tx1"/>
                          </a:solidFill>
                        </a:rPr>
                        <a:t> זמנים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נושא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מציג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>
                          <a:solidFill>
                            <a:schemeClr val="tx1"/>
                          </a:solidFill>
                        </a:rPr>
                        <a:t>מיקום</a:t>
                      </a:r>
                      <a:endParaRPr lang="he-IL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15:00-15:30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הפסקה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15:30-16:15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הפעלת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 err="1" smtClean="0"/>
                        <a:t>יומינט</a:t>
                      </a:r>
                      <a:r>
                        <a:rPr lang="he-IL" baseline="0" dirty="0" smtClean="0"/>
                        <a:t> בעידן המידע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מפקד 5410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16:15-17:00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תחנות</a:t>
                      </a:r>
                      <a:r>
                        <a:rPr lang="he-IL" baseline="0" dirty="0" smtClean="0"/>
                        <a:t> להמחשת נושא </a:t>
                      </a:r>
                      <a:r>
                        <a:rPr lang="he-IL" baseline="0" dirty="0" err="1" smtClean="0"/>
                        <a:t>הסיגינט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לוחמ"מ</a:t>
                      </a:r>
                      <a:r>
                        <a:rPr lang="he-IL" baseline="0" dirty="0" smtClean="0"/>
                        <a:t>, </a:t>
                      </a:r>
                      <a:r>
                        <a:rPr lang="he-IL" baseline="0" dirty="0" err="1" smtClean="0"/>
                        <a:t>ויזינט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בהובלת רמ"ח </a:t>
                      </a:r>
                      <a:r>
                        <a:rPr lang="he-IL" dirty="0" err="1" smtClean="0"/>
                        <a:t>מוד"ש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8200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17:00-17:30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סיכום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261751"/>
            <a:ext cx="9144000" cy="76919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he-IL" dirty="0" smtClean="0">
                <a:cs typeface="+mn-cs"/>
              </a:rPr>
              <a:t>דגשים</a:t>
            </a:r>
            <a:endParaRPr lang="he-IL" dirty="0"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1218762"/>
            <a:ext cx="9144000" cy="335323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he-IL" u="sng" dirty="0" smtClean="0"/>
          </a:p>
          <a:p>
            <a:pPr marL="742950" indent="-742950" algn="r">
              <a:buAutoNum type="arabicPeriod"/>
            </a:pPr>
            <a:r>
              <a:rPr lang="he-IL" sz="3600" dirty="0" smtClean="0"/>
              <a:t>ביטחון מידע</a:t>
            </a:r>
          </a:p>
          <a:p>
            <a:pPr marL="742950" indent="-742950" algn="r">
              <a:buAutoNum type="arabicPeriod"/>
            </a:pPr>
            <a:r>
              <a:rPr lang="he-IL" sz="3600" dirty="0" smtClean="0"/>
              <a:t>תכנית לבינלאומיים בהובלת מש"ב אמ"ן</a:t>
            </a:r>
          </a:p>
          <a:p>
            <a:pPr marL="742950" indent="-742950" algn="r">
              <a:buAutoNum type="arabicPeriod"/>
            </a:pP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41364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227</Words>
  <Application>Microsoft Office PowerPoint</Application>
  <PresentationFormat>מסך רחב</PresentationFormat>
  <Paragraphs>74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ערכת נושא Office</vt:lpstr>
      <vt:lpstr>הגנה לאומית</vt:lpstr>
      <vt:lpstr>שאלת המחקר</vt:lpstr>
      <vt:lpstr>מטרות הביקור</vt:lpstr>
      <vt:lpstr>לו"ז הביקור</vt:lpstr>
      <vt:lpstr>לו"ז הביקור</vt:lpstr>
      <vt:lpstr>דגשים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הגנה לאומית</dc:title>
  <dc:creator>user</dc:creator>
  <cp:lastModifiedBy>user</cp:lastModifiedBy>
  <cp:revision>45</cp:revision>
  <dcterms:created xsi:type="dcterms:W3CDTF">2019-10-08T12:24:53Z</dcterms:created>
  <dcterms:modified xsi:type="dcterms:W3CDTF">2019-10-08T13:09:28Z</dcterms:modified>
</cp:coreProperties>
</file>