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00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92A1-3492-4BC9-A575-7B43CCE25122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8B1A-01FD-4497-9A0B-07EE339D2E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92A1-3492-4BC9-A575-7B43CCE25122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8B1A-01FD-4497-9A0B-07EE339D2E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92A1-3492-4BC9-A575-7B43CCE25122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8B1A-01FD-4497-9A0B-07EE339D2E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92A1-3492-4BC9-A575-7B43CCE25122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8B1A-01FD-4497-9A0B-07EE339D2E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92A1-3492-4BC9-A575-7B43CCE25122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8B1A-01FD-4497-9A0B-07EE339D2E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92A1-3492-4BC9-A575-7B43CCE25122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8B1A-01FD-4497-9A0B-07EE339D2E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92A1-3492-4BC9-A575-7B43CCE25122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8B1A-01FD-4497-9A0B-07EE339D2E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92A1-3492-4BC9-A575-7B43CCE25122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8B1A-01FD-4497-9A0B-07EE339D2E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92A1-3492-4BC9-A575-7B43CCE25122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8B1A-01FD-4497-9A0B-07EE339D2E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92A1-3492-4BC9-A575-7B43CCE25122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8B1A-01FD-4497-9A0B-07EE339D2E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92A1-3492-4BC9-A575-7B43CCE25122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8B1A-01FD-4497-9A0B-07EE339D2E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2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D92A1-3492-4BC9-A575-7B43CCE25122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38B1A-01FD-4497-9A0B-07EE339D2EC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בין זמן מדיניות לבין זמן חברתי</a:t>
            </a:r>
            <a:endParaRPr lang="he-IL" sz="40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he-IL" sz="2000" smtClean="0">
                <a:solidFill>
                  <a:schemeClr val="tx1"/>
                </a:solidFill>
              </a:rPr>
              <a:t>דיון </a:t>
            </a:r>
            <a:r>
              <a:rPr lang="he-IL" sz="2000" smtClean="0">
                <a:solidFill>
                  <a:schemeClr val="tx1"/>
                </a:solidFill>
              </a:rPr>
              <a:t>20.12.20</a:t>
            </a:r>
            <a:endParaRPr lang="he-IL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מטרת המסמך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לא מחקר הערכה אלא התבוננות רחבה </a:t>
            </a:r>
          </a:p>
          <a:p>
            <a:endParaRPr lang="he-IL" sz="2000" dirty="0" smtClean="0"/>
          </a:p>
          <a:p>
            <a:r>
              <a:rPr lang="he-IL" sz="2000" dirty="0" smtClean="0"/>
              <a:t>הצגת התוכנית בהקשר היסטורי כמעין מפת דרכים</a:t>
            </a:r>
          </a:p>
          <a:p>
            <a:endParaRPr lang="he-IL" sz="2000" dirty="0" smtClean="0"/>
          </a:p>
          <a:p>
            <a:r>
              <a:rPr lang="he-IL" sz="2000" dirty="0" smtClean="0"/>
              <a:t>הקשבה לתפיסה של קובעי מדיניות ובדואים בהקשר החורג מתוכנית</a:t>
            </a:r>
          </a:p>
          <a:p>
            <a:endParaRPr lang="he-IL" sz="2000" dirty="0" smtClean="0"/>
          </a:p>
          <a:p>
            <a:r>
              <a:rPr lang="he-IL" sz="2000" dirty="0" smtClean="0"/>
              <a:t>חקירה על שלטון מקומי ושיפור התפקוד בהקשר התוכנית </a:t>
            </a:r>
          </a:p>
          <a:p>
            <a:endParaRPr lang="he-IL" sz="2000" dirty="0" smtClean="0"/>
          </a:p>
          <a:p>
            <a:r>
              <a:rPr lang="he-IL" sz="2000" dirty="0" smtClean="0"/>
              <a:t>חקירה על צעירים אקדמאים </a:t>
            </a:r>
            <a:r>
              <a:rPr lang="he-IL" sz="2000" dirty="0" err="1" smtClean="0"/>
              <a:t>מוביליים</a:t>
            </a:r>
            <a:r>
              <a:rPr lang="he-IL" sz="2000" dirty="0" smtClean="0"/>
              <a:t> בהקשר התוכנית</a:t>
            </a:r>
          </a:p>
          <a:p>
            <a:endParaRPr lang="he-IL" sz="2000" dirty="0" smtClean="0"/>
          </a:p>
          <a:p>
            <a:r>
              <a:rPr lang="he-IL" sz="2000" dirty="0" smtClean="0"/>
              <a:t>ניסיון להעריך את ההשלכות של הקורונה ולקחי ההתמודדות החברתית עמה</a:t>
            </a:r>
          </a:p>
          <a:p>
            <a:endParaRPr lang="he-IL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/>
              <a:t> </a:t>
            </a:r>
            <a:r>
              <a:rPr lang="he-IL" sz="4000" dirty="0" smtClean="0"/>
              <a:t>בין זמן מדיניות לבין זמן חברתי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sz="2000" dirty="0" smtClean="0"/>
              <a:t>תהליכי שינוי חברתי בקרב הבדואים איטיים ויש למדוד אותם במונחים דוריים</a:t>
            </a:r>
          </a:p>
          <a:p>
            <a:r>
              <a:rPr lang="he-IL" sz="2000" dirty="0" smtClean="0"/>
              <a:t>המחיר של העדר מדיניות וזמן ספונטאני או חוסר עקיבות גבוה במיוחד </a:t>
            </a:r>
          </a:p>
          <a:p>
            <a:r>
              <a:rPr lang="he-IL" sz="2000" dirty="0" smtClean="0"/>
              <a:t>הסוגיה של ריבונות, שמירת חוק ובטחון אישי נוגעת במרכיבי זהות עמוקים</a:t>
            </a:r>
          </a:p>
          <a:p>
            <a:r>
              <a:rPr lang="he-IL" sz="2000" dirty="0" smtClean="0"/>
              <a:t>המופע של מתח ואמביוולנטיות בין הבדואים לסביבה היהודית חריף וקבוע</a:t>
            </a:r>
          </a:p>
          <a:p>
            <a:r>
              <a:rPr lang="he-IL" sz="2000" dirty="0" smtClean="0"/>
              <a:t>השעון של שינויים פנימיים ושינויים חיצוניים בקרב הבדואים משפיע על יישום</a:t>
            </a:r>
          </a:p>
          <a:p>
            <a:r>
              <a:rPr lang="he-IL" sz="2000" dirty="0" smtClean="0"/>
              <a:t>הזהות הבדואית בין ערביות, פלסטיניות, אסלאם וישראליות דינמי</a:t>
            </a:r>
          </a:p>
          <a:p>
            <a:r>
              <a:rPr lang="he-IL" sz="2000" dirty="0" smtClean="0"/>
              <a:t>חילופי שלטון בישראל הביאו לפוליטיזציה של הטיפול באתגר ההתיישבות</a:t>
            </a:r>
          </a:p>
          <a:p>
            <a:r>
              <a:rPr lang="he-IL" sz="2000" dirty="0" smtClean="0"/>
              <a:t>מערכת החינוך הבדואית סוכן השינוי הגדול עם קשיים הבנויים פנימה מאה שנה</a:t>
            </a:r>
          </a:p>
          <a:p>
            <a:r>
              <a:rPr lang="he-IL" sz="2000" dirty="0" smtClean="0"/>
              <a:t>הצפון הבדואי אינו דומה ואין קשר בהקשרי מדיניות </a:t>
            </a:r>
          </a:p>
          <a:p>
            <a:r>
              <a:rPr lang="he-IL" sz="2000" dirty="0" smtClean="0"/>
              <a:t>האינטרנט, </a:t>
            </a:r>
            <a:r>
              <a:rPr lang="he-IL" sz="2000" dirty="0" err="1" smtClean="0"/>
              <a:t>סמרטפון</a:t>
            </a:r>
            <a:r>
              <a:rPr lang="he-IL" sz="2000" dirty="0" smtClean="0"/>
              <a:t> ורשתות חברתיות מעצבים בדואיות חדשה בהתהוות</a:t>
            </a:r>
          </a:p>
          <a:p>
            <a:r>
              <a:rPr lang="he-IL" sz="2000" dirty="0" smtClean="0"/>
              <a:t>נוכחות ארגונים בינלאומיים מסמנים מרחב חדש של מדיניות </a:t>
            </a:r>
          </a:p>
          <a:p>
            <a:r>
              <a:rPr lang="he-IL" sz="2000" dirty="0" smtClean="0"/>
              <a:t>היהודים בין נאיביות מסנגרת לבין נוקשות מתסיסה </a:t>
            </a:r>
          </a:p>
          <a:p>
            <a:r>
              <a:rPr lang="he-IL" sz="2000" dirty="0" smtClean="0"/>
              <a:t>מתגבש נרטיב בדואי פלסטיני </a:t>
            </a:r>
          </a:p>
          <a:p>
            <a:r>
              <a:rPr lang="he-IL" sz="2000" dirty="0" smtClean="0"/>
              <a:t>השירותים בעיקר בחירום מחזקים עמדה מחייבת אמביוולנטית כלפי מדינה </a:t>
            </a:r>
          </a:p>
          <a:p>
            <a:endParaRPr lang="he-IL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המלצות בהקשר מטא מדיניות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sz="2000" dirty="0" smtClean="0"/>
              <a:t>שמירה על רציפות במדיניות גם במצב של קיצוץ תקציבי (לא לשנות מגמה)</a:t>
            </a:r>
          </a:p>
          <a:p>
            <a:r>
              <a:rPr lang="he-IL" sz="2000" dirty="0" smtClean="0"/>
              <a:t>לשכנע פוליטיקאים כי אין פתרון "כולל", "מהיר" ו"אי אפשר לחכות אפילו רגע"</a:t>
            </a:r>
          </a:p>
          <a:p>
            <a:r>
              <a:rPr lang="he-IL" sz="2000" dirty="0" smtClean="0"/>
              <a:t>לא ניתן להמשיך לנתק מדיניות חברתית </a:t>
            </a:r>
            <a:r>
              <a:rPr lang="he-IL" sz="2000" dirty="0"/>
              <a:t>מ</a:t>
            </a:r>
            <a:r>
              <a:rPr lang="he-IL" sz="2000" dirty="0" smtClean="0"/>
              <a:t>שאלות של חוק סדר ובטחון אישי </a:t>
            </a:r>
          </a:p>
          <a:p>
            <a:r>
              <a:rPr lang="he-IL" sz="2000" dirty="0" smtClean="0"/>
              <a:t>לחסום פוליטיזציה מימין ושמאל </a:t>
            </a:r>
          </a:p>
          <a:p>
            <a:r>
              <a:rPr lang="he-IL" sz="2000" dirty="0" smtClean="0"/>
              <a:t>הנעה ישירה של שינויים כלכליים מוגבלת בהשפעותיה </a:t>
            </a:r>
            <a:r>
              <a:rPr lang="en-US" sz="2000" dirty="0" smtClean="0"/>
              <a:t>enable</a:t>
            </a:r>
            <a:r>
              <a:rPr lang="he-IL" sz="2000" dirty="0" smtClean="0"/>
              <a:t> והסרת חסמים</a:t>
            </a:r>
          </a:p>
          <a:p>
            <a:r>
              <a:rPr lang="he-IL" sz="2000" dirty="0" smtClean="0"/>
              <a:t>המחיר של פעולות המאוששות את המבנה הקיים גבוה (חמולתיות)</a:t>
            </a:r>
          </a:p>
          <a:p>
            <a:r>
              <a:rPr lang="he-IL" sz="2000" dirty="0" smtClean="0"/>
              <a:t>להיות </a:t>
            </a:r>
            <a:r>
              <a:rPr lang="he-IL" sz="2000" dirty="0" err="1" smtClean="0"/>
              <a:t>עירני</a:t>
            </a:r>
            <a:r>
              <a:rPr lang="he-IL" sz="2000" dirty="0" smtClean="0"/>
              <a:t> כלפי שינויים פנימיים כמו ציפיות, כמיהה להשכלה (דעת קהל, ציבור)</a:t>
            </a:r>
          </a:p>
          <a:p>
            <a:r>
              <a:rPr lang="he-IL" sz="2000" dirty="0" err="1" smtClean="0"/>
              <a:t>עירנות</a:t>
            </a:r>
            <a:r>
              <a:rPr lang="he-IL" sz="2000" dirty="0" smtClean="0"/>
              <a:t> כלפי יזם מוסדי ושחקנים חדשים </a:t>
            </a:r>
          </a:p>
          <a:p>
            <a:r>
              <a:rPr lang="he-IL" sz="2000" dirty="0" smtClean="0"/>
              <a:t>סדר יום בינלאומי וערבי צפוני של הנושא כשינוי תוצר וועדת פראוור </a:t>
            </a:r>
          </a:p>
          <a:p>
            <a:r>
              <a:rPr lang="he-IL" sz="2000" dirty="0" smtClean="0"/>
              <a:t>הנרטיב ההיסטורי הבדואי המתגבש כרקע למדיניות </a:t>
            </a:r>
          </a:p>
          <a:p>
            <a:r>
              <a:rPr lang="he-IL" sz="2000" dirty="0" smtClean="0"/>
              <a:t>החשיבות של נראות פיסית ופוליטית מול פער הציפיות העולות</a:t>
            </a:r>
          </a:p>
          <a:p>
            <a:r>
              <a:rPr lang="he-IL" sz="2000" dirty="0" smtClean="0"/>
              <a:t>זמן לעיר הבדואית העל שבטית המבוססת יותר המהווה דגם טוב יותר (כסיף)</a:t>
            </a:r>
          </a:p>
          <a:p>
            <a:r>
              <a:rPr lang="he-IL" sz="2000" dirty="0" smtClean="0"/>
              <a:t>השקעות כדאיות הדוגמא של חירום ומרכזי חוסן </a:t>
            </a:r>
          </a:p>
          <a:p>
            <a:endParaRPr lang="he-IL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שלטון מקומי: מיצוי התקדמות ללא קונפליקט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חמולתיות, </a:t>
            </a:r>
            <a:r>
              <a:rPr lang="he-IL" sz="2000" dirty="0" err="1" smtClean="0"/>
              <a:t>חמולתיות</a:t>
            </a:r>
            <a:r>
              <a:rPr lang="he-IL" sz="2000" dirty="0" smtClean="0"/>
              <a:t>, </a:t>
            </a:r>
            <a:r>
              <a:rPr lang="he-IL" sz="2000" dirty="0" err="1" smtClean="0"/>
              <a:t>חמולתיות</a:t>
            </a:r>
            <a:r>
              <a:rPr lang="he-IL" sz="2000" dirty="0" smtClean="0"/>
              <a:t> </a:t>
            </a:r>
          </a:p>
          <a:p>
            <a:r>
              <a:rPr lang="he-IL" sz="2000" dirty="0" smtClean="0"/>
              <a:t>רשויות צעירות עם ארגז כלים מוגבל, כוח אדם בעייתי בחלקו בעומס יתר</a:t>
            </a:r>
          </a:p>
          <a:p>
            <a:r>
              <a:rPr lang="he-IL" sz="2000" dirty="0" smtClean="0"/>
              <a:t>המועצות העל טריטוריאליות האם נכון ? לכמה זמן ? </a:t>
            </a:r>
          </a:p>
          <a:p>
            <a:r>
              <a:rPr lang="he-IL" sz="2000" dirty="0" smtClean="0"/>
              <a:t>שיפור במרחבים הפיזיים</a:t>
            </a:r>
          </a:p>
          <a:p>
            <a:r>
              <a:rPr lang="he-IL" sz="2000" dirty="0" smtClean="0"/>
              <a:t>שיפור תוספתי במשילות, יחסים עם משרדים ותכוניות עבודה (פרוטקשן </a:t>
            </a:r>
            <a:r>
              <a:rPr lang="he-IL" sz="2000" dirty="0" err="1" smtClean="0"/>
              <a:t>כסוגייה</a:t>
            </a:r>
            <a:r>
              <a:rPr lang="he-IL" sz="2000" dirty="0" smtClean="0"/>
              <a:t>)</a:t>
            </a:r>
          </a:p>
          <a:p>
            <a:r>
              <a:rPr lang="he-IL" sz="2000" dirty="0" smtClean="0"/>
              <a:t>שיפור תוספתי במקצועיות </a:t>
            </a:r>
          </a:p>
          <a:p>
            <a:r>
              <a:rPr lang="he-IL" sz="2000" dirty="0" smtClean="0"/>
              <a:t>קושי בתיאום בין מחלקות</a:t>
            </a:r>
          </a:p>
          <a:p>
            <a:r>
              <a:rPr lang="he-IL" sz="2000" dirty="0" smtClean="0"/>
              <a:t>מתח אוטונומיה ופיקוח </a:t>
            </a:r>
          </a:p>
          <a:p>
            <a:r>
              <a:rPr lang="he-IL" sz="2000" dirty="0" smtClean="0"/>
              <a:t>השקיפות כתנאי ליצירת אזרחות מוניציפאלית </a:t>
            </a:r>
          </a:p>
          <a:p>
            <a:r>
              <a:rPr lang="he-IL" sz="2000" dirty="0" smtClean="0"/>
              <a:t>יחסים עם חברה אזרחית ארגוני הורים בבריאות ובחינוך (דומה למזרח ירושלים)</a:t>
            </a:r>
          </a:p>
          <a:p>
            <a:r>
              <a:rPr lang="he-IL" sz="2000" dirty="0" smtClean="0"/>
              <a:t>מדיניות תרבות</a:t>
            </a:r>
          </a:p>
          <a:p>
            <a:r>
              <a:rPr lang="he-IL" sz="2000" dirty="0" smtClean="0"/>
              <a:t>מיתוג וזהות (ספורט מוזיאון תרבות ספרייה)</a:t>
            </a:r>
          </a:p>
          <a:p>
            <a:pPr>
              <a:buNone/>
            </a:pPr>
            <a:endParaRPr lang="he-IL" sz="2000" dirty="0" smtClean="0"/>
          </a:p>
          <a:p>
            <a:endParaRPr lang="he-IL" sz="2000" dirty="0" smtClean="0"/>
          </a:p>
          <a:p>
            <a:endParaRPr lang="he-IL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צעירים אקדמאיים </a:t>
            </a:r>
            <a:r>
              <a:rPr lang="he-IL" sz="4000" dirty="0" err="1" smtClean="0"/>
              <a:t>מוביליים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sz="2000" dirty="0" smtClean="0"/>
              <a:t>שינויים תוצר המפגש עם טכנולוגיה (הרגלי גלישה)</a:t>
            </a:r>
          </a:p>
          <a:p>
            <a:r>
              <a:rPr lang="he-IL" sz="2000" dirty="0" smtClean="0"/>
              <a:t>שכבה דקה מתרחבת פוטנציאלית של אקדמאים </a:t>
            </a:r>
            <a:r>
              <a:rPr lang="he-IL" sz="2000" dirty="0" err="1" smtClean="0"/>
              <a:t>מוביליים</a:t>
            </a:r>
            <a:endParaRPr lang="he-IL" sz="2000" dirty="0" smtClean="0"/>
          </a:p>
          <a:p>
            <a:r>
              <a:rPr lang="he-IL" sz="2000" dirty="0" smtClean="0"/>
              <a:t>לא קבוצה הומוגנית בין יזמים, פעילים חברה אזרחית לבין עובדי מערכות ציבור</a:t>
            </a:r>
          </a:p>
          <a:p>
            <a:r>
              <a:rPr lang="he-IL" sz="2000" dirty="0" smtClean="0"/>
              <a:t>קבוצה עם הזדמנויות לטיפוח וקבוצה גוברת של משקי בית משכילים וחסמים</a:t>
            </a:r>
          </a:p>
          <a:p>
            <a:r>
              <a:rPr lang="he-IL" sz="2000" dirty="0" smtClean="0"/>
              <a:t>באליטה הקטנה תחושת תסכול ובריחה בכלל איכות חיים ביישובים ותעסוקה</a:t>
            </a:r>
          </a:p>
          <a:p>
            <a:r>
              <a:rPr lang="he-IL" sz="2000" dirty="0" smtClean="0"/>
              <a:t>מאמצים נרטיב ערבי ישראל פלסטיני צפוני בגרסא בדואית </a:t>
            </a:r>
          </a:p>
          <a:p>
            <a:r>
              <a:rPr lang="he-IL" sz="2000" dirty="0" smtClean="0"/>
              <a:t>חברה אזרחית יהודית ערבית ובדואית ממלא עבורם מרחב משמעותי </a:t>
            </a:r>
          </a:p>
          <a:p>
            <a:r>
              <a:rPr lang="he-IL" sz="2000" dirty="0" smtClean="0"/>
              <a:t>לא יהיו </a:t>
            </a:r>
            <a:r>
              <a:rPr lang="he-IL" sz="2000" dirty="0" err="1" smtClean="0"/>
              <a:t>אקטיבסטים</a:t>
            </a:r>
            <a:r>
              <a:rPr lang="he-IL" sz="2000" dirty="0" smtClean="0"/>
              <a:t> פוליטית או חברתית נוכח חמולתיות </a:t>
            </a:r>
          </a:p>
          <a:p>
            <a:r>
              <a:rPr lang="he-IL" sz="2000" dirty="0" smtClean="0"/>
              <a:t>הקבוצה המוסלמית בתוכם </a:t>
            </a:r>
            <a:r>
              <a:rPr lang="he-IL" sz="2000" dirty="0" err="1" smtClean="0"/>
              <a:t>בסטטוס</a:t>
            </a:r>
            <a:r>
              <a:rPr lang="he-IL" sz="2000" dirty="0" smtClean="0"/>
              <a:t> נמוך יותר</a:t>
            </a:r>
          </a:p>
          <a:p>
            <a:r>
              <a:rPr lang="he-IL" sz="2000" dirty="0" smtClean="0"/>
              <a:t>ההשכלה הישראלית נחשבת מועדפת</a:t>
            </a:r>
          </a:p>
          <a:p>
            <a:r>
              <a:rPr lang="he-IL" sz="2000" dirty="0" err="1" smtClean="0"/>
              <a:t>סיראג</a:t>
            </a:r>
            <a:r>
              <a:rPr lang="he-IL" sz="2000" dirty="0" smtClean="0"/>
              <a:t>' אבל פילנתרופיה ולא הון אנושי </a:t>
            </a:r>
          </a:p>
          <a:p>
            <a:r>
              <a:rPr lang="he-IL" sz="2000" dirty="0" smtClean="0"/>
              <a:t>מסלולי עתודה ושירות מדינה השפעה גדולה יחסית </a:t>
            </a:r>
          </a:p>
          <a:p>
            <a:r>
              <a:rPr lang="he-IL" sz="2000" dirty="0" smtClean="0"/>
              <a:t>שימור הזדמנות למובילים החל 15-18 דרך 18-25 וכלה 25-35</a:t>
            </a:r>
          </a:p>
          <a:p>
            <a:r>
              <a:rPr lang="he-IL" sz="2000" dirty="0" smtClean="0"/>
              <a:t>שכונות על שבטיות </a:t>
            </a:r>
          </a:p>
          <a:p>
            <a:r>
              <a:rPr lang="he-IL" sz="2000" dirty="0" smtClean="0"/>
              <a:t>שיפור מדיניות תרבות לא מתנסית שבטית </a:t>
            </a:r>
          </a:p>
          <a:p>
            <a:r>
              <a:rPr lang="he-IL" sz="2000" dirty="0" smtClean="0"/>
              <a:t>עיר בדואית חדשה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בדואים פוסט קורונה והחלטת הממשלה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היתה תשואה על השקעה בחירום </a:t>
            </a:r>
          </a:p>
          <a:p>
            <a:r>
              <a:rPr lang="he-IL" sz="2000" dirty="0" smtClean="0"/>
              <a:t>החברה האזרחית התגלתה כחזקה יותר בין השאר אחיזה בטכנולוגיה וצעירים</a:t>
            </a:r>
          </a:p>
          <a:p>
            <a:r>
              <a:rPr lang="he-IL" sz="2000" dirty="0" smtClean="0"/>
              <a:t>כלכלה צפוי קושי עם האטה בעיקר אצל יזמים, סקטור עסקי וצעירים בחלקיות</a:t>
            </a:r>
          </a:p>
          <a:p>
            <a:r>
              <a:rPr lang="he-IL" sz="2000" dirty="0" smtClean="0"/>
              <a:t>עלול להחמיר מצב נוער ותופעות לוואי של משבר כלכלי </a:t>
            </a:r>
          </a:p>
          <a:p>
            <a:r>
              <a:rPr lang="he-IL" sz="2000" dirty="0" smtClean="0"/>
              <a:t>השיפור של מערכת החינוך הבדואית ללא אותם משאבים יסגור חלון הזדמנות</a:t>
            </a:r>
          </a:p>
          <a:p>
            <a:r>
              <a:rPr lang="he-IL" sz="2000" dirty="0" smtClean="0"/>
              <a:t>שיעור אבטלה גבוה </a:t>
            </a:r>
          </a:p>
          <a:p>
            <a:r>
              <a:rPr lang="he-IL" sz="2000" dirty="0" smtClean="0"/>
              <a:t>השקעה בהון אנושי (מאמץ סיזיפי)</a:t>
            </a:r>
            <a:endParaRPr lang="he-IL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610</Words>
  <Application>Microsoft Office PowerPoint</Application>
  <PresentationFormat>‫הצגה על המסך (4:3)</PresentationFormat>
  <Paragraphs>82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ערכת נושא Office</vt:lpstr>
      <vt:lpstr>בין זמן מדיניות לבין זמן חברתי</vt:lpstr>
      <vt:lpstr>מטרת המסמך </vt:lpstr>
      <vt:lpstr> בין זמן מדיניות לבין זמן חברתי </vt:lpstr>
      <vt:lpstr>המלצות בהקשר מטא מדיניות </vt:lpstr>
      <vt:lpstr>שלטון מקומי: מיצוי התקדמות ללא קונפליקט</vt:lpstr>
      <vt:lpstr>צעירים אקדמאיים מוביליים</vt:lpstr>
      <vt:lpstr>בדואים פוסט קורונה והחלטת הממשלה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בין זמן מדיניות לבין זמן חברתי</dc:title>
  <dc:creator>נרי</dc:creator>
  <cp:lastModifiedBy>נרי</cp:lastModifiedBy>
  <cp:revision>3</cp:revision>
  <dcterms:created xsi:type="dcterms:W3CDTF">2020-12-20T05:29:37Z</dcterms:created>
  <dcterms:modified xsi:type="dcterms:W3CDTF">2021-01-04T21:38:21Z</dcterms:modified>
</cp:coreProperties>
</file>