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4"/>
    <p:sldMasterId id="2147483669" r:id="rId5"/>
  </p:sldMasterIdLst>
  <p:notesMasterIdLst>
    <p:notesMasterId r:id="rId14"/>
  </p:notesMasterIdLst>
  <p:sldIdLst>
    <p:sldId id="256" r:id="rId6"/>
    <p:sldId id="270" r:id="rId7"/>
    <p:sldId id="257" r:id="rId8"/>
    <p:sldId id="268" r:id="rId9"/>
    <p:sldId id="269" r:id="rId10"/>
    <p:sldId id="261" r:id="rId11"/>
    <p:sldId id="271"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987" autoAdjust="0"/>
    <p:restoredTop sz="84695" autoAdjust="0"/>
  </p:normalViewPr>
  <p:slideViewPr>
    <p:cSldViewPr snapToGrid="0">
      <p:cViewPr varScale="1">
        <p:scale>
          <a:sx n="76" d="100"/>
          <a:sy n="76" d="100"/>
        </p:scale>
        <p:origin x="1632" y="6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C3572-1120-4A1F-BE06-634B8CCF876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pPr rtl="1"/>
          <a:endParaRPr lang="he-IL"/>
        </a:p>
      </dgm:t>
    </dgm:pt>
    <dgm:pt modelId="{E5DFD2AC-2A20-4376-A1BA-EB981D1E7FE8}">
      <dgm:prSet phldrT="[Text]"/>
      <dgm:spPr/>
      <dgm:t>
        <a:bodyPr/>
        <a:lstStyle/>
        <a:p>
          <a:pPr rtl="1"/>
          <a:r>
            <a:rPr lang="he-IL" dirty="0"/>
            <a:t>עוצמה צבאית</a:t>
          </a:r>
        </a:p>
      </dgm:t>
    </dgm:pt>
    <dgm:pt modelId="{802F31D4-1591-4421-8503-68953B985A4A}" type="parTrans" cxnId="{49D76820-1565-4C9C-8640-9C53785BD9B8}">
      <dgm:prSet/>
      <dgm:spPr/>
      <dgm:t>
        <a:bodyPr/>
        <a:lstStyle/>
        <a:p>
          <a:pPr rtl="1"/>
          <a:endParaRPr lang="he-IL"/>
        </a:p>
      </dgm:t>
    </dgm:pt>
    <dgm:pt modelId="{E71CAAD0-FAF5-4416-BF92-230CACE7C54D}" type="sibTrans" cxnId="{49D76820-1565-4C9C-8640-9C53785BD9B8}">
      <dgm:prSet/>
      <dgm:spPr/>
      <dgm:t>
        <a:bodyPr/>
        <a:lstStyle/>
        <a:p>
          <a:pPr rtl="1"/>
          <a:endParaRPr lang="he-IL"/>
        </a:p>
      </dgm:t>
    </dgm:pt>
    <dgm:pt modelId="{ADE1CEB4-036D-4A8B-AE14-09D71C840132}">
      <dgm:prSet phldrT="[Text]"/>
      <dgm:spPr/>
      <dgm:t>
        <a:bodyPr/>
        <a:lstStyle/>
        <a:p>
          <a:pPr rtl="1"/>
          <a:r>
            <a:rPr lang="he-IL" dirty="0"/>
            <a:t>עוצמה מדינית</a:t>
          </a:r>
        </a:p>
      </dgm:t>
    </dgm:pt>
    <dgm:pt modelId="{0AC6497D-7758-4B34-B968-B869CF0CC126}" type="parTrans" cxnId="{505E7429-837F-4267-9109-A4326AB05625}">
      <dgm:prSet/>
      <dgm:spPr/>
      <dgm:t>
        <a:bodyPr/>
        <a:lstStyle/>
        <a:p>
          <a:pPr rtl="1"/>
          <a:endParaRPr lang="he-IL"/>
        </a:p>
      </dgm:t>
    </dgm:pt>
    <dgm:pt modelId="{D28294FE-529A-4966-BE17-871B9EE64B82}" type="sibTrans" cxnId="{505E7429-837F-4267-9109-A4326AB05625}">
      <dgm:prSet/>
      <dgm:spPr/>
      <dgm:t>
        <a:bodyPr/>
        <a:lstStyle/>
        <a:p>
          <a:pPr rtl="1"/>
          <a:endParaRPr lang="he-IL"/>
        </a:p>
      </dgm:t>
    </dgm:pt>
    <dgm:pt modelId="{EAD9C03D-237C-44F0-B271-AD0827463801}">
      <dgm:prSet phldrT="[Text]"/>
      <dgm:spPr/>
      <dgm:t>
        <a:bodyPr/>
        <a:lstStyle/>
        <a:p>
          <a:pPr rtl="1"/>
          <a:r>
            <a:rPr lang="he-IL" dirty="0"/>
            <a:t>עוצמה כלכלית</a:t>
          </a:r>
        </a:p>
      </dgm:t>
    </dgm:pt>
    <dgm:pt modelId="{13306BC4-350F-458B-B144-0C46B7B5551D}" type="parTrans" cxnId="{7855E15F-CE25-4278-92C5-4C25327F96AD}">
      <dgm:prSet/>
      <dgm:spPr/>
      <dgm:t>
        <a:bodyPr/>
        <a:lstStyle/>
        <a:p>
          <a:pPr rtl="1"/>
          <a:endParaRPr lang="he-IL"/>
        </a:p>
      </dgm:t>
    </dgm:pt>
    <dgm:pt modelId="{AE1F8CE2-9516-46AB-9256-D85F299ED49D}" type="sibTrans" cxnId="{7855E15F-CE25-4278-92C5-4C25327F96AD}">
      <dgm:prSet/>
      <dgm:spPr/>
      <dgm:t>
        <a:bodyPr/>
        <a:lstStyle/>
        <a:p>
          <a:pPr rtl="1"/>
          <a:endParaRPr lang="he-IL"/>
        </a:p>
      </dgm:t>
    </dgm:pt>
    <dgm:pt modelId="{8B669DF7-E553-41F3-965D-C03A19DD5C54}">
      <dgm:prSet phldrT="[Text]"/>
      <dgm:spPr/>
      <dgm:t>
        <a:bodyPr/>
        <a:lstStyle/>
        <a:p>
          <a:pPr rtl="1"/>
          <a:r>
            <a:rPr lang="he-IL" dirty="0"/>
            <a:t>עוצמה חברתית</a:t>
          </a:r>
        </a:p>
      </dgm:t>
    </dgm:pt>
    <dgm:pt modelId="{FACDD40A-0E37-4619-A930-7BFBF6F39031}" type="parTrans" cxnId="{CF56F0A7-C86B-45D4-B8C5-F16363E62910}">
      <dgm:prSet/>
      <dgm:spPr/>
      <dgm:t>
        <a:bodyPr/>
        <a:lstStyle/>
        <a:p>
          <a:pPr rtl="1"/>
          <a:endParaRPr lang="he-IL"/>
        </a:p>
      </dgm:t>
    </dgm:pt>
    <dgm:pt modelId="{17E4D734-ECB7-44BA-AFD5-8836991F3E98}" type="sibTrans" cxnId="{CF56F0A7-C86B-45D4-B8C5-F16363E62910}">
      <dgm:prSet/>
      <dgm:spPr/>
      <dgm:t>
        <a:bodyPr/>
        <a:lstStyle/>
        <a:p>
          <a:pPr rtl="1"/>
          <a:endParaRPr lang="he-IL"/>
        </a:p>
      </dgm:t>
    </dgm:pt>
    <dgm:pt modelId="{0E6F9D17-4BA2-4081-A08F-B2F80FEFFBF2}" type="pres">
      <dgm:prSet presAssocID="{4AAC3572-1120-4A1F-BE06-634B8CCF876E}" presName="matrix" presStyleCnt="0">
        <dgm:presLayoutVars>
          <dgm:chMax val="1"/>
          <dgm:dir/>
          <dgm:resizeHandles val="exact"/>
        </dgm:presLayoutVars>
      </dgm:prSet>
      <dgm:spPr/>
    </dgm:pt>
    <dgm:pt modelId="{DB0947BE-5B70-44D3-928D-97F96BF059F2}" type="pres">
      <dgm:prSet presAssocID="{4AAC3572-1120-4A1F-BE06-634B8CCF876E}" presName="diamond" presStyleLbl="bgShp" presStyleIdx="0" presStyleCnt="1" custLinFactNeighborX="3329" custLinFactNeighborY="-39728"/>
      <dgm:spPr/>
    </dgm:pt>
    <dgm:pt modelId="{D5EEEE52-7CA3-4CA9-BC53-6B6F32564771}" type="pres">
      <dgm:prSet presAssocID="{4AAC3572-1120-4A1F-BE06-634B8CCF876E}" presName="quad1" presStyleLbl="node1" presStyleIdx="0" presStyleCnt="4">
        <dgm:presLayoutVars>
          <dgm:chMax val="0"/>
          <dgm:chPref val="0"/>
          <dgm:bulletEnabled val="1"/>
        </dgm:presLayoutVars>
      </dgm:prSet>
      <dgm:spPr/>
    </dgm:pt>
    <dgm:pt modelId="{B1C2B12D-D0CC-4D9A-AA42-2DF9787F973E}" type="pres">
      <dgm:prSet presAssocID="{4AAC3572-1120-4A1F-BE06-634B8CCF876E}" presName="quad2" presStyleLbl="node1" presStyleIdx="1" presStyleCnt="4">
        <dgm:presLayoutVars>
          <dgm:chMax val="0"/>
          <dgm:chPref val="0"/>
          <dgm:bulletEnabled val="1"/>
        </dgm:presLayoutVars>
      </dgm:prSet>
      <dgm:spPr/>
    </dgm:pt>
    <dgm:pt modelId="{97BD3B7A-3DAC-4EB0-A362-CB27405567C8}" type="pres">
      <dgm:prSet presAssocID="{4AAC3572-1120-4A1F-BE06-634B8CCF876E}" presName="quad3" presStyleLbl="node1" presStyleIdx="2" presStyleCnt="4">
        <dgm:presLayoutVars>
          <dgm:chMax val="0"/>
          <dgm:chPref val="0"/>
          <dgm:bulletEnabled val="1"/>
        </dgm:presLayoutVars>
      </dgm:prSet>
      <dgm:spPr/>
    </dgm:pt>
    <dgm:pt modelId="{A344CF68-8D95-4C03-9E71-6FA4E21A8663}" type="pres">
      <dgm:prSet presAssocID="{4AAC3572-1120-4A1F-BE06-634B8CCF876E}" presName="quad4" presStyleLbl="node1" presStyleIdx="3" presStyleCnt="4">
        <dgm:presLayoutVars>
          <dgm:chMax val="0"/>
          <dgm:chPref val="0"/>
          <dgm:bulletEnabled val="1"/>
        </dgm:presLayoutVars>
      </dgm:prSet>
      <dgm:spPr/>
    </dgm:pt>
  </dgm:ptLst>
  <dgm:cxnLst>
    <dgm:cxn modelId="{49D76820-1565-4C9C-8640-9C53785BD9B8}" srcId="{4AAC3572-1120-4A1F-BE06-634B8CCF876E}" destId="{E5DFD2AC-2A20-4376-A1BA-EB981D1E7FE8}" srcOrd="0" destOrd="0" parTransId="{802F31D4-1591-4421-8503-68953B985A4A}" sibTransId="{E71CAAD0-FAF5-4416-BF92-230CACE7C54D}"/>
    <dgm:cxn modelId="{505E7429-837F-4267-9109-A4326AB05625}" srcId="{4AAC3572-1120-4A1F-BE06-634B8CCF876E}" destId="{ADE1CEB4-036D-4A8B-AE14-09D71C840132}" srcOrd="1" destOrd="0" parTransId="{0AC6497D-7758-4B34-B968-B869CF0CC126}" sibTransId="{D28294FE-529A-4966-BE17-871B9EE64B82}"/>
    <dgm:cxn modelId="{2B79AF3B-B303-40F6-8588-2BC95F678017}" type="presOf" srcId="{E5DFD2AC-2A20-4376-A1BA-EB981D1E7FE8}" destId="{D5EEEE52-7CA3-4CA9-BC53-6B6F32564771}" srcOrd="0" destOrd="0" presId="urn:microsoft.com/office/officeart/2005/8/layout/matrix3"/>
    <dgm:cxn modelId="{7855E15F-CE25-4278-92C5-4C25327F96AD}" srcId="{4AAC3572-1120-4A1F-BE06-634B8CCF876E}" destId="{EAD9C03D-237C-44F0-B271-AD0827463801}" srcOrd="2" destOrd="0" parTransId="{13306BC4-350F-458B-B144-0C46B7B5551D}" sibTransId="{AE1F8CE2-9516-46AB-9256-D85F299ED49D}"/>
    <dgm:cxn modelId="{4F706147-3271-494F-A121-5B6C613C1938}" type="presOf" srcId="{4AAC3572-1120-4A1F-BE06-634B8CCF876E}" destId="{0E6F9D17-4BA2-4081-A08F-B2F80FEFFBF2}" srcOrd="0" destOrd="0" presId="urn:microsoft.com/office/officeart/2005/8/layout/matrix3"/>
    <dgm:cxn modelId="{9F15A197-A7E4-4FE6-8DFB-339CDDB1F5D8}" type="presOf" srcId="{EAD9C03D-237C-44F0-B271-AD0827463801}" destId="{97BD3B7A-3DAC-4EB0-A362-CB27405567C8}" srcOrd="0" destOrd="0" presId="urn:microsoft.com/office/officeart/2005/8/layout/matrix3"/>
    <dgm:cxn modelId="{CF56F0A7-C86B-45D4-B8C5-F16363E62910}" srcId="{4AAC3572-1120-4A1F-BE06-634B8CCF876E}" destId="{8B669DF7-E553-41F3-965D-C03A19DD5C54}" srcOrd="3" destOrd="0" parTransId="{FACDD40A-0E37-4619-A930-7BFBF6F39031}" sibTransId="{17E4D734-ECB7-44BA-AFD5-8836991F3E98}"/>
    <dgm:cxn modelId="{1794E9C2-C6AF-4ABA-B026-14BB119B9987}" type="presOf" srcId="{ADE1CEB4-036D-4A8B-AE14-09D71C840132}" destId="{B1C2B12D-D0CC-4D9A-AA42-2DF9787F973E}" srcOrd="0" destOrd="0" presId="urn:microsoft.com/office/officeart/2005/8/layout/matrix3"/>
    <dgm:cxn modelId="{7E9212D9-A695-472E-9489-1A1304D9F20B}" type="presOf" srcId="{8B669DF7-E553-41F3-965D-C03A19DD5C54}" destId="{A344CF68-8D95-4C03-9E71-6FA4E21A8663}" srcOrd="0" destOrd="0" presId="urn:microsoft.com/office/officeart/2005/8/layout/matrix3"/>
    <dgm:cxn modelId="{D7AAFFF8-A25F-4C99-ABA1-248A4271ECD6}" type="presParOf" srcId="{0E6F9D17-4BA2-4081-A08F-B2F80FEFFBF2}" destId="{DB0947BE-5B70-44D3-928D-97F96BF059F2}" srcOrd="0" destOrd="0" presId="urn:microsoft.com/office/officeart/2005/8/layout/matrix3"/>
    <dgm:cxn modelId="{CC976552-631B-4771-BA20-7CD9EECB72C3}" type="presParOf" srcId="{0E6F9D17-4BA2-4081-A08F-B2F80FEFFBF2}" destId="{D5EEEE52-7CA3-4CA9-BC53-6B6F32564771}" srcOrd="1" destOrd="0" presId="urn:microsoft.com/office/officeart/2005/8/layout/matrix3"/>
    <dgm:cxn modelId="{56142A7A-E8A8-4603-BB77-6FDC46F695C4}" type="presParOf" srcId="{0E6F9D17-4BA2-4081-A08F-B2F80FEFFBF2}" destId="{B1C2B12D-D0CC-4D9A-AA42-2DF9787F973E}" srcOrd="2" destOrd="0" presId="urn:microsoft.com/office/officeart/2005/8/layout/matrix3"/>
    <dgm:cxn modelId="{E0101703-2A65-43D3-92CA-521272B57951}" type="presParOf" srcId="{0E6F9D17-4BA2-4081-A08F-B2F80FEFFBF2}" destId="{97BD3B7A-3DAC-4EB0-A362-CB27405567C8}" srcOrd="3" destOrd="0" presId="urn:microsoft.com/office/officeart/2005/8/layout/matrix3"/>
    <dgm:cxn modelId="{6A2871A7-D179-4BA3-9467-9CF74A6788B0}" type="presParOf" srcId="{0E6F9D17-4BA2-4081-A08F-B2F80FEFFBF2}" destId="{A344CF68-8D95-4C03-9E71-6FA4E21A866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04148-5AFA-4466-B0FB-4519A4C109E8}" type="doc">
      <dgm:prSet loTypeId="urn:microsoft.com/office/officeart/2005/8/layout/hierarchy3" loCatId="list" qsTypeId="urn:microsoft.com/office/officeart/2005/8/quickstyle/3d2" qsCatId="3D" csTypeId="urn:microsoft.com/office/officeart/2005/8/colors/accent1_1" csCatId="accent1" phldr="1"/>
      <dgm:spPr/>
      <dgm:t>
        <a:bodyPr/>
        <a:lstStyle/>
        <a:p>
          <a:pPr rtl="1"/>
          <a:endParaRPr lang="he-IL"/>
        </a:p>
      </dgm:t>
    </dgm:pt>
    <dgm:pt modelId="{0CB5F350-4BA8-4E90-BF10-5E59BB36CDEF}">
      <dgm:prSet phldrT="[Text]" custT="1"/>
      <dgm:spPr/>
      <dgm:t>
        <a:bodyPr/>
        <a:lstStyle/>
        <a:p>
          <a:pPr algn="ctr" rtl="1">
            <a:lnSpc>
              <a:spcPct val="150000"/>
            </a:lnSpc>
          </a:pPr>
          <a:r>
            <a:rPr lang="he-IL" sz="3200" b="1" dirty="0">
              <a:latin typeface="David" panose="020E0502060401010101" pitchFamily="34" charset="-79"/>
              <a:cs typeface="David" panose="020E0502060401010101" pitchFamily="34" charset="-79"/>
            </a:rPr>
            <a:t>הישענות על מעצמה</a:t>
          </a:r>
        </a:p>
      </dgm:t>
    </dgm:pt>
    <dgm:pt modelId="{B16B6709-72B9-4A92-A038-017195AF3E33}" type="parTrans" cxnId="{D85842DC-BD28-47D0-AFB4-FB93F915F5A8}">
      <dgm:prSet/>
      <dgm:spPr/>
      <dgm:t>
        <a:bodyPr/>
        <a:lstStyle/>
        <a:p>
          <a:pPr algn="ctr" rtl="1"/>
          <a:endParaRPr lang="he-IL" sz="3200" b="1">
            <a:latin typeface="David" panose="020E0502060401010101" pitchFamily="34" charset="-79"/>
            <a:cs typeface="David" panose="020E0502060401010101" pitchFamily="34" charset="-79"/>
          </a:endParaRPr>
        </a:p>
      </dgm:t>
    </dgm:pt>
    <dgm:pt modelId="{32A4232F-DBF2-4ACD-891B-0BC8B8F3104E}" type="sibTrans" cxnId="{D85842DC-BD28-47D0-AFB4-FB93F915F5A8}">
      <dgm:prSet/>
      <dgm:spPr/>
      <dgm:t>
        <a:bodyPr/>
        <a:lstStyle/>
        <a:p>
          <a:pPr algn="ctr" rtl="1"/>
          <a:endParaRPr lang="he-IL" sz="3200" b="1">
            <a:latin typeface="David" panose="020E0502060401010101" pitchFamily="34" charset="-79"/>
            <a:cs typeface="David" panose="020E0502060401010101" pitchFamily="34" charset="-79"/>
          </a:endParaRPr>
        </a:p>
      </dgm:t>
    </dgm:pt>
    <dgm:pt modelId="{26115CE2-41CC-4312-96A8-944E37B929A3}">
      <dgm:prSet phldrT="[Text]" custT="1"/>
      <dgm:spPr/>
      <dgm:t>
        <a:bodyPr/>
        <a:lstStyle/>
        <a:p>
          <a:pPr algn="ctr" rtl="1">
            <a:lnSpc>
              <a:spcPct val="150000"/>
            </a:lnSpc>
          </a:pPr>
          <a:r>
            <a:rPr lang="he-IL" sz="3200" b="1" dirty="0">
              <a:latin typeface="David" panose="020E0502060401010101" pitchFamily="34" charset="-79"/>
              <a:cs typeface="David" panose="020E0502060401010101" pitchFamily="34" charset="-79"/>
            </a:rPr>
            <a:t>הדמוקרטיה</a:t>
          </a:r>
        </a:p>
      </dgm:t>
    </dgm:pt>
    <dgm:pt modelId="{E1CB70FF-F641-434C-8BAE-E7EF4B18BFC4}" type="parTrans" cxnId="{688E9640-BD61-4D8E-B806-A825B2156283}">
      <dgm:prSet/>
      <dgm:spPr/>
      <dgm:t>
        <a:bodyPr/>
        <a:lstStyle/>
        <a:p>
          <a:pPr algn="ctr" rtl="1"/>
          <a:endParaRPr lang="he-IL" sz="3200" b="1">
            <a:latin typeface="David" panose="020E0502060401010101" pitchFamily="34" charset="-79"/>
            <a:cs typeface="David" panose="020E0502060401010101" pitchFamily="34" charset="-79"/>
          </a:endParaRPr>
        </a:p>
      </dgm:t>
    </dgm:pt>
    <dgm:pt modelId="{A9D11A91-D238-410E-8BE8-19C0C3E6F7E7}" type="sibTrans" cxnId="{688E9640-BD61-4D8E-B806-A825B2156283}">
      <dgm:prSet/>
      <dgm:spPr/>
      <dgm:t>
        <a:bodyPr/>
        <a:lstStyle/>
        <a:p>
          <a:pPr algn="ctr" rtl="1"/>
          <a:endParaRPr lang="he-IL" sz="3200" b="1">
            <a:latin typeface="David" panose="020E0502060401010101" pitchFamily="34" charset="-79"/>
            <a:cs typeface="David" panose="020E0502060401010101" pitchFamily="34" charset="-79"/>
          </a:endParaRPr>
        </a:p>
      </dgm:t>
    </dgm:pt>
    <dgm:pt modelId="{2DFE90FA-0894-47C2-9FF1-4DAB1F5547E0}">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שיוך למועדון בינ"ל</a:t>
          </a:r>
        </a:p>
      </dgm:t>
    </dgm:pt>
    <dgm:pt modelId="{C368EBB9-40B4-4BF0-B561-253B81F9D013}" type="parTrans" cxnId="{694E1E82-FD8B-49C8-87E8-A8800EBD3DF6}">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82635D3A-BBB5-4F9F-B65E-9A0135483E84}" type="sibTrans" cxnId="{694E1E82-FD8B-49C8-87E8-A8800EBD3DF6}">
      <dgm:prSet/>
      <dgm:spPr/>
      <dgm:t>
        <a:bodyPr/>
        <a:lstStyle/>
        <a:p>
          <a:pPr algn="ctr" rtl="1"/>
          <a:endParaRPr lang="he-IL" sz="3200" b="1">
            <a:latin typeface="David" panose="020E0502060401010101" pitchFamily="34" charset="-79"/>
            <a:cs typeface="David" panose="020E0502060401010101" pitchFamily="34" charset="-79"/>
          </a:endParaRPr>
        </a:p>
      </dgm:t>
    </dgm:pt>
    <dgm:pt modelId="{2AB2DC5B-52B2-4568-9F14-C93266002483}">
      <dgm:prSet phldrT="[Text]" custT="1"/>
      <dgm:spPr/>
      <dgm:t>
        <a:bodyPr/>
        <a:lstStyle/>
        <a:p>
          <a:pPr algn="ctr" rtl="1">
            <a:lnSpc>
              <a:spcPct val="150000"/>
            </a:lnSpc>
          </a:pPr>
          <a:r>
            <a:rPr lang="he-IL" sz="3200" b="1" dirty="0">
              <a:latin typeface="David" panose="020E0502060401010101" pitchFamily="34" charset="-79"/>
              <a:cs typeface="David" panose="020E0502060401010101" pitchFamily="34" charset="-79"/>
            </a:rPr>
            <a:t>העם היהודי</a:t>
          </a:r>
        </a:p>
      </dgm:t>
    </dgm:pt>
    <dgm:pt modelId="{28B47F7F-E0A6-48B2-B39C-CB396CEBAEEB}" type="parTrans" cxnId="{9BB17C8F-8B5F-4B27-BF2B-8824D37171EF}">
      <dgm:prSet/>
      <dgm:spPr/>
      <dgm:t>
        <a:bodyPr/>
        <a:lstStyle/>
        <a:p>
          <a:pPr algn="ctr" rtl="1"/>
          <a:endParaRPr lang="he-IL" sz="3200" b="1">
            <a:latin typeface="David" panose="020E0502060401010101" pitchFamily="34" charset="-79"/>
            <a:cs typeface="David" panose="020E0502060401010101" pitchFamily="34" charset="-79"/>
          </a:endParaRPr>
        </a:p>
      </dgm:t>
    </dgm:pt>
    <dgm:pt modelId="{E494FC4B-B403-41FC-8823-EBA343C66B45}" type="sibTrans" cxnId="{9BB17C8F-8B5F-4B27-BF2B-8824D37171EF}">
      <dgm:prSet/>
      <dgm:spPr/>
      <dgm:t>
        <a:bodyPr/>
        <a:lstStyle/>
        <a:p>
          <a:pPr algn="ctr" rtl="1"/>
          <a:endParaRPr lang="he-IL" sz="3200" b="1">
            <a:latin typeface="David" panose="020E0502060401010101" pitchFamily="34" charset="-79"/>
            <a:cs typeface="David" panose="020E0502060401010101" pitchFamily="34" charset="-79"/>
          </a:endParaRPr>
        </a:p>
      </dgm:t>
    </dgm:pt>
    <dgm:pt modelId="{B81918C4-3A80-4FD8-B964-2329F2A71CA6}">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מימוש חזון הנביאים</a:t>
          </a:r>
        </a:p>
      </dgm:t>
    </dgm:pt>
    <dgm:pt modelId="{C8643044-1372-45E5-B9B0-4DF453BFDB91}" type="parTrans" cxnId="{215FA84D-46D3-42AA-8160-74F1CD705405}">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81003689-B9CB-4384-A41A-3158ECC8F942}" type="sibTrans" cxnId="{215FA84D-46D3-42AA-8160-74F1CD705405}">
      <dgm:prSet/>
      <dgm:spPr/>
      <dgm:t>
        <a:bodyPr/>
        <a:lstStyle/>
        <a:p>
          <a:pPr algn="ctr" rtl="1"/>
          <a:endParaRPr lang="he-IL" sz="3200" b="1">
            <a:latin typeface="David" panose="020E0502060401010101" pitchFamily="34" charset="-79"/>
            <a:cs typeface="David" panose="020E0502060401010101" pitchFamily="34" charset="-79"/>
          </a:endParaRPr>
        </a:p>
      </dgm:t>
    </dgm:pt>
    <dgm:pt modelId="{741FD0BB-ED70-44EB-B7A4-28DCE8C68E0D}">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 אזורים ללא משילות</a:t>
          </a:r>
        </a:p>
      </dgm:t>
    </dgm:pt>
    <dgm:pt modelId="{BC7C69F5-93AB-4B06-84A7-DCFBA4A6F810}" type="parTrans" cxnId="{14D6CCB9-6C2C-4792-ABE6-40EDA8E659EA}">
      <dgm:prSet/>
      <dgm:spPr/>
      <dgm:t>
        <a:bodyPr/>
        <a:lstStyle/>
        <a:p>
          <a:pPr algn="ctr" rtl="1"/>
          <a:endParaRPr lang="he-IL"/>
        </a:p>
      </dgm:t>
    </dgm:pt>
    <dgm:pt modelId="{42A94370-7CD2-40F1-891E-A1BA0A9CB980}" type="sibTrans" cxnId="{14D6CCB9-6C2C-4792-ABE6-40EDA8E659EA}">
      <dgm:prSet/>
      <dgm:spPr/>
      <dgm:t>
        <a:bodyPr/>
        <a:lstStyle/>
        <a:p>
          <a:pPr algn="ctr" rtl="1"/>
          <a:endParaRPr lang="he-IL"/>
        </a:p>
      </dgm:t>
    </dgm:pt>
    <dgm:pt modelId="{7E41162E-F4AD-4D12-B94E-1F92BB1236CB}">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סיוע כלכלי</a:t>
          </a:r>
        </a:p>
      </dgm:t>
    </dgm:pt>
    <dgm:pt modelId="{D458B7DC-CEF2-4460-A8F5-91EEBCF30D45}" type="parTrans" cxnId="{B84B4654-2CA1-462B-8D0A-E21ECFB5534D}">
      <dgm:prSet/>
      <dgm:spPr/>
      <dgm:t>
        <a:bodyPr/>
        <a:lstStyle/>
        <a:p>
          <a:pPr rtl="1">
            <a:lnSpc>
              <a:spcPct val="150000"/>
            </a:lnSpc>
          </a:pPr>
          <a:endParaRPr lang="he-IL"/>
        </a:p>
      </dgm:t>
    </dgm:pt>
    <dgm:pt modelId="{EEFE6F97-7E80-42F9-B2F7-755DB228BD45}" type="sibTrans" cxnId="{B84B4654-2CA1-462B-8D0A-E21ECFB5534D}">
      <dgm:prSet/>
      <dgm:spPr/>
      <dgm:t>
        <a:bodyPr/>
        <a:lstStyle/>
        <a:p>
          <a:pPr rtl="1"/>
          <a:endParaRPr lang="he-IL"/>
        </a:p>
      </dgm:t>
    </dgm:pt>
    <dgm:pt modelId="{CE09B755-8051-4E2A-A39B-ACC12AC4D082}">
      <dgm:prSe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 אינטרס משתנה עם הזמן</a:t>
          </a:r>
        </a:p>
      </dgm:t>
    </dgm:pt>
    <dgm:pt modelId="{E2805DC9-948D-4B44-B8E0-3DF782E66F27}" type="parTrans" cxnId="{9F00088C-2D94-468F-9BEC-BA6D09F307FC}">
      <dgm:prSet/>
      <dgm:spPr/>
      <dgm:t>
        <a:bodyPr/>
        <a:lstStyle/>
        <a:p>
          <a:pPr rtl="1"/>
          <a:endParaRPr lang="he-IL"/>
        </a:p>
      </dgm:t>
    </dgm:pt>
    <dgm:pt modelId="{E97865EB-6A33-4EA5-BBE0-401BA7E759F6}" type="sibTrans" cxnId="{9F00088C-2D94-468F-9BEC-BA6D09F307FC}">
      <dgm:prSet/>
      <dgm:spPr/>
      <dgm:t>
        <a:bodyPr/>
        <a:lstStyle/>
        <a:p>
          <a:pPr rtl="1"/>
          <a:endParaRPr lang="he-IL"/>
        </a:p>
      </dgm:t>
    </dgm:pt>
    <dgm:pt modelId="{E3E8039C-9ACE-487E-89B9-63B911301A1B}">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 יהודי ארה"ב</a:t>
          </a:r>
        </a:p>
      </dgm:t>
    </dgm:pt>
    <dgm:pt modelId="{302FB550-A590-469C-926C-A5C48D090B18}" type="parTrans" cxnId="{F3D4F085-0853-4ABC-BA87-2AC2966C5A57}">
      <dgm:prSet/>
      <dgm:spPr/>
      <dgm:t>
        <a:bodyPr/>
        <a:lstStyle/>
        <a:p>
          <a:pPr rtl="1"/>
          <a:endParaRPr lang="he-IL"/>
        </a:p>
      </dgm:t>
    </dgm:pt>
    <dgm:pt modelId="{4E326377-4B75-43F2-A87E-100A8AA152C5}" type="sibTrans" cxnId="{F3D4F085-0853-4ABC-BA87-2AC2966C5A57}">
      <dgm:prSet/>
      <dgm:spPr/>
      <dgm:t>
        <a:bodyPr/>
        <a:lstStyle/>
        <a:p>
          <a:pPr rtl="1"/>
          <a:endParaRPr lang="he-IL"/>
        </a:p>
      </dgm:t>
    </dgm:pt>
    <dgm:pt modelId="{A8A61BB0-03A0-4050-884B-0DD747E473B3}" type="pres">
      <dgm:prSet presAssocID="{75A04148-5AFA-4466-B0FB-4519A4C109E8}" presName="diagram" presStyleCnt="0">
        <dgm:presLayoutVars>
          <dgm:chPref val="1"/>
          <dgm:dir/>
          <dgm:animOne val="branch"/>
          <dgm:animLvl val="lvl"/>
          <dgm:resizeHandles/>
        </dgm:presLayoutVars>
      </dgm:prSet>
      <dgm:spPr/>
    </dgm:pt>
    <dgm:pt modelId="{8A5CD85E-E740-46FA-A19A-868FEDFC08F8}" type="pres">
      <dgm:prSet presAssocID="{0CB5F350-4BA8-4E90-BF10-5E59BB36CDEF}" presName="root" presStyleCnt="0"/>
      <dgm:spPr/>
    </dgm:pt>
    <dgm:pt modelId="{118FFFF8-D2C7-4919-859B-6856B87ADC68}" type="pres">
      <dgm:prSet presAssocID="{0CB5F350-4BA8-4E90-BF10-5E59BB36CDEF}" presName="rootComposite" presStyleCnt="0"/>
      <dgm:spPr/>
    </dgm:pt>
    <dgm:pt modelId="{D9A3FB45-EDA6-495A-9E29-2062D1CD0371}" type="pres">
      <dgm:prSet presAssocID="{0CB5F350-4BA8-4E90-BF10-5E59BB36CDEF}" presName="rootText" presStyleLbl="node1" presStyleIdx="0" presStyleCnt="3"/>
      <dgm:spPr/>
    </dgm:pt>
    <dgm:pt modelId="{15460895-94C4-4B73-927E-3B57A54B6418}" type="pres">
      <dgm:prSet presAssocID="{0CB5F350-4BA8-4E90-BF10-5E59BB36CDEF}" presName="rootConnector" presStyleLbl="node1" presStyleIdx="0" presStyleCnt="3"/>
      <dgm:spPr/>
    </dgm:pt>
    <dgm:pt modelId="{FB7B7F1D-EBD4-4905-AAD5-F3EF0E86AC8B}" type="pres">
      <dgm:prSet presAssocID="{0CB5F350-4BA8-4E90-BF10-5E59BB36CDEF}" presName="childShape" presStyleCnt="0"/>
      <dgm:spPr/>
    </dgm:pt>
    <dgm:pt modelId="{69C275B7-2200-43B6-BF6D-529ADAFF2201}" type="pres">
      <dgm:prSet presAssocID="{D458B7DC-CEF2-4460-A8F5-91EEBCF30D45}" presName="Name13" presStyleLbl="parChTrans1D2" presStyleIdx="0" presStyleCnt="3"/>
      <dgm:spPr/>
    </dgm:pt>
    <dgm:pt modelId="{A126636A-FD54-4A99-B200-47CDDD87F48C}" type="pres">
      <dgm:prSet presAssocID="{7E41162E-F4AD-4D12-B94E-1F92BB1236CB}" presName="childText" presStyleLbl="bgAcc1" presStyleIdx="0" presStyleCnt="3" custScaleX="146764">
        <dgm:presLayoutVars>
          <dgm:bulletEnabled val="1"/>
        </dgm:presLayoutVars>
      </dgm:prSet>
      <dgm:spPr/>
    </dgm:pt>
    <dgm:pt modelId="{BBFBC084-D855-4EB6-953E-05EAFE264E5D}" type="pres">
      <dgm:prSet presAssocID="{26115CE2-41CC-4312-96A8-944E37B929A3}" presName="root" presStyleCnt="0"/>
      <dgm:spPr/>
    </dgm:pt>
    <dgm:pt modelId="{7F633C7D-A8C7-4309-A583-FEDF04AEF3F8}" type="pres">
      <dgm:prSet presAssocID="{26115CE2-41CC-4312-96A8-944E37B929A3}" presName="rootComposite" presStyleCnt="0"/>
      <dgm:spPr/>
    </dgm:pt>
    <dgm:pt modelId="{FAB55779-FD39-41E4-90C5-71223A2A52A1}" type="pres">
      <dgm:prSet presAssocID="{26115CE2-41CC-4312-96A8-944E37B929A3}" presName="rootText" presStyleLbl="node1" presStyleIdx="1" presStyleCnt="3"/>
      <dgm:spPr/>
    </dgm:pt>
    <dgm:pt modelId="{46B646C4-02FD-4859-9E1D-81D19EA5A530}" type="pres">
      <dgm:prSet presAssocID="{26115CE2-41CC-4312-96A8-944E37B929A3}" presName="rootConnector" presStyleLbl="node1" presStyleIdx="1" presStyleCnt="3"/>
      <dgm:spPr/>
    </dgm:pt>
    <dgm:pt modelId="{2E6D383E-9C89-42A6-8DC2-FECC757A1FB5}" type="pres">
      <dgm:prSet presAssocID="{26115CE2-41CC-4312-96A8-944E37B929A3}" presName="childShape" presStyleCnt="0"/>
      <dgm:spPr/>
    </dgm:pt>
    <dgm:pt modelId="{54E0504D-AF10-4D29-B637-12E73FAFC3DB}" type="pres">
      <dgm:prSet presAssocID="{C368EBB9-40B4-4BF0-B561-253B81F9D013}" presName="Name13" presStyleLbl="parChTrans1D2" presStyleIdx="1" presStyleCnt="3"/>
      <dgm:spPr/>
    </dgm:pt>
    <dgm:pt modelId="{CC7CE884-7E1A-41F1-8BBF-ED0B0B775FBB}" type="pres">
      <dgm:prSet presAssocID="{2DFE90FA-0894-47C2-9FF1-4DAB1F5547E0}" presName="childText" presStyleLbl="bgAcc1" presStyleIdx="1" presStyleCnt="3" custScaleX="128685">
        <dgm:presLayoutVars>
          <dgm:bulletEnabled val="1"/>
        </dgm:presLayoutVars>
      </dgm:prSet>
      <dgm:spPr/>
    </dgm:pt>
    <dgm:pt modelId="{EA6DC5B3-8F5F-40F1-A491-F750BD45199F}" type="pres">
      <dgm:prSet presAssocID="{2AB2DC5B-52B2-4568-9F14-C93266002483}" presName="root" presStyleCnt="0"/>
      <dgm:spPr/>
    </dgm:pt>
    <dgm:pt modelId="{D00BC91A-91C9-4174-B738-E7BB8DD7432A}" type="pres">
      <dgm:prSet presAssocID="{2AB2DC5B-52B2-4568-9F14-C93266002483}" presName="rootComposite" presStyleCnt="0"/>
      <dgm:spPr/>
    </dgm:pt>
    <dgm:pt modelId="{A79C8EFD-3549-430F-A211-F8698897BA99}" type="pres">
      <dgm:prSet presAssocID="{2AB2DC5B-52B2-4568-9F14-C93266002483}" presName="rootText" presStyleLbl="node1" presStyleIdx="2" presStyleCnt="3"/>
      <dgm:spPr/>
    </dgm:pt>
    <dgm:pt modelId="{BF986423-F3E9-4194-B932-D45C438185C6}" type="pres">
      <dgm:prSet presAssocID="{2AB2DC5B-52B2-4568-9F14-C93266002483}" presName="rootConnector" presStyleLbl="node1" presStyleIdx="2" presStyleCnt="3"/>
      <dgm:spPr/>
    </dgm:pt>
    <dgm:pt modelId="{6C473D38-629B-4A79-9E5E-79B4F77880BC}" type="pres">
      <dgm:prSet presAssocID="{2AB2DC5B-52B2-4568-9F14-C93266002483}" presName="childShape" presStyleCnt="0"/>
      <dgm:spPr/>
    </dgm:pt>
    <dgm:pt modelId="{F4E65216-A7EA-4CAA-AAFA-C862633DE6CD}" type="pres">
      <dgm:prSet presAssocID="{C8643044-1372-45E5-B9B0-4DF453BFDB91}" presName="Name13" presStyleLbl="parChTrans1D2" presStyleIdx="2" presStyleCnt="3"/>
      <dgm:spPr/>
    </dgm:pt>
    <dgm:pt modelId="{8B2D5D5E-764F-4413-B2FF-BDF4C7F2E857}" type="pres">
      <dgm:prSet presAssocID="{B81918C4-3A80-4FD8-B964-2329F2A71CA6}" presName="childText" presStyleLbl="bgAcc1" presStyleIdx="2" presStyleCnt="3" custScaleX="128685">
        <dgm:presLayoutVars>
          <dgm:bulletEnabled val="1"/>
        </dgm:presLayoutVars>
      </dgm:prSet>
      <dgm:spPr/>
    </dgm:pt>
  </dgm:ptLst>
  <dgm:cxnLst>
    <dgm:cxn modelId="{63E9B009-68CF-4041-9F24-06122B9AE5D2}" type="presOf" srcId="{2DFE90FA-0894-47C2-9FF1-4DAB1F5547E0}" destId="{CC7CE884-7E1A-41F1-8BBF-ED0B0B775FBB}" srcOrd="0" destOrd="0" presId="urn:microsoft.com/office/officeart/2005/8/layout/hierarchy3"/>
    <dgm:cxn modelId="{C26FB32F-74BD-40DE-BC56-E6DBC818A9F2}" type="presOf" srcId="{26115CE2-41CC-4312-96A8-944E37B929A3}" destId="{46B646C4-02FD-4859-9E1D-81D19EA5A530}" srcOrd="1" destOrd="0" presId="urn:microsoft.com/office/officeart/2005/8/layout/hierarchy3"/>
    <dgm:cxn modelId="{07181233-80C8-4C27-A1B6-2F720C4B65F8}" type="presOf" srcId="{E3E8039C-9ACE-487E-89B9-63B911301A1B}" destId="{8B2D5D5E-764F-4413-B2FF-BDF4C7F2E857}" srcOrd="0" destOrd="1" presId="urn:microsoft.com/office/officeart/2005/8/layout/hierarchy3"/>
    <dgm:cxn modelId="{688E9640-BD61-4D8E-B806-A825B2156283}" srcId="{75A04148-5AFA-4466-B0FB-4519A4C109E8}" destId="{26115CE2-41CC-4312-96A8-944E37B929A3}" srcOrd="1" destOrd="0" parTransId="{E1CB70FF-F641-434C-8BAE-E7EF4B18BFC4}" sibTransId="{A9D11A91-D238-410E-8BE8-19C0C3E6F7E7}"/>
    <dgm:cxn modelId="{86ECDB5E-3C98-4ED2-BEA4-663A2B11C4D9}" type="presOf" srcId="{26115CE2-41CC-4312-96A8-944E37B929A3}" destId="{FAB55779-FD39-41E4-90C5-71223A2A52A1}" srcOrd="0" destOrd="0" presId="urn:microsoft.com/office/officeart/2005/8/layout/hierarchy3"/>
    <dgm:cxn modelId="{8983FD4A-4D81-4DAE-9DD2-A9279732245C}" type="presOf" srcId="{75A04148-5AFA-4466-B0FB-4519A4C109E8}" destId="{A8A61BB0-03A0-4050-884B-0DD747E473B3}" srcOrd="0" destOrd="0" presId="urn:microsoft.com/office/officeart/2005/8/layout/hierarchy3"/>
    <dgm:cxn modelId="{215FA84D-46D3-42AA-8160-74F1CD705405}" srcId="{2AB2DC5B-52B2-4568-9F14-C93266002483}" destId="{B81918C4-3A80-4FD8-B964-2329F2A71CA6}" srcOrd="0" destOrd="0" parTransId="{C8643044-1372-45E5-B9B0-4DF453BFDB91}" sibTransId="{81003689-B9CB-4384-A41A-3158ECC8F942}"/>
    <dgm:cxn modelId="{B84B4654-2CA1-462B-8D0A-E21ECFB5534D}" srcId="{0CB5F350-4BA8-4E90-BF10-5E59BB36CDEF}" destId="{7E41162E-F4AD-4D12-B94E-1F92BB1236CB}" srcOrd="0" destOrd="0" parTransId="{D458B7DC-CEF2-4460-A8F5-91EEBCF30D45}" sibTransId="{EEFE6F97-7E80-42F9-B2F7-755DB228BD45}"/>
    <dgm:cxn modelId="{34D8397A-15E2-4787-BFCB-6E90F8C5C902}" type="presOf" srcId="{7E41162E-F4AD-4D12-B94E-1F92BB1236CB}" destId="{A126636A-FD54-4A99-B200-47CDDD87F48C}" srcOrd="0" destOrd="0" presId="urn:microsoft.com/office/officeart/2005/8/layout/hierarchy3"/>
    <dgm:cxn modelId="{694E1E82-FD8B-49C8-87E8-A8800EBD3DF6}" srcId="{26115CE2-41CC-4312-96A8-944E37B929A3}" destId="{2DFE90FA-0894-47C2-9FF1-4DAB1F5547E0}" srcOrd="0" destOrd="0" parTransId="{C368EBB9-40B4-4BF0-B561-253B81F9D013}" sibTransId="{82635D3A-BBB5-4F9F-B65E-9A0135483E84}"/>
    <dgm:cxn modelId="{F3D4F085-0853-4ABC-BA87-2AC2966C5A57}" srcId="{B81918C4-3A80-4FD8-B964-2329F2A71CA6}" destId="{E3E8039C-9ACE-487E-89B9-63B911301A1B}" srcOrd="0" destOrd="0" parTransId="{302FB550-A590-469C-926C-A5C48D090B18}" sibTransId="{4E326377-4B75-43F2-A87E-100A8AA152C5}"/>
    <dgm:cxn modelId="{9F00088C-2D94-468F-9BEC-BA6D09F307FC}" srcId="{7E41162E-F4AD-4D12-B94E-1F92BB1236CB}" destId="{CE09B755-8051-4E2A-A39B-ACC12AC4D082}" srcOrd="0" destOrd="0" parTransId="{E2805DC9-948D-4B44-B8E0-3DF782E66F27}" sibTransId="{E97865EB-6A33-4EA5-BBE0-401BA7E759F6}"/>
    <dgm:cxn modelId="{9BB17C8F-8B5F-4B27-BF2B-8824D37171EF}" srcId="{75A04148-5AFA-4466-B0FB-4519A4C109E8}" destId="{2AB2DC5B-52B2-4568-9F14-C93266002483}" srcOrd="2" destOrd="0" parTransId="{28B47F7F-E0A6-48B2-B39C-CB396CEBAEEB}" sibTransId="{E494FC4B-B403-41FC-8823-EBA343C66B45}"/>
    <dgm:cxn modelId="{4F46E698-6AE8-4016-82F6-B29A3CEEBFBA}" type="presOf" srcId="{D458B7DC-CEF2-4460-A8F5-91EEBCF30D45}" destId="{69C275B7-2200-43B6-BF6D-529ADAFF2201}" srcOrd="0" destOrd="0" presId="urn:microsoft.com/office/officeart/2005/8/layout/hierarchy3"/>
    <dgm:cxn modelId="{98435D9B-A076-464E-9BD8-C20B2E85B2B0}" type="presOf" srcId="{2AB2DC5B-52B2-4568-9F14-C93266002483}" destId="{A79C8EFD-3549-430F-A211-F8698897BA99}" srcOrd="0" destOrd="0" presId="urn:microsoft.com/office/officeart/2005/8/layout/hierarchy3"/>
    <dgm:cxn modelId="{CA6A60AC-C9AB-4E59-BC3E-21C200E7DFC0}" type="presOf" srcId="{2AB2DC5B-52B2-4568-9F14-C93266002483}" destId="{BF986423-F3E9-4194-B932-D45C438185C6}" srcOrd="1" destOrd="0" presId="urn:microsoft.com/office/officeart/2005/8/layout/hierarchy3"/>
    <dgm:cxn modelId="{ED1446AE-D360-4A2D-813A-5E18909B9E2C}" type="presOf" srcId="{C368EBB9-40B4-4BF0-B561-253B81F9D013}" destId="{54E0504D-AF10-4D29-B637-12E73FAFC3DB}" srcOrd="0" destOrd="0" presId="urn:microsoft.com/office/officeart/2005/8/layout/hierarchy3"/>
    <dgm:cxn modelId="{485638B8-0E31-405E-9E6F-6340E8B230F6}" type="presOf" srcId="{C8643044-1372-45E5-B9B0-4DF453BFDB91}" destId="{F4E65216-A7EA-4CAA-AAFA-C862633DE6CD}" srcOrd="0" destOrd="0" presId="urn:microsoft.com/office/officeart/2005/8/layout/hierarchy3"/>
    <dgm:cxn modelId="{14D6CCB9-6C2C-4792-ABE6-40EDA8E659EA}" srcId="{2DFE90FA-0894-47C2-9FF1-4DAB1F5547E0}" destId="{741FD0BB-ED70-44EB-B7A4-28DCE8C68E0D}" srcOrd="0" destOrd="0" parTransId="{BC7C69F5-93AB-4B06-84A7-DCFBA4A6F810}" sibTransId="{42A94370-7CD2-40F1-891E-A1BA0A9CB980}"/>
    <dgm:cxn modelId="{B78677CD-147A-4981-8661-7CD0BE46ED4B}" type="presOf" srcId="{741FD0BB-ED70-44EB-B7A4-28DCE8C68E0D}" destId="{CC7CE884-7E1A-41F1-8BBF-ED0B0B775FBB}" srcOrd="0" destOrd="1" presId="urn:microsoft.com/office/officeart/2005/8/layout/hierarchy3"/>
    <dgm:cxn modelId="{D85842DC-BD28-47D0-AFB4-FB93F915F5A8}" srcId="{75A04148-5AFA-4466-B0FB-4519A4C109E8}" destId="{0CB5F350-4BA8-4E90-BF10-5E59BB36CDEF}" srcOrd="0" destOrd="0" parTransId="{B16B6709-72B9-4A92-A038-017195AF3E33}" sibTransId="{32A4232F-DBF2-4ACD-891B-0BC8B8F3104E}"/>
    <dgm:cxn modelId="{43C319E2-9AD5-4E41-8162-E91A0423DD79}" type="presOf" srcId="{CE09B755-8051-4E2A-A39B-ACC12AC4D082}" destId="{A126636A-FD54-4A99-B200-47CDDD87F48C}" srcOrd="0" destOrd="1" presId="urn:microsoft.com/office/officeart/2005/8/layout/hierarchy3"/>
    <dgm:cxn modelId="{29996EEA-D251-44A0-9568-7AA9ACC9E82C}" type="presOf" srcId="{B81918C4-3A80-4FD8-B964-2329F2A71CA6}" destId="{8B2D5D5E-764F-4413-B2FF-BDF4C7F2E857}" srcOrd="0" destOrd="0" presId="urn:microsoft.com/office/officeart/2005/8/layout/hierarchy3"/>
    <dgm:cxn modelId="{0A728EFA-98ED-4D25-8557-31D8628004C6}" type="presOf" srcId="{0CB5F350-4BA8-4E90-BF10-5E59BB36CDEF}" destId="{15460895-94C4-4B73-927E-3B57A54B6418}" srcOrd="1" destOrd="0" presId="urn:microsoft.com/office/officeart/2005/8/layout/hierarchy3"/>
    <dgm:cxn modelId="{9908D8FE-8E12-44EF-B433-2196F0C1CFBE}" type="presOf" srcId="{0CB5F350-4BA8-4E90-BF10-5E59BB36CDEF}" destId="{D9A3FB45-EDA6-495A-9E29-2062D1CD0371}" srcOrd="0" destOrd="0" presId="urn:microsoft.com/office/officeart/2005/8/layout/hierarchy3"/>
    <dgm:cxn modelId="{D6FA3D41-674C-413D-8C17-3678F885765D}" type="presParOf" srcId="{A8A61BB0-03A0-4050-884B-0DD747E473B3}" destId="{8A5CD85E-E740-46FA-A19A-868FEDFC08F8}" srcOrd="0" destOrd="0" presId="urn:microsoft.com/office/officeart/2005/8/layout/hierarchy3"/>
    <dgm:cxn modelId="{E37619C3-39B6-4B3E-AC78-39F718486946}" type="presParOf" srcId="{8A5CD85E-E740-46FA-A19A-868FEDFC08F8}" destId="{118FFFF8-D2C7-4919-859B-6856B87ADC68}" srcOrd="0" destOrd="0" presId="urn:microsoft.com/office/officeart/2005/8/layout/hierarchy3"/>
    <dgm:cxn modelId="{D2E13A6F-34C3-4FC0-B4B8-6F6EACB32A8A}" type="presParOf" srcId="{118FFFF8-D2C7-4919-859B-6856B87ADC68}" destId="{D9A3FB45-EDA6-495A-9E29-2062D1CD0371}" srcOrd="0" destOrd="0" presId="urn:microsoft.com/office/officeart/2005/8/layout/hierarchy3"/>
    <dgm:cxn modelId="{6A90AE0C-3190-4332-98E9-4438A64ABE8B}" type="presParOf" srcId="{118FFFF8-D2C7-4919-859B-6856B87ADC68}" destId="{15460895-94C4-4B73-927E-3B57A54B6418}" srcOrd="1" destOrd="0" presId="urn:microsoft.com/office/officeart/2005/8/layout/hierarchy3"/>
    <dgm:cxn modelId="{2185926F-FE93-4D67-8C2E-4DBD14CEBA3C}" type="presParOf" srcId="{8A5CD85E-E740-46FA-A19A-868FEDFC08F8}" destId="{FB7B7F1D-EBD4-4905-AAD5-F3EF0E86AC8B}" srcOrd="1" destOrd="0" presId="urn:microsoft.com/office/officeart/2005/8/layout/hierarchy3"/>
    <dgm:cxn modelId="{AD07EE6C-0554-4C1B-B4EE-1D5FB8460E88}" type="presParOf" srcId="{FB7B7F1D-EBD4-4905-AAD5-F3EF0E86AC8B}" destId="{69C275B7-2200-43B6-BF6D-529ADAFF2201}" srcOrd="0" destOrd="0" presId="urn:microsoft.com/office/officeart/2005/8/layout/hierarchy3"/>
    <dgm:cxn modelId="{76744E66-77CC-43C1-AAE7-B86E02A55F2A}" type="presParOf" srcId="{FB7B7F1D-EBD4-4905-AAD5-F3EF0E86AC8B}" destId="{A126636A-FD54-4A99-B200-47CDDD87F48C}" srcOrd="1" destOrd="0" presId="urn:microsoft.com/office/officeart/2005/8/layout/hierarchy3"/>
    <dgm:cxn modelId="{47EBA078-5E22-4701-9B50-B600C735F7D3}" type="presParOf" srcId="{A8A61BB0-03A0-4050-884B-0DD747E473B3}" destId="{BBFBC084-D855-4EB6-953E-05EAFE264E5D}" srcOrd="1" destOrd="0" presId="urn:microsoft.com/office/officeart/2005/8/layout/hierarchy3"/>
    <dgm:cxn modelId="{7F387F3E-AE41-465B-BFF3-767DC323D436}" type="presParOf" srcId="{BBFBC084-D855-4EB6-953E-05EAFE264E5D}" destId="{7F633C7D-A8C7-4309-A583-FEDF04AEF3F8}" srcOrd="0" destOrd="0" presId="urn:microsoft.com/office/officeart/2005/8/layout/hierarchy3"/>
    <dgm:cxn modelId="{07B9E598-020B-498A-9B5F-36284C00E8EB}" type="presParOf" srcId="{7F633C7D-A8C7-4309-A583-FEDF04AEF3F8}" destId="{FAB55779-FD39-41E4-90C5-71223A2A52A1}" srcOrd="0" destOrd="0" presId="urn:microsoft.com/office/officeart/2005/8/layout/hierarchy3"/>
    <dgm:cxn modelId="{3745F318-F136-48E6-96AD-D13E0CB387EA}" type="presParOf" srcId="{7F633C7D-A8C7-4309-A583-FEDF04AEF3F8}" destId="{46B646C4-02FD-4859-9E1D-81D19EA5A530}" srcOrd="1" destOrd="0" presId="urn:microsoft.com/office/officeart/2005/8/layout/hierarchy3"/>
    <dgm:cxn modelId="{275FB74A-B0D1-42B0-8DC5-AE776021DABD}" type="presParOf" srcId="{BBFBC084-D855-4EB6-953E-05EAFE264E5D}" destId="{2E6D383E-9C89-42A6-8DC2-FECC757A1FB5}" srcOrd="1" destOrd="0" presId="urn:microsoft.com/office/officeart/2005/8/layout/hierarchy3"/>
    <dgm:cxn modelId="{F761F409-D51E-4909-ACFC-4BF8542796D2}" type="presParOf" srcId="{2E6D383E-9C89-42A6-8DC2-FECC757A1FB5}" destId="{54E0504D-AF10-4D29-B637-12E73FAFC3DB}" srcOrd="0" destOrd="0" presId="urn:microsoft.com/office/officeart/2005/8/layout/hierarchy3"/>
    <dgm:cxn modelId="{2BDE47D4-F722-4D44-BB3E-15971988A297}" type="presParOf" srcId="{2E6D383E-9C89-42A6-8DC2-FECC757A1FB5}" destId="{CC7CE884-7E1A-41F1-8BBF-ED0B0B775FBB}" srcOrd="1" destOrd="0" presId="urn:microsoft.com/office/officeart/2005/8/layout/hierarchy3"/>
    <dgm:cxn modelId="{70AE634B-EB67-46D9-BCE3-14916C4BB271}" type="presParOf" srcId="{A8A61BB0-03A0-4050-884B-0DD747E473B3}" destId="{EA6DC5B3-8F5F-40F1-A491-F750BD45199F}" srcOrd="2" destOrd="0" presId="urn:microsoft.com/office/officeart/2005/8/layout/hierarchy3"/>
    <dgm:cxn modelId="{CB74C001-E4A5-4AD7-AD6D-11AA73223CE0}" type="presParOf" srcId="{EA6DC5B3-8F5F-40F1-A491-F750BD45199F}" destId="{D00BC91A-91C9-4174-B738-E7BB8DD7432A}" srcOrd="0" destOrd="0" presId="urn:microsoft.com/office/officeart/2005/8/layout/hierarchy3"/>
    <dgm:cxn modelId="{A1C45EAD-9B31-408A-B9E0-14740A0F08D8}" type="presParOf" srcId="{D00BC91A-91C9-4174-B738-E7BB8DD7432A}" destId="{A79C8EFD-3549-430F-A211-F8698897BA99}" srcOrd="0" destOrd="0" presId="urn:microsoft.com/office/officeart/2005/8/layout/hierarchy3"/>
    <dgm:cxn modelId="{D20C916D-4131-4A74-A259-24D02655526B}" type="presParOf" srcId="{D00BC91A-91C9-4174-B738-E7BB8DD7432A}" destId="{BF986423-F3E9-4194-B932-D45C438185C6}" srcOrd="1" destOrd="0" presId="urn:microsoft.com/office/officeart/2005/8/layout/hierarchy3"/>
    <dgm:cxn modelId="{3BFCC755-D930-4562-A219-1EA3BD9E8DFB}" type="presParOf" srcId="{EA6DC5B3-8F5F-40F1-A491-F750BD45199F}" destId="{6C473D38-629B-4A79-9E5E-79B4F77880BC}" srcOrd="1" destOrd="0" presId="urn:microsoft.com/office/officeart/2005/8/layout/hierarchy3"/>
    <dgm:cxn modelId="{C10AF100-252E-423F-9E50-D5E8E3CD982A}" type="presParOf" srcId="{6C473D38-629B-4A79-9E5E-79B4F77880BC}" destId="{F4E65216-A7EA-4CAA-AAFA-C862633DE6CD}" srcOrd="0" destOrd="0" presId="urn:microsoft.com/office/officeart/2005/8/layout/hierarchy3"/>
    <dgm:cxn modelId="{88CAE2F1-3172-407B-A03A-0A0B3F28469A}" type="presParOf" srcId="{6C473D38-629B-4A79-9E5E-79B4F77880BC}" destId="{8B2D5D5E-764F-4413-B2FF-BDF4C7F2E85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04148-5AFA-4466-B0FB-4519A4C109E8}" type="doc">
      <dgm:prSet loTypeId="urn:microsoft.com/office/officeart/2005/8/layout/hierarchy3" loCatId="list" qsTypeId="urn:microsoft.com/office/officeart/2005/8/quickstyle/3d2" qsCatId="3D" csTypeId="urn:microsoft.com/office/officeart/2005/8/colors/accent1_1" csCatId="accent1" phldr="1"/>
      <dgm:spPr/>
      <dgm:t>
        <a:bodyPr/>
        <a:lstStyle/>
        <a:p>
          <a:pPr rtl="1"/>
          <a:endParaRPr lang="he-IL"/>
        </a:p>
      </dgm:t>
    </dgm:pt>
    <dgm:pt modelId="{0CB5F350-4BA8-4E90-BF10-5E59BB36CDEF}">
      <dgm:prSet phldrT="[Text]" custT="1"/>
      <dgm:spPr/>
      <dgm:t>
        <a:bodyPr/>
        <a:lstStyle/>
        <a:p>
          <a:pPr algn="ctr" rtl="1">
            <a:lnSpc>
              <a:spcPct val="150000"/>
            </a:lnSpc>
          </a:pPr>
          <a:r>
            <a:rPr lang="he-IL" sz="3200" b="1" dirty="0">
              <a:latin typeface="David" panose="020E0502060401010101" pitchFamily="34" charset="-79"/>
              <a:cs typeface="David" panose="020E0502060401010101" pitchFamily="34" charset="-79"/>
            </a:rPr>
            <a:t>הרתעה אסטרטגית</a:t>
          </a:r>
        </a:p>
      </dgm:t>
    </dgm:pt>
    <dgm:pt modelId="{B16B6709-72B9-4A92-A038-017195AF3E33}" type="parTrans" cxnId="{D85842DC-BD28-47D0-AFB4-FB93F915F5A8}">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32A4232F-DBF2-4ACD-891B-0BC8B8F3104E}" type="sibTrans" cxnId="{D85842DC-BD28-47D0-AFB4-FB93F915F5A8}">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DE23BEB7-E1E0-4BF1-8BB0-0B7225A02201}">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ע"פ פרסומים זרים</a:t>
          </a:r>
        </a:p>
      </dgm:t>
    </dgm:pt>
    <dgm:pt modelId="{5792D88E-4B34-4766-B864-C22C09ED5E4E}" type="parTrans" cxnId="{8586A33A-E1B8-4D19-93BB-9B333B2F5BBD}">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9C765A17-0D06-4392-9089-194763AC7CE5}" type="sibTrans" cxnId="{8586A33A-E1B8-4D19-93BB-9B333B2F5BBD}">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26115CE2-41CC-4312-96A8-944E37B929A3}">
      <dgm:prSet phldrT="[Text]" custT="1"/>
      <dgm:spPr/>
      <dgm:t>
        <a:bodyPr/>
        <a:lstStyle/>
        <a:p>
          <a:pPr algn="ctr" rtl="1">
            <a:lnSpc>
              <a:spcPct val="150000"/>
            </a:lnSpc>
          </a:pPr>
          <a:r>
            <a:rPr lang="he-IL" sz="3200" b="1" dirty="0">
              <a:latin typeface="David" panose="020E0502060401010101" pitchFamily="34" charset="-79"/>
              <a:cs typeface="David" panose="020E0502060401010101" pitchFamily="34" charset="-79"/>
            </a:rPr>
            <a:t>לגיטימציה בינ"ל</a:t>
          </a:r>
        </a:p>
      </dgm:t>
    </dgm:pt>
    <dgm:pt modelId="{E1CB70FF-F641-434C-8BAE-E7EF4B18BFC4}" type="parTrans" cxnId="{688E9640-BD61-4D8E-B806-A825B2156283}">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A9D11A91-D238-410E-8BE8-19C0C3E6F7E7}" type="sibTrans" cxnId="{688E9640-BD61-4D8E-B806-A825B2156283}">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2DFE90FA-0894-47C2-9FF1-4DAB1F5547E0}">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לעצם הקיום, לגבולות ולאופי</a:t>
          </a:r>
        </a:p>
      </dgm:t>
    </dgm:pt>
    <dgm:pt modelId="{C368EBB9-40B4-4BF0-B561-253B81F9D013}" type="parTrans" cxnId="{694E1E82-FD8B-49C8-87E8-A8800EBD3DF6}">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82635D3A-BBB5-4F9F-B65E-9A0135483E84}" type="sibTrans" cxnId="{694E1E82-FD8B-49C8-87E8-A8800EBD3DF6}">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2AB2DC5B-52B2-4568-9F14-C93266002483}">
      <dgm:prSet phldrT="[Text]" custT="1"/>
      <dgm:spPr/>
      <dgm:t>
        <a:bodyPr/>
        <a:lstStyle/>
        <a:p>
          <a:pPr algn="ctr" rtl="1">
            <a:lnSpc>
              <a:spcPct val="150000"/>
            </a:lnSpc>
          </a:pPr>
          <a:r>
            <a:rPr lang="he-IL" sz="3200" b="1" dirty="0">
              <a:latin typeface="David" panose="020E0502060401010101" pitchFamily="34" charset="-79"/>
              <a:cs typeface="David" panose="020E0502060401010101" pitchFamily="34" charset="-79"/>
            </a:rPr>
            <a:t>מערכות יחסים דיפלומטיות</a:t>
          </a:r>
        </a:p>
      </dgm:t>
    </dgm:pt>
    <dgm:pt modelId="{28B47F7F-E0A6-48B2-B39C-CB396CEBAEEB}" type="parTrans" cxnId="{9BB17C8F-8B5F-4B27-BF2B-8824D37171EF}">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E494FC4B-B403-41FC-8823-EBA343C66B45}" type="sibTrans" cxnId="{9BB17C8F-8B5F-4B27-BF2B-8824D37171EF}">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B81918C4-3A80-4FD8-B964-2329F2A71CA6}">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קידום אינטרסים</a:t>
          </a:r>
        </a:p>
      </dgm:t>
    </dgm:pt>
    <dgm:pt modelId="{C8643044-1372-45E5-B9B0-4DF453BFDB91}" type="parTrans" cxnId="{215FA84D-46D3-42AA-8160-74F1CD705405}">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81003689-B9CB-4384-A41A-3158ECC8F942}" type="sibTrans" cxnId="{215FA84D-46D3-42AA-8160-74F1CD705405}">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87151FEA-70EA-48A2-8B3B-3F5A9993D10C}">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 דינאמיות</a:t>
          </a:r>
        </a:p>
      </dgm:t>
    </dgm:pt>
    <dgm:pt modelId="{4B8E26F3-6605-4ABF-8B79-479FEA28C9E9}" type="parTrans" cxnId="{4EB3E355-7B18-467C-8719-D4E10636F0F7}">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0ED2A147-58F8-49E9-BF0C-C9468CFCF202}" type="sibTrans" cxnId="{4EB3E355-7B18-467C-8719-D4E10636F0F7}">
      <dgm:prSet/>
      <dgm:spPr/>
      <dgm:t>
        <a:bodyPr/>
        <a:lstStyle/>
        <a:p>
          <a:pPr algn="ctr" rtl="1">
            <a:lnSpc>
              <a:spcPct val="150000"/>
            </a:lnSpc>
          </a:pPr>
          <a:endParaRPr lang="he-IL" sz="3200" b="1">
            <a:latin typeface="David" panose="020E0502060401010101" pitchFamily="34" charset="-79"/>
            <a:cs typeface="David" panose="020E0502060401010101" pitchFamily="34" charset="-79"/>
          </a:endParaRPr>
        </a:p>
      </dgm:t>
    </dgm:pt>
    <dgm:pt modelId="{2728B003-35F2-45F4-852B-E424D4A20095}">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 איומים מתפתחים</a:t>
          </a:r>
        </a:p>
      </dgm:t>
    </dgm:pt>
    <dgm:pt modelId="{A71E8293-67C3-462C-A59A-0D1AD907CE0B}" type="parTrans" cxnId="{39769588-06CC-4FC6-94E1-385C126C0601}">
      <dgm:prSet/>
      <dgm:spPr/>
      <dgm:t>
        <a:bodyPr/>
        <a:lstStyle/>
        <a:p>
          <a:pPr algn="ctr" rtl="1">
            <a:lnSpc>
              <a:spcPct val="150000"/>
            </a:lnSpc>
          </a:pPr>
          <a:endParaRPr lang="he-IL"/>
        </a:p>
      </dgm:t>
    </dgm:pt>
    <dgm:pt modelId="{D9F02ACD-2700-4090-A1B6-BCE6C217A8B2}" type="sibTrans" cxnId="{39769588-06CC-4FC6-94E1-385C126C0601}">
      <dgm:prSet/>
      <dgm:spPr/>
      <dgm:t>
        <a:bodyPr/>
        <a:lstStyle/>
        <a:p>
          <a:pPr algn="ctr" rtl="1">
            <a:lnSpc>
              <a:spcPct val="150000"/>
            </a:lnSpc>
          </a:pPr>
          <a:endParaRPr lang="he-IL"/>
        </a:p>
      </dgm:t>
    </dgm:pt>
    <dgm:pt modelId="{741FD0BB-ED70-44EB-B7A4-28DCE8C68E0D}">
      <dgm:prSet phldrT="[Text]" custT="1"/>
      <dgm:spPr/>
      <dgm:t>
        <a:bodyPr/>
        <a:lstStyle/>
        <a:p>
          <a:pPr algn="ctr" rtl="1">
            <a:lnSpc>
              <a:spcPct val="150000"/>
            </a:lnSpc>
            <a:buFont typeface="Wingdings" panose="05000000000000000000" pitchFamily="2" charset="2"/>
            <a:buChar char="v"/>
          </a:pPr>
          <a:r>
            <a:rPr lang="he-IL" sz="2400" b="1" dirty="0">
              <a:latin typeface="David" panose="020E0502060401010101" pitchFamily="34" charset="-79"/>
              <a:cs typeface="David" panose="020E0502060401010101" pitchFamily="34" charset="-79"/>
            </a:rPr>
            <a:t> מושלם</a:t>
          </a:r>
        </a:p>
      </dgm:t>
    </dgm:pt>
    <dgm:pt modelId="{BC7C69F5-93AB-4B06-84A7-DCFBA4A6F810}" type="parTrans" cxnId="{14D6CCB9-6C2C-4792-ABE6-40EDA8E659EA}">
      <dgm:prSet/>
      <dgm:spPr/>
      <dgm:t>
        <a:bodyPr/>
        <a:lstStyle/>
        <a:p>
          <a:pPr algn="ctr" rtl="1">
            <a:lnSpc>
              <a:spcPct val="150000"/>
            </a:lnSpc>
          </a:pPr>
          <a:endParaRPr lang="he-IL"/>
        </a:p>
      </dgm:t>
    </dgm:pt>
    <dgm:pt modelId="{42A94370-7CD2-40F1-891E-A1BA0A9CB980}" type="sibTrans" cxnId="{14D6CCB9-6C2C-4792-ABE6-40EDA8E659EA}">
      <dgm:prSet/>
      <dgm:spPr/>
      <dgm:t>
        <a:bodyPr/>
        <a:lstStyle/>
        <a:p>
          <a:pPr algn="ctr" rtl="1">
            <a:lnSpc>
              <a:spcPct val="150000"/>
            </a:lnSpc>
          </a:pPr>
          <a:endParaRPr lang="he-IL"/>
        </a:p>
      </dgm:t>
    </dgm:pt>
    <dgm:pt modelId="{A8A61BB0-03A0-4050-884B-0DD747E473B3}" type="pres">
      <dgm:prSet presAssocID="{75A04148-5AFA-4466-B0FB-4519A4C109E8}" presName="diagram" presStyleCnt="0">
        <dgm:presLayoutVars>
          <dgm:chPref val="1"/>
          <dgm:dir/>
          <dgm:animOne val="branch"/>
          <dgm:animLvl val="lvl"/>
          <dgm:resizeHandles/>
        </dgm:presLayoutVars>
      </dgm:prSet>
      <dgm:spPr/>
    </dgm:pt>
    <dgm:pt modelId="{8A5CD85E-E740-46FA-A19A-868FEDFC08F8}" type="pres">
      <dgm:prSet presAssocID="{0CB5F350-4BA8-4E90-BF10-5E59BB36CDEF}" presName="root" presStyleCnt="0"/>
      <dgm:spPr/>
    </dgm:pt>
    <dgm:pt modelId="{118FFFF8-D2C7-4919-859B-6856B87ADC68}" type="pres">
      <dgm:prSet presAssocID="{0CB5F350-4BA8-4E90-BF10-5E59BB36CDEF}" presName="rootComposite" presStyleCnt="0"/>
      <dgm:spPr/>
    </dgm:pt>
    <dgm:pt modelId="{D9A3FB45-EDA6-495A-9E29-2062D1CD0371}" type="pres">
      <dgm:prSet presAssocID="{0CB5F350-4BA8-4E90-BF10-5E59BB36CDEF}" presName="rootText" presStyleLbl="node1" presStyleIdx="0" presStyleCnt="3"/>
      <dgm:spPr/>
    </dgm:pt>
    <dgm:pt modelId="{15460895-94C4-4B73-927E-3B57A54B6418}" type="pres">
      <dgm:prSet presAssocID="{0CB5F350-4BA8-4E90-BF10-5E59BB36CDEF}" presName="rootConnector" presStyleLbl="node1" presStyleIdx="0" presStyleCnt="3"/>
      <dgm:spPr/>
    </dgm:pt>
    <dgm:pt modelId="{FB7B7F1D-EBD4-4905-AAD5-F3EF0E86AC8B}" type="pres">
      <dgm:prSet presAssocID="{0CB5F350-4BA8-4E90-BF10-5E59BB36CDEF}" presName="childShape" presStyleCnt="0"/>
      <dgm:spPr/>
    </dgm:pt>
    <dgm:pt modelId="{2119695A-C49A-4B78-9C7C-0979B342F857}" type="pres">
      <dgm:prSet presAssocID="{5792D88E-4B34-4766-B864-C22C09ED5E4E}" presName="Name13" presStyleLbl="parChTrans1D2" presStyleIdx="0" presStyleCnt="3"/>
      <dgm:spPr/>
    </dgm:pt>
    <dgm:pt modelId="{1DEA4B0D-2A3F-4EA0-BC68-59E1A74414BD}" type="pres">
      <dgm:prSet presAssocID="{DE23BEB7-E1E0-4BF1-8BB0-0B7225A02201}" presName="childText" presStyleLbl="bgAcc1" presStyleIdx="0" presStyleCnt="3" custScaleX="128685">
        <dgm:presLayoutVars>
          <dgm:bulletEnabled val="1"/>
        </dgm:presLayoutVars>
      </dgm:prSet>
      <dgm:spPr/>
    </dgm:pt>
    <dgm:pt modelId="{BBFBC084-D855-4EB6-953E-05EAFE264E5D}" type="pres">
      <dgm:prSet presAssocID="{26115CE2-41CC-4312-96A8-944E37B929A3}" presName="root" presStyleCnt="0"/>
      <dgm:spPr/>
    </dgm:pt>
    <dgm:pt modelId="{7F633C7D-A8C7-4309-A583-FEDF04AEF3F8}" type="pres">
      <dgm:prSet presAssocID="{26115CE2-41CC-4312-96A8-944E37B929A3}" presName="rootComposite" presStyleCnt="0"/>
      <dgm:spPr/>
    </dgm:pt>
    <dgm:pt modelId="{FAB55779-FD39-41E4-90C5-71223A2A52A1}" type="pres">
      <dgm:prSet presAssocID="{26115CE2-41CC-4312-96A8-944E37B929A3}" presName="rootText" presStyleLbl="node1" presStyleIdx="1" presStyleCnt="3"/>
      <dgm:spPr/>
    </dgm:pt>
    <dgm:pt modelId="{46B646C4-02FD-4859-9E1D-81D19EA5A530}" type="pres">
      <dgm:prSet presAssocID="{26115CE2-41CC-4312-96A8-944E37B929A3}" presName="rootConnector" presStyleLbl="node1" presStyleIdx="1" presStyleCnt="3"/>
      <dgm:spPr/>
    </dgm:pt>
    <dgm:pt modelId="{2E6D383E-9C89-42A6-8DC2-FECC757A1FB5}" type="pres">
      <dgm:prSet presAssocID="{26115CE2-41CC-4312-96A8-944E37B929A3}" presName="childShape" presStyleCnt="0"/>
      <dgm:spPr/>
    </dgm:pt>
    <dgm:pt modelId="{54E0504D-AF10-4D29-B637-12E73FAFC3DB}" type="pres">
      <dgm:prSet presAssocID="{C368EBB9-40B4-4BF0-B561-253B81F9D013}" presName="Name13" presStyleLbl="parChTrans1D2" presStyleIdx="1" presStyleCnt="3"/>
      <dgm:spPr/>
    </dgm:pt>
    <dgm:pt modelId="{CC7CE884-7E1A-41F1-8BBF-ED0B0B775FBB}" type="pres">
      <dgm:prSet presAssocID="{2DFE90FA-0894-47C2-9FF1-4DAB1F5547E0}" presName="childText" presStyleLbl="bgAcc1" presStyleIdx="1" presStyleCnt="3" custScaleX="142522">
        <dgm:presLayoutVars>
          <dgm:bulletEnabled val="1"/>
        </dgm:presLayoutVars>
      </dgm:prSet>
      <dgm:spPr/>
    </dgm:pt>
    <dgm:pt modelId="{EA6DC5B3-8F5F-40F1-A491-F750BD45199F}" type="pres">
      <dgm:prSet presAssocID="{2AB2DC5B-52B2-4568-9F14-C93266002483}" presName="root" presStyleCnt="0"/>
      <dgm:spPr/>
    </dgm:pt>
    <dgm:pt modelId="{D00BC91A-91C9-4174-B738-E7BB8DD7432A}" type="pres">
      <dgm:prSet presAssocID="{2AB2DC5B-52B2-4568-9F14-C93266002483}" presName="rootComposite" presStyleCnt="0"/>
      <dgm:spPr/>
    </dgm:pt>
    <dgm:pt modelId="{A79C8EFD-3549-430F-A211-F8698897BA99}" type="pres">
      <dgm:prSet presAssocID="{2AB2DC5B-52B2-4568-9F14-C93266002483}" presName="rootText" presStyleLbl="node1" presStyleIdx="2" presStyleCnt="3"/>
      <dgm:spPr/>
    </dgm:pt>
    <dgm:pt modelId="{BF986423-F3E9-4194-B932-D45C438185C6}" type="pres">
      <dgm:prSet presAssocID="{2AB2DC5B-52B2-4568-9F14-C93266002483}" presName="rootConnector" presStyleLbl="node1" presStyleIdx="2" presStyleCnt="3"/>
      <dgm:spPr/>
    </dgm:pt>
    <dgm:pt modelId="{6C473D38-629B-4A79-9E5E-79B4F77880BC}" type="pres">
      <dgm:prSet presAssocID="{2AB2DC5B-52B2-4568-9F14-C93266002483}" presName="childShape" presStyleCnt="0"/>
      <dgm:spPr/>
    </dgm:pt>
    <dgm:pt modelId="{F4E65216-A7EA-4CAA-AAFA-C862633DE6CD}" type="pres">
      <dgm:prSet presAssocID="{C8643044-1372-45E5-B9B0-4DF453BFDB91}" presName="Name13" presStyleLbl="parChTrans1D2" presStyleIdx="2" presStyleCnt="3"/>
      <dgm:spPr/>
    </dgm:pt>
    <dgm:pt modelId="{8B2D5D5E-764F-4413-B2FF-BDF4C7F2E857}" type="pres">
      <dgm:prSet presAssocID="{B81918C4-3A80-4FD8-B964-2329F2A71CA6}" presName="childText" presStyleLbl="bgAcc1" presStyleIdx="2" presStyleCnt="3" custScaleX="128685">
        <dgm:presLayoutVars>
          <dgm:bulletEnabled val="1"/>
        </dgm:presLayoutVars>
      </dgm:prSet>
      <dgm:spPr/>
    </dgm:pt>
  </dgm:ptLst>
  <dgm:cxnLst>
    <dgm:cxn modelId="{63E9B009-68CF-4041-9F24-06122B9AE5D2}" type="presOf" srcId="{2DFE90FA-0894-47C2-9FF1-4DAB1F5547E0}" destId="{CC7CE884-7E1A-41F1-8BBF-ED0B0B775FBB}" srcOrd="0" destOrd="0" presId="urn:microsoft.com/office/officeart/2005/8/layout/hierarchy3"/>
    <dgm:cxn modelId="{C26FB32F-74BD-40DE-BC56-E6DBC818A9F2}" type="presOf" srcId="{26115CE2-41CC-4312-96A8-944E37B929A3}" destId="{46B646C4-02FD-4859-9E1D-81D19EA5A530}" srcOrd="1" destOrd="0" presId="urn:microsoft.com/office/officeart/2005/8/layout/hierarchy3"/>
    <dgm:cxn modelId="{55B36231-23E0-43D5-B14E-A5E12D0A0DD8}" type="presOf" srcId="{5792D88E-4B34-4766-B864-C22C09ED5E4E}" destId="{2119695A-C49A-4B78-9C7C-0979B342F857}" srcOrd="0" destOrd="0" presId="urn:microsoft.com/office/officeart/2005/8/layout/hierarchy3"/>
    <dgm:cxn modelId="{8586A33A-E1B8-4D19-93BB-9B333B2F5BBD}" srcId="{0CB5F350-4BA8-4E90-BF10-5E59BB36CDEF}" destId="{DE23BEB7-E1E0-4BF1-8BB0-0B7225A02201}" srcOrd="0" destOrd="0" parTransId="{5792D88E-4B34-4766-B864-C22C09ED5E4E}" sibTransId="{9C765A17-0D06-4392-9089-194763AC7CE5}"/>
    <dgm:cxn modelId="{688E9640-BD61-4D8E-B806-A825B2156283}" srcId="{75A04148-5AFA-4466-B0FB-4519A4C109E8}" destId="{26115CE2-41CC-4312-96A8-944E37B929A3}" srcOrd="1" destOrd="0" parTransId="{E1CB70FF-F641-434C-8BAE-E7EF4B18BFC4}" sibTransId="{A9D11A91-D238-410E-8BE8-19C0C3E6F7E7}"/>
    <dgm:cxn modelId="{86ECDB5E-3C98-4ED2-BEA4-663A2B11C4D9}" type="presOf" srcId="{26115CE2-41CC-4312-96A8-944E37B929A3}" destId="{FAB55779-FD39-41E4-90C5-71223A2A52A1}" srcOrd="0" destOrd="0" presId="urn:microsoft.com/office/officeart/2005/8/layout/hierarchy3"/>
    <dgm:cxn modelId="{8983FD4A-4D81-4DAE-9DD2-A9279732245C}" type="presOf" srcId="{75A04148-5AFA-4466-B0FB-4519A4C109E8}" destId="{A8A61BB0-03A0-4050-884B-0DD747E473B3}" srcOrd="0" destOrd="0" presId="urn:microsoft.com/office/officeart/2005/8/layout/hierarchy3"/>
    <dgm:cxn modelId="{215FA84D-46D3-42AA-8160-74F1CD705405}" srcId="{2AB2DC5B-52B2-4568-9F14-C93266002483}" destId="{B81918C4-3A80-4FD8-B964-2329F2A71CA6}" srcOrd="0" destOrd="0" parTransId="{C8643044-1372-45E5-B9B0-4DF453BFDB91}" sibTransId="{81003689-B9CB-4384-A41A-3158ECC8F942}"/>
    <dgm:cxn modelId="{B17AD373-F3C4-4BDD-988D-78F598F38DC8}" type="presOf" srcId="{2728B003-35F2-45F4-852B-E424D4A20095}" destId="{1DEA4B0D-2A3F-4EA0-BC68-59E1A74414BD}" srcOrd="0" destOrd="1" presId="urn:microsoft.com/office/officeart/2005/8/layout/hierarchy3"/>
    <dgm:cxn modelId="{4EB3E355-7B18-467C-8719-D4E10636F0F7}" srcId="{B81918C4-3A80-4FD8-B964-2329F2A71CA6}" destId="{87151FEA-70EA-48A2-8B3B-3F5A9993D10C}" srcOrd="0" destOrd="0" parTransId="{4B8E26F3-6605-4ABF-8B79-479FEA28C9E9}" sibTransId="{0ED2A147-58F8-49E9-BF0C-C9468CFCF202}"/>
    <dgm:cxn modelId="{AECB1680-CF5D-4FB9-B091-2C2AE953AE7F}" type="presOf" srcId="{DE23BEB7-E1E0-4BF1-8BB0-0B7225A02201}" destId="{1DEA4B0D-2A3F-4EA0-BC68-59E1A74414BD}" srcOrd="0" destOrd="0" presId="urn:microsoft.com/office/officeart/2005/8/layout/hierarchy3"/>
    <dgm:cxn modelId="{694E1E82-FD8B-49C8-87E8-A8800EBD3DF6}" srcId="{26115CE2-41CC-4312-96A8-944E37B929A3}" destId="{2DFE90FA-0894-47C2-9FF1-4DAB1F5547E0}" srcOrd="0" destOrd="0" parTransId="{C368EBB9-40B4-4BF0-B561-253B81F9D013}" sibTransId="{82635D3A-BBB5-4F9F-B65E-9A0135483E84}"/>
    <dgm:cxn modelId="{39769588-06CC-4FC6-94E1-385C126C0601}" srcId="{DE23BEB7-E1E0-4BF1-8BB0-0B7225A02201}" destId="{2728B003-35F2-45F4-852B-E424D4A20095}" srcOrd="0" destOrd="0" parTransId="{A71E8293-67C3-462C-A59A-0D1AD907CE0B}" sibTransId="{D9F02ACD-2700-4090-A1B6-BCE6C217A8B2}"/>
    <dgm:cxn modelId="{9BB17C8F-8B5F-4B27-BF2B-8824D37171EF}" srcId="{75A04148-5AFA-4466-B0FB-4519A4C109E8}" destId="{2AB2DC5B-52B2-4568-9F14-C93266002483}" srcOrd="2" destOrd="0" parTransId="{28B47F7F-E0A6-48B2-B39C-CB396CEBAEEB}" sibTransId="{E494FC4B-B403-41FC-8823-EBA343C66B45}"/>
    <dgm:cxn modelId="{98435D9B-A076-464E-9BD8-C20B2E85B2B0}" type="presOf" srcId="{2AB2DC5B-52B2-4568-9F14-C93266002483}" destId="{A79C8EFD-3549-430F-A211-F8698897BA99}" srcOrd="0" destOrd="0" presId="urn:microsoft.com/office/officeart/2005/8/layout/hierarchy3"/>
    <dgm:cxn modelId="{CA6A60AC-C9AB-4E59-BC3E-21C200E7DFC0}" type="presOf" srcId="{2AB2DC5B-52B2-4568-9F14-C93266002483}" destId="{BF986423-F3E9-4194-B932-D45C438185C6}" srcOrd="1" destOrd="0" presId="urn:microsoft.com/office/officeart/2005/8/layout/hierarchy3"/>
    <dgm:cxn modelId="{ED1446AE-D360-4A2D-813A-5E18909B9E2C}" type="presOf" srcId="{C368EBB9-40B4-4BF0-B561-253B81F9D013}" destId="{54E0504D-AF10-4D29-B637-12E73FAFC3DB}" srcOrd="0" destOrd="0" presId="urn:microsoft.com/office/officeart/2005/8/layout/hierarchy3"/>
    <dgm:cxn modelId="{485638B8-0E31-405E-9E6F-6340E8B230F6}" type="presOf" srcId="{C8643044-1372-45E5-B9B0-4DF453BFDB91}" destId="{F4E65216-A7EA-4CAA-AAFA-C862633DE6CD}" srcOrd="0" destOrd="0" presId="urn:microsoft.com/office/officeart/2005/8/layout/hierarchy3"/>
    <dgm:cxn modelId="{67483BB8-5DF0-45E8-B194-856EABAFC81F}" type="presOf" srcId="{87151FEA-70EA-48A2-8B3B-3F5A9993D10C}" destId="{8B2D5D5E-764F-4413-B2FF-BDF4C7F2E857}" srcOrd="0" destOrd="1" presId="urn:microsoft.com/office/officeart/2005/8/layout/hierarchy3"/>
    <dgm:cxn modelId="{14D6CCB9-6C2C-4792-ABE6-40EDA8E659EA}" srcId="{2DFE90FA-0894-47C2-9FF1-4DAB1F5547E0}" destId="{741FD0BB-ED70-44EB-B7A4-28DCE8C68E0D}" srcOrd="0" destOrd="0" parTransId="{BC7C69F5-93AB-4B06-84A7-DCFBA4A6F810}" sibTransId="{42A94370-7CD2-40F1-891E-A1BA0A9CB980}"/>
    <dgm:cxn modelId="{B78677CD-147A-4981-8661-7CD0BE46ED4B}" type="presOf" srcId="{741FD0BB-ED70-44EB-B7A4-28DCE8C68E0D}" destId="{CC7CE884-7E1A-41F1-8BBF-ED0B0B775FBB}" srcOrd="0" destOrd="1" presId="urn:microsoft.com/office/officeart/2005/8/layout/hierarchy3"/>
    <dgm:cxn modelId="{D85842DC-BD28-47D0-AFB4-FB93F915F5A8}" srcId="{75A04148-5AFA-4466-B0FB-4519A4C109E8}" destId="{0CB5F350-4BA8-4E90-BF10-5E59BB36CDEF}" srcOrd="0" destOrd="0" parTransId="{B16B6709-72B9-4A92-A038-017195AF3E33}" sibTransId="{32A4232F-DBF2-4ACD-891B-0BC8B8F3104E}"/>
    <dgm:cxn modelId="{29996EEA-D251-44A0-9568-7AA9ACC9E82C}" type="presOf" srcId="{B81918C4-3A80-4FD8-B964-2329F2A71CA6}" destId="{8B2D5D5E-764F-4413-B2FF-BDF4C7F2E857}" srcOrd="0" destOrd="0" presId="urn:microsoft.com/office/officeart/2005/8/layout/hierarchy3"/>
    <dgm:cxn modelId="{0A728EFA-98ED-4D25-8557-31D8628004C6}" type="presOf" srcId="{0CB5F350-4BA8-4E90-BF10-5E59BB36CDEF}" destId="{15460895-94C4-4B73-927E-3B57A54B6418}" srcOrd="1" destOrd="0" presId="urn:microsoft.com/office/officeart/2005/8/layout/hierarchy3"/>
    <dgm:cxn modelId="{9908D8FE-8E12-44EF-B433-2196F0C1CFBE}" type="presOf" srcId="{0CB5F350-4BA8-4E90-BF10-5E59BB36CDEF}" destId="{D9A3FB45-EDA6-495A-9E29-2062D1CD0371}" srcOrd="0" destOrd="0" presId="urn:microsoft.com/office/officeart/2005/8/layout/hierarchy3"/>
    <dgm:cxn modelId="{D6FA3D41-674C-413D-8C17-3678F885765D}" type="presParOf" srcId="{A8A61BB0-03A0-4050-884B-0DD747E473B3}" destId="{8A5CD85E-E740-46FA-A19A-868FEDFC08F8}" srcOrd="0" destOrd="0" presId="urn:microsoft.com/office/officeart/2005/8/layout/hierarchy3"/>
    <dgm:cxn modelId="{E37619C3-39B6-4B3E-AC78-39F718486946}" type="presParOf" srcId="{8A5CD85E-E740-46FA-A19A-868FEDFC08F8}" destId="{118FFFF8-D2C7-4919-859B-6856B87ADC68}" srcOrd="0" destOrd="0" presId="urn:microsoft.com/office/officeart/2005/8/layout/hierarchy3"/>
    <dgm:cxn modelId="{D2E13A6F-34C3-4FC0-B4B8-6F6EACB32A8A}" type="presParOf" srcId="{118FFFF8-D2C7-4919-859B-6856B87ADC68}" destId="{D9A3FB45-EDA6-495A-9E29-2062D1CD0371}" srcOrd="0" destOrd="0" presId="urn:microsoft.com/office/officeart/2005/8/layout/hierarchy3"/>
    <dgm:cxn modelId="{6A90AE0C-3190-4332-98E9-4438A64ABE8B}" type="presParOf" srcId="{118FFFF8-D2C7-4919-859B-6856B87ADC68}" destId="{15460895-94C4-4B73-927E-3B57A54B6418}" srcOrd="1" destOrd="0" presId="urn:microsoft.com/office/officeart/2005/8/layout/hierarchy3"/>
    <dgm:cxn modelId="{2185926F-FE93-4D67-8C2E-4DBD14CEBA3C}" type="presParOf" srcId="{8A5CD85E-E740-46FA-A19A-868FEDFC08F8}" destId="{FB7B7F1D-EBD4-4905-AAD5-F3EF0E86AC8B}" srcOrd="1" destOrd="0" presId="urn:microsoft.com/office/officeart/2005/8/layout/hierarchy3"/>
    <dgm:cxn modelId="{6858D55F-EC23-4D50-8E39-6C98D52D119B}" type="presParOf" srcId="{FB7B7F1D-EBD4-4905-AAD5-F3EF0E86AC8B}" destId="{2119695A-C49A-4B78-9C7C-0979B342F857}" srcOrd="0" destOrd="0" presId="urn:microsoft.com/office/officeart/2005/8/layout/hierarchy3"/>
    <dgm:cxn modelId="{767633C1-3D04-4E78-8E89-B154B7C220B7}" type="presParOf" srcId="{FB7B7F1D-EBD4-4905-AAD5-F3EF0E86AC8B}" destId="{1DEA4B0D-2A3F-4EA0-BC68-59E1A74414BD}" srcOrd="1" destOrd="0" presId="urn:microsoft.com/office/officeart/2005/8/layout/hierarchy3"/>
    <dgm:cxn modelId="{47EBA078-5E22-4701-9B50-B600C735F7D3}" type="presParOf" srcId="{A8A61BB0-03A0-4050-884B-0DD747E473B3}" destId="{BBFBC084-D855-4EB6-953E-05EAFE264E5D}" srcOrd="1" destOrd="0" presId="urn:microsoft.com/office/officeart/2005/8/layout/hierarchy3"/>
    <dgm:cxn modelId="{7F387F3E-AE41-465B-BFF3-767DC323D436}" type="presParOf" srcId="{BBFBC084-D855-4EB6-953E-05EAFE264E5D}" destId="{7F633C7D-A8C7-4309-A583-FEDF04AEF3F8}" srcOrd="0" destOrd="0" presId="urn:microsoft.com/office/officeart/2005/8/layout/hierarchy3"/>
    <dgm:cxn modelId="{07B9E598-020B-498A-9B5F-36284C00E8EB}" type="presParOf" srcId="{7F633C7D-A8C7-4309-A583-FEDF04AEF3F8}" destId="{FAB55779-FD39-41E4-90C5-71223A2A52A1}" srcOrd="0" destOrd="0" presId="urn:microsoft.com/office/officeart/2005/8/layout/hierarchy3"/>
    <dgm:cxn modelId="{3745F318-F136-48E6-96AD-D13E0CB387EA}" type="presParOf" srcId="{7F633C7D-A8C7-4309-A583-FEDF04AEF3F8}" destId="{46B646C4-02FD-4859-9E1D-81D19EA5A530}" srcOrd="1" destOrd="0" presId="urn:microsoft.com/office/officeart/2005/8/layout/hierarchy3"/>
    <dgm:cxn modelId="{275FB74A-B0D1-42B0-8DC5-AE776021DABD}" type="presParOf" srcId="{BBFBC084-D855-4EB6-953E-05EAFE264E5D}" destId="{2E6D383E-9C89-42A6-8DC2-FECC757A1FB5}" srcOrd="1" destOrd="0" presId="urn:microsoft.com/office/officeart/2005/8/layout/hierarchy3"/>
    <dgm:cxn modelId="{F761F409-D51E-4909-ACFC-4BF8542796D2}" type="presParOf" srcId="{2E6D383E-9C89-42A6-8DC2-FECC757A1FB5}" destId="{54E0504D-AF10-4D29-B637-12E73FAFC3DB}" srcOrd="0" destOrd="0" presId="urn:microsoft.com/office/officeart/2005/8/layout/hierarchy3"/>
    <dgm:cxn modelId="{2BDE47D4-F722-4D44-BB3E-15971988A297}" type="presParOf" srcId="{2E6D383E-9C89-42A6-8DC2-FECC757A1FB5}" destId="{CC7CE884-7E1A-41F1-8BBF-ED0B0B775FBB}" srcOrd="1" destOrd="0" presId="urn:microsoft.com/office/officeart/2005/8/layout/hierarchy3"/>
    <dgm:cxn modelId="{70AE634B-EB67-46D9-BCE3-14916C4BB271}" type="presParOf" srcId="{A8A61BB0-03A0-4050-884B-0DD747E473B3}" destId="{EA6DC5B3-8F5F-40F1-A491-F750BD45199F}" srcOrd="2" destOrd="0" presId="urn:microsoft.com/office/officeart/2005/8/layout/hierarchy3"/>
    <dgm:cxn modelId="{CB74C001-E4A5-4AD7-AD6D-11AA73223CE0}" type="presParOf" srcId="{EA6DC5B3-8F5F-40F1-A491-F750BD45199F}" destId="{D00BC91A-91C9-4174-B738-E7BB8DD7432A}" srcOrd="0" destOrd="0" presId="urn:microsoft.com/office/officeart/2005/8/layout/hierarchy3"/>
    <dgm:cxn modelId="{A1C45EAD-9B31-408A-B9E0-14740A0F08D8}" type="presParOf" srcId="{D00BC91A-91C9-4174-B738-E7BB8DD7432A}" destId="{A79C8EFD-3549-430F-A211-F8698897BA99}" srcOrd="0" destOrd="0" presId="urn:microsoft.com/office/officeart/2005/8/layout/hierarchy3"/>
    <dgm:cxn modelId="{D20C916D-4131-4A74-A259-24D02655526B}" type="presParOf" srcId="{D00BC91A-91C9-4174-B738-E7BB8DD7432A}" destId="{BF986423-F3E9-4194-B932-D45C438185C6}" srcOrd="1" destOrd="0" presId="urn:microsoft.com/office/officeart/2005/8/layout/hierarchy3"/>
    <dgm:cxn modelId="{3BFCC755-D930-4562-A219-1EA3BD9E8DFB}" type="presParOf" srcId="{EA6DC5B3-8F5F-40F1-A491-F750BD45199F}" destId="{6C473D38-629B-4A79-9E5E-79B4F77880BC}" srcOrd="1" destOrd="0" presId="urn:microsoft.com/office/officeart/2005/8/layout/hierarchy3"/>
    <dgm:cxn modelId="{C10AF100-252E-423F-9E50-D5E8E3CD982A}" type="presParOf" srcId="{6C473D38-629B-4A79-9E5E-79B4F77880BC}" destId="{F4E65216-A7EA-4CAA-AAFA-C862633DE6CD}" srcOrd="0" destOrd="0" presId="urn:microsoft.com/office/officeart/2005/8/layout/hierarchy3"/>
    <dgm:cxn modelId="{88CAE2F1-3172-407B-A03A-0A0B3F28469A}" type="presParOf" srcId="{6C473D38-629B-4A79-9E5E-79B4F77880BC}" destId="{8B2D5D5E-764F-4413-B2FF-BDF4C7F2E85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947BE-5B70-44D3-928D-97F96BF059F2}">
      <dsp:nvSpPr>
        <dsp:cNvPr id="0" name=""/>
        <dsp:cNvSpPr/>
      </dsp:nvSpPr>
      <dsp:spPr>
        <a:xfrm>
          <a:off x="1378567" y="0"/>
          <a:ext cx="4407778" cy="440777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EEE52-7CA3-4CA9-BC53-6B6F32564771}">
      <dsp:nvSpPr>
        <dsp:cNvPr id="0" name=""/>
        <dsp:cNvSpPr/>
      </dsp:nvSpPr>
      <dsp:spPr>
        <a:xfrm>
          <a:off x="1650571" y="418738"/>
          <a:ext cx="1719033" cy="17190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kern="1200" dirty="0"/>
            <a:t>עוצמה צבאית</a:t>
          </a:r>
        </a:p>
      </dsp:txBody>
      <dsp:txXfrm>
        <a:off x="1734487" y="502654"/>
        <a:ext cx="1551201" cy="1551201"/>
      </dsp:txXfrm>
    </dsp:sp>
    <dsp:sp modelId="{B1C2B12D-D0CC-4D9A-AA42-2DF9787F973E}">
      <dsp:nvSpPr>
        <dsp:cNvPr id="0" name=""/>
        <dsp:cNvSpPr/>
      </dsp:nvSpPr>
      <dsp:spPr>
        <a:xfrm>
          <a:off x="3501838" y="418738"/>
          <a:ext cx="1719033" cy="17190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kern="1200" dirty="0"/>
            <a:t>עוצמה מדינית</a:t>
          </a:r>
        </a:p>
      </dsp:txBody>
      <dsp:txXfrm>
        <a:off x="3585754" y="502654"/>
        <a:ext cx="1551201" cy="1551201"/>
      </dsp:txXfrm>
    </dsp:sp>
    <dsp:sp modelId="{97BD3B7A-3DAC-4EB0-A362-CB27405567C8}">
      <dsp:nvSpPr>
        <dsp:cNvPr id="0" name=""/>
        <dsp:cNvSpPr/>
      </dsp:nvSpPr>
      <dsp:spPr>
        <a:xfrm>
          <a:off x="1650571" y="2270005"/>
          <a:ext cx="1719033" cy="17190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kern="1200" dirty="0"/>
            <a:t>עוצמה כלכלית</a:t>
          </a:r>
        </a:p>
      </dsp:txBody>
      <dsp:txXfrm>
        <a:off x="1734487" y="2353921"/>
        <a:ext cx="1551201" cy="1551201"/>
      </dsp:txXfrm>
    </dsp:sp>
    <dsp:sp modelId="{A344CF68-8D95-4C03-9E71-6FA4E21A8663}">
      <dsp:nvSpPr>
        <dsp:cNvPr id="0" name=""/>
        <dsp:cNvSpPr/>
      </dsp:nvSpPr>
      <dsp:spPr>
        <a:xfrm>
          <a:off x="3501838" y="2270005"/>
          <a:ext cx="1719033" cy="17190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he-IL" sz="3100" kern="1200" dirty="0"/>
            <a:t>עוצמה חברתית</a:t>
          </a:r>
        </a:p>
      </dsp:txBody>
      <dsp:txXfrm>
        <a:off x="3585754" y="2353921"/>
        <a:ext cx="1551201" cy="15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FB45-EDA6-495A-9E29-2062D1CD0371}">
      <dsp:nvSpPr>
        <dsp:cNvPr id="0" name=""/>
        <dsp:cNvSpPr/>
      </dsp:nvSpPr>
      <dsp:spPr>
        <a:xfrm>
          <a:off x="8000" y="1332899"/>
          <a:ext cx="2968790" cy="148439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1">
            <a:lnSpc>
              <a:spcPct val="150000"/>
            </a:lnSpc>
            <a:spcBef>
              <a:spcPct val="0"/>
            </a:spcBef>
            <a:spcAft>
              <a:spcPct val="35000"/>
            </a:spcAft>
            <a:buNone/>
          </a:pPr>
          <a:r>
            <a:rPr lang="he-IL" sz="3200" b="1" kern="1200" dirty="0">
              <a:latin typeface="David" panose="020E0502060401010101" pitchFamily="34" charset="-79"/>
              <a:cs typeface="David" panose="020E0502060401010101" pitchFamily="34" charset="-79"/>
            </a:rPr>
            <a:t>הישענות על מעצמה</a:t>
          </a:r>
        </a:p>
      </dsp:txBody>
      <dsp:txXfrm>
        <a:off x="51476" y="1376375"/>
        <a:ext cx="2881838" cy="1397443"/>
      </dsp:txXfrm>
    </dsp:sp>
    <dsp:sp modelId="{69C275B7-2200-43B6-BF6D-529ADAFF2201}">
      <dsp:nvSpPr>
        <dsp:cNvPr id="0" name=""/>
        <dsp:cNvSpPr/>
      </dsp:nvSpPr>
      <dsp:spPr>
        <a:xfrm>
          <a:off x="304879" y="2817295"/>
          <a:ext cx="296879" cy="1113296"/>
        </a:xfrm>
        <a:custGeom>
          <a:avLst/>
          <a:gdLst/>
          <a:ahLst/>
          <a:cxnLst/>
          <a:rect l="0" t="0" r="0" b="0"/>
          <a:pathLst>
            <a:path>
              <a:moveTo>
                <a:pt x="0" y="0"/>
              </a:moveTo>
              <a:lnTo>
                <a:pt x="0" y="1113296"/>
              </a:lnTo>
              <a:lnTo>
                <a:pt x="296879" y="111329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26636A-FD54-4A99-B200-47CDDD87F48C}">
      <dsp:nvSpPr>
        <dsp:cNvPr id="0" name=""/>
        <dsp:cNvSpPr/>
      </dsp:nvSpPr>
      <dsp:spPr>
        <a:xfrm>
          <a:off x="601758" y="3188393"/>
          <a:ext cx="3485693" cy="148439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ctr" defTabSz="1066800" rtl="1">
            <a:lnSpc>
              <a:spcPct val="150000"/>
            </a:lnSpc>
            <a:spcBef>
              <a:spcPct val="0"/>
            </a:spcBef>
            <a:spcAft>
              <a:spcPct val="35000"/>
            </a:spcAft>
            <a:buFont typeface="Wingdings" panose="05000000000000000000" pitchFamily="2" charset="2"/>
            <a:buNone/>
          </a:pPr>
          <a:r>
            <a:rPr lang="he-IL" sz="2400" b="1" kern="1200" dirty="0">
              <a:latin typeface="David" panose="020E0502060401010101" pitchFamily="34" charset="-79"/>
              <a:cs typeface="David" panose="020E0502060401010101" pitchFamily="34" charset="-79"/>
            </a:rPr>
            <a:t>סיוע כלכלי</a:t>
          </a:r>
        </a:p>
        <a:p>
          <a:pPr marL="228600" lvl="1" indent="-228600" algn="ctr" defTabSz="1066800" rtl="1">
            <a:lnSpc>
              <a:spcPct val="150000"/>
            </a:lnSpc>
            <a:spcBef>
              <a:spcPct val="0"/>
            </a:spcBef>
            <a:spcAft>
              <a:spcPct val="15000"/>
            </a:spcAft>
            <a:buFont typeface="Wingdings" panose="05000000000000000000" pitchFamily="2" charset="2"/>
            <a:buChar char="v"/>
          </a:pPr>
          <a:r>
            <a:rPr lang="he-IL" sz="2400" b="1" kern="1200" dirty="0">
              <a:latin typeface="David" panose="020E0502060401010101" pitchFamily="34" charset="-79"/>
              <a:cs typeface="David" panose="020E0502060401010101" pitchFamily="34" charset="-79"/>
            </a:rPr>
            <a:t> אינטרס משתנה עם הזמן</a:t>
          </a:r>
        </a:p>
      </dsp:txBody>
      <dsp:txXfrm>
        <a:off x="645234" y="3231869"/>
        <a:ext cx="3398741" cy="1397443"/>
      </dsp:txXfrm>
    </dsp:sp>
    <dsp:sp modelId="{FAB55779-FD39-41E4-90C5-71223A2A52A1}">
      <dsp:nvSpPr>
        <dsp:cNvPr id="0" name=""/>
        <dsp:cNvSpPr/>
      </dsp:nvSpPr>
      <dsp:spPr>
        <a:xfrm>
          <a:off x="4235891" y="1332899"/>
          <a:ext cx="2968790" cy="148439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1">
            <a:lnSpc>
              <a:spcPct val="150000"/>
            </a:lnSpc>
            <a:spcBef>
              <a:spcPct val="0"/>
            </a:spcBef>
            <a:spcAft>
              <a:spcPct val="35000"/>
            </a:spcAft>
            <a:buNone/>
          </a:pPr>
          <a:r>
            <a:rPr lang="he-IL" sz="3200" b="1" kern="1200" dirty="0">
              <a:latin typeface="David" panose="020E0502060401010101" pitchFamily="34" charset="-79"/>
              <a:cs typeface="David" panose="020E0502060401010101" pitchFamily="34" charset="-79"/>
            </a:rPr>
            <a:t>הדמוקרטיה</a:t>
          </a:r>
        </a:p>
      </dsp:txBody>
      <dsp:txXfrm>
        <a:off x="4279367" y="1376375"/>
        <a:ext cx="2881838" cy="1397443"/>
      </dsp:txXfrm>
    </dsp:sp>
    <dsp:sp modelId="{54E0504D-AF10-4D29-B637-12E73FAFC3DB}">
      <dsp:nvSpPr>
        <dsp:cNvPr id="0" name=""/>
        <dsp:cNvSpPr/>
      </dsp:nvSpPr>
      <dsp:spPr>
        <a:xfrm>
          <a:off x="4532770" y="2817295"/>
          <a:ext cx="296879" cy="1113296"/>
        </a:xfrm>
        <a:custGeom>
          <a:avLst/>
          <a:gdLst/>
          <a:ahLst/>
          <a:cxnLst/>
          <a:rect l="0" t="0" r="0" b="0"/>
          <a:pathLst>
            <a:path>
              <a:moveTo>
                <a:pt x="0" y="0"/>
              </a:moveTo>
              <a:lnTo>
                <a:pt x="0" y="1113296"/>
              </a:lnTo>
              <a:lnTo>
                <a:pt x="296879" y="111329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7CE884-7E1A-41F1-8BBF-ED0B0B775FBB}">
      <dsp:nvSpPr>
        <dsp:cNvPr id="0" name=""/>
        <dsp:cNvSpPr/>
      </dsp:nvSpPr>
      <dsp:spPr>
        <a:xfrm>
          <a:off x="4829649" y="3188393"/>
          <a:ext cx="3056310" cy="148439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ctr" defTabSz="1066800" rtl="1">
            <a:lnSpc>
              <a:spcPct val="150000"/>
            </a:lnSpc>
            <a:spcBef>
              <a:spcPct val="0"/>
            </a:spcBef>
            <a:spcAft>
              <a:spcPct val="35000"/>
            </a:spcAft>
            <a:buFont typeface="Wingdings" panose="05000000000000000000" pitchFamily="2" charset="2"/>
            <a:buNone/>
          </a:pPr>
          <a:r>
            <a:rPr lang="he-IL" sz="2400" b="1" kern="1200" dirty="0">
              <a:latin typeface="David" panose="020E0502060401010101" pitchFamily="34" charset="-79"/>
              <a:cs typeface="David" panose="020E0502060401010101" pitchFamily="34" charset="-79"/>
            </a:rPr>
            <a:t>שיוך למועדון בינ"ל</a:t>
          </a:r>
        </a:p>
        <a:p>
          <a:pPr marL="228600" lvl="1" indent="-228600" algn="ctr" defTabSz="1066800" rtl="1">
            <a:lnSpc>
              <a:spcPct val="150000"/>
            </a:lnSpc>
            <a:spcBef>
              <a:spcPct val="0"/>
            </a:spcBef>
            <a:spcAft>
              <a:spcPct val="15000"/>
            </a:spcAft>
            <a:buFont typeface="Wingdings" panose="05000000000000000000" pitchFamily="2" charset="2"/>
            <a:buChar char="v"/>
          </a:pPr>
          <a:r>
            <a:rPr lang="he-IL" sz="2400" b="1" kern="1200" dirty="0">
              <a:latin typeface="David" panose="020E0502060401010101" pitchFamily="34" charset="-79"/>
              <a:cs typeface="David" panose="020E0502060401010101" pitchFamily="34" charset="-79"/>
            </a:rPr>
            <a:t> אזורים ללא משילות</a:t>
          </a:r>
        </a:p>
      </dsp:txBody>
      <dsp:txXfrm>
        <a:off x="4873125" y="3231869"/>
        <a:ext cx="2969358" cy="1397443"/>
      </dsp:txXfrm>
    </dsp:sp>
    <dsp:sp modelId="{A79C8EFD-3549-430F-A211-F8698897BA99}">
      <dsp:nvSpPr>
        <dsp:cNvPr id="0" name=""/>
        <dsp:cNvSpPr/>
      </dsp:nvSpPr>
      <dsp:spPr>
        <a:xfrm>
          <a:off x="8034399" y="1332899"/>
          <a:ext cx="2968790" cy="1484395"/>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1">
            <a:lnSpc>
              <a:spcPct val="150000"/>
            </a:lnSpc>
            <a:spcBef>
              <a:spcPct val="0"/>
            </a:spcBef>
            <a:spcAft>
              <a:spcPct val="35000"/>
            </a:spcAft>
            <a:buNone/>
          </a:pPr>
          <a:r>
            <a:rPr lang="he-IL" sz="3200" b="1" kern="1200" dirty="0">
              <a:latin typeface="David" panose="020E0502060401010101" pitchFamily="34" charset="-79"/>
              <a:cs typeface="David" panose="020E0502060401010101" pitchFamily="34" charset="-79"/>
            </a:rPr>
            <a:t>העם היהודי</a:t>
          </a:r>
        </a:p>
      </dsp:txBody>
      <dsp:txXfrm>
        <a:off x="8077875" y="1376375"/>
        <a:ext cx="2881838" cy="1397443"/>
      </dsp:txXfrm>
    </dsp:sp>
    <dsp:sp modelId="{F4E65216-A7EA-4CAA-AAFA-C862633DE6CD}">
      <dsp:nvSpPr>
        <dsp:cNvPr id="0" name=""/>
        <dsp:cNvSpPr/>
      </dsp:nvSpPr>
      <dsp:spPr>
        <a:xfrm>
          <a:off x="8331278" y="2817295"/>
          <a:ext cx="296879" cy="1113296"/>
        </a:xfrm>
        <a:custGeom>
          <a:avLst/>
          <a:gdLst/>
          <a:ahLst/>
          <a:cxnLst/>
          <a:rect l="0" t="0" r="0" b="0"/>
          <a:pathLst>
            <a:path>
              <a:moveTo>
                <a:pt x="0" y="0"/>
              </a:moveTo>
              <a:lnTo>
                <a:pt x="0" y="1113296"/>
              </a:lnTo>
              <a:lnTo>
                <a:pt x="296879" y="1113296"/>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B2D5D5E-764F-4413-B2FF-BDF4C7F2E857}">
      <dsp:nvSpPr>
        <dsp:cNvPr id="0" name=""/>
        <dsp:cNvSpPr/>
      </dsp:nvSpPr>
      <dsp:spPr>
        <a:xfrm>
          <a:off x="8628157" y="3188393"/>
          <a:ext cx="3056310" cy="148439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ctr" defTabSz="1066800" rtl="1">
            <a:lnSpc>
              <a:spcPct val="150000"/>
            </a:lnSpc>
            <a:spcBef>
              <a:spcPct val="0"/>
            </a:spcBef>
            <a:spcAft>
              <a:spcPct val="35000"/>
            </a:spcAft>
            <a:buFont typeface="Wingdings" panose="05000000000000000000" pitchFamily="2" charset="2"/>
            <a:buNone/>
          </a:pPr>
          <a:r>
            <a:rPr lang="he-IL" sz="2400" b="1" kern="1200" dirty="0">
              <a:latin typeface="David" panose="020E0502060401010101" pitchFamily="34" charset="-79"/>
              <a:cs typeface="David" panose="020E0502060401010101" pitchFamily="34" charset="-79"/>
            </a:rPr>
            <a:t>מימוש חזון הנביאים</a:t>
          </a:r>
        </a:p>
        <a:p>
          <a:pPr marL="228600" lvl="1" indent="-228600" algn="ctr" defTabSz="1066800" rtl="1">
            <a:lnSpc>
              <a:spcPct val="150000"/>
            </a:lnSpc>
            <a:spcBef>
              <a:spcPct val="0"/>
            </a:spcBef>
            <a:spcAft>
              <a:spcPct val="15000"/>
            </a:spcAft>
            <a:buFont typeface="Wingdings" panose="05000000000000000000" pitchFamily="2" charset="2"/>
            <a:buChar char="v"/>
          </a:pPr>
          <a:r>
            <a:rPr lang="he-IL" sz="2400" b="1" kern="1200" dirty="0">
              <a:latin typeface="David" panose="020E0502060401010101" pitchFamily="34" charset="-79"/>
              <a:cs typeface="David" panose="020E0502060401010101" pitchFamily="34" charset="-79"/>
            </a:rPr>
            <a:t> יהודי ארה"ב</a:t>
          </a:r>
        </a:p>
      </dsp:txBody>
      <dsp:txXfrm>
        <a:off x="8671633" y="3231869"/>
        <a:ext cx="2969358" cy="1397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FB45-EDA6-495A-9E29-2062D1CD0371}">
      <dsp:nvSpPr>
        <dsp:cNvPr id="0" name=""/>
        <dsp:cNvSpPr/>
      </dsp:nvSpPr>
      <dsp:spPr>
        <a:xfrm>
          <a:off x="2722" y="1316842"/>
          <a:ext cx="2997337" cy="1498668"/>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1">
            <a:lnSpc>
              <a:spcPct val="150000"/>
            </a:lnSpc>
            <a:spcBef>
              <a:spcPct val="0"/>
            </a:spcBef>
            <a:spcAft>
              <a:spcPct val="35000"/>
            </a:spcAft>
            <a:buNone/>
          </a:pPr>
          <a:r>
            <a:rPr lang="he-IL" sz="3200" b="1" kern="1200" dirty="0">
              <a:latin typeface="David" panose="020E0502060401010101" pitchFamily="34" charset="-79"/>
              <a:cs typeface="David" panose="020E0502060401010101" pitchFamily="34" charset="-79"/>
            </a:rPr>
            <a:t>הרתעה אסטרטגית</a:t>
          </a:r>
        </a:p>
      </dsp:txBody>
      <dsp:txXfrm>
        <a:off x="46616" y="1360736"/>
        <a:ext cx="2909549" cy="1410880"/>
      </dsp:txXfrm>
    </dsp:sp>
    <dsp:sp modelId="{2119695A-C49A-4B78-9C7C-0979B342F857}">
      <dsp:nvSpPr>
        <dsp:cNvPr id="0" name=""/>
        <dsp:cNvSpPr/>
      </dsp:nvSpPr>
      <dsp:spPr>
        <a:xfrm>
          <a:off x="302455" y="2815510"/>
          <a:ext cx="299733" cy="1124001"/>
        </a:xfrm>
        <a:custGeom>
          <a:avLst/>
          <a:gdLst/>
          <a:ahLst/>
          <a:cxnLst/>
          <a:rect l="0" t="0" r="0" b="0"/>
          <a:pathLst>
            <a:path>
              <a:moveTo>
                <a:pt x="0" y="0"/>
              </a:moveTo>
              <a:lnTo>
                <a:pt x="0" y="1124001"/>
              </a:lnTo>
              <a:lnTo>
                <a:pt x="299733" y="112400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EA4B0D-2A3F-4EA0-BC68-59E1A74414BD}">
      <dsp:nvSpPr>
        <dsp:cNvPr id="0" name=""/>
        <dsp:cNvSpPr/>
      </dsp:nvSpPr>
      <dsp:spPr>
        <a:xfrm>
          <a:off x="602189" y="3190178"/>
          <a:ext cx="3085698" cy="149866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ctr" defTabSz="1066800" rtl="1">
            <a:lnSpc>
              <a:spcPct val="150000"/>
            </a:lnSpc>
            <a:spcBef>
              <a:spcPct val="0"/>
            </a:spcBef>
            <a:spcAft>
              <a:spcPct val="35000"/>
            </a:spcAft>
            <a:buFont typeface="Wingdings" panose="05000000000000000000" pitchFamily="2" charset="2"/>
            <a:buNone/>
          </a:pPr>
          <a:r>
            <a:rPr lang="he-IL" sz="2400" b="1" kern="1200" dirty="0">
              <a:latin typeface="David" panose="020E0502060401010101" pitchFamily="34" charset="-79"/>
              <a:cs typeface="David" panose="020E0502060401010101" pitchFamily="34" charset="-79"/>
            </a:rPr>
            <a:t>ע"פ פרסומים זרים</a:t>
          </a:r>
        </a:p>
        <a:p>
          <a:pPr marL="228600" lvl="1" indent="-228600" algn="ctr" defTabSz="1066800" rtl="1">
            <a:lnSpc>
              <a:spcPct val="150000"/>
            </a:lnSpc>
            <a:spcBef>
              <a:spcPct val="0"/>
            </a:spcBef>
            <a:spcAft>
              <a:spcPct val="15000"/>
            </a:spcAft>
            <a:buFont typeface="Wingdings" panose="05000000000000000000" pitchFamily="2" charset="2"/>
            <a:buChar char="v"/>
          </a:pPr>
          <a:r>
            <a:rPr lang="he-IL" sz="2400" b="1" kern="1200" dirty="0">
              <a:latin typeface="David" panose="020E0502060401010101" pitchFamily="34" charset="-79"/>
              <a:cs typeface="David" panose="020E0502060401010101" pitchFamily="34" charset="-79"/>
            </a:rPr>
            <a:t> איומים מתפתחים</a:t>
          </a:r>
        </a:p>
      </dsp:txBody>
      <dsp:txXfrm>
        <a:off x="646083" y="3234072"/>
        <a:ext cx="2997910" cy="1410880"/>
      </dsp:txXfrm>
    </dsp:sp>
    <dsp:sp modelId="{FAB55779-FD39-41E4-90C5-71223A2A52A1}">
      <dsp:nvSpPr>
        <dsp:cNvPr id="0" name=""/>
        <dsp:cNvSpPr/>
      </dsp:nvSpPr>
      <dsp:spPr>
        <a:xfrm>
          <a:off x="3837754" y="1316842"/>
          <a:ext cx="2997337" cy="1498668"/>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1">
            <a:lnSpc>
              <a:spcPct val="150000"/>
            </a:lnSpc>
            <a:spcBef>
              <a:spcPct val="0"/>
            </a:spcBef>
            <a:spcAft>
              <a:spcPct val="35000"/>
            </a:spcAft>
            <a:buNone/>
          </a:pPr>
          <a:r>
            <a:rPr lang="he-IL" sz="3200" b="1" kern="1200" dirty="0">
              <a:latin typeface="David" panose="020E0502060401010101" pitchFamily="34" charset="-79"/>
              <a:cs typeface="David" panose="020E0502060401010101" pitchFamily="34" charset="-79"/>
            </a:rPr>
            <a:t>לגיטימציה בינ"ל</a:t>
          </a:r>
        </a:p>
      </dsp:txBody>
      <dsp:txXfrm>
        <a:off x="3881648" y="1360736"/>
        <a:ext cx="2909549" cy="1410880"/>
      </dsp:txXfrm>
    </dsp:sp>
    <dsp:sp modelId="{54E0504D-AF10-4D29-B637-12E73FAFC3DB}">
      <dsp:nvSpPr>
        <dsp:cNvPr id="0" name=""/>
        <dsp:cNvSpPr/>
      </dsp:nvSpPr>
      <dsp:spPr>
        <a:xfrm>
          <a:off x="4137488" y="2815510"/>
          <a:ext cx="299733" cy="1124001"/>
        </a:xfrm>
        <a:custGeom>
          <a:avLst/>
          <a:gdLst/>
          <a:ahLst/>
          <a:cxnLst/>
          <a:rect l="0" t="0" r="0" b="0"/>
          <a:pathLst>
            <a:path>
              <a:moveTo>
                <a:pt x="0" y="0"/>
              </a:moveTo>
              <a:lnTo>
                <a:pt x="0" y="1124001"/>
              </a:lnTo>
              <a:lnTo>
                <a:pt x="299733" y="112400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7CE884-7E1A-41F1-8BBF-ED0B0B775FBB}">
      <dsp:nvSpPr>
        <dsp:cNvPr id="0" name=""/>
        <dsp:cNvSpPr/>
      </dsp:nvSpPr>
      <dsp:spPr>
        <a:xfrm>
          <a:off x="4437222" y="3190178"/>
          <a:ext cx="3417491" cy="149866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ctr" defTabSz="1066800" rtl="1">
            <a:lnSpc>
              <a:spcPct val="150000"/>
            </a:lnSpc>
            <a:spcBef>
              <a:spcPct val="0"/>
            </a:spcBef>
            <a:spcAft>
              <a:spcPct val="35000"/>
            </a:spcAft>
            <a:buFont typeface="Wingdings" panose="05000000000000000000" pitchFamily="2" charset="2"/>
            <a:buNone/>
          </a:pPr>
          <a:r>
            <a:rPr lang="he-IL" sz="2400" b="1" kern="1200" dirty="0">
              <a:latin typeface="David" panose="020E0502060401010101" pitchFamily="34" charset="-79"/>
              <a:cs typeface="David" panose="020E0502060401010101" pitchFamily="34" charset="-79"/>
            </a:rPr>
            <a:t>לעצם הקיום, לגבולות ולאופי</a:t>
          </a:r>
        </a:p>
        <a:p>
          <a:pPr marL="228600" lvl="1" indent="-228600" algn="ctr" defTabSz="1066800" rtl="1">
            <a:lnSpc>
              <a:spcPct val="150000"/>
            </a:lnSpc>
            <a:spcBef>
              <a:spcPct val="0"/>
            </a:spcBef>
            <a:spcAft>
              <a:spcPct val="15000"/>
            </a:spcAft>
            <a:buFont typeface="Wingdings" panose="05000000000000000000" pitchFamily="2" charset="2"/>
            <a:buChar char="v"/>
          </a:pPr>
          <a:r>
            <a:rPr lang="he-IL" sz="2400" b="1" kern="1200" dirty="0">
              <a:latin typeface="David" panose="020E0502060401010101" pitchFamily="34" charset="-79"/>
              <a:cs typeface="David" panose="020E0502060401010101" pitchFamily="34" charset="-79"/>
            </a:rPr>
            <a:t> מושלם</a:t>
          </a:r>
        </a:p>
      </dsp:txBody>
      <dsp:txXfrm>
        <a:off x="4481116" y="3234072"/>
        <a:ext cx="3329703" cy="1410880"/>
      </dsp:txXfrm>
    </dsp:sp>
    <dsp:sp modelId="{A79C8EFD-3549-430F-A211-F8698897BA99}">
      <dsp:nvSpPr>
        <dsp:cNvPr id="0" name=""/>
        <dsp:cNvSpPr/>
      </dsp:nvSpPr>
      <dsp:spPr>
        <a:xfrm>
          <a:off x="8004580" y="1316842"/>
          <a:ext cx="2997337" cy="1498668"/>
        </a:xfrm>
        <a:prstGeom prst="roundRect">
          <a:avLst>
            <a:gd name="adj" fmla="val 1000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1">
            <a:lnSpc>
              <a:spcPct val="150000"/>
            </a:lnSpc>
            <a:spcBef>
              <a:spcPct val="0"/>
            </a:spcBef>
            <a:spcAft>
              <a:spcPct val="35000"/>
            </a:spcAft>
            <a:buNone/>
          </a:pPr>
          <a:r>
            <a:rPr lang="he-IL" sz="3200" b="1" kern="1200" dirty="0">
              <a:latin typeface="David" panose="020E0502060401010101" pitchFamily="34" charset="-79"/>
              <a:cs typeface="David" panose="020E0502060401010101" pitchFamily="34" charset="-79"/>
            </a:rPr>
            <a:t>מערכות יחסים דיפלומטיות</a:t>
          </a:r>
        </a:p>
      </dsp:txBody>
      <dsp:txXfrm>
        <a:off x="8048474" y="1360736"/>
        <a:ext cx="2909549" cy="1410880"/>
      </dsp:txXfrm>
    </dsp:sp>
    <dsp:sp modelId="{F4E65216-A7EA-4CAA-AAFA-C862633DE6CD}">
      <dsp:nvSpPr>
        <dsp:cNvPr id="0" name=""/>
        <dsp:cNvSpPr/>
      </dsp:nvSpPr>
      <dsp:spPr>
        <a:xfrm>
          <a:off x="8304314" y="2815510"/>
          <a:ext cx="299733" cy="1124001"/>
        </a:xfrm>
        <a:custGeom>
          <a:avLst/>
          <a:gdLst/>
          <a:ahLst/>
          <a:cxnLst/>
          <a:rect l="0" t="0" r="0" b="0"/>
          <a:pathLst>
            <a:path>
              <a:moveTo>
                <a:pt x="0" y="0"/>
              </a:moveTo>
              <a:lnTo>
                <a:pt x="0" y="1124001"/>
              </a:lnTo>
              <a:lnTo>
                <a:pt x="299733" y="112400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B2D5D5E-764F-4413-B2FF-BDF4C7F2E857}">
      <dsp:nvSpPr>
        <dsp:cNvPr id="0" name=""/>
        <dsp:cNvSpPr/>
      </dsp:nvSpPr>
      <dsp:spPr>
        <a:xfrm>
          <a:off x="8604048" y="3190178"/>
          <a:ext cx="3085698" cy="149866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ctr" defTabSz="1066800" rtl="1">
            <a:lnSpc>
              <a:spcPct val="150000"/>
            </a:lnSpc>
            <a:spcBef>
              <a:spcPct val="0"/>
            </a:spcBef>
            <a:spcAft>
              <a:spcPct val="35000"/>
            </a:spcAft>
            <a:buFont typeface="Wingdings" panose="05000000000000000000" pitchFamily="2" charset="2"/>
            <a:buNone/>
          </a:pPr>
          <a:r>
            <a:rPr lang="he-IL" sz="2400" b="1" kern="1200" dirty="0">
              <a:latin typeface="David" panose="020E0502060401010101" pitchFamily="34" charset="-79"/>
              <a:cs typeface="David" panose="020E0502060401010101" pitchFamily="34" charset="-79"/>
            </a:rPr>
            <a:t>קידום אינטרסים</a:t>
          </a:r>
        </a:p>
        <a:p>
          <a:pPr marL="228600" lvl="1" indent="-228600" algn="ctr" defTabSz="1066800" rtl="1">
            <a:lnSpc>
              <a:spcPct val="150000"/>
            </a:lnSpc>
            <a:spcBef>
              <a:spcPct val="0"/>
            </a:spcBef>
            <a:spcAft>
              <a:spcPct val="15000"/>
            </a:spcAft>
            <a:buFont typeface="Wingdings" panose="05000000000000000000" pitchFamily="2" charset="2"/>
            <a:buChar char="v"/>
          </a:pPr>
          <a:r>
            <a:rPr lang="he-IL" sz="2400" b="1" kern="1200" dirty="0">
              <a:latin typeface="David" panose="020E0502060401010101" pitchFamily="34" charset="-79"/>
              <a:cs typeface="David" panose="020E0502060401010101" pitchFamily="34" charset="-79"/>
            </a:rPr>
            <a:t> דינאמיות</a:t>
          </a:r>
        </a:p>
      </dsp:txBody>
      <dsp:txXfrm>
        <a:off x="8647942" y="3234072"/>
        <a:ext cx="2997910" cy="141088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2EA247D-603A-4702-AAF1-FEE237527F7B}" type="datetimeFigureOut">
              <a:rPr lang="he-IL" smtClean="0"/>
              <a:pPr/>
              <a:t>ב'/כסלו/תשע"ח</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F0DF621-0FF3-40ED-8E86-D15D62DE54B1}" type="slidenum">
              <a:rPr lang="he-IL" smtClean="0"/>
              <a:pPr/>
              <a:t>‹#›</a:t>
            </a:fld>
            <a:endParaRPr lang="he-IL"/>
          </a:p>
        </p:txBody>
      </p:sp>
    </p:spTree>
    <p:extLst>
      <p:ext uri="{BB962C8B-B14F-4D97-AF65-F5344CB8AC3E}">
        <p14:creationId xmlns:p14="http://schemas.microsoft.com/office/powerpoint/2010/main" val="13108534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3F0DF621-0FF3-40ED-8E86-D15D62DE54B1}" type="slidenum">
              <a:rPr lang="he-IL" smtClean="0"/>
              <a:pPr/>
              <a:t>1</a:t>
            </a:fld>
            <a:endParaRPr lang="he-IL"/>
          </a:p>
        </p:txBody>
      </p:sp>
    </p:spTree>
    <p:extLst>
      <p:ext uri="{BB962C8B-B14F-4D97-AF65-F5344CB8AC3E}">
        <p14:creationId xmlns:p14="http://schemas.microsoft.com/office/powerpoint/2010/main" val="1913791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26" name="Picture 2" descr="C:\Users\user\Downloads\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r">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r">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50034" y="27498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32332" y="7720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r">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he-IL"/>
              <a:t>לחץ כדי לערוך סגנון כותרת של תבנית בסיס</a:t>
            </a:r>
            <a:endParaRPr 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a:t>לחץ כדי לערוך סגנונות טקסט של תבנית בסיס</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pic>
        <p:nvPicPr>
          <p:cNvPr id="7" name="Picture 2" descr="C:\Users\user\Downloads\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he-IL"/>
              <a:t>לחץ כדי לערוך סגנון כותרת של תבנית בסיס</a:t>
            </a:r>
            <a:endParaRPr lang="en-US" dirty="0"/>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26" name="Picture 2" descr="C:\Users\user\Downloads\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2" descr="C:\Users\user\Downloads\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pic>
        <p:nvPicPr>
          <p:cNvPr id="8" name="Picture 2" descr="C:\Users\user\Downloads\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2" descr="C:\Users\user\Downloads\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2" descr="C:\Users\user\Downloads\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r">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8983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599505"/>
            <a:ext cx="8596668" cy="44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8" r:id="rId13"/>
    <p:sldLayoutId id="2147483659" r:id="rId14"/>
  </p:sldLayoutIdLst>
  <p:hf hdr="0" ftr="0" dt="0"/>
  <p:txStyles>
    <p:titleStyle>
      <a:lvl1pPr algn="r"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11/20/2017</a:t>
            </a:fld>
            <a:endParaRPr lang="en-US" dirty="0"/>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1.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110" y="2144890"/>
            <a:ext cx="8415867" cy="1646302"/>
          </a:xfrm>
        </p:spPr>
        <p:txBody>
          <a:bodyPr/>
          <a:lstStyle/>
          <a:p>
            <a:pPr marL="0" indent="0" algn="ctr">
              <a:buNone/>
            </a:pPr>
            <a:r>
              <a:rPr lang="he-IL" sz="8800" dirty="0">
                <a:latin typeface="David" panose="020E0502060401010101" pitchFamily="34" charset="-79"/>
                <a:cs typeface="David" panose="020E0502060401010101" pitchFamily="34" charset="-79"/>
              </a:rPr>
              <a:t>מרכיב החוץ </a:t>
            </a:r>
            <a:br>
              <a:rPr lang="he-IL" sz="8800" dirty="0">
                <a:latin typeface="David" panose="020E0502060401010101" pitchFamily="34" charset="-79"/>
                <a:cs typeface="David" panose="020E0502060401010101" pitchFamily="34" charset="-79"/>
              </a:rPr>
            </a:br>
            <a:r>
              <a:rPr lang="he-IL" sz="8800" dirty="0">
                <a:latin typeface="David" panose="020E0502060401010101" pitchFamily="34" charset="-79"/>
                <a:cs typeface="David" panose="020E0502060401010101" pitchFamily="34" charset="-79"/>
              </a:rPr>
              <a:t>בביטחון הלאומי</a:t>
            </a:r>
          </a:p>
        </p:txBody>
      </p:sp>
      <p:sp>
        <p:nvSpPr>
          <p:cNvPr id="3" name="Subtitle 2"/>
          <p:cNvSpPr>
            <a:spLocks noGrp="1"/>
          </p:cNvSpPr>
          <p:nvPr>
            <p:ph type="subTitle" idx="1"/>
          </p:nvPr>
        </p:nvSpPr>
        <p:spPr>
          <a:xfrm>
            <a:off x="4660900" y="4289779"/>
            <a:ext cx="2630492" cy="1882422"/>
          </a:xfrm>
        </p:spPr>
        <p:txBody>
          <a:bodyPr>
            <a:normAutofit/>
          </a:bodyPr>
          <a:lstStyle/>
          <a:p>
            <a:pPr algn="ctr"/>
            <a:r>
              <a:rPr lang="he-IL" dirty="0">
                <a:solidFill>
                  <a:schemeClr val="tx1"/>
                </a:solidFill>
                <a:latin typeface="David" panose="020E0502060401010101" pitchFamily="34" charset="-79"/>
                <a:cs typeface="David" panose="020E0502060401010101" pitchFamily="34" charset="-79"/>
              </a:rPr>
              <a:t>אופיר ארבל</a:t>
            </a:r>
          </a:p>
          <a:p>
            <a:pPr algn="ctr"/>
            <a:r>
              <a:rPr lang="he-IL" dirty="0">
                <a:solidFill>
                  <a:schemeClr val="tx1"/>
                </a:solidFill>
                <a:latin typeface="David" panose="020E0502060401010101" pitchFamily="34" charset="-79"/>
                <a:cs typeface="David" panose="020E0502060401010101" pitchFamily="34" charset="-79"/>
              </a:rPr>
              <a:t>יהודה אורנשטיין</a:t>
            </a:r>
          </a:p>
          <a:p>
            <a:pPr algn="ctr"/>
            <a:r>
              <a:rPr lang="he-IL" dirty="0">
                <a:solidFill>
                  <a:schemeClr val="tx1"/>
                </a:solidFill>
                <a:latin typeface="David" panose="020E0502060401010101" pitchFamily="34" charset="-79"/>
                <a:cs typeface="David" panose="020E0502060401010101" pitchFamily="34" charset="-79"/>
              </a:rPr>
              <a:t>שובל אוחנה</a:t>
            </a:r>
          </a:p>
          <a:p>
            <a:pPr algn="ctr"/>
            <a:r>
              <a:rPr lang="he-IL" dirty="0">
                <a:solidFill>
                  <a:schemeClr val="tx1"/>
                </a:solidFill>
                <a:latin typeface="David" panose="020E0502060401010101" pitchFamily="34" charset="-79"/>
                <a:cs typeface="David" panose="020E0502060401010101" pitchFamily="34" charset="-79"/>
              </a:rPr>
              <a:t>עמנואל </a:t>
            </a:r>
            <a:r>
              <a:rPr lang="he-IL" dirty="0" err="1">
                <a:solidFill>
                  <a:schemeClr val="tx1"/>
                </a:solidFill>
                <a:latin typeface="David" panose="020E0502060401010101" pitchFamily="34" charset="-79"/>
                <a:cs typeface="David" panose="020E0502060401010101" pitchFamily="34" charset="-79"/>
              </a:rPr>
              <a:t>גדג</a:t>
            </a:r>
            <a:r>
              <a:rPr lang="he-IL" dirty="0">
                <a:solidFill>
                  <a:schemeClr val="tx1"/>
                </a:solidFill>
                <a:latin typeface="David" panose="020E0502060401010101" pitchFamily="34" charset="-79"/>
                <a:cs typeface="David" panose="020E0502060401010101" pitchFamily="34" charset="-79"/>
              </a:rPr>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TextBox 4"/>
          <p:cNvSpPr txBox="1"/>
          <p:nvPr/>
        </p:nvSpPr>
        <p:spPr>
          <a:xfrm>
            <a:off x="5871410" y="0"/>
            <a:ext cx="800219" cy="369332"/>
          </a:xfrm>
          <a:prstGeom prst="rect">
            <a:avLst/>
          </a:prstGeom>
          <a:noFill/>
        </p:spPr>
        <p:txBody>
          <a:bodyPr wrap="none" rtlCol="1">
            <a:spAutoFit/>
          </a:bodyPr>
          <a:lstStyle/>
          <a:p>
            <a:r>
              <a:rPr lang="he-IL" dirty="0"/>
              <a:t>בלמ"ס</a:t>
            </a:r>
          </a:p>
        </p:txBody>
      </p:sp>
    </p:spTree>
    <p:extLst>
      <p:ext uri="{BB962C8B-B14F-4D97-AF65-F5344CB8AC3E}">
        <p14:creationId xmlns:p14="http://schemas.microsoft.com/office/powerpoint/2010/main" val="214706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9954A3-9DFD-4C44-94BA-B95130A3BA1C}" type="slidenum">
              <a:rPr lang="en-US" smtClean="0"/>
              <a:pPr/>
              <a:t>2</a:t>
            </a:fld>
            <a:endParaRPr lang="en-US" dirty="0"/>
          </a:p>
        </p:txBody>
      </p:sp>
      <p:sp>
        <p:nvSpPr>
          <p:cNvPr id="3" name="Content Placeholder 2"/>
          <p:cNvSpPr>
            <a:spLocks noGrp="1"/>
          </p:cNvSpPr>
          <p:nvPr>
            <p:ph sz="quarter" idx="13"/>
          </p:nvPr>
        </p:nvSpPr>
        <p:spPr>
          <a:xfrm>
            <a:off x="169333" y="369332"/>
            <a:ext cx="11751733" cy="3474720"/>
          </a:xfrm>
        </p:spPr>
        <p:txBody>
          <a:bodyPr>
            <a:noAutofit/>
          </a:bodyPr>
          <a:lstStyle/>
          <a:p>
            <a:pPr marL="45720" indent="0" algn="just">
              <a:buNone/>
            </a:pPr>
            <a:r>
              <a:rPr lang="he-IL" sz="4000" b="1" dirty="0">
                <a:latin typeface="David" panose="020E0502060401010101" pitchFamily="34" charset="-79"/>
                <a:cs typeface="David" panose="020E0502060401010101" pitchFamily="34" charset="-79"/>
              </a:rPr>
              <a:t>מהו ביטחון לאומי?</a:t>
            </a:r>
          </a:p>
          <a:p>
            <a:pPr algn="just"/>
            <a:endParaRPr lang="he-IL" sz="3200" b="1" dirty="0">
              <a:latin typeface="David" panose="020E0502060401010101" pitchFamily="34" charset="-79"/>
              <a:cs typeface="David" panose="020E0502060401010101" pitchFamily="34" charset="-79"/>
            </a:endParaRPr>
          </a:p>
          <a:p>
            <a:pPr algn="just"/>
            <a:r>
              <a:rPr lang="he-IL" sz="3200" b="1" dirty="0">
                <a:latin typeface="David" panose="020E0502060401010101" pitchFamily="34" charset="-79"/>
                <a:cs typeface="David" panose="020E0502060401010101" pitchFamily="34" charset="-79"/>
              </a:rPr>
              <a:t>מילון מונחי צה"ל: </a:t>
            </a:r>
          </a:p>
          <a:p>
            <a:pPr marL="365760" lvl="1" indent="0" algn="just">
              <a:buNone/>
            </a:pPr>
            <a:r>
              <a:rPr lang="he-IL" sz="2800" b="1" dirty="0">
                <a:latin typeface="David" panose="020E0502060401010101" pitchFamily="34" charset="-79"/>
                <a:cs typeface="David" panose="020E0502060401010101" pitchFamily="34" charset="-79"/>
              </a:rPr>
              <a:t>"מצב שבו מובטחת היכולת הלאומית להתמודד ביעילות (בכל הנסיבות האפשריות) עם כל איום על הקיום הלאומי ועל האינטרסים הלאומיים"</a:t>
            </a:r>
          </a:p>
          <a:p>
            <a:pPr algn="just"/>
            <a:endParaRPr lang="he-IL" sz="3200" b="1" dirty="0">
              <a:latin typeface="David" panose="020E0502060401010101" pitchFamily="34" charset="-79"/>
              <a:cs typeface="David" panose="020E0502060401010101" pitchFamily="34" charset="-79"/>
            </a:endParaRPr>
          </a:p>
          <a:p>
            <a:pPr algn="just"/>
            <a:r>
              <a:rPr lang="he-IL" sz="3200" b="1" dirty="0" err="1">
                <a:latin typeface="David" panose="020E0502060401010101" pitchFamily="34" charset="-79"/>
                <a:cs typeface="David" panose="020E0502060401010101" pitchFamily="34" charset="-79"/>
              </a:rPr>
              <a:t>מל"ל</a:t>
            </a:r>
            <a:r>
              <a:rPr lang="he-IL" sz="3200" b="1" dirty="0">
                <a:latin typeface="David" panose="020E0502060401010101" pitchFamily="34" charset="-79"/>
                <a:cs typeface="David" panose="020E0502060401010101" pitchFamily="34" charset="-79"/>
              </a:rPr>
              <a:t> (2004): </a:t>
            </a:r>
          </a:p>
          <a:p>
            <a:pPr marL="365760" lvl="1" indent="0" algn="just">
              <a:buNone/>
            </a:pPr>
            <a:r>
              <a:rPr lang="he-IL" sz="2800" b="1" dirty="0">
                <a:latin typeface="David" panose="020E0502060401010101" pitchFamily="34" charset="-79"/>
                <a:cs typeface="David" panose="020E0502060401010101" pitchFamily="34" charset="-79"/>
              </a:rPr>
              <a:t>"מצב </a:t>
            </a:r>
            <a:r>
              <a:rPr lang="he-IL" sz="2800" b="1" u="sng" dirty="0">
                <a:solidFill>
                  <a:srgbClr val="FF0000"/>
                </a:solidFill>
                <a:latin typeface="David" panose="020E0502060401010101" pitchFamily="34" charset="-79"/>
                <a:cs typeface="David" panose="020E0502060401010101" pitchFamily="34" charset="-79"/>
              </a:rPr>
              <a:t>דינאמי</a:t>
            </a:r>
            <a:r>
              <a:rPr lang="he-IL" sz="2800" b="1" dirty="0">
                <a:latin typeface="David" panose="020E0502060401010101" pitchFamily="34" charset="-79"/>
                <a:cs typeface="David" panose="020E0502060401010101" pitchFamily="34" charset="-79"/>
              </a:rPr>
              <a:t> של </a:t>
            </a:r>
            <a:r>
              <a:rPr lang="he-IL" sz="2800" b="1" dirty="0">
                <a:solidFill>
                  <a:srgbClr val="FF0000"/>
                </a:solidFill>
                <a:latin typeface="David" panose="020E0502060401010101" pitchFamily="34" charset="-79"/>
                <a:cs typeface="David" panose="020E0502060401010101" pitchFamily="34" charset="-79"/>
              </a:rPr>
              <a:t>היכולת והמוכנות </a:t>
            </a:r>
            <a:r>
              <a:rPr lang="he-IL" sz="2800" b="1" dirty="0">
                <a:latin typeface="David" panose="020E0502060401010101" pitchFamily="34" charset="-79"/>
                <a:cs typeface="David" panose="020E0502060401010101" pitchFamily="34" charset="-79"/>
              </a:rPr>
              <a:t>של המדינה </a:t>
            </a:r>
            <a:r>
              <a:rPr lang="he-IL" sz="2800" b="1" dirty="0">
                <a:solidFill>
                  <a:srgbClr val="FF0000"/>
                </a:solidFill>
                <a:latin typeface="David" panose="020E0502060401010101" pitchFamily="34" charset="-79"/>
                <a:cs typeface="David" panose="020E0502060401010101" pitchFamily="34" charset="-79"/>
              </a:rPr>
              <a:t>להתמודד נגד איומים</a:t>
            </a:r>
            <a:r>
              <a:rPr lang="he-IL" sz="2800" b="1" dirty="0">
                <a:latin typeface="David" panose="020E0502060401010101" pitchFamily="34" charset="-79"/>
                <a:cs typeface="David" panose="020E0502060401010101" pitchFamily="34" charset="-79"/>
              </a:rPr>
              <a:t>, מבחוץ (של מדינות יריבות ושל גופים לא מדינתיים) ומבפנים (של גורמים בתוך החברה), </a:t>
            </a:r>
            <a:r>
              <a:rPr lang="he-IL" sz="2800" b="1" dirty="0">
                <a:solidFill>
                  <a:srgbClr val="FF0000"/>
                </a:solidFill>
                <a:latin typeface="David" panose="020E0502060401010101" pitchFamily="34" charset="-79"/>
                <a:cs typeface="David" panose="020E0502060401010101" pitchFamily="34" charset="-79"/>
              </a:rPr>
              <a:t>היכולים לסכן את קיומה של המדינה</a:t>
            </a:r>
            <a:r>
              <a:rPr lang="he-IL" sz="2800" b="1" dirty="0">
                <a:latin typeface="David" panose="020E0502060401010101" pitchFamily="34" charset="-79"/>
                <a:cs typeface="David" panose="020E0502060401010101" pitchFamily="34" charset="-79"/>
              </a:rPr>
              <a:t>, ערכיה, זהותה והאינטרסים החיוניים שלה"</a:t>
            </a:r>
          </a:p>
        </p:txBody>
      </p:sp>
      <p:sp>
        <p:nvSpPr>
          <p:cNvPr id="5" name="TextBox 4"/>
          <p:cNvSpPr txBox="1"/>
          <p:nvPr/>
        </p:nvSpPr>
        <p:spPr>
          <a:xfrm>
            <a:off x="5871410" y="0"/>
            <a:ext cx="800219" cy="369332"/>
          </a:xfrm>
          <a:prstGeom prst="rect">
            <a:avLst/>
          </a:prstGeom>
          <a:noFill/>
        </p:spPr>
        <p:txBody>
          <a:bodyPr wrap="none" rtlCol="1">
            <a:spAutoFit/>
          </a:bodyPr>
          <a:lstStyle/>
          <a:p>
            <a:r>
              <a:rPr lang="he-IL" dirty="0"/>
              <a:t>בלמ"ס</a:t>
            </a:r>
          </a:p>
        </p:txBody>
      </p:sp>
      <p:pic>
        <p:nvPicPr>
          <p:cNvPr id="6" name="Picture 2" descr="C:\Users\user\Downloads\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9954A3-9DFD-4C44-94BA-B95130A3BA1C}" type="slidenum">
              <a:rPr lang="en-US" smtClean="0"/>
              <a:pPr/>
              <a:t>3</a:t>
            </a:fld>
            <a:endParaRPr lang="en-US" dirty="0"/>
          </a:p>
        </p:txBody>
      </p:sp>
      <p:sp>
        <p:nvSpPr>
          <p:cNvPr id="2" name="Title 1"/>
          <p:cNvSpPr>
            <a:spLocks noGrp="1"/>
          </p:cNvSpPr>
          <p:nvPr>
            <p:ph type="title"/>
          </p:nvPr>
        </p:nvSpPr>
        <p:spPr>
          <a:xfrm>
            <a:off x="-2494845" y="4843438"/>
            <a:ext cx="10498668" cy="1143000"/>
          </a:xfrm>
        </p:spPr>
        <p:txBody>
          <a:bodyPr wrap="square">
            <a:noAutofit/>
          </a:bodyPr>
          <a:lstStyle/>
          <a:p>
            <a:pPr marL="0" indent="0" algn="l" defTabSz="457200" rtl="0">
              <a:lnSpc>
                <a:spcPct val="150000"/>
              </a:lnSpc>
              <a:buNone/>
            </a:pPr>
            <a:br>
              <a:rPr lang="he-IL" sz="5400" dirty="0">
                <a:latin typeface="David" panose="020E0502060401010101" pitchFamily="34" charset="-79"/>
                <a:cs typeface="David" panose="020E0502060401010101" pitchFamily="34" charset="-79"/>
              </a:rPr>
            </a:br>
            <a:endParaRPr lang="he-IL" sz="4800" dirty="0">
              <a:solidFill>
                <a:schemeClr val="tx1"/>
              </a:solidFill>
              <a:latin typeface="David" panose="020E0502060401010101" pitchFamily="34" charset="-79"/>
              <a:ea typeface="+mn-ea"/>
              <a:cs typeface="David" panose="020E0502060401010101" pitchFamily="34" charset="-79"/>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250385807"/>
              </p:ext>
            </p:extLst>
          </p:nvPr>
        </p:nvGraphicFramePr>
        <p:xfrm>
          <a:off x="2202773" y="184666"/>
          <a:ext cx="6871443" cy="4407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871410" y="0"/>
            <a:ext cx="800219" cy="369332"/>
          </a:xfrm>
          <a:prstGeom prst="rect">
            <a:avLst/>
          </a:prstGeom>
          <a:noFill/>
        </p:spPr>
        <p:txBody>
          <a:bodyPr wrap="none" rtlCol="1">
            <a:spAutoFit/>
          </a:bodyPr>
          <a:lstStyle/>
          <a:p>
            <a:r>
              <a:rPr lang="he-IL" dirty="0"/>
              <a:t>בלמ"ס</a:t>
            </a:r>
          </a:p>
        </p:txBody>
      </p:sp>
      <p:sp>
        <p:nvSpPr>
          <p:cNvPr id="3" name="TextBox 2"/>
          <p:cNvSpPr txBox="1"/>
          <p:nvPr/>
        </p:nvSpPr>
        <p:spPr>
          <a:xfrm>
            <a:off x="135467" y="3668887"/>
            <a:ext cx="11879341" cy="3293209"/>
          </a:xfrm>
          <a:prstGeom prst="rect">
            <a:avLst/>
          </a:prstGeom>
          <a:noFill/>
        </p:spPr>
        <p:txBody>
          <a:bodyPr wrap="square" rtlCol="1">
            <a:spAutoFit/>
          </a:bodyPr>
          <a:lstStyle/>
          <a:p>
            <a:pPr algn="just" rtl="1"/>
            <a:r>
              <a:rPr lang="he-IL" sz="4800" b="1" dirty="0">
                <a:latin typeface="David" panose="020E0502060401010101" pitchFamily="34" charset="-79"/>
                <a:cs typeface="David" panose="020E0502060401010101" pitchFamily="34" charset="-79"/>
              </a:rPr>
              <a:t>עוצמה מדינית</a:t>
            </a:r>
          </a:p>
          <a:p>
            <a:pPr algn="just" rtl="1"/>
            <a:r>
              <a:rPr lang="he-IL" sz="4000" dirty="0">
                <a:latin typeface="David" panose="020E0502060401010101" pitchFamily="34" charset="-79"/>
                <a:cs typeface="David" panose="020E0502060401010101" pitchFamily="34" charset="-79"/>
              </a:rPr>
              <a:t>היכולת הכוללת של מדינה להשפיע על התנהגותן של מדינות אחרות ומעשיהן. זוהי למעשה יכולתה של מדינה לנצל את מעמדה בעולם למען חיזוק עצמתה הלאומית וכדי להגשים את מטרותיה הלאומיות (רות ירון)</a:t>
            </a:r>
            <a:endParaRPr lang="he-IL" sz="4800" b="1" dirty="0">
              <a:latin typeface="David" panose="020E0502060401010101" pitchFamily="34" charset="-79"/>
              <a:cs typeface="David" panose="020E0502060401010101" pitchFamily="34" charset="-79"/>
            </a:endParaRPr>
          </a:p>
        </p:txBody>
      </p:sp>
      <p:sp>
        <p:nvSpPr>
          <p:cNvPr id="7" name="אליפסה 6"/>
          <p:cNvSpPr/>
          <p:nvPr/>
        </p:nvSpPr>
        <p:spPr>
          <a:xfrm>
            <a:off x="5463822" y="369332"/>
            <a:ext cx="2223911" cy="21480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2" descr="C:\Users\user\Downloads\pho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2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9954A3-9DFD-4C44-94BA-B95130A3BA1C}" type="slidenum">
              <a:rPr lang="en-US" smtClean="0"/>
              <a:pPr/>
              <a:t>4</a:t>
            </a:fld>
            <a:endParaRPr lang="en-US" dirty="0"/>
          </a:p>
        </p:txBody>
      </p:sp>
      <p:pic>
        <p:nvPicPr>
          <p:cNvPr id="5" name="תמונה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14109" y="635379"/>
            <a:ext cx="4977891" cy="3579608"/>
          </a:xfrm>
          <a:prstGeom prst="rect">
            <a:avLst/>
          </a:prstGeom>
        </p:spPr>
      </p:pic>
      <p:pic>
        <p:nvPicPr>
          <p:cNvPr id="6" name="תמונה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51450" y="2893757"/>
            <a:ext cx="3590125" cy="3766688"/>
          </a:xfrm>
          <a:prstGeom prst="rect">
            <a:avLst/>
          </a:prstGeom>
        </p:spPr>
      </p:pic>
      <p:sp>
        <p:nvSpPr>
          <p:cNvPr id="7" name="TextBox 6"/>
          <p:cNvSpPr txBox="1"/>
          <p:nvPr/>
        </p:nvSpPr>
        <p:spPr>
          <a:xfrm>
            <a:off x="5871410" y="0"/>
            <a:ext cx="800219" cy="369332"/>
          </a:xfrm>
          <a:prstGeom prst="rect">
            <a:avLst/>
          </a:prstGeom>
          <a:noFill/>
        </p:spPr>
        <p:txBody>
          <a:bodyPr wrap="none" rtlCol="1">
            <a:spAutoFit/>
          </a:bodyPr>
          <a:lstStyle/>
          <a:p>
            <a:r>
              <a:rPr lang="he-IL" dirty="0"/>
              <a:t>בלמ"ס</a:t>
            </a:r>
          </a:p>
        </p:txBody>
      </p:sp>
      <p:pic>
        <p:nvPicPr>
          <p:cNvPr id="2050" name="Picture 2" descr="D:\יהודה\פומ\עבודה על עוצמה מדינית\הכרזת העצמאו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8" y="369332"/>
            <a:ext cx="3948874" cy="26983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ownloads\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1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9954A3-9DFD-4C44-94BA-B95130A3BA1C}" type="slidenum">
              <a:rPr lang="en-US" smtClean="0"/>
              <a:pPr/>
              <a:t>5</a:t>
            </a:fld>
            <a:endParaRPr lang="en-US" dirty="0"/>
          </a:p>
        </p:txBody>
      </p:sp>
      <p:pic>
        <p:nvPicPr>
          <p:cNvPr id="5" name="תמונה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10846"/>
            <a:ext cx="4647648" cy="3253353"/>
          </a:xfrm>
          <a:prstGeom prst="rect">
            <a:avLst/>
          </a:prstGeom>
        </p:spPr>
      </p:pic>
      <p:pic>
        <p:nvPicPr>
          <p:cNvPr id="7" name="תמונה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90800" y="1853781"/>
            <a:ext cx="3892133" cy="4757051"/>
          </a:xfrm>
          <a:prstGeom prst="rect">
            <a:avLst/>
          </a:prstGeom>
        </p:spPr>
      </p:pic>
      <p:pic>
        <p:nvPicPr>
          <p:cNvPr id="8" name="תמונה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82933" y="406456"/>
            <a:ext cx="4716587" cy="4750445"/>
          </a:xfrm>
          <a:prstGeom prst="rect">
            <a:avLst/>
          </a:prstGeom>
        </p:spPr>
      </p:pic>
      <p:sp>
        <p:nvSpPr>
          <p:cNvPr id="9" name="TextBox 8"/>
          <p:cNvSpPr txBox="1"/>
          <p:nvPr/>
        </p:nvSpPr>
        <p:spPr>
          <a:xfrm>
            <a:off x="5871410" y="0"/>
            <a:ext cx="800219" cy="369332"/>
          </a:xfrm>
          <a:prstGeom prst="rect">
            <a:avLst/>
          </a:prstGeom>
          <a:noFill/>
        </p:spPr>
        <p:txBody>
          <a:bodyPr wrap="none" rtlCol="1">
            <a:spAutoFit/>
          </a:bodyPr>
          <a:lstStyle/>
          <a:p>
            <a:r>
              <a:rPr lang="he-IL" dirty="0"/>
              <a:t>בלמ"ס</a:t>
            </a:r>
          </a:p>
        </p:txBody>
      </p:sp>
    </p:spTree>
    <p:extLst>
      <p:ext uri="{BB962C8B-B14F-4D97-AF65-F5344CB8AC3E}">
        <p14:creationId xmlns:p14="http://schemas.microsoft.com/office/powerpoint/2010/main" val="3934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9954A3-9DFD-4C44-94BA-B95130A3BA1C}" type="slidenum">
              <a:rPr lang="en-US" sz="1100" smtClean="0">
                <a:latin typeface="David" panose="020E0502060401010101" pitchFamily="34" charset="-79"/>
                <a:cs typeface="David" panose="020E0502060401010101" pitchFamily="34" charset="-79"/>
              </a:rPr>
              <a:pPr/>
              <a:t>6</a:t>
            </a:fld>
            <a:endParaRPr lang="en-US" sz="1100" dirty="0">
              <a:latin typeface="David" panose="020E0502060401010101" pitchFamily="34" charset="-79"/>
              <a:cs typeface="David" panose="020E0502060401010101" pitchFamily="34" charset="-79"/>
            </a:endParaRPr>
          </a:p>
        </p:txBody>
      </p:sp>
      <p:sp>
        <p:nvSpPr>
          <p:cNvPr id="2" name="Title 1"/>
          <p:cNvSpPr>
            <a:spLocks noGrp="1"/>
          </p:cNvSpPr>
          <p:nvPr>
            <p:ph type="title"/>
          </p:nvPr>
        </p:nvSpPr>
        <p:spPr>
          <a:xfrm>
            <a:off x="2376313" y="104773"/>
            <a:ext cx="9334501" cy="1143000"/>
          </a:xfrm>
        </p:spPr>
        <p:txBody>
          <a:bodyPr/>
          <a:lstStyle/>
          <a:p>
            <a:pPr marL="0" indent="0">
              <a:buNone/>
            </a:pPr>
            <a:r>
              <a:rPr lang="he-IL" sz="4000" dirty="0">
                <a:latin typeface="David" panose="020E0502060401010101" pitchFamily="34" charset="-79"/>
                <a:cs typeface="David" panose="020E0502060401010101" pitchFamily="34" charset="-79"/>
              </a:rPr>
              <a:t>מרכיבי העוצמה המדינית – הזדמנויות ואתגרים</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376267036"/>
              </p:ext>
            </p:extLst>
          </p:nvPr>
        </p:nvGraphicFramePr>
        <p:xfrm>
          <a:off x="254000" y="903112"/>
          <a:ext cx="11692469" cy="6005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user\Downloads\pho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2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9954A3-9DFD-4C44-94BA-B95130A3BA1C}" type="slidenum">
              <a:rPr lang="en-US" sz="1100" smtClean="0">
                <a:latin typeface="David" panose="020E0502060401010101" pitchFamily="34" charset="-79"/>
                <a:cs typeface="David" panose="020E0502060401010101" pitchFamily="34" charset="-79"/>
              </a:rPr>
              <a:pPr/>
              <a:t>7</a:t>
            </a:fld>
            <a:endParaRPr lang="en-US" sz="1100" dirty="0">
              <a:latin typeface="David" panose="020E0502060401010101" pitchFamily="34" charset="-79"/>
              <a:cs typeface="David" panose="020E0502060401010101" pitchFamily="34" charset="-79"/>
            </a:endParaRPr>
          </a:p>
        </p:txBody>
      </p:sp>
      <p:sp>
        <p:nvSpPr>
          <p:cNvPr id="2" name="Title 1"/>
          <p:cNvSpPr>
            <a:spLocks noGrp="1"/>
          </p:cNvSpPr>
          <p:nvPr>
            <p:ph type="title"/>
          </p:nvPr>
        </p:nvSpPr>
        <p:spPr>
          <a:xfrm>
            <a:off x="2376313" y="104773"/>
            <a:ext cx="9334501" cy="1143000"/>
          </a:xfrm>
        </p:spPr>
        <p:txBody>
          <a:bodyPr/>
          <a:lstStyle/>
          <a:p>
            <a:pPr marL="0" indent="0">
              <a:buNone/>
            </a:pPr>
            <a:r>
              <a:rPr lang="he-IL" sz="4000" dirty="0">
                <a:latin typeface="David" panose="020E0502060401010101" pitchFamily="34" charset="-79"/>
                <a:cs typeface="David" panose="020E0502060401010101" pitchFamily="34" charset="-79"/>
              </a:rPr>
              <a:t>מרכיבי העוצמה המדינית – הזדמנויות ואתגרים</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554906814"/>
              </p:ext>
            </p:extLst>
          </p:nvPr>
        </p:nvGraphicFramePr>
        <p:xfrm>
          <a:off x="330200" y="903112"/>
          <a:ext cx="11692469" cy="6005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user\Downloads\pho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1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9954A3-9DFD-4C44-94BA-B95130A3BA1C}" type="slidenum">
              <a:rPr lang="en-US" sz="1100" smtClean="0">
                <a:latin typeface="David" panose="020E0502060401010101" pitchFamily="34" charset="-79"/>
                <a:cs typeface="David" panose="020E0502060401010101" pitchFamily="34" charset="-79"/>
              </a:rPr>
              <a:pPr/>
              <a:t>8</a:t>
            </a:fld>
            <a:endParaRPr lang="en-US" sz="1100" dirty="0">
              <a:latin typeface="David" panose="020E0502060401010101" pitchFamily="34" charset="-79"/>
              <a:cs typeface="David" panose="020E0502060401010101" pitchFamily="34" charset="-79"/>
            </a:endParaRPr>
          </a:p>
        </p:txBody>
      </p:sp>
      <p:sp>
        <p:nvSpPr>
          <p:cNvPr id="2" name="Title 1"/>
          <p:cNvSpPr>
            <a:spLocks noGrp="1"/>
          </p:cNvSpPr>
          <p:nvPr>
            <p:ph type="title"/>
          </p:nvPr>
        </p:nvSpPr>
        <p:spPr>
          <a:xfrm>
            <a:off x="2376313" y="104773"/>
            <a:ext cx="9334501" cy="1143000"/>
          </a:xfrm>
        </p:spPr>
        <p:txBody>
          <a:bodyPr/>
          <a:lstStyle/>
          <a:p>
            <a:pPr marL="0" indent="0">
              <a:buNone/>
            </a:pPr>
            <a:r>
              <a:rPr lang="he-IL" sz="4000" dirty="0">
                <a:latin typeface="David" panose="020E0502060401010101" pitchFamily="34" charset="-79"/>
                <a:cs typeface="David" panose="020E0502060401010101" pitchFamily="34" charset="-79"/>
              </a:rPr>
              <a:t>מקרה בוחן</a:t>
            </a:r>
          </a:p>
        </p:txBody>
      </p:sp>
      <p:pic>
        <p:nvPicPr>
          <p:cNvPr id="7" name="Picture 2" descr="C:\Users\user\Downloads\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466"/>
            <a:ext cx="1162756" cy="1162756"/>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F2509494-B3B9-4923-A28E-033D7EF7D76D}"/>
              </a:ext>
            </a:extLst>
          </p:cNvPr>
          <p:cNvPicPr>
            <a:picLocks noChangeAspect="1"/>
          </p:cNvPicPr>
          <p:nvPr/>
        </p:nvPicPr>
        <p:blipFill>
          <a:blip r:embed="rId3"/>
          <a:stretch>
            <a:fillRect/>
          </a:stretch>
        </p:blipFill>
        <p:spPr>
          <a:xfrm>
            <a:off x="6508749" y="1203324"/>
            <a:ext cx="5470526" cy="5470526"/>
          </a:xfrm>
          <a:prstGeom prst="rect">
            <a:avLst/>
          </a:prstGeom>
        </p:spPr>
      </p:pic>
      <p:pic>
        <p:nvPicPr>
          <p:cNvPr id="8" name="תמונה 7">
            <a:extLst>
              <a:ext uri="{FF2B5EF4-FFF2-40B4-BE49-F238E27FC236}">
                <a16:creationId xmlns:a16="http://schemas.microsoft.com/office/drawing/2014/main" id="{43BDD591-00FE-48E1-A791-8AC1053804AB}"/>
              </a:ext>
            </a:extLst>
          </p:cNvPr>
          <p:cNvPicPr>
            <a:picLocks noChangeAspect="1"/>
          </p:cNvPicPr>
          <p:nvPr/>
        </p:nvPicPr>
        <p:blipFill>
          <a:blip r:embed="rId4"/>
          <a:stretch>
            <a:fillRect/>
          </a:stretch>
        </p:blipFill>
        <p:spPr>
          <a:xfrm>
            <a:off x="269875" y="1177925"/>
            <a:ext cx="5826125" cy="5495925"/>
          </a:xfrm>
          <a:prstGeom prst="rect">
            <a:avLst/>
          </a:prstGeom>
        </p:spPr>
      </p:pic>
    </p:spTree>
    <p:extLst>
      <p:ext uri="{BB962C8B-B14F-4D97-AF65-F5344CB8AC3E}">
        <p14:creationId xmlns:p14="http://schemas.microsoft.com/office/powerpoint/2010/main" val="376858090"/>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x05e1__x05d5__x05d2__x0020__x05e4__x05e8__x05d9__x05d8_ xmlns="562577c1-7bdc-485d-94e4-c46e85c05887">צוות חוץ</_x05e1__x05d5__x05d2__x0020__x05e4__x05e8__x05d9__x05d8_>
    <_x05e0__x05d5__x05e9__x05d0__x0020__x05d4__x05dc__x05d9__x05de__x05d5__x05d3_ xmlns="562577c1-7bdc-485d-94e4-c46e85c05887">100</_x05e0__x05d5__x05e9__x05d0__x0020__x05d4__x05dc__x05d9__x05de__x05d5__x05d3_>
    <_x05d7__x05d8__x05d9__x05d1__x05ea__x0020__x05d4__x05dc__x05d9__x05de__x05d5__x05d3__x0020__x05d4__x05e0__x05d1__x05d7__x05e8__x05ea_ xmlns="562577c1-7bdc-485d-94e4-c46e85c05887">100</_x05d7__x05d8__x05d9__x05d1__x05ea__x0020__x05d4__x05dc__x05d9__x05de__x05d5__x05d3__x0020__x05d4__x05e0__x05d1__x05d7__x05e8__x05ea_>
    <_x05de__x05e4__x05e7__x0022__x05e6__x0020__x05d0__x05d7__x05e8__x05d0__x05d9_ xmlns="562577c1-7bdc-485d-94e4-c46e85c05887">יפעת רייזנר</_x05de__x05e4__x05e7__x0022__x05e6__x0020__x05d0__x05d7__x05e8__x05d0__x05d9_>
    <_x05de__x05d7__x05d6__x05d5__x05e8_ xmlns="562577c1-7bdc-485d-94e4-c46e85c05887">ל"ג</_x05de__x05d7__x05d6__x05d5__x05e8_>
    <_x05e9__x05d9__x05d9__x05db__x05d5__x05ea_ xmlns="562577c1-7bdc-485d-94e4-c46e85c05887">
      <Value>תוכן אב</Value>
      <Value>צוות 1</Value>
    </_x05e9__x05d9__x05d9__x05db__x05d5__x05ea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839BF079A7AB524CB196E672F4C1949C" ma:contentTypeVersion="18" ma:contentTypeDescription="צור מסמך חדש." ma:contentTypeScope="" ma:versionID="b922e292e783fa94623c755ea3451774">
  <xsd:schema xmlns:xsd="http://www.w3.org/2001/XMLSchema" xmlns:xs="http://www.w3.org/2001/XMLSchema" xmlns:p="http://schemas.microsoft.com/office/2006/metadata/properties" xmlns:ns2="562577c1-7bdc-485d-94e4-c46e85c05887" targetNamespace="http://schemas.microsoft.com/office/2006/metadata/properties" ma:root="true" ma:fieldsID="e7cbbaa2b580dcc467bf6fcc2897a73a" ns2:_="">
    <xsd:import namespace="562577c1-7bdc-485d-94e4-c46e85c05887"/>
    <xsd:element name="properties">
      <xsd:complexType>
        <xsd:sequence>
          <xsd:element name="documentManagement">
            <xsd:complexType>
              <xsd:all>
                <xsd:element ref="ns2:_x05e1__x05d5__x05d2__x0020__x05e4__x05e8__x05d9__x05d8_" minOccurs="0"/>
                <xsd:element ref="ns2:_x05de__x05e4__x05e7__x0022__x05e6__x0020__x05d0__x05d7__x05e8__x05d0__x05d9_"/>
                <xsd:element ref="ns2:_x05e9__x05d9__x05d9__x05db__x05d5__x05ea_" minOccurs="0"/>
                <xsd:element ref="ns2:_x05de__x05d7__x05d6__x05d5__x05e8_"/>
                <xsd:element ref="ns2:_x05d7__x05d8__x05d9__x05d1__x05ea__x0020__x05d4__x05dc__x05d9__x05de__x05d5__x05d3__x0020__x05d4__x05e0__x05d1__x05d7__x05e8__x05ea_" minOccurs="0"/>
                <xsd:element ref="ns2:_x05e0__x05d5__x05e9__x05d0__x0020__x05d4__x05dc__x05d9__x05de__x05d5__x05d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2577c1-7bdc-485d-94e4-c46e85c05887" elementFormDefault="qualified">
    <xsd:import namespace="http://schemas.microsoft.com/office/2006/documentManagement/types"/>
    <xsd:import namespace="http://schemas.microsoft.com/office/infopath/2007/PartnerControls"/>
    <xsd:element name="_x05e1__x05d5__x05d2__x0020__x05e4__x05e8__x05d9__x05d8_" ma:index="2" nillable="true" ma:displayName="סוג פריט" ma:format="Dropdown" ma:internalName="_x05e1__x05d5__x05d2__x0020__x05e4__x05e8__x05d9__x05d8_" ma:readOnly="false">
      <xsd:simpleType>
        <xsd:union memberTypes="dms:Text">
          <xsd:simpleType>
            <xsd:restriction base="dms:Choice">
              <xsd:enumeration value="סרט"/>
              <xsd:enumeration value="מצגת"/>
              <xsd:enumeration value="חומרי קריאה"/>
              <xsd:enumeration value="מפק&quot;צ אחראי"/>
              <xsd:enumeration value="סיכום הרצאה על ידי חניך"/>
              <xsd:enumeration value="היסטוגרמות"/>
              <xsd:enumeration value="תיק חטיבה"/>
              <xsd:enumeration value="מטלה"/>
              <xsd:enumeration value="גיליון נתונים"/>
              <xsd:enumeration value="חומרים קודמים"/>
              <xsd:enumeration value="מאמר"/>
              <xsd:enumeration value="כללי"/>
              <xsd:enumeration value="תרגיל"/>
              <xsd:enumeration value="עבודה"/>
              <xsd:enumeration value="משימת פתיחה"/>
              <xsd:enumeration value="תקציר"/>
              <xsd:enumeration value="כלי עזר"/>
            </xsd:restriction>
          </xsd:simpleType>
        </xsd:union>
      </xsd:simpleType>
    </xsd:element>
    <xsd:element name="_x05de__x05e4__x05e7__x0022__x05e6__x0020__x05d0__x05d7__x05e8__x05d0__x05d9_" ma:index="3" ma:displayName="מפק&quot;צ אחראי" ma:format="Dropdown" ma:internalName="_x05de__x05e4__x05e7__x0022__x05e6__x0020__x05d0__x05d7__x05e8__x05d0__x05d9_" ma:readOnly="false">
      <xsd:simpleType>
        <xsd:union memberTypes="dms:Text">
          <xsd:simpleType>
            <xsd:restriction base="dms:Choice">
              <xsd:enumeration value="יאיר ברק"/>
              <xsd:enumeration value="יפעת רייזנר"/>
              <xsd:enumeration value="אמיר פסטרנק"/>
              <xsd:enumeration value="ברק לוי"/>
              <xsd:enumeration value="מיקי כהן"/>
              <xsd:enumeration value="אופיר בן דוד"/>
              <xsd:enumeration value="רם גרנות"/>
              <xsd:enumeration value="עוזי קליגר"/>
              <xsd:enumeration value="פנינה נוימן"/>
              <xsd:enumeration value="מור בן סימון"/>
              <xsd:enumeration value="יונית סבח"/>
            </xsd:restriction>
          </xsd:simpleType>
        </xsd:union>
      </xsd:simpleType>
    </xsd:element>
    <xsd:element name="_x05e9__x05d9__x05d9__x05db__x05d5__x05ea_" ma:index="4" nillable="true" ma:displayName="שייכות לצוות / כולם" ma:default="תוכן אב" ma:description="סמן את שם הצוות שלך במידה ותרצה שהמידע יופיע בסביבה הצוותית" ma:internalName="_x05e9__x05d9__x05d9__x05db__x05d5__x05ea_" ma:readOnly="false" ma:requiredMultiChoice="true">
      <xsd:complexType>
        <xsd:complexContent>
          <xsd:extension base="dms:MultiChoice">
            <xsd:sequence>
              <xsd:element name="Value" maxOccurs="unbounded" minOccurs="0" nillable="true">
                <xsd:simpleType>
                  <xsd:restriction base="dms:Choice">
                    <xsd:enumeration value="כונן שיתופי אפק ל&quot;ד"/>
                    <xsd:enumeration value="תוכן אב"/>
                    <xsd:enumeration value="צוות 1"/>
                    <xsd:enumeration value="צוות 2"/>
                    <xsd:enumeration value="צוות 3"/>
                    <xsd:enumeration value="צוות 4"/>
                    <xsd:enumeration value="צוות 5"/>
                    <xsd:enumeration value="צוות 6"/>
                    <xsd:enumeration value="צוות 7"/>
                  </xsd:restriction>
                </xsd:simpleType>
              </xsd:element>
            </xsd:sequence>
          </xsd:extension>
        </xsd:complexContent>
      </xsd:complexType>
    </xsd:element>
    <xsd:element name="_x05de__x05d7__x05d6__x05d5__x05e8_" ma:index="5" ma:displayName="מחזור" ma:default="ל&quot;ו" ma:format="Dropdown" ma:internalName="_x05de__x05d7__x05d6__x05d5__x05e8_" ma:readOnly="false">
      <xsd:simpleType>
        <xsd:restriction base="dms:Choice">
          <xsd:enumeration value="י'ט"/>
          <xsd:enumeration value="כ'"/>
          <xsd:enumeration value="כ'א"/>
          <xsd:enumeration value="כ'ב"/>
          <xsd:enumeration value="כ'ג"/>
          <xsd:enumeration value="כ'ד"/>
          <xsd:enumeration value="כ'ה"/>
          <xsd:enumeration value="כ'ו"/>
          <xsd:enumeration value="כ'ז"/>
          <xsd:enumeration value="כ'ח"/>
          <xsd:enumeration value="כ'ט"/>
          <xsd:enumeration value="ל"/>
          <xsd:enumeration value="ל&quot;א"/>
          <xsd:enumeration value="ל&quot;ב"/>
          <xsd:enumeration value="ל&quot;ג"/>
          <xsd:enumeration value="ל&quot;ד"/>
          <xsd:enumeration value="ל&quot;ה"/>
          <xsd:enumeration value="נ&quot;ה"/>
          <xsd:enumeration value="ל&quot;ו"/>
        </xsd:restriction>
      </xsd:simpleType>
    </xsd:element>
    <xsd:element name="_x05d7__x05d8__x05d9__x05d1__x05ea__x0020__x05d4__x05dc__x05d9__x05de__x05d5__x05d3__x0020__x05d4__x05e0__x05d1__x05d7__x05e8__x05ea_" ma:index="12" nillable="true" ma:displayName="חטיבת הלימוד הנבחרת" ma:list="{45de2361-99b0-4365-a2fb-7674b7557632}" ma:internalName="_x05d7__x05d8__x05d9__x05d1__x05ea__x0020__x05d4__x05dc__x05d9__x05de__x05d5__x05d3__x0020__x05d4__x05e0__x05d1__x05d7__x05e8__x05ea_" ma:showField="Title">
      <xsd:simpleType>
        <xsd:restriction base="dms:Lookup"/>
      </xsd:simpleType>
    </xsd:element>
    <xsd:element name="_x05e0__x05d5__x05e9__x05d0__x0020__x05d4__x05dc__x05d9__x05de__x05d5__x05d3_" ma:index="13" nillable="true" ma:displayName="נושא הלימוד" ma:list="{45de2361-99b0-4365-a2fb-7674b7557632}" ma:internalName="_x05e0__x05d5__x05e9__x05d0__x0020__x05d4__x05dc__x05d9__x05de__x05d5__x05d3_" ma:showField="_x05e0__x05d5__x05e9__x05d0_">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סוג תוכן"/>
        <xsd:element ref="dc:title" minOccurs="0" maxOccurs="1" ma:index="1" ma:displayName="שם פריט המידע"/>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281E6-FEAA-4F9E-A528-88B74CEDFD6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62577c1-7bdc-485d-94e4-c46e85c05887"/>
    <ds:schemaRef ds:uri="http://purl.org/dc/elements/1.1/"/>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1DB0DB9-297B-4BA7-9D58-2CBFD590E686}">
  <ds:schemaRefs>
    <ds:schemaRef ds:uri="http://schemas.microsoft.com/sharepoint/v3/contenttype/forms"/>
  </ds:schemaRefs>
</ds:datastoreItem>
</file>

<file path=customXml/itemProps3.xml><?xml version="1.0" encoding="utf-8"?>
<ds:datastoreItem xmlns:ds="http://schemas.openxmlformats.org/officeDocument/2006/customXml" ds:itemID="{061D9120-8C33-4243-91A9-12429986B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2577c1-7bdc-485d-94e4-c46e85c05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457</TotalTime>
  <Words>149</Words>
  <Application>Microsoft Office PowerPoint</Application>
  <PresentationFormat>מסך רחב</PresentationFormat>
  <Paragraphs>54</Paragraphs>
  <Slides>8</Slides>
  <Notes>1</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8</vt:i4>
      </vt:variant>
    </vt:vector>
  </HeadingPairs>
  <TitlesOfParts>
    <vt:vector size="18" baseType="lpstr">
      <vt:lpstr>Arial</vt:lpstr>
      <vt:lpstr>Calibri</vt:lpstr>
      <vt:lpstr>David</vt:lpstr>
      <vt:lpstr>Georgia</vt:lpstr>
      <vt:lpstr>Gisha</vt:lpstr>
      <vt:lpstr>Trebuchet MS</vt:lpstr>
      <vt:lpstr>Wingdings</vt:lpstr>
      <vt:lpstr>Wingdings 3</vt:lpstr>
      <vt:lpstr>Facet</vt:lpstr>
      <vt:lpstr>זרם מדחף</vt:lpstr>
      <vt:lpstr>מרכיב החוץ  בביטחון הלאומי</vt:lpstr>
      <vt:lpstr>מצגת של PowerPoint‏</vt:lpstr>
      <vt:lpstr> </vt:lpstr>
      <vt:lpstr>מצגת של PowerPoint‏</vt:lpstr>
      <vt:lpstr>מצגת של PowerPoint‏</vt:lpstr>
      <vt:lpstr>מרכיבי העוצמה המדינית – הזדמנויות ואתגרים</vt:lpstr>
      <vt:lpstr>מרכיבי העוצמה המדינית – הזדמנויות ואתגרים</vt:lpstr>
      <vt:lpstr>מקרה בוחן</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מטלת חניכים בביטחון לאומי - צוות ויחסי החוץ</dc:title>
  <dc:creator>Michael Moshkovitz</dc:creator>
  <cp:lastModifiedBy>mmguedj@gmail.com</cp:lastModifiedBy>
  <cp:revision>84</cp:revision>
  <dcterms:created xsi:type="dcterms:W3CDTF">2016-05-28T08:30:56Z</dcterms:created>
  <dcterms:modified xsi:type="dcterms:W3CDTF">2017-11-20T19:23:27Z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0x010100839BF079A7AB524CB196E672F4C1949C</vt:lpwstr>
  </property>
  <property fmtid="{D5CDD505-2E9C-101B-9397-08002B2CF9AE}" pid="3" name="URL">
    <vt:lpwstr/>
  </property>
  <property fmtid="{D5CDD505-2E9C-101B-9397-08002B2CF9AE}" pid="4" name="סוג תוכן">
    <vt:lpwstr>מסמך</vt:lpwstr>
  </property>
</Properties>
</file>